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40" r:id="rId5"/>
    <p:sldMasterId id="2147483918" r:id="rId6"/>
  </p:sldMasterIdLst>
  <p:notesMasterIdLst>
    <p:notesMasterId r:id="rId22"/>
  </p:notesMasterIdLst>
  <p:sldIdLst>
    <p:sldId id="1633" r:id="rId7"/>
    <p:sldId id="8401" r:id="rId8"/>
    <p:sldId id="2147478793" r:id="rId9"/>
    <p:sldId id="2147478794" r:id="rId10"/>
    <p:sldId id="2147478804" r:id="rId11"/>
    <p:sldId id="2147478805" r:id="rId12"/>
    <p:sldId id="2147478806" r:id="rId13"/>
    <p:sldId id="2147478795" r:id="rId14"/>
    <p:sldId id="2147478807" r:id="rId15"/>
    <p:sldId id="2147478796" r:id="rId16"/>
    <p:sldId id="2147478797" r:id="rId17"/>
    <p:sldId id="2147478798" r:id="rId18"/>
    <p:sldId id="2147478802" r:id="rId19"/>
    <p:sldId id="2147478803" r:id="rId20"/>
    <p:sldId id="21474787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2A16F3-8D3F-4CC9-A081-7E3256ADF6E7}">
          <p14:sldIdLst>
            <p14:sldId id="1633"/>
          </p14:sldIdLst>
        </p14:section>
        <p14:section name="Tech Deep Dive" id="{ACDB22D6-451D-4125-AD75-73F981543166}">
          <p14:sldIdLst>
            <p14:sldId id="8401"/>
            <p14:sldId id="2147478793"/>
            <p14:sldId id="2147478794"/>
            <p14:sldId id="2147478804"/>
            <p14:sldId id="2147478805"/>
            <p14:sldId id="2147478806"/>
            <p14:sldId id="2147478795"/>
            <p14:sldId id="2147478807"/>
            <p14:sldId id="2147478796"/>
            <p14:sldId id="2147478797"/>
            <p14:sldId id="2147478798"/>
            <p14:sldId id="2147478802"/>
            <p14:sldId id="2147478803"/>
            <p14:sldId id="21474787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B513D4-0E2A-1D4A-CF67-A5D944182277}" name="Takayuki Hoshino" initials="TH" userId="S::takhoshi@microsoft.com::c5878bc0-03fa-4aa3-b8d3-a6635e5b6f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6242" autoAdjust="0"/>
  </p:normalViewPr>
  <p:slideViewPr>
    <p:cSldViewPr snapToGrid="0">
      <p:cViewPr varScale="1">
        <p:scale>
          <a:sx n="110" d="100"/>
          <a:sy n="110" d="100"/>
        </p:scale>
        <p:origin x="462" y="11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B84AD-31F0-41F3-A015-498C8407FEF1}"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7ADCE-1C29-4B81-88FC-CAA3D51F195B}" type="slidenum">
              <a:rPr lang="en-US" smtClean="0"/>
              <a:t>‹#›</a:t>
            </a:fld>
            <a:endParaRPr lang="en-US"/>
          </a:p>
        </p:txBody>
      </p:sp>
    </p:spTree>
    <p:extLst>
      <p:ext uri="{BB962C8B-B14F-4D97-AF65-F5344CB8AC3E}">
        <p14:creationId xmlns:p14="http://schemas.microsoft.com/office/powerpoint/2010/main" val="427435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66830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10</a:t>
            </a:fld>
            <a:endParaRPr lang="en-US"/>
          </a:p>
        </p:txBody>
      </p:sp>
    </p:spTree>
    <p:extLst>
      <p:ext uri="{BB962C8B-B14F-4D97-AF65-F5344CB8AC3E}">
        <p14:creationId xmlns:p14="http://schemas.microsoft.com/office/powerpoint/2010/main" val="29356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11</a:t>
            </a:fld>
            <a:endParaRPr lang="en-US"/>
          </a:p>
        </p:txBody>
      </p:sp>
    </p:spTree>
    <p:extLst>
      <p:ext uri="{BB962C8B-B14F-4D97-AF65-F5344CB8AC3E}">
        <p14:creationId xmlns:p14="http://schemas.microsoft.com/office/powerpoint/2010/main" val="365841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12</a:t>
            </a:fld>
            <a:endParaRPr lang="en-US"/>
          </a:p>
        </p:txBody>
      </p:sp>
    </p:spTree>
    <p:extLst>
      <p:ext uri="{BB962C8B-B14F-4D97-AF65-F5344CB8AC3E}">
        <p14:creationId xmlns:p14="http://schemas.microsoft.com/office/powerpoint/2010/main" val="416133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13</a:t>
            </a:fld>
            <a:endParaRPr lang="en-US"/>
          </a:p>
        </p:txBody>
      </p:sp>
    </p:spTree>
    <p:extLst>
      <p:ext uri="{BB962C8B-B14F-4D97-AF65-F5344CB8AC3E}">
        <p14:creationId xmlns:p14="http://schemas.microsoft.com/office/powerpoint/2010/main" val="1890537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dirty="0"/>
          </a:p>
        </p:txBody>
      </p:sp>
      <p:sp>
        <p:nvSpPr>
          <p:cNvPr id="4" name="Slide Number Placeholder 3"/>
          <p:cNvSpPr>
            <a:spLocks noGrp="1"/>
          </p:cNvSpPr>
          <p:nvPr>
            <p:ph type="sldNum" sz="quarter" idx="5"/>
          </p:nvPr>
        </p:nvSpPr>
        <p:spPr/>
        <p:txBody>
          <a:bodyPr/>
          <a:lstStyle/>
          <a:p>
            <a:fld id="{0D67ADCE-1C29-4B81-88FC-CAA3D51F195B}" type="slidenum">
              <a:rPr lang="en-US" smtClean="0"/>
              <a:t>14</a:t>
            </a:fld>
            <a:endParaRPr lang="en-US"/>
          </a:p>
        </p:txBody>
      </p:sp>
    </p:spTree>
    <p:extLst>
      <p:ext uri="{BB962C8B-B14F-4D97-AF65-F5344CB8AC3E}">
        <p14:creationId xmlns:p14="http://schemas.microsoft.com/office/powerpoint/2010/main" val="642337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30227-0835-4730-B276-AD6236FF2E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69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30227-0835-4730-B276-AD6236FF2E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40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3</a:t>
            </a:fld>
            <a:endParaRPr lang="en-US"/>
          </a:p>
        </p:txBody>
      </p:sp>
    </p:spTree>
    <p:extLst>
      <p:ext uri="{BB962C8B-B14F-4D97-AF65-F5344CB8AC3E}">
        <p14:creationId xmlns:p14="http://schemas.microsoft.com/office/powerpoint/2010/main" val="256925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4</a:t>
            </a:fld>
            <a:endParaRPr lang="en-US"/>
          </a:p>
        </p:txBody>
      </p:sp>
    </p:spTree>
    <p:extLst>
      <p:ext uri="{BB962C8B-B14F-4D97-AF65-F5344CB8AC3E}">
        <p14:creationId xmlns:p14="http://schemas.microsoft.com/office/powerpoint/2010/main" val="242872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5</a:t>
            </a:fld>
            <a:endParaRPr lang="en-US"/>
          </a:p>
        </p:txBody>
      </p:sp>
    </p:spTree>
    <p:extLst>
      <p:ext uri="{BB962C8B-B14F-4D97-AF65-F5344CB8AC3E}">
        <p14:creationId xmlns:p14="http://schemas.microsoft.com/office/powerpoint/2010/main" val="298388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D67ADCE-1C29-4B81-88FC-CAA3D51F195B}" type="slidenum">
              <a:rPr lang="en-US" smtClean="0"/>
              <a:t>6</a:t>
            </a:fld>
            <a:endParaRPr lang="en-US"/>
          </a:p>
        </p:txBody>
      </p:sp>
    </p:spTree>
    <p:extLst>
      <p:ext uri="{BB962C8B-B14F-4D97-AF65-F5344CB8AC3E}">
        <p14:creationId xmlns:p14="http://schemas.microsoft.com/office/powerpoint/2010/main" val="2571875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D67ADCE-1C29-4B81-88FC-CAA3D51F195B}" type="slidenum">
              <a:rPr lang="en-US" smtClean="0"/>
              <a:t>7</a:t>
            </a:fld>
            <a:endParaRPr lang="en-US"/>
          </a:p>
        </p:txBody>
      </p:sp>
    </p:spTree>
    <p:extLst>
      <p:ext uri="{BB962C8B-B14F-4D97-AF65-F5344CB8AC3E}">
        <p14:creationId xmlns:p14="http://schemas.microsoft.com/office/powerpoint/2010/main" val="13465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0D67ADCE-1C29-4B81-88FC-CAA3D51F195B}" type="slidenum">
              <a:rPr lang="en-US" smtClean="0"/>
              <a:t>8</a:t>
            </a:fld>
            <a:endParaRPr lang="en-US"/>
          </a:p>
        </p:txBody>
      </p:sp>
    </p:spTree>
    <p:extLst>
      <p:ext uri="{BB962C8B-B14F-4D97-AF65-F5344CB8AC3E}">
        <p14:creationId xmlns:p14="http://schemas.microsoft.com/office/powerpoint/2010/main" val="2836652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0D67ADCE-1C29-4B81-88FC-CAA3D51F195B}" type="slidenum">
              <a:rPr lang="en-US" smtClean="0"/>
              <a:t>9</a:t>
            </a:fld>
            <a:endParaRPr lang="en-US"/>
          </a:p>
        </p:txBody>
      </p:sp>
    </p:spTree>
    <p:extLst>
      <p:ext uri="{BB962C8B-B14F-4D97-AF65-F5344CB8AC3E}">
        <p14:creationId xmlns:p14="http://schemas.microsoft.com/office/powerpoint/2010/main" val="56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8.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www.youtube.com/user/SAP" TargetMode="External"/><Relationship Id="rId12" Type="http://schemas.openxmlformats.org/officeDocument/2006/relationships/image" Target="../media/image9.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8.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1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98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20046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5234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8387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06323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Content Placeholder 4">
            <a:extLst>
              <a:ext uri="{FF2B5EF4-FFF2-40B4-BE49-F238E27FC236}">
                <a16:creationId xmlns:a16="http://schemas.microsoft.com/office/drawing/2014/main" id="{E9188896-B47E-4D1C-9E29-AF0EF20DAFCB}"/>
              </a:ext>
            </a:extLst>
          </p:cNvPr>
          <p:cNvSpPr>
            <a:spLocks noGrp="1"/>
          </p:cNvSpPr>
          <p:nvPr>
            <p:ph sz="quarter" idx="19"/>
          </p:nvPr>
        </p:nvSpPr>
        <p:spPr>
          <a:xfrm>
            <a:off x="701675" y="6538913"/>
            <a:ext cx="4997450" cy="319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54CC112D-746A-4852-813E-7C37EA65A993}"/>
              </a:ext>
            </a:extLst>
          </p:cNvPr>
          <p:cNvSpPr>
            <a:spLocks noGrp="1"/>
          </p:cNvSpPr>
          <p:nvPr>
            <p:ph sz="quarter" idx="20"/>
          </p:nvPr>
        </p:nvSpPr>
        <p:spPr>
          <a:xfrm>
            <a:off x="6388100" y="6538913"/>
            <a:ext cx="5486400" cy="57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CDDD341-F2D0-438E-8F06-6DF7D7F856C1}"/>
              </a:ext>
            </a:extLst>
          </p:cNvPr>
          <p:cNvSpPr>
            <a:spLocks noGrp="1"/>
          </p:cNvSpPr>
          <p:nvPr>
            <p:ph sz="quarter" idx="21"/>
          </p:nvPr>
        </p:nvSpPr>
        <p:spPr>
          <a:xfrm>
            <a:off x="471488" y="1439863"/>
            <a:ext cx="1592262" cy="430887"/>
          </a:xfrm>
        </p:spPr>
        <p:txBody>
          <a:bodyPr/>
          <a:lstStyle/>
          <a:p>
            <a:pPr lvl="0"/>
            <a:endParaRPr lang="en-US"/>
          </a:p>
        </p:txBody>
      </p:sp>
      <p:sp>
        <p:nvSpPr>
          <p:cNvPr id="12" name="Content Placeholder 11">
            <a:extLst>
              <a:ext uri="{FF2B5EF4-FFF2-40B4-BE49-F238E27FC236}">
                <a16:creationId xmlns:a16="http://schemas.microsoft.com/office/drawing/2014/main" id="{566E2225-788E-4AAF-9A27-3A9D80DB28B6}"/>
              </a:ext>
            </a:extLst>
          </p:cNvPr>
          <p:cNvSpPr>
            <a:spLocks noGrp="1"/>
          </p:cNvSpPr>
          <p:nvPr>
            <p:ph sz="quarter" idx="22"/>
          </p:nvPr>
        </p:nvSpPr>
        <p:spPr>
          <a:xfrm>
            <a:off x="471488" y="1870075"/>
            <a:ext cx="1773237" cy="430887"/>
          </a:xfrm>
        </p:spPr>
        <p:txBody>
          <a:bodyPr/>
          <a:lstStyle/>
          <a:p>
            <a:pPr lvl="0"/>
            <a:endParaRPr lang="en-US"/>
          </a:p>
        </p:txBody>
      </p:sp>
      <p:sp>
        <p:nvSpPr>
          <p:cNvPr id="15" name="Content Placeholder 14">
            <a:extLst>
              <a:ext uri="{FF2B5EF4-FFF2-40B4-BE49-F238E27FC236}">
                <a16:creationId xmlns:a16="http://schemas.microsoft.com/office/drawing/2014/main" id="{171005C7-25CD-4FBD-94DC-EF1465EFCFBB}"/>
              </a:ext>
            </a:extLst>
          </p:cNvPr>
          <p:cNvSpPr>
            <a:spLocks noGrp="1"/>
          </p:cNvSpPr>
          <p:nvPr>
            <p:ph sz="quarter" idx="23"/>
          </p:nvPr>
        </p:nvSpPr>
        <p:spPr>
          <a:xfrm>
            <a:off x="471488" y="2300288"/>
            <a:ext cx="1773237" cy="430887"/>
          </a:xfrm>
        </p:spPr>
        <p:txBody>
          <a:bodyPr/>
          <a:lstStyle/>
          <a:p>
            <a:pPr lvl="0"/>
            <a:endParaRPr lang="en-US"/>
          </a:p>
        </p:txBody>
      </p:sp>
      <p:sp>
        <p:nvSpPr>
          <p:cNvPr id="17" name="Content Placeholder 16">
            <a:extLst>
              <a:ext uri="{FF2B5EF4-FFF2-40B4-BE49-F238E27FC236}">
                <a16:creationId xmlns:a16="http://schemas.microsoft.com/office/drawing/2014/main" id="{8D9A9A9A-39FC-4B46-B7BB-375AEA3671A7}"/>
              </a:ext>
            </a:extLst>
          </p:cNvPr>
          <p:cNvSpPr>
            <a:spLocks noGrp="1"/>
          </p:cNvSpPr>
          <p:nvPr>
            <p:ph sz="quarter" idx="24"/>
          </p:nvPr>
        </p:nvSpPr>
        <p:spPr>
          <a:xfrm>
            <a:off x="471488" y="2730500"/>
            <a:ext cx="1773237" cy="430887"/>
          </a:xfrm>
        </p:spPr>
        <p:txBody>
          <a:bodyPr/>
          <a:lstStyle/>
          <a:p>
            <a:pPr lvl="0"/>
            <a:endParaRPr lang="en-US"/>
          </a:p>
        </p:txBody>
      </p:sp>
      <p:sp>
        <p:nvSpPr>
          <p:cNvPr id="19" name="Content Placeholder 18">
            <a:extLst>
              <a:ext uri="{FF2B5EF4-FFF2-40B4-BE49-F238E27FC236}">
                <a16:creationId xmlns:a16="http://schemas.microsoft.com/office/drawing/2014/main" id="{DD169942-057E-4530-AB74-A70B0E74C5A5}"/>
              </a:ext>
            </a:extLst>
          </p:cNvPr>
          <p:cNvSpPr>
            <a:spLocks noGrp="1"/>
          </p:cNvSpPr>
          <p:nvPr>
            <p:ph sz="quarter" idx="25"/>
          </p:nvPr>
        </p:nvSpPr>
        <p:spPr>
          <a:xfrm>
            <a:off x="471488" y="3160713"/>
            <a:ext cx="1773237" cy="430887"/>
          </a:xfrm>
        </p:spPr>
        <p:txBody>
          <a:bodyPr/>
          <a:lstStyle/>
          <a:p>
            <a:pPr lvl="0"/>
            <a:endParaRPr lang="en-US"/>
          </a:p>
        </p:txBody>
      </p:sp>
      <p:sp>
        <p:nvSpPr>
          <p:cNvPr id="21" name="Content Placeholder 20">
            <a:extLst>
              <a:ext uri="{FF2B5EF4-FFF2-40B4-BE49-F238E27FC236}">
                <a16:creationId xmlns:a16="http://schemas.microsoft.com/office/drawing/2014/main" id="{5F5E3B43-E775-4B26-9125-95918D00D0AF}"/>
              </a:ext>
            </a:extLst>
          </p:cNvPr>
          <p:cNvSpPr>
            <a:spLocks noGrp="1"/>
          </p:cNvSpPr>
          <p:nvPr>
            <p:ph sz="quarter" idx="26"/>
          </p:nvPr>
        </p:nvSpPr>
        <p:spPr>
          <a:xfrm>
            <a:off x="2063750" y="1439863"/>
            <a:ext cx="1898650" cy="430887"/>
          </a:xfrm>
        </p:spPr>
        <p:txBody>
          <a:bodyPr/>
          <a:lstStyle/>
          <a:p>
            <a:pPr lvl="0"/>
            <a:endParaRPr lang="en-US"/>
          </a:p>
        </p:txBody>
      </p:sp>
      <p:sp>
        <p:nvSpPr>
          <p:cNvPr id="23" name="Content Placeholder 22">
            <a:extLst>
              <a:ext uri="{FF2B5EF4-FFF2-40B4-BE49-F238E27FC236}">
                <a16:creationId xmlns:a16="http://schemas.microsoft.com/office/drawing/2014/main" id="{3D6CF431-C70D-477D-A868-FBAEAC2BDD98}"/>
              </a:ext>
            </a:extLst>
          </p:cNvPr>
          <p:cNvSpPr>
            <a:spLocks noGrp="1"/>
          </p:cNvSpPr>
          <p:nvPr>
            <p:ph sz="quarter" idx="27"/>
          </p:nvPr>
        </p:nvSpPr>
        <p:spPr>
          <a:xfrm>
            <a:off x="2063750" y="1870075"/>
            <a:ext cx="1898650" cy="430887"/>
          </a:xfrm>
        </p:spPr>
        <p:txBody>
          <a:bodyPr/>
          <a:lstStyle/>
          <a:p>
            <a:pPr lvl="0"/>
            <a:endParaRPr lang="en-US"/>
          </a:p>
        </p:txBody>
      </p:sp>
      <p:sp>
        <p:nvSpPr>
          <p:cNvPr id="25" name="Content Placeholder 24">
            <a:extLst>
              <a:ext uri="{FF2B5EF4-FFF2-40B4-BE49-F238E27FC236}">
                <a16:creationId xmlns:a16="http://schemas.microsoft.com/office/drawing/2014/main" id="{4B9079AD-F1F9-4706-9DA3-B280F2742E8F}"/>
              </a:ext>
            </a:extLst>
          </p:cNvPr>
          <p:cNvSpPr>
            <a:spLocks noGrp="1"/>
          </p:cNvSpPr>
          <p:nvPr>
            <p:ph sz="quarter" idx="28"/>
          </p:nvPr>
        </p:nvSpPr>
        <p:spPr>
          <a:xfrm>
            <a:off x="2063750" y="2422525"/>
            <a:ext cx="1898650" cy="430213"/>
          </a:xfrm>
        </p:spPr>
        <p:txBody>
          <a:bodyPr/>
          <a:lstStyle/>
          <a:p>
            <a:pPr lvl="0"/>
            <a:endParaRPr lang="en-US"/>
          </a:p>
        </p:txBody>
      </p:sp>
      <p:sp>
        <p:nvSpPr>
          <p:cNvPr id="27" name="Content Placeholder 26">
            <a:extLst>
              <a:ext uri="{FF2B5EF4-FFF2-40B4-BE49-F238E27FC236}">
                <a16:creationId xmlns:a16="http://schemas.microsoft.com/office/drawing/2014/main" id="{2BEE8628-032C-4EE4-AA61-9C720F102941}"/>
              </a:ext>
            </a:extLst>
          </p:cNvPr>
          <p:cNvSpPr>
            <a:spLocks noGrp="1"/>
          </p:cNvSpPr>
          <p:nvPr>
            <p:ph sz="quarter" idx="29"/>
          </p:nvPr>
        </p:nvSpPr>
        <p:spPr>
          <a:xfrm>
            <a:off x="2244725" y="2730500"/>
            <a:ext cx="1717675" cy="430213"/>
          </a:xfrm>
        </p:spPr>
        <p:txBody>
          <a:bodyPr/>
          <a:lstStyle/>
          <a:p>
            <a:pPr lvl="0"/>
            <a:endParaRPr lang="en-US"/>
          </a:p>
        </p:txBody>
      </p:sp>
      <p:sp>
        <p:nvSpPr>
          <p:cNvPr id="29" name="Content Placeholder 28">
            <a:extLst>
              <a:ext uri="{FF2B5EF4-FFF2-40B4-BE49-F238E27FC236}">
                <a16:creationId xmlns:a16="http://schemas.microsoft.com/office/drawing/2014/main" id="{D913EE16-0771-429C-A245-751969712EA3}"/>
              </a:ext>
            </a:extLst>
          </p:cNvPr>
          <p:cNvSpPr>
            <a:spLocks noGrp="1"/>
          </p:cNvSpPr>
          <p:nvPr>
            <p:ph sz="quarter" idx="30"/>
          </p:nvPr>
        </p:nvSpPr>
        <p:spPr>
          <a:xfrm>
            <a:off x="2355850" y="3160713"/>
            <a:ext cx="1550988" cy="430887"/>
          </a:xfrm>
        </p:spPr>
        <p:txBody>
          <a:bodyPr/>
          <a:lstStyle/>
          <a:p>
            <a:pPr lvl="0"/>
            <a:endParaRPr lang="en-US"/>
          </a:p>
        </p:txBody>
      </p:sp>
      <p:sp>
        <p:nvSpPr>
          <p:cNvPr id="31" name="Content Placeholder 30">
            <a:extLst>
              <a:ext uri="{FF2B5EF4-FFF2-40B4-BE49-F238E27FC236}">
                <a16:creationId xmlns:a16="http://schemas.microsoft.com/office/drawing/2014/main" id="{BC9D950C-0150-4EDF-9C99-EA6441B19C0E}"/>
              </a:ext>
            </a:extLst>
          </p:cNvPr>
          <p:cNvSpPr>
            <a:spLocks noGrp="1"/>
          </p:cNvSpPr>
          <p:nvPr>
            <p:ph sz="quarter" idx="31"/>
          </p:nvPr>
        </p:nvSpPr>
        <p:spPr>
          <a:xfrm>
            <a:off x="3720212" y="139488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974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0374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208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283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032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1739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764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1190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61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034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2816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3356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766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4717304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581463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34179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2452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44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8382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1274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69296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06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997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800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9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80" name="Title 1079">
            <a:extLst>
              <a:ext uri="{FF2B5EF4-FFF2-40B4-BE49-F238E27FC236}">
                <a16:creationId xmlns:a16="http://schemas.microsoft.com/office/drawing/2014/main" id="{8BB5A668-F4CB-459D-A2C7-EE0815BDF580}"/>
              </a:ext>
            </a:extLst>
          </p:cNvPr>
          <p:cNvSpPr>
            <a:spLocks noGrp="1"/>
          </p:cNvSpPr>
          <p:nvPr>
            <p:ph type="title"/>
          </p:nvPr>
        </p:nvSpPr>
        <p:spPr/>
        <p:txBody>
          <a:bodyPr/>
          <a:lstStyle/>
          <a:p>
            <a:r>
              <a:rPr lang="en-US"/>
              <a:t>Click to edit Master title style</a:t>
            </a:r>
          </a:p>
        </p:txBody>
      </p:sp>
      <p:grpSp>
        <p:nvGrpSpPr>
          <p:cNvPr id="2" name="Group 174">
            <a:extLst>
              <a:ext uri="{FF2B5EF4-FFF2-40B4-BE49-F238E27FC236}">
                <a16:creationId xmlns:a16="http://schemas.microsoft.com/office/drawing/2014/main" id="{E03A8833-94B4-416D-9439-F67BCA2FF69F}"/>
              </a:ext>
              <a:ext uri="{C183D7F6-B498-43B3-948B-1728B52AA6E4}">
                <adec:decorative xmlns:adec="http://schemas.microsoft.com/office/drawing/2017/decorative" val="1"/>
              </a:ext>
            </a:extLst>
          </p:cNvPr>
          <p:cNvGrpSpPr>
            <a:grpSpLocks noChangeAspect="1"/>
          </p:cNvGrpSpPr>
          <p:nvPr userDrawn="1"/>
        </p:nvGrpSpPr>
        <p:grpSpPr bwMode="auto">
          <a:xfrm>
            <a:off x="532765" y="602462"/>
            <a:ext cx="11349990" cy="5510836"/>
            <a:chOff x="51" y="364"/>
            <a:chExt cx="7398" cy="3592"/>
          </a:xfrm>
          <a:solidFill>
            <a:schemeClr val="bg1">
              <a:lumMod val="85000"/>
              <a:lumOff val="15000"/>
            </a:schemeClr>
          </a:solidFill>
        </p:grpSpPr>
        <p:grpSp>
          <p:nvGrpSpPr>
            <p:cNvPr id="3" name="Group 375">
              <a:extLst>
                <a:ext uri="{FF2B5EF4-FFF2-40B4-BE49-F238E27FC236}">
                  <a16:creationId xmlns:a16="http://schemas.microsoft.com/office/drawing/2014/main" id="{67BD72E6-9902-4838-AA57-40836D78C9C9}"/>
                </a:ext>
              </a:extLst>
            </p:cNvPr>
            <p:cNvGrpSpPr>
              <a:grpSpLocks/>
            </p:cNvGrpSpPr>
            <p:nvPr/>
          </p:nvGrpSpPr>
          <p:grpSpPr bwMode="auto">
            <a:xfrm>
              <a:off x="51" y="390"/>
              <a:ext cx="7398" cy="3539"/>
              <a:chOff x="51" y="390"/>
              <a:chExt cx="7398" cy="3539"/>
            </a:xfrm>
            <a:grpFill/>
          </p:grpSpPr>
          <p:sp>
            <p:nvSpPr>
              <p:cNvPr id="880" name="Freeform 175">
                <a:extLst>
                  <a:ext uri="{FF2B5EF4-FFF2-40B4-BE49-F238E27FC236}">
                    <a16:creationId xmlns:a16="http://schemas.microsoft.com/office/drawing/2014/main" id="{851F2570-70FA-4E5A-8598-F73CB9E611BF}"/>
                  </a:ext>
                </a:extLst>
              </p:cNvPr>
              <p:cNvSpPr>
                <a:spLocks noEditPoints="1"/>
              </p:cNvSpPr>
              <p:nvPr/>
            </p:nvSpPr>
            <p:spPr bwMode="auto">
              <a:xfrm>
                <a:off x="51" y="899"/>
                <a:ext cx="782" cy="582"/>
              </a:xfrm>
              <a:custGeom>
                <a:avLst/>
                <a:gdLst>
                  <a:gd name="T0" fmla="*/ 471 w 565"/>
                  <a:gd name="T1" fmla="*/ 289 h 424"/>
                  <a:gd name="T2" fmla="*/ 401 w 565"/>
                  <a:gd name="T3" fmla="*/ 48 h 424"/>
                  <a:gd name="T4" fmla="*/ 234 w 565"/>
                  <a:gd name="T5" fmla="*/ 22 h 424"/>
                  <a:gd name="T6" fmla="*/ 172 w 565"/>
                  <a:gd name="T7" fmla="*/ 2 h 424"/>
                  <a:gd name="T8" fmla="*/ 119 w 565"/>
                  <a:gd name="T9" fmla="*/ 26 h 424"/>
                  <a:gd name="T10" fmla="*/ 18 w 565"/>
                  <a:gd name="T11" fmla="*/ 82 h 424"/>
                  <a:gd name="T12" fmla="*/ 96 w 565"/>
                  <a:gd name="T13" fmla="*/ 117 h 424"/>
                  <a:gd name="T14" fmla="*/ 88 w 565"/>
                  <a:gd name="T15" fmla="*/ 125 h 424"/>
                  <a:gd name="T16" fmla="*/ 61 w 565"/>
                  <a:gd name="T17" fmla="*/ 127 h 424"/>
                  <a:gd name="T18" fmla="*/ 27 w 565"/>
                  <a:gd name="T19" fmla="*/ 158 h 424"/>
                  <a:gd name="T20" fmla="*/ 69 w 565"/>
                  <a:gd name="T21" fmla="*/ 175 h 424"/>
                  <a:gd name="T22" fmla="*/ 107 w 565"/>
                  <a:gd name="T23" fmla="*/ 191 h 424"/>
                  <a:gd name="T24" fmla="*/ 31 w 565"/>
                  <a:gd name="T25" fmla="*/ 243 h 424"/>
                  <a:gd name="T26" fmla="*/ 44 w 565"/>
                  <a:gd name="T27" fmla="*/ 260 h 424"/>
                  <a:gd name="T28" fmla="*/ 48 w 565"/>
                  <a:gd name="T29" fmla="*/ 261 h 424"/>
                  <a:gd name="T30" fmla="*/ 81 w 565"/>
                  <a:gd name="T31" fmla="*/ 274 h 424"/>
                  <a:gd name="T32" fmla="*/ 89 w 565"/>
                  <a:gd name="T33" fmla="*/ 299 h 424"/>
                  <a:gd name="T34" fmla="*/ 117 w 565"/>
                  <a:gd name="T35" fmla="*/ 305 h 424"/>
                  <a:gd name="T36" fmla="*/ 147 w 565"/>
                  <a:gd name="T37" fmla="*/ 303 h 424"/>
                  <a:gd name="T38" fmla="*/ 154 w 565"/>
                  <a:gd name="T39" fmla="*/ 335 h 424"/>
                  <a:gd name="T40" fmla="*/ 105 w 565"/>
                  <a:gd name="T41" fmla="*/ 367 h 424"/>
                  <a:gd name="T42" fmla="*/ 80 w 565"/>
                  <a:gd name="T43" fmla="*/ 383 h 424"/>
                  <a:gd name="T44" fmla="*/ 123 w 565"/>
                  <a:gd name="T45" fmla="*/ 371 h 424"/>
                  <a:gd name="T46" fmla="*/ 143 w 565"/>
                  <a:gd name="T47" fmla="*/ 360 h 424"/>
                  <a:gd name="T48" fmla="*/ 192 w 565"/>
                  <a:gd name="T49" fmla="*/ 325 h 424"/>
                  <a:gd name="T50" fmla="*/ 205 w 565"/>
                  <a:gd name="T51" fmla="*/ 299 h 424"/>
                  <a:gd name="T52" fmla="*/ 238 w 565"/>
                  <a:gd name="T53" fmla="*/ 265 h 424"/>
                  <a:gd name="T54" fmla="*/ 247 w 565"/>
                  <a:gd name="T55" fmla="*/ 266 h 424"/>
                  <a:gd name="T56" fmla="*/ 257 w 565"/>
                  <a:gd name="T57" fmla="*/ 293 h 424"/>
                  <a:gd name="T58" fmla="*/ 288 w 565"/>
                  <a:gd name="T59" fmla="*/ 282 h 424"/>
                  <a:gd name="T60" fmla="*/ 288 w 565"/>
                  <a:gd name="T61" fmla="*/ 264 h 424"/>
                  <a:gd name="T62" fmla="*/ 304 w 565"/>
                  <a:gd name="T63" fmla="*/ 259 h 424"/>
                  <a:gd name="T64" fmla="*/ 325 w 565"/>
                  <a:gd name="T65" fmla="*/ 264 h 424"/>
                  <a:gd name="T66" fmla="*/ 395 w 565"/>
                  <a:gd name="T67" fmla="*/ 279 h 424"/>
                  <a:gd name="T68" fmla="*/ 438 w 565"/>
                  <a:gd name="T69" fmla="*/ 299 h 424"/>
                  <a:gd name="T70" fmla="*/ 471 w 565"/>
                  <a:gd name="T71" fmla="*/ 307 h 424"/>
                  <a:gd name="T72" fmla="*/ 484 w 565"/>
                  <a:gd name="T73" fmla="*/ 296 h 424"/>
                  <a:gd name="T74" fmla="*/ 509 w 565"/>
                  <a:gd name="T75" fmla="*/ 323 h 424"/>
                  <a:gd name="T76" fmla="*/ 528 w 565"/>
                  <a:gd name="T77" fmla="*/ 351 h 424"/>
                  <a:gd name="T78" fmla="*/ 552 w 565"/>
                  <a:gd name="T79" fmla="*/ 380 h 424"/>
                  <a:gd name="T80" fmla="*/ 480 w 565"/>
                  <a:gd name="T81" fmla="*/ 332 h 424"/>
                  <a:gd name="T82" fmla="*/ 471 w 565"/>
                  <a:gd name="T83" fmla="*/ 324 h 424"/>
                  <a:gd name="T84" fmla="*/ 494 w 565"/>
                  <a:gd name="T85" fmla="*/ 322 h 424"/>
                  <a:gd name="T86" fmla="*/ 481 w 565"/>
                  <a:gd name="T87" fmla="*/ 338 h 424"/>
                  <a:gd name="T88" fmla="*/ 503 w 565"/>
                  <a:gd name="T89" fmla="*/ 348 h 424"/>
                  <a:gd name="T90" fmla="*/ 520 w 565"/>
                  <a:gd name="T91" fmla="*/ 348 h 424"/>
                  <a:gd name="T92" fmla="*/ 526 w 565"/>
                  <a:gd name="T93" fmla="*/ 354 h 424"/>
                  <a:gd name="T94" fmla="*/ 534 w 565"/>
                  <a:gd name="T95" fmla="*/ 387 h 424"/>
                  <a:gd name="T96" fmla="*/ 517 w 565"/>
                  <a:gd name="T97" fmla="*/ 369 h 424"/>
                  <a:gd name="T98" fmla="*/ 525 w 565"/>
                  <a:gd name="T99" fmla="*/ 362 h 424"/>
                  <a:gd name="T100" fmla="*/ 538 w 565"/>
                  <a:gd name="T101" fmla="*/ 383 h 424"/>
                  <a:gd name="T102" fmla="*/ 543 w 565"/>
                  <a:gd name="T103" fmla="*/ 388 h 424"/>
                  <a:gd name="T104" fmla="*/ 230 w 565"/>
                  <a:gd name="T105" fmla="*/ 312 h 424"/>
                  <a:gd name="T106" fmla="*/ 238 w 565"/>
                  <a:gd name="T107" fmla="*/ 319 h 424"/>
                  <a:gd name="T108" fmla="*/ 214 w 565"/>
                  <a:gd name="T109" fmla="*/ 328 h 424"/>
                  <a:gd name="T110" fmla="*/ 210 w 565"/>
                  <a:gd name="T111" fmla="*/ 345 h 424"/>
                  <a:gd name="T112" fmla="*/ 223 w 565"/>
                  <a:gd name="T113" fmla="*/ 342 h 424"/>
                  <a:gd name="T114" fmla="*/ 108 w 565"/>
                  <a:gd name="T115" fmla="*/ 385 h 424"/>
                  <a:gd name="T116" fmla="*/ 14 w 565"/>
                  <a:gd name="T117" fmla="*/ 416 h 424"/>
                  <a:gd name="T118" fmla="*/ 34 w 565"/>
                  <a:gd name="T119" fmla="*/ 407 h 424"/>
                  <a:gd name="T120" fmla="*/ 71 w 565"/>
                  <a:gd name="T121" fmla="*/ 393 h 424"/>
                  <a:gd name="T122" fmla="*/ 31 w 565"/>
                  <a:gd name="T123" fmla="*/ 28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5" h="424">
                    <a:moveTo>
                      <a:pt x="564" y="369"/>
                    </a:moveTo>
                    <a:cubicBezTo>
                      <a:pt x="564" y="369"/>
                      <a:pt x="564" y="367"/>
                      <a:pt x="564" y="367"/>
                    </a:cubicBezTo>
                    <a:cubicBezTo>
                      <a:pt x="563" y="365"/>
                      <a:pt x="560" y="364"/>
                      <a:pt x="559" y="363"/>
                    </a:cubicBezTo>
                    <a:cubicBezTo>
                      <a:pt x="559" y="363"/>
                      <a:pt x="555" y="361"/>
                      <a:pt x="554" y="360"/>
                    </a:cubicBezTo>
                    <a:cubicBezTo>
                      <a:pt x="552" y="359"/>
                      <a:pt x="550" y="359"/>
                      <a:pt x="548" y="358"/>
                    </a:cubicBezTo>
                    <a:cubicBezTo>
                      <a:pt x="546" y="357"/>
                      <a:pt x="539" y="355"/>
                      <a:pt x="538" y="354"/>
                    </a:cubicBezTo>
                    <a:cubicBezTo>
                      <a:pt x="537" y="354"/>
                      <a:pt x="537" y="354"/>
                      <a:pt x="537" y="354"/>
                    </a:cubicBezTo>
                    <a:cubicBezTo>
                      <a:pt x="536" y="352"/>
                      <a:pt x="531" y="347"/>
                      <a:pt x="530" y="345"/>
                    </a:cubicBezTo>
                    <a:cubicBezTo>
                      <a:pt x="529" y="344"/>
                      <a:pt x="530" y="343"/>
                      <a:pt x="531" y="342"/>
                    </a:cubicBezTo>
                    <a:cubicBezTo>
                      <a:pt x="532" y="341"/>
                      <a:pt x="527" y="336"/>
                      <a:pt x="526" y="334"/>
                    </a:cubicBezTo>
                    <a:cubicBezTo>
                      <a:pt x="525" y="333"/>
                      <a:pt x="517" y="321"/>
                      <a:pt x="516" y="320"/>
                    </a:cubicBezTo>
                    <a:cubicBezTo>
                      <a:pt x="516" y="319"/>
                      <a:pt x="514" y="316"/>
                      <a:pt x="514" y="316"/>
                    </a:cubicBezTo>
                    <a:cubicBezTo>
                      <a:pt x="513" y="315"/>
                      <a:pt x="509" y="312"/>
                      <a:pt x="507" y="310"/>
                    </a:cubicBezTo>
                    <a:cubicBezTo>
                      <a:pt x="505" y="309"/>
                      <a:pt x="501" y="307"/>
                      <a:pt x="500" y="304"/>
                    </a:cubicBezTo>
                    <a:cubicBezTo>
                      <a:pt x="498" y="301"/>
                      <a:pt x="496" y="299"/>
                      <a:pt x="495" y="299"/>
                    </a:cubicBezTo>
                    <a:cubicBezTo>
                      <a:pt x="494" y="298"/>
                      <a:pt x="492" y="297"/>
                      <a:pt x="490" y="296"/>
                    </a:cubicBezTo>
                    <a:cubicBezTo>
                      <a:pt x="489" y="295"/>
                      <a:pt x="486" y="290"/>
                      <a:pt x="484" y="287"/>
                    </a:cubicBezTo>
                    <a:cubicBezTo>
                      <a:pt x="482" y="284"/>
                      <a:pt x="479" y="287"/>
                      <a:pt x="479" y="287"/>
                    </a:cubicBezTo>
                    <a:cubicBezTo>
                      <a:pt x="477" y="288"/>
                      <a:pt x="477" y="288"/>
                      <a:pt x="475" y="288"/>
                    </a:cubicBezTo>
                    <a:cubicBezTo>
                      <a:pt x="473" y="289"/>
                      <a:pt x="472" y="289"/>
                      <a:pt x="471" y="289"/>
                    </a:cubicBezTo>
                    <a:cubicBezTo>
                      <a:pt x="470" y="289"/>
                      <a:pt x="470" y="289"/>
                      <a:pt x="471" y="290"/>
                    </a:cubicBezTo>
                    <a:cubicBezTo>
                      <a:pt x="472" y="291"/>
                      <a:pt x="470" y="292"/>
                      <a:pt x="470" y="293"/>
                    </a:cubicBezTo>
                    <a:cubicBezTo>
                      <a:pt x="469" y="293"/>
                      <a:pt x="469" y="292"/>
                      <a:pt x="468" y="293"/>
                    </a:cubicBezTo>
                    <a:cubicBezTo>
                      <a:pt x="468" y="294"/>
                      <a:pt x="468" y="294"/>
                      <a:pt x="468" y="297"/>
                    </a:cubicBezTo>
                    <a:cubicBezTo>
                      <a:pt x="468" y="299"/>
                      <a:pt x="464" y="299"/>
                      <a:pt x="463" y="300"/>
                    </a:cubicBezTo>
                    <a:cubicBezTo>
                      <a:pt x="461" y="300"/>
                      <a:pt x="455" y="303"/>
                      <a:pt x="454" y="304"/>
                    </a:cubicBezTo>
                    <a:cubicBezTo>
                      <a:pt x="454" y="304"/>
                      <a:pt x="454" y="304"/>
                      <a:pt x="453" y="304"/>
                    </a:cubicBezTo>
                    <a:cubicBezTo>
                      <a:pt x="453" y="304"/>
                      <a:pt x="453" y="304"/>
                      <a:pt x="453" y="304"/>
                    </a:cubicBezTo>
                    <a:cubicBezTo>
                      <a:pt x="453" y="303"/>
                      <a:pt x="453" y="301"/>
                      <a:pt x="453" y="301"/>
                    </a:cubicBezTo>
                    <a:cubicBezTo>
                      <a:pt x="452" y="299"/>
                      <a:pt x="450" y="297"/>
                      <a:pt x="450" y="296"/>
                    </a:cubicBezTo>
                    <a:cubicBezTo>
                      <a:pt x="449" y="296"/>
                      <a:pt x="431" y="281"/>
                      <a:pt x="429" y="280"/>
                    </a:cubicBezTo>
                    <a:cubicBezTo>
                      <a:pt x="428" y="280"/>
                      <a:pt x="428" y="278"/>
                      <a:pt x="428" y="277"/>
                    </a:cubicBezTo>
                    <a:cubicBezTo>
                      <a:pt x="428" y="277"/>
                      <a:pt x="429" y="274"/>
                      <a:pt x="429" y="274"/>
                    </a:cubicBezTo>
                    <a:cubicBezTo>
                      <a:pt x="429" y="273"/>
                      <a:pt x="429" y="273"/>
                      <a:pt x="428" y="273"/>
                    </a:cubicBezTo>
                    <a:cubicBezTo>
                      <a:pt x="427" y="273"/>
                      <a:pt x="425" y="273"/>
                      <a:pt x="422" y="273"/>
                    </a:cubicBezTo>
                    <a:cubicBezTo>
                      <a:pt x="420" y="273"/>
                      <a:pt x="417" y="275"/>
                      <a:pt x="417" y="276"/>
                    </a:cubicBezTo>
                    <a:cubicBezTo>
                      <a:pt x="416" y="276"/>
                      <a:pt x="415" y="276"/>
                      <a:pt x="415" y="276"/>
                    </a:cubicBezTo>
                    <a:cubicBezTo>
                      <a:pt x="415" y="276"/>
                      <a:pt x="404" y="274"/>
                      <a:pt x="402" y="274"/>
                    </a:cubicBezTo>
                    <a:cubicBezTo>
                      <a:pt x="401" y="274"/>
                      <a:pt x="401" y="270"/>
                      <a:pt x="401" y="270"/>
                    </a:cubicBezTo>
                    <a:cubicBezTo>
                      <a:pt x="401" y="48"/>
                      <a:pt x="401" y="48"/>
                      <a:pt x="401" y="48"/>
                    </a:cubicBezTo>
                    <a:cubicBezTo>
                      <a:pt x="399" y="47"/>
                      <a:pt x="397" y="47"/>
                      <a:pt x="396" y="46"/>
                    </a:cubicBezTo>
                    <a:cubicBezTo>
                      <a:pt x="391" y="44"/>
                      <a:pt x="377" y="39"/>
                      <a:pt x="376" y="39"/>
                    </a:cubicBezTo>
                    <a:cubicBezTo>
                      <a:pt x="375" y="38"/>
                      <a:pt x="371" y="38"/>
                      <a:pt x="369" y="38"/>
                    </a:cubicBezTo>
                    <a:cubicBezTo>
                      <a:pt x="367" y="38"/>
                      <a:pt x="362" y="37"/>
                      <a:pt x="362" y="37"/>
                    </a:cubicBezTo>
                    <a:cubicBezTo>
                      <a:pt x="362" y="37"/>
                      <a:pt x="358" y="37"/>
                      <a:pt x="357" y="38"/>
                    </a:cubicBezTo>
                    <a:cubicBezTo>
                      <a:pt x="355" y="38"/>
                      <a:pt x="355" y="39"/>
                      <a:pt x="354" y="39"/>
                    </a:cubicBezTo>
                    <a:cubicBezTo>
                      <a:pt x="353" y="38"/>
                      <a:pt x="349" y="38"/>
                      <a:pt x="347" y="39"/>
                    </a:cubicBezTo>
                    <a:cubicBezTo>
                      <a:pt x="345" y="40"/>
                      <a:pt x="338" y="39"/>
                      <a:pt x="337" y="38"/>
                    </a:cubicBezTo>
                    <a:cubicBezTo>
                      <a:pt x="336" y="38"/>
                      <a:pt x="330" y="34"/>
                      <a:pt x="327" y="34"/>
                    </a:cubicBezTo>
                    <a:cubicBezTo>
                      <a:pt x="324" y="34"/>
                      <a:pt x="316" y="34"/>
                      <a:pt x="314" y="34"/>
                    </a:cubicBezTo>
                    <a:cubicBezTo>
                      <a:pt x="312" y="34"/>
                      <a:pt x="296" y="32"/>
                      <a:pt x="293" y="31"/>
                    </a:cubicBezTo>
                    <a:cubicBezTo>
                      <a:pt x="290" y="31"/>
                      <a:pt x="267" y="27"/>
                      <a:pt x="264" y="27"/>
                    </a:cubicBezTo>
                    <a:cubicBezTo>
                      <a:pt x="261" y="28"/>
                      <a:pt x="257" y="27"/>
                      <a:pt x="256" y="27"/>
                    </a:cubicBezTo>
                    <a:cubicBezTo>
                      <a:pt x="256" y="27"/>
                      <a:pt x="250" y="27"/>
                      <a:pt x="250" y="27"/>
                    </a:cubicBezTo>
                    <a:cubicBezTo>
                      <a:pt x="249" y="28"/>
                      <a:pt x="250" y="29"/>
                      <a:pt x="248" y="29"/>
                    </a:cubicBezTo>
                    <a:cubicBezTo>
                      <a:pt x="247" y="28"/>
                      <a:pt x="240" y="26"/>
                      <a:pt x="241" y="25"/>
                    </a:cubicBezTo>
                    <a:cubicBezTo>
                      <a:pt x="241" y="24"/>
                      <a:pt x="241" y="24"/>
                      <a:pt x="240" y="24"/>
                    </a:cubicBezTo>
                    <a:cubicBezTo>
                      <a:pt x="239" y="24"/>
                      <a:pt x="232" y="24"/>
                      <a:pt x="232" y="24"/>
                    </a:cubicBezTo>
                    <a:cubicBezTo>
                      <a:pt x="232" y="24"/>
                      <a:pt x="228" y="23"/>
                      <a:pt x="232" y="23"/>
                    </a:cubicBezTo>
                    <a:cubicBezTo>
                      <a:pt x="236" y="23"/>
                      <a:pt x="237" y="23"/>
                      <a:pt x="234" y="22"/>
                    </a:cubicBezTo>
                    <a:cubicBezTo>
                      <a:pt x="231" y="21"/>
                      <a:pt x="229" y="21"/>
                      <a:pt x="231" y="20"/>
                    </a:cubicBezTo>
                    <a:cubicBezTo>
                      <a:pt x="233" y="18"/>
                      <a:pt x="235" y="16"/>
                      <a:pt x="234" y="16"/>
                    </a:cubicBezTo>
                    <a:cubicBezTo>
                      <a:pt x="232" y="16"/>
                      <a:pt x="214" y="15"/>
                      <a:pt x="213" y="15"/>
                    </a:cubicBezTo>
                    <a:cubicBezTo>
                      <a:pt x="213" y="15"/>
                      <a:pt x="209" y="15"/>
                      <a:pt x="208" y="16"/>
                    </a:cubicBezTo>
                    <a:cubicBezTo>
                      <a:pt x="208" y="17"/>
                      <a:pt x="205" y="18"/>
                      <a:pt x="202" y="17"/>
                    </a:cubicBezTo>
                    <a:cubicBezTo>
                      <a:pt x="200" y="16"/>
                      <a:pt x="199" y="15"/>
                      <a:pt x="199" y="13"/>
                    </a:cubicBezTo>
                    <a:cubicBezTo>
                      <a:pt x="199" y="12"/>
                      <a:pt x="199" y="10"/>
                      <a:pt x="196" y="10"/>
                    </a:cubicBezTo>
                    <a:cubicBezTo>
                      <a:pt x="194" y="10"/>
                      <a:pt x="192" y="12"/>
                      <a:pt x="192" y="10"/>
                    </a:cubicBezTo>
                    <a:cubicBezTo>
                      <a:pt x="193" y="8"/>
                      <a:pt x="192" y="8"/>
                      <a:pt x="191" y="9"/>
                    </a:cubicBezTo>
                    <a:cubicBezTo>
                      <a:pt x="190" y="9"/>
                      <a:pt x="189" y="9"/>
                      <a:pt x="190" y="10"/>
                    </a:cubicBezTo>
                    <a:cubicBezTo>
                      <a:pt x="190" y="11"/>
                      <a:pt x="191" y="12"/>
                      <a:pt x="190" y="12"/>
                    </a:cubicBezTo>
                    <a:cubicBezTo>
                      <a:pt x="188" y="12"/>
                      <a:pt x="186" y="12"/>
                      <a:pt x="186" y="14"/>
                    </a:cubicBezTo>
                    <a:cubicBezTo>
                      <a:pt x="185" y="16"/>
                      <a:pt x="184" y="17"/>
                      <a:pt x="183" y="17"/>
                    </a:cubicBezTo>
                    <a:cubicBezTo>
                      <a:pt x="181" y="17"/>
                      <a:pt x="180" y="15"/>
                      <a:pt x="180" y="17"/>
                    </a:cubicBezTo>
                    <a:cubicBezTo>
                      <a:pt x="180" y="18"/>
                      <a:pt x="179" y="19"/>
                      <a:pt x="179" y="17"/>
                    </a:cubicBezTo>
                    <a:cubicBezTo>
                      <a:pt x="178" y="14"/>
                      <a:pt x="177" y="13"/>
                      <a:pt x="180" y="12"/>
                    </a:cubicBezTo>
                    <a:cubicBezTo>
                      <a:pt x="182" y="12"/>
                      <a:pt x="185" y="10"/>
                      <a:pt x="184" y="10"/>
                    </a:cubicBezTo>
                    <a:cubicBezTo>
                      <a:pt x="184" y="9"/>
                      <a:pt x="185" y="9"/>
                      <a:pt x="183" y="8"/>
                    </a:cubicBezTo>
                    <a:cubicBezTo>
                      <a:pt x="180" y="8"/>
                      <a:pt x="171" y="6"/>
                      <a:pt x="171" y="3"/>
                    </a:cubicBezTo>
                    <a:cubicBezTo>
                      <a:pt x="170" y="1"/>
                      <a:pt x="170" y="2"/>
                      <a:pt x="172" y="2"/>
                    </a:cubicBezTo>
                    <a:cubicBezTo>
                      <a:pt x="173" y="2"/>
                      <a:pt x="173" y="0"/>
                      <a:pt x="172" y="1"/>
                    </a:cubicBezTo>
                    <a:cubicBezTo>
                      <a:pt x="170" y="1"/>
                      <a:pt x="169" y="2"/>
                      <a:pt x="168" y="3"/>
                    </a:cubicBezTo>
                    <a:cubicBezTo>
                      <a:pt x="167" y="4"/>
                      <a:pt x="154" y="17"/>
                      <a:pt x="148" y="16"/>
                    </a:cubicBezTo>
                    <a:cubicBezTo>
                      <a:pt x="142" y="16"/>
                      <a:pt x="143" y="16"/>
                      <a:pt x="143" y="17"/>
                    </a:cubicBezTo>
                    <a:cubicBezTo>
                      <a:pt x="142" y="17"/>
                      <a:pt x="140" y="18"/>
                      <a:pt x="139" y="18"/>
                    </a:cubicBezTo>
                    <a:cubicBezTo>
                      <a:pt x="138" y="18"/>
                      <a:pt x="133" y="17"/>
                      <a:pt x="131" y="18"/>
                    </a:cubicBezTo>
                    <a:cubicBezTo>
                      <a:pt x="129" y="19"/>
                      <a:pt x="127" y="19"/>
                      <a:pt x="129" y="18"/>
                    </a:cubicBezTo>
                    <a:cubicBezTo>
                      <a:pt x="130" y="17"/>
                      <a:pt x="131" y="16"/>
                      <a:pt x="129" y="16"/>
                    </a:cubicBezTo>
                    <a:cubicBezTo>
                      <a:pt x="127" y="16"/>
                      <a:pt x="127" y="15"/>
                      <a:pt x="126" y="16"/>
                    </a:cubicBezTo>
                    <a:cubicBezTo>
                      <a:pt x="125" y="17"/>
                      <a:pt x="123" y="19"/>
                      <a:pt x="122" y="19"/>
                    </a:cubicBezTo>
                    <a:cubicBezTo>
                      <a:pt x="120" y="20"/>
                      <a:pt x="117" y="22"/>
                      <a:pt x="119" y="22"/>
                    </a:cubicBezTo>
                    <a:cubicBezTo>
                      <a:pt x="121" y="22"/>
                      <a:pt x="121" y="22"/>
                      <a:pt x="122" y="23"/>
                    </a:cubicBezTo>
                    <a:cubicBezTo>
                      <a:pt x="122" y="24"/>
                      <a:pt x="123" y="25"/>
                      <a:pt x="124" y="25"/>
                    </a:cubicBezTo>
                    <a:cubicBezTo>
                      <a:pt x="126" y="25"/>
                      <a:pt x="127" y="25"/>
                      <a:pt x="125" y="26"/>
                    </a:cubicBezTo>
                    <a:cubicBezTo>
                      <a:pt x="122" y="26"/>
                      <a:pt x="122" y="25"/>
                      <a:pt x="122" y="27"/>
                    </a:cubicBezTo>
                    <a:cubicBezTo>
                      <a:pt x="121" y="29"/>
                      <a:pt x="121" y="30"/>
                      <a:pt x="122" y="31"/>
                    </a:cubicBezTo>
                    <a:cubicBezTo>
                      <a:pt x="123" y="32"/>
                      <a:pt x="122" y="34"/>
                      <a:pt x="121" y="32"/>
                    </a:cubicBezTo>
                    <a:cubicBezTo>
                      <a:pt x="120" y="29"/>
                      <a:pt x="120" y="29"/>
                      <a:pt x="119" y="29"/>
                    </a:cubicBezTo>
                    <a:cubicBezTo>
                      <a:pt x="118" y="30"/>
                      <a:pt x="117" y="30"/>
                      <a:pt x="119" y="28"/>
                    </a:cubicBezTo>
                    <a:cubicBezTo>
                      <a:pt x="120" y="26"/>
                      <a:pt x="120" y="26"/>
                      <a:pt x="119" y="26"/>
                    </a:cubicBezTo>
                    <a:cubicBezTo>
                      <a:pt x="118" y="26"/>
                      <a:pt x="115" y="27"/>
                      <a:pt x="118" y="25"/>
                    </a:cubicBezTo>
                    <a:cubicBezTo>
                      <a:pt x="121" y="24"/>
                      <a:pt x="119" y="24"/>
                      <a:pt x="119" y="23"/>
                    </a:cubicBezTo>
                    <a:cubicBezTo>
                      <a:pt x="118" y="23"/>
                      <a:pt x="118" y="23"/>
                      <a:pt x="117" y="23"/>
                    </a:cubicBezTo>
                    <a:cubicBezTo>
                      <a:pt x="115" y="24"/>
                      <a:pt x="113" y="25"/>
                      <a:pt x="113" y="26"/>
                    </a:cubicBezTo>
                    <a:cubicBezTo>
                      <a:pt x="112" y="26"/>
                      <a:pt x="110" y="27"/>
                      <a:pt x="109" y="27"/>
                    </a:cubicBezTo>
                    <a:cubicBezTo>
                      <a:pt x="108" y="28"/>
                      <a:pt x="104" y="31"/>
                      <a:pt x="101" y="32"/>
                    </a:cubicBezTo>
                    <a:cubicBezTo>
                      <a:pt x="97" y="32"/>
                      <a:pt x="95" y="32"/>
                      <a:pt x="94" y="33"/>
                    </a:cubicBezTo>
                    <a:cubicBezTo>
                      <a:pt x="93" y="34"/>
                      <a:pt x="92" y="33"/>
                      <a:pt x="91" y="34"/>
                    </a:cubicBezTo>
                    <a:cubicBezTo>
                      <a:pt x="89" y="35"/>
                      <a:pt x="90" y="34"/>
                      <a:pt x="91" y="33"/>
                    </a:cubicBezTo>
                    <a:cubicBezTo>
                      <a:pt x="92" y="33"/>
                      <a:pt x="91" y="32"/>
                      <a:pt x="93" y="32"/>
                    </a:cubicBezTo>
                    <a:cubicBezTo>
                      <a:pt x="94" y="32"/>
                      <a:pt x="92" y="31"/>
                      <a:pt x="92" y="31"/>
                    </a:cubicBezTo>
                    <a:cubicBezTo>
                      <a:pt x="91" y="31"/>
                      <a:pt x="89" y="31"/>
                      <a:pt x="88" y="32"/>
                    </a:cubicBezTo>
                    <a:cubicBezTo>
                      <a:pt x="87" y="34"/>
                      <a:pt x="82" y="38"/>
                      <a:pt x="81" y="39"/>
                    </a:cubicBezTo>
                    <a:cubicBezTo>
                      <a:pt x="80" y="41"/>
                      <a:pt x="76" y="44"/>
                      <a:pt x="76" y="45"/>
                    </a:cubicBezTo>
                    <a:cubicBezTo>
                      <a:pt x="75" y="45"/>
                      <a:pt x="73" y="48"/>
                      <a:pt x="72" y="50"/>
                    </a:cubicBezTo>
                    <a:cubicBezTo>
                      <a:pt x="72" y="53"/>
                      <a:pt x="69" y="66"/>
                      <a:pt x="47" y="68"/>
                    </a:cubicBezTo>
                    <a:cubicBezTo>
                      <a:pt x="47" y="68"/>
                      <a:pt x="36" y="68"/>
                      <a:pt x="33" y="68"/>
                    </a:cubicBezTo>
                    <a:cubicBezTo>
                      <a:pt x="30" y="68"/>
                      <a:pt x="27" y="67"/>
                      <a:pt x="27" y="70"/>
                    </a:cubicBezTo>
                    <a:cubicBezTo>
                      <a:pt x="27" y="70"/>
                      <a:pt x="26" y="81"/>
                      <a:pt x="21" y="82"/>
                    </a:cubicBezTo>
                    <a:cubicBezTo>
                      <a:pt x="21" y="82"/>
                      <a:pt x="19" y="82"/>
                      <a:pt x="18" y="82"/>
                    </a:cubicBezTo>
                    <a:cubicBezTo>
                      <a:pt x="17" y="81"/>
                      <a:pt x="18" y="82"/>
                      <a:pt x="20" y="82"/>
                    </a:cubicBezTo>
                    <a:cubicBezTo>
                      <a:pt x="22" y="82"/>
                      <a:pt x="27" y="83"/>
                      <a:pt x="28" y="85"/>
                    </a:cubicBezTo>
                    <a:cubicBezTo>
                      <a:pt x="29" y="86"/>
                      <a:pt x="32" y="88"/>
                      <a:pt x="34" y="88"/>
                    </a:cubicBezTo>
                    <a:cubicBezTo>
                      <a:pt x="37" y="89"/>
                      <a:pt x="41" y="91"/>
                      <a:pt x="43" y="93"/>
                    </a:cubicBezTo>
                    <a:cubicBezTo>
                      <a:pt x="46" y="94"/>
                      <a:pt x="48" y="95"/>
                      <a:pt x="48" y="96"/>
                    </a:cubicBezTo>
                    <a:cubicBezTo>
                      <a:pt x="49" y="96"/>
                      <a:pt x="49" y="96"/>
                      <a:pt x="49" y="95"/>
                    </a:cubicBezTo>
                    <a:cubicBezTo>
                      <a:pt x="49" y="95"/>
                      <a:pt x="49" y="95"/>
                      <a:pt x="50" y="96"/>
                    </a:cubicBezTo>
                    <a:cubicBezTo>
                      <a:pt x="51" y="96"/>
                      <a:pt x="56" y="100"/>
                      <a:pt x="57" y="100"/>
                    </a:cubicBezTo>
                    <a:cubicBezTo>
                      <a:pt x="58" y="101"/>
                      <a:pt x="63" y="106"/>
                      <a:pt x="63" y="110"/>
                    </a:cubicBezTo>
                    <a:cubicBezTo>
                      <a:pt x="63" y="110"/>
                      <a:pt x="62" y="114"/>
                      <a:pt x="67" y="114"/>
                    </a:cubicBezTo>
                    <a:cubicBezTo>
                      <a:pt x="72" y="114"/>
                      <a:pt x="73" y="115"/>
                      <a:pt x="74" y="115"/>
                    </a:cubicBezTo>
                    <a:cubicBezTo>
                      <a:pt x="75" y="116"/>
                      <a:pt x="76" y="116"/>
                      <a:pt x="77" y="115"/>
                    </a:cubicBezTo>
                    <a:cubicBezTo>
                      <a:pt x="78" y="114"/>
                      <a:pt x="79" y="115"/>
                      <a:pt x="79" y="115"/>
                    </a:cubicBezTo>
                    <a:cubicBezTo>
                      <a:pt x="80" y="116"/>
                      <a:pt x="81" y="116"/>
                      <a:pt x="81" y="115"/>
                    </a:cubicBezTo>
                    <a:cubicBezTo>
                      <a:pt x="82" y="114"/>
                      <a:pt x="85" y="110"/>
                      <a:pt x="83" y="113"/>
                    </a:cubicBezTo>
                    <a:cubicBezTo>
                      <a:pt x="82" y="117"/>
                      <a:pt x="83" y="116"/>
                      <a:pt x="84" y="116"/>
                    </a:cubicBezTo>
                    <a:cubicBezTo>
                      <a:pt x="85" y="116"/>
                      <a:pt x="85" y="115"/>
                      <a:pt x="85" y="115"/>
                    </a:cubicBezTo>
                    <a:cubicBezTo>
                      <a:pt x="86" y="115"/>
                      <a:pt x="86" y="115"/>
                      <a:pt x="87" y="115"/>
                    </a:cubicBezTo>
                    <a:cubicBezTo>
                      <a:pt x="87" y="115"/>
                      <a:pt x="92" y="114"/>
                      <a:pt x="95" y="116"/>
                    </a:cubicBezTo>
                    <a:cubicBezTo>
                      <a:pt x="95" y="116"/>
                      <a:pt x="97" y="117"/>
                      <a:pt x="96" y="117"/>
                    </a:cubicBezTo>
                    <a:cubicBezTo>
                      <a:pt x="94" y="118"/>
                      <a:pt x="90" y="121"/>
                      <a:pt x="91" y="123"/>
                    </a:cubicBezTo>
                    <a:cubicBezTo>
                      <a:pt x="93" y="125"/>
                      <a:pt x="95" y="125"/>
                      <a:pt x="96" y="126"/>
                    </a:cubicBezTo>
                    <a:cubicBezTo>
                      <a:pt x="96" y="126"/>
                      <a:pt x="97" y="127"/>
                      <a:pt x="98" y="127"/>
                    </a:cubicBezTo>
                    <a:cubicBezTo>
                      <a:pt x="99" y="127"/>
                      <a:pt x="100" y="127"/>
                      <a:pt x="101" y="126"/>
                    </a:cubicBezTo>
                    <a:cubicBezTo>
                      <a:pt x="101" y="125"/>
                      <a:pt x="105" y="123"/>
                      <a:pt x="108" y="125"/>
                    </a:cubicBezTo>
                    <a:cubicBezTo>
                      <a:pt x="110" y="128"/>
                      <a:pt x="111" y="125"/>
                      <a:pt x="111" y="125"/>
                    </a:cubicBezTo>
                    <a:cubicBezTo>
                      <a:pt x="111" y="125"/>
                      <a:pt x="112" y="125"/>
                      <a:pt x="113" y="125"/>
                    </a:cubicBezTo>
                    <a:cubicBezTo>
                      <a:pt x="113" y="126"/>
                      <a:pt x="113" y="125"/>
                      <a:pt x="114" y="125"/>
                    </a:cubicBezTo>
                    <a:cubicBezTo>
                      <a:pt x="114" y="124"/>
                      <a:pt x="114" y="125"/>
                      <a:pt x="115" y="126"/>
                    </a:cubicBezTo>
                    <a:cubicBezTo>
                      <a:pt x="116" y="127"/>
                      <a:pt x="117" y="131"/>
                      <a:pt x="113" y="131"/>
                    </a:cubicBezTo>
                    <a:cubicBezTo>
                      <a:pt x="110" y="132"/>
                      <a:pt x="107" y="130"/>
                      <a:pt x="105" y="129"/>
                    </a:cubicBezTo>
                    <a:cubicBezTo>
                      <a:pt x="102" y="128"/>
                      <a:pt x="100" y="127"/>
                      <a:pt x="99" y="128"/>
                    </a:cubicBezTo>
                    <a:cubicBezTo>
                      <a:pt x="97" y="128"/>
                      <a:pt x="97" y="128"/>
                      <a:pt x="97" y="127"/>
                    </a:cubicBezTo>
                    <a:cubicBezTo>
                      <a:pt x="96" y="127"/>
                      <a:pt x="95" y="127"/>
                      <a:pt x="94" y="127"/>
                    </a:cubicBezTo>
                    <a:cubicBezTo>
                      <a:pt x="93" y="127"/>
                      <a:pt x="87" y="127"/>
                      <a:pt x="89" y="123"/>
                    </a:cubicBezTo>
                    <a:cubicBezTo>
                      <a:pt x="89" y="123"/>
                      <a:pt x="89" y="122"/>
                      <a:pt x="88" y="121"/>
                    </a:cubicBezTo>
                    <a:cubicBezTo>
                      <a:pt x="87" y="121"/>
                      <a:pt x="86" y="120"/>
                      <a:pt x="85" y="119"/>
                    </a:cubicBezTo>
                    <a:cubicBezTo>
                      <a:pt x="85" y="118"/>
                      <a:pt x="84" y="116"/>
                      <a:pt x="82" y="118"/>
                    </a:cubicBezTo>
                    <a:cubicBezTo>
                      <a:pt x="81" y="120"/>
                      <a:pt x="80" y="123"/>
                      <a:pt x="83" y="123"/>
                    </a:cubicBezTo>
                    <a:cubicBezTo>
                      <a:pt x="86" y="123"/>
                      <a:pt x="87" y="123"/>
                      <a:pt x="88" y="125"/>
                    </a:cubicBezTo>
                    <a:cubicBezTo>
                      <a:pt x="89" y="126"/>
                      <a:pt x="90" y="127"/>
                      <a:pt x="90" y="127"/>
                    </a:cubicBezTo>
                    <a:cubicBezTo>
                      <a:pt x="91" y="128"/>
                      <a:pt x="92" y="129"/>
                      <a:pt x="91" y="131"/>
                    </a:cubicBezTo>
                    <a:cubicBezTo>
                      <a:pt x="89" y="133"/>
                      <a:pt x="89" y="133"/>
                      <a:pt x="90" y="134"/>
                    </a:cubicBezTo>
                    <a:cubicBezTo>
                      <a:pt x="91" y="134"/>
                      <a:pt x="91" y="133"/>
                      <a:pt x="92" y="132"/>
                    </a:cubicBezTo>
                    <a:cubicBezTo>
                      <a:pt x="92" y="131"/>
                      <a:pt x="93" y="130"/>
                      <a:pt x="97" y="131"/>
                    </a:cubicBezTo>
                    <a:cubicBezTo>
                      <a:pt x="101" y="132"/>
                      <a:pt x="104" y="133"/>
                      <a:pt x="104" y="135"/>
                    </a:cubicBezTo>
                    <a:cubicBezTo>
                      <a:pt x="104" y="138"/>
                      <a:pt x="102" y="139"/>
                      <a:pt x="103" y="136"/>
                    </a:cubicBezTo>
                    <a:cubicBezTo>
                      <a:pt x="103" y="134"/>
                      <a:pt x="101" y="135"/>
                      <a:pt x="101" y="135"/>
                    </a:cubicBezTo>
                    <a:cubicBezTo>
                      <a:pt x="100" y="136"/>
                      <a:pt x="95" y="135"/>
                      <a:pt x="93" y="138"/>
                    </a:cubicBezTo>
                    <a:cubicBezTo>
                      <a:pt x="91" y="140"/>
                      <a:pt x="94" y="139"/>
                      <a:pt x="93" y="140"/>
                    </a:cubicBezTo>
                    <a:cubicBezTo>
                      <a:pt x="91" y="141"/>
                      <a:pt x="93" y="141"/>
                      <a:pt x="92" y="141"/>
                    </a:cubicBezTo>
                    <a:cubicBezTo>
                      <a:pt x="91" y="141"/>
                      <a:pt x="89" y="141"/>
                      <a:pt x="87" y="141"/>
                    </a:cubicBezTo>
                    <a:cubicBezTo>
                      <a:pt x="86" y="141"/>
                      <a:pt x="81" y="140"/>
                      <a:pt x="80" y="140"/>
                    </a:cubicBezTo>
                    <a:cubicBezTo>
                      <a:pt x="79" y="141"/>
                      <a:pt x="79" y="141"/>
                      <a:pt x="79" y="141"/>
                    </a:cubicBezTo>
                    <a:cubicBezTo>
                      <a:pt x="78" y="141"/>
                      <a:pt x="70" y="138"/>
                      <a:pt x="67" y="139"/>
                    </a:cubicBezTo>
                    <a:cubicBezTo>
                      <a:pt x="64" y="139"/>
                      <a:pt x="61" y="139"/>
                      <a:pt x="59" y="136"/>
                    </a:cubicBezTo>
                    <a:cubicBezTo>
                      <a:pt x="59" y="136"/>
                      <a:pt x="58" y="136"/>
                      <a:pt x="60" y="135"/>
                    </a:cubicBezTo>
                    <a:cubicBezTo>
                      <a:pt x="61" y="135"/>
                      <a:pt x="61" y="135"/>
                      <a:pt x="62" y="132"/>
                    </a:cubicBezTo>
                    <a:cubicBezTo>
                      <a:pt x="62" y="132"/>
                      <a:pt x="61" y="131"/>
                      <a:pt x="62" y="130"/>
                    </a:cubicBezTo>
                    <a:cubicBezTo>
                      <a:pt x="63" y="129"/>
                      <a:pt x="64" y="126"/>
                      <a:pt x="61" y="127"/>
                    </a:cubicBezTo>
                    <a:cubicBezTo>
                      <a:pt x="59" y="127"/>
                      <a:pt x="52" y="128"/>
                      <a:pt x="51" y="127"/>
                    </a:cubicBezTo>
                    <a:cubicBezTo>
                      <a:pt x="49" y="127"/>
                      <a:pt x="48" y="127"/>
                      <a:pt x="47" y="129"/>
                    </a:cubicBezTo>
                    <a:cubicBezTo>
                      <a:pt x="46" y="130"/>
                      <a:pt x="44" y="131"/>
                      <a:pt x="44" y="131"/>
                    </a:cubicBezTo>
                    <a:cubicBezTo>
                      <a:pt x="43" y="130"/>
                      <a:pt x="40" y="129"/>
                      <a:pt x="37" y="131"/>
                    </a:cubicBezTo>
                    <a:cubicBezTo>
                      <a:pt x="33" y="134"/>
                      <a:pt x="30" y="134"/>
                      <a:pt x="33" y="135"/>
                    </a:cubicBezTo>
                    <a:cubicBezTo>
                      <a:pt x="37" y="137"/>
                      <a:pt x="38" y="137"/>
                      <a:pt x="36" y="138"/>
                    </a:cubicBezTo>
                    <a:cubicBezTo>
                      <a:pt x="33" y="138"/>
                      <a:pt x="29" y="139"/>
                      <a:pt x="28" y="138"/>
                    </a:cubicBezTo>
                    <a:cubicBezTo>
                      <a:pt x="27" y="137"/>
                      <a:pt x="26" y="136"/>
                      <a:pt x="25" y="137"/>
                    </a:cubicBezTo>
                    <a:cubicBezTo>
                      <a:pt x="24" y="138"/>
                      <a:pt x="20" y="138"/>
                      <a:pt x="18" y="141"/>
                    </a:cubicBezTo>
                    <a:cubicBezTo>
                      <a:pt x="16" y="143"/>
                      <a:pt x="17" y="139"/>
                      <a:pt x="15" y="143"/>
                    </a:cubicBezTo>
                    <a:cubicBezTo>
                      <a:pt x="14" y="146"/>
                      <a:pt x="12" y="144"/>
                      <a:pt x="12" y="144"/>
                    </a:cubicBezTo>
                    <a:cubicBezTo>
                      <a:pt x="11" y="144"/>
                      <a:pt x="8" y="143"/>
                      <a:pt x="7" y="146"/>
                    </a:cubicBezTo>
                    <a:cubicBezTo>
                      <a:pt x="6" y="149"/>
                      <a:pt x="5" y="148"/>
                      <a:pt x="5" y="148"/>
                    </a:cubicBezTo>
                    <a:cubicBezTo>
                      <a:pt x="4" y="148"/>
                      <a:pt x="2" y="149"/>
                      <a:pt x="1" y="149"/>
                    </a:cubicBezTo>
                    <a:cubicBezTo>
                      <a:pt x="0" y="150"/>
                      <a:pt x="0" y="150"/>
                      <a:pt x="1" y="151"/>
                    </a:cubicBezTo>
                    <a:cubicBezTo>
                      <a:pt x="2" y="152"/>
                      <a:pt x="7" y="154"/>
                      <a:pt x="11" y="155"/>
                    </a:cubicBezTo>
                    <a:cubicBezTo>
                      <a:pt x="14" y="156"/>
                      <a:pt x="15" y="156"/>
                      <a:pt x="16" y="156"/>
                    </a:cubicBezTo>
                    <a:cubicBezTo>
                      <a:pt x="16" y="156"/>
                      <a:pt x="17" y="156"/>
                      <a:pt x="18" y="156"/>
                    </a:cubicBezTo>
                    <a:cubicBezTo>
                      <a:pt x="18" y="156"/>
                      <a:pt x="21" y="157"/>
                      <a:pt x="23" y="157"/>
                    </a:cubicBezTo>
                    <a:cubicBezTo>
                      <a:pt x="24" y="158"/>
                      <a:pt x="26" y="158"/>
                      <a:pt x="27" y="158"/>
                    </a:cubicBezTo>
                    <a:cubicBezTo>
                      <a:pt x="28" y="158"/>
                      <a:pt x="30" y="159"/>
                      <a:pt x="27" y="159"/>
                    </a:cubicBezTo>
                    <a:cubicBezTo>
                      <a:pt x="24" y="159"/>
                      <a:pt x="23" y="159"/>
                      <a:pt x="23" y="160"/>
                    </a:cubicBezTo>
                    <a:cubicBezTo>
                      <a:pt x="23" y="161"/>
                      <a:pt x="21" y="163"/>
                      <a:pt x="19" y="162"/>
                    </a:cubicBezTo>
                    <a:cubicBezTo>
                      <a:pt x="18" y="162"/>
                      <a:pt x="15" y="161"/>
                      <a:pt x="18" y="163"/>
                    </a:cubicBezTo>
                    <a:cubicBezTo>
                      <a:pt x="20" y="165"/>
                      <a:pt x="21" y="166"/>
                      <a:pt x="22" y="166"/>
                    </a:cubicBezTo>
                    <a:cubicBezTo>
                      <a:pt x="23" y="167"/>
                      <a:pt x="24" y="167"/>
                      <a:pt x="23" y="168"/>
                    </a:cubicBezTo>
                    <a:cubicBezTo>
                      <a:pt x="23" y="170"/>
                      <a:pt x="22" y="172"/>
                      <a:pt x="26" y="174"/>
                    </a:cubicBezTo>
                    <a:cubicBezTo>
                      <a:pt x="30" y="176"/>
                      <a:pt x="31" y="176"/>
                      <a:pt x="32" y="176"/>
                    </a:cubicBezTo>
                    <a:cubicBezTo>
                      <a:pt x="34" y="176"/>
                      <a:pt x="37" y="177"/>
                      <a:pt x="39" y="177"/>
                    </a:cubicBezTo>
                    <a:cubicBezTo>
                      <a:pt x="41" y="178"/>
                      <a:pt x="45" y="179"/>
                      <a:pt x="47" y="178"/>
                    </a:cubicBezTo>
                    <a:cubicBezTo>
                      <a:pt x="49" y="178"/>
                      <a:pt x="48" y="178"/>
                      <a:pt x="46" y="178"/>
                    </a:cubicBezTo>
                    <a:cubicBezTo>
                      <a:pt x="44" y="178"/>
                      <a:pt x="46" y="177"/>
                      <a:pt x="47" y="177"/>
                    </a:cubicBezTo>
                    <a:cubicBezTo>
                      <a:pt x="48" y="177"/>
                      <a:pt x="49" y="177"/>
                      <a:pt x="50" y="177"/>
                    </a:cubicBezTo>
                    <a:cubicBezTo>
                      <a:pt x="51" y="177"/>
                      <a:pt x="52" y="176"/>
                      <a:pt x="53" y="175"/>
                    </a:cubicBezTo>
                    <a:cubicBezTo>
                      <a:pt x="54" y="175"/>
                      <a:pt x="56" y="175"/>
                      <a:pt x="57" y="175"/>
                    </a:cubicBezTo>
                    <a:cubicBezTo>
                      <a:pt x="58" y="176"/>
                      <a:pt x="61" y="175"/>
                      <a:pt x="62" y="175"/>
                    </a:cubicBezTo>
                    <a:cubicBezTo>
                      <a:pt x="63" y="175"/>
                      <a:pt x="68" y="176"/>
                      <a:pt x="70" y="178"/>
                    </a:cubicBezTo>
                    <a:cubicBezTo>
                      <a:pt x="72" y="180"/>
                      <a:pt x="72" y="179"/>
                      <a:pt x="73" y="178"/>
                    </a:cubicBezTo>
                    <a:cubicBezTo>
                      <a:pt x="73" y="177"/>
                      <a:pt x="75" y="177"/>
                      <a:pt x="73" y="177"/>
                    </a:cubicBezTo>
                    <a:cubicBezTo>
                      <a:pt x="71" y="176"/>
                      <a:pt x="70" y="176"/>
                      <a:pt x="69" y="175"/>
                    </a:cubicBezTo>
                    <a:cubicBezTo>
                      <a:pt x="69" y="175"/>
                      <a:pt x="69" y="174"/>
                      <a:pt x="70" y="174"/>
                    </a:cubicBezTo>
                    <a:cubicBezTo>
                      <a:pt x="71" y="174"/>
                      <a:pt x="71" y="173"/>
                      <a:pt x="74" y="175"/>
                    </a:cubicBezTo>
                    <a:cubicBezTo>
                      <a:pt x="76" y="177"/>
                      <a:pt x="77" y="178"/>
                      <a:pt x="77" y="179"/>
                    </a:cubicBezTo>
                    <a:cubicBezTo>
                      <a:pt x="77" y="181"/>
                      <a:pt x="77" y="181"/>
                      <a:pt x="79" y="180"/>
                    </a:cubicBezTo>
                    <a:cubicBezTo>
                      <a:pt x="80" y="179"/>
                      <a:pt x="80" y="177"/>
                      <a:pt x="81" y="176"/>
                    </a:cubicBezTo>
                    <a:cubicBezTo>
                      <a:pt x="82" y="176"/>
                      <a:pt x="85" y="175"/>
                      <a:pt x="86" y="173"/>
                    </a:cubicBezTo>
                    <a:cubicBezTo>
                      <a:pt x="87" y="172"/>
                      <a:pt x="89" y="172"/>
                      <a:pt x="90" y="172"/>
                    </a:cubicBezTo>
                    <a:cubicBezTo>
                      <a:pt x="91" y="172"/>
                      <a:pt x="92" y="171"/>
                      <a:pt x="92" y="171"/>
                    </a:cubicBezTo>
                    <a:cubicBezTo>
                      <a:pt x="93" y="170"/>
                      <a:pt x="94" y="169"/>
                      <a:pt x="95" y="170"/>
                    </a:cubicBezTo>
                    <a:cubicBezTo>
                      <a:pt x="96" y="171"/>
                      <a:pt x="97" y="171"/>
                      <a:pt x="100" y="169"/>
                    </a:cubicBezTo>
                    <a:cubicBezTo>
                      <a:pt x="102" y="166"/>
                      <a:pt x="103" y="167"/>
                      <a:pt x="104" y="167"/>
                    </a:cubicBezTo>
                    <a:cubicBezTo>
                      <a:pt x="104" y="167"/>
                      <a:pt x="104" y="168"/>
                      <a:pt x="105" y="169"/>
                    </a:cubicBezTo>
                    <a:cubicBezTo>
                      <a:pt x="106" y="170"/>
                      <a:pt x="108" y="172"/>
                      <a:pt x="105" y="174"/>
                    </a:cubicBezTo>
                    <a:cubicBezTo>
                      <a:pt x="102" y="176"/>
                      <a:pt x="101" y="177"/>
                      <a:pt x="100" y="177"/>
                    </a:cubicBezTo>
                    <a:cubicBezTo>
                      <a:pt x="99" y="177"/>
                      <a:pt x="98" y="176"/>
                      <a:pt x="98" y="177"/>
                    </a:cubicBezTo>
                    <a:cubicBezTo>
                      <a:pt x="98" y="178"/>
                      <a:pt x="99" y="179"/>
                      <a:pt x="100" y="179"/>
                    </a:cubicBezTo>
                    <a:cubicBezTo>
                      <a:pt x="101" y="179"/>
                      <a:pt x="101" y="179"/>
                      <a:pt x="101" y="180"/>
                    </a:cubicBezTo>
                    <a:cubicBezTo>
                      <a:pt x="102" y="181"/>
                      <a:pt x="102" y="182"/>
                      <a:pt x="103" y="183"/>
                    </a:cubicBezTo>
                    <a:cubicBezTo>
                      <a:pt x="105" y="184"/>
                      <a:pt x="105" y="185"/>
                      <a:pt x="105" y="186"/>
                    </a:cubicBezTo>
                    <a:cubicBezTo>
                      <a:pt x="105" y="188"/>
                      <a:pt x="106" y="189"/>
                      <a:pt x="107" y="191"/>
                    </a:cubicBezTo>
                    <a:cubicBezTo>
                      <a:pt x="108" y="192"/>
                      <a:pt x="107" y="196"/>
                      <a:pt x="105" y="198"/>
                    </a:cubicBezTo>
                    <a:cubicBezTo>
                      <a:pt x="102" y="200"/>
                      <a:pt x="102" y="200"/>
                      <a:pt x="98" y="201"/>
                    </a:cubicBezTo>
                    <a:cubicBezTo>
                      <a:pt x="94" y="201"/>
                      <a:pt x="88" y="201"/>
                      <a:pt x="88" y="201"/>
                    </a:cubicBezTo>
                    <a:cubicBezTo>
                      <a:pt x="87" y="201"/>
                      <a:pt x="85" y="199"/>
                      <a:pt x="84" y="201"/>
                    </a:cubicBezTo>
                    <a:cubicBezTo>
                      <a:pt x="83" y="202"/>
                      <a:pt x="81" y="206"/>
                      <a:pt x="79" y="207"/>
                    </a:cubicBezTo>
                    <a:cubicBezTo>
                      <a:pt x="77" y="208"/>
                      <a:pt x="78" y="208"/>
                      <a:pt x="76" y="210"/>
                    </a:cubicBezTo>
                    <a:cubicBezTo>
                      <a:pt x="74" y="212"/>
                      <a:pt x="69" y="212"/>
                      <a:pt x="65" y="209"/>
                    </a:cubicBezTo>
                    <a:cubicBezTo>
                      <a:pt x="61" y="206"/>
                      <a:pt x="56" y="207"/>
                      <a:pt x="52" y="209"/>
                    </a:cubicBezTo>
                    <a:cubicBezTo>
                      <a:pt x="52" y="209"/>
                      <a:pt x="51" y="209"/>
                      <a:pt x="52" y="210"/>
                    </a:cubicBezTo>
                    <a:cubicBezTo>
                      <a:pt x="53" y="210"/>
                      <a:pt x="56" y="212"/>
                      <a:pt x="54" y="212"/>
                    </a:cubicBezTo>
                    <a:cubicBezTo>
                      <a:pt x="52" y="212"/>
                      <a:pt x="48" y="211"/>
                      <a:pt x="47" y="217"/>
                    </a:cubicBezTo>
                    <a:cubicBezTo>
                      <a:pt x="46" y="222"/>
                      <a:pt x="48" y="221"/>
                      <a:pt x="49" y="220"/>
                    </a:cubicBezTo>
                    <a:cubicBezTo>
                      <a:pt x="49" y="220"/>
                      <a:pt x="55" y="216"/>
                      <a:pt x="49" y="222"/>
                    </a:cubicBezTo>
                    <a:cubicBezTo>
                      <a:pt x="48" y="224"/>
                      <a:pt x="48" y="224"/>
                      <a:pt x="48" y="224"/>
                    </a:cubicBezTo>
                    <a:cubicBezTo>
                      <a:pt x="48" y="224"/>
                      <a:pt x="48" y="224"/>
                      <a:pt x="47" y="224"/>
                    </a:cubicBezTo>
                    <a:cubicBezTo>
                      <a:pt x="46" y="223"/>
                      <a:pt x="44" y="223"/>
                      <a:pt x="42" y="225"/>
                    </a:cubicBezTo>
                    <a:cubicBezTo>
                      <a:pt x="40" y="228"/>
                      <a:pt x="33" y="233"/>
                      <a:pt x="34" y="236"/>
                    </a:cubicBezTo>
                    <a:cubicBezTo>
                      <a:pt x="34" y="239"/>
                      <a:pt x="35" y="239"/>
                      <a:pt x="33" y="240"/>
                    </a:cubicBezTo>
                    <a:cubicBezTo>
                      <a:pt x="31" y="240"/>
                      <a:pt x="25" y="239"/>
                      <a:pt x="32" y="242"/>
                    </a:cubicBezTo>
                    <a:cubicBezTo>
                      <a:pt x="32" y="242"/>
                      <a:pt x="33" y="243"/>
                      <a:pt x="31" y="243"/>
                    </a:cubicBezTo>
                    <a:cubicBezTo>
                      <a:pt x="28" y="244"/>
                      <a:pt x="29" y="244"/>
                      <a:pt x="28" y="244"/>
                    </a:cubicBezTo>
                    <a:cubicBezTo>
                      <a:pt x="27" y="243"/>
                      <a:pt x="27" y="243"/>
                      <a:pt x="27" y="244"/>
                    </a:cubicBezTo>
                    <a:cubicBezTo>
                      <a:pt x="28" y="246"/>
                      <a:pt x="28" y="246"/>
                      <a:pt x="30" y="246"/>
                    </a:cubicBezTo>
                    <a:cubicBezTo>
                      <a:pt x="31" y="246"/>
                      <a:pt x="33" y="246"/>
                      <a:pt x="32" y="248"/>
                    </a:cubicBezTo>
                    <a:cubicBezTo>
                      <a:pt x="31" y="249"/>
                      <a:pt x="31" y="251"/>
                      <a:pt x="34" y="251"/>
                    </a:cubicBezTo>
                    <a:cubicBezTo>
                      <a:pt x="37" y="251"/>
                      <a:pt x="35" y="253"/>
                      <a:pt x="35" y="254"/>
                    </a:cubicBezTo>
                    <a:cubicBezTo>
                      <a:pt x="35" y="255"/>
                      <a:pt x="36" y="257"/>
                      <a:pt x="38" y="256"/>
                    </a:cubicBezTo>
                    <a:cubicBezTo>
                      <a:pt x="41" y="256"/>
                      <a:pt x="39" y="256"/>
                      <a:pt x="39" y="255"/>
                    </a:cubicBezTo>
                    <a:cubicBezTo>
                      <a:pt x="39" y="254"/>
                      <a:pt x="39" y="253"/>
                      <a:pt x="40" y="253"/>
                    </a:cubicBezTo>
                    <a:cubicBezTo>
                      <a:pt x="41" y="252"/>
                      <a:pt x="41" y="251"/>
                      <a:pt x="41" y="251"/>
                    </a:cubicBezTo>
                    <a:cubicBezTo>
                      <a:pt x="41" y="252"/>
                      <a:pt x="41" y="252"/>
                      <a:pt x="40" y="253"/>
                    </a:cubicBezTo>
                    <a:cubicBezTo>
                      <a:pt x="40" y="253"/>
                      <a:pt x="40" y="254"/>
                      <a:pt x="40" y="254"/>
                    </a:cubicBezTo>
                    <a:cubicBezTo>
                      <a:pt x="41" y="254"/>
                      <a:pt x="42" y="255"/>
                      <a:pt x="42" y="254"/>
                    </a:cubicBezTo>
                    <a:cubicBezTo>
                      <a:pt x="43" y="253"/>
                      <a:pt x="44" y="253"/>
                      <a:pt x="43" y="254"/>
                    </a:cubicBezTo>
                    <a:cubicBezTo>
                      <a:pt x="42" y="256"/>
                      <a:pt x="42" y="256"/>
                      <a:pt x="44" y="256"/>
                    </a:cubicBezTo>
                    <a:cubicBezTo>
                      <a:pt x="45" y="256"/>
                      <a:pt x="49" y="255"/>
                      <a:pt x="47" y="256"/>
                    </a:cubicBezTo>
                    <a:cubicBezTo>
                      <a:pt x="45" y="257"/>
                      <a:pt x="45" y="258"/>
                      <a:pt x="45" y="258"/>
                    </a:cubicBezTo>
                    <a:cubicBezTo>
                      <a:pt x="45" y="258"/>
                      <a:pt x="45" y="258"/>
                      <a:pt x="44" y="258"/>
                    </a:cubicBezTo>
                    <a:cubicBezTo>
                      <a:pt x="44" y="258"/>
                      <a:pt x="42" y="258"/>
                      <a:pt x="42" y="259"/>
                    </a:cubicBezTo>
                    <a:cubicBezTo>
                      <a:pt x="42" y="259"/>
                      <a:pt x="43" y="260"/>
                      <a:pt x="44" y="260"/>
                    </a:cubicBezTo>
                    <a:cubicBezTo>
                      <a:pt x="46" y="260"/>
                      <a:pt x="47" y="259"/>
                      <a:pt x="48" y="260"/>
                    </a:cubicBezTo>
                    <a:cubicBezTo>
                      <a:pt x="48" y="260"/>
                      <a:pt x="48" y="260"/>
                      <a:pt x="49" y="260"/>
                    </a:cubicBezTo>
                    <a:cubicBezTo>
                      <a:pt x="50" y="260"/>
                      <a:pt x="51" y="260"/>
                      <a:pt x="52" y="261"/>
                    </a:cubicBezTo>
                    <a:cubicBezTo>
                      <a:pt x="52" y="261"/>
                      <a:pt x="54" y="262"/>
                      <a:pt x="54" y="261"/>
                    </a:cubicBezTo>
                    <a:cubicBezTo>
                      <a:pt x="55" y="261"/>
                      <a:pt x="57" y="262"/>
                      <a:pt x="58" y="261"/>
                    </a:cubicBezTo>
                    <a:cubicBezTo>
                      <a:pt x="59" y="261"/>
                      <a:pt x="60" y="262"/>
                      <a:pt x="61" y="260"/>
                    </a:cubicBezTo>
                    <a:cubicBezTo>
                      <a:pt x="62" y="259"/>
                      <a:pt x="62" y="259"/>
                      <a:pt x="63" y="259"/>
                    </a:cubicBezTo>
                    <a:cubicBezTo>
                      <a:pt x="64" y="258"/>
                      <a:pt x="63" y="259"/>
                      <a:pt x="64" y="260"/>
                    </a:cubicBezTo>
                    <a:cubicBezTo>
                      <a:pt x="66" y="261"/>
                      <a:pt x="66" y="261"/>
                      <a:pt x="64" y="261"/>
                    </a:cubicBezTo>
                    <a:cubicBezTo>
                      <a:pt x="62" y="261"/>
                      <a:pt x="59" y="261"/>
                      <a:pt x="63" y="262"/>
                    </a:cubicBezTo>
                    <a:cubicBezTo>
                      <a:pt x="67" y="262"/>
                      <a:pt x="70" y="264"/>
                      <a:pt x="66" y="267"/>
                    </a:cubicBezTo>
                    <a:cubicBezTo>
                      <a:pt x="62" y="270"/>
                      <a:pt x="62" y="267"/>
                      <a:pt x="62" y="266"/>
                    </a:cubicBezTo>
                    <a:cubicBezTo>
                      <a:pt x="62" y="264"/>
                      <a:pt x="61" y="262"/>
                      <a:pt x="59" y="264"/>
                    </a:cubicBezTo>
                    <a:cubicBezTo>
                      <a:pt x="57" y="266"/>
                      <a:pt x="57" y="266"/>
                      <a:pt x="56" y="266"/>
                    </a:cubicBezTo>
                    <a:cubicBezTo>
                      <a:pt x="55" y="266"/>
                      <a:pt x="52" y="271"/>
                      <a:pt x="54" y="267"/>
                    </a:cubicBezTo>
                    <a:cubicBezTo>
                      <a:pt x="54" y="267"/>
                      <a:pt x="55" y="266"/>
                      <a:pt x="55" y="266"/>
                    </a:cubicBezTo>
                    <a:cubicBezTo>
                      <a:pt x="56" y="265"/>
                      <a:pt x="56" y="264"/>
                      <a:pt x="55" y="264"/>
                    </a:cubicBezTo>
                    <a:cubicBezTo>
                      <a:pt x="54" y="263"/>
                      <a:pt x="53" y="263"/>
                      <a:pt x="51" y="263"/>
                    </a:cubicBezTo>
                    <a:cubicBezTo>
                      <a:pt x="50" y="262"/>
                      <a:pt x="49" y="262"/>
                      <a:pt x="49" y="261"/>
                    </a:cubicBezTo>
                    <a:cubicBezTo>
                      <a:pt x="48" y="261"/>
                      <a:pt x="48" y="260"/>
                      <a:pt x="48" y="261"/>
                    </a:cubicBezTo>
                    <a:cubicBezTo>
                      <a:pt x="47" y="262"/>
                      <a:pt x="47" y="261"/>
                      <a:pt x="46" y="261"/>
                    </a:cubicBezTo>
                    <a:cubicBezTo>
                      <a:pt x="46" y="260"/>
                      <a:pt x="45" y="260"/>
                      <a:pt x="46" y="261"/>
                    </a:cubicBezTo>
                    <a:cubicBezTo>
                      <a:pt x="46" y="262"/>
                      <a:pt x="46" y="263"/>
                      <a:pt x="45" y="263"/>
                    </a:cubicBezTo>
                    <a:cubicBezTo>
                      <a:pt x="44" y="263"/>
                      <a:pt x="44" y="264"/>
                      <a:pt x="44" y="265"/>
                    </a:cubicBezTo>
                    <a:cubicBezTo>
                      <a:pt x="45" y="265"/>
                      <a:pt x="44" y="266"/>
                      <a:pt x="43" y="266"/>
                    </a:cubicBezTo>
                    <a:cubicBezTo>
                      <a:pt x="42" y="267"/>
                      <a:pt x="37" y="268"/>
                      <a:pt x="39" y="269"/>
                    </a:cubicBezTo>
                    <a:cubicBezTo>
                      <a:pt x="41" y="269"/>
                      <a:pt x="42" y="269"/>
                      <a:pt x="43" y="269"/>
                    </a:cubicBezTo>
                    <a:cubicBezTo>
                      <a:pt x="44" y="268"/>
                      <a:pt x="45" y="268"/>
                      <a:pt x="45" y="269"/>
                    </a:cubicBezTo>
                    <a:cubicBezTo>
                      <a:pt x="44" y="270"/>
                      <a:pt x="42" y="271"/>
                      <a:pt x="44" y="272"/>
                    </a:cubicBezTo>
                    <a:cubicBezTo>
                      <a:pt x="45" y="273"/>
                      <a:pt x="47" y="274"/>
                      <a:pt x="48" y="274"/>
                    </a:cubicBezTo>
                    <a:cubicBezTo>
                      <a:pt x="49" y="274"/>
                      <a:pt x="50" y="273"/>
                      <a:pt x="51" y="275"/>
                    </a:cubicBezTo>
                    <a:cubicBezTo>
                      <a:pt x="52" y="276"/>
                      <a:pt x="56" y="285"/>
                      <a:pt x="62" y="285"/>
                    </a:cubicBezTo>
                    <a:cubicBezTo>
                      <a:pt x="68" y="285"/>
                      <a:pt x="75" y="284"/>
                      <a:pt x="77" y="282"/>
                    </a:cubicBezTo>
                    <a:cubicBezTo>
                      <a:pt x="77" y="282"/>
                      <a:pt x="78" y="282"/>
                      <a:pt x="78" y="281"/>
                    </a:cubicBezTo>
                    <a:cubicBezTo>
                      <a:pt x="78" y="280"/>
                      <a:pt x="78" y="281"/>
                      <a:pt x="79" y="281"/>
                    </a:cubicBezTo>
                    <a:cubicBezTo>
                      <a:pt x="79" y="281"/>
                      <a:pt x="80" y="281"/>
                      <a:pt x="81" y="281"/>
                    </a:cubicBezTo>
                    <a:cubicBezTo>
                      <a:pt x="82" y="280"/>
                      <a:pt x="83" y="278"/>
                      <a:pt x="83" y="277"/>
                    </a:cubicBezTo>
                    <a:cubicBezTo>
                      <a:pt x="83" y="276"/>
                      <a:pt x="82" y="276"/>
                      <a:pt x="81" y="276"/>
                    </a:cubicBezTo>
                    <a:cubicBezTo>
                      <a:pt x="80" y="275"/>
                      <a:pt x="79" y="275"/>
                      <a:pt x="80" y="275"/>
                    </a:cubicBezTo>
                    <a:cubicBezTo>
                      <a:pt x="81" y="275"/>
                      <a:pt x="81" y="274"/>
                      <a:pt x="81" y="274"/>
                    </a:cubicBezTo>
                    <a:cubicBezTo>
                      <a:pt x="81" y="273"/>
                      <a:pt x="81" y="273"/>
                      <a:pt x="82" y="273"/>
                    </a:cubicBezTo>
                    <a:cubicBezTo>
                      <a:pt x="82" y="272"/>
                      <a:pt x="83" y="272"/>
                      <a:pt x="83" y="272"/>
                    </a:cubicBezTo>
                    <a:cubicBezTo>
                      <a:pt x="83" y="271"/>
                      <a:pt x="83" y="271"/>
                      <a:pt x="83" y="271"/>
                    </a:cubicBezTo>
                    <a:cubicBezTo>
                      <a:pt x="84" y="271"/>
                      <a:pt x="84" y="270"/>
                      <a:pt x="84" y="269"/>
                    </a:cubicBezTo>
                    <a:cubicBezTo>
                      <a:pt x="85" y="268"/>
                      <a:pt x="85" y="267"/>
                      <a:pt x="86" y="267"/>
                    </a:cubicBezTo>
                    <a:cubicBezTo>
                      <a:pt x="87" y="267"/>
                      <a:pt x="88" y="266"/>
                      <a:pt x="87" y="266"/>
                    </a:cubicBezTo>
                    <a:cubicBezTo>
                      <a:pt x="87" y="265"/>
                      <a:pt x="87" y="265"/>
                      <a:pt x="88" y="265"/>
                    </a:cubicBezTo>
                    <a:cubicBezTo>
                      <a:pt x="89" y="266"/>
                      <a:pt x="89" y="265"/>
                      <a:pt x="89" y="265"/>
                    </a:cubicBezTo>
                    <a:cubicBezTo>
                      <a:pt x="90" y="265"/>
                      <a:pt x="92" y="264"/>
                      <a:pt x="89" y="266"/>
                    </a:cubicBezTo>
                    <a:cubicBezTo>
                      <a:pt x="86" y="268"/>
                      <a:pt x="86" y="269"/>
                      <a:pt x="85" y="270"/>
                    </a:cubicBezTo>
                    <a:cubicBezTo>
                      <a:pt x="85" y="271"/>
                      <a:pt x="84" y="273"/>
                      <a:pt x="83" y="273"/>
                    </a:cubicBezTo>
                    <a:cubicBezTo>
                      <a:pt x="83" y="274"/>
                      <a:pt x="82" y="274"/>
                      <a:pt x="83" y="275"/>
                    </a:cubicBezTo>
                    <a:cubicBezTo>
                      <a:pt x="85" y="276"/>
                      <a:pt x="84" y="276"/>
                      <a:pt x="85" y="277"/>
                    </a:cubicBezTo>
                    <a:cubicBezTo>
                      <a:pt x="85" y="277"/>
                      <a:pt x="85" y="277"/>
                      <a:pt x="85" y="276"/>
                    </a:cubicBezTo>
                    <a:cubicBezTo>
                      <a:pt x="85" y="276"/>
                      <a:pt x="85" y="276"/>
                      <a:pt x="86" y="276"/>
                    </a:cubicBezTo>
                    <a:cubicBezTo>
                      <a:pt x="86" y="276"/>
                      <a:pt x="87" y="275"/>
                      <a:pt x="87" y="277"/>
                    </a:cubicBezTo>
                    <a:cubicBezTo>
                      <a:pt x="87" y="278"/>
                      <a:pt x="88" y="282"/>
                      <a:pt x="89" y="285"/>
                    </a:cubicBezTo>
                    <a:cubicBezTo>
                      <a:pt x="91" y="287"/>
                      <a:pt x="91" y="288"/>
                      <a:pt x="91" y="289"/>
                    </a:cubicBezTo>
                    <a:cubicBezTo>
                      <a:pt x="92" y="290"/>
                      <a:pt x="94" y="291"/>
                      <a:pt x="92" y="293"/>
                    </a:cubicBezTo>
                    <a:cubicBezTo>
                      <a:pt x="89" y="295"/>
                      <a:pt x="88" y="296"/>
                      <a:pt x="89" y="299"/>
                    </a:cubicBezTo>
                    <a:cubicBezTo>
                      <a:pt x="90" y="302"/>
                      <a:pt x="92" y="301"/>
                      <a:pt x="93" y="300"/>
                    </a:cubicBezTo>
                    <a:cubicBezTo>
                      <a:pt x="94" y="300"/>
                      <a:pt x="97" y="300"/>
                      <a:pt x="95" y="301"/>
                    </a:cubicBezTo>
                    <a:cubicBezTo>
                      <a:pt x="92" y="302"/>
                      <a:pt x="91" y="301"/>
                      <a:pt x="92" y="303"/>
                    </a:cubicBezTo>
                    <a:cubicBezTo>
                      <a:pt x="92" y="304"/>
                      <a:pt x="93" y="306"/>
                      <a:pt x="93" y="306"/>
                    </a:cubicBezTo>
                    <a:cubicBezTo>
                      <a:pt x="93" y="307"/>
                      <a:pt x="93" y="307"/>
                      <a:pt x="93" y="307"/>
                    </a:cubicBezTo>
                    <a:cubicBezTo>
                      <a:pt x="94" y="306"/>
                      <a:pt x="95" y="307"/>
                      <a:pt x="94" y="308"/>
                    </a:cubicBezTo>
                    <a:cubicBezTo>
                      <a:pt x="92" y="309"/>
                      <a:pt x="88" y="310"/>
                      <a:pt x="88" y="310"/>
                    </a:cubicBezTo>
                    <a:cubicBezTo>
                      <a:pt x="87" y="311"/>
                      <a:pt x="87" y="311"/>
                      <a:pt x="88" y="311"/>
                    </a:cubicBezTo>
                    <a:cubicBezTo>
                      <a:pt x="89" y="311"/>
                      <a:pt x="91" y="311"/>
                      <a:pt x="92" y="311"/>
                    </a:cubicBezTo>
                    <a:cubicBezTo>
                      <a:pt x="93" y="311"/>
                      <a:pt x="93" y="312"/>
                      <a:pt x="93" y="311"/>
                    </a:cubicBezTo>
                    <a:cubicBezTo>
                      <a:pt x="93" y="310"/>
                      <a:pt x="93" y="311"/>
                      <a:pt x="94" y="311"/>
                    </a:cubicBezTo>
                    <a:cubicBezTo>
                      <a:pt x="94" y="312"/>
                      <a:pt x="94" y="312"/>
                      <a:pt x="94" y="312"/>
                    </a:cubicBezTo>
                    <a:cubicBezTo>
                      <a:pt x="95" y="311"/>
                      <a:pt x="97" y="311"/>
                      <a:pt x="97" y="310"/>
                    </a:cubicBezTo>
                    <a:cubicBezTo>
                      <a:pt x="98" y="310"/>
                      <a:pt x="99" y="309"/>
                      <a:pt x="100" y="309"/>
                    </a:cubicBezTo>
                    <a:cubicBezTo>
                      <a:pt x="100" y="308"/>
                      <a:pt x="101" y="307"/>
                      <a:pt x="102" y="307"/>
                    </a:cubicBezTo>
                    <a:cubicBezTo>
                      <a:pt x="103" y="306"/>
                      <a:pt x="105" y="305"/>
                      <a:pt x="106" y="305"/>
                    </a:cubicBezTo>
                    <a:cubicBezTo>
                      <a:pt x="106" y="306"/>
                      <a:pt x="106" y="306"/>
                      <a:pt x="107" y="305"/>
                    </a:cubicBezTo>
                    <a:cubicBezTo>
                      <a:pt x="108" y="304"/>
                      <a:pt x="114" y="300"/>
                      <a:pt x="114" y="302"/>
                    </a:cubicBezTo>
                    <a:cubicBezTo>
                      <a:pt x="115" y="304"/>
                      <a:pt x="115" y="305"/>
                      <a:pt x="116" y="304"/>
                    </a:cubicBezTo>
                    <a:cubicBezTo>
                      <a:pt x="117" y="304"/>
                      <a:pt x="116" y="305"/>
                      <a:pt x="117" y="305"/>
                    </a:cubicBezTo>
                    <a:cubicBezTo>
                      <a:pt x="117" y="306"/>
                      <a:pt x="117" y="306"/>
                      <a:pt x="118" y="305"/>
                    </a:cubicBezTo>
                    <a:cubicBezTo>
                      <a:pt x="119" y="305"/>
                      <a:pt x="119" y="305"/>
                      <a:pt x="119" y="306"/>
                    </a:cubicBezTo>
                    <a:cubicBezTo>
                      <a:pt x="119" y="307"/>
                      <a:pt x="119" y="307"/>
                      <a:pt x="120" y="307"/>
                    </a:cubicBezTo>
                    <a:cubicBezTo>
                      <a:pt x="120" y="308"/>
                      <a:pt x="121" y="307"/>
                      <a:pt x="122" y="307"/>
                    </a:cubicBezTo>
                    <a:cubicBezTo>
                      <a:pt x="122" y="306"/>
                      <a:pt x="123" y="304"/>
                      <a:pt x="123" y="304"/>
                    </a:cubicBezTo>
                    <a:cubicBezTo>
                      <a:pt x="124" y="304"/>
                      <a:pt x="124" y="304"/>
                      <a:pt x="125" y="305"/>
                    </a:cubicBezTo>
                    <a:cubicBezTo>
                      <a:pt x="125" y="306"/>
                      <a:pt x="125" y="306"/>
                      <a:pt x="126" y="307"/>
                    </a:cubicBezTo>
                    <a:cubicBezTo>
                      <a:pt x="126" y="307"/>
                      <a:pt x="127" y="307"/>
                      <a:pt x="128" y="309"/>
                    </a:cubicBezTo>
                    <a:cubicBezTo>
                      <a:pt x="130" y="311"/>
                      <a:pt x="134" y="317"/>
                      <a:pt x="137" y="315"/>
                    </a:cubicBezTo>
                    <a:cubicBezTo>
                      <a:pt x="139" y="313"/>
                      <a:pt x="137" y="313"/>
                      <a:pt x="135" y="309"/>
                    </a:cubicBezTo>
                    <a:cubicBezTo>
                      <a:pt x="135" y="309"/>
                      <a:pt x="135" y="307"/>
                      <a:pt x="136" y="306"/>
                    </a:cubicBezTo>
                    <a:cubicBezTo>
                      <a:pt x="138" y="305"/>
                      <a:pt x="137" y="305"/>
                      <a:pt x="137" y="304"/>
                    </a:cubicBezTo>
                    <a:cubicBezTo>
                      <a:pt x="137" y="304"/>
                      <a:pt x="138" y="304"/>
                      <a:pt x="138" y="305"/>
                    </a:cubicBezTo>
                    <a:cubicBezTo>
                      <a:pt x="138" y="305"/>
                      <a:pt x="138" y="305"/>
                      <a:pt x="139" y="305"/>
                    </a:cubicBezTo>
                    <a:cubicBezTo>
                      <a:pt x="139" y="304"/>
                      <a:pt x="141" y="303"/>
                      <a:pt x="141" y="302"/>
                    </a:cubicBezTo>
                    <a:cubicBezTo>
                      <a:pt x="142" y="301"/>
                      <a:pt x="142" y="301"/>
                      <a:pt x="141" y="300"/>
                    </a:cubicBezTo>
                    <a:cubicBezTo>
                      <a:pt x="141" y="300"/>
                      <a:pt x="141" y="299"/>
                      <a:pt x="142" y="300"/>
                    </a:cubicBezTo>
                    <a:cubicBezTo>
                      <a:pt x="143" y="301"/>
                      <a:pt x="144" y="302"/>
                      <a:pt x="145" y="302"/>
                    </a:cubicBezTo>
                    <a:cubicBezTo>
                      <a:pt x="146" y="302"/>
                      <a:pt x="148" y="303"/>
                      <a:pt x="148" y="303"/>
                    </a:cubicBezTo>
                    <a:cubicBezTo>
                      <a:pt x="148" y="304"/>
                      <a:pt x="148" y="305"/>
                      <a:pt x="147" y="303"/>
                    </a:cubicBezTo>
                    <a:cubicBezTo>
                      <a:pt x="146" y="302"/>
                      <a:pt x="145" y="302"/>
                      <a:pt x="143" y="302"/>
                    </a:cubicBezTo>
                    <a:cubicBezTo>
                      <a:pt x="142" y="302"/>
                      <a:pt x="141" y="303"/>
                      <a:pt x="141" y="304"/>
                    </a:cubicBezTo>
                    <a:cubicBezTo>
                      <a:pt x="141" y="305"/>
                      <a:pt x="141" y="307"/>
                      <a:pt x="141" y="307"/>
                    </a:cubicBezTo>
                    <a:cubicBezTo>
                      <a:pt x="142" y="308"/>
                      <a:pt x="143" y="308"/>
                      <a:pt x="143" y="309"/>
                    </a:cubicBezTo>
                    <a:cubicBezTo>
                      <a:pt x="144" y="310"/>
                      <a:pt x="144" y="311"/>
                      <a:pt x="146" y="311"/>
                    </a:cubicBezTo>
                    <a:cubicBezTo>
                      <a:pt x="147" y="311"/>
                      <a:pt x="148" y="311"/>
                      <a:pt x="150" y="310"/>
                    </a:cubicBezTo>
                    <a:cubicBezTo>
                      <a:pt x="151" y="309"/>
                      <a:pt x="154" y="308"/>
                      <a:pt x="156" y="307"/>
                    </a:cubicBezTo>
                    <a:cubicBezTo>
                      <a:pt x="158" y="307"/>
                      <a:pt x="160" y="307"/>
                      <a:pt x="162" y="305"/>
                    </a:cubicBezTo>
                    <a:cubicBezTo>
                      <a:pt x="163" y="304"/>
                      <a:pt x="164" y="303"/>
                      <a:pt x="164" y="303"/>
                    </a:cubicBezTo>
                    <a:cubicBezTo>
                      <a:pt x="165" y="303"/>
                      <a:pt x="167" y="299"/>
                      <a:pt x="166" y="301"/>
                    </a:cubicBezTo>
                    <a:cubicBezTo>
                      <a:pt x="165" y="303"/>
                      <a:pt x="162" y="308"/>
                      <a:pt x="163" y="308"/>
                    </a:cubicBezTo>
                    <a:cubicBezTo>
                      <a:pt x="164" y="309"/>
                      <a:pt x="164" y="309"/>
                      <a:pt x="163" y="310"/>
                    </a:cubicBezTo>
                    <a:cubicBezTo>
                      <a:pt x="162" y="310"/>
                      <a:pt x="157" y="316"/>
                      <a:pt x="157" y="316"/>
                    </a:cubicBezTo>
                    <a:cubicBezTo>
                      <a:pt x="157" y="316"/>
                      <a:pt x="154" y="319"/>
                      <a:pt x="158" y="319"/>
                    </a:cubicBezTo>
                    <a:cubicBezTo>
                      <a:pt x="162" y="320"/>
                      <a:pt x="162" y="321"/>
                      <a:pt x="161" y="321"/>
                    </a:cubicBezTo>
                    <a:cubicBezTo>
                      <a:pt x="159" y="320"/>
                      <a:pt x="157" y="320"/>
                      <a:pt x="156" y="321"/>
                    </a:cubicBezTo>
                    <a:cubicBezTo>
                      <a:pt x="156" y="322"/>
                      <a:pt x="154" y="323"/>
                      <a:pt x="154" y="326"/>
                    </a:cubicBezTo>
                    <a:cubicBezTo>
                      <a:pt x="154" y="329"/>
                      <a:pt x="154" y="330"/>
                      <a:pt x="153" y="331"/>
                    </a:cubicBezTo>
                    <a:cubicBezTo>
                      <a:pt x="153" y="331"/>
                      <a:pt x="153" y="332"/>
                      <a:pt x="154" y="333"/>
                    </a:cubicBezTo>
                    <a:cubicBezTo>
                      <a:pt x="155" y="334"/>
                      <a:pt x="155" y="334"/>
                      <a:pt x="154" y="335"/>
                    </a:cubicBezTo>
                    <a:cubicBezTo>
                      <a:pt x="153" y="335"/>
                      <a:pt x="153" y="335"/>
                      <a:pt x="153" y="334"/>
                    </a:cubicBezTo>
                    <a:cubicBezTo>
                      <a:pt x="153" y="333"/>
                      <a:pt x="153" y="333"/>
                      <a:pt x="152" y="334"/>
                    </a:cubicBezTo>
                    <a:cubicBezTo>
                      <a:pt x="151" y="334"/>
                      <a:pt x="148" y="337"/>
                      <a:pt x="146" y="338"/>
                    </a:cubicBezTo>
                    <a:cubicBezTo>
                      <a:pt x="144" y="340"/>
                      <a:pt x="142" y="342"/>
                      <a:pt x="142" y="342"/>
                    </a:cubicBezTo>
                    <a:cubicBezTo>
                      <a:pt x="141" y="343"/>
                      <a:pt x="138" y="344"/>
                      <a:pt x="139" y="347"/>
                    </a:cubicBezTo>
                    <a:cubicBezTo>
                      <a:pt x="140" y="350"/>
                      <a:pt x="139" y="351"/>
                      <a:pt x="137" y="350"/>
                    </a:cubicBezTo>
                    <a:cubicBezTo>
                      <a:pt x="134" y="348"/>
                      <a:pt x="134" y="350"/>
                      <a:pt x="133" y="350"/>
                    </a:cubicBezTo>
                    <a:cubicBezTo>
                      <a:pt x="132" y="351"/>
                      <a:pt x="119" y="359"/>
                      <a:pt x="117" y="360"/>
                    </a:cubicBezTo>
                    <a:cubicBezTo>
                      <a:pt x="115" y="361"/>
                      <a:pt x="113" y="362"/>
                      <a:pt x="113" y="363"/>
                    </a:cubicBezTo>
                    <a:cubicBezTo>
                      <a:pt x="112" y="364"/>
                      <a:pt x="111" y="366"/>
                      <a:pt x="111" y="367"/>
                    </a:cubicBezTo>
                    <a:cubicBezTo>
                      <a:pt x="111" y="368"/>
                      <a:pt x="110" y="368"/>
                      <a:pt x="111" y="368"/>
                    </a:cubicBezTo>
                    <a:cubicBezTo>
                      <a:pt x="112" y="369"/>
                      <a:pt x="115" y="370"/>
                      <a:pt x="115" y="370"/>
                    </a:cubicBezTo>
                    <a:cubicBezTo>
                      <a:pt x="115" y="371"/>
                      <a:pt x="115" y="372"/>
                      <a:pt x="115" y="372"/>
                    </a:cubicBezTo>
                    <a:cubicBezTo>
                      <a:pt x="114" y="371"/>
                      <a:pt x="108" y="370"/>
                      <a:pt x="108" y="370"/>
                    </a:cubicBezTo>
                    <a:cubicBezTo>
                      <a:pt x="108" y="370"/>
                      <a:pt x="107" y="369"/>
                      <a:pt x="108" y="370"/>
                    </a:cubicBezTo>
                    <a:cubicBezTo>
                      <a:pt x="108" y="372"/>
                      <a:pt x="110" y="373"/>
                      <a:pt x="109" y="373"/>
                    </a:cubicBezTo>
                    <a:cubicBezTo>
                      <a:pt x="107" y="372"/>
                      <a:pt x="105" y="371"/>
                      <a:pt x="105" y="370"/>
                    </a:cubicBezTo>
                    <a:cubicBezTo>
                      <a:pt x="105" y="369"/>
                      <a:pt x="105" y="369"/>
                      <a:pt x="105" y="369"/>
                    </a:cubicBezTo>
                    <a:cubicBezTo>
                      <a:pt x="104" y="370"/>
                      <a:pt x="103" y="369"/>
                      <a:pt x="105" y="368"/>
                    </a:cubicBezTo>
                    <a:cubicBezTo>
                      <a:pt x="106" y="368"/>
                      <a:pt x="107" y="367"/>
                      <a:pt x="105" y="367"/>
                    </a:cubicBezTo>
                    <a:cubicBezTo>
                      <a:pt x="104" y="367"/>
                      <a:pt x="102" y="367"/>
                      <a:pt x="100" y="367"/>
                    </a:cubicBezTo>
                    <a:cubicBezTo>
                      <a:pt x="98" y="368"/>
                      <a:pt x="93" y="370"/>
                      <a:pt x="92" y="370"/>
                    </a:cubicBezTo>
                    <a:cubicBezTo>
                      <a:pt x="90" y="371"/>
                      <a:pt x="86" y="374"/>
                      <a:pt x="85" y="375"/>
                    </a:cubicBezTo>
                    <a:cubicBezTo>
                      <a:pt x="83" y="376"/>
                      <a:pt x="75" y="383"/>
                      <a:pt x="75" y="383"/>
                    </a:cubicBezTo>
                    <a:cubicBezTo>
                      <a:pt x="74" y="384"/>
                      <a:pt x="73" y="385"/>
                      <a:pt x="73" y="384"/>
                    </a:cubicBezTo>
                    <a:cubicBezTo>
                      <a:pt x="74" y="383"/>
                      <a:pt x="74" y="383"/>
                      <a:pt x="73" y="383"/>
                    </a:cubicBezTo>
                    <a:cubicBezTo>
                      <a:pt x="72" y="384"/>
                      <a:pt x="70" y="385"/>
                      <a:pt x="70" y="387"/>
                    </a:cubicBezTo>
                    <a:cubicBezTo>
                      <a:pt x="70" y="389"/>
                      <a:pt x="70" y="389"/>
                      <a:pt x="70" y="390"/>
                    </a:cubicBezTo>
                    <a:cubicBezTo>
                      <a:pt x="69" y="391"/>
                      <a:pt x="69" y="392"/>
                      <a:pt x="70" y="390"/>
                    </a:cubicBezTo>
                    <a:cubicBezTo>
                      <a:pt x="72" y="389"/>
                      <a:pt x="73" y="388"/>
                      <a:pt x="72" y="387"/>
                    </a:cubicBezTo>
                    <a:cubicBezTo>
                      <a:pt x="71" y="387"/>
                      <a:pt x="70" y="386"/>
                      <a:pt x="72" y="385"/>
                    </a:cubicBezTo>
                    <a:cubicBezTo>
                      <a:pt x="73" y="385"/>
                      <a:pt x="73" y="385"/>
                      <a:pt x="74" y="386"/>
                    </a:cubicBezTo>
                    <a:cubicBezTo>
                      <a:pt x="75" y="387"/>
                      <a:pt x="76" y="387"/>
                      <a:pt x="75" y="388"/>
                    </a:cubicBezTo>
                    <a:cubicBezTo>
                      <a:pt x="75" y="388"/>
                      <a:pt x="75" y="388"/>
                      <a:pt x="76" y="388"/>
                    </a:cubicBezTo>
                    <a:cubicBezTo>
                      <a:pt x="77" y="389"/>
                      <a:pt x="79" y="389"/>
                      <a:pt x="80" y="388"/>
                    </a:cubicBezTo>
                    <a:cubicBezTo>
                      <a:pt x="81" y="388"/>
                      <a:pt x="81" y="388"/>
                      <a:pt x="80" y="387"/>
                    </a:cubicBezTo>
                    <a:cubicBezTo>
                      <a:pt x="80" y="386"/>
                      <a:pt x="79" y="385"/>
                      <a:pt x="80" y="385"/>
                    </a:cubicBezTo>
                    <a:cubicBezTo>
                      <a:pt x="80" y="385"/>
                      <a:pt x="80" y="384"/>
                      <a:pt x="79" y="384"/>
                    </a:cubicBezTo>
                    <a:cubicBezTo>
                      <a:pt x="79" y="383"/>
                      <a:pt x="78" y="383"/>
                      <a:pt x="78" y="382"/>
                    </a:cubicBezTo>
                    <a:cubicBezTo>
                      <a:pt x="79" y="382"/>
                      <a:pt x="79" y="382"/>
                      <a:pt x="80" y="383"/>
                    </a:cubicBezTo>
                    <a:cubicBezTo>
                      <a:pt x="81" y="384"/>
                      <a:pt x="85" y="385"/>
                      <a:pt x="84" y="386"/>
                    </a:cubicBezTo>
                    <a:cubicBezTo>
                      <a:pt x="82" y="386"/>
                      <a:pt x="82" y="387"/>
                      <a:pt x="83" y="387"/>
                    </a:cubicBezTo>
                    <a:cubicBezTo>
                      <a:pt x="84" y="387"/>
                      <a:pt x="85" y="388"/>
                      <a:pt x="85" y="387"/>
                    </a:cubicBezTo>
                    <a:cubicBezTo>
                      <a:pt x="86" y="386"/>
                      <a:pt x="86" y="385"/>
                      <a:pt x="87" y="385"/>
                    </a:cubicBezTo>
                    <a:cubicBezTo>
                      <a:pt x="88" y="386"/>
                      <a:pt x="89" y="385"/>
                      <a:pt x="89" y="384"/>
                    </a:cubicBezTo>
                    <a:cubicBezTo>
                      <a:pt x="89" y="383"/>
                      <a:pt x="89" y="382"/>
                      <a:pt x="90" y="382"/>
                    </a:cubicBezTo>
                    <a:cubicBezTo>
                      <a:pt x="91" y="382"/>
                      <a:pt x="94" y="380"/>
                      <a:pt x="94" y="378"/>
                    </a:cubicBezTo>
                    <a:cubicBezTo>
                      <a:pt x="94" y="376"/>
                      <a:pt x="96" y="375"/>
                      <a:pt x="97" y="375"/>
                    </a:cubicBezTo>
                    <a:cubicBezTo>
                      <a:pt x="99" y="375"/>
                      <a:pt x="104" y="377"/>
                      <a:pt x="100" y="377"/>
                    </a:cubicBezTo>
                    <a:cubicBezTo>
                      <a:pt x="97" y="377"/>
                      <a:pt x="98" y="376"/>
                      <a:pt x="97" y="379"/>
                    </a:cubicBezTo>
                    <a:cubicBezTo>
                      <a:pt x="95" y="381"/>
                      <a:pt x="96" y="380"/>
                      <a:pt x="98" y="380"/>
                    </a:cubicBezTo>
                    <a:cubicBezTo>
                      <a:pt x="99" y="380"/>
                      <a:pt x="100" y="380"/>
                      <a:pt x="101" y="380"/>
                    </a:cubicBezTo>
                    <a:cubicBezTo>
                      <a:pt x="102" y="380"/>
                      <a:pt x="106" y="379"/>
                      <a:pt x="107" y="379"/>
                    </a:cubicBezTo>
                    <a:cubicBezTo>
                      <a:pt x="108" y="378"/>
                      <a:pt x="108" y="378"/>
                      <a:pt x="108" y="377"/>
                    </a:cubicBezTo>
                    <a:cubicBezTo>
                      <a:pt x="108" y="376"/>
                      <a:pt x="108" y="376"/>
                      <a:pt x="109" y="376"/>
                    </a:cubicBezTo>
                    <a:cubicBezTo>
                      <a:pt x="109" y="375"/>
                      <a:pt x="110" y="375"/>
                      <a:pt x="110" y="376"/>
                    </a:cubicBezTo>
                    <a:cubicBezTo>
                      <a:pt x="110" y="378"/>
                      <a:pt x="110" y="378"/>
                      <a:pt x="111" y="378"/>
                    </a:cubicBezTo>
                    <a:cubicBezTo>
                      <a:pt x="112" y="378"/>
                      <a:pt x="112" y="376"/>
                      <a:pt x="112" y="376"/>
                    </a:cubicBezTo>
                    <a:cubicBezTo>
                      <a:pt x="113" y="375"/>
                      <a:pt x="113" y="374"/>
                      <a:pt x="114" y="374"/>
                    </a:cubicBezTo>
                    <a:cubicBezTo>
                      <a:pt x="114" y="374"/>
                      <a:pt x="123" y="371"/>
                      <a:pt x="123" y="371"/>
                    </a:cubicBezTo>
                    <a:cubicBezTo>
                      <a:pt x="123" y="371"/>
                      <a:pt x="124" y="371"/>
                      <a:pt x="124" y="372"/>
                    </a:cubicBezTo>
                    <a:cubicBezTo>
                      <a:pt x="124" y="373"/>
                      <a:pt x="125" y="373"/>
                      <a:pt x="124" y="373"/>
                    </a:cubicBezTo>
                    <a:cubicBezTo>
                      <a:pt x="124" y="374"/>
                      <a:pt x="123" y="374"/>
                      <a:pt x="124" y="374"/>
                    </a:cubicBezTo>
                    <a:cubicBezTo>
                      <a:pt x="125" y="374"/>
                      <a:pt x="124" y="375"/>
                      <a:pt x="124" y="375"/>
                    </a:cubicBezTo>
                    <a:cubicBezTo>
                      <a:pt x="123" y="375"/>
                      <a:pt x="122" y="377"/>
                      <a:pt x="123" y="376"/>
                    </a:cubicBezTo>
                    <a:cubicBezTo>
                      <a:pt x="124" y="375"/>
                      <a:pt x="126" y="375"/>
                      <a:pt x="126" y="372"/>
                    </a:cubicBezTo>
                    <a:cubicBezTo>
                      <a:pt x="126" y="369"/>
                      <a:pt x="125" y="369"/>
                      <a:pt x="126" y="371"/>
                    </a:cubicBezTo>
                    <a:cubicBezTo>
                      <a:pt x="128" y="372"/>
                      <a:pt x="129" y="371"/>
                      <a:pt x="130" y="370"/>
                    </a:cubicBezTo>
                    <a:cubicBezTo>
                      <a:pt x="130" y="370"/>
                      <a:pt x="135" y="368"/>
                      <a:pt x="136" y="368"/>
                    </a:cubicBezTo>
                    <a:cubicBezTo>
                      <a:pt x="136" y="368"/>
                      <a:pt x="138" y="368"/>
                      <a:pt x="138" y="368"/>
                    </a:cubicBezTo>
                    <a:cubicBezTo>
                      <a:pt x="138" y="368"/>
                      <a:pt x="138" y="368"/>
                      <a:pt x="138" y="367"/>
                    </a:cubicBezTo>
                    <a:cubicBezTo>
                      <a:pt x="138" y="366"/>
                      <a:pt x="139" y="360"/>
                      <a:pt x="140" y="365"/>
                    </a:cubicBezTo>
                    <a:cubicBezTo>
                      <a:pt x="140" y="365"/>
                      <a:pt x="140" y="366"/>
                      <a:pt x="140" y="366"/>
                    </a:cubicBezTo>
                    <a:cubicBezTo>
                      <a:pt x="141" y="366"/>
                      <a:pt x="141" y="366"/>
                      <a:pt x="141" y="366"/>
                    </a:cubicBezTo>
                    <a:cubicBezTo>
                      <a:pt x="141" y="367"/>
                      <a:pt x="141" y="367"/>
                      <a:pt x="141" y="367"/>
                    </a:cubicBezTo>
                    <a:cubicBezTo>
                      <a:pt x="141" y="367"/>
                      <a:pt x="142" y="366"/>
                      <a:pt x="141" y="366"/>
                    </a:cubicBezTo>
                    <a:cubicBezTo>
                      <a:pt x="141" y="365"/>
                      <a:pt x="141" y="364"/>
                      <a:pt x="142" y="364"/>
                    </a:cubicBezTo>
                    <a:cubicBezTo>
                      <a:pt x="143" y="363"/>
                      <a:pt x="143" y="363"/>
                      <a:pt x="143" y="362"/>
                    </a:cubicBezTo>
                    <a:cubicBezTo>
                      <a:pt x="142" y="362"/>
                      <a:pt x="143" y="362"/>
                      <a:pt x="143" y="361"/>
                    </a:cubicBezTo>
                    <a:cubicBezTo>
                      <a:pt x="143" y="361"/>
                      <a:pt x="144" y="360"/>
                      <a:pt x="143" y="360"/>
                    </a:cubicBezTo>
                    <a:cubicBezTo>
                      <a:pt x="143" y="361"/>
                      <a:pt x="142" y="359"/>
                      <a:pt x="141" y="360"/>
                    </a:cubicBezTo>
                    <a:cubicBezTo>
                      <a:pt x="139" y="361"/>
                      <a:pt x="138" y="362"/>
                      <a:pt x="140" y="360"/>
                    </a:cubicBezTo>
                    <a:cubicBezTo>
                      <a:pt x="142" y="357"/>
                      <a:pt x="149" y="354"/>
                      <a:pt x="150" y="353"/>
                    </a:cubicBezTo>
                    <a:cubicBezTo>
                      <a:pt x="151" y="353"/>
                      <a:pt x="153" y="353"/>
                      <a:pt x="154" y="353"/>
                    </a:cubicBezTo>
                    <a:cubicBezTo>
                      <a:pt x="156" y="354"/>
                      <a:pt x="157" y="354"/>
                      <a:pt x="156" y="353"/>
                    </a:cubicBezTo>
                    <a:cubicBezTo>
                      <a:pt x="154" y="351"/>
                      <a:pt x="154" y="351"/>
                      <a:pt x="156" y="351"/>
                    </a:cubicBezTo>
                    <a:cubicBezTo>
                      <a:pt x="158" y="351"/>
                      <a:pt x="162" y="351"/>
                      <a:pt x="164" y="349"/>
                    </a:cubicBezTo>
                    <a:cubicBezTo>
                      <a:pt x="166" y="346"/>
                      <a:pt x="166" y="348"/>
                      <a:pt x="166" y="348"/>
                    </a:cubicBezTo>
                    <a:cubicBezTo>
                      <a:pt x="166" y="348"/>
                      <a:pt x="166" y="348"/>
                      <a:pt x="167" y="347"/>
                    </a:cubicBezTo>
                    <a:cubicBezTo>
                      <a:pt x="167" y="346"/>
                      <a:pt x="167" y="346"/>
                      <a:pt x="168" y="346"/>
                    </a:cubicBezTo>
                    <a:cubicBezTo>
                      <a:pt x="169" y="346"/>
                      <a:pt x="170" y="347"/>
                      <a:pt x="169" y="345"/>
                    </a:cubicBezTo>
                    <a:cubicBezTo>
                      <a:pt x="168" y="344"/>
                      <a:pt x="170" y="343"/>
                      <a:pt x="171" y="342"/>
                    </a:cubicBezTo>
                    <a:cubicBezTo>
                      <a:pt x="171" y="341"/>
                      <a:pt x="173" y="339"/>
                      <a:pt x="172" y="340"/>
                    </a:cubicBezTo>
                    <a:cubicBezTo>
                      <a:pt x="171" y="340"/>
                      <a:pt x="169" y="340"/>
                      <a:pt x="171" y="338"/>
                    </a:cubicBezTo>
                    <a:cubicBezTo>
                      <a:pt x="174" y="336"/>
                      <a:pt x="176" y="336"/>
                      <a:pt x="177" y="335"/>
                    </a:cubicBezTo>
                    <a:cubicBezTo>
                      <a:pt x="179" y="335"/>
                      <a:pt x="182" y="334"/>
                      <a:pt x="183" y="332"/>
                    </a:cubicBezTo>
                    <a:cubicBezTo>
                      <a:pt x="184" y="330"/>
                      <a:pt x="184" y="329"/>
                      <a:pt x="185" y="329"/>
                    </a:cubicBezTo>
                    <a:cubicBezTo>
                      <a:pt x="186" y="330"/>
                      <a:pt x="188" y="330"/>
                      <a:pt x="188" y="329"/>
                    </a:cubicBezTo>
                    <a:cubicBezTo>
                      <a:pt x="189" y="328"/>
                      <a:pt x="190" y="327"/>
                      <a:pt x="191" y="327"/>
                    </a:cubicBezTo>
                    <a:cubicBezTo>
                      <a:pt x="193" y="326"/>
                      <a:pt x="191" y="326"/>
                      <a:pt x="192" y="325"/>
                    </a:cubicBezTo>
                    <a:cubicBezTo>
                      <a:pt x="193" y="324"/>
                      <a:pt x="193" y="324"/>
                      <a:pt x="195" y="323"/>
                    </a:cubicBezTo>
                    <a:cubicBezTo>
                      <a:pt x="197" y="323"/>
                      <a:pt x="200" y="321"/>
                      <a:pt x="200" y="321"/>
                    </a:cubicBezTo>
                    <a:cubicBezTo>
                      <a:pt x="201" y="321"/>
                      <a:pt x="201" y="320"/>
                      <a:pt x="202" y="321"/>
                    </a:cubicBezTo>
                    <a:cubicBezTo>
                      <a:pt x="202" y="322"/>
                      <a:pt x="202" y="323"/>
                      <a:pt x="203" y="321"/>
                    </a:cubicBezTo>
                    <a:cubicBezTo>
                      <a:pt x="204" y="320"/>
                      <a:pt x="204" y="320"/>
                      <a:pt x="205" y="320"/>
                    </a:cubicBezTo>
                    <a:cubicBezTo>
                      <a:pt x="205" y="320"/>
                      <a:pt x="206" y="320"/>
                      <a:pt x="205" y="319"/>
                    </a:cubicBezTo>
                    <a:cubicBezTo>
                      <a:pt x="204" y="319"/>
                      <a:pt x="204" y="319"/>
                      <a:pt x="205" y="318"/>
                    </a:cubicBezTo>
                    <a:cubicBezTo>
                      <a:pt x="206" y="318"/>
                      <a:pt x="206" y="318"/>
                      <a:pt x="205" y="318"/>
                    </a:cubicBezTo>
                    <a:cubicBezTo>
                      <a:pt x="204" y="318"/>
                      <a:pt x="203" y="318"/>
                      <a:pt x="204" y="317"/>
                    </a:cubicBezTo>
                    <a:cubicBezTo>
                      <a:pt x="206" y="317"/>
                      <a:pt x="208" y="316"/>
                      <a:pt x="207" y="316"/>
                    </a:cubicBezTo>
                    <a:cubicBezTo>
                      <a:pt x="207" y="315"/>
                      <a:pt x="207" y="314"/>
                      <a:pt x="208" y="313"/>
                    </a:cubicBezTo>
                    <a:cubicBezTo>
                      <a:pt x="209" y="313"/>
                      <a:pt x="209" y="313"/>
                      <a:pt x="209" y="312"/>
                    </a:cubicBezTo>
                    <a:cubicBezTo>
                      <a:pt x="210" y="312"/>
                      <a:pt x="210" y="311"/>
                      <a:pt x="213" y="310"/>
                    </a:cubicBezTo>
                    <a:cubicBezTo>
                      <a:pt x="216" y="309"/>
                      <a:pt x="217" y="308"/>
                      <a:pt x="217" y="307"/>
                    </a:cubicBezTo>
                    <a:cubicBezTo>
                      <a:pt x="218" y="306"/>
                      <a:pt x="219" y="305"/>
                      <a:pt x="217" y="304"/>
                    </a:cubicBezTo>
                    <a:cubicBezTo>
                      <a:pt x="216" y="303"/>
                      <a:pt x="214" y="303"/>
                      <a:pt x="213" y="302"/>
                    </a:cubicBezTo>
                    <a:cubicBezTo>
                      <a:pt x="213" y="301"/>
                      <a:pt x="213" y="301"/>
                      <a:pt x="211" y="301"/>
                    </a:cubicBezTo>
                    <a:cubicBezTo>
                      <a:pt x="210" y="302"/>
                      <a:pt x="207" y="301"/>
                      <a:pt x="206" y="301"/>
                    </a:cubicBezTo>
                    <a:cubicBezTo>
                      <a:pt x="205" y="301"/>
                      <a:pt x="206" y="301"/>
                      <a:pt x="205" y="300"/>
                    </a:cubicBezTo>
                    <a:cubicBezTo>
                      <a:pt x="204" y="300"/>
                      <a:pt x="204" y="299"/>
                      <a:pt x="205" y="299"/>
                    </a:cubicBezTo>
                    <a:cubicBezTo>
                      <a:pt x="206" y="298"/>
                      <a:pt x="206" y="298"/>
                      <a:pt x="206" y="297"/>
                    </a:cubicBezTo>
                    <a:cubicBezTo>
                      <a:pt x="206" y="296"/>
                      <a:pt x="207" y="296"/>
                      <a:pt x="208" y="295"/>
                    </a:cubicBezTo>
                    <a:cubicBezTo>
                      <a:pt x="209" y="295"/>
                      <a:pt x="209" y="295"/>
                      <a:pt x="207" y="295"/>
                    </a:cubicBezTo>
                    <a:cubicBezTo>
                      <a:pt x="205" y="295"/>
                      <a:pt x="206" y="294"/>
                      <a:pt x="208" y="294"/>
                    </a:cubicBezTo>
                    <a:cubicBezTo>
                      <a:pt x="210" y="293"/>
                      <a:pt x="213" y="292"/>
                      <a:pt x="212" y="292"/>
                    </a:cubicBezTo>
                    <a:cubicBezTo>
                      <a:pt x="211" y="291"/>
                      <a:pt x="210" y="290"/>
                      <a:pt x="212" y="290"/>
                    </a:cubicBezTo>
                    <a:cubicBezTo>
                      <a:pt x="213" y="290"/>
                      <a:pt x="215" y="289"/>
                      <a:pt x="214" y="289"/>
                    </a:cubicBezTo>
                    <a:cubicBezTo>
                      <a:pt x="213" y="289"/>
                      <a:pt x="213" y="288"/>
                      <a:pt x="214" y="288"/>
                    </a:cubicBezTo>
                    <a:cubicBezTo>
                      <a:pt x="215" y="287"/>
                      <a:pt x="216" y="284"/>
                      <a:pt x="217" y="286"/>
                    </a:cubicBezTo>
                    <a:cubicBezTo>
                      <a:pt x="217" y="288"/>
                      <a:pt x="216" y="289"/>
                      <a:pt x="218" y="288"/>
                    </a:cubicBezTo>
                    <a:cubicBezTo>
                      <a:pt x="220" y="288"/>
                      <a:pt x="226" y="285"/>
                      <a:pt x="222" y="284"/>
                    </a:cubicBezTo>
                    <a:cubicBezTo>
                      <a:pt x="218" y="284"/>
                      <a:pt x="218" y="284"/>
                      <a:pt x="221" y="283"/>
                    </a:cubicBezTo>
                    <a:cubicBezTo>
                      <a:pt x="223" y="282"/>
                      <a:pt x="227" y="282"/>
                      <a:pt x="228" y="281"/>
                    </a:cubicBezTo>
                    <a:cubicBezTo>
                      <a:pt x="229" y="280"/>
                      <a:pt x="230" y="279"/>
                      <a:pt x="227" y="277"/>
                    </a:cubicBezTo>
                    <a:cubicBezTo>
                      <a:pt x="224" y="276"/>
                      <a:pt x="225" y="275"/>
                      <a:pt x="223" y="274"/>
                    </a:cubicBezTo>
                    <a:cubicBezTo>
                      <a:pt x="220" y="274"/>
                      <a:pt x="223" y="274"/>
                      <a:pt x="226" y="273"/>
                    </a:cubicBezTo>
                    <a:cubicBezTo>
                      <a:pt x="229" y="273"/>
                      <a:pt x="233" y="272"/>
                      <a:pt x="234" y="272"/>
                    </a:cubicBezTo>
                    <a:cubicBezTo>
                      <a:pt x="234" y="272"/>
                      <a:pt x="234" y="272"/>
                      <a:pt x="234" y="271"/>
                    </a:cubicBezTo>
                    <a:cubicBezTo>
                      <a:pt x="233" y="270"/>
                      <a:pt x="233" y="269"/>
                      <a:pt x="235" y="268"/>
                    </a:cubicBezTo>
                    <a:cubicBezTo>
                      <a:pt x="237" y="267"/>
                      <a:pt x="237" y="266"/>
                      <a:pt x="238" y="265"/>
                    </a:cubicBezTo>
                    <a:cubicBezTo>
                      <a:pt x="239" y="264"/>
                      <a:pt x="239" y="264"/>
                      <a:pt x="240" y="264"/>
                    </a:cubicBezTo>
                    <a:cubicBezTo>
                      <a:pt x="241" y="264"/>
                      <a:pt x="241" y="264"/>
                      <a:pt x="241" y="263"/>
                    </a:cubicBezTo>
                    <a:cubicBezTo>
                      <a:pt x="241" y="261"/>
                      <a:pt x="241" y="260"/>
                      <a:pt x="244" y="259"/>
                    </a:cubicBezTo>
                    <a:cubicBezTo>
                      <a:pt x="247" y="258"/>
                      <a:pt x="250" y="257"/>
                      <a:pt x="251" y="256"/>
                    </a:cubicBezTo>
                    <a:cubicBezTo>
                      <a:pt x="252" y="255"/>
                      <a:pt x="253" y="253"/>
                      <a:pt x="255" y="253"/>
                    </a:cubicBezTo>
                    <a:cubicBezTo>
                      <a:pt x="257" y="253"/>
                      <a:pt x="257" y="252"/>
                      <a:pt x="258" y="251"/>
                    </a:cubicBezTo>
                    <a:cubicBezTo>
                      <a:pt x="259" y="250"/>
                      <a:pt x="260" y="250"/>
                      <a:pt x="263" y="250"/>
                    </a:cubicBezTo>
                    <a:cubicBezTo>
                      <a:pt x="266" y="250"/>
                      <a:pt x="267" y="251"/>
                      <a:pt x="271" y="249"/>
                    </a:cubicBezTo>
                    <a:cubicBezTo>
                      <a:pt x="274" y="247"/>
                      <a:pt x="276" y="247"/>
                      <a:pt x="277" y="247"/>
                    </a:cubicBezTo>
                    <a:cubicBezTo>
                      <a:pt x="278" y="247"/>
                      <a:pt x="279" y="247"/>
                      <a:pt x="276" y="248"/>
                    </a:cubicBezTo>
                    <a:cubicBezTo>
                      <a:pt x="273" y="250"/>
                      <a:pt x="272" y="250"/>
                      <a:pt x="270" y="252"/>
                    </a:cubicBezTo>
                    <a:cubicBezTo>
                      <a:pt x="268" y="254"/>
                      <a:pt x="268" y="254"/>
                      <a:pt x="268" y="254"/>
                    </a:cubicBezTo>
                    <a:cubicBezTo>
                      <a:pt x="267" y="255"/>
                      <a:pt x="266" y="255"/>
                      <a:pt x="268" y="256"/>
                    </a:cubicBezTo>
                    <a:cubicBezTo>
                      <a:pt x="271" y="257"/>
                      <a:pt x="277" y="260"/>
                      <a:pt x="277" y="260"/>
                    </a:cubicBezTo>
                    <a:cubicBezTo>
                      <a:pt x="277" y="260"/>
                      <a:pt x="280" y="261"/>
                      <a:pt x="276" y="260"/>
                    </a:cubicBezTo>
                    <a:cubicBezTo>
                      <a:pt x="272" y="260"/>
                      <a:pt x="271" y="259"/>
                      <a:pt x="269" y="260"/>
                    </a:cubicBezTo>
                    <a:cubicBezTo>
                      <a:pt x="267" y="260"/>
                      <a:pt x="266" y="261"/>
                      <a:pt x="263" y="260"/>
                    </a:cubicBezTo>
                    <a:cubicBezTo>
                      <a:pt x="260" y="259"/>
                      <a:pt x="259" y="257"/>
                      <a:pt x="257" y="260"/>
                    </a:cubicBezTo>
                    <a:cubicBezTo>
                      <a:pt x="254" y="263"/>
                      <a:pt x="250" y="264"/>
                      <a:pt x="248" y="264"/>
                    </a:cubicBezTo>
                    <a:cubicBezTo>
                      <a:pt x="246" y="264"/>
                      <a:pt x="245" y="265"/>
                      <a:pt x="247" y="266"/>
                    </a:cubicBezTo>
                    <a:cubicBezTo>
                      <a:pt x="249" y="268"/>
                      <a:pt x="249" y="271"/>
                      <a:pt x="248" y="272"/>
                    </a:cubicBezTo>
                    <a:cubicBezTo>
                      <a:pt x="247" y="272"/>
                      <a:pt x="247" y="272"/>
                      <a:pt x="247" y="273"/>
                    </a:cubicBezTo>
                    <a:cubicBezTo>
                      <a:pt x="246" y="274"/>
                      <a:pt x="246" y="277"/>
                      <a:pt x="244" y="278"/>
                    </a:cubicBezTo>
                    <a:cubicBezTo>
                      <a:pt x="243" y="279"/>
                      <a:pt x="242" y="281"/>
                      <a:pt x="241" y="283"/>
                    </a:cubicBezTo>
                    <a:cubicBezTo>
                      <a:pt x="240" y="285"/>
                      <a:pt x="239" y="287"/>
                      <a:pt x="242" y="288"/>
                    </a:cubicBezTo>
                    <a:cubicBezTo>
                      <a:pt x="245" y="289"/>
                      <a:pt x="246" y="290"/>
                      <a:pt x="248" y="288"/>
                    </a:cubicBezTo>
                    <a:cubicBezTo>
                      <a:pt x="250" y="285"/>
                      <a:pt x="250" y="286"/>
                      <a:pt x="251" y="286"/>
                    </a:cubicBezTo>
                    <a:cubicBezTo>
                      <a:pt x="251" y="285"/>
                      <a:pt x="252" y="285"/>
                      <a:pt x="251" y="287"/>
                    </a:cubicBezTo>
                    <a:cubicBezTo>
                      <a:pt x="250" y="289"/>
                      <a:pt x="250" y="289"/>
                      <a:pt x="250" y="289"/>
                    </a:cubicBezTo>
                    <a:cubicBezTo>
                      <a:pt x="250" y="290"/>
                      <a:pt x="249" y="290"/>
                      <a:pt x="249" y="290"/>
                    </a:cubicBezTo>
                    <a:cubicBezTo>
                      <a:pt x="248" y="290"/>
                      <a:pt x="246" y="290"/>
                      <a:pt x="247" y="291"/>
                    </a:cubicBezTo>
                    <a:cubicBezTo>
                      <a:pt x="247" y="292"/>
                      <a:pt x="247" y="293"/>
                      <a:pt x="246" y="293"/>
                    </a:cubicBezTo>
                    <a:cubicBezTo>
                      <a:pt x="245" y="293"/>
                      <a:pt x="244" y="292"/>
                      <a:pt x="243" y="293"/>
                    </a:cubicBezTo>
                    <a:cubicBezTo>
                      <a:pt x="242" y="293"/>
                      <a:pt x="241" y="294"/>
                      <a:pt x="240" y="294"/>
                    </a:cubicBezTo>
                    <a:cubicBezTo>
                      <a:pt x="240" y="294"/>
                      <a:pt x="239" y="294"/>
                      <a:pt x="240" y="294"/>
                    </a:cubicBezTo>
                    <a:cubicBezTo>
                      <a:pt x="240" y="295"/>
                      <a:pt x="240" y="295"/>
                      <a:pt x="240" y="295"/>
                    </a:cubicBezTo>
                    <a:cubicBezTo>
                      <a:pt x="239" y="295"/>
                      <a:pt x="238" y="296"/>
                      <a:pt x="239" y="297"/>
                    </a:cubicBezTo>
                    <a:cubicBezTo>
                      <a:pt x="240" y="298"/>
                      <a:pt x="241" y="300"/>
                      <a:pt x="246" y="298"/>
                    </a:cubicBezTo>
                    <a:cubicBezTo>
                      <a:pt x="251" y="296"/>
                      <a:pt x="251" y="296"/>
                      <a:pt x="252" y="296"/>
                    </a:cubicBezTo>
                    <a:cubicBezTo>
                      <a:pt x="254" y="295"/>
                      <a:pt x="256" y="294"/>
                      <a:pt x="257" y="293"/>
                    </a:cubicBezTo>
                    <a:cubicBezTo>
                      <a:pt x="258" y="293"/>
                      <a:pt x="259" y="292"/>
                      <a:pt x="258" y="292"/>
                    </a:cubicBezTo>
                    <a:cubicBezTo>
                      <a:pt x="258" y="291"/>
                      <a:pt x="258" y="290"/>
                      <a:pt x="259" y="290"/>
                    </a:cubicBezTo>
                    <a:cubicBezTo>
                      <a:pt x="259" y="290"/>
                      <a:pt x="259" y="290"/>
                      <a:pt x="260" y="291"/>
                    </a:cubicBezTo>
                    <a:cubicBezTo>
                      <a:pt x="260" y="292"/>
                      <a:pt x="260" y="293"/>
                      <a:pt x="261" y="292"/>
                    </a:cubicBezTo>
                    <a:cubicBezTo>
                      <a:pt x="262" y="290"/>
                      <a:pt x="264" y="286"/>
                      <a:pt x="264" y="287"/>
                    </a:cubicBezTo>
                    <a:cubicBezTo>
                      <a:pt x="263" y="289"/>
                      <a:pt x="261" y="293"/>
                      <a:pt x="262" y="292"/>
                    </a:cubicBezTo>
                    <a:cubicBezTo>
                      <a:pt x="263" y="292"/>
                      <a:pt x="264" y="291"/>
                      <a:pt x="265" y="290"/>
                    </a:cubicBezTo>
                    <a:cubicBezTo>
                      <a:pt x="265" y="289"/>
                      <a:pt x="266" y="287"/>
                      <a:pt x="266" y="287"/>
                    </a:cubicBezTo>
                    <a:cubicBezTo>
                      <a:pt x="267" y="287"/>
                      <a:pt x="269" y="288"/>
                      <a:pt x="268" y="287"/>
                    </a:cubicBezTo>
                    <a:cubicBezTo>
                      <a:pt x="267" y="286"/>
                      <a:pt x="267" y="285"/>
                      <a:pt x="269" y="286"/>
                    </a:cubicBezTo>
                    <a:cubicBezTo>
                      <a:pt x="271" y="288"/>
                      <a:pt x="271" y="288"/>
                      <a:pt x="271" y="287"/>
                    </a:cubicBezTo>
                    <a:cubicBezTo>
                      <a:pt x="271" y="285"/>
                      <a:pt x="269" y="284"/>
                      <a:pt x="271" y="284"/>
                    </a:cubicBezTo>
                    <a:cubicBezTo>
                      <a:pt x="272" y="283"/>
                      <a:pt x="271" y="280"/>
                      <a:pt x="272" y="283"/>
                    </a:cubicBezTo>
                    <a:cubicBezTo>
                      <a:pt x="273" y="286"/>
                      <a:pt x="273" y="288"/>
                      <a:pt x="274" y="287"/>
                    </a:cubicBezTo>
                    <a:cubicBezTo>
                      <a:pt x="274" y="285"/>
                      <a:pt x="273" y="284"/>
                      <a:pt x="274" y="283"/>
                    </a:cubicBezTo>
                    <a:cubicBezTo>
                      <a:pt x="275" y="283"/>
                      <a:pt x="276" y="281"/>
                      <a:pt x="276" y="280"/>
                    </a:cubicBezTo>
                    <a:cubicBezTo>
                      <a:pt x="276" y="279"/>
                      <a:pt x="276" y="277"/>
                      <a:pt x="277" y="280"/>
                    </a:cubicBezTo>
                    <a:cubicBezTo>
                      <a:pt x="279" y="282"/>
                      <a:pt x="277" y="285"/>
                      <a:pt x="279" y="282"/>
                    </a:cubicBezTo>
                    <a:cubicBezTo>
                      <a:pt x="280" y="279"/>
                      <a:pt x="281" y="279"/>
                      <a:pt x="283" y="281"/>
                    </a:cubicBezTo>
                    <a:cubicBezTo>
                      <a:pt x="284" y="283"/>
                      <a:pt x="286" y="283"/>
                      <a:pt x="288" y="282"/>
                    </a:cubicBezTo>
                    <a:cubicBezTo>
                      <a:pt x="289" y="281"/>
                      <a:pt x="290" y="280"/>
                      <a:pt x="291" y="280"/>
                    </a:cubicBezTo>
                    <a:cubicBezTo>
                      <a:pt x="292" y="279"/>
                      <a:pt x="292" y="279"/>
                      <a:pt x="292" y="278"/>
                    </a:cubicBezTo>
                    <a:cubicBezTo>
                      <a:pt x="292" y="277"/>
                      <a:pt x="293" y="277"/>
                      <a:pt x="294" y="277"/>
                    </a:cubicBezTo>
                    <a:cubicBezTo>
                      <a:pt x="294" y="276"/>
                      <a:pt x="296" y="276"/>
                      <a:pt x="294" y="276"/>
                    </a:cubicBezTo>
                    <a:cubicBezTo>
                      <a:pt x="292" y="275"/>
                      <a:pt x="290" y="275"/>
                      <a:pt x="292" y="274"/>
                    </a:cubicBezTo>
                    <a:cubicBezTo>
                      <a:pt x="295" y="273"/>
                      <a:pt x="293" y="273"/>
                      <a:pt x="294" y="272"/>
                    </a:cubicBezTo>
                    <a:cubicBezTo>
                      <a:pt x="295" y="271"/>
                      <a:pt x="296" y="272"/>
                      <a:pt x="297" y="271"/>
                    </a:cubicBezTo>
                    <a:cubicBezTo>
                      <a:pt x="298" y="271"/>
                      <a:pt x="298" y="271"/>
                      <a:pt x="298" y="270"/>
                    </a:cubicBezTo>
                    <a:cubicBezTo>
                      <a:pt x="298" y="270"/>
                      <a:pt x="297" y="269"/>
                      <a:pt x="297" y="268"/>
                    </a:cubicBezTo>
                    <a:cubicBezTo>
                      <a:pt x="296" y="267"/>
                      <a:pt x="296" y="267"/>
                      <a:pt x="295" y="268"/>
                    </a:cubicBezTo>
                    <a:cubicBezTo>
                      <a:pt x="295" y="269"/>
                      <a:pt x="294" y="271"/>
                      <a:pt x="292" y="271"/>
                    </a:cubicBezTo>
                    <a:cubicBezTo>
                      <a:pt x="290" y="270"/>
                      <a:pt x="289" y="270"/>
                      <a:pt x="288" y="270"/>
                    </a:cubicBezTo>
                    <a:cubicBezTo>
                      <a:pt x="288" y="271"/>
                      <a:pt x="287" y="270"/>
                      <a:pt x="288" y="269"/>
                    </a:cubicBezTo>
                    <a:cubicBezTo>
                      <a:pt x="290" y="268"/>
                      <a:pt x="290" y="268"/>
                      <a:pt x="292" y="268"/>
                    </a:cubicBezTo>
                    <a:cubicBezTo>
                      <a:pt x="294" y="267"/>
                      <a:pt x="294" y="267"/>
                      <a:pt x="294" y="265"/>
                    </a:cubicBezTo>
                    <a:cubicBezTo>
                      <a:pt x="294" y="264"/>
                      <a:pt x="294" y="263"/>
                      <a:pt x="293" y="265"/>
                    </a:cubicBezTo>
                    <a:cubicBezTo>
                      <a:pt x="292" y="266"/>
                      <a:pt x="291" y="268"/>
                      <a:pt x="291" y="265"/>
                    </a:cubicBezTo>
                    <a:cubicBezTo>
                      <a:pt x="292" y="262"/>
                      <a:pt x="291" y="263"/>
                      <a:pt x="290" y="264"/>
                    </a:cubicBezTo>
                    <a:cubicBezTo>
                      <a:pt x="290" y="264"/>
                      <a:pt x="288" y="265"/>
                      <a:pt x="288" y="265"/>
                    </a:cubicBezTo>
                    <a:cubicBezTo>
                      <a:pt x="288" y="266"/>
                      <a:pt x="286" y="265"/>
                      <a:pt x="288" y="264"/>
                    </a:cubicBezTo>
                    <a:cubicBezTo>
                      <a:pt x="289" y="263"/>
                      <a:pt x="291" y="263"/>
                      <a:pt x="290" y="263"/>
                    </a:cubicBezTo>
                    <a:cubicBezTo>
                      <a:pt x="290" y="262"/>
                      <a:pt x="289" y="263"/>
                      <a:pt x="288" y="263"/>
                    </a:cubicBezTo>
                    <a:cubicBezTo>
                      <a:pt x="288" y="263"/>
                      <a:pt x="288" y="262"/>
                      <a:pt x="291" y="262"/>
                    </a:cubicBezTo>
                    <a:cubicBezTo>
                      <a:pt x="294" y="261"/>
                      <a:pt x="293" y="260"/>
                      <a:pt x="293" y="260"/>
                    </a:cubicBezTo>
                    <a:cubicBezTo>
                      <a:pt x="292" y="259"/>
                      <a:pt x="292" y="259"/>
                      <a:pt x="293" y="259"/>
                    </a:cubicBezTo>
                    <a:cubicBezTo>
                      <a:pt x="294" y="258"/>
                      <a:pt x="295" y="257"/>
                      <a:pt x="295" y="257"/>
                    </a:cubicBezTo>
                    <a:cubicBezTo>
                      <a:pt x="294" y="257"/>
                      <a:pt x="293" y="257"/>
                      <a:pt x="292" y="258"/>
                    </a:cubicBezTo>
                    <a:cubicBezTo>
                      <a:pt x="291" y="259"/>
                      <a:pt x="290" y="259"/>
                      <a:pt x="292" y="257"/>
                    </a:cubicBezTo>
                    <a:cubicBezTo>
                      <a:pt x="293" y="255"/>
                      <a:pt x="295" y="255"/>
                      <a:pt x="296" y="255"/>
                    </a:cubicBezTo>
                    <a:cubicBezTo>
                      <a:pt x="297" y="255"/>
                      <a:pt x="299" y="255"/>
                      <a:pt x="300" y="254"/>
                    </a:cubicBezTo>
                    <a:cubicBezTo>
                      <a:pt x="301" y="253"/>
                      <a:pt x="302" y="252"/>
                      <a:pt x="301" y="253"/>
                    </a:cubicBezTo>
                    <a:cubicBezTo>
                      <a:pt x="300" y="255"/>
                      <a:pt x="298" y="257"/>
                      <a:pt x="297" y="258"/>
                    </a:cubicBezTo>
                    <a:cubicBezTo>
                      <a:pt x="296" y="259"/>
                      <a:pt x="296" y="260"/>
                      <a:pt x="297" y="260"/>
                    </a:cubicBezTo>
                    <a:cubicBezTo>
                      <a:pt x="298" y="261"/>
                      <a:pt x="299" y="262"/>
                      <a:pt x="300" y="261"/>
                    </a:cubicBezTo>
                    <a:cubicBezTo>
                      <a:pt x="300" y="260"/>
                      <a:pt x="301" y="260"/>
                      <a:pt x="302" y="260"/>
                    </a:cubicBezTo>
                    <a:cubicBezTo>
                      <a:pt x="303" y="260"/>
                      <a:pt x="303" y="259"/>
                      <a:pt x="303" y="259"/>
                    </a:cubicBezTo>
                    <a:cubicBezTo>
                      <a:pt x="303" y="258"/>
                      <a:pt x="302" y="258"/>
                      <a:pt x="303" y="258"/>
                    </a:cubicBezTo>
                    <a:cubicBezTo>
                      <a:pt x="303" y="257"/>
                      <a:pt x="303" y="257"/>
                      <a:pt x="304" y="256"/>
                    </a:cubicBezTo>
                    <a:cubicBezTo>
                      <a:pt x="304" y="255"/>
                      <a:pt x="304" y="254"/>
                      <a:pt x="304" y="256"/>
                    </a:cubicBezTo>
                    <a:cubicBezTo>
                      <a:pt x="304" y="258"/>
                      <a:pt x="304" y="258"/>
                      <a:pt x="304" y="259"/>
                    </a:cubicBezTo>
                    <a:cubicBezTo>
                      <a:pt x="304" y="260"/>
                      <a:pt x="304" y="261"/>
                      <a:pt x="304" y="259"/>
                    </a:cubicBezTo>
                    <a:cubicBezTo>
                      <a:pt x="305" y="258"/>
                      <a:pt x="305" y="258"/>
                      <a:pt x="305" y="259"/>
                    </a:cubicBezTo>
                    <a:cubicBezTo>
                      <a:pt x="306" y="260"/>
                      <a:pt x="306" y="260"/>
                      <a:pt x="307" y="259"/>
                    </a:cubicBezTo>
                    <a:cubicBezTo>
                      <a:pt x="309" y="258"/>
                      <a:pt x="310" y="258"/>
                      <a:pt x="312" y="258"/>
                    </a:cubicBezTo>
                    <a:cubicBezTo>
                      <a:pt x="314" y="259"/>
                      <a:pt x="314" y="258"/>
                      <a:pt x="316" y="257"/>
                    </a:cubicBezTo>
                    <a:cubicBezTo>
                      <a:pt x="318" y="256"/>
                      <a:pt x="319" y="255"/>
                      <a:pt x="321" y="255"/>
                    </a:cubicBezTo>
                    <a:cubicBezTo>
                      <a:pt x="323" y="255"/>
                      <a:pt x="321" y="256"/>
                      <a:pt x="320" y="256"/>
                    </a:cubicBezTo>
                    <a:cubicBezTo>
                      <a:pt x="318" y="256"/>
                      <a:pt x="317" y="257"/>
                      <a:pt x="318" y="257"/>
                    </a:cubicBezTo>
                    <a:cubicBezTo>
                      <a:pt x="318" y="258"/>
                      <a:pt x="318" y="257"/>
                      <a:pt x="317" y="258"/>
                    </a:cubicBezTo>
                    <a:cubicBezTo>
                      <a:pt x="317" y="258"/>
                      <a:pt x="316" y="258"/>
                      <a:pt x="317" y="259"/>
                    </a:cubicBezTo>
                    <a:cubicBezTo>
                      <a:pt x="317" y="259"/>
                      <a:pt x="317" y="260"/>
                      <a:pt x="317" y="259"/>
                    </a:cubicBezTo>
                    <a:cubicBezTo>
                      <a:pt x="316" y="259"/>
                      <a:pt x="315" y="259"/>
                      <a:pt x="316" y="260"/>
                    </a:cubicBezTo>
                    <a:cubicBezTo>
                      <a:pt x="318" y="261"/>
                      <a:pt x="317" y="262"/>
                      <a:pt x="319" y="262"/>
                    </a:cubicBezTo>
                    <a:cubicBezTo>
                      <a:pt x="321" y="262"/>
                      <a:pt x="322" y="262"/>
                      <a:pt x="322" y="262"/>
                    </a:cubicBezTo>
                    <a:cubicBezTo>
                      <a:pt x="323" y="261"/>
                      <a:pt x="324" y="262"/>
                      <a:pt x="322" y="263"/>
                    </a:cubicBezTo>
                    <a:cubicBezTo>
                      <a:pt x="320" y="264"/>
                      <a:pt x="319" y="263"/>
                      <a:pt x="319" y="264"/>
                    </a:cubicBezTo>
                    <a:cubicBezTo>
                      <a:pt x="319" y="264"/>
                      <a:pt x="317" y="264"/>
                      <a:pt x="317" y="264"/>
                    </a:cubicBezTo>
                    <a:cubicBezTo>
                      <a:pt x="317" y="265"/>
                      <a:pt x="317" y="265"/>
                      <a:pt x="319" y="265"/>
                    </a:cubicBezTo>
                    <a:cubicBezTo>
                      <a:pt x="321" y="264"/>
                      <a:pt x="321" y="264"/>
                      <a:pt x="322" y="264"/>
                    </a:cubicBezTo>
                    <a:cubicBezTo>
                      <a:pt x="323" y="264"/>
                      <a:pt x="325" y="264"/>
                      <a:pt x="325" y="264"/>
                    </a:cubicBezTo>
                    <a:cubicBezTo>
                      <a:pt x="326" y="263"/>
                      <a:pt x="326" y="264"/>
                      <a:pt x="325" y="265"/>
                    </a:cubicBezTo>
                    <a:cubicBezTo>
                      <a:pt x="324" y="266"/>
                      <a:pt x="322" y="267"/>
                      <a:pt x="324" y="266"/>
                    </a:cubicBezTo>
                    <a:cubicBezTo>
                      <a:pt x="327" y="265"/>
                      <a:pt x="328" y="265"/>
                      <a:pt x="329" y="265"/>
                    </a:cubicBezTo>
                    <a:cubicBezTo>
                      <a:pt x="331" y="266"/>
                      <a:pt x="332" y="266"/>
                      <a:pt x="332" y="267"/>
                    </a:cubicBezTo>
                    <a:cubicBezTo>
                      <a:pt x="331" y="268"/>
                      <a:pt x="330" y="269"/>
                      <a:pt x="328" y="270"/>
                    </a:cubicBezTo>
                    <a:cubicBezTo>
                      <a:pt x="327" y="271"/>
                      <a:pt x="328" y="270"/>
                      <a:pt x="330" y="270"/>
                    </a:cubicBezTo>
                    <a:cubicBezTo>
                      <a:pt x="331" y="271"/>
                      <a:pt x="339" y="271"/>
                      <a:pt x="339" y="271"/>
                    </a:cubicBezTo>
                    <a:cubicBezTo>
                      <a:pt x="340" y="271"/>
                      <a:pt x="341" y="270"/>
                      <a:pt x="342" y="269"/>
                    </a:cubicBezTo>
                    <a:cubicBezTo>
                      <a:pt x="343" y="268"/>
                      <a:pt x="344" y="267"/>
                      <a:pt x="345" y="265"/>
                    </a:cubicBezTo>
                    <a:cubicBezTo>
                      <a:pt x="347" y="264"/>
                      <a:pt x="347" y="265"/>
                      <a:pt x="346" y="266"/>
                    </a:cubicBezTo>
                    <a:cubicBezTo>
                      <a:pt x="345" y="267"/>
                      <a:pt x="344" y="269"/>
                      <a:pt x="344" y="270"/>
                    </a:cubicBezTo>
                    <a:cubicBezTo>
                      <a:pt x="344" y="271"/>
                      <a:pt x="344" y="272"/>
                      <a:pt x="344" y="272"/>
                    </a:cubicBezTo>
                    <a:cubicBezTo>
                      <a:pt x="343" y="272"/>
                      <a:pt x="343" y="272"/>
                      <a:pt x="343" y="273"/>
                    </a:cubicBezTo>
                    <a:cubicBezTo>
                      <a:pt x="343" y="274"/>
                      <a:pt x="343" y="274"/>
                      <a:pt x="344" y="275"/>
                    </a:cubicBezTo>
                    <a:cubicBezTo>
                      <a:pt x="346" y="275"/>
                      <a:pt x="354" y="278"/>
                      <a:pt x="355" y="279"/>
                    </a:cubicBezTo>
                    <a:cubicBezTo>
                      <a:pt x="356" y="279"/>
                      <a:pt x="357" y="280"/>
                      <a:pt x="357" y="280"/>
                    </a:cubicBezTo>
                    <a:cubicBezTo>
                      <a:pt x="358" y="280"/>
                      <a:pt x="374" y="279"/>
                      <a:pt x="376" y="279"/>
                    </a:cubicBezTo>
                    <a:cubicBezTo>
                      <a:pt x="378" y="279"/>
                      <a:pt x="388" y="280"/>
                      <a:pt x="390" y="281"/>
                    </a:cubicBezTo>
                    <a:cubicBezTo>
                      <a:pt x="392" y="282"/>
                      <a:pt x="393" y="281"/>
                      <a:pt x="394" y="281"/>
                    </a:cubicBezTo>
                    <a:cubicBezTo>
                      <a:pt x="395" y="281"/>
                      <a:pt x="396" y="280"/>
                      <a:pt x="395" y="279"/>
                    </a:cubicBezTo>
                    <a:cubicBezTo>
                      <a:pt x="394" y="278"/>
                      <a:pt x="393" y="278"/>
                      <a:pt x="395" y="278"/>
                    </a:cubicBezTo>
                    <a:cubicBezTo>
                      <a:pt x="396" y="278"/>
                      <a:pt x="396" y="279"/>
                      <a:pt x="397" y="280"/>
                    </a:cubicBezTo>
                    <a:cubicBezTo>
                      <a:pt x="397" y="282"/>
                      <a:pt x="396" y="283"/>
                      <a:pt x="396" y="283"/>
                    </a:cubicBezTo>
                    <a:cubicBezTo>
                      <a:pt x="395" y="283"/>
                      <a:pt x="394" y="283"/>
                      <a:pt x="396" y="284"/>
                    </a:cubicBezTo>
                    <a:cubicBezTo>
                      <a:pt x="398" y="285"/>
                      <a:pt x="406" y="288"/>
                      <a:pt x="410" y="287"/>
                    </a:cubicBezTo>
                    <a:cubicBezTo>
                      <a:pt x="415" y="287"/>
                      <a:pt x="420" y="284"/>
                      <a:pt x="421" y="283"/>
                    </a:cubicBezTo>
                    <a:cubicBezTo>
                      <a:pt x="422" y="282"/>
                      <a:pt x="422" y="282"/>
                      <a:pt x="423" y="281"/>
                    </a:cubicBezTo>
                    <a:cubicBezTo>
                      <a:pt x="423" y="280"/>
                      <a:pt x="423" y="279"/>
                      <a:pt x="425" y="280"/>
                    </a:cubicBezTo>
                    <a:cubicBezTo>
                      <a:pt x="427" y="281"/>
                      <a:pt x="430" y="283"/>
                      <a:pt x="431" y="284"/>
                    </a:cubicBezTo>
                    <a:cubicBezTo>
                      <a:pt x="431" y="284"/>
                      <a:pt x="432" y="285"/>
                      <a:pt x="430" y="284"/>
                    </a:cubicBezTo>
                    <a:cubicBezTo>
                      <a:pt x="428" y="284"/>
                      <a:pt x="426" y="284"/>
                      <a:pt x="427" y="286"/>
                    </a:cubicBezTo>
                    <a:cubicBezTo>
                      <a:pt x="427" y="288"/>
                      <a:pt x="427" y="291"/>
                      <a:pt x="426" y="290"/>
                    </a:cubicBezTo>
                    <a:cubicBezTo>
                      <a:pt x="426" y="289"/>
                      <a:pt x="426" y="287"/>
                      <a:pt x="426" y="286"/>
                    </a:cubicBezTo>
                    <a:cubicBezTo>
                      <a:pt x="426" y="284"/>
                      <a:pt x="425" y="282"/>
                      <a:pt x="424" y="282"/>
                    </a:cubicBezTo>
                    <a:cubicBezTo>
                      <a:pt x="422" y="282"/>
                      <a:pt x="421" y="283"/>
                      <a:pt x="422" y="285"/>
                    </a:cubicBezTo>
                    <a:cubicBezTo>
                      <a:pt x="423" y="287"/>
                      <a:pt x="423" y="288"/>
                      <a:pt x="421" y="290"/>
                    </a:cubicBezTo>
                    <a:cubicBezTo>
                      <a:pt x="420" y="291"/>
                      <a:pt x="416" y="291"/>
                      <a:pt x="419" y="291"/>
                    </a:cubicBezTo>
                    <a:cubicBezTo>
                      <a:pt x="422" y="292"/>
                      <a:pt x="428" y="296"/>
                      <a:pt x="430" y="297"/>
                    </a:cubicBezTo>
                    <a:cubicBezTo>
                      <a:pt x="433" y="298"/>
                      <a:pt x="435" y="299"/>
                      <a:pt x="437" y="299"/>
                    </a:cubicBezTo>
                    <a:cubicBezTo>
                      <a:pt x="438" y="299"/>
                      <a:pt x="439" y="299"/>
                      <a:pt x="438" y="299"/>
                    </a:cubicBezTo>
                    <a:cubicBezTo>
                      <a:pt x="437" y="300"/>
                      <a:pt x="436" y="300"/>
                      <a:pt x="438" y="301"/>
                    </a:cubicBezTo>
                    <a:cubicBezTo>
                      <a:pt x="439" y="302"/>
                      <a:pt x="464" y="319"/>
                      <a:pt x="464" y="319"/>
                    </a:cubicBezTo>
                    <a:cubicBezTo>
                      <a:pt x="464" y="319"/>
                      <a:pt x="465" y="320"/>
                      <a:pt x="466" y="318"/>
                    </a:cubicBezTo>
                    <a:cubicBezTo>
                      <a:pt x="466" y="317"/>
                      <a:pt x="466" y="317"/>
                      <a:pt x="467" y="317"/>
                    </a:cubicBezTo>
                    <a:cubicBezTo>
                      <a:pt x="469" y="318"/>
                      <a:pt x="471" y="318"/>
                      <a:pt x="469" y="316"/>
                    </a:cubicBezTo>
                    <a:cubicBezTo>
                      <a:pt x="466" y="314"/>
                      <a:pt x="468" y="315"/>
                      <a:pt x="469" y="316"/>
                    </a:cubicBezTo>
                    <a:cubicBezTo>
                      <a:pt x="471" y="317"/>
                      <a:pt x="474" y="318"/>
                      <a:pt x="474" y="317"/>
                    </a:cubicBezTo>
                    <a:cubicBezTo>
                      <a:pt x="475" y="316"/>
                      <a:pt x="475" y="314"/>
                      <a:pt x="472" y="312"/>
                    </a:cubicBezTo>
                    <a:cubicBezTo>
                      <a:pt x="472" y="312"/>
                      <a:pt x="473" y="310"/>
                      <a:pt x="471" y="311"/>
                    </a:cubicBezTo>
                    <a:cubicBezTo>
                      <a:pt x="469" y="312"/>
                      <a:pt x="468" y="312"/>
                      <a:pt x="469" y="310"/>
                    </a:cubicBezTo>
                    <a:cubicBezTo>
                      <a:pt x="471" y="309"/>
                      <a:pt x="469" y="308"/>
                      <a:pt x="467" y="307"/>
                    </a:cubicBezTo>
                    <a:cubicBezTo>
                      <a:pt x="465" y="307"/>
                      <a:pt x="466" y="306"/>
                      <a:pt x="468" y="307"/>
                    </a:cubicBezTo>
                    <a:cubicBezTo>
                      <a:pt x="469" y="308"/>
                      <a:pt x="468" y="307"/>
                      <a:pt x="465" y="306"/>
                    </a:cubicBezTo>
                    <a:cubicBezTo>
                      <a:pt x="462" y="305"/>
                      <a:pt x="462" y="305"/>
                      <a:pt x="461" y="306"/>
                    </a:cubicBezTo>
                    <a:cubicBezTo>
                      <a:pt x="459" y="306"/>
                      <a:pt x="458" y="307"/>
                      <a:pt x="460" y="305"/>
                    </a:cubicBezTo>
                    <a:cubicBezTo>
                      <a:pt x="462" y="303"/>
                      <a:pt x="461" y="303"/>
                      <a:pt x="460" y="302"/>
                    </a:cubicBezTo>
                    <a:cubicBezTo>
                      <a:pt x="460" y="302"/>
                      <a:pt x="460" y="301"/>
                      <a:pt x="463" y="303"/>
                    </a:cubicBezTo>
                    <a:cubicBezTo>
                      <a:pt x="465" y="304"/>
                      <a:pt x="466" y="304"/>
                      <a:pt x="466" y="303"/>
                    </a:cubicBezTo>
                    <a:cubicBezTo>
                      <a:pt x="465" y="302"/>
                      <a:pt x="467" y="302"/>
                      <a:pt x="468" y="304"/>
                    </a:cubicBezTo>
                    <a:cubicBezTo>
                      <a:pt x="468" y="306"/>
                      <a:pt x="469" y="307"/>
                      <a:pt x="471" y="307"/>
                    </a:cubicBezTo>
                    <a:cubicBezTo>
                      <a:pt x="473" y="307"/>
                      <a:pt x="474" y="307"/>
                      <a:pt x="474" y="305"/>
                    </a:cubicBezTo>
                    <a:cubicBezTo>
                      <a:pt x="473" y="303"/>
                      <a:pt x="473" y="302"/>
                      <a:pt x="474" y="304"/>
                    </a:cubicBezTo>
                    <a:cubicBezTo>
                      <a:pt x="475" y="306"/>
                      <a:pt x="475" y="306"/>
                      <a:pt x="476" y="305"/>
                    </a:cubicBezTo>
                    <a:cubicBezTo>
                      <a:pt x="478" y="305"/>
                      <a:pt x="478" y="305"/>
                      <a:pt x="476" y="306"/>
                    </a:cubicBezTo>
                    <a:cubicBezTo>
                      <a:pt x="474" y="307"/>
                      <a:pt x="475" y="307"/>
                      <a:pt x="475" y="308"/>
                    </a:cubicBezTo>
                    <a:cubicBezTo>
                      <a:pt x="476" y="309"/>
                      <a:pt x="478" y="312"/>
                      <a:pt x="478" y="314"/>
                    </a:cubicBezTo>
                    <a:cubicBezTo>
                      <a:pt x="477" y="315"/>
                      <a:pt x="476" y="314"/>
                      <a:pt x="477" y="315"/>
                    </a:cubicBezTo>
                    <a:cubicBezTo>
                      <a:pt x="477" y="316"/>
                      <a:pt x="476" y="316"/>
                      <a:pt x="479" y="316"/>
                    </a:cubicBezTo>
                    <a:cubicBezTo>
                      <a:pt x="481" y="316"/>
                      <a:pt x="481" y="315"/>
                      <a:pt x="482" y="316"/>
                    </a:cubicBezTo>
                    <a:cubicBezTo>
                      <a:pt x="483" y="317"/>
                      <a:pt x="484" y="316"/>
                      <a:pt x="483" y="315"/>
                    </a:cubicBezTo>
                    <a:cubicBezTo>
                      <a:pt x="483" y="314"/>
                      <a:pt x="483" y="313"/>
                      <a:pt x="484" y="316"/>
                    </a:cubicBezTo>
                    <a:cubicBezTo>
                      <a:pt x="485" y="319"/>
                      <a:pt x="485" y="319"/>
                      <a:pt x="487" y="319"/>
                    </a:cubicBezTo>
                    <a:cubicBezTo>
                      <a:pt x="488" y="319"/>
                      <a:pt x="491" y="318"/>
                      <a:pt x="489" y="315"/>
                    </a:cubicBezTo>
                    <a:cubicBezTo>
                      <a:pt x="487" y="311"/>
                      <a:pt x="486" y="311"/>
                      <a:pt x="487" y="311"/>
                    </a:cubicBezTo>
                    <a:cubicBezTo>
                      <a:pt x="488" y="311"/>
                      <a:pt x="488" y="311"/>
                      <a:pt x="487" y="309"/>
                    </a:cubicBezTo>
                    <a:cubicBezTo>
                      <a:pt x="486" y="307"/>
                      <a:pt x="484" y="305"/>
                      <a:pt x="484" y="303"/>
                    </a:cubicBezTo>
                    <a:cubicBezTo>
                      <a:pt x="485" y="301"/>
                      <a:pt x="484" y="301"/>
                      <a:pt x="484" y="299"/>
                    </a:cubicBezTo>
                    <a:cubicBezTo>
                      <a:pt x="483" y="298"/>
                      <a:pt x="482" y="297"/>
                      <a:pt x="484" y="298"/>
                    </a:cubicBezTo>
                    <a:cubicBezTo>
                      <a:pt x="486" y="299"/>
                      <a:pt x="485" y="297"/>
                      <a:pt x="484" y="297"/>
                    </a:cubicBezTo>
                    <a:cubicBezTo>
                      <a:pt x="483" y="296"/>
                      <a:pt x="483" y="296"/>
                      <a:pt x="484" y="296"/>
                    </a:cubicBezTo>
                    <a:cubicBezTo>
                      <a:pt x="485" y="296"/>
                      <a:pt x="485" y="292"/>
                      <a:pt x="485" y="296"/>
                    </a:cubicBezTo>
                    <a:cubicBezTo>
                      <a:pt x="485" y="296"/>
                      <a:pt x="485" y="297"/>
                      <a:pt x="486" y="298"/>
                    </a:cubicBezTo>
                    <a:cubicBezTo>
                      <a:pt x="487" y="300"/>
                      <a:pt x="487" y="302"/>
                      <a:pt x="487" y="303"/>
                    </a:cubicBezTo>
                    <a:cubicBezTo>
                      <a:pt x="488" y="304"/>
                      <a:pt x="488" y="306"/>
                      <a:pt x="489" y="307"/>
                    </a:cubicBezTo>
                    <a:cubicBezTo>
                      <a:pt x="490" y="308"/>
                      <a:pt x="489" y="308"/>
                      <a:pt x="490" y="308"/>
                    </a:cubicBezTo>
                    <a:cubicBezTo>
                      <a:pt x="491" y="307"/>
                      <a:pt x="492" y="308"/>
                      <a:pt x="492" y="309"/>
                    </a:cubicBezTo>
                    <a:cubicBezTo>
                      <a:pt x="491" y="310"/>
                      <a:pt x="490" y="310"/>
                      <a:pt x="491" y="311"/>
                    </a:cubicBezTo>
                    <a:cubicBezTo>
                      <a:pt x="491" y="312"/>
                      <a:pt x="492" y="312"/>
                      <a:pt x="493" y="314"/>
                    </a:cubicBezTo>
                    <a:cubicBezTo>
                      <a:pt x="493" y="315"/>
                      <a:pt x="495" y="317"/>
                      <a:pt x="497" y="318"/>
                    </a:cubicBezTo>
                    <a:cubicBezTo>
                      <a:pt x="500" y="319"/>
                      <a:pt x="504" y="321"/>
                      <a:pt x="503" y="319"/>
                    </a:cubicBezTo>
                    <a:cubicBezTo>
                      <a:pt x="503" y="317"/>
                      <a:pt x="502" y="317"/>
                      <a:pt x="503" y="317"/>
                    </a:cubicBezTo>
                    <a:cubicBezTo>
                      <a:pt x="504" y="317"/>
                      <a:pt x="504" y="317"/>
                      <a:pt x="504" y="316"/>
                    </a:cubicBezTo>
                    <a:cubicBezTo>
                      <a:pt x="505" y="315"/>
                      <a:pt x="506" y="313"/>
                      <a:pt x="507" y="313"/>
                    </a:cubicBezTo>
                    <a:cubicBezTo>
                      <a:pt x="507" y="313"/>
                      <a:pt x="508" y="313"/>
                      <a:pt x="506" y="314"/>
                    </a:cubicBezTo>
                    <a:cubicBezTo>
                      <a:pt x="505" y="315"/>
                      <a:pt x="505" y="315"/>
                      <a:pt x="505" y="317"/>
                    </a:cubicBezTo>
                    <a:cubicBezTo>
                      <a:pt x="505" y="318"/>
                      <a:pt x="505" y="318"/>
                      <a:pt x="505" y="319"/>
                    </a:cubicBezTo>
                    <a:cubicBezTo>
                      <a:pt x="504" y="319"/>
                      <a:pt x="504" y="320"/>
                      <a:pt x="504" y="320"/>
                    </a:cubicBezTo>
                    <a:cubicBezTo>
                      <a:pt x="504" y="321"/>
                      <a:pt x="504" y="323"/>
                      <a:pt x="506" y="324"/>
                    </a:cubicBezTo>
                    <a:cubicBezTo>
                      <a:pt x="507" y="324"/>
                      <a:pt x="507" y="324"/>
                      <a:pt x="508" y="323"/>
                    </a:cubicBezTo>
                    <a:cubicBezTo>
                      <a:pt x="509" y="322"/>
                      <a:pt x="510" y="320"/>
                      <a:pt x="509" y="323"/>
                    </a:cubicBezTo>
                    <a:cubicBezTo>
                      <a:pt x="508" y="325"/>
                      <a:pt x="512" y="325"/>
                      <a:pt x="509" y="325"/>
                    </a:cubicBezTo>
                    <a:cubicBezTo>
                      <a:pt x="506" y="325"/>
                      <a:pt x="507" y="325"/>
                      <a:pt x="508" y="326"/>
                    </a:cubicBezTo>
                    <a:cubicBezTo>
                      <a:pt x="508" y="327"/>
                      <a:pt x="509" y="329"/>
                      <a:pt x="510" y="328"/>
                    </a:cubicBezTo>
                    <a:cubicBezTo>
                      <a:pt x="511" y="327"/>
                      <a:pt x="512" y="326"/>
                      <a:pt x="514" y="326"/>
                    </a:cubicBezTo>
                    <a:cubicBezTo>
                      <a:pt x="516" y="327"/>
                      <a:pt x="515" y="327"/>
                      <a:pt x="513" y="327"/>
                    </a:cubicBezTo>
                    <a:cubicBezTo>
                      <a:pt x="511" y="326"/>
                      <a:pt x="511" y="328"/>
                      <a:pt x="512" y="330"/>
                    </a:cubicBezTo>
                    <a:cubicBezTo>
                      <a:pt x="514" y="331"/>
                      <a:pt x="516" y="333"/>
                      <a:pt x="513" y="332"/>
                    </a:cubicBezTo>
                    <a:cubicBezTo>
                      <a:pt x="511" y="330"/>
                      <a:pt x="510" y="331"/>
                      <a:pt x="510" y="332"/>
                    </a:cubicBezTo>
                    <a:cubicBezTo>
                      <a:pt x="510" y="333"/>
                      <a:pt x="511" y="333"/>
                      <a:pt x="513" y="333"/>
                    </a:cubicBezTo>
                    <a:cubicBezTo>
                      <a:pt x="514" y="333"/>
                      <a:pt x="515" y="333"/>
                      <a:pt x="514" y="334"/>
                    </a:cubicBezTo>
                    <a:cubicBezTo>
                      <a:pt x="512" y="335"/>
                      <a:pt x="512" y="338"/>
                      <a:pt x="516" y="339"/>
                    </a:cubicBezTo>
                    <a:cubicBezTo>
                      <a:pt x="520" y="339"/>
                      <a:pt x="518" y="339"/>
                      <a:pt x="516" y="340"/>
                    </a:cubicBezTo>
                    <a:cubicBezTo>
                      <a:pt x="515" y="340"/>
                      <a:pt x="514" y="340"/>
                      <a:pt x="513" y="340"/>
                    </a:cubicBezTo>
                    <a:cubicBezTo>
                      <a:pt x="512" y="341"/>
                      <a:pt x="510" y="342"/>
                      <a:pt x="513" y="342"/>
                    </a:cubicBezTo>
                    <a:cubicBezTo>
                      <a:pt x="515" y="342"/>
                      <a:pt x="518" y="342"/>
                      <a:pt x="519" y="343"/>
                    </a:cubicBezTo>
                    <a:cubicBezTo>
                      <a:pt x="521" y="344"/>
                      <a:pt x="523" y="344"/>
                      <a:pt x="523" y="345"/>
                    </a:cubicBezTo>
                    <a:cubicBezTo>
                      <a:pt x="523" y="346"/>
                      <a:pt x="523" y="346"/>
                      <a:pt x="522" y="346"/>
                    </a:cubicBezTo>
                    <a:cubicBezTo>
                      <a:pt x="521" y="346"/>
                      <a:pt x="521" y="346"/>
                      <a:pt x="522" y="348"/>
                    </a:cubicBezTo>
                    <a:cubicBezTo>
                      <a:pt x="523" y="349"/>
                      <a:pt x="525" y="350"/>
                      <a:pt x="527" y="350"/>
                    </a:cubicBezTo>
                    <a:cubicBezTo>
                      <a:pt x="528" y="350"/>
                      <a:pt x="529" y="350"/>
                      <a:pt x="528" y="351"/>
                    </a:cubicBezTo>
                    <a:cubicBezTo>
                      <a:pt x="527" y="352"/>
                      <a:pt x="529" y="352"/>
                      <a:pt x="527" y="353"/>
                    </a:cubicBezTo>
                    <a:cubicBezTo>
                      <a:pt x="526" y="353"/>
                      <a:pt x="527" y="354"/>
                      <a:pt x="528" y="354"/>
                    </a:cubicBezTo>
                    <a:cubicBezTo>
                      <a:pt x="528" y="354"/>
                      <a:pt x="531" y="356"/>
                      <a:pt x="532" y="358"/>
                    </a:cubicBezTo>
                    <a:cubicBezTo>
                      <a:pt x="532" y="359"/>
                      <a:pt x="533" y="359"/>
                      <a:pt x="535" y="360"/>
                    </a:cubicBezTo>
                    <a:cubicBezTo>
                      <a:pt x="536" y="361"/>
                      <a:pt x="538" y="363"/>
                      <a:pt x="537" y="363"/>
                    </a:cubicBezTo>
                    <a:cubicBezTo>
                      <a:pt x="536" y="363"/>
                      <a:pt x="535" y="364"/>
                      <a:pt x="536" y="365"/>
                    </a:cubicBezTo>
                    <a:cubicBezTo>
                      <a:pt x="536" y="367"/>
                      <a:pt x="536" y="368"/>
                      <a:pt x="535" y="368"/>
                    </a:cubicBezTo>
                    <a:cubicBezTo>
                      <a:pt x="534" y="368"/>
                      <a:pt x="533" y="369"/>
                      <a:pt x="534" y="370"/>
                    </a:cubicBezTo>
                    <a:cubicBezTo>
                      <a:pt x="534" y="372"/>
                      <a:pt x="534" y="371"/>
                      <a:pt x="533" y="371"/>
                    </a:cubicBezTo>
                    <a:cubicBezTo>
                      <a:pt x="533" y="371"/>
                      <a:pt x="532" y="371"/>
                      <a:pt x="532" y="372"/>
                    </a:cubicBezTo>
                    <a:cubicBezTo>
                      <a:pt x="532" y="373"/>
                      <a:pt x="532" y="373"/>
                      <a:pt x="532" y="372"/>
                    </a:cubicBezTo>
                    <a:cubicBezTo>
                      <a:pt x="531" y="372"/>
                      <a:pt x="531" y="372"/>
                      <a:pt x="531" y="374"/>
                    </a:cubicBezTo>
                    <a:cubicBezTo>
                      <a:pt x="532" y="375"/>
                      <a:pt x="535" y="379"/>
                      <a:pt x="535" y="377"/>
                    </a:cubicBezTo>
                    <a:cubicBezTo>
                      <a:pt x="535" y="375"/>
                      <a:pt x="534" y="374"/>
                      <a:pt x="536" y="373"/>
                    </a:cubicBezTo>
                    <a:cubicBezTo>
                      <a:pt x="537" y="373"/>
                      <a:pt x="539" y="371"/>
                      <a:pt x="538" y="371"/>
                    </a:cubicBezTo>
                    <a:cubicBezTo>
                      <a:pt x="536" y="370"/>
                      <a:pt x="536" y="370"/>
                      <a:pt x="538" y="369"/>
                    </a:cubicBezTo>
                    <a:cubicBezTo>
                      <a:pt x="540" y="368"/>
                      <a:pt x="546" y="366"/>
                      <a:pt x="547" y="366"/>
                    </a:cubicBezTo>
                    <a:cubicBezTo>
                      <a:pt x="548" y="365"/>
                      <a:pt x="550" y="364"/>
                      <a:pt x="548" y="366"/>
                    </a:cubicBezTo>
                    <a:cubicBezTo>
                      <a:pt x="546" y="367"/>
                      <a:pt x="547" y="368"/>
                      <a:pt x="548" y="369"/>
                    </a:cubicBezTo>
                    <a:cubicBezTo>
                      <a:pt x="549" y="370"/>
                      <a:pt x="552" y="373"/>
                      <a:pt x="552" y="380"/>
                    </a:cubicBezTo>
                    <a:cubicBezTo>
                      <a:pt x="552" y="380"/>
                      <a:pt x="551" y="381"/>
                      <a:pt x="554" y="381"/>
                    </a:cubicBezTo>
                    <a:cubicBezTo>
                      <a:pt x="556" y="381"/>
                      <a:pt x="555" y="382"/>
                      <a:pt x="552" y="382"/>
                    </a:cubicBezTo>
                    <a:cubicBezTo>
                      <a:pt x="549" y="382"/>
                      <a:pt x="549" y="383"/>
                      <a:pt x="549" y="383"/>
                    </a:cubicBezTo>
                    <a:cubicBezTo>
                      <a:pt x="549" y="384"/>
                      <a:pt x="548" y="386"/>
                      <a:pt x="550" y="386"/>
                    </a:cubicBezTo>
                    <a:cubicBezTo>
                      <a:pt x="552" y="386"/>
                      <a:pt x="553" y="385"/>
                      <a:pt x="551" y="386"/>
                    </a:cubicBezTo>
                    <a:cubicBezTo>
                      <a:pt x="550" y="387"/>
                      <a:pt x="549" y="387"/>
                      <a:pt x="550" y="388"/>
                    </a:cubicBezTo>
                    <a:cubicBezTo>
                      <a:pt x="551" y="389"/>
                      <a:pt x="551" y="390"/>
                      <a:pt x="551" y="391"/>
                    </a:cubicBezTo>
                    <a:cubicBezTo>
                      <a:pt x="551" y="392"/>
                      <a:pt x="553" y="393"/>
                      <a:pt x="555" y="392"/>
                    </a:cubicBezTo>
                    <a:cubicBezTo>
                      <a:pt x="558" y="391"/>
                      <a:pt x="560" y="389"/>
                      <a:pt x="560" y="388"/>
                    </a:cubicBezTo>
                    <a:cubicBezTo>
                      <a:pt x="561" y="387"/>
                      <a:pt x="562" y="384"/>
                      <a:pt x="563" y="383"/>
                    </a:cubicBezTo>
                    <a:cubicBezTo>
                      <a:pt x="563" y="383"/>
                      <a:pt x="565" y="381"/>
                      <a:pt x="563" y="378"/>
                    </a:cubicBezTo>
                    <a:cubicBezTo>
                      <a:pt x="562" y="375"/>
                      <a:pt x="562" y="374"/>
                      <a:pt x="562" y="373"/>
                    </a:cubicBezTo>
                    <a:cubicBezTo>
                      <a:pt x="562" y="373"/>
                      <a:pt x="562" y="372"/>
                      <a:pt x="562" y="372"/>
                    </a:cubicBezTo>
                    <a:cubicBezTo>
                      <a:pt x="563" y="371"/>
                      <a:pt x="563" y="369"/>
                      <a:pt x="564" y="369"/>
                    </a:cubicBezTo>
                    <a:close/>
                    <a:moveTo>
                      <a:pt x="468" y="323"/>
                    </a:moveTo>
                    <a:cubicBezTo>
                      <a:pt x="468" y="324"/>
                      <a:pt x="467" y="325"/>
                      <a:pt x="467" y="326"/>
                    </a:cubicBezTo>
                    <a:cubicBezTo>
                      <a:pt x="467" y="326"/>
                      <a:pt x="469" y="328"/>
                      <a:pt x="469" y="326"/>
                    </a:cubicBezTo>
                    <a:cubicBezTo>
                      <a:pt x="470" y="324"/>
                      <a:pt x="469" y="322"/>
                      <a:pt x="468" y="323"/>
                    </a:cubicBezTo>
                    <a:close/>
                    <a:moveTo>
                      <a:pt x="481" y="335"/>
                    </a:moveTo>
                    <a:cubicBezTo>
                      <a:pt x="483" y="335"/>
                      <a:pt x="482" y="335"/>
                      <a:pt x="480" y="332"/>
                    </a:cubicBezTo>
                    <a:cubicBezTo>
                      <a:pt x="478" y="329"/>
                      <a:pt x="479" y="330"/>
                      <a:pt x="481" y="331"/>
                    </a:cubicBezTo>
                    <a:cubicBezTo>
                      <a:pt x="482" y="332"/>
                      <a:pt x="488" y="335"/>
                      <a:pt x="491" y="335"/>
                    </a:cubicBezTo>
                    <a:cubicBezTo>
                      <a:pt x="494" y="335"/>
                      <a:pt x="492" y="333"/>
                      <a:pt x="492" y="331"/>
                    </a:cubicBezTo>
                    <a:cubicBezTo>
                      <a:pt x="491" y="329"/>
                      <a:pt x="489" y="329"/>
                      <a:pt x="487" y="330"/>
                    </a:cubicBezTo>
                    <a:cubicBezTo>
                      <a:pt x="485" y="331"/>
                      <a:pt x="485" y="329"/>
                      <a:pt x="483" y="327"/>
                    </a:cubicBezTo>
                    <a:cubicBezTo>
                      <a:pt x="480" y="326"/>
                      <a:pt x="479" y="325"/>
                      <a:pt x="480" y="326"/>
                    </a:cubicBezTo>
                    <a:cubicBezTo>
                      <a:pt x="481" y="326"/>
                      <a:pt x="488" y="329"/>
                      <a:pt x="489" y="329"/>
                    </a:cubicBezTo>
                    <a:cubicBezTo>
                      <a:pt x="491" y="329"/>
                      <a:pt x="491" y="328"/>
                      <a:pt x="489" y="327"/>
                    </a:cubicBezTo>
                    <a:cubicBezTo>
                      <a:pt x="487" y="326"/>
                      <a:pt x="489" y="325"/>
                      <a:pt x="490" y="327"/>
                    </a:cubicBezTo>
                    <a:cubicBezTo>
                      <a:pt x="492" y="328"/>
                      <a:pt x="491" y="326"/>
                      <a:pt x="491" y="324"/>
                    </a:cubicBezTo>
                    <a:cubicBezTo>
                      <a:pt x="491" y="322"/>
                      <a:pt x="488" y="322"/>
                      <a:pt x="487" y="322"/>
                    </a:cubicBezTo>
                    <a:cubicBezTo>
                      <a:pt x="485" y="322"/>
                      <a:pt x="484" y="321"/>
                      <a:pt x="483" y="323"/>
                    </a:cubicBezTo>
                    <a:cubicBezTo>
                      <a:pt x="481" y="325"/>
                      <a:pt x="481" y="325"/>
                      <a:pt x="480" y="325"/>
                    </a:cubicBezTo>
                    <a:cubicBezTo>
                      <a:pt x="478" y="324"/>
                      <a:pt x="479" y="323"/>
                      <a:pt x="481" y="322"/>
                    </a:cubicBezTo>
                    <a:cubicBezTo>
                      <a:pt x="483" y="322"/>
                      <a:pt x="482" y="320"/>
                      <a:pt x="480" y="319"/>
                    </a:cubicBezTo>
                    <a:cubicBezTo>
                      <a:pt x="479" y="319"/>
                      <a:pt x="478" y="318"/>
                      <a:pt x="477" y="319"/>
                    </a:cubicBezTo>
                    <a:cubicBezTo>
                      <a:pt x="476" y="320"/>
                      <a:pt x="476" y="321"/>
                      <a:pt x="474" y="320"/>
                    </a:cubicBezTo>
                    <a:cubicBezTo>
                      <a:pt x="472" y="320"/>
                      <a:pt x="473" y="322"/>
                      <a:pt x="471" y="321"/>
                    </a:cubicBezTo>
                    <a:cubicBezTo>
                      <a:pt x="470" y="320"/>
                      <a:pt x="471" y="322"/>
                      <a:pt x="470" y="322"/>
                    </a:cubicBezTo>
                    <a:cubicBezTo>
                      <a:pt x="469" y="322"/>
                      <a:pt x="467" y="321"/>
                      <a:pt x="471" y="324"/>
                    </a:cubicBezTo>
                    <a:cubicBezTo>
                      <a:pt x="475" y="328"/>
                      <a:pt x="473" y="326"/>
                      <a:pt x="472" y="326"/>
                    </a:cubicBezTo>
                    <a:cubicBezTo>
                      <a:pt x="471" y="325"/>
                      <a:pt x="471" y="325"/>
                      <a:pt x="470" y="327"/>
                    </a:cubicBezTo>
                    <a:cubicBezTo>
                      <a:pt x="469" y="329"/>
                      <a:pt x="471" y="328"/>
                      <a:pt x="471" y="328"/>
                    </a:cubicBezTo>
                    <a:cubicBezTo>
                      <a:pt x="473" y="329"/>
                      <a:pt x="474" y="333"/>
                      <a:pt x="476" y="334"/>
                    </a:cubicBezTo>
                    <a:cubicBezTo>
                      <a:pt x="477" y="335"/>
                      <a:pt x="479" y="335"/>
                      <a:pt x="481" y="335"/>
                    </a:cubicBezTo>
                    <a:close/>
                    <a:moveTo>
                      <a:pt x="503" y="340"/>
                    </a:moveTo>
                    <a:cubicBezTo>
                      <a:pt x="503" y="339"/>
                      <a:pt x="506" y="339"/>
                      <a:pt x="507" y="338"/>
                    </a:cubicBezTo>
                    <a:cubicBezTo>
                      <a:pt x="508" y="337"/>
                      <a:pt x="505" y="332"/>
                      <a:pt x="504" y="331"/>
                    </a:cubicBezTo>
                    <a:cubicBezTo>
                      <a:pt x="504" y="330"/>
                      <a:pt x="503" y="329"/>
                      <a:pt x="502" y="328"/>
                    </a:cubicBezTo>
                    <a:cubicBezTo>
                      <a:pt x="500" y="327"/>
                      <a:pt x="501" y="326"/>
                      <a:pt x="501" y="325"/>
                    </a:cubicBezTo>
                    <a:cubicBezTo>
                      <a:pt x="501" y="324"/>
                      <a:pt x="500" y="323"/>
                      <a:pt x="501" y="323"/>
                    </a:cubicBezTo>
                    <a:cubicBezTo>
                      <a:pt x="502" y="324"/>
                      <a:pt x="503" y="327"/>
                      <a:pt x="505" y="330"/>
                    </a:cubicBezTo>
                    <a:cubicBezTo>
                      <a:pt x="507" y="333"/>
                      <a:pt x="507" y="332"/>
                      <a:pt x="507" y="331"/>
                    </a:cubicBezTo>
                    <a:cubicBezTo>
                      <a:pt x="507" y="330"/>
                      <a:pt x="505" y="327"/>
                      <a:pt x="503" y="323"/>
                    </a:cubicBezTo>
                    <a:cubicBezTo>
                      <a:pt x="502" y="319"/>
                      <a:pt x="499" y="321"/>
                      <a:pt x="497" y="321"/>
                    </a:cubicBezTo>
                    <a:cubicBezTo>
                      <a:pt x="495" y="320"/>
                      <a:pt x="495" y="319"/>
                      <a:pt x="493" y="317"/>
                    </a:cubicBezTo>
                    <a:cubicBezTo>
                      <a:pt x="491" y="316"/>
                      <a:pt x="491" y="317"/>
                      <a:pt x="491" y="318"/>
                    </a:cubicBezTo>
                    <a:cubicBezTo>
                      <a:pt x="491" y="319"/>
                      <a:pt x="492" y="319"/>
                      <a:pt x="492" y="320"/>
                    </a:cubicBezTo>
                    <a:cubicBezTo>
                      <a:pt x="492" y="321"/>
                      <a:pt x="492" y="321"/>
                      <a:pt x="493" y="321"/>
                    </a:cubicBezTo>
                    <a:cubicBezTo>
                      <a:pt x="495" y="320"/>
                      <a:pt x="494" y="322"/>
                      <a:pt x="494" y="322"/>
                    </a:cubicBezTo>
                    <a:cubicBezTo>
                      <a:pt x="493" y="322"/>
                      <a:pt x="493" y="324"/>
                      <a:pt x="494" y="326"/>
                    </a:cubicBezTo>
                    <a:cubicBezTo>
                      <a:pt x="494" y="327"/>
                      <a:pt x="495" y="331"/>
                      <a:pt x="496" y="333"/>
                    </a:cubicBezTo>
                    <a:cubicBezTo>
                      <a:pt x="496" y="336"/>
                      <a:pt x="497" y="335"/>
                      <a:pt x="498" y="335"/>
                    </a:cubicBezTo>
                    <a:cubicBezTo>
                      <a:pt x="499" y="334"/>
                      <a:pt x="500" y="334"/>
                      <a:pt x="500" y="336"/>
                    </a:cubicBezTo>
                    <a:cubicBezTo>
                      <a:pt x="500" y="337"/>
                      <a:pt x="500" y="338"/>
                      <a:pt x="499" y="338"/>
                    </a:cubicBezTo>
                    <a:cubicBezTo>
                      <a:pt x="498" y="338"/>
                      <a:pt x="497" y="340"/>
                      <a:pt x="497" y="343"/>
                    </a:cubicBezTo>
                    <a:cubicBezTo>
                      <a:pt x="496" y="346"/>
                      <a:pt x="497" y="345"/>
                      <a:pt x="498" y="344"/>
                    </a:cubicBezTo>
                    <a:cubicBezTo>
                      <a:pt x="500" y="344"/>
                      <a:pt x="501" y="342"/>
                      <a:pt x="502" y="342"/>
                    </a:cubicBezTo>
                    <a:cubicBezTo>
                      <a:pt x="503" y="341"/>
                      <a:pt x="504" y="341"/>
                      <a:pt x="503" y="340"/>
                    </a:cubicBezTo>
                    <a:close/>
                    <a:moveTo>
                      <a:pt x="479" y="339"/>
                    </a:moveTo>
                    <a:cubicBezTo>
                      <a:pt x="477" y="338"/>
                      <a:pt x="478" y="340"/>
                      <a:pt x="479" y="341"/>
                    </a:cubicBezTo>
                    <a:cubicBezTo>
                      <a:pt x="479" y="342"/>
                      <a:pt x="479" y="343"/>
                      <a:pt x="478" y="345"/>
                    </a:cubicBezTo>
                    <a:cubicBezTo>
                      <a:pt x="477" y="347"/>
                      <a:pt x="480" y="346"/>
                      <a:pt x="481" y="345"/>
                    </a:cubicBezTo>
                    <a:cubicBezTo>
                      <a:pt x="483" y="344"/>
                      <a:pt x="481" y="342"/>
                      <a:pt x="481" y="340"/>
                    </a:cubicBezTo>
                    <a:cubicBezTo>
                      <a:pt x="480" y="339"/>
                      <a:pt x="479" y="339"/>
                      <a:pt x="479" y="339"/>
                    </a:cubicBezTo>
                    <a:close/>
                    <a:moveTo>
                      <a:pt x="491" y="338"/>
                    </a:moveTo>
                    <a:cubicBezTo>
                      <a:pt x="489" y="335"/>
                      <a:pt x="486" y="336"/>
                      <a:pt x="485" y="336"/>
                    </a:cubicBezTo>
                    <a:cubicBezTo>
                      <a:pt x="484" y="336"/>
                      <a:pt x="486" y="335"/>
                      <a:pt x="485" y="334"/>
                    </a:cubicBezTo>
                    <a:cubicBezTo>
                      <a:pt x="484" y="334"/>
                      <a:pt x="482" y="336"/>
                      <a:pt x="482" y="337"/>
                    </a:cubicBezTo>
                    <a:cubicBezTo>
                      <a:pt x="482" y="338"/>
                      <a:pt x="483" y="338"/>
                      <a:pt x="481" y="338"/>
                    </a:cubicBezTo>
                    <a:cubicBezTo>
                      <a:pt x="480" y="337"/>
                      <a:pt x="482" y="340"/>
                      <a:pt x="482" y="340"/>
                    </a:cubicBezTo>
                    <a:cubicBezTo>
                      <a:pt x="483" y="341"/>
                      <a:pt x="483" y="341"/>
                      <a:pt x="484" y="341"/>
                    </a:cubicBezTo>
                    <a:cubicBezTo>
                      <a:pt x="485" y="341"/>
                      <a:pt x="485" y="341"/>
                      <a:pt x="485" y="342"/>
                    </a:cubicBezTo>
                    <a:cubicBezTo>
                      <a:pt x="484" y="343"/>
                      <a:pt x="485" y="344"/>
                      <a:pt x="486" y="345"/>
                    </a:cubicBezTo>
                    <a:cubicBezTo>
                      <a:pt x="487" y="346"/>
                      <a:pt x="488" y="345"/>
                      <a:pt x="487" y="346"/>
                    </a:cubicBezTo>
                    <a:cubicBezTo>
                      <a:pt x="485" y="346"/>
                      <a:pt x="486" y="347"/>
                      <a:pt x="485" y="348"/>
                    </a:cubicBezTo>
                    <a:cubicBezTo>
                      <a:pt x="484" y="350"/>
                      <a:pt x="486" y="351"/>
                      <a:pt x="488" y="350"/>
                    </a:cubicBezTo>
                    <a:cubicBezTo>
                      <a:pt x="489" y="349"/>
                      <a:pt x="488" y="350"/>
                      <a:pt x="488" y="351"/>
                    </a:cubicBezTo>
                    <a:cubicBezTo>
                      <a:pt x="487" y="352"/>
                      <a:pt x="488" y="352"/>
                      <a:pt x="489" y="352"/>
                    </a:cubicBezTo>
                    <a:cubicBezTo>
                      <a:pt x="490" y="351"/>
                      <a:pt x="489" y="352"/>
                      <a:pt x="489" y="353"/>
                    </a:cubicBezTo>
                    <a:cubicBezTo>
                      <a:pt x="489" y="355"/>
                      <a:pt x="490" y="354"/>
                      <a:pt x="491" y="353"/>
                    </a:cubicBezTo>
                    <a:cubicBezTo>
                      <a:pt x="492" y="353"/>
                      <a:pt x="492" y="353"/>
                      <a:pt x="492" y="355"/>
                    </a:cubicBezTo>
                    <a:cubicBezTo>
                      <a:pt x="491" y="356"/>
                      <a:pt x="493" y="359"/>
                      <a:pt x="495" y="362"/>
                    </a:cubicBezTo>
                    <a:cubicBezTo>
                      <a:pt x="496" y="365"/>
                      <a:pt x="496" y="359"/>
                      <a:pt x="496" y="359"/>
                    </a:cubicBezTo>
                    <a:cubicBezTo>
                      <a:pt x="496" y="347"/>
                      <a:pt x="493" y="341"/>
                      <a:pt x="491" y="338"/>
                    </a:cubicBezTo>
                    <a:close/>
                    <a:moveTo>
                      <a:pt x="509" y="354"/>
                    </a:moveTo>
                    <a:cubicBezTo>
                      <a:pt x="510" y="353"/>
                      <a:pt x="509" y="351"/>
                      <a:pt x="508" y="350"/>
                    </a:cubicBezTo>
                    <a:cubicBezTo>
                      <a:pt x="507" y="350"/>
                      <a:pt x="508" y="351"/>
                      <a:pt x="507" y="352"/>
                    </a:cubicBezTo>
                    <a:cubicBezTo>
                      <a:pt x="506" y="352"/>
                      <a:pt x="505" y="349"/>
                      <a:pt x="504" y="348"/>
                    </a:cubicBezTo>
                    <a:cubicBezTo>
                      <a:pt x="503" y="347"/>
                      <a:pt x="502" y="347"/>
                      <a:pt x="503" y="348"/>
                    </a:cubicBezTo>
                    <a:cubicBezTo>
                      <a:pt x="503" y="349"/>
                      <a:pt x="503" y="349"/>
                      <a:pt x="501" y="348"/>
                    </a:cubicBezTo>
                    <a:cubicBezTo>
                      <a:pt x="499" y="348"/>
                      <a:pt x="499" y="349"/>
                      <a:pt x="499" y="351"/>
                    </a:cubicBezTo>
                    <a:cubicBezTo>
                      <a:pt x="499" y="353"/>
                      <a:pt x="501" y="352"/>
                      <a:pt x="501" y="352"/>
                    </a:cubicBezTo>
                    <a:cubicBezTo>
                      <a:pt x="501" y="352"/>
                      <a:pt x="503" y="353"/>
                      <a:pt x="501" y="353"/>
                    </a:cubicBezTo>
                    <a:cubicBezTo>
                      <a:pt x="500" y="354"/>
                      <a:pt x="503" y="354"/>
                      <a:pt x="502" y="354"/>
                    </a:cubicBezTo>
                    <a:cubicBezTo>
                      <a:pt x="501" y="354"/>
                      <a:pt x="501" y="355"/>
                      <a:pt x="502" y="355"/>
                    </a:cubicBezTo>
                    <a:cubicBezTo>
                      <a:pt x="503" y="355"/>
                      <a:pt x="504" y="355"/>
                      <a:pt x="505" y="357"/>
                    </a:cubicBezTo>
                    <a:cubicBezTo>
                      <a:pt x="506" y="359"/>
                      <a:pt x="504" y="359"/>
                      <a:pt x="504" y="359"/>
                    </a:cubicBezTo>
                    <a:cubicBezTo>
                      <a:pt x="503" y="358"/>
                      <a:pt x="502" y="358"/>
                      <a:pt x="501" y="359"/>
                    </a:cubicBezTo>
                    <a:cubicBezTo>
                      <a:pt x="501" y="360"/>
                      <a:pt x="501" y="361"/>
                      <a:pt x="501" y="360"/>
                    </a:cubicBezTo>
                    <a:cubicBezTo>
                      <a:pt x="502" y="360"/>
                      <a:pt x="502" y="361"/>
                      <a:pt x="502" y="362"/>
                    </a:cubicBezTo>
                    <a:cubicBezTo>
                      <a:pt x="501" y="363"/>
                      <a:pt x="501" y="363"/>
                      <a:pt x="502" y="363"/>
                    </a:cubicBezTo>
                    <a:cubicBezTo>
                      <a:pt x="502" y="364"/>
                      <a:pt x="502" y="364"/>
                      <a:pt x="502" y="366"/>
                    </a:cubicBezTo>
                    <a:cubicBezTo>
                      <a:pt x="503" y="367"/>
                      <a:pt x="504" y="365"/>
                      <a:pt x="504" y="362"/>
                    </a:cubicBezTo>
                    <a:cubicBezTo>
                      <a:pt x="505" y="359"/>
                      <a:pt x="505" y="363"/>
                      <a:pt x="506" y="364"/>
                    </a:cubicBezTo>
                    <a:cubicBezTo>
                      <a:pt x="506" y="364"/>
                      <a:pt x="506" y="363"/>
                      <a:pt x="506" y="362"/>
                    </a:cubicBezTo>
                    <a:cubicBezTo>
                      <a:pt x="505" y="360"/>
                      <a:pt x="506" y="360"/>
                      <a:pt x="507" y="360"/>
                    </a:cubicBezTo>
                    <a:cubicBezTo>
                      <a:pt x="508" y="360"/>
                      <a:pt x="507" y="357"/>
                      <a:pt x="507" y="355"/>
                    </a:cubicBezTo>
                    <a:cubicBezTo>
                      <a:pt x="507" y="353"/>
                      <a:pt x="508" y="354"/>
                      <a:pt x="509" y="354"/>
                    </a:cubicBezTo>
                    <a:close/>
                    <a:moveTo>
                      <a:pt x="520" y="348"/>
                    </a:moveTo>
                    <a:cubicBezTo>
                      <a:pt x="520" y="346"/>
                      <a:pt x="518" y="346"/>
                      <a:pt x="517" y="346"/>
                    </a:cubicBezTo>
                    <a:cubicBezTo>
                      <a:pt x="516" y="346"/>
                      <a:pt x="516" y="347"/>
                      <a:pt x="515" y="347"/>
                    </a:cubicBezTo>
                    <a:cubicBezTo>
                      <a:pt x="514" y="346"/>
                      <a:pt x="509" y="344"/>
                      <a:pt x="506" y="344"/>
                    </a:cubicBezTo>
                    <a:cubicBezTo>
                      <a:pt x="503" y="345"/>
                      <a:pt x="505" y="346"/>
                      <a:pt x="507" y="347"/>
                    </a:cubicBezTo>
                    <a:cubicBezTo>
                      <a:pt x="508" y="347"/>
                      <a:pt x="508" y="348"/>
                      <a:pt x="507" y="348"/>
                    </a:cubicBezTo>
                    <a:cubicBezTo>
                      <a:pt x="507" y="348"/>
                      <a:pt x="509" y="349"/>
                      <a:pt x="509" y="349"/>
                    </a:cubicBezTo>
                    <a:cubicBezTo>
                      <a:pt x="509" y="349"/>
                      <a:pt x="510" y="348"/>
                      <a:pt x="510" y="350"/>
                    </a:cubicBezTo>
                    <a:cubicBezTo>
                      <a:pt x="509" y="353"/>
                      <a:pt x="510" y="355"/>
                      <a:pt x="511" y="357"/>
                    </a:cubicBezTo>
                    <a:cubicBezTo>
                      <a:pt x="512" y="359"/>
                      <a:pt x="515" y="357"/>
                      <a:pt x="517" y="356"/>
                    </a:cubicBezTo>
                    <a:cubicBezTo>
                      <a:pt x="519" y="355"/>
                      <a:pt x="518" y="354"/>
                      <a:pt x="518" y="354"/>
                    </a:cubicBezTo>
                    <a:cubicBezTo>
                      <a:pt x="517" y="353"/>
                      <a:pt x="517" y="354"/>
                      <a:pt x="517" y="353"/>
                    </a:cubicBezTo>
                    <a:cubicBezTo>
                      <a:pt x="517" y="353"/>
                      <a:pt x="516" y="352"/>
                      <a:pt x="515" y="351"/>
                    </a:cubicBezTo>
                    <a:cubicBezTo>
                      <a:pt x="514" y="349"/>
                      <a:pt x="517" y="350"/>
                      <a:pt x="517" y="351"/>
                    </a:cubicBezTo>
                    <a:cubicBezTo>
                      <a:pt x="517" y="352"/>
                      <a:pt x="518" y="353"/>
                      <a:pt x="519" y="353"/>
                    </a:cubicBezTo>
                    <a:cubicBezTo>
                      <a:pt x="521" y="354"/>
                      <a:pt x="521" y="353"/>
                      <a:pt x="521" y="352"/>
                    </a:cubicBezTo>
                    <a:cubicBezTo>
                      <a:pt x="520" y="351"/>
                      <a:pt x="520" y="350"/>
                      <a:pt x="520" y="348"/>
                    </a:cubicBezTo>
                    <a:close/>
                    <a:moveTo>
                      <a:pt x="521" y="354"/>
                    </a:moveTo>
                    <a:cubicBezTo>
                      <a:pt x="520" y="355"/>
                      <a:pt x="521" y="356"/>
                      <a:pt x="522" y="356"/>
                    </a:cubicBezTo>
                    <a:cubicBezTo>
                      <a:pt x="523" y="356"/>
                      <a:pt x="524" y="355"/>
                      <a:pt x="525" y="356"/>
                    </a:cubicBezTo>
                    <a:cubicBezTo>
                      <a:pt x="525" y="356"/>
                      <a:pt x="527" y="356"/>
                      <a:pt x="526" y="354"/>
                    </a:cubicBezTo>
                    <a:cubicBezTo>
                      <a:pt x="525" y="351"/>
                      <a:pt x="523" y="351"/>
                      <a:pt x="523" y="350"/>
                    </a:cubicBezTo>
                    <a:cubicBezTo>
                      <a:pt x="522" y="350"/>
                      <a:pt x="521" y="349"/>
                      <a:pt x="522" y="352"/>
                    </a:cubicBezTo>
                    <a:cubicBezTo>
                      <a:pt x="522" y="354"/>
                      <a:pt x="522" y="354"/>
                      <a:pt x="521" y="354"/>
                    </a:cubicBezTo>
                    <a:close/>
                    <a:moveTo>
                      <a:pt x="515" y="364"/>
                    </a:moveTo>
                    <a:cubicBezTo>
                      <a:pt x="512" y="364"/>
                      <a:pt x="510" y="365"/>
                      <a:pt x="509" y="367"/>
                    </a:cubicBezTo>
                    <a:cubicBezTo>
                      <a:pt x="508" y="368"/>
                      <a:pt x="509" y="368"/>
                      <a:pt x="509" y="368"/>
                    </a:cubicBezTo>
                    <a:cubicBezTo>
                      <a:pt x="509" y="368"/>
                      <a:pt x="511" y="368"/>
                      <a:pt x="513" y="367"/>
                    </a:cubicBezTo>
                    <a:cubicBezTo>
                      <a:pt x="515" y="367"/>
                      <a:pt x="517" y="365"/>
                      <a:pt x="515" y="364"/>
                    </a:cubicBezTo>
                    <a:close/>
                    <a:moveTo>
                      <a:pt x="520" y="383"/>
                    </a:moveTo>
                    <a:cubicBezTo>
                      <a:pt x="519" y="383"/>
                      <a:pt x="520" y="384"/>
                      <a:pt x="521" y="383"/>
                    </a:cubicBezTo>
                    <a:cubicBezTo>
                      <a:pt x="523" y="382"/>
                      <a:pt x="523" y="382"/>
                      <a:pt x="523" y="383"/>
                    </a:cubicBezTo>
                    <a:cubicBezTo>
                      <a:pt x="523" y="384"/>
                      <a:pt x="524" y="385"/>
                      <a:pt x="525" y="383"/>
                    </a:cubicBezTo>
                    <a:cubicBezTo>
                      <a:pt x="526" y="382"/>
                      <a:pt x="526" y="382"/>
                      <a:pt x="526" y="385"/>
                    </a:cubicBezTo>
                    <a:cubicBezTo>
                      <a:pt x="525" y="387"/>
                      <a:pt x="525" y="386"/>
                      <a:pt x="526" y="386"/>
                    </a:cubicBezTo>
                    <a:cubicBezTo>
                      <a:pt x="527" y="385"/>
                      <a:pt x="528" y="386"/>
                      <a:pt x="526" y="388"/>
                    </a:cubicBezTo>
                    <a:cubicBezTo>
                      <a:pt x="525" y="390"/>
                      <a:pt x="529" y="388"/>
                      <a:pt x="530" y="390"/>
                    </a:cubicBezTo>
                    <a:cubicBezTo>
                      <a:pt x="530" y="392"/>
                      <a:pt x="532" y="391"/>
                      <a:pt x="531" y="392"/>
                    </a:cubicBezTo>
                    <a:cubicBezTo>
                      <a:pt x="531" y="393"/>
                      <a:pt x="530" y="393"/>
                      <a:pt x="532" y="393"/>
                    </a:cubicBezTo>
                    <a:cubicBezTo>
                      <a:pt x="534" y="393"/>
                      <a:pt x="535" y="393"/>
                      <a:pt x="535" y="390"/>
                    </a:cubicBezTo>
                    <a:cubicBezTo>
                      <a:pt x="536" y="387"/>
                      <a:pt x="535" y="387"/>
                      <a:pt x="534" y="387"/>
                    </a:cubicBezTo>
                    <a:cubicBezTo>
                      <a:pt x="533" y="388"/>
                      <a:pt x="531" y="389"/>
                      <a:pt x="534" y="386"/>
                    </a:cubicBezTo>
                    <a:cubicBezTo>
                      <a:pt x="537" y="384"/>
                      <a:pt x="536" y="382"/>
                      <a:pt x="535" y="382"/>
                    </a:cubicBezTo>
                    <a:cubicBezTo>
                      <a:pt x="533" y="383"/>
                      <a:pt x="533" y="381"/>
                      <a:pt x="533" y="381"/>
                    </a:cubicBezTo>
                    <a:cubicBezTo>
                      <a:pt x="532" y="379"/>
                      <a:pt x="532" y="379"/>
                      <a:pt x="529" y="379"/>
                    </a:cubicBezTo>
                    <a:cubicBezTo>
                      <a:pt x="527" y="379"/>
                      <a:pt x="530" y="378"/>
                      <a:pt x="529" y="378"/>
                    </a:cubicBezTo>
                    <a:cubicBezTo>
                      <a:pt x="528" y="377"/>
                      <a:pt x="527" y="377"/>
                      <a:pt x="526" y="378"/>
                    </a:cubicBezTo>
                    <a:cubicBezTo>
                      <a:pt x="525" y="379"/>
                      <a:pt x="525" y="377"/>
                      <a:pt x="526" y="376"/>
                    </a:cubicBezTo>
                    <a:cubicBezTo>
                      <a:pt x="527" y="375"/>
                      <a:pt x="527" y="375"/>
                      <a:pt x="528" y="375"/>
                    </a:cubicBezTo>
                    <a:cubicBezTo>
                      <a:pt x="528" y="376"/>
                      <a:pt x="530" y="377"/>
                      <a:pt x="532" y="377"/>
                    </a:cubicBezTo>
                    <a:cubicBezTo>
                      <a:pt x="533" y="377"/>
                      <a:pt x="530" y="376"/>
                      <a:pt x="529" y="375"/>
                    </a:cubicBezTo>
                    <a:cubicBezTo>
                      <a:pt x="529" y="374"/>
                      <a:pt x="527" y="371"/>
                      <a:pt x="526" y="369"/>
                    </a:cubicBezTo>
                    <a:cubicBezTo>
                      <a:pt x="524" y="366"/>
                      <a:pt x="522" y="366"/>
                      <a:pt x="520" y="366"/>
                    </a:cubicBezTo>
                    <a:cubicBezTo>
                      <a:pt x="519" y="366"/>
                      <a:pt x="518" y="365"/>
                      <a:pt x="519" y="362"/>
                    </a:cubicBezTo>
                    <a:cubicBezTo>
                      <a:pt x="520" y="360"/>
                      <a:pt x="516" y="360"/>
                      <a:pt x="515" y="360"/>
                    </a:cubicBezTo>
                    <a:cubicBezTo>
                      <a:pt x="515" y="360"/>
                      <a:pt x="513" y="360"/>
                      <a:pt x="512" y="360"/>
                    </a:cubicBezTo>
                    <a:cubicBezTo>
                      <a:pt x="511" y="360"/>
                      <a:pt x="511" y="360"/>
                      <a:pt x="511" y="361"/>
                    </a:cubicBezTo>
                    <a:cubicBezTo>
                      <a:pt x="511" y="362"/>
                      <a:pt x="511" y="363"/>
                      <a:pt x="511" y="363"/>
                    </a:cubicBezTo>
                    <a:cubicBezTo>
                      <a:pt x="511" y="363"/>
                      <a:pt x="511" y="363"/>
                      <a:pt x="514" y="363"/>
                    </a:cubicBezTo>
                    <a:cubicBezTo>
                      <a:pt x="516" y="363"/>
                      <a:pt x="517" y="364"/>
                      <a:pt x="517" y="366"/>
                    </a:cubicBezTo>
                    <a:cubicBezTo>
                      <a:pt x="516" y="368"/>
                      <a:pt x="516" y="368"/>
                      <a:pt x="517" y="369"/>
                    </a:cubicBezTo>
                    <a:cubicBezTo>
                      <a:pt x="518" y="370"/>
                      <a:pt x="518" y="371"/>
                      <a:pt x="516" y="372"/>
                    </a:cubicBezTo>
                    <a:cubicBezTo>
                      <a:pt x="515" y="373"/>
                      <a:pt x="514" y="374"/>
                      <a:pt x="515" y="375"/>
                    </a:cubicBezTo>
                    <a:cubicBezTo>
                      <a:pt x="515" y="376"/>
                      <a:pt x="516" y="376"/>
                      <a:pt x="517" y="376"/>
                    </a:cubicBezTo>
                    <a:cubicBezTo>
                      <a:pt x="519" y="375"/>
                      <a:pt x="520" y="375"/>
                      <a:pt x="519" y="376"/>
                    </a:cubicBezTo>
                    <a:cubicBezTo>
                      <a:pt x="518" y="377"/>
                      <a:pt x="518" y="377"/>
                      <a:pt x="519" y="378"/>
                    </a:cubicBezTo>
                    <a:cubicBezTo>
                      <a:pt x="520" y="379"/>
                      <a:pt x="523" y="381"/>
                      <a:pt x="520" y="381"/>
                    </a:cubicBezTo>
                    <a:cubicBezTo>
                      <a:pt x="518" y="380"/>
                      <a:pt x="515" y="381"/>
                      <a:pt x="517" y="381"/>
                    </a:cubicBezTo>
                    <a:cubicBezTo>
                      <a:pt x="520" y="382"/>
                      <a:pt x="520" y="382"/>
                      <a:pt x="520" y="383"/>
                    </a:cubicBezTo>
                    <a:close/>
                    <a:moveTo>
                      <a:pt x="520" y="360"/>
                    </a:moveTo>
                    <a:cubicBezTo>
                      <a:pt x="524" y="364"/>
                      <a:pt x="524" y="360"/>
                      <a:pt x="524" y="358"/>
                    </a:cubicBezTo>
                    <a:cubicBezTo>
                      <a:pt x="524" y="356"/>
                      <a:pt x="523" y="357"/>
                      <a:pt x="521" y="358"/>
                    </a:cubicBezTo>
                    <a:cubicBezTo>
                      <a:pt x="519" y="358"/>
                      <a:pt x="520" y="360"/>
                      <a:pt x="520" y="360"/>
                    </a:cubicBezTo>
                    <a:close/>
                    <a:moveTo>
                      <a:pt x="514" y="381"/>
                    </a:moveTo>
                    <a:cubicBezTo>
                      <a:pt x="513" y="381"/>
                      <a:pt x="513" y="381"/>
                      <a:pt x="513" y="382"/>
                    </a:cubicBezTo>
                    <a:cubicBezTo>
                      <a:pt x="513" y="383"/>
                      <a:pt x="515" y="383"/>
                      <a:pt x="515" y="383"/>
                    </a:cubicBezTo>
                    <a:cubicBezTo>
                      <a:pt x="516" y="383"/>
                      <a:pt x="516" y="383"/>
                      <a:pt x="516" y="382"/>
                    </a:cubicBezTo>
                    <a:cubicBezTo>
                      <a:pt x="516" y="381"/>
                      <a:pt x="515" y="381"/>
                      <a:pt x="514" y="381"/>
                    </a:cubicBezTo>
                    <a:close/>
                    <a:moveTo>
                      <a:pt x="529" y="361"/>
                    </a:moveTo>
                    <a:cubicBezTo>
                      <a:pt x="529" y="361"/>
                      <a:pt x="529" y="359"/>
                      <a:pt x="527" y="360"/>
                    </a:cubicBezTo>
                    <a:cubicBezTo>
                      <a:pt x="526" y="361"/>
                      <a:pt x="526" y="362"/>
                      <a:pt x="525" y="362"/>
                    </a:cubicBezTo>
                    <a:cubicBezTo>
                      <a:pt x="525" y="363"/>
                      <a:pt x="523" y="363"/>
                      <a:pt x="525" y="364"/>
                    </a:cubicBezTo>
                    <a:cubicBezTo>
                      <a:pt x="527" y="365"/>
                      <a:pt x="528" y="365"/>
                      <a:pt x="528" y="366"/>
                    </a:cubicBezTo>
                    <a:cubicBezTo>
                      <a:pt x="528" y="366"/>
                      <a:pt x="530" y="366"/>
                      <a:pt x="529" y="367"/>
                    </a:cubicBezTo>
                    <a:cubicBezTo>
                      <a:pt x="529" y="368"/>
                      <a:pt x="529" y="368"/>
                      <a:pt x="530" y="368"/>
                    </a:cubicBezTo>
                    <a:cubicBezTo>
                      <a:pt x="531" y="368"/>
                      <a:pt x="533" y="368"/>
                      <a:pt x="533" y="367"/>
                    </a:cubicBezTo>
                    <a:cubicBezTo>
                      <a:pt x="534" y="365"/>
                      <a:pt x="533" y="364"/>
                      <a:pt x="532" y="364"/>
                    </a:cubicBezTo>
                    <a:cubicBezTo>
                      <a:pt x="530" y="364"/>
                      <a:pt x="527" y="363"/>
                      <a:pt x="528" y="362"/>
                    </a:cubicBezTo>
                    <a:cubicBezTo>
                      <a:pt x="528" y="361"/>
                      <a:pt x="529" y="361"/>
                      <a:pt x="529" y="361"/>
                    </a:cubicBezTo>
                    <a:close/>
                    <a:moveTo>
                      <a:pt x="535" y="364"/>
                    </a:moveTo>
                    <a:cubicBezTo>
                      <a:pt x="535" y="364"/>
                      <a:pt x="536" y="363"/>
                      <a:pt x="534" y="361"/>
                    </a:cubicBezTo>
                    <a:cubicBezTo>
                      <a:pt x="532" y="359"/>
                      <a:pt x="529" y="355"/>
                      <a:pt x="530" y="358"/>
                    </a:cubicBezTo>
                    <a:cubicBezTo>
                      <a:pt x="530" y="358"/>
                      <a:pt x="530" y="361"/>
                      <a:pt x="532" y="363"/>
                    </a:cubicBezTo>
                    <a:cubicBezTo>
                      <a:pt x="533" y="364"/>
                      <a:pt x="534" y="364"/>
                      <a:pt x="535" y="364"/>
                    </a:cubicBezTo>
                    <a:close/>
                    <a:moveTo>
                      <a:pt x="521" y="392"/>
                    </a:moveTo>
                    <a:cubicBezTo>
                      <a:pt x="521" y="393"/>
                      <a:pt x="525" y="396"/>
                      <a:pt x="524" y="394"/>
                    </a:cubicBezTo>
                    <a:cubicBezTo>
                      <a:pt x="523" y="391"/>
                      <a:pt x="519" y="385"/>
                      <a:pt x="519" y="385"/>
                    </a:cubicBezTo>
                    <a:cubicBezTo>
                      <a:pt x="519" y="385"/>
                      <a:pt x="518" y="381"/>
                      <a:pt x="517" y="384"/>
                    </a:cubicBezTo>
                    <a:cubicBezTo>
                      <a:pt x="516" y="387"/>
                      <a:pt x="517" y="387"/>
                      <a:pt x="518" y="389"/>
                    </a:cubicBezTo>
                    <a:cubicBezTo>
                      <a:pt x="519" y="390"/>
                      <a:pt x="521" y="391"/>
                      <a:pt x="521" y="392"/>
                    </a:cubicBezTo>
                    <a:close/>
                    <a:moveTo>
                      <a:pt x="538" y="383"/>
                    </a:moveTo>
                    <a:cubicBezTo>
                      <a:pt x="538" y="386"/>
                      <a:pt x="539" y="383"/>
                      <a:pt x="539" y="383"/>
                    </a:cubicBezTo>
                    <a:cubicBezTo>
                      <a:pt x="540" y="381"/>
                      <a:pt x="539" y="381"/>
                      <a:pt x="538" y="380"/>
                    </a:cubicBezTo>
                    <a:cubicBezTo>
                      <a:pt x="537" y="379"/>
                      <a:pt x="537" y="381"/>
                      <a:pt x="538" y="383"/>
                    </a:cubicBezTo>
                    <a:close/>
                    <a:moveTo>
                      <a:pt x="539" y="377"/>
                    </a:moveTo>
                    <a:cubicBezTo>
                      <a:pt x="537" y="378"/>
                      <a:pt x="538" y="379"/>
                      <a:pt x="539" y="380"/>
                    </a:cubicBezTo>
                    <a:cubicBezTo>
                      <a:pt x="541" y="381"/>
                      <a:pt x="541" y="379"/>
                      <a:pt x="541" y="379"/>
                    </a:cubicBezTo>
                    <a:cubicBezTo>
                      <a:pt x="542" y="378"/>
                      <a:pt x="544" y="377"/>
                      <a:pt x="544" y="378"/>
                    </a:cubicBezTo>
                    <a:cubicBezTo>
                      <a:pt x="544" y="379"/>
                      <a:pt x="545" y="379"/>
                      <a:pt x="545" y="377"/>
                    </a:cubicBezTo>
                    <a:cubicBezTo>
                      <a:pt x="545" y="375"/>
                      <a:pt x="546" y="378"/>
                      <a:pt x="544" y="380"/>
                    </a:cubicBezTo>
                    <a:cubicBezTo>
                      <a:pt x="543" y="382"/>
                      <a:pt x="545" y="382"/>
                      <a:pt x="546" y="381"/>
                    </a:cubicBezTo>
                    <a:cubicBezTo>
                      <a:pt x="546" y="379"/>
                      <a:pt x="547" y="380"/>
                      <a:pt x="547" y="381"/>
                    </a:cubicBezTo>
                    <a:cubicBezTo>
                      <a:pt x="547" y="383"/>
                      <a:pt x="548" y="383"/>
                      <a:pt x="549" y="382"/>
                    </a:cubicBezTo>
                    <a:cubicBezTo>
                      <a:pt x="550" y="380"/>
                      <a:pt x="551" y="376"/>
                      <a:pt x="549" y="372"/>
                    </a:cubicBezTo>
                    <a:cubicBezTo>
                      <a:pt x="548" y="368"/>
                      <a:pt x="545" y="368"/>
                      <a:pt x="542" y="369"/>
                    </a:cubicBezTo>
                    <a:cubicBezTo>
                      <a:pt x="539" y="370"/>
                      <a:pt x="545" y="369"/>
                      <a:pt x="541" y="370"/>
                    </a:cubicBezTo>
                    <a:cubicBezTo>
                      <a:pt x="537" y="371"/>
                      <a:pt x="544" y="370"/>
                      <a:pt x="541" y="371"/>
                    </a:cubicBezTo>
                    <a:cubicBezTo>
                      <a:pt x="538" y="372"/>
                      <a:pt x="541" y="373"/>
                      <a:pt x="540" y="373"/>
                    </a:cubicBezTo>
                    <a:cubicBezTo>
                      <a:pt x="539" y="374"/>
                      <a:pt x="539" y="375"/>
                      <a:pt x="540" y="375"/>
                    </a:cubicBezTo>
                    <a:cubicBezTo>
                      <a:pt x="541" y="376"/>
                      <a:pt x="540" y="377"/>
                      <a:pt x="539" y="377"/>
                    </a:cubicBezTo>
                    <a:close/>
                    <a:moveTo>
                      <a:pt x="543" y="388"/>
                    </a:moveTo>
                    <a:cubicBezTo>
                      <a:pt x="544" y="387"/>
                      <a:pt x="544" y="387"/>
                      <a:pt x="544" y="385"/>
                    </a:cubicBezTo>
                    <a:cubicBezTo>
                      <a:pt x="543" y="383"/>
                      <a:pt x="543" y="383"/>
                      <a:pt x="542" y="382"/>
                    </a:cubicBezTo>
                    <a:cubicBezTo>
                      <a:pt x="541" y="382"/>
                      <a:pt x="541" y="384"/>
                      <a:pt x="541" y="384"/>
                    </a:cubicBezTo>
                    <a:cubicBezTo>
                      <a:pt x="541" y="385"/>
                      <a:pt x="541" y="386"/>
                      <a:pt x="541" y="387"/>
                    </a:cubicBezTo>
                    <a:cubicBezTo>
                      <a:pt x="540" y="388"/>
                      <a:pt x="541" y="388"/>
                      <a:pt x="543" y="388"/>
                    </a:cubicBezTo>
                    <a:close/>
                    <a:moveTo>
                      <a:pt x="546" y="389"/>
                    </a:moveTo>
                    <a:cubicBezTo>
                      <a:pt x="547" y="388"/>
                      <a:pt x="546" y="388"/>
                      <a:pt x="544" y="388"/>
                    </a:cubicBezTo>
                    <a:cubicBezTo>
                      <a:pt x="543" y="388"/>
                      <a:pt x="544" y="390"/>
                      <a:pt x="544" y="390"/>
                    </a:cubicBezTo>
                    <a:cubicBezTo>
                      <a:pt x="544" y="390"/>
                      <a:pt x="545" y="390"/>
                      <a:pt x="546" y="389"/>
                    </a:cubicBezTo>
                    <a:close/>
                    <a:moveTo>
                      <a:pt x="312" y="274"/>
                    </a:moveTo>
                    <a:cubicBezTo>
                      <a:pt x="311" y="273"/>
                      <a:pt x="311" y="274"/>
                      <a:pt x="310" y="273"/>
                    </a:cubicBezTo>
                    <a:cubicBezTo>
                      <a:pt x="310" y="272"/>
                      <a:pt x="308" y="275"/>
                      <a:pt x="307" y="276"/>
                    </a:cubicBezTo>
                    <a:cubicBezTo>
                      <a:pt x="306" y="277"/>
                      <a:pt x="305" y="279"/>
                      <a:pt x="304" y="280"/>
                    </a:cubicBezTo>
                    <a:cubicBezTo>
                      <a:pt x="302" y="281"/>
                      <a:pt x="301" y="282"/>
                      <a:pt x="299" y="284"/>
                    </a:cubicBezTo>
                    <a:cubicBezTo>
                      <a:pt x="298" y="285"/>
                      <a:pt x="300" y="285"/>
                      <a:pt x="300" y="285"/>
                    </a:cubicBezTo>
                    <a:cubicBezTo>
                      <a:pt x="300" y="285"/>
                      <a:pt x="303" y="282"/>
                      <a:pt x="305" y="282"/>
                    </a:cubicBezTo>
                    <a:cubicBezTo>
                      <a:pt x="306" y="281"/>
                      <a:pt x="307" y="280"/>
                      <a:pt x="307" y="279"/>
                    </a:cubicBezTo>
                    <a:cubicBezTo>
                      <a:pt x="307" y="278"/>
                      <a:pt x="309" y="277"/>
                      <a:pt x="311" y="276"/>
                    </a:cubicBezTo>
                    <a:cubicBezTo>
                      <a:pt x="313" y="275"/>
                      <a:pt x="313" y="274"/>
                      <a:pt x="312" y="274"/>
                    </a:cubicBezTo>
                    <a:close/>
                    <a:moveTo>
                      <a:pt x="230" y="312"/>
                    </a:moveTo>
                    <a:cubicBezTo>
                      <a:pt x="230" y="312"/>
                      <a:pt x="232" y="312"/>
                      <a:pt x="232" y="312"/>
                    </a:cubicBezTo>
                    <a:cubicBezTo>
                      <a:pt x="232" y="311"/>
                      <a:pt x="231" y="310"/>
                      <a:pt x="230" y="312"/>
                    </a:cubicBezTo>
                    <a:close/>
                    <a:moveTo>
                      <a:pt x="236" y="317"/>
                    </a:moveTo>
                    <a:cubicBezTo>
                      <a:pt x="236" y="316"/>
                      <a:pt x="236" y="315"/>
                      <a:pt x="235" y="316"/>
                    </a:cubicBezTo>
                    <a:cubicBezTo>
                      <a:pt x="234" y="317"/>
                      <a:pt x="234" y="315"/>
                      <a:pt x="234" y="315"/>
                    </a:cubicBezTo>
                    <a:cubicBezTo>
                      <a:pt x="233" y="314"/>
                      <a:pt x="233" y="315"/>
                      <a:pt x="233" y="316"/>
                    </a:cubicBezTo>
                    <a:cubicBezTo>
                      <a:pt x="232" y="317"/>
                      <a:pt x="232" y="317"/>
                      <a:pt x="232" y="316"/>
                    </a:cubicBezTo>
                    <a:cubicBezTo>
                      <a:pt x="231" y="315"/>
                      <a:pt x="230" y="315"/>
                      <a:pt x="229" y="314"/>
                    </a:cubicBezTo>
                    <a:cubicBezTo>
                      <a:pt x="228" y="314"/>
                      <a:pt x="228" y="315"/>
                      <a:pt x="226" y="316"/>
                    </a:cubicBezTo>
                    <a:cubicBezTo>
                      <a:pt x="224" y="316"/>
                      <a:pt x="226" y="316"/>
                      <a:pt x="226" y="317"/>
                    </a:cubicBezTo>
                    <a:cubicBezTo>
                      <a:pt x="226" y="319"/>
                      <a:pt x="225" y="318"/>
                      <a:pt x="223" y="318"/>
                    </a:cubicBezTo>
                    <a:cubicBezTo>
                      <a:pt x="221" y="318"/>
                      <a:pt x="221" y="318"/>
                      <a:pt x="223" y="320"/>
                    </a:cubicBezTo>
                    <a:cubicBezTo>
                      <a:pt x="224" y="321"/>
                      <a:pt x="223" y="320"/>
                      <a:pt x="221" y="321"/>
                    </a:cubicBezTo>
                    <a:cubicBezTo>
                      <a:pt x="219" y="321"/>
                      <a:pt x="221" y="322"/>
                      <a:pt x="221" y="322"/>
                    </a:cubicBezTo>
                    <a:cubicBezTo>
                      <a:pt x="222" y="322"/>
                      <a:pt x="223" y="322"/>
                      <a:pt x="224" y="324"/>
                    </a:cubicBezTo>
                    <a:cubicBezTo>
                      <a:pt x="226" y="325"/>
                      <a:pt x="227" y="322"/>
                      <a:pt x="228" y="321"/>
                    </a:cubicBezTo>
                    <a:cubicBezTo>
                      <a:pt x="229" y="320"/>
                      <a:pt x="230" y="320"/>
                      <a:pt x="232" y="321"/>
                    </a:cubicBezTo>
                    <a:cubicBezTo>
                      <a:pt x="233" y="322"/>
                      <a:pt x="233" y="321"/>
                      <a:pt x="234" y="320"/>
                    </a:cubicBezTo>
                    <a:cubicBezTo>
                      <a:pt x="234" y="319"/>
                      <a:pt x="234" y="319"/>
                      <a:pt x="235" y="320"/>
                    </a:cubicBezTo>
                    <a:cubicBezTo>
                      <a:pt x="236" y="321"/>
                      <a:pt x="236" y="321"/>
                      <a:pt x="238" y="319"/>
                    </a:cubicBezTo>
                    <a:cubicBezTo>
                      <a:pt x="239" y="317"/>
                      <a:pt x="238" y="317"/>
                      <a:pt x="237" y="318"/>
                    </a:cubicBezTo>
                    <a:cubicBezTo>
                      <a:pt x="235" y="319"/>
                      <a:pt x="236" y="317"/>
                      <a:pt x="236" y="317"/>
                    </a:cubicBezTo>
                    <a:close/>
                    <a:moveTo>
                      <a:pt x="232" y="333"/>
                    </a:moveTo>
                    <a:cubicBezTo>
                      <a:pt x="231" y="333"/>
                      <a:pt x="232" y="332"/>
                      <a:pt x="231" y="332"/>
                    </a:cubicBezTo>
                    <a:cubicBezTo>
                      <a:pt x="230" y="332"/>
                      <a:pt x="232" y="330"/>
                      <a:pt x="233" y="329"/>
                    </a:cubicBezTo>
                    <a:cubicBezTo>
                      <a:pt x="234" y="328"/>
                      <a:pt x="231" y="328"/>
                      <a:pt x="231" y="327"/>
                    </a:cubicBezTo>
                    <a:cubicBezTo>
                      <a:pt x="231" y="327"/>
                      <a:pt x="229" y="326"/>
                      <a:pt x="229" y="326"/>
                    </a:cubicBezTo>
                    <a:cubicBezTo>
                      <a:pt x="228" y="326"/>
                      <a:pt x="229" y="328"/>
                      <a:pt x="228" y="327"/>
                    </a:cubicBezTo>
                    <a:cubicBezTo>
                      <a:pt x="228" y="327"/>
                      <a:pt x="227" y="327"/>
                      <a:pt x="227" y="328"/>
                    </a:cubicBezTo>
                    <a:cubicBezTo>
                      <a:pt x="226" y="328"/>
                      <a:pt x="226" y="328"/>
                      <a:pt x="226" y="327"/>
                    </a:cubicBezTo>
                    <a:cubicBezTo>
                      <a:pt x="225" y="326"/>
                      <a:pt x="224" y="326"/>
                      <a:pt x="223" y="326"/>
                    </a:cubicBezTo>
                    <a:cubicBezTo>
                      <a:pt x="222" y="326"/>
                      <a:pt x="223" y="327"/>
                      <a:pt x="221" y="325"/>
                    </a:cubicBezTo>
                    <a:cubicBezTo>
                      <a:pt x="219" y="324"/>
                      <a:pt x="219" y="324"/>
                      <a:pt x="220" y="326"/>
                    </a:cubicBezTo>
                    <a:cubicBezTo>
                      <a:pt x="221" y="327"/>
                      <a:pt x="221" y="328"/>
                      <a:pt x="221" y="327"/>
                    </a:cubicBezTo>
                    <a:cubicBezTo>
                      <a:pt x="220" y="327"/>
                      <a:pt x="220" y="327"/>
                      <a:pt x="220" y="329"/>
                    </a:cubicBezTo>
                    <a:cubicBezTo>
                      <a:pt x="220" y="330"/>
                      <a:pt x="218" y="329"/>
                      <a:pt x="216" y="328"/>
                    </a:cubicBezTo>
                    <a:cubicBezTo>
                      <a:pt x="214" y="328"/>
                      <a:pt x="216" y="328"/>
                      <a:pt x="218" y="330"/>
                    </a:cubicBezTo>
                    <a:cubicBezTo>
                      <a:pt x="219" y="331"/>
                      <a:pt x="218" y="331"/>
                      <a:pt x="217" y="330"/>
                    </a:cubicBezTo>
                    <a:cubicBezTo>
                      <a:pt x="216" y="329"/>
                      <a:pt x="216" y="329"/>
                      <a:pt x="216" y="330"/>
                    </a:cubicBezTo>
                    <a:cubicBezTo>
                      <a:pt x="216" y="331"/>
                      <a:pt x="216" y="330"/>
                      <a:pt x="214" y="328"/>
                    </a:cubicBezTo>
                    <a:cubicBezTo>
                      <a:pt x="213" y="326"/>
                      <a:pt x="211" y="327"/>
                      <a:pt x="209" y="328"/>
                    </a:cubicBezTo>
                    <a:cubicBezTo>
                      <a:pt x="208" y="329"/>
                      <a:pt x="209" y="330"/>
                      <a:pt x="212" y="331"/>
                    </a:cubicBezTo>
                    <a:cubicBezTo>
                      <a:pt x="216" y="333"/>
                      <a:pt x="213" y="332"/>
                      <a:pt x="211" y="332"/>
                    </a:cubicBezTo>
                    <a:cubicBezTo>
                      <a:pt x="210" y="332"/>
                      <a:pt x="209" y="332"/>
                      <a:pt x="211" y="333"/>
                    </a:cubicBezTo>
                    <a:cubicBezTo>
                      <a:pt x="213" y="334"/>
                      <a:pt x="212" y="334"/>
                      <a:pt x="211" y="334"/>
                    </a:cubicBezTo>
                    <a:cubicBezTo>
                      <a:pt x="210" y="333"/>
                      <a:pt x="210" y="334"/>
                      <a:pt x="211" y="334"/>
                    </a:cubicBezTo>
                    <a:cubicBezTo>
                      <a:pt x="211" y="335"/>
                      <a:pt x="208" y="335"/>
                      <a:pt x="207" y="334"/>
                    </a:cubicBezTo>
                    <a:cubicBezTo>
                      <a:pt x="207" y="334"/>
                      <a:pt x="207" y="332"/>
                      <a:pt x="206" y="332"/>
                    </a:cubicBezTo>
                    <a:cubicBezTo>
                      <a:pt x="205" y="332"/>
                      <a:pt x="203" y="333"/>
                      <a:pt x="201" y="333"/>
                    </a:cubicBezTo>
                    <a:cubicBezTo>
                      <a:pt x="199" y="334"/>
                      <a:pt x="199" y="335"/>
                      <a:pt x="197" y="337"/>
                    </a:cubicBezTo>
                    <a:cubicBezTo>
                      <a:pt x="195" y="339"/>
                      <a:pt x="197" y="340"/>
                      <a:pt x="197" y="340"/>
                    </a:cubicBezTo>
                    <a:cubicBezTo>
                      <a:pt x="198" y="340"/>
                      <a:pt x="200" y="341"/>
                      <a:pt x="200" y="344"/>
                    </a:cubicBezTo>
                    <a:cubicBezTo>
                      <a:pt x="200" y="346"/>
                      <a:pt x="201" y="346"/>
                      <a:pt x="203" y="347"/>
                    </a:cubicBezTo>
                    <a:cubicBezTo>
                      <a:pt x="204" y="348"/>
                      <a:pt x="204" y="348"/>
                      <a:pt x="205" y="347"/>
                    </a:cubicBezTo>
                    <a:cubicBezTo>
                      <a:pt x="206" y="345"/>
                      <a:pt x="204" y="345"/>
                      <a:pt x="203" y="344"/>
                    </a:cubicBezTo>
                    <a:cubicBezTo>
                      <a:pt x="201" y="343"/>
                      <a:pt x="203" y="343"/>
                      <a:pt x="203" y="343"/>
                    </a:cubicBezTo>
                    <a:cubicBezTo>
                      <a:pt x="204" y="343"/>
                      <a:pt x="206" y="343"/>
                      <a:pt x="207" y="343"/>
                    </a:cubicBezTo>
                    <a:cubicBezTo>
                      <a:pt x="208" y="343"/>
                      <a:pt x="208" y="343"/>
                      <a:pt x="207" y="344"/>
                    </a:cubicBezTo>
                    <a:cubicBezTo>
                      <a:pt x="206" y="345"/>
                      <a:pt x="206" y="347"/>
                      <a:pt x="209" y="345"/>
                    </a:cubicBezTo>
                    <a:cubicBezTo>
                      <a:pt x="212" y="342"/>
                      <a:pt x="210" y="345"/>
                      <a:pt x="210" y="345"/>
                    </a:cubicBezTo>
                    <a:cubicBezTo>
                      <a:pt x="210" y="345"/>
                      <a:pt x="208" y="348"/>
                      <a:pt x="207" y="350"/>
                    </a:cubicBezTo>
                    <a:cubicBezTo>
                      <a:pt x="206" y="352"/>
                      <a:pt x="207" y="351"/>
                      <a:pt x="208" y="351"/>
                    </a:cubicBezTo>
                    <a:cubicBezTo>
                      <a:pt x="209" y="351"/>
                      <a:pt x="210" y="350"/>
                      <a:pt x="210" y="349"/>
                    </a:cubicBezTo>
                    <a:cubicBezTo>
                      <a:pt x="211" y="348"/>
                      <a:pt x="212" y="348"/>
                      <a:pt x="213" y="347"/>
                    </a:cubicBezTo>
                    <a:cubicBezTo>
                      <a:pt x="214" y="347"/>
                      <a:pt x="214" y="346"/>
                      <a:pt x="213" y="345"/>
                    </a:cubicBezTo>
                    <a:cubicBezTo>
                      <a:pt x="211" y="344"/>
                      <a:pt x="213" y="344"/>
                      <a:pt x="214" y="344"/>
                    </a:cubicBezTo>
                    <a:cubicBezTo>
                      <a:pt x="215" y="344"/>
                      <a:pt x="215" y="344"/>
                      <a:pt x="215" y="343"/>
                    </a:cubicBezTo>
                    <a:cubicBezTo>
                      <a:pt x="215" y="342"/>
                      <a:pt x="216" y="342"/>
                      <a:pt x="216" y="342"/>
                    </a:cubicBezTo>
                    <a:cubicBezTo>
                      <a:pt x="216" y="342"/>
                      <a:pt x="217" y="342"/>
                      <a:pt x="218" y="342"/>
                    </a:cubicBezTo>
                    <a:cubicBezTo>
                      <a:pt x="219" y="342"/>
                      <a:pt x="220" y="341"/>
                      <a:pt x="221" y="341"/>
                    </a:cubicBezTo>
                    <a:cubicBezTo>
                      <a:pt x="222" y="341"/>
                      <a:pt x="224" y="341"/>
                      <a:pt x="222" y="340"/>
                    </a:cubicBezTo>
                    <a:cubicBezTo>
                      <a:pt x="221" y="339"/>
                      <a:pt x="224" y="339"/>
                      <a:pt x="226" y="339"/>
                    </a:cubicBezTo>
                    <a:cubicBezTo>
                      <a:pt x="229" y="339"/>
                      <a:pt x="230" y="337"/>
                      <a:pt x="226" y="336"/>
                    </a:cubicBezTo>
                    <a:cubicBezTo>
                      <a:pt x="222" y="334"/>
                      <a:pt x="227" y="335"/>
                      <a:pt x="230" y="336"/>
                    </a:cubicBezTo>
                    <a:cubicBezTo>
                      <a:pt x="233" y="336"/>
                      <a:pt x="233" y="335"/>
                      <a:pt x="235" y="333"/>
                    </a:cubicBezTo>
                    <a:cubicBezTo>
                      <a:pt x="237" y="332"/>
                      <a:pt x="232" y="333"/>
                      <a:pt x="232" y="333"/>
                    </a:cubicBezTo>
                    <a:close/>
                    <a:moveTo>
                      <a:pt x="217" y="326"/>
                    </a:moveTo>
                    <a:cubicBezTo>
                      <a:pt x="216" y="325"/>
                      <a:pt x="216" y="327"/>
                      <a:pt x="219" y="328"/>
                    </a:cubicBezTo>
                    <a:cubicBezTo>
                      <a:pt x="219" y="328"/>
                      <a:pt x="217" y="326"/>
                      <a:pt x="217" y="326"/>
                    </a:cubicBezTo>
                    <a:close/>
                    <a:moveTo>
                      <a:pt x="223" y="342"/>
                    </a:moveTo>
                    <a:cubicBezTo>
                      <a:pt x="220" y="343"/>
                      <a:pt x="219" y="343"/>
                      <a:pt x="219" y="342"/>
                    </a:cubicBezTo>
                    <a:cubicBezTo>
                      <a:pt x="220" y="342"/>
                      <a:pt x="218" y="341"/>
                      <a:pt x="218" y="343"/>
                    </a:cubicBezTo>
                    <a:cubicBezTo>
                      <a:pt x="218" y="343"/>
                      <a:pt x="216" y="345"/>
                      <a:pt x="219" y="344"/>
                    </a:cubicBezTo>
                    <a:cubicBezTo>
                      <a:pt x="222" y="344"/>
                      <a:pt x="227" y="342"/>
                      <a:pt x="223" y="342"/>
                    </a:cubicBezTo>
                    <a:close/>
                    <a:moveTo>
                      <a:pt x="126" y="386"/>
                    </a:moveTo>
                    <a:cubicBezTo>
                      <a:pt x="126" y="385"/>
                      <a:pt x="126" y="385"/>
                      <a:pt x="126" y="384"/>
                    </a:cubicBezTo>
                    <a:cubicBezTo>
                      <a:pt x="126" y="383"/>
                      <a:pt x="125" y="382"/>
                      <a:pt x="125" y="384"/>
                    </a:cubicBezTo>
                    <a:cubicBezTo>
                      <a:pt x="125" y="385"/>
                      <a:pt x="124" y="385"/>
                      <a:pt x="124" y="386"/>
                    </a:cubicBezTo>
                    <a:cubicBezTo>
                      <a:pt x="124" y="386"/>
                      <a:pt x="125" y="387"/>
                      <a:pt x="126" y="386"/>
                    </a:cubicBezTo>
                    <a:close/>
                    <a:moveTo>
                      <a:pt x="120" y="382"/>
                    </a:moveTo>
                    <a:cubicBezTo>
                      <a:pt x="118" y="384"/>
                      <a:pt x="117" y="384"/>
                      <a:pt x="117" y="386"/>
                    </a:cubicBezTo>
                    <a:cubicBezTo>
                      <a:pt x="117" y="387"/>
                      <a:pt x="117" y="387"/>
                      <a:pt x="117" y="388"/>
                    </a:cubicBezTo>
                    <a:cubicBezTo>
                      <a:pt x="117" y="389"/>
                      <a:pt x="117" y="388"/>
                      <a:pt x="118" y="387"/>
                    </a:cubicBezTo>
                    <a:cubicBezTo>
                      <a:pt x="119" y="386"/>
                      <a:pt x="119" y="385"/>
                      <a:pt x="120" y="385"/>
                    </a:cubicBezTo>
                    <a:cubicBezTo>
                      <a:pt x="121" y="385"/>
                      <a:pt x="122" y="384"/>
                      <a:pt x="121" y="383"/>
                    </a:cubicBezTo>
                    <a:cubicBezTo>
                      <a:pt x="121" y="383"/>
                      <a:pt x="121" y="381"/>
                      <a:pt x="120" y="382"/>
                    </a:cubicBezTo>
                    <a:close/>
                    <a:moveTo>
                      <a:pt x="109" y="380"/>
                    </a:moveTo>
                    <a:cubicBezTo>
                      <a:pt x="109" y="380"/>
                      <a:pt x="108" y="379"/>
                      <a:pt x="107" y="380"/>
                    </a:cubicBezTo>
                    <a:cubicBezTo>
                      <a:pt x="106" y="381"/>
                      <a:pt x="107" y="381"/>
                      <a:pt x="107" y="382"/>
                    </a:cubicBezTo>
                    <a:cubicBezTo>
                      <a:pt x="107" y="383"/>
                      <a:pt x="106" y="385"/>
                      <a:pt x="108" y="385"/>
                    </a:cubicBezTo>
                    <a:cubicBezTo>
                      <a:pt x="110" y="384"/>
                      <a:pt x="112" y="385"/>
                      <a:pt x="111" y="383"/>
                    </a:cubicBezTo>
                    <a:cubicBezTo>
                      <a:pt x="110" y="381"/>
                      <a:pt x="109" y="380"/>
                      <a:pt x="109" y="380"/>
                    </a:cubicBezTo>
                    <a:close/>
                    <a:moveTo>
                      <a:pt x="85" y="388"/>
                    </a:moveTo>
                    <a:cubicBezTo>
                      <a:pt x="85" y="388"/>
                      <a:pt x="84" y="388"/>
                      <a:pt x="84" y="389"/>
                    </a:cubicBezTo>
                    <a:cubicBezTo>
                      <a:pt x="84" y="389"/>
                      <a:pt x="84" y="392"/>
                      <a:pt x="85" y="390"/>
                    </a:cubicBezTo>
                    <a:cubicBezTo>
                      <a:pt x="86" y="389"/>
                      <a:pt x="86" y="388"/>
                      <a:pt x="85" y="388"/>
                    </a:cubicBezTo>
                    <a:close/>
                    <a:moveTo>
                      <a:pt x="78" y="399"/>
                    </a:moveTo>
                    <a:cubicBezTo>
                      <a:pt x="78" y="399"/>
                      <a:pt x="79" y="401"/>
                      <a:pt x="80" y="401"/>
                    </a:cubicBezTo>
                    <a:cubicBezTo>
                      <a:pt x="82" y="401"/>
                      <a:pt x="79" y="399"/>
                      <a:pt x="78" y="399"/>
                    </a:cubicBezTo>
                    <a:close/>
                    <a:moveTo>
                      <a:pt x="0" y="419"/>
                    </a:moveTo>
                    <a:cubicBezTo>
                      <a:pt x="0" y="419"/>
                      <a:pt x="0" y="421"/>
                      <a:pt x="1" y="420"/>
                    </a:cubicBezTo>
                    <a:cubicBezTo>
                      <a:pt x="2" y="419"/>
                      <a:pt x="3" y="418"/>
                      <a:pt x="2" y="418"/>
                    </a:cubicBezTo>
                    <a:cubicBezTo>
                      <a:pt x="1" y="418"/>
                      <a:pt x="0" y="417"/>
                      <a:pt x="0" y="419"/>
                    </a:cubicBezTo>
                    <a:close/>
                    <a:moveTo>
                      <a:pt x="23" y="409"/>
                    </a:moveTo>
                    <a:cubicBezTo>
                      <a:pt x="22" y="410"/>
                      <a:pt x="20" y="411"/>
                      <a:pt x="21" y="410"/>
                    </a:cubicBezTo>
                    <a:cubicBezTo>
                      <a:pt x="21" y="408"/>
                      <a:pt x="20" y="408"/>
                      <a:pt x="19" y="408"/>
                    </a:cubicBezTo>
                    <a:cubicBezTo>
                      <a:pt x="18" y="408"/>
                      <a:pt x="14" y="408"/>
                      <a:pt x="14" y="411"/>
                    </a:cubicBezTo>
                    <a:cubicBezTo>
                      <a:pt x="15" y="413"/>
                      <a:pt x="16" y="413"/>
                      <a:pt x="16" y="413"/>
                    </a:cubicBezTo>
                    <a:cubicBezTo>
                      <a:pt x="16" y="413"/>
                      <a:pt x="21" y="413"/>
                      <a:pt x="16" y="414"/>
                    </a:cubicBezTo>
                    <a:cubicBezTo>
                      <a:pt x="16" y="414"/>
                      <a:pt x="14" y="414"/>
                      <a:pt x="14" y="416"/>
                    </a:cubicBezTo>
                    <a:cubicBezTo>
                      <a:pt x="14" y="417"/>
                      <a:pt x="15" y="418"/>
                      <a:pt x="13" y="418"/>
                    </a:cubicBezTo>
                    <a:cubicBezTo>
                      <a:pt x="11" y="418"/>
                      <a:pt x="4" y="421"/>
                      <a:pt x="4" y="421"/>
                    </a:cubicBezTo>
                    <a:cubicBezTo>
                      <a:pt x="4" y="421"/>
                      <a:pt x="2" y="422"/>
                      <a:pt x="4" y="423"/>
                    </a:cubicBezTo>
                    <a:cubicBezTo>
                      <a:pt x="6" y="423"/>
                      <a:pt x="7" y="424"/>
                      <a:pt x="8" y="423"/>
                    </a:cubicBezTo>
                    <a:cubicBezTo>
                      <a:pt x="8" y="422"/>
                      <a:pt x="9" y="422"/>
                      <a:pt x="10" y="421"/>
                    </a:cubicBezTo>
                    <a:cubicBezTo>
                      <a:pt x="11" y="421"/>
                      <a:pt x="15" y="419"/>
                      <a:pt x="15" y="419"/>
                    </a:cubicBezTo>
                    <a:cubicBezTo>
                      <a:pt x="16" y="419"/>
                      <a:pt x="17" y="418"/>
                      <a:pt x="17" y="419"/>
                    </a:cubicBezTo>
                    <a:cubicBezTo>
                      <a:pt x="17" y="419"/>
                      <a:pt x="18" y="420"/>
                      <a:pt x="18" y="419"/>
                    </a:cubicBezTo>
                    <a:cubicBezTo>
                      <a:pt x="18" y="418"/>
                      <a:pt x="19" y="418"/>
                      <a:pt x="19" y="418"/>
                    </a:cubicBezTo>
                    <a:cubicBezTo>
                      <a:pt x="20" y="419"/>
                      <a:pt x="20" y="418"/>
                      <a:pt x="20" y="417"/>
                    </a:cubicBezTo>
                    <a:cubicBezTo>
                      <a:pt x="21" y="416"/>
                      <a:pt x="23" y="415"/>
                      <a:pt x="24" y="415"/>
                    </a:cubicBezTo>
                    <a:cubicBezTo>
                      <a:pt x="25" y="415"/>
                      <a:pt x="27" y="414"/>
                      <a:pt x="25" y="414"/>
                    </a:cubicBezTo>
                    <a:cubicBezTo>
                      <a:pt x="23" y="414"/>
                      <a:pt x="21" y="413"/>
                      <a:pt x="23" y="412"/>
                    </a:cubicBezTo>
                    <a:cubicBezTo>
                      <a:pt x="24" y="412"/>
                      <a:pt x="24" y="411"/>
                      <a:pt x="25" y="411"/>
                    </a:cubicBezTo>
                    <a:cubicBezTo>
                      <a:pt x="26" y="411"/>
                      <a:pt x="27" y="411"/>
                      <a:pt x="26" y="410"/>
                    </a:cubicBezTo>
                    <a:cubicBezTo>
                      <a:pt x="25" y="409"/>
                      <a:pt x="24" y="407"/>
                      <a:pt x="23" y="409"/>
                    </a:cubicBezTo>
                    <a:close/>
                    <a:moveTo>
                      <a:pt x="32" y="404"/>
                    </a:moveTo>
                    <a:cubicBezTo>
                      <a:pt x="31" y="404"/>
                      <a:pt x="30" y="404"/>
                      <a:pt x="29" y="404"/>
                    </a:cubicBezTo>
                    <a:cubicBezTo>
                      <a:pt x="28" y="405"/>
                      <a:pt x="29" y="406"/>
                      <a:pt x="29" y="406"/>
                    </a:cubicBezTo>
                    <a:cubicBezTo>
                      <a:pt x="30" y="407"/>
                      <a:pt x="32" y="408"/>
                      <a:pt x="34" y="407"/>
                    </a:cubicBezTo>
                    <a:cubicBezTo>
                      <a:pt x="36" y="406"/>
                      <a:pt x="33" y="405"/>
                      <a:pt x="32" y="404"/>
                    </a:cubicBezTo>
                    <a:close/>
                    <a:moveTo>
                      <a:pt x="37" y="404"/>
                    </a:moveTo>
                    <a:cubicBezTo>
                      <a:pt x="36" y="403"/>
                      <a:pt x="37" y="403"/>
                      <a:pt x="36" y="402"/>
                    </a:cubicBezTo>
                    <a:cubicBezTo>
                      <a:pt x="35" y="402"/>
                      <a:pt x="35" y="403"/>
                      <a:pt x="35" y="403"/>
                    </a:cubicBezTo>
                    <a:cubicBezTo>
                      <a:pt x="35" y="405"/>
                      <a:pt x="37" y="406"/>
                      <a:pt x="37" y="405"/>
                    </a:cubicBezTo>
                    <a:cubicBezTo>
                      <a:pt x="38" y="404"/>
                      <a:pt x="39" y="405"/>
                      <a:pt x="37" y="404"/>
                    </a:cubicBezTo>
                    <a:close/>
                    <a:moveTo>
                      <a:pt x="71" y="393"/>
                    </a:moveTo>
                    <a:cubicBezTo>
                      <a:pt x="68" y="392"/>
                      <a:pt x="68" y="390"/>
                      <a:pt x="67" y="387"/>
                    </a:cubicBezTo>
                    <a:cubicBezTo>
                      <a:pt x="66" y="385"/>
                      <a:pt x="63" y="387"/>
                      <a:pt x="62" y="387"/>
                    </a:cubicBezTo>
                    <a:cubicBezTo>
                      <a:pt x="60" y="387"/>
                      <a:pt x="58" y="389"/>
                      <a:pt x="55" y="389"/>
                    </a:cubicBezTo>
                    <a:cubicBezTo>
                      <a:pt x="53" y="389"/>
                      <a:pt x="52" y="390"/>
                      <a:pt x="51" y="391"/>
                    </a:cubicBezTo>
                    <a:cubicBezTo>
                      <a:pt x="50" y="393"/>
                      <a:pt x="48" y="394"/>
                      <a:pt x="47" y="395"/>
                    </a:cubicBezTo>
                    <a:cubicBezTo>
                      <a:pt x="46" y="396"/>
                      <a:pt x="46" y="397"/>
                      <a:pt x="46" y="397"/>
                    </a:cubicBezTo>
                    <a:cubicBezTo>
                      <a:pt x="46" y="397"/>
                      <a:pt x="47" y="399"/>
                      <a:pt x="48" y="400"/>
                    </a:cubicBezTo>
                    <a:cubicBezTo>
                      <a:pt x="50" y="401"/>
                      <a:pt x="53" y="399"/>
                      <a:pt x="54" y="399"/>
                    </a:cubicBezTo>
                    <a:cubicBezTo>
                      <a:pt x="55" y="399"/>
                      <a:pt x="54" y="398"/>
                      <a:pt x="55" y="397"/>
                    </a:cubicBezTo>
                    <a:cubicBezTo>
                      <a:pt x="55" y="397"/>
                      <a:pt x="60" y="396"/>
                      <a:pt x="63" y="396"/>
                    </a:cubicBezTo>
                    <a:cubicBezTo>
                      <a:pt x="66" y="395"/>
                      <a:pt x="68" y="394"/>
                      <a:pt x="69" y="393"/>
                    </a:cubicBezTo>
                    <a:cubicBezTo>
                      <a:pt x="70" y="393"/>
                      <a:pt x="72" y="395"/>
                      <a:pt x="73" y="395"/>
                    </a:cubicBezTo>
                    <a:cubicBezTo>
                      <a:pt x="74" y="395"/>
                      <a:pt x="73" y="394"/>
                      <a:pt x="71" y="393"/>
                    </a:cubicBezTo>
                    <a:close/>
                    <a:moveTo>
                      <a:pt x="108" y="308"/>
                    </a:moveTo>
                    <a:cubicBezTo>
                      <a:pt x="110" y="305"/>
                      <a:pt x="105" y="309"/>
                      <a:pt x="104" y="309"/>
                    </a:cubicBezTo>
                    <a:cubicBezTo>
                      <a:pt x="102" y="310"/>
                      <a:pt x="103" y="311"/>
                      <a:pt x="103" y="311"/>
                    </a:cubicBezTo>
                    <a:cubicBezTo>
                      <a:pt x="104" y="313"/>
                      <a:pt x="105" y="311"/>
                      <a:pt x="108" y="308"/>
                    </a:cubicBezTo>
                    <a:close/>
                    <a:moveTo>
                      <a:pt x="35" y="280"/>
                    </a:moveTo>
                    <a:cubicBezTo>
                      <a:pt x="33" y="279"/>
                      <a:pt x="35" y="278"/>
                      <a:pt x="34" y="278"/>
                    </a:cubicBezTo>
                    <a:cubicBezTo>
                      <a:pt x="34" y="277"/>
                      <a:pt x="33" y="277"/>
                      <a:pt x="34" y="276"/>
                    </a:cubicBezTo>
                    <a:cubicBezTo>
                      <a:pt x="34" y="275"/>
                      <a:pt x="33" y="273"/>
                      <a:pt x="32" y="273"/>
                    </a:cubicBezTo>
                    <a:cubicBezTo>
                      <a:pt x="31" y="273"/>
                      <a:pt x="29" y="274"/>
                      <a:pt x="29" y="272"/>
                    </a:cubicBezTo>
                    <a:cubicBezTo>
                      <a:pt x="28" y="271"/>
                      <a:pt x="28" y="271"/>
                      <a:pt x="27" y="272"/>
                    </a:cubicBezTo>
                    <a:cubicBezTo>
                      <a:pt x="25" y="273"/>
                      <a:pt x="24" y="273"/>
                      <a:pt x="23" y="272"/>
                    </a:cubicBezTo>
                    <a:cubicBezTo>
                      <a:pt x="23" y="271"/>
                      <a:pt x="21" y="274"/>
                      <a:pt x="20" y="274"/>
                    </a:cubicBezTo>
                    <a:cubicBezTo>
                      <a:pt x="18" y="274"/>
                      <a:pt x="18" y="274"/>
                      <a:pt x="17" y="275"/>
                    </a:cubicBezTo>
                    <a:cubicBezTo>
                      <a:pt x="17" y="276"/>
                      <a:pt x="16" y="276"/>
                      <a:pt x="15" y="276"/>
                    </a:cubicBezTo>
                    <a:cubicBezTo>
                      <a:pt x="13" y="276"/>
                      <a:pt x="13" y="275"/>
                      <a:pt x="10" y="276"/>
                    </a:cubicBezTo>
                    <a:cubicBezTo>
                      <a:pt x="7" y="276"/>
                      <a:pt x="11" y="277"/>
                      <a:pt x="11" y="277"/>
                    </a:cubicBezTo>
                    <a:cubicBezTo>
                      <a:pt x="11" y="277"/>
                      <a:pt x="23" y="284"/>
                      <a:pt x="25" y="285"/>
                    </a:cubicBezTo>
                    <a:cubicBezTo>
                      <a:pt x="27" y="287"/>
                      <a:pt x="27" y="286"/>
                      <a:pt x="27" y="285"/>
                    </a:cubicBezTo>
                    <a:cubicBezTo>
                      <a:pt x="26" y="284"/>
                      <a:pt x="27" y="284"/>
                      <a:pt x="27" y="284"/>
                    </a:cubicBezTo>
                    <a:cubicBezTo>
                      <a:pt x="28" y="284"/>
                      <a:pt x="30" y="284"/>
                      <a:pt x="31" y="283"/>
                    </a:cubicBezTo>
                    <a:cubicBezTo>
                      <a:pt x="31" y="283"/>
                      <a:pt x="33" y="283"/>
                      <a:pt x="35" y="283"/>
                    </a:cubicBezTo>
                    <a:cubicBezTo>
                      <a:pt x="37" y="284"/>
                      <a:pt x="37" y="281"/>
                      <a:pt x="35" y="280"/>
                    </a:cubicBezTo>
                    <a:close/>
                    <a:moveTo>
                      <a:pt x="2" y="147"/>
                    </a:moveTo>
                    <a:cubicBezTo>
                      <a:pt x="1" y="147"/>
                      <a:pt x="0" y="148"/>
                      <a:pt x="1" y="148"/>
                    </a:cubicBezTo>
                    <a:cubicBezTo>
                      <a:pt x="1" y="148"/>
                      <a:pt x="3" y="147"/>
                      <a:pt x="2"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1" name="Freeform 176">
                <a:extLst>
                  <a:ext uri="{FF2B5EF4-FFF2-40B4-BE49-F238E27FC236}">
                    <a16:creationId xmlns:a16="http://schemas.microsoft.com/office/drawing/2014/main" id="{4E5E1FD9-A77E-4906-9946-C0021E922C53}"/>
                  </a:ext>
                </a:extLst>
              </p:cNvPr>
              <p:cNvSpPr>
                <a:spLocks noEditPoints="1"/>
              </p:cNvSpPr>
              <p:nvPr/>
            </p:nvSpPr>
            <p:spPr bwMode="auto">
              <a:xfrm>
                <a:off x="218" y="1584"/>
                <a:ext cx="1910" cy="708"/>
              </a:xfrm>
              <a:custGeom>
                <a:avLst/>
                <a:gdLst>
                  <a:gd name="T0" fmla="*/ 1250 w 1380"/>
                  <a:gd name="T1" fmla="*/ 254 h 516"/>
                  <a:gd name="T2" fmla="*/ 927 w 1380"/>
                  <a:gd name="T3" fmla="*/ 384 h 516"/>
                  <a:gd name="T4" fmla="*/ 944 w 1380"/>
                  <a:gd name="T5" fmla="*/ 362 h 516"/>
                  <a:gd name="T6" fmla="*/ 965 w 1380"/>
                  <a:gd name="T7" fmla="*/ 345 h 516"/>
                  <a:gd name="T8" fmla="*/ 989 w 1380"/>
                  <a:gd name="T9" fmla="*/ 341 h 516"/>
                  <a:gd name="T10" fmla="*/ 1035 w 1380"/>
                  <a:gd name="T11" fmla="*/ 355 h 516"/>
                  <a:gd name="T12" fmla="*/ 1043 w 1380"/>
                  <a:gd name="T13" fmla="*/ 349 h 516"/>
                  <a:gd name="T14" fmla="*/ 1063 w 1380"/>
                  <a:gd name="T15" fmla="*/ 335 h 516"/>
                  <a:gd name="T16" fmla="*/ 1095 w 1380"/>
                  <a:gd name="T17" fmla="*/ 334 h 516"/>
                  <a:gd name="T18" fmla="*/ 1130 w 1380"/>
                  <a:gd name="T19" fmla="*/ 341 h 516"/>
                  <a:gd name="T20" fmla="*/ 1149 w 1380"/>
                  <a:gd name="T21" fmla="*/ 386 h 516"/>
                  <a:gd name="T22" fmla="*/ 1171 w 1380"/>
                  <a:gd name="T23" fmla="*/ 419 h 516"/>
                  <a:gd name="T24" fmla="*/ 1175 w 1380"/>
                  <a:gd name="T25" fmla="*/ 361 h 516"/>
                  <a:gd name="T26" fmla="*/ 1178 w 1380"/>
                  <a:gd name="T27" fmla="*/ 302 h 516"/>
                  <a:gd name="T28" fmla="*/ 1216 w 1380"/>
                  <a:gd name="T29" fmla="*/ 276 h 516"/>
                  <a:gd name="T30" fmla="*/ 1237 w 1380"/>
                  <a:gd name="T31" fmla="*/ 253 h 516"/>
                  <a:gd name="T32" fmla="*/ 1235 w 1380"/>
                  <a:gd name="T33" fmla="*/ 242 h 516"/>
                  <a:gd name="T34" fmla="*/ 1244 w 1380"/>
                  <a:gd name="T35" fmla="*/ 226 h 516"/>
                  <a:gd name="T36" fmla="*/ 1229 w 1380"/>
                  <a:gd name="T37" fmla="*/ 202 h 516"/>
                  <a:gd name="T38" fmla="*/ 1238 w 1380"/>
                  <a:gd name="T39" fmla="*/ 191 h 516"/>
                  <a:gd name="T40" fmla="*/ 1240 w 1380"/>
                  <a:gd name="T41" fmla="*/ 191 h 516"/>
                  <a:gd name="T42" fmla="*/ 1248 w 1380"/>
                  <a:gd name="T43" fmla="*/ 206 h 516"/>
                  <a:gd name="T44" fmla="*/ 1258 w 1380"/>
                  <a:gd name="T45" fmla="*/ 193 h 516"/>
                  <a:gd name="T46" fmla="*/ 1272 w 1380"/>
                  <a:gd name="T47" fmla="*/ 178 h 516"/>
                  <a:gd name="T48" fmla="*/ 1300 w 1380"/>
                  <a:gd name="T49" fmla="*/ 153 h 516"/>
                  <a:gd name="T50" fmla="*/ 1302 w 1380"/>
                  <a:gd name="T51" fmla="*/ 149 h 516"/>
                  <a:gd name="T52" fmla="*/ 1320 w 1380"/>
                  <a:gd name="T53" fmla="*/ 130 h 516"/>
                  <a:gd name="T54" fmla="*/ 1351 w 1380"/>
                  <a:gd name="T55" fmla="*/ 93 h 516"/>
                  <a:gd name="T56" fmla="*/ 1378 w 1380"/>
                  <a:gd name="T57" fmla="*/ 85 h 516"/>
                  <a:gd name="T58" fmla="*/ 1353 w 1380"/>
                  <a:gd name="T59" fmla="*/ 42 h 516"/>
                  <a:gd name="T60" fmla="*/ 1247 w 1380"/>
                  <a:gd name="T61" fmla="*/ 92 h 516"/>
                  <a:gd name="T62" fmla="*/ 1200 w 1380"/>
                  <a:gd name="T63" fmla="*/ 118 h 516"/>
                  <a:gd name="T64" fmla="*/ 1146 w 1380"/>
                  <a:gd name="T65" fmla="*/ 127 h 516"/>
                  <a:gd name="T66" fmla="*/ 1124 w 1380"/>
                  <a:gd name="T67" fmla="*/ 72 h 516"/>
                  <a:gd name="T68" fmla="*/ 1095 w 1380"/>
                  <a:gd name="T69" fmla="*/ 85 h 516"/>
                  <a:gd name="T70" fmla="*/ 1071 w 1380"/>
                  <a:gd name="T71" fmla="*/ 103 h 516"/>
                  <a:gd name="T72" fmla="*/ 1067 w 1380"/>
                  <a:gd name="T73" fmla="*/ 91 h 516"/>
                  <a:gd name="T74" fmla="*/ 1097 w 1380"/>
                  <a:gd name="T75" fmla="*/ 65 h 516"/>
                  <a:gd name="T76" fmla="*/ 1119 w 1380"/>
                  <a:gd name="T77" fmla="*/ 56 h 516"/>
                  <a:gd name="T78" fmla="*/ 1069 w 1380"/>
                  <a:gd name="T79" fmla="*/ 38 h 516"/>
                  <a:gd name="T80" fmla="*/ 1045 w 1380"/>
                  <a:gd name="T81" fmla="*/ 27 h 516"/>
                  <a:gd name="T82" fmla="*/ 974 w 1380"/>
                  <a:gd name="T83" fmla="*/ 14 h 516"/>
                  <a:gd name="T84" fmla="*/ 555 w 1380"/>
                  <a:gd name="T85" fmla="*/ 14 h 516"/>
                  <a:gd name="T86" fmla="*/ 557 w 1380"/>
                  <a:gd name="T87" fmla="*/ 37 h 516"/>
                  <a:gd name="T88" fmla="*/ 555 w 1380"/>
                  <a:gd name="T89" fmla="*/ 30 h 516"/>
                  <a:gd name="T90" fmla="*/ 549 w 1380"/>
                  <a:gd name="T91" fmla="*/ 26 h 516"/>
                  <a:gd name="T92" fmla="*/ 533 w 1380"/>
                  <a:gd name="T93" fmla="*/ 50 h 516"/>
                  <a:gd name="T94" fmla="*/ 533 w 1380"/>
                  <a:gd name="T95" fmla="*/ 73 h 516"/>
                  <a:gd name="T96" fmla="*/ 530 w 1380"/>
                  <a:gd name="T97" fmla="*/ 158 h 516"/>
                  <a:gd name="T98" fmla="*/ 555 w 1380"/>
                  <a:gd name="T99" fmla="*/ 208 h 516"/>
                  <a:gd name="T100" fmla="*/ 556 w 1380"/>
                  <a:gd name="T101" fmla="*/ 211 h 516"/>
                  <a:gd name="T102" fmla="*/ 583 w 1380"/>
                  <a:gd name="T103" fmla="*/ 261 h 516"/>
                  <a:gd name="T104" fmla="*/ 719 w 1380"/>
                  <a:gd name="T105" fmla="*/ 317 h 516"/>
                  <a:gd name="T106" fmla="*/ 830 w 1380"/>
                  <a:gd name="T107" fmla="*/ 352 h 516"/>
                  <a:gd name="T108" fmla="*/ 896 w 1380"/>
                  <a:gd name="T109" fmla="*/ 383 h 516"/>
                  <a:gd name="T110" fmla="*/ 615 w 1380"/>
                  <a:gd name="T111" fmla="*/ 285 h 516"/>
                  <a:gd name="T112" fmla="*/ 551 w 1380"/>
                  <a:gd name="T113" fmla="*/ 15 h 516"/>
                  <a:gd name="T114" fmla="*/ 59 w 1380"/>
                  <a:gd name="T115" fmla="*/ 509 h 516"/>
                  <a:gd name="T116" fmla="*/ 51 w 1380"/>
                  <a:gd name="T117" fmla="*/ 488 h 516"/>
                  <a:gd name="T118" fmla="*/ 29 w 1380"/>
                  <a:gd name="T119" fmla="*/ 473 h 516"/>
                  <a:gd name="T120" fmla="*/ 8 w 1380"/>
                  <a:gd name="T121" fmla="*/ 467 h 516"/>
                  <a:gd name="T122" fmla="*/ 1050 w 1380"/>
                  <a:gd name="T123" fmla="*/ 29 h 516"/>
                  <a:gd name="T124" fmla="*/ 1326 w 1380"/>
                  <a:gd name="T125" fmla="*/ 14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0" h="516">
                    <a:moveTo>
                      <a:pt x="1361" y="95"/>
                    </a:moveTo>
                    <a:cubicBezTo>
                      <a:pt x="1361" y="94"/>
                      <a:pt x="1361" y="93"/>
                      <a:pt x="1360" y="93"/>
                    </a:cubicBezTo>
                    <a:cubicBezTo>
                      <a:pt x="1359" y="94"/>
                      <a:pt x="1357" y="94"/>
                      <a:pt x="1358" y="96"/>
                    </a:cubicBezTo>
                    <a:cubicBezTo>
                      <a:pt x="1358" y="96"/>
                      <a:pt x="1361" y="96"/>
                      <a:pt x="1361" y="95"/>
                    </a:cubicBezTo>
                    <a:close/>
                    <a:moveTo>
                      <a:pt x="1334" y="150"/>
                    </a:moveTo>
                    <a:cubicBezTo>
                      <a:pt x="1334" y="149"/>
                      <a:pt x="1332" y="149"/>
                      <a:pt x="1331" y="150"/>
                    </a:cubicBezTo>
                    <a:cubicBezTo>
                      <a:pt x="1331" y="150"/>
                      <a:pt x="1334" y="151"/>
                      <a:pt x="1334" y="150"/>
                    </a:cubicBezTo>
                    <a:close/>
                    <a:moveTo>
                      <a:pt x="1255" y="209"/>
                    </a:moveTo>
                    <a:cubicBezTo>
                      <a:pt x="1257" y="207"/>
                      <a:pt x="1259" y="202"/>
                      <a:pt x="1258" y="203"/>
                    </a:cubicBezTo>
                    <a:cubicBezTo>
                      <a:pt x="1258" y="203"/>
                      <a:pt x="1255" y="209"/>
                      <a:pt x="1255" y="209"/>
                    </a:cubicBezTo>
                    <a:close/>
                    <a:moveTo>
                      <a:pt x="1252" y="254"/>
                    </a:moveTo>
                    <a:cubicBezTo>
                      <a:pt x="1253" y="253"/>
                      <a:pt x="1254" y="249"/>
                      <a:pt x="1253" y="246"/>
                    </a:cubicBezTo>
                    <a:cubicBezTo>
                      <a:pt x="1253" y="246"/>
                      <a:pt x="1252" y="250"/>
                      <a:pt x="1252" y="252"/>
                    </a:cubicBezTo>
                    <a:cubicBezTo>
                      <a:pt x="1252" y="253"/>
                      <a:pt x="1250" y="254"/>
                      <a:pt x="1250" y="254"/>
                    </a:cubicBezTo>
                    <a:cubicBezTo>
                      <a:pt x="1250" y="255"/>
                      <a:pt x="1251" y="256"/>
                      <a:pt x="1252" y="254"/>
                    </a:cubicBezTo>
                    <a:close/>
                    <a:moveTo>
                      <a:pt x="1238" y="265"/>
                    </a:moveTo>
                    <a:cubicBezTo>
                      <a:pt x="1238" y="265"/>
                      <a:pt x="1241" y="262"/>
                      <a:pt x="1242" y="260"/>
                    </a:cubicBezTo>
                    <a:cubicBezTo>
                      <a:pt x="1242" y="260"/>
                      <a:pt x="1238" y="264"/>
                      <a:pt x="1238" y="265"/>
                    </a:cubicBezTo>
                    <a:close/>
                    <a:moveTo>
                      <a:pt x="931" y="406"/>
                    </a:moveTo>
                    <a:cubicBezTo>
                      <a:pt x="931" y="405"/>
                      <a:pt x="931" y="404"/>
                      <a:pt x="931" y="404"/>
                    </a:cubicBezTo>
                    <a:cubicBezTo>
                      <a:pt x="930" y="405"/>
                      <a:pt x="929" y="405"/>
                      <a:pt x="929" y="403"/>
                    </a:cubicBezTo>
                    <a:cubicBezTo>
                      <a:pt x="929" y="401"/>
                      <a:pt x="928" y="399"/>
                      <a:pt x="927" y="397"/>
                    </a:cubicBezTo>
                    <a:cubicBezTo>
                      <a:pt x="926" y="396"/>
                      <a:pt x="924" y="390"/>
                      <a:pt x="925" y="389"/>
                    </a:cubicBezTo>
                    <a:cubicBezTo>
                      <a:pt x="926" y="388"/>
                      <a:pt x="927" y="386"/>
                      <a:pt x="927" y="386"/>
                    </a:cubicBezTo>
                    <a:cubicBezTo>
                      <a:pt x="927" y="385"/>
                      <a:pt x="926" y="385"/>
                      <a:pt x="925" y="385"/>
                    </a:cubicBezTo>
                    <a:cubicBezTo>
                      <a:pt x="925" y="385"/>
                      <a:pt x="922" y="384"/>
                      <a:pt x="922" y="383"/>
                    </a:cubicBezTo>
                    <a:cubicBezTo>
                      <a:pt x="922" y="382"/>
                      <a:pt x="922" y="382"/>
                      <a:pt x="924" y="383"/>
                    </a:cubicBezTo>
                    <a:cubicBezTo>
                      <a:pt x="926" y="385"/>
                      <a:pt x="927" y="385"/>
                      <a:pt x="927" y="384"/>
                    </a:cubicBezTo>
                    <a:cubicBezTo>
                      <a:pt x="928" y="383"/>
                      <a:pt x="928" y="382"/>
                      <a:pt x="929" y="381"/>
                    </a:cubicBezTo>
                    <a:cubicBezTo>
                      <a:pt x="929" y="380"/>
                      <a:pt x="930" y="379"/>
                      <a:pt x="929" y="378"/>
                    </a:cubicBezTo>
                    <a:cubicBezTo>
                      <a:pt x="928" y="377"/>
                      <a:pt x="928" y="376"/>
                      <a:pt x="928" y="376"/>
                    </a:cubicBezTo>
                    <a:cubicBezTo>
                      <a:pt x="927" y="376"/>
                      <a:pt x="927" y="375"/>
                      <a:pt x="929" y="375"/>
                    </a:cubicBezTo>
                    <a:cubicBezTo>
                      <a:pt x="931" y="375"/>
                      <a:pt x="931" y="376"/>
                      <a:pt x="932" y="375"/>
                    </a:cubicBezTo>
                    <a:cubicBezTo>
                      <a:pt x="932" y="374"/>
                      <a:pt x="934" y="372"/>
                      <a:pt x="933" y="372"/>
                    </a:cubicBezTo>
                    <a:cubicBezTo>
                      <a:pt x="932" y="371"/>
                      <a:pt x="932" y="370"/>
                      <a:pt x="933" y="370"/>
                    </a:cubicBezTo>
                    <a:cubicBezTo>
                      <a:pt x="934" y="370"/>
                      <a:pt x="935" y="369"/>
                      <a:pt x="935" y="368"/>
                    </a:cubicBezTo>
                    <a:cubicBezTo>
                      <a:pt x="936" y="366"/>
                      <a:pt x="937" y="365"/>
                      <a:pt x="938" y="366"/>
                    </a:cubicBezTo>
                    <a:cubicBezTo>
                      <a:pt x="939" y="368"/>
                      <a:pt x="939" y="368"/>
                      <a:pt x="940" y="367"/>
                    </a:cubicBezTo>
                    <a:cubicBezTo>
                      <a:pt x="942" y="366"/>
                      <a:pt x="942" y="366"/>
                      <a:pt x="941" y="364"/>
                    </a:cubicBezTo>
                    <a:cubicBezTo>
                      <a:pt x="940" y="363"/>
                      <a:pt x="938" y="361"/>
                      <a:pt x="940" y="362"/>
                    </a:cubicBezTo>
                    <a:cubicBezTo>
                      <a:pt x="941" y="364"/>
                      <a:pt x="942" y="364"/>
                      <a:pt x="942" y="362"/>
                    </a:cubicBezTo>
                    <a:cubicBezTo>
                      <a:pt x="943" y="361"/>
                      <a:pt x="943" y="362"/>
                      <a:pt x="944" y="362"/>
                    </a:cubicBezTo>
                    <a:cubicBezTo>
                      <a:pt x="944" y="363"/>
                      <a:pt x="945" y="361"/>
                      <a:pt x="945" y="362"/>
                    </a:cubicBezTo>
                    <a:cubicBezTo>
                      <a:pt x="945" y="364"/>
                      <a:pt x="947" y="363"/>
                      <a:pt x="947" y="363"/>
                    </a:cubicBezTo>
                    <a:cubicBezTo>
                      <a:pt x="948" y="363"/>
                      <a:pt x="948" y="363"/>
                      <a:pt x="947" y="364"/>
                    </a:cubicBezTo>
                    <a:cubicBezTo>
                      <a:pt x="945" y="365"/>
                      <a:pt x="946" y="366"/>
                      <a:pt x="948" y="365"/>
                    </a:cubicBezTo>
                    <a:cubicBezTo>
                      <a:pt x="949" y="363"/>
                      <a:pt x="952" y="362"/>
                      <a:pt x="950" y="363"/>
                    </a:cubicBezTo>
                    <a:cubicBezTo>
                      <a:pt x="948" y="363"/>
                      <a:pt x="949" y="362"/>
                      <a:pt x="950" y="362"/>
                    </a:cubicBezTo>
                    <a:cubicBezTo>
                      <a:pt x="952" y="362"/>
                      <a:pt x="955" y="361"/>
                      <a:pt x="957" y="359"/>
                    </a:cubicBezTo>
                    <a:cubicBezTo>
                      <a:pt x="958" y="357"/>
                      <a:pt x="960" y="354"/>
                      <a:pt x="961" y="354"/>
                    </a:cubicBezTo>
                    <a:cubicBezTo>
                      <a:pt x="963" y="354"/>
                      <a:pt x="964" y="352"/>
                      <a:pt x="965" y="352"/>
                    </a:cubicBezTo>
                    <a:cubicBezTo>
                      <a:pt x="965" y="351"/>
                      <a:pt x="966" y="350"/>
                      <a:pt x="965" y="350"/>
                    </a:cubicBezTo>
                    <a:cubicBezTo>
                      <a:pt x="964" y="350"/>
                      <a:pt x="965" y="349"/>
                      <a:pt x="964" y="349"/>
                    </a:cubicBezTo>
                    <a:cubicBezTo>
                      <a:pt x="962" y="349"/>
                      <a:pt x="964" y="347"/>
                      <a:pt x="963" y="346"/>
                    </a:cubicBezTo>
                    <a:cubicBezTo>
                      <a:pt x="962" y="346"/>
                      <a:pt x="963" y="345"/>
                      <a:pt x="964" y="346"/>
                    </a:cubicBezTo>
                    <a:cubicBezTo>
                      <a:pt x="965" y="346"/>
                      <a:pt x="965" y="346"/>
                      <a:pt x="965" y="345"/>
                    </a:cubicBezTo>
                    <a:cubicBezTo>
                      <a:pt x="966" y="344"/>
                      <a:pt x="968" y="343"/>
                      <a:pt x="967" y="345"/>
                    </a:cubicBezTo>
                    <a:cubicBezTo>
                      <a:pt x="967" y="347"/>
                      <a:pt x="966" y="348"/>
                      <a:pt x="967" y="348"/>
                    </a:cubicBezTo>
                    <a:cubicBezTo>
                      <a:pt x="969" y="348"/>
                      <a:pt x="971" y="348"/>
                      <a:pt x="968" y="349"/>
                    </a:cubicBezTo>
                    <a:cubicBezTo>
                      <a:pt x="965" y="350"/>
                      <a:pt x="966" y="352"/>
                      <a:pt x="967" y="351"/>
                    </a:cubicBezTo>
                    <a:cubicBezTo>
                      <a:pt x="968" y="350"/>
                      <a:pt x="972" y="348"/>
                      <a:pt x="973" y="348"/>
                    </a:cubicBezTo>
                    <a:cubicBezTo>
                      <a:pt x="975" y="347"/>
                      <a:pt x="977" y="347"/>
                      <a:pt x="978" y="346"/>
                    </a:cubicBezTo>
                    <a:cubicBezTo>
                      <a:pt x="980" y="346"/>
                      <a:pt x="980" y="346"/>
                      <a:pt x="980" y="344"/>
                    </a:cubicBezTo>
                    <a:cubicBezTo>
                      <a:pt x="980" y="343"/>
                      <a:pt x="981" y="340"/>
                      <a:pt x="981" y="342"/>
                    </a:cubicBezTo>
                    <a:cubicBezTo>
                      <a:pt x="981" y="345"/>
                      <a:pt x="980" y="345"/>
                      <a:pt x="981" y="345"/>
                    </a:cubicBezTo>
                    <a:cubicBezTo>
                      <a:pt x="983" y="345"/>
                      <a:pt x="985" y="345"/>
                      <a:pt x="986" y="345"/>
                    </a:cubicBezTo>
                    <a:cubicBezTo>
                      <a:pt x="987" y="344"/>
                      <a:pt x="988" y="344"/>
                      <a:pt x="987" y="344"/>
                    </a:cubicBezTo>
                    <a:cubicBezTo>
                      <a:pt x="986" y="343"/>
                      <a:pt x="986" y="343"/>
                      <a:pt x="987" y="343"/>
                    </a:cubicBezTo>
                    <a:cubicBezTo>
                      <a:pt x="988" y="342"/>
                      <a:pt x="988" y="342"/>
                      <a:pt x="988" y="341"/>
                    </a:cubicBezTo>
                    <a:cubicBezTo>
                      <a:pt x="988" y="340"/>
                      <a:pt x="988" y="339"/>
                      <a:pt x="989" y="341"/>
                    </a:cubicBezTo>
                    <a:cubicBezTo>
                      <a:pt x="989" y="342"/>
                      <a:pt x="991" y="343"/>
                      <a:pt x="995" y="344"/>
                    </a:cubicBezTo>
                    <a:cubicBezTo>
                      <a:pt x="999" y="346"/>
                      <a:pt x="1002" y="348"/>
                      <a:pt x="1004" y="348"/>
                    </a:cubicBezTo>
                    <a:cubicBezTo>
                      <a:pt x="1006" y="347"/>
                      <a:pt x="1007" y="347"/>
                      <a:pt x="1006" y="346"/>
                    </a:cubicBezTo>
                    <a:cubicBezTo>
                      <a:pt x="1005" y="346"/>
                      <a:pt x="1005" y="345"/>
                      <a:pt x="1006" y="344"/>
                    </a:cubicBezTo>
                    <a:cubicBezTo>
                      <a:pt x="1007" y="344"/>
                      <a:pt x="1010" y="343"/>
                      <a:pt x="1012" y="344"/>
                    </a:cubicBezTo>
                    <a:cubicBezTo>
                      <a:pt x="1013" y="345"/>
                      <a:pt x="1013" y="345"/>
                      <a:pt x="1014" y="346"/>
                    </a:cubicBezTo>
                    <a:cubicBezTo>
                      <a:pt x="1015" y="347"/>
                      <a:pt x="1018" y="350"/>
                      <a:pt x="1018" y="348"/>
                    </a:cubicBezTo>
                    <a:cubicBezTo>
                      <a:pt x="1019" y="347"/>
                      <a:pt x="1019" y="347"/>
                      <a:pt x="1019" y="349"/>
                    </a:cubicBezTo>
                    <a:cubicBezTo>
                      <a:pt x="1019" y="350"/>
                      <a:pt x="1019" y="350"/>
                      <a:pt x="1021" y="351"/>
                    </a:cubicBezTo>
                    <a:cubicBezTo>
                      <a:pt x="1022" y="352"/>
                      <a:pt x="1024" y="354"/>
                      <a:pt x="1024" y="354"/>
                    </a:cubicBezTo>
                    <a:cubicBezTo>
                      <a:pt x="1025" y="354"/>
                      <a:pt x="1028" y="356"/>
                      <a:pt x="1028" y="354"/>
                    </a:cubicBezTo>
                    <a:cubicBezTo>
                      <a:pt x="1029" y="352"/>
                      <a:pt x="1029" y="352"/>
                      <a:pt x="1031" y="352"/>
                    </a:cubicBezTo>
                    <a:cubicBezTo>
                      <a:pt x="1032" y="352"/>
                      <a:pt x="1034" y="353"/>
                      <a:pt x="1034" y="354"/>
                    </a:cubicBezTo>
                    <a:cubicBezTo>
                      <a:pt x="1034" y="355"/>
                      <a:pt x="1034" y="356"/>
                      <a:pt x="1035" y="355"/>
                    </a:cubicBezTo>
                    <a:cubicBezTo>
                      <a:pt x="1036" y="354"/>
                      <a:pt x="1036" y="354"/>
                      <a:pt x="1036" y="353"/>
                    </a:cubicBezTo>
                    <a:cubicBezTo>
                      <a:pt x="1037" y="352"/>
                      <a:pt x="1037" y="351"/>
                      <a:pt x="1037" y="350"/>
                    </a:cubicBezTo>
                    <a:cubicBezTo>
                      <a:pt x="1036" y="349"/>
                      <a:pt x="1036" y="349"/>
                      <a:pt x="1035" y="349"/>
                    </a:cubicBezTo>
                    <a:cubicBezTo>
                      <a:pt x="1035" y="348"/>
                      <a:pt x="1035" y="347"/>
                      <a:pt x="1037" y="348"/>
                    </a:cubicBezTo>
                    <a:cubicBezTo>
                      <a:pt x="1038" y="349"/>
                      <a:pt x="1039" y="349"/>
                      <a:pt x="1040" y="350"/>
                    </a:cubicBezTo>
                    <a:cubicBezTo>
                      <a:pt x="1041" y="350"/>
                      <a:pt x="1044" y="353"/>
                      <a:pt x="1045" y="354"/>
                    </a:cubicBezTo>
                    <a:cubicBezTo>
                      <a:pt x="1046" y="355"/>
                      <a:pt x="1046" y="356"/>
                      <a:pt x="1047" y="355"/>
                    </a:cubicBezTo>
                    <a:cubicBezTo>
                      <a:pt x="1048" y="354"/>
                      <a:pt x="1048" y="354"/>
                      <a:pt x="1047" y="356"/>
                    </a:cubicBezTo>
                    <a:cubicBezTo>
                      <a:pt x="1046" y="358"/>
                      <a:pt x="1047" y="358"/>
                      <a:pt x="1048" y="357"/>
                    </a:cubicBezTo>
                    <a:cubicBezTo>
                      <a:pt x="1048" y="357"/>
                      <a:pt x="1050" y="357"/>
                      <a:pt x="1051" y="356"/>
                    </a:cubicBezTo>
                    <a:cubicBezTo>
                      <a:pt x="1052" y="354"/>
                      <a:pt x="1052" y="354"/>
                      <a:pt x="1051" y="354"/>
                    </a:cubicBezTo>
                    <a:cubicBezTo>
                      <a:pt x="1050" y="354"/>
                      <a:pt x="1051" y="352"/>
                      <a:pt x="1050" y="352"/>
                    </a:cubicBezTo>
                    <a:cubicBezTo>
                      <a:pt x="1048" y="352"/>
                      <a:pt x="1047" y="351"/>
                      <a:pt x="1045" y="351"/>
                    </a:cubicBezTo>
                    <a:cubicBezTo>
                      <a:pt x="1044" y="351"/>
                      <a:pt x="1044" y="349"/>
                      <a:pt x="1043" y="349"/>
                    </a:cubicBezTo>
                    <a:cubicBezTo>
                      <a:pt x="1042" y="348"/>
                      <a:pt x="1042" y="347"/>
                      <a:pt x="1043" y="347"/>
                    </a:cubicBezTo>
                    <a:cubicBezTo>
                      <a:pt x="1044" y="347"/>
                      <a:pt x="1045" y="346"/>
                      <a:pt x="1044" y="346"/>
                    </a:cubicBezTo>
                    <a:cubicBezTo>
                      <a:pt x="1043" y="346"/>
                      <a:pt x="1044" y="345"/>
                      <a:pt x="1045" y="345"/>
                    </a:cubicBezTo>
                    <a:cubicBezTo>
                      <a:pt x="1047" y="345"/>
                      <a:pt x="1048" y="344"/>
                      <a:pt x="1047" y="343"/>
                    </a:cubicBezTo>
                    <a:cubicBezTo>
                      <a:pt x="1047" y="342"/>
                      <a:pt x="1046" y="342"/>
                      <a:pt x="1046" y="342"/>
                    </a:cubicBezTo>
                    <a:cubicBezTo>
                      <a:pt x="1046" y="341"/>
                      <a:pt x="1046" y="339"/>
                      <a:pt x="1045" y="340"/>
                    </a:cubicBezTo>
                    <a:cubicBezTo>
                      <a:pt x="1043" y="342"/>
                      <a:pt x="1044" y="342"/>
                      <a:pt x="1042" y="342"/>
                    </a:cubicBezTo>
                    <a:cubicBezTo>
                      <a:pt x="1040" y="342"/>
                      <a:pt x="1039" y="341"/>
                      <a:pt x="1040" y="341"/>
                    </a:cubicBezTo>
                    <a:cubicBezTo>
                      <a:pt x="1041" y="340"/>
                      <a:pt x="1043" y="339"/>
                      <a:pt x="1041" y="339"/>
                    </a:cubicBezTo>
                    <a:cubicBezTo>
                      <a:pt x="1038" y="340"/>
                      <a:pt x="1030" y="339"/>
                      <a:pt x="1031" y="338"/>
                    </a:cubicBezTo>
                    <a:cubicBezTo>
                      <a:pt x="1032" y="337"/>
                      <a:pt x="1036" y="335"/>
                      <a:pt x="1040" y="336"/>
                    </a:cubicBezTo>
                    <a:cubicBezTo>
                      <a:pt x="1043" y="338"/>
                      <a:pt x="1044" y="338"/>
                      <a:pt x="1045" y="337"/>
                    </a:cubicBezTo>
                    <a:cubicBezTo>
                      <a:pt x="1046" y="335"/>
                      <a:pt x="1052" y="334"/>
                      <a:pt x="1053" y="334"/>
                    </a:cubicBezTo>
                    <a:cubicBezTo>
                      <a:pt x="1054" y="334"/>
                      <a:pt x="1061" y="335"/>
                      <a:pt x="1063" y="335"/>
                    </a:cubicBezTo>
                    <a:cubicBezTo>
                      <a:pt x="1065" y="336"/>
                      <a:pt x="1065" y="334"/>
                      <a:pt x="1066" y="333"/>
                    </a:cubicBezTo>
                    <a:cubicBezTo>
                      <a:pt x="1066" y="332"/>
                      <a:pt x="1066" y="328"/>
                      <a:pt x="1067" y="330"/>
                    </a:cubicBezTo>
                    <a:cubicBezTo>
                      <a:pt x="1068" y="332"/>
                      <a:pt x="1068" y="331"/>
                      <a:pt x="1068" y="333"/>
                    </a:cubicBezTo>
                    <a:cubicBezTo>
                      <a:pt x="1068" y="334"/>
                      <a:pt x="1068" y="333"/>
                      <a:pt x="1070" y="334"/>
                    </a:cubicBezTo>
                    <a:cubicBezTo>
                      <a:pt x="1071" y="335"/>
                      <a:pt x="1070" y="337"/>
                      <a:pt x="1072" y="337"/>
                    </a:cubicBezTo>
                    <a:cubicBezTo>
                      <a:pt x="1073" y="337"/>
                      <a:pt x="1073" y="336"/>
                      <a:pt x="1074" y="336"/>
                    </a:cubicBezTo>
                    <a:cubicBezTo>
                      <a:pt x="1075" y="335"/>
                      <a:pt x="1075" y="336"/>
                      <a:pt x="1076" y="336"/>
                    </a:cubicBezTo>
                    <a:cubicBezTo>
                      <a:pt x="1078" y="335"/>
                      <a:pt x="1079" y="334"/>
                      <a:pt x="1079" y="333"/>
                    </a:cubicBezTo>
                    <a:cubicBezTo>
                      <a:pt x="1080" y="332"/>
                      <a:pt x="1080" y="331"/>
                      <a:pt x="1080" y="332"/>
                    </a:cubicBezTo>
                    <a:cubicBezTo>
                      <a:pt x="1081" y="333"/>
                      <a:pt x="1081" y="330"/>
                      <a:pt x="1082" y="332"/>
                    </a:cubicBezTo>
                    <a:cubicBezTo>
                      <a:pt x="1083" y="333"/>
                      <a:pt x="1083" y="334"/>
                      <a:pt x="1082" y="334"/>
                    </a:cubicBezTo>
                    <a:cubicBezTo>
                      <a:pt x="1081" y="334"/>
                      <a:pt x="1080" y="335"/>
                      <a:pt x="1081" y="335"/>
                    </a:cubicBezTo>
                    <a:cubicBezTo>
                      <a:pt x="1082" y="335"/>
                      <a:pt x="1087" y="333"/>
                      <a:pt x="1088" y="334"/>
                    </a:cubicBezTo>
                    <a:cubicBezTo>
                      <a:pt x="1088" y="334"/>
                      <a:pt x="1095" y="332"/>
                      <a:pt x="1095" y="334"/>
                    </a:cubicBezTo>
                    <a:cubicBezTo>
                      <a:pt x="1095" y="335"/>
                      <a:pt x="1094" y="334"/>
                      <a:pt x="1094" y="334"/>
                    </a:cubicBezTo>
                    <a:cubicBezTo>
                      <a:pt x="1093" y="334"/>
                      <a:pt x="1091" y="334"/>
                      <a:pt x="1093" y="335"/>
                    </a:cubicBezTo>
                    <a:cubicBezTo>
                      <a:pt x="1095" y="336"/>
                      <a:pt x="1097" y="337"/>
                      <a:pt x="1098" y="338"/>
                    </a:cubicBezTo>
                    <a:cubicBezTo>
                      <a:pt x="1100" y="339"/>
                      <a:pt x="1102" y="339"/>
                      <a:pt x="1100" y="338"/>
                    </a:cubicBezTo>
                    <a:cubicBezTo>
                      <a:pt x="1099" y="337"/>
                      <a:pt x="1099" y="337"/>
                      <a:pt x="1101" y="336"/>
                    </a:cubicBezTo>
                    <a:cubicBezTo>
                      <a:pt x="1103" y="336"/>
                      <a:pt x="1104" y="336"/>
                      <a:pt x="1103" y="336"/>
                    </a:cubicBezTo>
                    <a:cubicBezTo>
                      <a:pt x="1102" y="337"/>
                      <a:pt x="1101" y="337"/>
                      <a:pt x="1103" y="338"/>
                    </a:cubicBezTo>
                    <a:cubicBezTo>
                      <a:pt x="1105" y="339"/>
                      <a:pt x="1107" y="340"/>
                      <a:pt x="1105" y="340"/>
                    </a:cubicBezTo>
                    <a:cubicBezTo>
                      <a:pt x="1104" y="340"/>
                      <a:pt x="1101" y="338"/>
                      <a:pt x="1103" y="340"/>
                    </a:cubicBezTo>
                    <a:cubicBezTo>
                      <a:pt x="1104" y="341"/>
                      <a:pt x="1106" y="342"/>
                      <a:pt x="1106" y="343"/>
                    </a:cubicBezTo>
                    <a:cubicBezTo>
                      <a:pt x="1107" y="344"/>
                      <a:pt x="1108" y="346"/>
                      <a:pt x="1109" y="346"/>
                    </a:cubicBezTo>
                    <a:cubicBezTo>
                      <a:pt x="1110" y="345"/>
                      <a:pt x="1112" y="345"/>
                      <a:pt x="1113" y="344"/>
                    </a:cubicBezTo>
                    <a:cubicBezTo>
                      <a:pt x="1114" y="344"/>
                      <a:pt x="1122" y="341"/>
                      <a:pt x="1124" y="340"/>
                    </a:cubicBezTo>
                    <a:cubicBezTo>
                      <a:pt x="1125" y="340"/>
                      <a:pt x="1127" y="339"/>
                      <a:pt x="1130" y="341"/>
                    </a:cubicBezTo>
                    <a:cubicBezTo>
                      <a:pt x="1133" y="343"/>
                      <a:pt x="1133" y="344"/>
                      <a:pt x="1134" y="346"/>
                    </a:cubicBezTo>
                    <a:cubicBezTo>
                      <a:pt x="1136" y="347"/>
                      <a:pt x="1135" y="349"/>
                      <a:pt x="1137" y="350"/>
                    </a:cubicBezTo>
                    <a:cubicBezTo>
                      <a:pt x="1139" y="351"/>
                      <a:pt x="1144" y="354"/>
                      <a:pt x="1145" y="355"/>
                    </a:cubicBezTo>
                    <a:cubicBezTo>
                      <a:pt x="1146" y="356"/>
                      <a:pt x="1147" y="362"/>
                      <a:pt x="1147" y="364"/>
                    </a:cubicBezTo>
                    <a:cubicBezTo>
                      <a:pt x="1146" y="366"/>
                      <a:pt x="1145" y="368"/>
                      <a:pt x="1145" y="370"/>
                    </a:cubicBezTo>
                    <a:cubicBezTo>
                      <a:pt x="1144" y="373"/>
                      <a:pt x="1144" y="373"/>
                      <a:pt x="1144" y="375"/>
                    </a:cubicBezTo>
                    <a:cubicBezTo>
                      <a:pt x="1144" y="376"/>
                      <a:pt x="1146" y="379"/>
                      <a:pt x="1147" y="378"/>
                    </a:cubicBezTo>
                    <a:cubicBezTo>
                      <a:pt x="1147" y="377"/>
                      <a:pt x="1147" y="376"/>
                      <a:pt x="1147" y="375"/>
                    </a:cubicBezTo>
                    <a:cubicBezTo>
                      <a:pt x="1146" y="375"/>
                      <a:pt x="1147" y="375"/>
                      <a:pt x="1148" y="375"/>
                    </a:cubicBezTo>
                    <a:cubicBezTo>
                      <a:pt x="1149" y="376"/>
                      <a:pt x="1150" y="374"/>
                      <a:pt x="1150" y="376"/>
                    </a:cubicBezTo>
                    <a:cubicBezTo>
                      <a:pt x="1150" y="378"/>
                      <a:pt x="1148" y="379"/>
                      <a:pt x="1148" y="380"/>
                    </a:cubicBezTo>
                    <a:cubicBezTo>
                      <a:pt x="1148" y="380"/>
                      <a:pt x="1148" y="381"/>
                      <a:pt x="1148" y="381"/>
                    </a:cubicBezTo>
                    <a:cubicBezTo>
                      <a:pt x="1147" y="381"/>
                      <a:pt x="1147" y="381"/>
                      <a:pt x="1147" y="382"/>
                    </a:cubicBezTo>
                    <a:cubicBezTo>
                      <a:pt x="1148" y="383"/>
                      <a:pt x="1148" y="385"/>
                      <a:pt x="1149" y="386"/>
                    </a:cubicBezTo>
                    <a:cubicBezTo>
                      <a:pt x="1150" y="388"/>
                      <a:pt x="1151" y="390"/>
                      <a:pt x="1152" y="391"/>
                    </a:cubicBezTo>
                    <a:cubicBezTo>
                      <a:pt x="1154" y="392"/>
                      <a:pt x="1154" y="392"/>
                      <a:pt x="1154" y="391"/>
                    </a:cubicBezTo>
                    <a:cubicBezTo>
                      <a:pt x="1154" y="390"/>
                      <a:pt x="1156" y="389"/>
                      <a:pt x="1155" y="390"/>
                    </a:cubicBezTo>
                    <a:cubicBezTo>
                      <a:pt x="1155" y="392"/>
                      <a:pt x="1155" y="392"/>
                      <a:pt x="1155" y="394"/>
                    </a:cubicBezTo>
                    <a:cubicBezTo>
                      <a:pt x="1156" y="395"/>
                      <a:pt x="1156" y="397"/>
                      <a:pt x="1157" y="396"/>
                    </a:cubicBezTo>
                    <a:cubicBezTo>
                      <a:pt x="1158" y="395"/>
                      <a:pt x="1159" y="394"/>
                      <a:pt x="1158" y="397"/>
                    </a:cubicBezTo>
                    <a:cubicBezTo>
                      <a:pt x="1157" y="399"/>
                      <a:pt x="1158" y="398"/>
                      <a:pt x="1159" y="399"/>
                    </a:cubicBezTo>
                    <a:cubicBezTo>
                      <a:pt x="1159" y="401"/>
                      <a:pt x="1160" y="403"/>
                      <a:pt x="1160" y="404"/>
                    </a:cubicBezTo>
                    <a:cubicBezTo>
                      <a:pt x="1161" y="406"/>
                      <a:pt x="1161" y="407"/>
                      <a:pt x="1161" y="406"/>
                    </a:cubicBezTo>
                    <a:cubicBezTo>
                      <a:pt x="1162" y="406"/>
                      <a:pt x="1164" y="408"/>
                      <a:pt x="1165" y="409"/>
                    </a:cubicBezTo>
                    <a:cubicBezTo>
                      <a:pt x="1166" y="410"/>
                      <a:pt x="1170" y="414"/>
                      <a:pt x="1171" y="415"/>
                    </a:cubicBezTo>
                    <a:cubicBezTo>
                      <a:pt x="1172" y="416"/>
                      <a:pt x="1173" y="417"/>
                      <a:pt x="1171" y="417"/>
                    </a:cubicBezTo>
                    <a:cubicBezTo>
                      <a:pt x="1169" y="417"/>
                      <a:pt x="1169" y="416"/>
                      <a:pt x="1169" y="418"/>
                    </a:cubicBezTo>
                    <a:cubicBezTo>
                      <a:pt x="1170" y="420"/>
                      <a:pt x="1170" y="420"/>
                      <a:pt x="1171" y="419"/>
                    </a:cubicBezTo>
                    <a:cubicBezTo>
                      <a:pt x="1172" y="419"/>
                      <a:pt x="1172" y="417"/>
                      <a:pt x="1173" y="418"/>
                    </a:cubicBezTo>
                    <a:cubicBezTo>
                      <a:pt x="1175" y="419"/>
                      <a:pt x="1176" y="419"/>
                      <a:pt x="1176" y="418"/>
                    </a:cubicBezTo>
                    <a:cubicBezTo>
                      <a:pt x="1177" y="418"/>
                      <a:pt x="1178" y="417"/>
                      <a:pt x="1179" y="418"/>
                    </a:cubicBezTo>
                    <a:cubicBezTo>
                      <a:pt x="1179" y="418"/>
                      <a:pt x="1179" y="418"/>
                      <a:pt x="1180" y="416"/>
                    </a:cubicBezTo>
                    <a:cubicBezTo>
                      <a:pt x="1181" y="415"/>
                      <a:pt x="1183" y="412"/>
                      <a:pt x="1183" y="410"/>
                    </a:cubicBezTo>
                    <a:cubicBezTo>
                      <a:pt x="1184" y="407"/>
                      <a:pt x="1185" y="395"/>
                      <a:pt x="1185" y="394"/>
                    </a:cubicBezTo>
                    <a:cubicBezTo>
                      <a:pt x="1185" y="392"/>
                      <a:pt x="1185" y="389"/>
                      <a:pt x="1184" y="387"/>
                    </a:cubicBezTo>
                    <a:cubicBezTo>
                      <a:pt x="1182" y="385"/>
                      <a:pt x="1181" y="384"/>
                      <a:pt x="1181" y="382"/>
                    </a:cubicBezTo>
                    <a:cubicBezTo>
                      <a:pt x="1180" y="380"/>
                      <a:pt x="1178" y="373"/>
                      <a:pt x="1177" y="371"/>
                    </a:cubicBezTo>
                    <a:cubicBezTo>
                      <a:pt x="1176" y="368"/>
                      <a:pt x="1174" y="365"/>
                      <a:pt x="1174" y="364"/>
                    </a:cubicBezTo>
                    <a:cubicBezTo>
                      <a:pt x="1174" y="363"/>
                      <a:pt x="1173" y="360"/>
                      <a:pt x="1175" y="363"/>
                    </a:cubicBezTo>
                    <a:cubicBezTo>
                      <a:pt x="1176" y="367"/>
                      <a:pt x="1175" y="360"/>
                      <a:pt x="1176" y="365"/>
                    </a:cubicBezTo>
                    <a:cubicBezTo>
                      <a:pt x="1177" y="371"/>
                      <a:pt x="1177" y="369"/>
                      <a:pt x="1177" y="367"/>
                    </a:cubicBezTo>
                    <a:cubicBezTo>
                      <a:pt x="1178" y="366"/>
                      <a:pt x="1177" y="364"/>
                      <a:pt x="1175" y="361"/>
                    </a:cubicBezTo>
                    <a:cubicBezTo>
                      <a:pt x="1173" y="358"/>
                      <a:pt x="1170" y="352"/>
                      <a:pt x="1168" y="348"/>
                    </a:cubicBezTo>
                    <a:cubicBezTo>
                      <a:pt x="1167" y="344"/>
                      <a:pt x="1164" y="333"/>
                      <a:pt x="1164" y="331"/>
                    </a:cubicBezTo>
                    <a:cubicBezTo>
                      <a:pt x="1163" y="330"/>
                      <a:pt x="1163" y="321"/>
                      <a:pt x="1165" y="322"/>
                    </a:cubicBezTo>
                    <a:cubicBezTo>
                      <a:pt x="1168" y="322"/>
                      <a:pt x="1167" y="320"/>
                      <a:pt x="1166" y="320"/>
                    </a:cubicBezTo>
                    <a:cubicBezTo>
                      <a:pt x="1165" y="319"/>
                      <a:pt x="1165" y="318"/>
                      <a:pt x="1166" y="317"/>
                    </a:cubicBezTo>
                    <a:cubicBezTo>
                      <a:pt x="1168" y="317"/>
                      <a:pt x="1168" y="316"/>
                      <a:pt x="1167" y="316"/>
                    </a:cubicBezTo>
                    <a:cubicBezTo>
                      <a:pt x="1167" y="316"/>
                      <a:pt x="1167" y="314"/>
                      <a:pt x="1167" y="313"/>
                    </a:cubicBezTo>
                    <a:cubicBezTo>
                      <a:pt x="1167" y="313"/>
                      <a:pt x="1167" y="312"/>
                      <a:pt x="1168" y="312"/>
                    </a:cubicBezTo>
                    <a:cubicBezTo>
                      <a:pt x="1170" y="313"/>
                      <a:pt x="1170" y="312"/>
                      <a:pt x="1171" y="311"/>
                    </a:cubicBezTo>
                    <a:cubicBezTo>
                      <a:pt x="1172" y="310"/>
                      <a:pt x="1173" y="308"/>
                      <a:pt x="1174" y="307"/>
                    </a:cubicBezTo>
                    <a:cubicBezTo>
                      <a:pt x="1175" y="306"/>
                      <a:pt x="1176" y="305"/>
                      <a:pt x="1175" y="304"/>
                    </a:cubicBezTo>
                    <a:cubicBezTo>
                      <a:pt x="1174" y="303"/>
                      <a:pt x="1173" y="299"/>
                      <a:pt x="1174" y="300"/>
                    </a:cubicBezTo>
                    <a:cubicBezTo>
                      <a:pt x="1176" y="301"/>
                      <a:pt x="1176" y="300"/>
                      <a:pt x="1176" y="301"/>
                    </a:cubicBezTo>
                    <a:cubicBezTo>
                      <a:pt x="1176" y="303"/>
                      <a:pt x="1177" y="303"/>
                      <a:pt x="1178" y="302"/>
                    </a:cubicBezTo>
                    <a:cubicBezTo>
                      <a:pt x="1179" y="302"/>
                      <a:pt x="1179" y="300"/>
                      <a:pt x="1178" y="300"/>
                    </a:cubicBezTo>
                    <a:cubicBezTo>
                      <a:pt x="1177" y="300"/>
                      <a:pt x="1177" y="299"/>
                      <a:pt x="1178" y="299"/>
                    </a:cubicBezTo>
                    <a:cubicBezTo>
                      <a:pt x="1180" y="300"/>
                      <a:pt x="1180" y="299"/>
                      <a:pt x="1181" y="299"/>
                    </a:cubicBezTo>
                    <a:cubicBezTo>
                      <a:pt x="1182" y="298"/>
                      <a:pt x="1183" y="298"/>
                      <a:pt x="1184" y="298"/>
                    </a:cubicBezTo>
                    <a:cubicBezTo>
                      <a:pt x="1186" y="298"/>
                      <a:pt x="1187" y="297"/>
                      <a:pt x="1187" y="296"/>
                    </a:cubicBezTo>
                    <a:cubicBezTo>
                      <a:pt x="1187" y="295"/>
                      <a:pt x="1187" y="294"/>
                      <a:pt x="1188" y="295"/>
                    </a:cubicBezTo>
                    <a:cubicBezTo>
                      <a:pt x="1189" y="296"/>
                      <a:pt x="1190" y="295"/>
                      <a:pt x="1191" y="294"/>
                    </a:cubicBezTo>
                    <a:cubicBezTo>
                      <a:pt x="1192" y="293"/>
                      <a:pt x="1194" y="292"/>
                      <a:pt x="1195" y="291"/>
                    </a:cubicBezTo>
                    <a:cubicBezTo>
                      <a:pt x="1197" y="290"/>
                      <a:pt x="1198" y="289"/>
                      <a:pt x="1197" y="288"/>
                    </a:cubicBezTo>
                    <a:cubicBezTo>
                      <a:pt x="1196" y="286"/>
                      <a:pt x="1197" y="285"/>
                      <a:pt x="1198" y="286"/>
                    </a:cubicBezTo>
                    <a:cubicBezTo>
                      <a:pt x="1199" y="287"/>
                      <a:pt x="1198" y="287"/>
                      <a:pt x="1199" y="285"/>
                    </a:cubicBezTo>
                    <a:cubicBezTo>
                      <a:pt x="1200" y="282"/>
                      <a:pt x="1202" y="281"/>
                      <a:pt x="1203" y="280"/>
                    </a:cubicBezTo>
                    <a:cubicBezTo>
                      <a:pt x="1205" y="279"/>
                      <a:pt x="1207" y="276"/>
                      <a:pt x="1210" y="276"/>
                    </a:cubicBezTo>
                    <a:cubicBezTo>
                      <a:pt x="1212" y="277"/>
                      <a:pt x="1216" y="278"/>
                      <a:pt x="1216" y="276"/>
                    </a:cubicBezTo>
                    <a:cubicBezTo>
                      <a:pt x="1216" y="274"/>
                      <a:pt x="1216" y="271"/>
                      <a:pt x="1217" y="274"/>
                    </a:cubicBezTo>
                    <a:cubicBezTo>
                      <a:pt x="1217" y="277"/>
                      <a:pt x="1217" y="275"/>
                      <a:pt x="1218" y="274"/>
                    </a:cubicBezTo>
                    <a:cubicBezTo>
                      <a:pt x="1218" y="272"/>
                      <a:pt x="1219" y="271"/>
                      <a:pt x="1221" y="269"/>
                    </a:cubicBezTo>
                    <a:cubicBezTo>
                      <a:pt x="1222" y="268"/>
                      <a:pt x="1225" y="267"/>
                      <a:pt x="1225" y="265"/>
                    </a:cubicBezTo>
                    <a:cubicBezTo>
                      <a:pt x="1225" y="264"/>
                      <a:pt x="1224" y="263"/>
                      <a:pt x="1225" y="263"/>
                    </a:cubicBezTo>
                    <a:cubicBezTo>
                      <a:pt x="1226" y="264"/>
                      <a:pt x="1227" y="263"/>
                      <a:pt x="1228" y="262"/>
                    </a:cubicBezTo>
                    <a:cubicBezTo>
                      <a:pt x="1228" y="262"/>
                      <a:pt x="1229" y="262"/>
                      <a:pt x="1230" y="263"/>
                    </a:cubicBezTo>
                    <a:cubicBezTo>
                      <a:pt x="1230" y="263"/>
                      <a:pt x="1231" y="263"/>
                      <a:pt x="1233" y="262"/>
                    </a:cubicBezTo>
                    <a:cubicBezTo>
                      <a:pt x="1235" y="261"/>
                      <a:pt x="1237" y="262"/>
                      <a:pt x="1238" y="261"/>
                    </a:cubicBezTo>
                    <a:cubicBezTo>
                      <a:pt x="1239" y="260"/>
                      <a:pt x="1242" y="259"/>
                      <a:pt x="1240" y="259"/>
                    </a:cubicBezTo>
                    <a:cubicBezTo>
                      <a:pt x="1239" y="259"/>
                      <a:pt x="1239" y="258"/>
                      <a:pt x="1238" y="259"/>
                    </a:cubicBezTo>
                    <a:cubicBezTo>
                      <a:pt x="1236" y="260"/>
                      <a:pt x="1237" y="257"/>
                      <a:pt x="1235" y="260"/>
                    </a:cubicBezTo>
                    <a:cubicBezTo>
                      <a:pt x="1233" y="262"/>
                      <a:pt x="1228" y="257"/>
                      <a:pt x="1232" y="258"/>
                    </a:cubicBezTo>
                    <a:cubicBezTo>
                      <a:pt x="1237" y="258"/>
                      <a:pt x="1241" y="254"/>
                      <a:pt x="1237" y="253"/>
                    </a:cubicBezTo>
                    <a:cubicBezTo>
                      <a:pt x="1233" y="252"/>
                      <a:pt x="1229" y="250"/>
                      <a:pt x="1233" y="251"/>
                    </a:cubicBezTo>
                    <a:cubicBezTo>
                      <a:pt x="1238" y="252"/>
                      <a:pt x="1236" y="249"/>
                      <a:pt x="1237" y="249"/>
                    </a:cubicBezTo>
                    <a:cubicBezTo>
                      <a:pt x="1238" y="250"/>
                      <a:pt x="1237" y="251"/>
                      <a:pt x="1238" y="251"/>
                    </a:cubicBezTo>
                    <a:cubicBezTo>
                      <a:pt x="1239" y="251"/>
                      <a:pt x="1239" y="251"/>
                      <a:pt x="1240" y="251"/>
                    </a:cubicBezTo>
                    <a:cubicBezTo>
                      <a:pt x="1241" y="252"/>
                      <a:pt x="1243" y="251"/>
                      <a:pt x="1244" y="251"/>
                    </a:cubicBezTo>
                    <a:cubicBezTo>
                      <a:pt x="1245" y="251"/>
                      <a:pt x="1250" y="248"/>
                      <a:pt x="1249" y="245"/>
                    </a:cubicBezTo>
                    <a:cubicBezTo>
                      <a:pt x="1248" y="241"/>
                      <a:pt x="1248" y="242"/>
                      <a:pt x="1247" y="242"/>
                    </a:cubicBezTo>
                    <a:cubicBezTo>
                      <a:pt x="1247" y="243"/>
                      <a:pt x="1246" y="244"/>
                      <a:pt x="1246" y="245"/>
                    </a:cubicBezTo>
                    <a:cubicBezTo>
                      <a:pt x="1246" y="246"/>
                      <a:pt x="1244" y="247"/>
                      <a:pt x="1245" y="243"/>
                    </a:cubicBezTo>
                    <a:cubicBezTo>
                      <a:pt x="1245" y="240"/>
                      <a:pt x="1244" y="241"/>
                      <a:pt x="1244" y="242"/>
                    </a:cubicBezTo>
                    <a:cubicBezTo>
                      <a:pt x="1243" y="242"/>
                      <a:pt x="1242" y="241"/>
                      <a:pt x="1242" y="242"/>
                    </a:cubicBezTo>
                    <a:cubicBezTo>
                      <a:pt x="1241" y="243"/>
                      <a:pt x="1240" y="243"/>
                      <a:pt x="1240" y="243"/>
                    </a:cubicBezTo>
                    <a:cubicBezTo>
                      <a:pt x="1240" y="242"/>
                      <a:pt x="1239" y="242"/>
                      <a:pt x="1238" y="243"/>
                    </a:cubicBezTo>
                    <a:cubicBezTo>
                      <a:pt x="1236" y="243"/>
                      <a:pt x="1235" y="243"/>
                      <a:pt x="1235" y="242"/>
                    </a:cubicBezTo>
                    <a:cubicBezTo>
                      <a:pt x="1236" y="241"/>
                      <a:pt x="1234" y="238"/>
                      <a:pt x="1235" y="239"/>
                    </a:cubicBezTo>
                    <a:cubicBezTo>
                      <a:pt x="1236" y="241"/>
                      <a:pt x="1237" y="241"/>
                      <a:pt x="1238" y="241"/>
                    </a:cubicBezTo>
                    <a:cubicBezTo>
                      <a:pt x="1239" y="241"/>
                      <a:pt x="1240" y="240"/>
                      <a:pt x="1240" y="240"/>
                    </a:cubicBezTo>
                    <a:cubicBezTo>
                      <a:pt x="1239" y="239"/>
                      <a:pt x="1239" y="238"/>
                      <a:pt x="1241" y="239"/>
                    </a:cubicBezTo>
                    <a:cubicBezTo>
                      <a:pt x="1243" y="240"/>
                      <a:pt x="1241" y="238"/>
                      <a:pt x="1242" y="238"/>
                    </a:cubicBezTo>
                    <a:cubicBezTo>
                      <a:pt x="1244" y="239"/>
                      <a:pt x="1244" y="239"/>
                      <a:pt x="1243" y="238"/>
                    </a:cubicBezTo>
                    <a:cubicBezTo>
                      <a:pt x="1241" y="236"/>
                      <a:pt x="1243" y="236"/>
                      <a:pt x="1245" y="238"/>
                    </a:cubicBezTo>
                    <a:cubicBezTo>
                      <a:pt x="1247" y="240"/>
                      <a:pt x="1246" y="238"/>
                      <a:pt x="1246" y="237"/>
                    </a:cubicBezTo>
                    <a:cubicBezTo>
                      <a:pt x="1246" y="236"/>
                      <a:pt x="1247" y="237"/>
                      <a:pt x="1247" y="238"/>
                    </a:cubicBezTo>
                    <a:cubicBezTo>
                      <a:pt x="1247" y="239"/>
                      <a:pt x="1249" y="240"/>
                      <a:pt x="1247" y="236"/>
                    </a:cubicBezTo>
                    <a:cubicBezTo>
                      <a:pt x="1245" y="232"/>
                      <a:pt x="1244" y="232"/>
                      <a:pt x="1245" y="232"/>
                    </a:cubicBezTo>
                    <a:cubicBezTo>
                      <a:pt x="1246" y="232"/>
                      <a:pt x="1246" y="229"/>
                      <a:pt x="1247" y="231"/>
                    </a:cubicBezTo>
                    <a:cubicBezTo>
                      <a:pt x="1247" y="233"/>
                      <a:pt x="1248" y="232"/>
                      <a:pt x="1247" y="229"/>
                    </a:cubicBezTo>
                    <a:cubicBezTo>
                      <a:pt x="1246" y="226"/>
                      <a:pt x="1246" y="226"/>
                      <a:pt x="1244" y="226"/>
                    </a:cubicBezTo>
                    <a:cubicBezTo>
                      <a:pt x="1243" y="226"/>
                      <a:pt x="1243" y="226"/>
                      <a:pt x="1242" y="226"/>
                    </a:cubicBezTo>
                    <a:cubicBezTo>
                      <a:pt x="1241" y="226"/>
                      <a:pt x="1241" y="226"/>
                      <a:pt x="1240" y="226"/>
                    </a:cubicBezTo>
                    <a:cubicBezTo>
                      <a:pt x="1240" y="227"/>
                      <a:pt x="1239" y="227"/>
                      <a:pt x="1238" y="227"/>
                    </a:cubicBezTo>
                    <a:cubicBezTo>
                      <a:pt x="1238" y="226"/>
                      <a:pt x="1238" y="226"/>
                      <a:pt x="1238" y="225"/>
                    </a:cubicBezTo>
                    <a:cubicBezTo>
                      <a:pt x="1237" y="224"/>
                      <a:pt x="1235" y="221"/>
                      <a:pt x="1237" y="223"/>
                    </a:cubicBezTo>
                    <a:cubicBezTo>
                      <a:pt x="1239" y="225"/>
                      <a:pt x="1240" y="225"/>
                      <a:pt x="1240" y="224"/>
                    </a:cubicBezTo>
                    <a:cubicBezTo>
                      <a:pt x="1241" y="224"/>
                      <a:pt x="1241" y="222"/>
                      <a:pt x="1240" y="221"/>
                    </a:cubicBezTo>
                    <a:cubicBezTo>
                      <a:pt x="1239" y="220"/>
                      <a:pt x="1238" y="219"/>
                      <a:pt x="1240" y="219"/>
                    </a:cubicBezTo>
                    <a:cubicBezTo>
                      <a:pt x="1241" y="219"/>
                      <a:pt x="1243" y="217"/>
                      <a:pt x="1241" y="215"/>
                    </a:cubicBezTo>
                    <a:cubicBezTo>
                      <a:pt x="1239" y="213"/>
                      <a:pt x="1238" y="212"/>
                      <a:pt x="1239" y="213"/>
                    </a:cubicBezTo>
                    <a:cubicBezTo>
                      <a:pt x="1241" y="213"/>
                      <a:pt x="1241" y="212"/>
                      <a:pt x="1241" y="210"/>
                    </a:cubicBezTo>
                    <a:cubicBezTo>
                      <a:pt x="1242" y="209"/>
                      <a:pt x="1242" y="208"/>
                      <a:pt x="1240" y="208"/>
                    </a:cubicBezTo>
                    <a:cubicBezTo>
                      <a:pt x="1239" y="207"/>
                      <a:pt x="1233" y="204"/>
                      <a:pt x="1232" y="204"/>
                    </a:cubicBezTo>
                    <a:cubicBezTo>
                      <a:pt x="1231" y="203"/>
                      <a:pt x="1230" y="203"/>
                      <a:pt x="1229" y="202"/>
                    </a:cubicBezTo>
                    <a:cubicBezTo>
                      <a:pt x="1229" y="201"/>
                      <a:pt x="1229" y="201"/>
                      <a:pt x="1228" y="201"/>
                    </a:cubicBezTo>
                    <a:cubicBezTo>
                      <a:pt x="1228" y="201"/>
                      <a:pt x="1226" y="202"/>
                      <a:pt x="1226" y="200"/>
                    </a:cubicBezTo>
                    <a:cubicBezTo>
                      <a:pt x="1227" y="199"/>
                      <a:pt x="1227" y="197"/>
                      <a:pt x="1228" y="196"/>
                    </a:cubicBezTo>
                    <a:cubicBezTo>
                      <a:pt x="1229" y="195"/>
                      <a:pt x="1228" y="197"/>
                      <a:pt x="1228" y="198"/>
                    </a:cubicBezTo>
                    <a:cubicBezTo>
                      <a:pt x="1227" y="200"/>
                      <a:pt x="1227" y="200"/>
                      <a:pt x="1229" y="200"/>
                    </a:cubicBezTo>
                    <a:cubicBezTo>
                      <a:pt x="1230" y="199"/>
                      <a:pt x="1231" y="199"/>
                      <a:pt x="1231" y="200"/>
                    </a:cubicBezTo>
                    <a:cubicBezTo>
                      <a:pt x="1231" y="201"/>
                      <a:pt x="1232" y="201"/>
                      <a:pt x="1233" y="201"/>
                    </a:cubicBezTo>
                    <a:cubicBezTo>
                      <a:pt x="1233" y="201"/>
                      <a:pt x="1234" y="201"/>
                      <a:pt x="1236" y="202"/>
                    </a:cubicBezTo>
                    <a:cubicBezTo>
                      <a:pt x="1237" y="203"/>
                      <a:pt x="1241" y="207"/>
                      <a:pt x="1240" y="204"/>
                    </a:cubicBezTo>
                    <a:cubicBezTo>
                      <a:pt x="1240" y="202"/>
                      <a:pt x="1241" y="203"/>
                      <a:pt x="1239" y="202"/>
                    </a:cubicBezTo>
                    <a:cubicBezTo>
                      <a:pt x="1238" y="201"/>
                      <a:pt x="1233" y="196"/>
                      <a:pt x="1236" y="198"/>
                    </a:cubicBezTo>
                    <a:cubicBezTo>
                      <a:pt x="1239" y="200"/>
                      <a:pt x="1240" y="201"/>
                      <a:pt x="1239" y="199"/>
                    </a:cubicBezTo>
                    <a:cubicBezTo>
                      <a:pt x="1237" y="197"/>
                      <a:pt x="1237" y="195"/>
                      <a:pt x="1238" y="194"/>
                    </a:cubicBezTo>
                    <a:cubicBezTo>
                      <a:pt x="1238" y="192"/>
                      <a:pt x="1238" y="191"/>
                      <a:pt x="1238" y="191"/>
                    </a:cubicBezTo>
                    <a:cubicBezTo>
                      <a:pt x="1238" y="190"/>
                      <a:pt x="1237" y="188"/>
                      <a:pt x="1238" y="190"/>
                    </a:cubicBezTo>
                    <a:cubicBezTo>
                      <a:pt x="1240" y="191"/>
                      <a:pt x="1239" y="189"/>
                      <a:pt x="1238" y="187"/>
                    </a:cubicBezTo>
                    <a:cubicBezTo>
                      <a:pt x="1236" y="186"/>
                      <a:pt x="1236" y="186"/>
                      <a:pt x="1238" y="185"/>
                    </a:cubicBezTo>
                    <a:cubicBezTo>
                      <a:pt x="1239" y="184"/>
                      <a:pt x="1239" y="183"/>
                      <a:pt x="1240" y="183"/>
                    </a:cubicBezTo>
                    <a:cubicBezTo>
                      <a:pt x="1241" y="183"/>
                      <a:pt x="1241" y="183"/>
                      <a:pt x="1242" y="182"/>
                    </a:cubicBezTo>
                    <a:cubicBezTo>
                      <a:pt x="1243" y="182"/>
                      <a:pt x="1245" y="179"/>
                      <a:pt x="1246" y="179"/>
                    </a:cubicBezTo>
                    <a:cubicBezTo>
                      <a:pt x="1247" y="180"/>
                      <a:pt x="1248" y="180"/>
                      <a:pt x="1247" y="181"/>
                    </a:cubicBezTo>
                    <a:cubicBezTo>
                      <a:pt x="1245" y="183"/>
                      <a:pt x="1245" y="183"/>
                      <a:pt x="1246" y="183"/>
                    </a:cubicBezTo>
                    <a:cubicBezTo>
                      <a:pt x="1246" y="184"/>
                      <a:pt x="1245" y="183"/>
                      <a:pt x="1244" y="184"/>
                    </a:cubicBezTo>
                    <a:cubicBezTo>
                      <a:pt x="1243" y="184"/>
                      <a:pt x="1243" y="185"/>
                      <a:pt x="1242" y="186"/>
                    </a:cubicBezTo>
                    <a:cubicBezTo>
                      <a:pt x="1242" y="187"/>
                      <a:pt x="1242" y="187"/>
                      <a:pt x="1243" y="187"/>
                    </a:cubicBezTo>
                    <a:cubicBezTo>
                      <a:pt x="1244" y="187"/>
                      <a:pt x="1244" y="188"/>
                      <a:pt x="1243" y="189"/>
                    </a:cubicBezTo>
                    <a:cubicBezTo>
                      <a:pt x="1243" y="189"/>
                      <a:pt x="1243" y="190"/>
                      <a:pt x="1242" y="190"/>
                    </a:cubicBezTo>
                    <a:cubicBezTo>
                      <a:pt x="1241" y="189"/>
                      <a:pt x="1241" y="190"/>
                      <a:pt x="1240" y="191"/>
                    </a:cubicBezTo>
                    <a:cubicBezTo>
                      <a:pt x="1240" y="192"/>
                      <a:pt x="1240" y="192"/>
                      <a:pt x="1241" y="191"/>
                    </a:cubicBezTo>
                    <a:cubicBezTo>
                      <a:pt x="1242" y="191"/>
                      <a:pt x="1242" y="191"/>
                      <a:pt x="1243" y="192"/>
                    </a:cubicBezTo>
                    <a:cubicBezTo>
                      <a:pt x="1244" y="193"/>
                      <a:pt x="1244" y="193"/>
                      <a:pt x="1243" y="194"/>
                    </a:cubicBezTo>
                    <a:cubicBezTo>
                      <a:pt x="1242" y="194"/>
                      <a:pt x="1242" y="195"/>
                      <a:pt x="1243" y="196"/>
                    </a:cubicBezTo>
                    <a:cubicBezTo>
                      <a:pt x="1244" y="196"/>
                      <a:pt x="1246" y="197"/>
                      <a:pt x="1244" y="197"/>
                    </a:cubicBezTo>
                    <a:cubicBezTo>
                      <a:pt x="1242" y="197"/>
                      <a:pt x="1241" y="197"/>
                      <a:pt x="1241" y="198"/>
                    </a:cubicBezTo>
                    <a:cubicBezTo>
                      <a:pt x="1241" y="198"/>
                      <a:pt x="1242" y="198"/>
                      <a:pt x="1241" y="199"/>
                    </a:cubicBezTo>
                    <a:cubicBezTo>
                      <a:pt x="1240" y="199"/>
                      <a:pt x="1242" y="200"/>
                      <a:pt x="1243" y="201"/>
                    </a:cubicBezTo>
                    <a:cubicBezTo>
                      <a:pt x="1244" y="202"/>
                      <a:pt x="1245" y="203"/>
                      <a:pt x="1245" y="202"/>
                    </a:cubicBezTo>
                    <a:cubicBezTo>
                      <a:pt x="1245" y="201"/>
                      <a:pt x="1245" y="203"/>
                      <a:pt x="1246" y="202"/>
                    </a:cubicBezTo>
                    <a:cubicBezTo>
                      <a:pt x="1247" y="201"/>
                      <a:pt x="1248" y="201"/>
                      <a:pt x="1248" y="202"/>
                    </a:cubicBezTo>
                    <a:cubicBezTo>
                      <a:pt x="1247" y="203"/>
                      <a:pt x="1247" y="203"/>
                      <a:pt x="1247" y="204"/>
                    </a:cubicBezTo>
                    <a:cubicBezTo>
                      <a:pt x="1246" y="204"/>
                      <a:pt x="1246" y="205"/>
                      <a:pt x="1247" y="205"/>
                    </a:cubicBezTo>
                    <a:cubicBezTo>
                      <a:pt x="1249" y="205"/>
                      <a:pt x="1249" y="205"/>
                      <a:pt x="1248" y="206"/>
                    </a:cubicBezTo>
                    <a:cubicBezTo>
                      <a:pt x="1247" y="208"/>
                      <a:pt x="1247" y="208"/>
                      <a:pt x="1248" y="208"/>
                    </a:cubicBezTo>
                    <a:cubicBezTo>
                      <a:pt x="1249" y="208"/>
                      <a:pt x="1251" y="207"/>
                      <a:pt x="1250" y="209"/>
                    </a:cubicBezTo>
                    <a:cubicBezTo>
                      <a:pt x="1248" y="212"/>
                      <a:pt x="1247" y="215"/>
                      <a:pt x="1246" y="216"/>
                    </a:cubicBezTo>
                    <a:cubicBezTo>
                      <a:pt x="1246" y="217"/>
                      <a:pt x="1245" y="218"/>
                      <a:pt x="1246" y="220"/>
                    </a:cubicBezTo>
                    <a:cubicBezTo>
                      <a:pt x="1246" y="222"/>
                      <a:pt x="1246" y="222"/>
                      <a:pt x="1247" y="222"/>
                    </a:cubicBezTo>
                    <a:cubicBezTo>
                      <a:pt x="1247" y="222"/>
                      <a:pt x="1248" y="221"/>
                      <a:pt x="1248" y="219"/>
                    </a:cubicBezTo>
                    <a:cubicBezTo>
                      <a:pt x="1248" y="217"/>
                      <a:pt x="1248" y="217"/>
                      <a:pt x="1249" y="216"/>
                    </a:cubicBezTo>
                    <a:cubicBezTo>
                      <a:pt x="1251" y="216"/>
                      <a:pt x="1252" y="215"/>
                      <a:pt x="1252" y="214"/>
                    </a:cubicBezTo>
                    <a:cubicBezTo>
                      <a:pt x="1252" y="212"/>
                      <a:pt x="1254" y="208"/>
                      <a:pt x="1254" y="206"/>
                    </a:cubicBezTo>
                    <a:cubicBezTo>
                      <a:pt x="1255" y="205"/>
                      <a:pt x="1258" y="199"/>
                      <a:pt x="1258" y="200"/>
                    </a:cubicBezTo>
                    <a:cubicBezTo>
                      <a:pt x="1259" y="200"/>
                      <a:pt x="1259" y="200"/>
                      <a:pt x="1259" y="199"/>
                    </a:cubicBezTo>
                    <a:cubicBezTo>
                      <a:pt x="1259" y="197"/>
                      <a:pt x="1258" y="197"/>
                      <a:pt x="1258" y="197"/>
                    </a:cubicBezTo>
                    <a:cubicBezTo>
                      <a:pt x="1258" y="197"/>
                      <a:pt x="1258" y="197"/>
                      <a:pt x="1258" y="196"/>
                    </a:cubicBezTo>
                    <a:cubicBezTo>
                      <a:pt x="1259" y="195"/>
                      <a:pt x="1260" y="194"/>
                      <a:pt x="1258" y="193"/>
                    </a:cubicBezTo>
                    <a:cubicBezTo>
                      <a:pt x="1257" y="192"/>
                      <a:pt x="1255" y="191"/>
                      <a:pt x="1254" y="188"/>
                    </a:cubicBezTo>
                    <a:cubicBezTo>
                      <a:pt x="1253" y="185"/>
                      <a:pt x="1253" y="184"/>
                      <a:pt x="1252" y="183"/>
                    </a:cubicBezTo>
                    <a:cubicBezTo>
                      <a:pt x="1252" y="182"/>
                      <a:pt x="1251" y="179"/>
                      <a:pt x="1252" y="178"/>
                    </a:cubicBezTo>
                    <a:cubicBezTo>
                      <a:pt x="1252" y="177"/>
                      <a:pt x="1256" y="174"/>
                      <a:pt x="1254" y="176"/>
                    </a:cubicBezTo>
                    <a:cubicBezTo>
                      <a:pt x="1252" y="179"/>
                      <a:pt x="1252" y="180"/>
                      <a:pt x="1253" y="182"/>
                    </a:cubicBezTo>
                    <a:cubicBezTo>
                      <a:pt x="1255" y="184"/>
                      <a:pt x="1258" y="186"/>
                      <a:pt x="1259" y="186"/>
                    </a:cubicBezTo>
                    <a:cubicBezTo>
                      <a:pt x="1260" y="187"/>
                      <a:pt x="1262" y="186"/>
                      <a:pt x="1262" y="189"/>
                    </a:cubicBezTo>
                    <a:cubicBezTo>
                      <a:pt x="1261" y="191"/>
                      <a:pt x="1261" y="191"/>
                      <a:pt x="1263" y="190"/>
                    </a:cubicBezTo>
                    <a:cubicBezTo>
                      <a:pt x="1264" y="189"/>
                      <a:pt x="1264" y="188"/>
                      <a:pt x="1264" y="187"/>
                    </a:cubicBezTo>
                    <a:cubicBezTo>
                      <a:pt x="1265" y="187"/>
                      <a:pt x="1266" y="186"/>
                      <a:pt x="1266" y="185"/>
                    </a:cubicBezTo>
                    <a:cubicBezTo>
                      <a:pt x="1267" y="184"/>
                      <a:pt x="1267" y="184"/>
                      <a:pt x="1268" y="184"/>
                    </a:cubicBezTo>
                    <a:cubicBezTo>
                      <a:pt x="1268" y="184"/>
                      <a:pt x="1269" y="183"/>
                      <a:pt x="1269" y="183"/>
                    </a:cubicBezTo>
                    <a:cubicBezTo>
                      <a:pt x="1268" y="182"/>
                      <a:pt x="1269" y="182"/>
                      <a:pt x="1270" y="182"/>
                    </a:cubicBezTo>
                    <a:cubicBezTo>
                      <a:pt x="1271" y="181"/>
                      <a:pt x="1272" y="180"/>
                      <a:pt x="1272" y="178"/>
                    </a:cubicBezTo>
                    <a:cubicBezTo>
                      <a:pt x="1273" y="177"/>
                      <a:pt x="1272" y="176"/>
                      <a:pt x="1273" y="175"/>
                    </a:cubicBezTo>
                    <a:cubicBezTo>
                      <a:pt x="1274" y="174"/>
                      <a:pt x="1274" y="172"/>
                      <a:pt x="1275" y="171"/>
                    </a:cubicBezTo>
                    <a:cubicBezTo>
                      <a:pt x="1275" y="170"/>
                      <a:pt x="1275" y="168"/>
                      <a:pt x="1275" y="167"/>
                    </a:cubicBezTo>
                    <a:cubicBezTo>
                      <a:pt x="1276" y="167"/>
                      <a:pt x="1275" y="166"/>
                      <a:pt x="1274" y="165"/>
                    </a:cubicBezTo>
                    <a:cubicBezTo>
                      <a:pt x="1274" y="165"/>
                      <a:pt x="1270" y="165"/>
                      <a:pt x="1271" y="163"/>
                    </a:cubicBezTo>
                    <a:cubicBezTo>
                      <a:pt x="1273" y="161"/>
                      <a:pt x="1274" y="160"/>
                      <a:pt x="1274" y="159"/>
                    </a:cubicBezTo>
                    <a:cubicBezTo>
                      <a:pt x="1275" y="158"/>
                      <a:pt x="1276" y="158"/>
                      <a:pt x="1275" y="159"/>
                    </a:cubicBezTo>
                    <a:cubicBezTo>
                      <a:pt x="1274" y="161"/>
                      <a:pt x="1275" y="161"/>
                      <a:pt x="1278" y="161"/>
                    </a:cubicBezTo>
                    <a:cubicBezTo>
                      <a:pt x="1280" y="161"/>
                      <a:pt x="1286" y="160"/>
                      <a:pt x="1287" y="160"/>
                    </a:cubicBezTo>
                    <a:cubicBezTo>
                      <a:pt x="1288" y="160"/>
                      <a:pt x="1294" y="159"/>
                      <a:pt x="1295" y="158"/>
                    </a:cubicBezTo>
                    <a:cubicBezTo>
                      <a:pt x="1296" y="158"/>
                      <a:pt x="1297" y="157"/>
                      <a:pt x="1298" y="157"/>
                    </a:cubicBezTo>
                    <a:cubicBezTo>
                      <a:pt x="1298" y="158"/>
                      <a:pt x="1300" y="156"/>
                      <a:pt x="1301" y="156"/>
                    </a:cubicBezTo>
                    <a:cubicBezTo>
                      <a:pt x="1302" y="156"/>
                      <a:pt x="1309" y="153"/>
                      <a:pt x="1303" y="154"/>
                    </a:cubicBezTo>
                    <a:cubicBezTo>
                      <a:pt x="1298" y="155"/>
                      <a:pt x="1298" y="154"/>
                      <a:pt x="1300" y="153"/>
                    </a:cubicBezTo>
                    <a:cubicBezTo>
                      <a:pt x="1302" y="151"/>
                      <a:pt x="1299" y="152"/>
                      <a:pt x="1297" y="153"/>
                    </a:cubicBezTo>
                    <a:cubicBezTo>
                      <a:pt x="1295" y="154"/>
                      <a:pt x="1294" y="154"/>
                      <a:pt x="1293" y="155"/>
                    </a:cubicBezTo>
                    <a:cubicBezTo>
                      <a:pt x="1292" y="155"/>
                      <a:pt x="1289" y="156"/>
                      <a:pt x="1288" y="156"/>
                    </a:cubicBezTo>
                    <a:cubicBezTo>
                      <a:pt x="1287" y="156"/>
                      <a:pt x="1286" y="156"/>
                      <a:pt x="1285" y="156"/>
                    </a:cubicBezTo>
                    <a:cubicBezTo>
                      <a:pt x="1284" y="156"/>
                      <a:pt x="1282" y="156"/>
                      <a:pt x="1281" y="156"/>
                    </a:cubicBezTo>
                    <a:cubicBezTo>
                      <a:pt x="1281" y="156"/>
                      <a:pt x="1280" y="158"/>
                      <a:pt x="1280" y="157"/>
                    </a:cubicBezTo>
                    <a:cubicBezTo>
                      <a:pt x="1279" y="157"/>
                      <a:pt x="1279" y="158"/>
                      <a:pt x="1279" y="158"/>
                    </a:cubicBezTo>
                    <a:cubicBezTo>
                      <a:pt x="1278" y="159"/>
                      <a:pt x="1278" y="159"/>
                      <a:pt x="1277" y="159"/>
                    </a:cubicBezTo>
                    <a:cubicBezTo>
                      <a:pt x="1277" y="158"/>
                      <a:pt x="1275" y="159"/>
                      <a:pt x="1277" y="158"/>
                    </a:cubicBezTo>
                    <a:cubicBezTo>
                      <a:pt x="1278" y="157"/>
                      <a:pt x="1278" y="156"/>
                      <a:pt x="1279" y="156"/>
                    </a:cubicBezTo>
                    <a:cubicBezTo>
                      <a:pt x="1280" y="155"/>
                      <a:pt x="1282" y="154"/>
                      <a:pt x="1283" y="153"/>
                    </a:cubicBezTo>
                    <a:cubicBezTo>
                      <a:pt x="1285" y="153"/>
                      <a:pt x="1287" y="151"/>
                      <a:pt x="1289" y="150"/>
                    </a:cubicBezTo>
                    <a:cubicBezTo>
                      <a:pt x="1290" y="150"/>
                      <a:pt x="1292" y="150"/>
                      <a:pt x="1293" y="150"/>
                    </a:cubicBezTo>
                    <a:cubicBezTo>
                      <a:pt x="1293" y="150"/>
                      <a:pt x="1300" y="149"/>
                      <a:pt x="1302" y="149"/>
                    </a:cubicBezTo>
                    <a:cubicBezTo>
                      <a:pt x="1304" y="149"/>
                      <a:pt x="1313" y="149"/>
                      <a:pt x="1313" y="147"/>
                    </a:cubicBezTo>
                    <a:cubicBezTo>
                      <a:pt x="1313" y="144"/>
                      <a:pt x="1313" y="140"/>
                      <a:pt x="1315" y="141"/>
                    </a:cubicBezTo>
                    <a:cubicBezTo>
                      <a:pt x="1316" y="142"/>
                      <a:pt x="1316" y="142"/>
                      <a:pt x="1317" y="141"/>
                    </a:cubicBezTo>
                    <a:cubicBezTo>
                      <a:pt x="1318" y="141"/>
                      <a:pt x="1317" y="141"/>
                      <a:pt x="1317" y="143"/>
                    </a:cubicBezTo>
                    <a:cubicBezTo>
                      <a:pt x="1317" y="144"/>
                      <a:pt x="1317" y="146"/>
                      <a:pt x="1319" y="145"/>
                    </a:cubicBezTo>
                    <a:cubicBezTo>
                      <a:pt x="1320" y="144"/>
                      <a:pt x="1324" y="141"/>
                      <a:pt x="1325" y="142"/>
                    </a:cubicBezTo>
                    <a:cubicBezTo>
                      <a:pt x="1325" y="143"/>
                      <a:pt x="1328" y="143"/>
                      <a:pt x="1329" y="143"/>
                    </a:cubicBezTo>
                    <a:cubicBezTo>
                      <a:pt x="1330" y="143"/>
                      <a:pt x="1336" y="143"/>
                      <a:pt x="1335" y="140"/>
                    </a:cubicBezTo>
                    <a:cubicBezTo>
                      <a:pt x="1335" y="138"/>
                      <a:pt x="1334" y="136"/>
                      <a:pt x="1333" y="136"/>
                    </a:cubicBezTo>
                    <a:cubicBezTo>
                      <a:pt x="1331" y="135"/>
                      <a:pt x="1332" y="136"/>
                      <a:pt x="1333" y="137"/>
                    </a:cubicBezTo>
                    <a:cubicBezTo>
                      <a:pt x="1334" y="138"/>
                      <a:pt x="1335" y="140"/>
                      <a:pt x="1333" y="141"/>
                    </a:cubicBezTo>
                    <a:cubicBezTo>
                      <a:pt x="1331" y="142"/>
                      <a:pt x="1328" y="143"/>
                      <a:pt x="1326" y="140"/>
                    </a:cubicBezTo>
                    <a:cubicBezTo>
                      <a:pt x="1325" y="136"/>
                      <a:pt x="1324" y="132"/>
                      <a:pt x="1321" y="132"/>
                    </a:cubicBezTo>
                    <a:cubicBezTo>
                      <a:pt x="1319" y="132"/>
                      <a:pt x="1319" y="131"/>
                      <a:pt x="1320" y="130"/>
                    </a:cubicBezTo>
                    <a:cubicBezTo>
                      <a:pt x="1321" y="129"/>
                      <a:pt x="1322" y="127"/>
                      <a:pt x="1323" y="127"/>
                    </a:cubicBezTo>
                    <a:cubicBezTo>
                      <a:pt x="1324" y="127"/>
                      <a:pt x="1326" y="126"/>
                      <a:pt x="1325" y="125"/>
                    </a:cubicBezTo>
                    <a:cubicBezTo>
                      <a:pt x="1323" y="125"/>
                      <a:pt x="1323" y="126"/>
                      <a:pt x="1323" y="123"/>
                    </a:cubicBezTo>
                    <a:cubicBezTo>
                      <a:pt x="1323" y="120"/>
                      <a:pt x="1323" y="117"/>
                      <a:pt x="1326" y="115"/>
                    </a:cubicBezTo>
                    <a:cubicBezTo>
                      <a:pt x="1328" y="113"/>
                      <a:pt x="1331" y="110"/>
                      <a:pt x="1332" y="108"/>
                    </a:cubicBezTo>
                    <a:cubicBezTo>
                      <a:pt x="1332" y="106"/>
                      <a:pt x="1333" y="103"/>
                      <a:pt x="1335" y="103"/>
                    </a:cubicBezTo>
                    <a:cubicBezTo>
                      <a:pt x="1337" y="104"/>
                      <a:pt x="1337" y="105"/>
                      <a:pt x="1337" y="103"/>
                    </a:cubicBezTo>
                    <a:cubicBezTo>
                      <a:pt x="1338" y="100"/>
                      <a:pt x="1338" y="107"/>
                      <a:pt x="1339" y="103"/>
                    </a:cubicBezTo>
                    <a:cubicBezTo>
                      <a:pt x="1340" y="98"/>
                      <a:pt x="1339" y="106"/>
                      <a:pt x="1341" y="102"/>
                    </a:cubicBezTo>
                    <a:cubicBezTo>
                      <a:pt x="1341" y="102"/>
                      <a:pt x="1342" y="102"/>
                      <a:pt x="1343" y="101"/>
                    </a:cubicBezTo>
                    <a:cubicBezTo>
                      <a:pt x="1344" y="100"/>
                      <a:pt x="1343" y="100"/>
                      <a:pt x="1344" y="101"/>
                    </a:cubicBezTo>
                    <a:cubicBezTo>
                      <a:pt x="1345" y="102"/>
                      <a:pt x="1346" y="101"/>
                      <a:pt x="1347" y="101"/>
                    </a:cubicBezTo>
                    <a:cubicBezTo>
                      <a:pt x="1348" y="101"/>
                      <a:pt x="1348" y="100"/>
                      <a:pt x="1348" y="98"/>
                    </a:cubicBezTo>
                    <a:cubicBezTo>
                      <a:pt x="1349" y="97"/>
                      <a:pt x="1350" y="94"/>
                      <a:pt x="1351" y="93"/>
                    </a:cubicBezTo>
                    <a:cubicBezTo>
                      <a:pt x="1352" y="92"/>
                      <a:pt x="1354" y="89"/>
                      <a:pt x="1353" y="92"/>
                    </a:cubicBezTo>
                    <a:cubicBezTo>
                      <a:pt x="1351" y="94"/>
                      <a:pt x="1355" y="91"/>
                      <a:pt x="1352" y="94"/>
                    </a:cubicBezTo>
                    <a:cubicBezTo>
                      <a:pt x="1350" y="97"/>
                      <a:pt x="1353" y="94"/>
                      <a:pt x="1354" y="95"/>
                    </a:cubicBezTo>
                    <a:cubicBezTo>
                      <a:pt x="1355" y="96"/>
                      <a:pt x="1356" y="96"/>
                      <a:pt x="1356" y="94"/>
                    </a:cubicBezTo>
                    <a:cubicBezTo>
                      <a:pt x="1357" y="93"/>
                      <a:pt x="1358" y="91"/>
                      <a:pt x="1361" y="92"/>
                    </a:cubicBezTo>
                    <a:cubicBezTo>
                      <a:pt x="1363" y="92"/>
                      <a:pt x="1363" y="96"/>
                      <a:pt x="1364" y="94"/>
                    </a:cubicBezTo>
                    <a:cubicBezTo>
                      <a:pt x="1365" y="91"/>
                      <a:pt x="1365" y="92"/>
                      <a:pt x="1365" y="93"/>
                    </a:cubicBezTo>
                    <a:cubicBezTo>
                      <a:pt x="1365" y="93"/>
                      <a:pt x="1366" y="92"/>
                      <a:pt x="1367" y="91"/>
                    </a:cubicBezTo>
                    <a:cubicBezTo>
                      <a:pt x="1367" y="90"/>
                      <a:pt x="1368" y="90"/>
                      <a:pt x="1368" y="90"/>
                    </a:cubicBezTo>
                    <a:cubicBezTo>
                      <a:pt x="1369" y="90"/>
                      <a:pt x="1370" y="89"/>
                      <a:pt x="1372" y="89"/>
                    </a:cubicBezTo>
                    <a:cubicBezTo>
                      <a:pt x="1373" y="88"/>
                      <a:pt x="1374" y="88"/>
                      <a:pt x="1375" y="89"/>
                    </a:cubicBezTo>
                    <a:cubicBezTo>
                      <a:pt x="1375" y="89"/>
                      <a:pt x="1377" y="88"/>
                      <a:pt x="1377" y="88"/>
                    </a:cubicBezTo>
                    <a:cubicBezTo>
                      <a:pt x="1378" y="87"/>
                      <a:pt x="1380" y="86"/>
                      <a:pt x="1379" y="85"/>
                    </a:cubicBezTo>
                    <a:cubicBezTo>
                      <a:pt x="1379" y="85"/>
                      <a:pt x="1378" y="85"/>
                      <a:pt x="1378" y="85"/>
                    </a:cubicBezTo>
                    <a:cubicBezTo>
                      <a:pt x="1377" y="85"/>
                      <a:pt x="1376" y="85"/>
                      <a:pt x="1377" y="84"/>
                    </a:cubicBezTo>
                    <a:cubicBezTo>
                      <a:pt x="1378" y="83"/>
                      <a:pt x="1378" y="83"/>
                      <a:pt x="1378" y="82"/>
                    </a:cubicBezTo>
                    <a:cubicBezTo>
                      <a:pt x="1377" y="81"/>
                      <a:pt x="1377" y="81"/>
                      <a:pt x="1376" y="80"/>
                    </a:cubicBezTo>
                    <a:cubicBezTo>
                      <a:pt x="1375" y="79"/>
                      <a:pt x="1375" y="80"/>
                      <a:pt x="1374" y="80"/>
                    </a:cubicBezTo>
                    <a:cubicBezTo>
                      <a:pt x="1373" y="80"/>
                      <a:pt x="1372" y="79"/>
                      <a:pt x="1372" y="78"/>
                    </a:cubicBezTo>
                    <a:cubicBezTo>
                      <a:pt x="1372" y="77"/>
                      <a:pt x="1372" y="75"/>
                      <a:pt x="1372" y="74"/>
                    </a:cubicBezTo>
                    <a:cubicBezTo>
                      <a:pt x="1371" y="73"/>
                      <a:pt x="1373" y="73"/>
                      <a:pt x="1373" y="73"/>
                    </a:cubicBezTo>
                    <a:cubicBezTo>
                      <a:pt x="1373" y="72"/>
                      <a:pt x="1370" y="71"/>
                      <a:pt x="1369" y="71"/>
                    </a:cubicBezTo>
                    <a:cubicBezTo>
                      <a:pt x="1369" y="71"/>
                      <a:pt x="1368" y="71"/>
                      <a:pt x="1368" y="70"/>
                    </a:cubicBezTo>
                    <a:cubicBezTo>
                      <a:pt x="1367" y="70"/>
                      <a:pt x="1367" y="70"/>
                      <a:pt x="1367" y="69"/>
                    </a:cubicBezTo>
                    <a:cubicBezTo>
                      <a:pt x="1367" y="69"/>
                      <a:pt x="1367" y="66"/>
                      <a:pt x="1367" y="65"/>
                    </a:cubicBezTo>
                    <a:cubicBezTo>
                      <a:pt x="1367" y="64"/>
                      <a:pt x="1367" y="50"/>
                      <a:pt x="1367" y="47"/>
                    </a:cubicBezTo>
                    <a:cubicBezTo>
                      <a:pt x="1367" y="44"/>
                      <a:pt x="1363" y="41"/>
                      <a:pt x="1361" y="40"/>
                    </a:cubicBezTo>
                    <a:cubicBezTo>
                      <a:pt x="1359" y="39"/>
                      <a:pt x="1355" y="41"/>
                      <a:pt x="1353" y="42"/>
                    </a:cubicBezTo>
                    <a:cubicBezTo>
                      <a:pt x="1351" y="42"/>
                      <a:pt x="1350" y="41"/>
                      <a:pt x="1349" y="41"/>
                    </a:cubicBezTo>
                    <a:cubicBezTo>
                      <a:pt x="1348" y="41"/>
                      <a:pt x="1348" y="40"/>
                      <a:pt x="1348" y="40"/>
                    </a:cubicBezTo>
                    <a:cubicBezTo>
                      <a:pt x="1348" y="39"/>
                      <a:pt x="1348" y="37"/>
                      <a:pt x="1346" y="37"/>
                    </a:cubicBezTo>
                    <a:cubicBezTo>
                      <a:pt x="1345" y="37"/>
                      <a:pt x="1343" y="41"/>
                      <a:pt x="1342" y="43"/>
                    </a:cubicBezTo>
                    <a:cubicBezTo>
                      <a:pt x="1340" y="45"/>
                      <a:pt x="1331" y="61"/>
                      <a:pt x="1330" y="62"/>
                    </a:cubicBezTo>
                    <a:cubicBezTo>
                      <a:pt x="1330" y="63"/>
                      <a:pt x="1330" y="65"/>
                      <a:pt x="1330" y="65"/>
                    </a:cubicBezTo>
                    <a:cubicBezTo>
                      <a:pt x="1331" y="66"/>
                      <a:pt x="1330" y="67"/>
                      <a:pt x="1330" y="67"/>
                    </a:cubicBezTo>
                    <a:cubicBezTo>
                      <a:pt x="1330" y="67"/>
                      <a:pt x="1325" y="75"/>
                      <a:pt x="1324" y="77"/>
                    </a:cubicBezTo>
                    <a:cubicBezTo>
                      <a:pt x="1322" y="78"/>
                      <a:pt x="1320" y="78"/>
                      <a:pt x="1319" y="78"/>
                    </a:cubicBezTo>
                    <a:cubicBezTo>
                      <a:pt x="1318" y="77"/>
                      <a:pt x="1317" y="77"/>
                      <a:pt x="1317" y="77"/>
                    </a:cubicBezTo>
                    <a:cubicBezTo>
                      <a:pt x="1312" y="77"/>
                      <a:pt x="1312" y="83"/>
                      <a:pt x="1312" y="83"/>
                    </a:cubicBezTo>
                    <a:cubicBezTo>
                      <a:pt x="1312" y="83"/>
                      <a:pt x="1273" y="83"/>
                      <a:pt x="1266" y="83"/>
                    </a:cubicBezTo>
                    <a:cubicBezTo>
                      <a:pt x="1260" y="83"/>
                      <a:pt x="1257" y="85"/>
                      <a:pt x="1255" y="86"/>
                    </a:cubicBezTo>
                    <a:cubicBezTo>
                      <a:pt x="1254" y="87"/>
                      <a:pt x="1247" y="92"/>
                      <a:pt x="1247" y="92"/>
                    </a:cubicBezTo>
                    <a:cubicBezTo>
                      <a:pt x="1247" y="93"/>
                      <a:pt x="1247" y="93"/>
                      <a:pt x="1246" y="94"/>
                    </a:cubicBezTo>
                    <a:cubicBezTo>
                      <a:pt x="1243" y="97"/>
                      <a:pt x="1239" y="99"/>
                      <a:pt x="1241" y="100"/>
                    </a:cubicBezTo>
                    <a:cubicBezTo>
                      <a:pt x="1242" y="101"/>
                      <a:pt x="1243" y="99"/>
                      <a:pt x="1243" y="101"/>
                    </a:cubicBezTo>
                    <a:cubicBezTo>
                      <a:pt x="1243" y="103"/>
                      <a:pt x="1243" y="103"/>
                      <a:pt x="1242" y="103"/>
                    </a:cubicBezTo>
                    <a:cubicBezTo>
                      <a:pt x="1241" y="104"/>
                      <a:pt x="1241" y="104"/>
                      <a:pt x="1242" y="105"/>
                    </a:cubicBezTo>
                    <a:cubicBezTo>
                      <a:pt x="1242" y="106"/>
                      <a:pt x="1244" y="109"/>
                      <a:pt x="1242" y="109"/>
                    </a:cubicBezTo>
                    <a:cubicBezTo>
                      <a:pt x="1240" y="110"/>
                      <a:pt x="1239" y="109"/>
                      <a:pt x="1238" y="111"/>
                    </a:cubicBezTo>
                    <a:cubicBezTo>
                      <a:pt x="1236" y="113"/>
                      <a:pt x="1233" y="114"/>
                      <a:pt x="1232" y="115"/>
                    </a:cubicBezTo>
                    <a:cubicBezTo>
                      <a:pt x="1230" y="115"/>
                      <a:pt x="1225" y="114"/>
                      <a:pt x="1224" y="114"/>
                    </a:cubicBezTo>
                    <a:cubicBezTo>
                      <a:pt x="1223" y="114"/>
                      <a:pt x="1222" y="114"/>
                      <a:pt x="1220" y="113"/>
                    </a:cubicBezTo>
                    <a:cubicBezTo>
                      <a:pt x="1218" y="113"/>
                      <a:pt x="1215" y="111"/>
                      <a:pt x="1209" y="113"/>
                    </a:cubicBezTo>
                    <a:cubicBezTo>
                      <a:pt x="1206" y="113"/>
                      <a:pt x="1202" y="114"/>
                      <a:pt x="1200" y="114"/>
                    </a:cubicBezTo>
                    <a:cubicBezTo>
                      <a:pt x="1200" y="114"/>
                      <a:pt x="1200" y="115"/>
                      <a:pt x="1199" y="116"/>
                    </a:cubicBezTo>
                    <a:cubicBezTo>
                      <a:pt x="1199" y="117"/>
                      <a:pt x="1200" y="118"/>
                      <a:pt x="1200" y="118"/>
                    </a:cubicBezTo>
                    <a:cubicBezTo>
                      <a:pt x="1200" y="118"/>
                      <a:pt x="1200" y="118"/>
                      <a:pt x="1201" y="118"/>
                    </a:cubicBezTo>
                    <a:cubicBezTo>
                      <a:pt x="1202" y="118"/>
                      <a:pt x="1203" y="118"/>
                      <a:pt x="1202" y="119"/>
                    </a:cubicBezTo>
                    <a:cubicBezTo>
                      <a:pt x="1202" y="120"/>
                      <a:pt x="1202" y="120"/>
                      <a:pt x="1203" y="122"/>
                    </a:cubicBezTo>
                    <a:cubicBezTo>
                      <a:pt x="1203" y="125"/>
                      <a:pt x="1199" y="126"/>
                      <a:pt x="1196" y="128"/>
                    </a:cubicBezTo>
                    <a:cubicBezTo>
                      <a:pt x="1194" y="130"/>
                      <a:pt x="1184" y="136"/>
                      <a:pt x="1178" y="138"/>
                    </a:cubicBezTo>
                    <a:cubicBezTo>
                      <a:pt x="1172" y="140"/>
                      <a:pt x="1165" y="142"/>
                      <a:pt x="1163" y="144"/>
                    </a:cubicBezTo>
                    <a:cubicBezTo>
                      <a:pt x="1161" y="146"/>
                      <a:pt x="1158" y="147"/>
                      <a:pt x="1157" y="147"/>
                    </a:cubicBezTo>
                    <a:cubicBezTo>
                      <a:pt x="1155" y="147"/>
                      <a:pt x="1152" y="147"/>
                      <a:pt x="1150" y="148"/>
                    </a:cubicBezTo>
                    <a:cubicBezTo>
                      <a:pt x="1149" y="148"/>
                      <a:pt x="1147" y="149"/>
                      <a:pt x="1143" y="147"/>
                    </a:cubicBezTo>
                    <a:cubicBezTo>
                      <a:pt x="1139" y="146"/>
                      <a:pt x="1144" y="146"/>
                      <a:pt x="1145" y="146"/>
                    </a:cubicBezTo>
                    <a:cubicBezTo>
                      <a:pt x="1147" y="145"/>
                      <a:pt x="1140" y="143"/>
                      <a:pt x="1137" y="142"/>
                    </a:cubicBezTo>
                    <a:cubicBezTo>
                      <a:pt x="1133" y="141"/>
                      <a:pt x="1135" y="140"/>
                      <a:pt x="1135" y="140"/>
                    </a:cubicBezTo>
                    <a:cubicBezTo>
                      <a:pt x="1135" y="140"/>
                      <a:pt x="1144" y="126"/>
                      <a:pt x="1145" y="125"/>
                    </a:cubicBezTo>
                    <a:cubicBezTo>
                      <a:pt x="1146" y="124"/>
                      <a:pt x="1146" y="126"/>
                      <a:pt x="1146" y="127"/>
                    </a:cubicBezTo>
                    <a:cubicBezTo>
                      <a:pt x="1146" y="127"/>
                      <a:pt x="1146" y="128"/>
                      <a:pt x="1146" y="128"/>
                    </a:cubicBezTo>
                    <a:cubicBezTo>
                      <a:pt x="1147" y="127"/>
                      <a:pt x="1150" y="118"/>
                      <a:pt x="1150" y="118"/>
                    </a:cubicBezTo>
                    <a:cubicBezTo>
                      <a:pt x="1149" y="120"/>
                      <a:pt x="1147" y="109"/>
                      <a:pt x="1146" y="103"/>
                    </a:cubicBezTo>
                    <a:cubicBezTo>
                      <a:pt x="1144" y="96"/>
                      <a:pt x="1132" y="105"/>
                      <a:pt x="1130" y="107"/>
                    </a:cubicBezTo>
                    <a:cubicBezTo>
                      <a:pt x="1127" y="108"/>
                      <a:pt x="1127" y="106"/>
                      <a:pt x="1128" y="104"/>
                    </a:cubicBezTo>
                    <a:cubicBezTo>
                      <a:pt x="1128" y="101"/>
                      <a:pt x="1130" y="101"/>
                      <a:pt x="1131" y="100"/>
                    </a:cubicBezTo>
                    <a:cubicBezTo>
                      <a:pt x="1133" y="100"/>
                      <a:pt x="1133" y="99"/>
                      <a:pt x="1133" y="98"/>
                    </a:cubicBezTo>
                    <a:cubicBezTo>
                      <a:pt x="1133" y="97"/>
                      <a:pt x="1133" y="97"/>
                      <a:pt x="1135" y="96"/>
                    </a:cubicBezTo>
                    <a:cubicBezTo>
                      <a:pt x="1136" y="95"/>
                      <a:pt x="1136" y="95"/>
                      <a:pt x="1137" y="91"/>
                    </a:cubicBezTo>
                    <a:cubicBezTo>
                      <a:pt x="1137" y="88"/>
                      <a:pt x="1136" y="86"/>
                      <a:pt x="1135" y="84"/>
                    </a:cubicBezTo>
                    <a:cubicBezTo>
                      <a:pt x="1134" y="82"/>
                      <a:pt x="1135" y="82"/>
                      <a:pt x="1137" y="82"/>
                    </a:cubicBezTo>
                    <a:cubicBezTo>
                      <a:pt x="1138" y="82"/>
                      <a:pt x="1137" y="81"/>
                      <a:pt x="1135" y="78"/>
                    </a:cubicBezTo>
                    <a:cubicBezTo>
                      <a:pt x="1134" y="76"/>
                      <a:pt x="1133" y="76"/>
                      <a:pt x="1131" y="75"/>
                    </a:cubicBezTo>
                    <a:cubicBezTo>
                      <a:pt x="1129" y="75"/>
                      <a:pt x="1125" y="73"/>
                      <a:pt x="1124" y="72"/>
                    </a:cubicBezTo>
                    <a:cubicBezTo>
                      <a:pt x="1123" y="70"/>
                      <a:pt x="1121" y="71"/>
                      <a:pt x="1117" y="70"/>
                    </a:cubicBezTo>
                    <a:cubicBezTo>
                      <a:pt x="1114" y="68"/>
                      <a:pt x="1114" y="68"/>
                      <a:pt x="1112" y="69"/>
                    </a:cubicBezTo>
                    <a:cubicBezTo>
                      <a:pt x="1110" y="70"/>
                      <a:pt x="1111" y="74"/>
                      <a:pt x="1112" y="75"/>
                    </a:cubicBezTo>
                    <a:cubicBezTo>
                      <a:pt x="1113" y="76"/>
                      <a:pt x="1110" y="76"/>
                      <a:pt x="1108" y="77"/>
                    </a:cubicBezTo>
                    <a:cubicBezTo>
                      <a:pt x="1106" y="77"/>
                      <a:pt x="1106" y="80"/>
                      <a:pt x="1106" y="81"/>
                    </a:cubicBezTo>
                    <a:cubicBezTo>
                      <a:pt x="1106" y="83"/>
                      <a:pt x="1105" y="84"/>
                      <a:pt x="1104" y="83"/>
                    </a:cubicBezTo>
                    <a:cubicBezTo>
                      <a:pt x="1104" y="83"/>
                      <a:pt x="1103" y="84"/>
                      <a:pt x="1103" y="84"/>
                    </a:cubicBezTo>
                    <a:cubicBezTo>
                      <a:pt x="1102" y="88"/>
                      <a:pt x="1102" y="85"/>
                      <a:pt x="1102" y="85"/>
                    </a:cubicBezTo>
                    <a:cubicBezTo>
                      <a:pt x="1102" y="85"/>
                      <a:pt x="1102" y="84"/>
                      <a:pt x="1102" y="83"/>
                    </a:cubicBezTo>
                    <a:cubicBezTo>
                      <a:pt x="1103" y="82"/>
                      <a:pt x="1103" y="80"/>
                      <a:pt x="1102" y="79"/>
                    </a:cubicBezTo>
                    <a:cubicBezTo>
                      <a:pt x="1102" y="79"/>
                      <a:pt x="1101" y="81"/>
                      <a:pt x="1100" y="83"/>
                    </a:cubicBezTo>
                    <a:cubicBezTo>
                      <a:pt x="1099" y="85"/>
                      <a:pt x="1099" y="84"/>
                      <a:pt x="1098" y="83"/>
                    </a:cubicBezTo>
                    <a:cubicBezTo>
                      <a:pt x="1098" y="83"/>
                      <a:pt x="1098" y="84"/>
                      <a:pt x="1097" y="84"/>
                    </a:cubicBezTo>
                    <a:cubicBezTo>
                      <a:pt x="1096" y="84"/>
                      <a:pt x="1096" y="84"/>
                      <a:pt x="1095" y="85"/>
                    </a:cubicBezTo>
                    <a:cubicBezTo>
                      <a:pt x="1094" y="86"/>
                      <a:pt x="1095" y="87"/>
                      <a:pt x="1093" y="88"/>
                    </a:cubicBezTo>
                    <a:cubicBezTo>
                      <a:pt x="1092" y="90"/>
                      <a:pt x="1091" y="94"/>
                      <a:pt x="1090" y="95"/>
                    </a:cubicBezTo>
                    <a:cubicBezTo>
                      <a:pt x="1090" y="97"/>
                      <a:pt x="1090" y="100"/>
                      <a:pt x="1090" y="101"/>
                    </a:cubicBezTo>
                    <a:cubicBezTo>
                      <a:pt x="1090" y="103"/>
                      <a:pt x="1091" y="103"/>
                      <a:pt x="1090" y="106"/>
                    </a:cubicBezTo>
                    <a:cubicBezTo>
                      <a:pt x="1090" y="109"/>
                      <a:pt x="1090" y="111"/>
                      <a:pt x="1091" y="113"/>
                    </a:cubicBezTo>
                    <a:cubicBezTo>
                      <a:pt x="1092" y="115"/>
                      <a:pt x="1093" y="115"/>
                      <a:pt x="1093" y="116"/>
                    </a:cubicBezTo>
                    <a:cubicBezTo>
                      <a:pt x="1093" y="117"/>
                      <a:pt x="1094" y="119"/>
                      <a:pt x="1094" y="123"/>
                    </a:cubicBezTo>
                    <a:cubicBezTo>
                      <a:pt x="1094" y="128"/>
                      <a:pt x="1090" y="133"/>
                      <a:pt x="1088" y="137"/>
                    </a:cubicBezTo>
                    <a:cubicBezTo>
                      <a:pt x="1086" y="140"/>
                      <a:pt x="1084" y="141"/>
                      <a:pt x="1082" y="143"/>
                    </a:cubicBezTo>
                    <a:cubicBezTo>
                      <a:pt x="1079" y="145"/>
                      <a:pt x="1076" y="143"/>
                      <a:pt x="1074" y="142"/>
                    </a:cubicBezTo>
                    <a:cubicBezTo>
                      <a:pt x="1073" y="141"/>
                      <a:pt x="1070" y="132"/>
                      <a:pt x="1070" y="129"/>
                    </a:cubicBezTo>
                    <a:cubicBezTo>
                      <a:pt x="1070" y="126"/>
                      <a:pt x="1069" y="122"/>
                      <a:pt x="1069" y="120"/>
                    </a:cubicBezTo>
                    <a:cubicBezTo>
                      <a:pt x="1069" y="117"/>
                      <a:pt x="1069" y="113"/>
                      <a:pt x="1070" y="111"/>
                    </a:cubicBezTo>
                    <a:cubicBezTo>
                      <a:pt x="1070" y="109"/>
                      <a:pt x="1070" y="105"/>
                      <a:pt x="1071" y="103"/>
                    </a:cubicBezTo>
                    <a:cubicBezTo>
                      <a:pt x="1072" y="101"/>
                      <a:pt x="1073" y="97"/>
                      <a:pt x="1074" y="96"/>
                    </a:cubicBezTo>
                    <a:cubicBezTo>
                      <a:pt x="1074" y="95"/>
                      <a:pt x="1075" y="92"/>
                      <a:pt x="1075" y="91"/>
                    </a:cubicBezTo>
                    <a:cubicBezTo>
                      <a:pt x="1076" y="90"/>
                      <a:pt x="1077" y="87"/>
                      <a:pt x="1077" y="86"/>
                    </a:cubicBezTo>
                    <a:cubicBezTo>
                      <a:pt x="1077" y="86"/>
                      <a:pt x="1076" y="86"/>
                      <a:pt x="1078" y="85"/>
                    </a:cubicBezTo>
                    <a:cubicBezTo>
                      <a:pt x="1080" y="85"/>
                      <a:pt x="1081" y="81"/>
                      <a:pt x="1081" y="79"/>
                    </a:cubicBezTo>
                    <a:cubicBezTo>
                      <a:pt x="1081" y="76"/>
                      <a:pt x="1080" y="78"/>
                      <a:pt x="1080" y="79"/>
                    </a:cubicBezTo>
                    <a:cubicBezTo>
                      <a:pt x="1080" y="79"/>
                      <a:pt x="1079" y="80"/>
                      <a:pt x="1079" y="80"/>
                    </a:cubicBezTo>
                    <a:cubicBezTo>
                      <a:pt x="1078" y="80"/>
                      <a:pt x="1078" y="82"/>
                      <a:pt x="1077" y="82"/>
                    </a:cubicBezTo>
                    <a:cubicBezTo>
                      <a:pt x="1077" y="82"/>
                      <a:pt x="1076" y="83"/>
                      <a:pt x="1076" y="84"/>
                    </a:cubicBezTo>
                    <a:cubicBezTo>
                      <a:pt x="1076" y="85"/>
                      <a:pt x="1075" y="85"/>
                      <a:pt x="1075" y="85"/>
                    </a:cubicBezTo>
                    <a:cubicBezTo>
                      <a:pt x="1074" y="85"/>
                      <a:pt x="1074" y="86"/>
                      <a:pt x="1073" y="86"/>
                    </a:cubicBezTo>
                    <a:cubicBezTo>
                      <a:pt x="1071" y="87"/>
                      <a:pt x="1071" y="89"/>
                      <a:pt x="1070" y="90"/>
                    </a:cubicBezTo>
                    <a:cubicBezTo>
                      <a:pt x="1069" y="90"/>
                      <a:pt x="1069" y="90"/>
                      <a:pt x="1068" y="91"/>
                    </a:cubicBezTo>
                    <a:cubicBezTo>
                      <a:pt x="1067" y="92"/>
                      <a:pt x="1067" y="91"/>
                      <a:pt x="1067" y="91"/>
                    </a:cubicBezTo>
                    <a:cubicBezTo>
                      <a:pt x="1066" y="88"/>
                      <a:pt x="1069" y="85"/>
                      <a:pt x="1070" y="84"/>
                    </a:cubicBezTo>
                    <a:cubicBezTo>
                      <a:pt x="1071" y="83"/>
                      <a:pt x="1071" y="84"/>
                      <a:pt x="1072" y="83"/>
                    </a:cubicBezTo>
                    <a:cubicBezTo>
                      <a:pt x="1073" y="81"/>
                      <a:pt x="1075" y="78"/>
                      <a:pt x="1076" y="76"/>
                    </a:cubicBezTo>
                    <a:cubicBezTo>
                      <a:pt x="1077" y="74"/>
                      <a:pt x="1078" y="73"/>
                      <a:pt x="1079" y="72"/>
                    </a:cubicBezTo>
                    <a:cubicBezTo>
                      <a:pt x="1080" y="71"/>
                      <a:pt x="1080" y="71"/>
                      <a:pt x="1081" y="68"/>
                    </a:cubicBezTo>
                    <a:cubicBezTo>
                      <a:pt x="1083" y="65"/>
                      <a:pt x="1082" y="68"/>
                      <a:pt x="1082" y="69"/>
                    </a:cubicBezTo>
                    <a:cubicBezTo>
                      <a:pt x="1082" y="71"/>
                      <a:pt x="1083" y="70"/>
                      <a:pt x="1085" y="68"/>
                    </a:cubicBezTo>
                    <a:cubicBezTo>
                      <a:pt x="1086" y="67"/>
                      <a:pt x="1085" y="68"/>
                      <a:pt x="1087" y="67"/>
                    </a:cubicBezTo>
                    <a:cubicBezTo>
                      <a:pt x="1089" y="66"/>
                      <a:pt x="1089" y="67"/>
                      <a:pt x="1088" y="68"/>
                    </a:cubicBezTo>
                    <a:cubicBezTo>
                      <a:pt x="1088" y="68"/>
                      <a:pt x="1087" y="68"/>
                      <a:pt x="1086" y="70"/>
                    </a:cubicBezTo>
                    <a:cubicBezTo>
                      <a:pt x="1086" y="72"/>
                      <a:pt x="1088" y="71"/>
                      <a:pt x="1088" y="70"/>
                    </a:cubicBezTo>
                    <a:cubicBezTo>
                      <a:pt x="1088" y="70"/>
                      <a:pt x="1089" y="69"/>
                      <a:pt x="1090" y="69"/>
                    </a:cubicBezTo>
                    <a:cubicBezTo>
                      <a:pt x="1092" y="68"/>
                      <a:pt x="1092" y="68"/>
                      <a:pt x="1093" y="66"/>
                    </a:cubicBezTo>
                    <a:cubicBezTo>
                      <a:pt x="1094" y="65"/>
                      <a:pt x="1095" y="65"/>
                      <a:pt x="1097" y="65"/>
                    </a:cubicBezTo>
                    <a:cubicBezTo>
                      <a:pt x="1098" y="66"/>
                      <a:pt x="1099" y="65"/>
                      <a:pt x="1100" y="64"/>
                    </a:cubicBezTo>
                    <a:cubicBezTo>
                      <a:pt x="1101" y="64"/>
                      <a:pt x="1103" y="65"/>
                      <a:pt x="1103" y="63"/>
                    </a:cubicBezTo>
                    <a:cubicBezTo>
                      <a:pt x="1104" y="62"/>
                      <a:pt x="1107" y="63"/>
                      <a:pt x="1108" y="63"/>
                    </a:cubicBezTo>
                    <a:cubicBezTo>
                      <a:pt x="1110" y="63"/>
                      <a:pt x="1112" y="64"/>
                      <a:pt x="1114" y="66"/>
                    </a:cubicBezTo>
                    <a:cubicBezTo>
                      <a:pt x="1115" y="68"/>
                      <a:pt x="1116" y="67"/>
                      <a:pt x="1116" y="65"/>
                    </a:cubicBezTo>
                    <a:cubicBezTo>
                      <a:pt x="1116" y="63"/>
                      <a:pt x="1116" y="64"/>
                      <a:pt x="1118" y="64"/>
                    </a:cubicBezTo>
                    <a:cubicBezTo>
                      <a:pt x="1120" y="64"/>
                      <a:pt x="1125" y="65"/>
                      <a:pt x="1127" y="65"/>
                    </a:cubicBezTo>
                    <a:cubicBezTo>
                      <a:pt x="1130" y="65"/>
                      <a:pt x="1127" y="64"/>
                      <a:pt x="1127" y="63"/>
                    </a:cubicBezTo>
                    <a:cubicBezTo>
                      <a:pt x="1126" y="63"/>
                      <a:pt x="1125" y="62"/>
                      <a:pt x="1126" y="62"/>
                    </a:cubicBezTo>
                    <a:cubicBezTo>
                      <a:pt x="1126" y="62"/>
                      <a:pt x="1125" y="61"/>
                      <a:pt x="1124" y="61"/>
                    </a:cubicBezTo>
                    <a:cubicBezTo>
                      <a:pt x="1123" y="60"/>
                      <a:pt x="1123" y="60"/>
                      <a:pt x="1123" y="59"/>
                    </a:cubicBezTo>
                    <a:cubicBezTo>
                      <a:pt x="1124" y="57"/>
                      <a:pt x="1123" y="57"/>
                      <a:pt x="1122" y="56"/>
                    </a:cubicBezTo>
                    <a:cubicBezTo>
                      <a:pt x="1121" y="55"/>
                      <a:pt x="1122" y="55"/>
                      <a:pt x="1121" y="55"/>
                    </a:cubicBezTo>
                    <a:cubicBezTo>
                      <a:pt x="1121" y="55"/>
                      <a:pt x="1119" y="56"/>
                      <a:pt x="1119" y="56"/>
                    </a:cubicBezTo>
                    <a:cubicBezTo>
                      <a:pt x="1118" y="56"/>
                      <a:pt x="1116" y="54"/>
                      <a:pt x="1116" y="54"/>
                    </a:cubicBezTo>
                    <a:cubicBezTo>
                      <a:pt x="1115" y="54"/>
                      <a:pt x="1113" y="54"/>
                      <a:pt x="1113" y="54"/>
                    </a:cubicBezTo>
                    <a:cubicBezTo>
                      <a:pt x="1110" y="53"/>
                      <a:pt x="1111" y="52"/>
                      <a:pt x="1111" y="52"/>
                    </a:cubicBezTo>
                    <a:cubicBezTo>
                      <a:pt x="1113" y="50"/>
                      <a:pt x="1113" y="50"/>
                      <a:pt x="1111" y="50"/>
                    </a:cubicBezTo>
                    <a:cubicBezTo>
                      <a:pt x="1109" y="50"/>
                      <a:pt x="1092" y="53"/>
                      <a:pt x="1090" y="54"/>
                    </a:cubicBezTo>
                    <a:cubicBezTo>
                      <a:pt x="1088" y="56"/>
                      <a:pt x="1086" y="57"/>
                      <a:pt x="1085" y="56"/>
                    </a:cubicBezTo>
                    <a:cubicBezTo>
                      <a:pt x="1083" y="55"/>
                      <a:pt x="1082" y="54"/>
                      <a:pt x="1079" y="54"/>
                    </a:cubicBezTo>
                    <a:cubicBezTo>
                      <a:pt x="1077" y="54"/>
                      <a:pt x="1075" y="54"/>
                      <a:pt x="1075" y="52"/>
                    </a:cubicBezTo>
                    <a:cubicBezTo>
                      <a:pt x="1074" y="50"/>
                      <a:pt x="1070" y="48"/>
                      <a:pt x="1067" y="47"/>
                    </a:cubicBezTo>
                    <a:cubicBezTo>
                      <a:pt x="1064" y="47"/>
                      <a:pt x="1063" y="47"/>
                      <a:pt x="1061" y="49"/>
                    </a:cubicBezTo>
                    <a:cubicBezTo>
                      <a:pt x="1060" y="51"/>
                      <a:pt x="1060" y="49"/>
                      <a:pt x="1060" y="48"/>
                    </a:cubicBezTo>
                    <a:cubicBezTo>
                      <a:pt x="1061" y="47"/>
                      <a:pt x="1060" y="46"/>
                      <a:pt x="1062" y="45"/>
                    </a:cubicBezTo>
                    <a:cubicBezTo>
                      <a:pt x="1063" y="44"/>
                      <a:pt x="1067" y="39"/>
                      <a:pt x="1068" y="39"/>
                    </a:cubicBezTo>
                    <a:cubicBezTo>
                      <a:pt x="1069" y="38"/>
                      <a:pt x="1068" y="38"/>
                      <a:pt x="1069" y="38"/>
                    </a:cubicBezTo>
                    <a:cubicBezTo>
                      <a:pt x="1071" y="38"/>
                      <a:pt x="1072" y="38"/>
                      <a:pt x="1069" y="37"/>
                    </a:cubicBezTo>
                    <a:cubicBezTo>
                      <a:pt x="1067" y="36"/>
                      <a:pt x="1062" y="37"/>
                      <a:pt x="1061" y="38"/>
                    </a:cubicBezTo>
                    <a:cubicBezTo>
                      <a:pt x="1060" y="39"/>
                      <a:pt x="1057" y="42"/>
                      <a:pt x="1058" y="42"/>
                    </a:cubicBezTo>
                    <a:cubicBezTo>
                      <a:pt x="1060" y="43"/>
                      <a:pt x="1061" y="44"/>
                      <a:pt x="1060" y="44"/>
                    </a:cubicBezTo>
                    <a:cubicBezTo>
                      <a:pt x="1059" y="44"/>
                      <a:pt x="1057" y="41"/>
                      <a:pt x="1057" y="42"/>
                    </a:cubicBezTo>
                    <a:cubicBezTo>
                      <a:pt x="1056" y="42"/>
                      <a:pt x="1033" y="53"/>
                      <a:pt x="1033" y="53"/>
                    </a:cubicBezTo>
                    <a:cubicBezTo>
                      <a:pt x="1033" y="53"/>
                      <a:pt x="1031" y="54"/>
                      <a:pt x="1030" y="53"/>
                    </a:cubicBezTo>
                    <a:cubicBezTo>
                      <a:pt x="1029" y="53"/>
                      <a:pt x="1024" y="51"/>
                      <a:pt x="1025" y="50"/>
                    </a:cubicBezTo>
                    <a:cubicBezTo>
                      <a:pt x="1026" y="48"/>
                      <a:pt x="1027" y="45"/>
                      <a:pt x="1023" y="47"/>
                    </a:cubicBezTo>
                    <a:cubicBezTo>
                      <a:pt x="1019" y="48"/>
                      <a:pt x="1013" y="52"/>
                      <a:pt x="1008" y="51"/>
                    </a:cubicBezTo>
                    <a:cubicBezTo>
                      <a:pt x="1008" y="51"/>
                      <a:pt x="1005" y="51"/>
                      <a:pt x="1007" y="49"/>
                    </a:cubicBezTo>
                    <a:cubicBezTo>
                      <a:pt x="1009" y="47"/>
                      <a:pt x="1021" y="38"/>
                      <a:pt x="1023" y="36"/>
                    </a:cubicBezTo>
                    <a:cubicBezTo>
                      <a:pt x="1024" y="35"/>
                      <a:pt x="1029" y="33"/>
                      <a:pt x="1032" y="32"/>
                    </a:cubicBezTo>
                    <a:cubicBezTo>
                      <a:pt x="1035" y="31"/>
                      <a:pt x="1043" y="28"/>
                      <a:pt x="1045" y="27"/>
                    </a:cubicBezTo>
                    <a:cubicBezTo>
                      <a:pt x="1045" y="27"/>
                      <a:pt x="1039" y="27"/>
                      <a:pt x="1035" y="26"/>
                    </a:cubicBezTo>
                    <a:cubicBezTo>
                      <a:pt x="1032" y="26"/>
                      <a:pt x="1027" y="25"/>
                      <a:pt x="1027" y="25"/>
                    </a:cubicBezTo>
                    <a:cubicBezTo>
                      <a:pt x="1026" y="25"/>
                      <a:pt x="1026" y="26"/>
                      <a:pt x="1025" y="24"/>
                    </a:cubicBezTo>
                    <a:cubicBezTo>
                      <a:pt x="1024" y="21"/>
                      <a:pt x="1020" y="24"/>
                      <a:pt x="1020" y="24"/>
                    </a:cubicBezTo>
                    <a:cubicBezTo>
                      <a:pt x="1015" y="28"/>
                      <a:pt x="1012" y="24"/>
                      <a:pt x="1010" y="23"/>
                    </a:cubicBezTo>
                    <a:cubicBezTo>
                      <a:pt x="1008" y="21"/>
                      <a:pt x="1006" y="20"/>
                      <a:pt x="1005" y="20"/>
                    </a:cubicBezTo>
                    <a:cubicBezTo>
                      <a:pt x="1005" y="20"/>
                      <a:pt x="1004" y="21"/>
                      <a:pt x="1003" y="21"/>
                    </a:cubicBezTo>
                    <a:cubicBezTo>
                      <a:pt x="1003" y="22"/>
                      <a:pt x="1003" y="22"/>
                      <a:pt x="1003" y="22"/>
                    </a:cubicBezTo>
                    <a:cubicBezTo>
                      <a:pt x="1002" y="23"/>
                      <a:pt x="1002" y="22"/>
                      <a:pt x="1001" y="21"/>
                    </a:cubicBezTo>
                    <a:cubicBezTo>
                      <a:pt x="1001" y="19"/>
                      <a:pt x="1000" y="18"/>
                      <a:pt x="999" y="18"/>
                    </a:cubicBezTo>
                    <a:cubicBezTo>
                      <a:pt x="998" y="18"/>
                      <a:pt x="998" y="17"/>
                      <a:pt x="997" y="16"/>
                    </a:cubicBezTo>
                    <a:cubicBezTo>
                      <a:pt x="996" y="16"/>
                      <a:pt x="990" y="15"/>
                      <a:pt x="989" y="15"/>
                    </a:cubicBezTo>
                    <a:cubicBezTo>
                      <a:pt x="987" y="15"/>
                      <a:pt x="986" y="16"/>
                      <a:pt x="983" y="17"/>
                    </a:cubicBezTo>
                    <a:cubicBezTo>
                      <a:pt x="980" y="18"/>
                      <a:pt x="975" y="15"/>
                      <a:pt x="974" y="14"/>
                    </a:cubicBezTo>
                    <a:cubicBezTo>
                      <a:pt x="973" y="13"/>
                      <a:pt x="973" y="13"/>
                      <a:pt x="972" y="14"/>
                    </a:cubicBezTo>
                    <a:cubicBezTo>
                      <a:pt x="971" y="14"/>
                      <a:pt x="970" y="14"/>
                      <a:pt x="969" y="13"/>
                    </a:cubicBezTo>
                    <a:cubicBezTo>
                      <a:pt x="968" y="12"/>
                      <a:pt x="966" y="7"/>
                      <a:pt x="966" y="4"/>
                    </a:cubicBezTo>
                    <a:cubicBezTo>
                      <a:pt x="966" y="2"/>
                      <a:pt x="963" y="1"/>
                      <a:pt x="961" y="1"/>
                    </a:cubicBezTo>
                    <a:cubicBezTo>
                      <a:pt x="960" y="0"/>
                      <a:pt x="961" y="1"/>
                      <a:pt x="961" y="1"/>
                    </a:cubicBezTo>
                    <a:cubicBezTo>
                      <a:pt x="961" y="1"/>
                      <a:pt x="961" y="6"/>
                      <a:pt x="961" y="7"/>
                    </a:cubicBezTo>
                    <a:cubicBezTo>
                      <a:pt x="961" y="8"/>
                      <a:pt x="960" y="8"/>
                      <a:pt x="960" y="8"/>
                    </a:cubicBezTo>
                    <a:cubicBezTo>
                      <a:pt x="552" y="8"/>
                      <a:pt x="552" y="8"/>
                      <a:pt x="552" y="8"/>
                    </a:cubicBezTo>
                    <a:cubicBezTo>
                      <a:pt x="546" y="8"/>
                      <a:pt x="546" y="8"/>
                      <a:pt x="546" y="8"/>
                    </a:cubicBezTo>
                    <a:cubicBezTo>
                      <a:pt x="546" y="9"/>
                      <a:pt x="547" y="8"/>
                      <a:pt x="548" y="8"/>
                    </a:cubicBezTo>
                    <a:cubicBezTo>
                      <a:pt x="548" y="8"/>
                      <a:pt x="552" y="8"/>
                      <a:pt x="551" y="9"/>
                    </a:cubicBezTo>
                    <a:cubicBezTo>
                      <a:pt x="551" y="9"/>
                      <a:pt x="552" y="11"/>
                      <a:pt x="552" y="12"/>
                    </a:cubicBezTo>
                    <a:cubicBezTo>
                      <a:pt x="553" y="12"/>
                      <a:pt x="553" y="13"/>
                      <a:pt x="554" y="13"/>
                    </a:cubicBezTo>
                    <a:cubicBezTo>
                      <a:pt x="555" y="13"/>
                      <a:pt x="555" y="13"/>
                      <a:pt x="555" y="14"/>
                    </a:cubicBezTo>
                    <a:cubicBezTo>
                      <a:pt x="555" y="14"/>
                      <a:pt x="556" y="15"/>
                      <a:pt x="556" y="16"/>
                    </a:cubicBezTo>
                    <a:cubicBezTo>
                      <a:pt x="555" y="17"/>
                      <a:pt x="555" y="17"/>
                      <a:pt x="555" y="18"/>
                    </a:cubicBezTo>
                    <a:cubicBezTo>
                      <a:pt x="555" y="18"/>
                      <a:pt x="555" y="19"/>
                      <a:pt x="554" y="19"/>
                    </a:cubicBezTo>
                    <a:cubicBezTo>
                      <a:pt x="553" y="19"/>
                      <a:pt x="554" y="20"/>
                      <a:pt x="555" y="20"/>
                    </a:cubicBezTo>
                    <a:cubicBezTo>
                      <a:pt x="555" y="20"/>
                      <a:pt x="557" y="21"/>
                      <a:pt x="557" y="24"/>
                    </a:cubicBezTo>
                    <a:cubicBezTo>
                      <a:pt x="557" y="26"/>
                      <a:pt x="558" y="26"/>
                      <a:pt x="558" y="26"/>
                    </a:cubicBezTo>
                    <a:cubicBezTo>
                      <a:pt x="559" y="27"/>
                      <a:pt x="559" y="27"/>
                      <a:pt x="558" y="28"/>
                    </a:cubicBezTo>
                    <a:cubicBezTo>
                      <a:pt x="557" y="28"/>
                      <a:pt x="558" y="28"/>
                      <a:pt x="558" y="29"/>
                    </a:cubicBezTo>
                    <a:cubicBezTo>
                      <a:pt x="557" y="29"/>
                      <a:pt x="557" y="30"/>
                      <a:pt x="557" y="30"/>
                    </a:cubicBezTo>
                    <a:cubicBezTo>
                      <a:pt x="556" y="30"/>
                      <a:pt x="557" y="31"/>
                      <a:pt x="557" y="31"/>
                    </a:cubicBezTo>
                    <a:cubicBezTo>
                      <a:pt x="557" y="32"/>
                      <a:pt x="557" y="32"/>
                      <a:pt x="557" y="32"/>
                    </a:cubicBezTo>
                    <a:cubicBezTo>
                      <a:pt x="557" y="33"/>
                      <a:pt x="556" y="33"/>
                      <a:pt x="557" y="34"/>
                    </a:cubicBezTo>
                    <a:cubicBezTo>
                      <a:pt x="557" y="35"/>
                      <a:pt x="557" y="35"/>
                      <a:pt x="557" y="35"/>
                    </a:cubicBezTo>
                    <a:cubicBezTo>
                      <a:pt x="557" y="36"/>
                      <a:pt x="556" y="36"/>
                      <a:pt x="557" y="37"/>
                    </a:cubicBezTo>
                    <a:cubicBezTo>
                      <a:pt x="558" y="38"/>
                      <a:pt x="557" y="39"/>
                      <a:pt x="557" y="39"/>
                    </a:cubicBezTo>
                    <a:cubicBezTo>
                      <a:pt x="557" y="39"/>
                      <a:pt x="553" y="43"/>
                      <a:pt x="552" y="43"/>
                    </a:cubicBezTo>
                    <a:cubicBezTo>
                      <a:pt x="550" y="44"/>
                      <a:pt x="549" y="44"/>
                      <a:pt x="549" y="44"/>
                    </a:cubicBezTo>
                    <a:cubicBezTo>
                      <a:pt x="549" y="44"/>
                      <a:pt x="548" y="44"/>
                      <a:pt x="548" y="43"/>
                    </a:cubicBezTo>
                    <a:cubicBezTo>
                      <a:pt x="548" y="43"/>
                      <a:pt x="548" y="42"/>
                      <a:pt x="548" y="43"/>
                    </a:cubicBezTo>
                    <a:cubicBezTo>
                      <a:pt x="547" y="43"/>
                      <a:pt x="547" y="43"/>
                      <a:pt x="548" y="42"/>
                    </a:cubicBezTo>
                    <a:cubicBezTo>
                      <a:pt x="549" y="41"/>
                      <a:pt x="548" y="41"/>
                      <a:pt x="549" y="40"/>
                    </a:cubicBezTo>
                    <a:cubicBezTo>
                      <a:pt x="550" y="39"/>
                      <a:pt x="550" y="39"/>
                      <a:pt x="550" y="40"/>
                    </a:cubicBezTo>
                    <a:cubicBezTo>
                      <a:pt x="551" y="41"/>
                      <a:pt x="550" y="42"/>
                      <a:pt x="551" y="40"/>
                    </a:cubicBezTo>
                    <a:cubicBezTo>
                      <a:pt x="552" y="39"/>
                      <a:pt x="553" y="37"/>
                      <a:pt x="553" y="38"/>
                    </a:cubicBezTo>
                    <a:cubicBezTo>
                      <a:pt x="552" y="40"/>
                      <a:pt x="552" y="40"/>
                      <a:pt x="554" y="39"/>
                    </a:cubicBezTo>
                    <a:cubicBezTo>
                      <a:pt x="555" y="38"/>
                      <a:pt x="555" y="35"/>
                      <a:pt x="553" y="33"/>
                    </a:cubicBezTo>
                    <a:cubicBezTo>
                      <a:pt x="552" y="31"/>
                      <a:pt x="553" y="32"/>
                      <a:pt x="554" y="32"/>
                    </a:cubicBezTo>
                    <a:cubicBezTo>
                      <a:pt x="556" y="32"/>
                      <a:pt x="555" y="31"/>
                      <a:pt x="555" y="30"/>
                    </a:cubicBezTo>
                    <a:cubicBezTo>
                      <a:pt x="555" y="29"/>
                      <a:pt x="555" y="28"/>
                      <a:pt x="554" y="30"/>
                    </a:cubicBezTo>
                    <a:cubicBezTo>
                      <a:pt x="552" y="31"/>
                      <a:pt x="551" y="32"/>
                      <a:pt x="550" y="33"/>
                    </a:cubicBezTo>
                    <a:cubicBezTo>
                      <a:pt x="549" y="33"/>
                      <a:pt x="548" y="35"/>
                      <a:pt x="547" y="35"/>
                    </a:cubicBezTo>
                    <a:cubicBezTo>
                      <a:pt x="547" y="36"/>
                      <a:pt x="545" y="38"/>
                      <a:pt x="547" y="38"/>
                    </a:cubicBezTo>
                    <a:cubicBezTo>
                      <a:pt x="548" y="38"/>
                      <a:pt x="550" y="38"/>
                      <a:pt x="548" y="38"/>
                    </a:cubicBezTo>
                    <a:cubicBezTo>
                      <a:pt x="546" y="39"/>
                      <a:pt x="545" y="39"/>
                      <a:pt x="546" y="37"/>
                    </a:cubicBezTo>
                    <a:cubicBezTo>
                      <a:pt x="547" y="35"/>
                      <a:pt x="548" y="34"/>
                      <a:pt x="549" y="33"/>
                    </a:cubicBezTo>
                    <a:cubicBezTo>
                      <a:pt x="549" y="32"/>
                      <a:pt x="549" y="31"/>
                      <a:pt x="550" y="30"/>
                    </a:cubicBezTo>
                    <a:cubicBezTo>
                      <a:pt x="551" y="29"/>
                      <a:pt x="550" y="30"/>
                      <a:pt x="550" y="31"/>
                    </a:cubicBezTo>
                    <a:cubicBezTo>
                      <a:pt x="550" y="33"/>
                      <a:pt x="550" y="32"/>
                      <a:pt x="552" y="31"/>
                    </a:cubicBezTo>
                    <a:cubicBezTo>
                      <a:pt x="553" y="29"/>
                      <a:pt x="553" y="29"/>
                      <a:pt x="553" y="28"/>
                    </a:cubicBezTo>
                    <a:cubicBezTo>
                      <a:pt x="552" y="27"/>
                      <a:pt x="551" y="26"/>
                      <a:pt x="551" y="25"/>
                    </a:cubicBezTo>
                    <a:cubicBezTo>
                      <a:pt x="551" y="25"/>
                      <a:pt x="551" y="24"/>
                      <a:pt x="550" y="26"/>
                    </a:cubicBezTo>
                    <a:cubicBezTo>
                      <a:pt x="550" y="27"/>
                      <a:pt x="550" y="28"/>
                      <a:pt x="549" y="26"/>
                    </a:cubicBezTo>
                    <a:cubicBezTo>
                      <a:pt x="547" y="25"/>
                      <a:pt x="546" y="23"/>
                      <a:pt x="544" y="24"/>
                    </a:cubicBezTo>
                    <a:cubicBezTo>
                      <a:pt x="543" y="24"/>
                      <a:pt x="534" y="24"/>
                      <a:pt x="530" y="22"/>
                    </a:cubicBezTo>
                    <a:cubicBezTo>
                      <a:pt x="526" y="20"/>
                      <a:pt x="522" y="18"/>
                      <a:pt x="522" y="20"/>
                    </a:cubicBezTo>
                    <a:cubicBezTo>
                      <a:pt x="522" y="22"/>
                      <a:pt x="522" y="28"/>
                      <a:pt x="524" y="30"/>
                    </a:cubicBezTo>
                    <a:cubicBezTo>
                      <a:pt x="526" y="33"/>
                      <a:pt x="528" y="36"/>
                      <a:pt x="528" y="38"/>
                    </a:cubicBezTo>
                    <a:cubicBezTo>
                      <a:pt x="528" y="39"/>
                      <a:pt x="530" y="43"/>
                      <a:pt x="530" y="44"/>
                    </a:cubicBezTo>
                    <a:cubicBezTo>
                      <a:pt x="531" y="45"/>
                      <a:pt x="530" y="46"/>
                      <a:pt x="530" y="46"/>
                    </a:cubicBezTo>
                    <a:cubicBezTo>
                      <a:pt x="530" y="47"/>
                      <a:pt x="530" y="46"/>
                      <a:pt x="531" y="46"/>
                    </a:cubicBezTo>
                    <a:cubicBezTo>
                      <a:pt x="532" y="45"/>
                      <a:pt x="531" y="45"/>
                      <a:pt x="533" y="45"/>
                    </a:cubicBezTo>
                    <a:cubicBezTo>
                      <a:pt x="534" y="46"/>
                      <a:pt x="537" y="46"/>
                      <a:pt x="534" y="47"/>
                    </a:cubicBezTo>
                    <a:cubicBezTo>
                      <a:pt x="532" y="48"/>
                      <a:pt x="532" y="48"/>
                      <a:pt x="532" y="48"/>
                    </a:cubicBezTo>
                    <a:cubicBezTo>
                      <a:pt x="532" y="49"/>
                      <a:pt x="532" y="49"/>
                      <a:pt x="531" y="48"/>
                    </a:cubicBezTo>
                    <a:cubicBezTo>
                      <a:pt x="531" y="48"/>
                      <a:pt x="531" y="48"/>
                      <a:pt x="531" y="49"/>
                    </a:cubicBezTo>
                    <a:cubicBezTo>
                      <a:pt x="531" y="50"/>
                      <a:pt x="532" y="51"/>
                      <a:pt x="533" y="50"/>
                    </a:cubicBezTo>
                    <a:cubicBezTo>
                      <a:pt x="534" y="50"/>
                      <a:pt x="536" y="51"/>
                      <a:pt x="534" y="51"/>
                    </a:cubicBezTo>
                    <a:cubicBezTo>
                      <a:pt x="533" y="52"/>
                      <a:pt x="534" y="52"/>
                      <a:pt x="534" y="53"/>
                    </a:cubicBezTo>
                    <a:cubicBezTo>
                      <a:pt x="534" y="53"/>
                      <a:pt x="535" y="54"/>
                      <a:pt x="534" y="55"/>
                    </a:cubicBezTo>
                    <a:cubicBezTo>
                      <a:pt x="534" y="56"/>
                      <a:pt x="533" y="59"/>
                      <a:pt x="533" y="56"/>
                    </a:cubicBezTo>
                    <a:cubicBezTo>
                      <a:pt x="533" y="53"/>
                      <a:pt x="532" y="52"/>
                      <a:pt x="532" y="54"/>
                    </a:cubicBezTo>
                    <a:cubicBezTo>
                      <a:pt x="531" y="57"/>
                      <a:pt x="532" y="57"/>
                      <a:pt x="532" y="58"/>
                    </a:cubicBezTo>
                    <a:cubicBezTo>
                      <a:pt x="532" y="59"/>
                      <a:pt x="532" y="59"/>
                      <a:pt x="533" y="59"/>
                    </a:cubicBezTo>
                    <a:cubicBezTo>
                      <a:pt x="533" y="59"/>
                      <a:pt x="543" y="61"/>
                      <a:pt x="543" y="61"/>
                    </a:cubicBezTo>
                    <a:cubicBezTo>
                      <a:pt x="543" y="61"/>
                      <a:pt x="546" y="61"/>
                      <a:pt x="543" y="61"/>
                    </a:cubicBezTo>
                    <a:cubicBezTo>
                      <a:pt x="539" y="62"/>
                      <a:pt x="536" y="62"/>
                      <a:pt x="535" y="61"/>
                    </a:cubicBezTo>
                    <a:cubicBezTo>
                      <a:pt x="533" y="60"/>
                      <a:pt x="532" y="59"/>
                      <a:pt x="533" y="62"/>
                    </a:cubicBezTo>
                    <a:cubicBezTo>
                      <a:pt x="534" y="64"/>
                      <a:pt x="533" y="66"/>
                      <a:pt x="533" y="67"/>
                    </a:cubicBezTo>
                    <a:cubicBezTo>
                      <a:pt x="533" y="68"/>
                      <a:pt x="533" y="69"/>
                      <a:pt x="534" y="70"/>
                    </a:cubicBezTo>
                    <a:cubicBezTo>
                      <a:pt x="534" y="71"/>
                      <a:pt x="533" y="72"/>
                      <a:pt x="533" y="73"/>
                    </a:cubicBezTo>
                    <a:cubicBezTo>
                      <a:pt x="533" y="75"/>
                      <a:pt x="533" y="75"/>
                      <a:pt x="533" y="77"/>
                    </a:cubicBezTo>
                    <a:cubicBezTo>
                      <a:pt x="533" y="79"/>
                      <a:pt x="533" y="81"/>
                      <a:pt x="533" y="82"/>
                    </a:cubicBezTo>
                    <a:cubicBezTo>
                      <a:pt x="532" y="84"/>
                      <a:pt x="531" y="88"/>
                      <a:pt x="531" y="89"/>
                    </a:cubicBezTo>
                    <a:cubicBezTo>
                      <a:pt x="532" y="91"/>
                      <a:pt x="531" y="103"/>
                      <a:pt x="530" y="104"/>
                    </a:cubicBezTo>
                    <a:cubicBezTo>
                      <a:pt x="530" y="106"/>
                      <a:pt x="529" y="109"/>
                      <a:pt x="529" y="110"/>
                    </a:cubicBezTo>
                    <a:cubicBezTo>
                      <a:pt x="528" y="111"/>
                      <a:pt x="528" y="113"/>
                      <a:pt x="529" y="112"/>
                    </a:cubicBezTo>
                    <a:cubicBezTo>
                      <a:pt x="530" y="110"/>
                      <a:pt x="531" y="112"/>
                      <a:pt x="530" y="112"/>
                    </a:cubicBezTo>
                    <a:cubicBezTo>
                      <a:pt x="529" y="113"/>
                      <a:pt x="527" y="117"/>
                      <a:pt x="526" y="117"/>
                    </a:cubicBezTo>
                    <a:cubicBezTo>
                      <a:pt x="526" y="118"/>
                      <a:pt x="524" y="122"/>
                      <a:pt x="525" y="123"/>
                    </a:cubicBezTo>
                    <a:cubicBezTo>
                      <a:pt x="526" y="125"/>
                      <a:pt x="527" y="126"/>
                      <a:pt x="527" y="127"/>
                    </a:cubicBezTo>
                    <a:cubicBezTo>
                      <a:pt x="526" y="129"/>
                      <a:pt x="526" y="135"/>
                      <a:pt x="529" y="136"/>
                    </a:cubicBezTo>
                    <a:cubicBezTo>
                      <a:pt x="531" y="138"/>
                      <a:pt x="530" y="138"/>
                      <a:pt x="530" y="139"/>
                    </a:cubicBezTo>
                    <a:cubicBezTo>
                      <a:pt x="530" y="141"/>
                      <a:pt x="530" y="153"/>
                      <a:pt x="530" y="154"/>
                    </a:cubicBezTo>
                    <a:cubicBezTo>
                      <a:pt x="530" y="156"/>
                      <a:pt x="529" y="159"/>
                      <a:pt x="530" y="158"/>
                    </a:cubicBezTo>
                    <a:cubicBezTo>
                      <a:pt x="531" y="157"/>
                      <a:pt x="532" y="157"/>
                      <a:pt x="530" y="159"/>
                    </a:cubicBezTo>
                    <a:cubicBezTo>
                      <a:pt x="529" y="160"/>
                      <a:pt x="529" y="160"/>
                      <a:pt x="529" y="161"/>
                    </a:cubicBezTo>
                    <a:cubicBezTo>
                      <a:pt x="528" y="162"/>
                      <a:pt x="527" y="163"/>
                      <a:pt x="528" y="165"/>
                    </a:cubicBezTo>
                    <a:cubicBezTo>
                      <a:pt x="528" y="167"/>
                      <a:pt x="532" y="172"/>
                      <a:pt x="533" y="173"/>
                    </a:cubicBezTo>
                    <a:cubicBezTo>
                      <a:pt x="534" y="174"/>
                      <a:pt x="537" y="179"/>
                      <a:pt x="536" y="181"/>
                    </a:cubicBezTo>
                    <a:cubicBezTo>
                      <a:pt x="536" y="182"/>
                      <a:pt x="535" y="184"/>
                      <a:pt x="536" y="185"/>
                    </a:cubicBezTo>
                    <a:cubicBezTo>
                      <a:pt x="537" y="187"/>
                      <a:pt x="537" y="187"/>
                      <a:pt x="537" y="189"/>
                    </a:cubicBezTo>
                    <a:cubicBezTo>
                      <a:pt x="537" y="190"/>
                      <a:pt x="538" y="192"/>
                      <a:pt x="539" y="194"/>
                    </a:cubicBezTo>
                    <a:cubicBezTo>
                      <a:pt x="540" y="195"/>
                      <a:pt x="548" y="205"/>
                      <a:pt x="548" y="205"/>
                    </a:cubicBezTo>
                    <a:cubicBezTo>
                      <a:pt x="548" y="205"/>
                      <a:pt x="547" y="205"/>
                      <a:pt x="549" y="206"/>
                    </a:cubicBezTo>
                    <a:cubicBezTo>
                      <a:pt x="550" y="206"/>
                      <a:pt x="550" y="207"/>
                      <a:pt x="551" y="207"/>
                    </a:cubicBezTo>
                    <a:cubicBezTo>
                      <a:pt x="552" y="208"/>
                      <a:pt x="552" y="209"/>
                      <a:pt x="553" y="209"/>
                    </a:cubicBezTo>
                    <a:cubicBezTo>
                      <a:pt x="554" y="209"/>
                      <a:pt x="556" y="211"/>
                      <a:pt x="555" y="210"/>
                    </a:cubicBezTo>
                    <a:cubicBezTo>
                      <a:pt x="555" y="209"/>
                      <a:pt x="556" y="211"/>
                      <a:pt x="555" y="208"/>
                    </a:cubicBezTo>
                    <a:cubicBezTo>
                      <a:pt x="554" y="206"/>
                      <a:pt x="556" y="207"/>
                      <a:pt x="555" y="206"/>
                    </a:cubicBezTo>
                    <a:cubicBezTo>
                      <a:pt x="555" y="206"/>
                      <a:pt x="556" y="205"/>
                      <a:pt x="556" y="205"/>
                    </a:cubicBezTo>
                    <a:cubicBezTo>
                      <a:pt x="557" y="204"/>
                      <a:pt x="557" y="205"/>
                      <a:pt x="558" y="205"/>
                    </a:cubicBezTo>
                    <a:cubicBezTo>
                      <a:pt x="559" y="206"/>
                      <a:pt x="561" y="206"/>
                      <a:pt x="561" y="205"/>
                    </a:cubicBezTo>
                    <a:cubicBezTo>
                      <a:pt x="562" y="204"/>
                      <a:pt x="563" y="204"/>
                      <a:pt x="563" y="205"/>
                    </a:cubicBezTo>
                    <a:cubicBezTo>
                      <a:pt x="564" y="206"/>
                      <a:pt x="565" y="206"/>
                      <a:pt x="566" y="206"/>
                    </a:cubicBezTo>
                    <a:cubicBezTo>
                      <a:pt x="566" y="205"/>
                      <a:pt x="568" y="206"/>
                      <a:pt x="566" y="207"/>
                    </a:cubicBezTo>
                    <a:cubicBezTo>
                      <a:pt x="564" y="207"/>
                      <a:pt x="563" y="206"/>
                      <a:pt x="562" y="206"/>
                    </a:cubicBezTo>
                    <a:cubicBezTo>
                      <a:pt x="561" y="207"/>
                      <a:pt x="559" y="206"/>
                      <a:pt x="559" y="206"/>
                    </a:cubicBezTo>
                    <a:cubicBezTo>
                      <a:pt x="558" y="206"/>
                      <a:pt x="557" y="206"/>
                      <a:pt x="557" y="208"/>
                    </a:cubicBezTo>
                    <a:cubicBezTo>
                      <a:pt x="557" y="210"/>
                      <a:pt x="557" y="210"/>
                      <a:pt x="559" y="213"/>
                    </a:cubicBezTo>
                    <a:cubicBezTo>
                      <a:pt x="561" y="216"/>
                      <a:pt x="562" y="217"/>
                      <a:pt x="560" y="216"/>
                    </a:cubicBezTo>
                    <a:cubicBezTo>
                      <a:pt x="559" y="215"/>
                      <a:pt x="556" y="215"/>
                      <a:pt x="557" y="213"/>
                    </a:cubicBezTo>
                    <a:cubicBezTo>
                      <a:pt x="557" y="211"/>
                      <a:pt x="557" y="211"/>
                      <a:pt x="556" y="211"/>
                    </a:cubicBezTo>
                    <a:cubicBezTo>
                      <a:pt x="555" y="211"/>
                      <a:pt x="555" y="211"/>
                      <a:pt x="555" y="212"/>
                    </a:cubicBezTo>
                    <a:cubicBezTo>
                      <a:pt x="555" y="214"/>
                      <a:pt x="554" y="215"/>
                      <a:pt x="555" y="217"/>
                    </a:cubicBezTo>
                    <a:cubicBezTo>
                      <a:pt x="557" y="218"/>
                      <a:pt x="557" y="219"/>
                      <a:pt x="557" y="220"/>
                    </a:cubicBezTo>
                    <a:cubicBezTo>
                      <a:pt x="557" y="221"/>
                      <a:pt x="557" y="221"/>
                      <a:pt x="558" y="222"/>
                    </a:cubicBezTo>
                    <a:cubicBezTo>
                      <a:pt x="559" y="223"/>
                      <a:pt x="562" y="225"/>
                      <a:pt x="563" y="225"/>
                    </a:cubicBezTo>
                    <a:cubicBezTo>
                      <a:pt x="564" y="225"/>
                      <a:pt x="564" y="224"/>
                      <a:pt x="565" y="227"/>
                    </a:cubicBezTo>
                    <a:cubicBezTo>
                      <a:pt x="566" y="229"/>
                      <a:pt x="565" y="231"/>
                      <a:pt x="564" y="231"/>
                    </a:cubicBezTo>
                    <a:cubicBezTo>
                      <a:pt x="563" y="230"/>
                      <a:pt x="563" y="231"/>
                      <a:pt x="564" y="232"/>
                    </a:cubicBezTo>
                    <a:cubicBezTo>
                      <a:pt x="564" y="233"/>
                      <a:pt x="563" y="235"/>
                      <a:pt x="564" y="236"/>
                    </a:cubicBezTo>
                    <a:cubicBezTo>
                      <a:pt x="565" y="238"/>
                      <a:pt x="576" y="249"/>
                      <a:pt x="577" y="251"/>
                    </a:cubicBezTo>
                    <a:cubicBezTo>
                      <a:pt x="579" y="253"/>
                      <a:pt x="579" y="253"/>
                      <a:pt x="579" y="254"/>
                    </a:cubicBezTo>
                    <a:cubicBezTo>
                      <a:pt x="579" y="254"/>
                      <a:pt x="580" y="255"/>
                      <a:pt x="580" y="256"/>
                    </a:cubicBezTo>
                    <a:cubicBezTo>
                      <a:pt x="581" y="256"/>
                      <a:pt x="583" y="257"/>
                      <a:pt x="583" y="258"/>
                    </a:cubicBezTo>
                    <a:cubicBezTo>
                      <a:pt x="582" y="259"/>
                      <a:pt x="583" y="260"/>
                      <a:pt x="583" y="261"/>
                    </a:cubicBezTo>
                    <a:cubicBezTo>
                      <a:pt x="583" y="262"/>
                      <a:pt x="583" y="263"/>
                      <a:pt x="583" y="264"/>
                    </a:cubicBezTo>
                    <a:cubicBezTo>
                      <a:pt x="583" y="264"/>
                      <a:pt x="582" y="265"/>
                      <a:pt x="584" y="266"/>
                    </a:cubicBezTo>
                    <a:cubicBezTo>
                      <a:pt x="586" y="267"/>
                      <a:pt x="594" y="268"/>
                      <a:pt x="596" y="268"/>
                    </a:cubicBezTo>
                    <a:cubicBezTo>
                      <a:pt x="598" y="268"/>
                      <a:pt x="599" y="268"/>
                      <a:pt x="601" y="269"/>
                    </a:cubicBezTo>
                    <a:cubicBezTo>
                      <a:pt x="603" y="271"/>
                      <a:pt x="609" y="275"/>
                      <a:pt x="610" y="275"/>
                    </a:cubicBezTo>
                    <a:cubicBezTo>
                      <a:pt x="612" y="274"/>
                      <a:pt x="613" y="274"/>
                      <a:pt x="614" y="276"/>
                    </a:cubicBezTo>
                    <a:cubicBezTo>
                      <a:pt x="615" y="278"/>
                      <a:pt x="615" y="279"/>
                      <a:pt x="617" y="279"/>
                    </a:cubicBezTo>
                    <a:cubicBezTo>
                      <a:pt x="619" y="279"/>
                      <a:pt x="620" y="279"/>
                      <a:pt x="621" y="280"/>
                    </a:cubicBezTo>
                    <a:cubicBezTo>
                      <a:pt x="623" y="281"/>
                      <a:pt x="625" y="283"/>
                      <a:pt x="626" y="283"/>
                    </a:cubicBezTo>
                    <a:cubicBezTo>
                      <a:pt x="627" y="284"/>
                      <a:pt x="630" y="287"/>
                      <a:pt x="632" y="291"/>
                    </a:cubicBezTo>
                    <a:cubicBezTo>
                      <a:pt x="632" y="294"/>
                      <a:pt x="634" y="296"/>
                      <a:pt x="635" y="299"/>
                    </a:cubicBezTo>
                    <a:cubicBezTo>
                      <a:pt x="670" y="296"/>
                      <a:pt x="670" y="296"/>
                      <a:pt x="670" y="296"/>
                    </a:cubicBezTo>
                    <a:cubicBezTo>
                      <a:pt x="669" y="300"/>
                      <a:pt x="669" y="300"/>
                      <a:pt x="669" y="300"/>
                    </a:cubicBezTo>
                    <a:cubicBezTo>
                      <a:pt x="719" y="317"/>
                      <a:pt x="719" y="317"/>
                      <a:pt x="719" y="317"/>
                    </a:cubicBezTo>
                    <a:cubicBezTo>
                      <a:pt x="719" y="317"/>
                      <a:pt x="721" y="318"/>
                      <a:pt x="722" y="318"/>
                    </a:cubicBezTo>
                    <a:cubicBezTo>
                      <a:pt x="722" y="318"/>
                      <a:pt x="728" y="319"/>
                      <a:pt x="729" y="319"/>
                    </a:cubicBezTo>
                    <a:cubicBezTo>
                      <a:pt x="730" y="319"/>
                      <a:pt x="765" y="319"/>
                      <a:pt x="765" y="319"/>
                    </a:cubicBezTo>
                    <a:cubicBezTo>
                      <a:pt x="765" y="319"/>
                      <a:pt x="767" y="316"/>
                      <a:pt x="767" y="313"/>
                    </a:cubicBezTo>
                    <a:cubicBezTo>
                      <a:pt x="767" y="311"/>
                      <a:pt x="767" y="312"/>
                      <a:pt x="768" y="312"/>
                    </a:cubicBezTo>
                    <a:cubicBezTo>
                      <a:pt x="769" y="312"/>
                      <a:pt x="791" y="312"/>
                      <a:pt x="791" y="312"/>
                    </a:cubicBezTo>
                    <a:cubicBezTo>
                      <a:pt x="791" y="312"/>
                      <a:pt x="792" y="312"/>
                      <a:pt x="793" y="313"/>
                    </a:cubicBezTo>
                    <a:cubicBezTo>
                      <a:pt x="793" y="314"/>
                      <a:pt x="796" y="317"/>
                      <a:pt x="798" y="318"/>
                    </a:cubicBezTo>
                    <a:cubicBezTo>
                      <a:pt x="800" y="319"/>
                      <a:pt x="802" y="320"/>
                      <a:pt x="803" y="321"/>
                    </a:cubicBezTo>
                    <a:cubicBezTo>
                      <a:pt x="804" y="322"/>
                      <a:pt x="810" y="327"/>
                      <a:pt x="812" y="328"/>
                    </a:cubicBezTo>
                    <a:cubicBezTo>
                      <a:pt x="814" y="329"/>
                      <a:pt x="816" y="331"/>
                      <a:pt x="816" y="333"/>
                    </a:cubicBezTo>
                    <a:cubicBezTo>
                      <a:pt x="817" y="334"/>
                      <a:pt x="819" y="338"/>
                      <a:pt x="819" y="340"/>
                    </a:cubicBezTo>
                    <a:cubicBezTo>
                      <a:pt x="819" y="341"/>
                      <a:pt x="819" y="343"/>
                      <a:pt x="820" y="344"/>
                    </a:cubicBezTo>
                    <a:cubicBezTo>
                      <a:pt x="821" y="346"/>
                      <a:pt x="825" y="349"/>
                      <a:pt x="830" y="352"/>
                    </a:cubicBezTo>
                    <a:cubicBezTo>
                      <a:pt x="834" y="354"/>
                      <a:pt x="839" y="357"/>
                      <a:pt x="841" y="357"/>
                    </a:cubicBezTo>
                    <a:cubicBezTo>
                      <a:pt x="842" y="357"/>
                      <a:pt x="844" y="356"/>
                      <a:pt x="845" y="354"/>
                    </a:cubicBezTo>
                    <a:cubicBezTo>
                      <a:pt x="845" y="353"/>
                      <a:pt x="846" y="351"/>
                      <a:pt x="847" y="349"/>
                    </a:cubicBezTo>
                    <a:cubicBezTo>
                      <a:pt x="848" y="347"/>
                      <a:pt x="849" y="345"/>
                      <a:pt x="851" y="345"/>
                    </a:cubicBezTo>
                    <a:cubicBezTo>
                      <a:pt x="854" y="344"/>
                      <a:pt x="853" y="344"/>
                      <a:pt x="854" y="344"/>
                    </a:cubicBezTo>
                    <a:cubicBezTo>
                      <a:pt x="854" y="343"/>
                      <a:pt x="854" y="343"/>
                      <a:pt x="855" y="343"/>
                    </a:cubicBezTo>
                    <a:cubicBezTo>
                      <a:pt x="856" y="343"/>
                      <a:pt x="859" y="344"/>
                      <a:pt x="861" y="344"/>
                    </a:cubicBezTo>
                    <a:cubicBezTo>
                      <a:pt x="864" y="344"/>
                      <a:pt x="865" y="345"/>
                      <a:pt x="866" y="345"/>
                    </a:cubicBezTo>
                    <a:cubicBezTo>
                      <a:pt x="866" y="344"/>
                      <a:pt x="867" y="344"/>
                      <a:pt x="869" y="345"/>
                    </a:cubicBezTo>
                    <a:cubicBezTo>
                      <a:pt x="870" y="346"/>
                      <a:pt x="876" y="352"/>
                      <a:pt x="877" y="353"/>
                    </a:cubicBezTo>
                    <a:cubicBezTo>
                      <a:pt x="878" y="354"/>
                      <a:pt x="881" y="361"/>
                      <a:pt x="883" y="363"/>
                    </a:cubicBezTo>
                    <a:cubicBezTo>
                      <a:pt x="884" y="366"/>
                      <a:pt x="889" y="373"/>
                      <a:pt x="890" y="375"/>
                    </a:cubicBezTo>
                    <a:cubicBezTo>
                      <a:pt x="891" y="376"/>
                      <a:pt x="892" y="378"/>
                      <a:pt x="893" y="378"/>
                    </a:cubicBezTo>
                    <a:cubicBezTo>
                      <a:pt x="894" y="379"/>
                      <a:pt x="896" y="379"/>
                      <a:pt x="896" y="383"/>
                    </a:cubicBezTo>
                    <a:cubicBezTo>
                      <a:pt x="896" y="383"/>
                      <a:pt x="896" y="384"/>
                      <a:pt x="896" y="385"/>
                    </a:cubicBezTo>
                    <a:cubicBezTo>
                      <a:pt x="897" y="386"/>
                      <a:pt x="902" y="398"/>
                      <a:pt x="902" y="398"/>
                    </a:cubicBezTo>
                    <a:cubicBezTo>
                      <a:pt x="902" y="398"/>
                      <a:pt x="902" y="399"/>
                      <a:pt x="903" y="399"/>
                    </a:cubicBezTo>
                    <a:cubicBezTo>
                      <a:pt x="904" y="399"/>
                      <a:pt x="906" y="399"/>
                      <a:pt x="907" y="400"/>
                    </a:cubicBezTo>
                    <a:cubicBezTo>
                      <a:pt x="909" y="401"/>
                      <a:pt x="915" y="403"/>
                      <a:pt x="916" y="404"/>
                    </a:cubicBezTo>
                    <a:cubicBezTo>
                      <a:pt x="916" y="404"/>
                      <a:pt x="918" y="404"/>
                      <a:pt x="918" y="404"/>
                    </a:cubicBezTo>
                    <a:cubicBezTo>
                      <a:pt x="919" y="404"/>
                      <a:pt x="922" y="404"/>
                      <a:pt x="923" y="405"/>
                    </a:cubicBezTo>
                    <a:cubicBezTo>
                      <a:pt x="923" y="405"/>
                      <a:pt x="926" y="408"/>
                      <a:pt x="928" y="407"/>
                    </a:cubicBezTo>
                    <a:cubicBezTo>
                      <a:pt x="930" y="406"/>
                      <a:pt x="931" y="406"/>
                      <a:pt x="931" y="406"/>
                    </a:cubicBezTo>
                    <a:close/>
                    <a:moveTo>
                      <a:pt x="614" y="292"/>
                    </a:moveTo>
                    <a:cubicBezTo>
                      <a:pt x="614" y="292"/>
                      <a:pt x="617" y="295"/>
                      <a:pt x="616" y="294"/>
                    </a:cubicBezTo>
                    <a:cubicBezTo>
                      <a:pt x="616" y="292"/>
                      <a:pt x="615" y="292"/>
                      <a:pt x="614" y="292"/>
                    </a:cubicBezTo>
                    <a:close/>
                    <a:moveTo>
                      <a:pt x="617" y="286"/>
                    </a:moveTo>
                    <a:cubicBezTo>
                      <a:pt x="616" y="284"/>
                      <a:pt x="615" y="285"/>
                      <a:pt x="615" y="285"/>
                    </a:cubicBezTo>
                    <a:cubicBezTo>
                      <a:pt x="615" y="285"/>
                      <a:pt x="618" y="288"/>
                      <a:pt x="617" y="286"/>
                    </a:cubicBezTo>
                    <a:close/>
                    <a:moveTo>
                      <a:pt x="589" y="275"/>
                    </a:moveTo>
                    <a:cubicBezTo>
                      <a:pt x="589" y="275"/>
                      <a:pt x="590" y="277"/>
                      <a:pt x="591" y="276"/>
                    </a:cubicBezTo>
                    <a:cubicBezTo>
                      <a:pt x="592" y="275"/>
                      <a:pt x="590" y="274"/>
                      <a:pt x="589" y="275"/>
                    </a:cubicBezTo>
                    <a:close/>
                    <a:moveTo>
                      <a:pt x="598" y="275"/>
                    </a:moveTo>
                    <a:cubicBezTo>
                      <a:pt x="601" y="274"/>
                      <a:pt x="596" y="274"/>
                      <a:pt x="594" y="274"/>
                    </a:cubicBezTo>
                    <a:cubicBezTo>
                      <a:pt x="594" y="274"/>
                      <a:pt x="595" y="276"/>
                      <a:pt x="598" y="275"/>
                    </a:cubicBezTo>
                    <a:close/>
                    <a:moveTo>
                      <a:pt x="546" y="16"/>
                    </a:moveTo>
                    <a:cubicBezTo>
                      <a:pt x="546" y="16"/>
                      <a:pt x="544" y="17"/>
                      <a:pt x="546" y="18"/>
                    </a:cubicBezTo>
                    <a:cubicBezTo>
                      <a:pt x="547" y="19"/>
                      <a:pt x="548" y="19"/>
                      <a:pt x="547" y="17"/>
                    </a:cubicBezTo>
                    <a:cubicBezTo>
                      <a:pt x="546" y="16"/>
                      <a:pt x="547" y="16"/>
                      <a:pt x="546" y="16"/>
                    </a:cubicBezTo>
                    <a:close/>
                    <a:moveTo>
                      <a:pt x="550" y="14"/>
                    </a:moveTo>
                    <a:cubicBezTo>
                      <a:pt x="550" y="14"/>
                      <a:pt x="546" y="14"/>
                      <a:pt x="548" y="15"/>
                    </a:cubicBezTo>
                    <a:cubicBezTo>
                      <a:pt x="549" y="16"/>
                      <a:pt x="550" y="16"/>
                      <a:pt x="551" y="15"/>
                    </a:cubicBezTo>
                    <a:cubicBezTo>
                      <a:pt x="551" y="15"/>
                      <a:pt x="551" y="13"/>
                      <a:pt x="550" y="14"/>
                    </a:cubicBezTo>
                    <a:close/>
                    <a:moveTo>
                      <a:pt x="553" y="22"/>
                    </a:moveTo>
                    <a:cubicBezTo>
                      <a:pt x="555" y="21"/>
                      <a:pt x="554" y="20"/>
                      <a:pt x="553" y="20"/>
                    </a:cubicBezTo>
                    <a:cubicBezTo>
                      <a:pt x="553" y="20"/>
                      <a:pt x="550" y="22"/>
                      <a:pt x="552" y="24"/>
                    </a:cubicBezTo>
                    <a:cubicBezTo>
                      <a:pt x="554" y="25"/>
                      <a:pt x="554" y="26"/>
                      <a:pt x="554" y="26"/>
                    </a:cubicBezTo>
                    <a:cubicBezTo>
                      <a:pt x="555" y="27"/>
                      <a:pt x="556" y="28"/>
                      <a:pt x="556" y="27"/>
                    </a:cubicBezTo>
                    <a:cubicBezTo>
                      <a:pt x="555" y="25"/>
                      <a:pt x="554" y="25"/>
                      <a:pt x="554" y="24"/>
                    </a:cubicBezTo>
                    <a:cubicBezTo>
                      <a:pt x="553" y="22"/>
                      <a:pt x="552" y="22"/>
                      <a:pt x="553" y="22"/>
                    </a:cubicBezTo>
                    <a:close/>
                    <a:moveTo>
                      <a:pt x="71" y="503"/>
                    </a:moveTo>
                    <a:cubicBezTo>
                      <a:pt x="70" y="500"/>
                      <a:pt x="68" y="498"/>
                      <a:pt x="65" y="497"/>
                    </a:cubicBezTo>
                    <a:cubicBezTo>
                      <a:pt x="61" y="496"/>
                      <a:pt x="59" y="494"/>
                      <a:pt x="59" y="496"/>
                    </a:cubicBezTo>
                    <a:cubicBezTo>
                      <a:pt x="60" y="499"/>
                      <a:pt x="60" y="500"/>
                      <a:pt x="59" y="501"/>
                    </a:cubicBezTo>
                    <a:cubicBezTo>
                      <a:pt x="57" y="502"/>
                      <a:pt x="56" y="503"/>
                      <a:pt x="57" y="504"/>
                    </a:cubicBezTo>
                    <a:cubicBezTo>
                      <a:pt x="58" y="506"/>
                      <a:pt x="59" y="508"/>
                      <a:pt x="59" y="509"/>
                    </a:cubicBezTo>
                    <a:cubicBezTo>
                      <a:pt x="59" y="511"/>
                      <a:pt x="58" y="514"/>
                      <a:pt x="61" y="515"/>
                    </a:cubicBezTo>
                    <a:cubicBezTo>
                      <a:pt x="61" y="515"/>
                      <a:pt x="62" y="516"/>
                      <a:pt x="63" y="515"/>
                    </a:cubicBezTo>
                    <a:cubicBezTo>
                      <a:pt x="64" y="514"/>
                      <a:pt x="72" y="509"/>
                      <a:pt x="73" y="508"/>
                    </a:cubicBezTo>
                    <a:cubicBezTo>
                      <a:pt x="75" y="507"/>
                      <a:pt x="75" y="506"/>
                      <a:pt x="74" y="505"/>
                    </a:cubicBezTo>
                    <a:cubicBezTo>
                      <a:pt x="73" y="504"/>
                      <a:pt x="72" y="505"/>
                      <a:pt x="71" y="503"/>
                    </a:cubicBezTo>
                    <a:close/>
                    <a:moveTo>
                      <a:pt x="48" y="490"/>
                    </a:moveTo>
                    <a:cubicBezTo>
                      <a:pt x="48" y="490"/>
                      <a:pt x="49" y="491"/>
                      <a:pt x="49" y="491"/>
                    </a:cubicBezTo>
                    <a:cubicBezTo>
                      <a:pt x="49" y="490"/>
                      <a:pt x="48" y="490"/>
                      <a:pt x="48" y="490"/>
                    </a:cubicBezTo>
                    <a:close/>
                    <a:moveTo>
                      <a:pt x="57" y="487"/>
                    </a:moveTo>
                    <a:cubicBezTo>
                      <a:pt x="55" y="485"/>
                      <a:pt x="55" y="484"/>
                      <a:pt x="53" y="484"/>
                    </a:cubicBezTo>
                    <a:cubicBezTo>
                      <a:pt x="51" y="485"/>
                      <a:pt x="51" y="485"/>
                      <a:pt x="50" y="484"/>
                    </a:cubicBezTo>
                    <a:cubicBezTo>
                      <a:pt x="49" y="483"/>
                      <a:pt x="48" y="483"/>
                      <a:pt x="47" y="484"/>
                    </a:cubicBezTo>
                    <a:cubicBezTo>
                      <a:pt x="47" y="485"/>
                      <a:pt x="46" y="485"/>
                      <a:pt x="48" y="486"/>
                    </a:cubicBezTo>
                    <a:cubicBezTo>
                      <a:pt x="49" y="487"/>
                      <a:pt x="51" y="487"/>
                      <a:pt x="51" y="488"/>
                    </a:cubicBezTo>
                    <a:cubicBezTo>
                      <a:pt x="51" y="488"/>
                      <a:pt x="51" y="490"/>
                      <a:pt x="53" y="489"/>
                    </a:cubicBezTo>
                    <a:cubicBezTo>
                      <a:pt x="55" y="489"/>
                      <a:pt x="59" y="489"/>
                      <a:pt x="57" y="487"/>
                    </a:cubicBezTo>
                    <a:close/>
                    <a:moveTo>
                      <a:pt x="43" y="485"/>
                    </a:moveTo>
                    <a:cubicBezTo>
                      <a:pt x="42" y="485"/>
                      <a:pt x="42" y="486"/>
                      <a:pt x="42" y="486"/>
                    </a:cubicBezTo>
                    <a:cubicBezTo>
                      <a:pt x="43" y="487"/>
                      <a:pt x="43" y="488"/>
                      <a:pt x="44" y="487"/>
                    </a:cubicBezTo>
                    <a:cubicBezTo>
                      <a:pt x="44" y="487"/>
                      <a:pt x="46" y="487"/>
                      <a:pt x="45" y="486"/>
                    </a:cubicBezTo>
                    <a:cubicBezTo>
                      <a:pt x="43" y="484"/>
                      <a:pt x="44" y="485"/>
                      <a:pt x="43" y="485"/>
                    </a:cubicBezTo>
                    <a:close/>
                    <a:moveTo>
                      <a:pt x="46" y="481"/>
                    </a:moveTo>
                    <a:cubicBezTo>
                      <a:pt x="42" y="481"/>
                      <a:pt x="41" y="480"/>
                      <a:pt x="40" y="480"/>
                    </a:cubicBezTo>
                    <a:cubicBezTo>
                      <a:pt x="39" y="480"/>
                      <a:pt x="39" y="480"/>
                      <a:pt x="38" y="481"/>
                    </a:cubicBezTo>
                    <a:cubicBezTo>
                      <a:pt x="38" y="482"/>
                      <a:pt x="38" y="482"/>
                      <a:pt x="40" y="482"/>
                    </a:cubicBezTo>
                    <a:cubicBezTo>
                      <a:pt x="40" y="482"/>
                      <a:pt x="42" y="482"/>
                      <a:pt x="44" y="482"/>
                    </a:cubicBezTo>
                    <a:cubicBezTo>
                      <a:pt x="45" y="482"/>
                      <a:pt x="49" y="481"/>
                      <a:pt x="46" y="481"/>
                    </a:cubicBezTo>
                    <a:close/>
                    <a:moveTo>
                      <a:pt x="29" y="473"/>
                    </a:moveTo>
                    <a:cubicBezTo>
                      <a:pt x="28" y="473"/>
                      <a:pt x="27" y="472"/>
                      <a:pt x="27" y="473"/>
                    </a:cubicBezTo>
                    <a:cubicBezTo>
                      <a:pt x="26" y="475"/>
                      <a:pt x="26" y="474"/>
                      <a:pt x="25" y="474"/>
                    </a:cubicBezTo>
                    <a:cubicBezTo>
                      <a:pt x="24" y="475"/>
                      <a:pt x="23" y="474"/>
                      <a:pt x="24" y="476"/>
                    </a:cubicBezTo>
                    <a:cubicBezTo>
                      <a:pt x="25" y="477"/>
                      <a:pt x="25" y="480"/>
                      <a:pt x="26" y="479"/>
                    </a:cubicBezTo>
                    <a:cubicBezTo>
                      <a:pt x="28" y="478"/>
                      <a:pt x="28" y="478"/>
                      <a:pt x="29" y="478"/>
                    </a:cubicBezTo>
                    <a:cubicBezTo>
                      <a:pt x="29" y="479"/>
                      <a:pt x="30" y="479"/>
                      <a:pt x="30" y="479"/>
                    </a:cubicBezTo>
                    <a:cubicBezTo>
                      <a:pt x="30" y="479"/>
                      <a:pt x="30" y="480"/>
                      <a:pt x="31" y="479"/>
                    </a:cubicBezTo>
                    <a:cubicBezTo>
                      <a:pt x="32" y="478"/>
                      <a:pt x="33" y="479"/>
                      <a:pt x="32" y="477"/>
                    </a:cubicBezTo>
                    <a:cubicBezTo>
                      <a:pt x="30" y="475"/>
                      <a:pt x="30" y="474"/>
                      <a:pt x="29" y="473"/>
                    </a:cubicBezTo>
                    <a:close/>
                    <a:moveTo>
                      <a:pt x="6" y="464"/>
                    </a:moveTo>
                    <a:cubicBezTo>
                      <a:pt x="4" y="465"/>
                      <a:pt x="3" y="465"/>
                      <a:pt x="3" y="466"/>
                    </a:cubicBezTo>
                    <a:cubicBezTo>
                      <a:pt x="2" y="467"/>
                      <a:pt x="0" y="468"/>
                      <a:pt x="2" y="469"/>
                    </a:cubicBezTo>
                    <a:cubicBezTo>
                      <a:pt x="5" y="469"/>
                      <a:pt x="5" y="469"/>
                      <a:pt x="5" y="469"/>
                    </a:cubicBezTo>
                    <a:cubicBezTo>
                      <a:pt x="5" y="469"/>
                      <a:pt x="8" y="470"/>
                      <a:pt x="8" y="467"/>
                    </a:cubicBezTo>
                    <a:cubicBezTo>
                      <a:pt x="8" y="465"/>
                      <a:pt x="8" y="464"/>
                      <a:pt x="6" y="464"/>
                    </a:cubicBezTo>
                    <a:close/>
                    <a:moveTo>
                      <a:pt x="942" y="368"/>
                    </a:moveTo>
                    <a:cubicBezTo>
                      <a:pt x="939" y="369"/>
                      <a:pt x="938" y="369"/>
                      <a:pt x="937" y="370"/>
                    </a:cubicBezTo>
                    <a:cubicBezTo>
                      <a:pt x="937" y="370"/>
                      <a:pt x="936" y="372"/>
                      <a:pt x="938" y="370"/>
                    </a:cubicBezTo>
                    <a:cubicBezTo>
                      <a:pt x="941" y="369"/>
                      <a:pt x="944" y="367"/>
                      <a:pt x="942" y="368"/>
                    </a:cubicBezTo>
                    <a:close/>
                    <a:moveTo>
                      <a:pt x="933" y="375"/>
                    </a:moveTo>
                    <a:cubicBezTo>
                      <a:pt x="934" y="375"/>
                      <a:pt x="936" y="371"/>
                      <a:pt x="935" y="372"/>
                    </a:cubicBezTo>
                    <a:cubicBezTo>
                      <a:pt x="935" y="372"/>
                      <a:pt x="932" y="376"/>
                      <a:pt x="933" y="375"/>
                    </a:cubicBezTo>
                    <a:close/>
                    <a:moveTo>
                      <a:pt x="1132" y="66"/>
                    </a:moveTo>
                    <a:cubicBezTo>
                      <a:pt x="1133" y="66"/>
                      <a:pt x="1133" y="65"/>
                      <a:pt x="1133" y="64"/>
                    </a:cubicBezTo>
                    <a:cubicBezTo>
                      <a:pt x="1132" y="63"/>
                      <a:pt x="1132" y="63"/>
                      <a:pt x="1131" y="63"/>
                    </a:cubicBezTo>
                    <a:cubicBezTo>
                      <a:pt x="1130" y="64"/>
                      <a:pt x="1130" y="64"/>
                      <a:pt x="1130" y="64"/>
                    </a:cubicBezTo>
                    <a:cubicBezTo>
                      <a:pt x="1127" y="64"/>
                      <a:pt x="1130" y="66"/>
                      <a:pt x="1132" y="66"/>
                    </a:cubicBezTo>
                    <a:close/>
                    <a:moveTo>
                      <a:pt x="1050" y="29"/>
                    </a:moveTo>
                    <a:cubicBezTo>
                      <a:pt x="1050" y="29"/>
                      <a:pt x="1053" y="28"/>
                      <a:pt x="1057" y="26"/>
                    </a:cubicBezTo>
                    <a:cubicBezTo>
                      <a:pt x="1061" y="23"/>
                      <a:pt x="1059" y="24"/>
                      <a:pt x="1057" y="24"/>
                    </a:cubicBezTo>
                    <a:cubicBezTo>
                      <a:pt x="1055" y="25"/>
                      <a:pt x="1051" y="27"/>
                      <a:pt x="1050" y="28"/>
                    </a:cubicBezTo>
                    <a:cubicBezTo>
                      <a:pt x="1048" y="29"/>
                      <a:pt x="1050" y="29"/>
                      <a:pt x="1050" y="29"/>
                    </a:cubicBezTo>
                    <a:close/>
                    <a:moveTo>
                      <a:pt x="1155" y="398"/>
                    </a:moveTo>
                    <a:cubicBezTo>
                      <a:pt x="1155" y="397"/>
                      <a:pt x="1153" y="397"/>
                      <a:pt x="1154" y="397"/>
                    </a:cubicBezTo>
                    <a:cubicBezTo>
                      <a:pt x="1154" y="397"/>
                      <a:pt x="1155" y="399"/>
                      <a:pt x="1155" y="398"/>
                    </a:cubicBezTo>
                    <a:close/>
                    <a:moveTo>
                      <a:pt x="1181" y="418"/>
                    </a:moveTo>
                    <a:cubicBezTo>
                      <a:pt x="1182" y="416"/>
                      <a:pt x="1181" y="417"/>
                      <a:pt x="1177" y="422"/>
                    </a:cubicBezTo>
                    <a:cubicBezTo>
                      <a:pt x="1177" y="422"/>
                      <a:pt x="1181" y="419"/>
                      <a:pt x="1181" y="418"/>
                    </a:cubicBezTo>
                    <a:close/>
                    <a:moveTo>
                      <a:pt x="1326" y="147"/>
                    </a:moveTo>
                    <a:cubicBezTo>
                      <a:pt x="1326" y="146"/>
                      <a:pt x="1325" y="147"/>
                      <a:pt x="1324" y="147"/>
                    </a:cubicBezTo>
                    <a:cubicBezTo>
                      <a:pt x="1324" y="148"/>
                      <a:pt x="1323" y="148"/>
                      <a:pt x="1324" y="148"/>
                    </a:cubicBezTo>
                    <a:cubicBezTo>
                      <a:pt x="1324" y="148"/>
                      <a:pt x="1327" y="149"/>
                      <a:pt x="1326"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2" name="Freeform 177">
                <a:extLst>
                  <a:ext uri="{FF2B5EF4-FFF2-40B4-BE49-F238E27FC236}">
                    <a16:creationId xmlns:a16="http://schemas.microsoft.com/office/drawing/2014/main" id="{A830FF9A-AFBC-48E0-8C6D-5DE19B3BE1C4}"/>
                  </a:ext>
                </a:extLst>
              </p:cNvPr>
              <p:cNvSpPr>
                <a:spLocks/>
              </p:cNvSpPr>
              <p:nvPr/>
            </p:nvSpPr>
            <p:spPr bwMode="auto">
              <a:xfrm>
                <a:off x="7047" y="1487"/>
                <a:ext cx="20" cy="8"/>
              </a:xfrm>
              <a:custGeom>
                <a:avLst/>
                <a:gdLst>
                  <a:gd name="T0" fmla="*/ 8 w 15"/>
                  <a:gd name="T1" fmla="*/ 1 h 6"/>
                  <a:gd name="T2" fmla="*/ 2 w 15"/>
                  <a:gd name="T3" fmla="*/ 0 h 6"/>
                  <a:gd name="T4" fmla="*/ 1 w 15"/>
                  <a:gd name="T5" fmla="*/ 3 h 6"/>
                  <a:gd name="T6" fmla="*/ 5 w 15"/>
                  <a:gd name="T7" fmla="*/ 5 h 6"/>
                  <a:gd name="T8" fmla="*/ 8 w 15"/>
                  <a:gd name="T9" fmla="*/ 5 h 6"/>
                  <a:gd name="T10" fmla="*/ 10 w 15"/>
                  <a:gd name="T11" fmla="*/ 5 h 6"/>
                  <a:gd name="T12" fmla="*/ 12 w 15"/>
                  <a:gd name="T13" fmla="*/ 4 h 6"/>
                  <a:gd name="T14" fmla="*/ 14 w 15"/>
                  <a:gd name="T15" fmla="*/ 4 h 6"/>
                  <a:gd name="T16" fmla="*/ 11 w 15"/>
                  <a:gd name="T17" fmla="*/ 2 h 6"/>
                  <a:gd name="T18" fmla="*/ 10 w 15"/>
                  <a:gd name="T19" fmla="*/ 1 h 6"/>
                  <a:gd name="T20" fmla="*/ 8 w 15"/>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8" y="1"/>
                    </a:moveTo>
                    <a:cubicBezTo>
                      <a:pt x="7" y="1"/>
                      <a:pt x="4" y="0"/>
                      <a:pt x="2" y="0"/>
                    </a:cubicBezTo>
                    <a:cubicBezTo>
                      <a:pt x="0" y="1"/>
                      <a:pt x="1" y="3"/>
                      <a:pt x="1" y="3"/>
                    </a:cubicBezTo>
                    <a:cubicBezTo>
                      <a:pt x="1" y="3"/>
                      <a:pt x="4" y="4"/>
                      <a:pt x="5" y="5"/>
                    </a:cubicBezTo>
                    <a:cubicBezTo>
                      <a:pt x="6" y="6"/>
                      <a:pt x="7" y="5"/>
                      <a:pt x="8" y="5"/>
                    </a:cubicBezTo>
                    <a:cubicBezTo>
                      <a:pt x="8" y="4"/>
                      <a:pt x="9" y="4"/>
                      <a:pt x="10" y="5"/>
                    </a:cubicBezTo>
                    <a:cubicBezTo>
                      <a:pt x="10" y="6"/>
                      <a:pt x="10" y="5"/>
                      <a:pt x="12" y="4"/>
                    </a:cubicBezTo>
                    <a:cubicBezTo>
                      <a:pt x="13" y="3"/>
                      <a:pt x="13" y="4"/>
                      <a:pt x="14" y="4"/>
                    </a:cubicBezTo>
                    <a:cubicBezTo>
                      <a:pt x="15" y="3"/>
                      <a:pt x="12" y="2"/>
                      <a:pt x="11" y="2"/>
                    </a:cubicBezTo>
                    <a:cubicBezTo>
                      <a:pt x="10" y="2"/>
                      <a:pt x="10" y="2"/>
                      <a:pt x="10" y="1"/>
                    </a:cubicBezTo>
                    <a:cubicBezTo>
                      <a:pt x="10" y="0"/>
                      <a:pt x="9" y="1"/>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3" name="Freeform 178">
                <a:extLst>
                  <a:ext uri="{FF2B5EF4-FFF2-40B4-BE49-F238E27FC236}">
                    <a16:creationId xmlns:a16="http://schemas.microsoft.com/office/drawing/2014/main" id="{4644E225-7A48-4474-9462-307C528D79F0}"/>
                  </a:ext>
                </a:extLst>
              </p:cNvPr>
              <p:cNvSpPr>
                <a:spLocks/>
              </p:cNvSpPr>
              <p:nvPr/>
            </p:nvSpPr>
            <p:spPr bwMode="auto">
              <a:xfrm>
                <a:off x="7065" y="1500"/>
                <a:ext cx="8" cy="6"/>
              </a:xfrm>
              <a:custGeom>
                <a:avLst/>
                <a:gdLst>
                  <a:gd name="T0" fmla="*/ 2 w 6"/>
                  <a:gd name="T1" fmla="*/ 3 h 4"/>
                  <a:gd name="T2" fmla="*/ 4 w 6"/>
                  <a:gd name="T3" fmla="*/ 3 h 4"/>
                  <a:gd name="T4" fmla="*/ 6 w 6"/>
                  <a:gd name="T5" fmla="*/ 1 h 4"/>
                  <a:gd name="T6" fmla="*/ 5 w 6"/>
                  <a:gd name="T7" fmla="*/ 1 h 4"/>
                  <a:gd name="T8" fmla="*/ 2 w 6"/>
                  <a:gd name="T9" fmla="*/ 2 h 4"/>
                  <a:gd name="T10" fmla="*/ 2 w 6"/>
                  <a:gd name="T11" fmla="*/ 3 h 4"/>
                </a:gdLst>
                <a:ahLst/>
                <a:cxnLst>
                  <a:cxn ang="0">
                    <a:pos x="T0" y="T1"/>
                  </a:cxn>
                  <a:cxn ang="0">
                    <a:pos x="T2" y="T3"/>
                  </a:cxn>
                  <a:cxn ang="0">
                    <a:pos x="T4" y="T5"/>
                  </a:cxn>
                  <a:cxn ang="0">
                    <a:pos x="T6" y="T7"/>
                  </a:cxn>
                  <a:cxn ang="0">
                    <a:pos x="T8" y="T9"/>
                  </a:cxn>
                  <a:cxn ang="0">
                    <a:pos x="T10" y="T11"/>
                  </a:cxn>
                </a:cxnLst>
                <a:rect l="0" t="0" r="r" b="b"/>
                <a:pathLst>
                  <a:path w="6" h="4">
                    <a:moveTo>
                      <a:pt x="2" y="3"/>
                    </a:moveTo>
                    <a:cubicBezTo>
                      <a:pt x="2" y="3"/>
                      <a:pt x="3" y="4"/>
                      <a:pt x="4" y="3"/>
                    </a:cubicBezTo>
                    <a:cubicBezTo>
                      <a:pt x="5" y="3"/>
                      <a:pt x="5" y="2"/>
                      <a:pt x="6" y="1"/>
                    </a:cubicBezTo>
                    <a:cubicBezTo>
                      <a:pt x="6" y="1"/>
                      <a:pt x="5" y="0"/>
                      <a:pt x="5" y="1"/>
                    </a:cubicBezTo>
                    <a:cubicBezTo>
                      <a:pt x="4" y="1"/>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4" name="Freeform 179">
                <a:extLst>
                  <a:ext uri="{FF2B5EF4-FFF2-40B4-BE49-F238E27FC236}">
                    <a16:creationId xmlns:a16="http://schemas.microsoft.com/office/drawing/2014/main" id="{6EBE3922-14F4-4E69-A53E-B2D872A81538}"/>
                  </a:ext>
                </a:extLst>
              </p:cNvPr>
              <p:cNvSpPr>
                <a:spLocks/>
              </p:cNvSpPr>
              <p:nvPr/>
            </p:nvSpPr>
            <p:spPr bwMode="auto">
              <a:xfrm>
                <a:off x="7145" y="1511"/>
                <a:ext cx="10" cy="9"/>
              </a:xfrm>
              <a:custGeom>
                <a:avLst/>
                <a:gdLst>
                  <a:gd name="T0" fmla="*/ 5 w 7"/>
                  <a:gd name="T1" fmla="*/ 1 h 6"/>
                  <a:gd name="T2" fmla="*/ 0 w 7"/>
                  <a:gd name="T3" fmla="*/ 5 h 6"/>
                  <a:gd name="T4" fmla="*/ 2 w 7"/>
                  <a:gd name="T5" fmla="*/ 5 h 6"/>
                  <a:gd name="T6" fmla="*/ 5 w 7"/>
                  <a:gd name="T7" fmla="*/ 4 h 6"/>
                  <a:gd name="T8" fmla="*/ 5 w 7"/>
                  <a:gd name="T9" fmla="*/ 2 h 6"/>
                  <a:gd name="T10" fmla="*/ 5 w 7"/>
                  <a:gd name="T11" fmla="*/ 1 h 6"/>
                </a:gdLst>
                <a:ahLst/>
                <a:cxnLst>
                  <a:cxn ang="0">
                    <a:pos x="T0" y="T1"/>
                  </a:cxn>
                  <a:cxn ang="0">
                    <a:pos x="T2" y="T3"/>
                  </a:cxn>
                  <a:cxn ang="0">
                    <a:pos x="T4" y="T5"/>
                  </a:cxn>
                  <a:cxn ang="0">
                    <a:pos x="T6" y="T7"/>
                  </a:cxn>
                  <a:cxn ang="0">
                    <a:pos x="T8" y="T9"/>
                  </a:cxn>
                  <a:cxn ang="0">
                    <a:pos x="T10" y="T11"/>
                  </a:cxn>
                </a:cxnLst>
                <a:rect l="0" t="0" r="r" b="b"/>
                <a:pathLst>
                  <a:path w="7" h="6">
                    <a:moveTo>
                      <a:pt x="5" y="1"/>
                    </a:moveTo>
                    <a:cubicBezTo>
                      <a:pt x="3" y="2"/>
                      <a:pt x="0" y="5"/>
                      <a:pt x="0" y="5"/>
                    </a:cubicBezTo>
                    <a:cubicBezTo>
                      <a:pt x="0" y="6"/>
                      <a:pt x="1" y="5"/>
                      <a:pt x="2" y="5"/>
                    </a:cubicBezTo>
                    <a:cubicBezTo>
                      <a:pt x="2" y="4"/>
                      <a:pt x="3" y="4"/>
                      <a:pt x="5" y="4"/>
                    </a:cubicBezTo>
                    <a:cubicBezTo>
                      <a:pt x="6" y="4"/>
                      <a:pt x="5" y="3"/>
                      <a:pt x="5" y="2"/>
                    </a:cubicBezTo>
                    <a:cubicBezTo>
                      <a:pt x="6" y="0"/>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5" name="Freeform 180">
                <a:extLst>
                  <a:ext uri="{FF2B5EF4-FFF2-40B4-BE49-F238E27FC236}">
                    <a16:creationId xmlns:a16="http://schemas.microsoft.com/office/drawing/2014/main" id="{9E62A539-618F-4944-85F4-1A5D17C1BF64}"/>
                  </a:ext>
                </a:extLst>
              </p:cNvPr>
              <p:cNvSpPr>
                <a:spLocks/>
              </p:cNvSpPr>
              <p:nvPr/>
            </p:nvSpPr>
            <p:spPr bwMode="auto">
              <a:xfrm>
                <a:off x="7171" y="1524"/>
                <a:ext cx="18" cy="8"/>
              </a:xfrm>
              <a:custGeom>
                <a:avLst/>
                <a:gdLst>
                  <a:gd name="T0" fmla="*/ 9 w 13"/>
                  <a:gd name="T1" fmla="*/ 5 h 6"/>
                  <a:gd name="T2" fmla="*/ 12 w 13"/>
                  <a:gd name="T3" fmla="*/ 6 h 6"/>
                  <a:gd name="T4" fmla="*/ 10 w 13"/>
                  <a:gd name="T5" fmla="*/ 5 h 6"/>
                  <a:gd name="T6" fmla="*/ 8 w 13"/>
                  <a:gd name="T7" fmla="*/ 3 h 6"/>
                  <a:gd name="T8" fmla="*/ 3 w 13"/>
                  <a:gd name="T9" fmla="*/ 0 h 6"/>
                  <a:gd name="T10" fmla="*/ 4 w 13"/>
                  <a:gd name="T11" fmla="*/ 2 h 6"/>
                  <a:gd name="T12" fmla="*/ 9 w 13"/>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9" y="5"/>
                    </a:moveTo>
                    <a:cubicBezTo>
                      <a:pt x="10" y="6"/>
                      <a:pt x="10" y="6"/>
                      <a:pt x="12" y="6"/>
                    </a:cubicBezTo>
                    <a:cubicBezTo>
                      <a:pt x="13" y="5"/>
                      <a:pt x="12" y="5"/>
                      <a:pt x="10" y="5"/>
                    </a:cubicBezTo>
                    <a:cubicBezTo>
                      <a:pt x="9" y="4"/>
                      <a:pt x="9" y="4"/>
                      <a:pt x="8" y="3"/>
                    </a:cubicBezTo>
                    <a:cubicBezTo>
                      <a:pt x="6" y="2"/>
                      <a:pt x="6" y="0"/>
                      <a:pt x="3" y="0"/>
                    </a:cubicBezTo>
                    <a:cubicBezTo>
                      <a:pt x="0" y="0"/>
                      <a:pt x="4" y="2"/>
                      <a:pt x="4" y="2"/>
                    </a:cubicBezTo>
                    <a:cubicBezTo>
                      <a:pt x="4" y="2"/>
                      <a:pt x="8" y="4"/>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6" name="Freeform 181">
                <a:extLst>
                  <a:ext uri="{FF2B5EF4-FFF2-40B4-BE49-F238E27FC236}">
                    <a16:creationId xmlns:a16="http://schemas.microsoft.com/office/drawing/2014/main" id="{4AF51AC5-77DF-4B37-8CFF-0A677593A165}"/>
                  </a:ext>
                </a:extLst>
              </p:cNvPr>
              <p:cNvSpPr>
                <a:spLocks/>
              </p:cNvSpPr>
              <p:nvPr/>
            </p:nvSpPr>
            <p:spPr bwMode="auto">
              <a:xfrm>
                <a:off x="7191" y="1514"/>
                <a:ext cx="5" cy="4"/>
              </a:xfrm>
              <a:custGeom>
                <a:avLst/>
                <a:gdLst>
                  <a:gd name="T0" fmla="*/ 4 w 4"/>
                  <a:gd name="T1" fmla="*/ 2 h 3"/>
                  <a:gd name="T2" fmla="*/ 3 w 4"/>
                  <a:gd name="T3" fmla="*/ 0 h 3"/>
                  <a:gd name="T4" fmla="*/ 0 w 4"/>
                  <a:gd name="T5" fmla="*/ 1 h 3"/>
                  <a:gd name="T6" fmla="*/ 2 w 4"/>
                  <a:gd name="T7" fmla="*/ 2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4" y="2"/>
                      <a:pt x="4" y="1"/>
                      <a:pt x="3" y="0"/>
                    </a:cubicBezTo>
                    <a:cubicBezTo>
                      <a:pt x="2" y="0"/>
                      <a:pt x="0" y="0"/>
                      <a:pt x="0" y="1"/>
                    </a:cubicBezTo>
                    <a:cubicBezTo>
                      <a:pt x="1" y="2"/>
                      <a:pt x="2" y="2"/>
                      <a:pt x="2" y="2"/>
                    </a:cubicBezTo>
                    <a:cubicBezTo>
                      <a:pt x="2" y="2"/>
                      <a:pt x="3"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7" name="Freeform 182">
                <a:extLst>
                  <a:ext uri="{FF2B5EF4-FFF2-40B4-BE49-F238E27FC236}">
                    <a16:creationId xmlns:a16="http://schemas.microsoft.com/office/drawing/2014/main" id="{FEFA918E-27A9-4D39-A9B5-30C94778057B}"/>
                  </a:ext>
                </a:extLst>
              </p:cNvPr>
              <p:cNvSpPr>
                <a:spLocks/>
              </p:cNvSpPr>
              <p:nvPr/>
            </p:nvSpPr>
            <p:spPr bwMode="auto">
              <a:xfrm>
                <a:off x="7238" y="1517"/>
                <a:ext cx="12" cy="10"/>
              </a:xfrm>
              <a:custGeom>
                <a:avLst/>
                <a:gdLst>
                  <a:gd name="T0" fmla="*/ 7 w 9"/>
                  <a:gd name="T1" fmla="*/ 2 h 7"/>
                  <a:gd name="T2" fmla="*/ 5 w 9"/>
                  <a:gd name="T3" fmla="*/ 1 h 7"/>
                  <a:gd name="T4" fmla="*/ 2 w 9"/>
                  <a:gd name="T5" fmla="*/ 0 h 7"/>
                  <a:gd name="T6" fmla="*/ 1 w 9"/>
                  <a:gd name="T7" fmla="*/ 1 h 7"/>
                  <a:gd name="T8" fmla="*/ 4 w 9"/>
                  <a:gd name="T9" fmla="*/ 6 h 7"/>
                  <a:gd name="T10" fmla="*/ 6 w 9"/>
                  <a:gd name="T11" fmla="*/ 4 h 7"/>
                  <a:gd name="T12" fmla="*/ 7 w 9"/>
                  <a:gd name="T13" fmla="*/ 2 h 7"/>
                  <a:gd name="T14" fmla="*/ 7 w 9"/>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2"/>
                    </a:moveTo>
                    <a:cubicBezTo>
                      <a:pt x="6" y="2"/>
                      <a:pt x="6" y="1"/>
                      <a:pt x="5" y="1"/>
                    </a:cubicBezTo>
                    <a:cubicBezTo>
                      <a:pt x="4" y="0"/>
                      <a:pt x="4" y="0"/>
                      <a:pt x="2" y="0"/>
                    </a:cubicBezTo>
                    <a:cubicBezTo>
                      <a:pt x="0" y="0"/>
                      <a:pt x="1" y="1"/>
                      <a:pt x="1" y="1"/>
                    </a:cubicBezTo>
                    <a:cubicBezTo>
                      <a:pt x="1" y="1"/>
                      <a:pt x="3" y="4"/>
                      <a:pt x="4" y="6"/>
                    </a:cubicBezTo>
                    <a:cubicBezTo>
                      <a:pt x="5" y="7"/>
                      <a:pt x="6" y="5"/>
                      <a:pt x="6" y="4"/>
                    </a:cubicBezTo>
                    <a:cubicBezTo>
                      <a:pt x="7" y="3"/>
                      <a:pt x="5" y="3"/>
                      <a:pt x="7" y="2"/>
                    </a:cubicBezTo>
                    <a:cubicBezTo>
                      <a:pt x="9" y="1"/>
                      <a:pt x="8"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8" name="Freeform 183">
                <a:extLst>
                  <a:ext uri="{FF2B5EF4-FFF2-40B4-BE49-F238E27FC236}">
                    <a16:creationId xmlns:a16="http://schemas.microsoft.com/office/drawing/2014/main" id="{69BB444F-9533-4D2D-BB00-43D98DAAC811}"/>
                  </a:ext>
                </a:extLst>
              </p:cNvPr>
              <p:cNvSpPr>
                <a:spLocks/>
              </p:cNvSpPr>
              <p:nvPr/>
            </p:nvSpPr>
            <p:spPr bwMode="auto">
              <a:xfrm>
                <a:off x="7250" y="1517"/>
                <a:ext cx="13" cy="7"/>
              </a:xfrm>
              <a:custGeom>
                <a:avLst/>
                <a:gdLst>
                  <a:gd name="T0" fmla="*/ 4 w 9"/>
                  <a:gd name="T1" fmla="*/ 3 h 5"/>
                  <a:gd name="T2" fmla="*/ 3 w 9"/>
                  <a:gd name="T3" fmla="*/ 4 h 5"/>
                  <a:gd name="T4" fmla="*/ 5 w 9"/>
                  <a:gd name="T5" fmla="*/ 4 h 5"/>
                  <a:gd name="T6" fmla="*/ 8 w 9"/>
                  <a:gd name="T7" fmla="*/ 2 h 5"/>
                  <a:gd name="T8" fmla="*/ 4 w 9"/>
                  <a:gd name="T9" fmla="*/ 3 h 5"/>
                </a:gdLst>
                <a:ahLst/>
                <a:cxnLst>
                  <a:cxn ang="0">
                    <a:pos x="T0" y="T1"/>
                  </a:cxn>
                  <a:cxn ang="0">
                    <a:pos x="T2" y="T3"/>
                  </a:cxn>
                  <a:cxn ang="0">
                    <a:pos x="T4" y="T5"/>
                  </a:cxn>
                  <a:cxn ang="0">
                    <a:pos x="T6" y="T7"/>
                  </a:cxn>
                  <a:cxn ang="0">
                    <a:pos x="T8" y="T9"/>
                  </a:cxn>
                </a:cxnLst>
                <a:rect l="0" t="0" r="r" b="b"/>
                <a:pathLst>
                  <a:path w="9" h="5">
                    <a:moveTo>
                      <a:pt x="4" y="3"/>
                    </a:moveTo>
                    <a:cubicBezTo>
                      <a:pt x="0" y="4"/>
                      <a:pt x="3" y="4"/>
                      <a:pt x="3" y="4"/>
                    </a:cubicBezTo>
                    <a:cubicBezTo>
                      <a:pt x="3" y="4"/>
                      <a:pt x="4" y="3"/>
                      <a:pt x="5" y="4"/>
                    </a:cubicBezTo>
                    <a:cubicBezTo>
                      <a:pt x="6" y="5"/>
                      <a:pt x="7" y="4"/>
                      <a:pt x="8" y="2"/>
                    </a:cubicBezTo>
                    <a:cubicBezTo>
                      <a:pt x="9" y="0"/>
                      <a:pt x="8" y="1"/>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9" name="Freeform 184">
                <a:extLst>
                  <a:ext uri="{FF2B5EF4-FFF2-40B4-BE49-F238E27FC236}">
                    <a16:creationId xmlns:a16="http://schemas.microsoft.com/office/drawing/2014/main" id="{30C3A1B0-B9A3-4123-9CFC-640CA23ADD93}"/>
                  </a:ext>
                </a:extLst>
              </p:cNvPr>
              <p:cNvSpPr>
                <a:spLocks/>
              </p:cNvSpPr>
              <p:nvPr/>
            </p:nvSpPr>
            <p:spPr bwMode="auto">
              <a:xfrm>
                <a:off x="7264" y="1516"/>
                <a:ext cx="11" cy="11"/>
              </a:xfrm>
              <a:custGeom>
                <a:avLst/>
                <a:gdLst>
                  <a:gd name="T0" fmla="*/ 2 w 8"/>
                  <a:gd name="T1" fmla="*/ 6 h 8"/>
                  <a:gd name="T2" fmla="*/ 3 w 8"/>
                  <a:gd name="T3" fmla="*/ 6 h 8"/>
                  <a:gd name="T4" fmla="*/ 4 w 8"/>
                  <a:gd name="T5" fmla="*/ 5 h 8"/>
                  <a:gd name="T6" fmla="*/ 6 w 8"/>
                  <a:gd name="T7" fmla="*/ 5 h 8"/>
                  <a:gd name="T8" fmla="*/ 8 w 8"/>
                  <a:gd name="T9" fmla="*/ 4 h 8"/>
                  <a:gd name="T10" fmla="*/ 6 w 8"/>
                  <a:gd name="T11" fmla="*/ 2 h 8"/>
                  <a:gd name="T12" fmla="*/ 6 w 8"/>
                  <a:gd name="T13" fmla="*/ 1 h 8"/>
                  <a:gd name="T14" fmla="*/ 4 w 8"/>
                  <a:gd name="T15" fmla="*/ 0 h 8"/>
                  <a:gd name="T16" fmla="*/ 3 w 8"/>
                  <a:gd name="T17" fmla="*/ 2 h 8"/>
                  <a:gd name="T18" fmla="*/ 2 w 8"/>
                  <a:gd name="T19" fmla="*/ 3 h 8"/>
                  <a:gd name="T20" fmla="*/ 1 w 8"/>
                  <a:gd name="T21" fmla="*/ 4 h 8"/>
                  <a:gd name="T22" fmla="*/ 1 w 8"/>
                  <a:gd name="T23" fmla="*/ 6 h 8"/>
                  <a:gd name="T24" fmla="*/ 2 w 8"/>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6"/>
                    </a:moveTo>
                    <a:cubicBezTo>
                      <a:pt x="3" y="8"/>
                      <a:pt x="4" y="6"/>
                      <a:pt x="3" y="6"/>
                    </a:cubicBezTo>
                    <a:cubicBezTo>
                      <a:pt x="3" y="6"/>
                      <a:pt x="4" y="5"/>
                      <a:pt x="4" y="5"/>
                    </a:cubicBezTo>
                    <a:cubicBezTo>
                      <a:pt x="5" y="5"/>
                      <a:pt x="6" y="6"/>
                      <a:pt x="6" y="5"/>
                    </a:cubicBezTo>
                    <a:cubicBezTo>
                      <a:pt x="7" y="4"/>
                      <a:pt x="8" y="5"/>
                      <a:pt x="8" y="4"/>
                    </a:cubicBezTo>
                    <a:cubicBezTo>
                      <a:pt x="8" y="3"/>
                      <a:pt x="7" y="2"/>
                      <a:pt x="6" y="2"/>
                    </a:cubicBezTo>
                    <a:cubicBezTo>
                      <a:pt x="5" y="2"/>
                      <a:pt x="5" y="1"/>
                      <a:pt x="6" y="1"/>
                    </a:cubicBezTo>
                    <a:cubicBezTo>
                      <a:pt x="7" y="0"/>
                      <a:pt x="5" y="0"/>
                      <a:pt x="4" y="0"/>
                    </a:cubicBezTo>
                    <a:cubicBezTo>
                      <a:pt x="3" y="0"/>
                      <a:pt x="3" y="1"/>
                      <a:pt x="3" y="2"/>
                    </a:cubicBezTo>
                    <a:cubicBezTo>
                      <a:pt x="3" y="3"/>
                      <a:pt x="4" y="4"/>
                      <a:pt x="2" y="3"/>
                    </a:cubicBezTo>
                    <a:cubicBezTo>
                      <a:pt x="1" y="3"/>
                      <a:pt x="1" y="4"/>
                      <a:pt x="1" y="4"/>
                    </a:cubicBezTo>
                    <a:cubicBezTo>
                      <a:pt x="0" y="8"/>
                      <a:pt x="1" y="7"/>
                      <a:pt x="1" y="6"/>
                    </a:cubicBezTo>
                    <a:cubicBezTo>
                      <a:pt x="2" y="5"/>
                      <a:pt x="2" y="5"/>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0" name="Freeform 185">
                <a:extLst>
                  <a:ext uri="{FF2B5EF4-FFF2-40B4-BE49-F238E27FC236}">
                    <a16:creationId xmlns:a16="http://schemas.microsoft.com/office/drawing/2014/main" id="{DACA7ACD-6D2A-4F35-B684-11648D1B4E80}"/>
                  </a:ext>
                </a:extLst>
              </p:cNvPr>
              <p:cNvSpPr>
                <a:spLocks/>
              </p:cNvSpPr>
              <p:nvPr/>
            </p:nvSpPr>
            <p:spPr bwMode="auto">
              <a:xfrm>
                <a:off x="7275" y="1518"/>
                <a:ext cx="3" cy="6"/>
              </a:xfrm>
              <a:custGeom>
                <a:avLst/>
                <a:gdLst>
                  <a:gd name="T0" fmla="*/ 1 w 2"/>
                  <a:gd name="T1" fmla="*/ 0 h 4"/>
                  <a:gd name="T2" fmla="*/ 1 w 2"/>
                  <a:gd name="T3" fmla="*/ 2 h 4"/>
                  <a:gd name="T4" fmla="*/ 1 w 2"/>
                  <a:gd name="T5" fmla="*/ 0 h 4"/>
                </a:gdLst>
                <a:ahLst/>
                <a:cxnLst>
                  <a:cxn ang="0">
                    <a:pos x="T0" y="T1"/>
                  </a:cxn>
                  <a:cxn ang="0">
                    <a:pos x="T2" y="T3"/>
                  </a:cxn>
                  <a:cxn ang="0">
                    <a:pos x="T4" y="T5"/>
                  </a:cxn>
                </a:cxnLst>
                <a:rect l="0" t="0" r="r" b="b"/>
                <a:pathLst>
                  <a:path w="2" h="4">
                    <a:moveTo>
                      <a:pt x="1" y="0"/>
                    </a:moveTo>
                    <a:cubicBezTo>
                      <a:pt x="0" y="0"/>
                      <a:pt x="1" y="2"/>
                      <a:pt x="1" y="2"/>
                    </a:cubicBezTo>
                    <a:cubicBezTo>
                      <a:pt x="2" y="4"/>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1" name="Freeform 186">
                <a:extLst>
                  <a:ext uri="{FF2B5EF4-FFF2-40B4-BE49-F238E27FC236}">
                    <a16:creationId xmlns:a16="http://schemas.microsoft.com/office/drawing/2014/main" id="{B586CB2C-3E51-4536-84F1-BBD2A7B9FD48}"/>
                  </a:ext>
                </a:extLst>
              </p:cNvPr>
              <p:cNvSpPr>
                <a:spLocks/>
              </p:cNvSpPr>
              <p:nvPr/>
            </p:nvSpPr>
            <p:spPr bwMode="auto">
              <a:xfrm>
                <a:off x="7279" y="1517"/>
                <a:ext cx="4" cy="4"/>
              </a:xfrm>
              <a:custGeom>
                <a:avLst/>
                <a:gdLst>
                  <a:gd name="T0" fmla="*/ 1 w 3"/>
                  <a:gd name="T1" fmla="*/ 2 h 3"/>
                  <a:gd name="T2" fmla="*/ 2 w 3"/>
                  <a:gd name="T3" fmla="*/ 2 h 3"/>
                  <a:gd name="T4" fmla="*/ 2 w 3"/>
                  <a:gd name="T5" fmla="*/ 1 h 3"/>
                  <a:gd name="T6" fmla="*/ 1 w 3"/>
                  <a:gd name="T7" fmla="*/ 2 h 3"/>
                </a:gdLst>
                <a:ahLst/>
                <a:cxnLst>
                  <a:cxn ang="0">
                    <a:pos x="T0" y="T1"/>
                  </a:cxn>
                  <a:cxn ang="0">
                    <a:pos x="T2" y="T3"/>
                  </a:cxn>
                  <a:cxn ang="0">
                    <a:pos x="T4" y="T5"/>
                  </a:cxn>
                  <a:cxn ang="0">
                    <a:pos x="T6" y="T7"/>
                  </a:cxn>
                </a:cxnLst>
                <a:rect l="0" t="0" r="r" b="b"/>
                <a:pathLst>
                  <a:path w="3" h="3">
                    <a:moveTo>
                      <a:pt x="1" y="2"/>
                    </a:moveTo>
                    <a:cubicBezTo>
                      <a:pt x="1" y="2"/>
                      <a:pt x="1" y="3"/>
                      <a:pt x="2" y="2"/>
                    </a:cubicBezTo>
                    <a:cubicBezTo>
                      <a:pt x="3" y="2"/>
                      <a:pt x="3" y="2"/>
                      <a:pt x="2" y="1"/>
                    </a:cubicBezTo>
                    <a:cubicBezTo>
                      <a:pt x="1"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2" name="Freeform 187">
                <a:extLst>
                  <a:ext uri="{FF2B5EF4-FFF2-40B4-BE49-F238E27FC236}">
                    <a16:creationId xmlns:a16="http://schemas.microsoft.com/office/drawing/2014/main" id="{1B31A1BB-5DAA-49ED-A962-02F8EB8CE657}"/>
                  </a:ext>
                </a:extLst>
              </p:cNvPr>
              <p:cNvSpPr>
                <a:spLocks/>
              </p:cNvSpPr>
              <p:nvPr/>
            </p:nvSpPr>
            <p:spPr bwMode="auto">
              <a:xfrm>
                <a:off x="7281" y="1510"/>
                <a:ext cx="4" cy="7"/>
              </a:xfrm>
              <a:custGeom>
                <a:avLst/>
                <a:gdLst>
                  <a:gd name="T0" fmla="*/ 2 w 3"/>
                  <a:gd name="T1" fmla="*/ 2 h 5"/>
                  <a:gd name="T2" fmla="*/ 1 w 3"/>
                  <a:gd name="T3" fmla="*/ 3 h 5"/>
                  <a:gd name="T4" fmla="*/ 2 w 3"/>
                  <a:gd name="T5" fmla="*/ 4 h 5"/>
                  <a:gd name="T6" fmla="*/ 2 w 3"/>
                  <a:gd name="T7" fmla="*/ 2 h 5"/>
                </a:gdLst>
                <a:ahLst/>
                <a:cxnLst>
                  <a:cxn ang="0">
                    <a:pos x="T0" y="T1"/>
                  </a:cxn>
                  <a:cxn ang="0">
                    <a:pos x="T2" y="T3"/>
                  </a:cxn>
                  <a:cxn ang="0">
                    <a:pos x="T4" y="T5"/>
                  </a:cxn>
                  <a:cxn ang="0">
                    <a:pos x="T6" y="T7"/>
                  </a:cxn>
                </a:cxnLst>
                <a:rect l="0" t="0" r="r" b="b"/>
                <a:pathLst>
                  <a:path w="3" h="5">
                    <a:moveTo>
                      <a:pt x="2" y="2"/>
                    </a:moveTo>
                    <a:cubicBezTo>
                      <a:pt x="1" y="1"/>
                      <a:pt x="0" y="0"/>
                      <a:pt x="1" y="3"/>
                    </a:cubicBezTo>
                    <a:cubicBezTo>
                      <a:pt x="1" y="3"/>
                      <a:pt x="1" y="5"/>
                      <a:pt x="2" y="4"/>
                    </a:cubicBezTo>
                    <a:cubicBezTo>
                      <a:pt x="2" y="3"/>
                      <a:pt x="3"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3" name="Freeform 188">
                <a:extLst>
                  <a:ext uri="{FF2B5EF4-FFF2-40B4-BE49-F238E27FC236}">
                    <a16:creationId xmlns:a16="http://schemas.microsoft.com/office/drawing/2014/main" id="{1F9DE14C-5F69-4B97-ABF4-40482B5375AC}"/>
                  </a:ext>
                </a:extLst>
              </p:cNvPr>
              <p:cNvSpPr>
                <a:spLocks/>
              </p:cNvSpPr>
              <p:nvPr/>
            </p:nvSpPr>
            <p:spPr bwMode="auto">
              <a:xfrm>
                <a:off x="7292" y="1503"/>
                <a:ext cx="34" cy="11"/>
              </a:xfrm>
              <a:custGeom>
                <a:avLst/>
                <a:gdLst>
                  <a:gd name="T0" fmla="*/ 22 w 25"/>
                  <a:gd name="T1" fmla="*/ 0 h 8"/>
                  <a:gd name="T2" fmla="*/ 21 w 25"/>
                  <a:gd name="T3" fmla="*/ 3 h 8"/>
                  <a:gd name="T4" fmla="*/ 15 w 25"/>
                  <a:gd name="T5" fmla="*/ 6 h 8"/>
                  <a:gd name="T6" fmla="*/ 11 w 25"/>
                  <a:gd name="T7" fmla="*/ 7 h 8"/>
                  <a:gd name="T8" fmla="*/ 7 w 25"/>
                  <a:gd name="T9" fmla="*/ 8 h 8"/>
                  <a:gd name="T10" fmla="*/ 10 w 25"/>
                  <a:gd name="T11" fmla="*/ 8 h 8"/>
                  <a:gd name="T12" fmla="*/ 16 w 25"/>
                  <a:gd name="T13" fmla="*/ 7 h 8"/>
                  <a:gd name="T14" fmla="*/ 21 w 25"/>
                  <a:gd name="T15" fmla="*/ 6 h 8"/>
                  <a:gd name="T16" fmla="*/ 22 w 25"/>
                  <a:gd name="T17" fmla="*/ 5 h 8"/>
                  <a:gd name="T18" fmla="*/ 22 w 25"/>
                  <a:gd name="T19" fmla="*/ 4 h 8"/>
                  <a:gd name="T20" fmla="*/ 24 w 25"/>
                  <a:gd name="T21" fmla="*/ 3 h 8"/>
                  <a:gd name="T22" fmla="*/ 22 w 2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22" y="0"/>
                    </a:moveTo>
                    <a:cubicBezTo>
                      <a:pt x="21" y="0"/>
                      <a:pt x="21" y="1"/>
                      <a:pt x="21" y="3"/>
                    </a:cubicBezTo>
                    <a:cubicBezTo>
                      <a:pt x="20" y="4"/>
                      <a:pt x="16" y="6"/>
                      <a:pt x="15" y="6"/>
                    </a:cubicBezTo>
                    <a:cubicBezTo>
                      <a:pt x="14" y="6"/>
                      <a:pt x="13" y="7"/>
                      <a:pt x="11" y="7"/>
                    </a:cubicBezTo>
                    <a:cubicBezTo>
                      <a:pt x="8" y="7"/>
                      <a:pt x="7" y="8"/>
                      <a:pt x="7" y="8"/>
                    </a:cubicBezTo>
                    <a:cubicBezTo>
                      <a:pt x="0" y="8"/>
                      <a:pt x="10" y="8"/>
                      <a:pt x="10" y="8"/>
                    </a:cubicBezTo>
                    <a:cubicBezTo>
                      <a:pt x="12" y="8"/>
                      <a:pt x="15" y="8"/>
                      <a:pt x="16" y="7"/>
                    </a:cubicBezTo>
                    <a:cubicBezTo>
                      <a:pt x="17" y="7"/>
                      <a:pt x="20" y="6"/>
                      <a:pt x="21" y="6"/>
                    </a:cubicBezTo>
                    <a:cubicBezTo>
                      <a:pt x="22" y="6"/>
                      <a:pt x="23" y="6"/>
                      <a:pt x="22" y="5"/>
                    </a:cubicBezTo>
                    <a:cubicBezTo>
                      <a:pt x="21" y="4"/>
                      <a:pt x="21" y="4"/>
                      <a:pt x="22" y="4"/>
                    </a:cubicBezTo>
                    <a:cubicBezTo>
                      <a:pt x="23" y="4"/>
                      <a:pt x="23" y="4"/>
                      <a:pt x="24" y="3"/>
                    </a:cubicBezTo>
                    <a:cubicBezTo>
                      <a:pt x="25" y="2"/>
                      <a:pt x="23" y="1"/>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4" name="Freeform 189">
                <a:extLst>
                  <a:ext uri="{FF2B5EF4-FFF2-40B4-BE49-F238E27FC236}">
                    <a16:creationId xmlns:a16="http://schemas.microsoft.com/office/drawing/2014/main" id="{7796B322-45BA-4DF6-B974-1795C6E777DC}"/>
                  </a:ext>
                </a:extLst>
              </p:cNvPr>
              <p:cNvSpPr>
                <a:spLocks/>
              </p:cNvSpPr>
              <p:nvPr/>
            </p:nvSpPr>
            <p:spPr bwMode="auto">
              <a:xfrm>
                <a:off x="7323" y="1510"/>
                <a:ext cx="29" cy="4"/>
              </a:xfrm>
              <a:custGeom>
                <a:avLst/>
                <a:gdLst>
                  <a:gd name="T0" fmla="*/ 12 w 21"/>
                  <a:gd name="T1" fmla="*/ 1 h 3"/>
                  <a:gd name="T2" fmla="*/ 8 w 21"/>
                  <a:gd name="T3" fmla="*/ 1 h 3"/>
                  <a:gd name="T4" fmla="*/ 6 w 21"/>
                  <a:gd name="T5" fmla="*/ 1 h 3"/>
                  <a:gd name="T6" fmla="*/ 3 w 21"/>
                  <a:gd name="T7" fmla="*/ 1 h 3"/>
                  <a:gd name="T8" fmla="*/ 4 w 21"/>
                  <a:gd name="T9" fmla="*/ 2 h 3"/>
                  <a:gd name="T10" fmla="*/ 8 w 21"/>
                  <a:gd name="T11" fmla="*/ 3 h 3"/>
                  <a:gd name="T12" fmla="*/ 12 w 21"/>
                  <a:gd name="T13" fmla="*/ 2 h 3"/>
                  <a:gd name="T14" fmla="*/ 12 w 21"/>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
                    <a:moveTo>
                      <a:pt x="12" y="1"/>
                    </a:moveTo>
                    <a:cubicBezTo>
                      <a:pt x="12" y="1"/>
                      <a:pt x="9" y="1"/>
                      <a:pt x="8" y="1"/>
                    </a:cubicBezTo>
                    <a:cubicBezTo>
                      <a:pt x="8" y="0"/>
                      <a:pt x="7" y="0"/>
                      <a:pt x="6" y="1"/>
                    </a:cubicBezTo>
                    <a:cubicBezTo>
                      <a:pt x="5" y="1"/>
                      <a:pt x="6" y="2"/>
                      <a:pt x="3" y="1"/>
                    </a:cubicBezTo>
                    <a:cubicBezTo>
                      <a:pt x="0" y="1"/>
                      <a:pt x="4" y="2"/>
                      <a:pt x="4" y="2"/>
                    </a:cubicBezTo>
                    <a:cubicBezTo>
                      <a:pt x="4" y="2"/>
                      <a:pt x="6" y="3"/>
                      <a:pt x="8" y="3"/>
                    </a:cubicBezTo>
                    <a:cubicBezTo>
                      <a:pt x="9" y="3"/>
                      <a:pt x="12" y="2"/>
                      <a:pt x="12" y="2"/>
                    </a:cubicBezTo>
                    <a:cubicBezTo>
                      <a:pt x="21" y="1"/>
                      <a:pt x="12"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5" name="Freeform 190">
                <a:extLst>
                  <a:ext uri="{FF2B5EF4-FFF2-40B4-BE49-F238E27FC236}">
                    <a16:creationId xmlns:a16="http://schemas.microsoft.com/office/drawing/2014/main" id="{040DE4C2-A88C-42E6-86F8-2DE812F9ACF6}"/>
                  </a:ext>
                </a:extLst>
              </p:cNvPr>
              <p:cNvSpPr>
                <a:spLocks/>
              </p:cNvSpPr>
              <p:nvPr/>
            </p:nvSpPr>
            <p:spPr bwMode="auto">
              <a:xfrm>
                <a:off x="7354" y="1505"/>
                <a:ext cx="5" cy="4"/>
              </a:xfrm>
              <a:custGeom>
                <a:avLst/>
                <a:gdLst>
                  <a:gd name="T0" fmla="*/ 2 w 4"/>
                  <a:gd name="T1" fmla="*/ 2 h 3"/>
                  <a:gd name="T2" fmla="*/ 3 w 4"/>
                  <a:gd name="T3" fmla="*/ 0 h 3"/>
                  <a:gd name="T4" fmla="*/ 1 w 4"/>
                  <a:gd name="T5" fmla="*/ 1 h 3"/>
                  <a:gd name="T6" fmla="*/ 2 w 4"/>
                  <a:gd name="T7" fmla="*/ 2 h 3"/>
                </a:gdLst>
                <a:ahLst/>
                <a:cxnLst>
                  <a:cxn ang="0">
                    <a:pos x="T0" y="T1"/>
                  </a:cxn>
                  <a:cxn ang="0">
                    <a:pos x="T2" y="T3"/>
                  </a:cxn>
                  <a:cxn ang="0">
                    <a:pos x="T4" y="T5"/>
                  </a:cxn>
                  <a:cxn ang="0">
                    <a:pos x="T6" y="T7"/>
                  </a:cxn>
                </a:cxnLst>
                <a:rect l="0" t="0" r="r" b="b"/>
                <a:pathLst>
                  <a:path w="4" h="3">
                    <a:moveTo>
                      <a:pt x="2" y="2"/>
                    </a:moveTo>
                    <a:cubicBezTo>
                      <a:pt x="4" y="0"/>
                      <a:pt x="4" y="0"/>
                      <a:pt x="3" y="0"/>
                    </a:cubicBezTo>
                    <a:cubicBezTo>
                      <a:pt x="2" y="0"/>
                      <a:pt x="1" y="0"/>
                      <a:pt x="1" y="1"/>
                    </a:cubicBezTo>
                    <a:cubicBezTo>
                      <a:pt x="0" y="3"/>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6" name="Freeform 191">
                <a:extLst>
                  <a:ext uri="{FF2B5EF4-FFF2-40B4-BE49-F238E27FC236}">
                    <a16:creationId xmlns:a16="http://schemas.microsoft.com/office/drawing/2014/main" id="{1C00F6BC-147A-42F8-8AA2-53DAB7560E9D}"/>
                  </a:ext>
                </a:extLst>
              </p:cNvPr>
              <p:cNvSpPr>
                <a:spLocks/>
              </p:cNvSpPr>
              <p:nvPr/>
            </p:nvSpPr>
            <p:spPr bwMode="auto">
              <a:xfrm>
                <a:off x="7393" y="1496"/>
                <a:ext cx="2" cy="3"/>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0" y="2"/>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7" name="Freeform 192">
                <a:extLst>
                  <a:ext uri="{FF2B5EF4-FFF2-40B4-BE49-F238E27FC236}">
                    <a16:creationId xmlns:a16="http://schemas.microsoft.com/office/drawing/2014/main" id="{BDF857AC-6725-460A-9EA3-D34B0A6F9E27}"/>
                  </a:ext>
                </a:extLst>
              </p:cNvPr>
              <p:cNvSpPr>
                <a:spLocks/>
              </p:cNvSpPr>
              <p:nvPr/>
            </p:nvSpPr>
            <p:spPr bwMode="auto">
              <a:xfrm>
                <a:off x="7406" y="1489"/>
                <a:ext cx="7" cy="6"/>
              </a:xfrm>
              <a:custGeom>
                <a:avLst/>
                <a:gdLst>
                  <a:gd name="T0" fmla="*/ 3 w 5"/>
                  <a:gd name="T1" fmla="*/ 1 h 4"/>
                  <a:gd name="T2" fmla="*/ 1 w 5"/>
                  <a:gd name="T3" fmla="*/ 2 h 4"/>
                  <a:gd name="T4" fmla="*/ 5 w 5"/>
                  <a:gd name="T5" fmla="*/ 3 h 4"/>
                  <a:gd name="T6" fmla="*/ 3 w 5"/>
                  <a:gd name="T7" fmla="*/ 1 h 4"/>
                </a:gdLst>
                <a:ahLst/>
                <a:cxnLst>
                  <a:cxn ang="0">
                    <a:pos x="T0" y="T1"/>
                  </a:cxn>
                  <a:cxn ang="0">
                    <a:pos x="T2" y="T3"/>
                  </a:cxn>
                  <a:cxn ang="0">
                    <a:pos x="T4" y="T5"/>
                  </a:cxn>
                  <a:cxn ang="0">
                    <a:pos x="T6" y="T7"/>
                  </a:cxn>
                </a:cxnLst>
                <a:rect l="0" t="0" r="r" b="b"/>
                <a:pathLst>
                  <a:path w="5" h="4">
                    <a:moveTo>
                      <a:pt x="3" y="1"/>
                    </a:moveTo>
                    <a:cubicBezTo>
                      <a:pt x="1" y="1"/>
                      <a:pt x="0" y="1"/>
                      <a:pt x="1" y="2"/>
                    </a:cubicBezTo>
                    <a:cubicBezTo>
                      <a:pt x="1" y="2"/>
                      <a:pt x="4" y="4"/>
                      <a:pt x="5" y="3"/>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8" name="Freeform 193">
                <a:extLst>
                  <a:ext uri="{FF2B5EF4-FFF2-40B4-BE49-F238E27FC236}">
                    <a16:creationId xmlns:a16="http://schemas.microsoft.com/office/drawing/2014/main" id="{D3CDC3E4-33FE-4A97-A38B-C8CDD8331F77}"/>
                  </a:ext>
                </a:extLst>
              </p:cNvPr>
              <p:cNvSpPr>
                <a:spLocks/>
              </p:cNvSpPr>
              <p:nvPr/>
            </p:nvSpPr>
            <p:spPr bwMode="auto">
              <a:xfrm>
                <a:off x="7426" y="1470"/>
                <a:ext cx="23" cy="22"/>
              </a:xfrm>
              <a:custGeom>
                <a:avLst/>
                <a:gdLst>
                  <a:gd name="T0" fmla="*/ 14 w 17"/>
                  <a:gd name="T1" fmla="*/ 1 h 16"/>
                  <a:gd name="T2" fmla="*/ 10 w 17"/>
                  <a:gd name="T3" fmla="*/ 5 h 16"/>
                  <a:gd name="T4" fmla="*/ 9 w 17"/>
                  <a:gd name="T5" fmla="*/ 8 h 16"/>
                  <a:gd name="T6" fmla="*/ 5 w 17"/>
                  <a:gd name="T7" fmla="*/ 8 h 16"/>
                  <a:gd name="T8" fmla="*/ 5 w 17"/>
                  <a:gd name="T9" fmla="*/ 10 h 16"/>
                  <a:gd name="T10" fmla="*/ 4 w 17"/>
                  <a:gd name="T11" fmla="*/ 12 h 16"/>
                  <a:gd name="T12" fmla="*/ 2 w 17"/>
                  <a:gd name="T13" fmla="*/ 15 h 16"/>
                  <a:gd name="T14" fmla="*/ 15 w 17"/>
                  <a:gd name="T15" fmla="*/ 5 h 16"/>
                  <a:gd name="T16" fmla="*/ 16 w 17"/>
                  <a:gd name="T17" fmla="*/ 3 h 16"/>
                  <a:gd name="T18" fmla="*/ 14 w 17"/>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14" y="1"/>
                    </a:moveTo>
                    <a:cubicBezTo>
                      <a:pt x="12" y="2"/>
                      <a:pt x="10" y="3"/>
                      <a:pt x="10" y="5"/>
                    </a:cubicBezTo>
                    <a:cubicBezTo>
                      <a:pt x="10" y="7"/>
                      <a:pt x="10" y="8"/>
                      <a:pt x="9" y="8"/>
                    </a:cubicBezTo>
                    <a:cubicBezTo>
                      <a:pt x="8" y="7"/>
                      <a:pt x="7" y="7"/>
                      <a:pt x="5" y="8"/>
                    </a:cubicBezTo>
                    <a:cubicBezTo>
                      <a:pt x="4" y="9"/>
                      <a:pt x="5" y="9"/>
                      <a:pt x="5" y="10"/>
                    </a:cubicBezTo>
                    <a:cubicBezTo>
                      <a:pt x="5" y="11"/>
                      <a:pt x="4" y="12"/>
                      <a:pt x="4" y="12"/>
                    </a:cubicBezTo>
                    <a:cubicBezTo>
                      <a:pt x="3" y="13"/>
                      <a:pt x="0" y="16"/>
                      <a:pt x="2" y="15"/>
                    </a:cubicBezTo>
                    <a:cubicBezTo>
                      <a:pt x="15" y="5"/>
                      <a:pt x="15" y="5"/>
                      <a:pt x="15" y="5"/>
                    </a:cubicBezTo>
                    <a:cubicBezTo>
                      <a:pt x="15" y="5"/>
                      <a:pt x="16" y="5"/>
                      <a:pt x="16" y="3"/>
                    </a:cubicBezTo>
                    <a:cubicBezTo>
                      <a:pt x="16" y="2"/>
                      <a:pt x="17" y="0"/>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9" name="Freeform 194">
                <a:extLst>
                  <a:ext uri="{FF2B5EF4-FFF2-40B4-BE49-F238E27FC236}">
                    <a16:creationId xmlns:a16="http://schemas.microsoft.com/office/drawing/2014/main" id="{395794F9-9F76-4CE2-A285-3A4169A3D213}"/>
                  </a:ext>
                </a:extLst>
              </p:cNvPr>
              <p:cNvSpPr>
                <a:spLocks/>
              </p:cNvSpPr>
              <p:nvPr/>
            </p:nvSpPr>
            <p:spPr bwMode="auto">
              <a:xfrm>
                <a:off x="6474" y="2402"/>
                <a:ext cx="10" cy="10"/>
              </a:xfrm>
              <a:custGeom>
                <a:avLst/>
                <a:gdLst>
                  <a:gd name="T0" fmla="*/ 5 w 7"/>
                  <a:gd name="T1" fmla="*/ 2 h 7"/>
                  <a:gd name="T2" fmla="*/ 1 w 7"/>
                  <a:gd name="T3" fmla="*/ 3 h 7"/>
                  <a:gd name="T4" fmla="*/ 1 w 7"/>
                  <a:gd name="T5" fmla="*/ 5 h 7"/>
                  <a:gd name="T6" fmla="*/ 5 w 7"/>
                  <a:gd name="T7" fmla="*/ 2 h 7"/>
                </a:gdLst>
                <a:ahLst/>
                <a:cxnLst>
                  <a:cxn ang="0">
                    <a:pos x="T0" y="T1"/>
                  </a:cxn>
                  <a:cxn ang="0">
                    <a:pos x="T2" y="T3"/>
                  </a:cxn>
                  <a:cxn ang="0">
                    <a:pos x="T4" y="T5"/>
                  </a:cxn>
                  <a:cxn ang="0">
                    <a:pos x="T6" y="T7"/>
                  </a:cxn>
                </a:cxnLst>
                <a:rect l="0" t="0" r="r" b="b"/>
                <a:pathLst>
                  <a:path w="7" h="7">
                    <a:moveTo>
                      <a:pt x="5" y="2"/>
                    </a:moveTo>
                    <a:cubicBezTo>
                      <a:pt x="7" y="0"/>
                      <a:pt x="3" y="2"/>
                      <a:pt x="1" y="3"/>
                    </a:cubicBezTo>
                    <a:cubicBezTo>
                      <a:pt x="0" y="3"/>
                      <a:pt x="1" y="5"/>
                      <a:pt x="1" y="5"/>
                    </a:cubicBezTo>
                    <a:cubicBezTo>
                      <a:pt x="1" y="7"/>
                      <a:pt x="3"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0" name="Freeform 195">
                <a:extLst>
                  <a:ext uri="{FF2B5EF4-FFF2-40B4-BE49-F238E27FC236}">
                    <a16:creationId xmlns:a16="http://schemas.microsoft.com/office/drawing/2014/main" id="{00809868-ADC4-413A-8AED-076281F2082A}"/>
                  </a:ext>
                </a:extLst>
              </p:cNvPr>
              <p:cNvSpPr>
                <a:spLocks/>
              </p:cNvSpPr>
              <p:nvPr/>
            </p:nvSpPr>
            <p:spPr bwMode="auto">
              <a:xfrm>
                <a:off x="1056" y="823"/>
                <a:ext cx="374" cy="185"/>
              </a:xfrm>
              <a:custGeom>
                <a:avLst/>
                <a:gdLst>
                  <a:gd name="T0" fmla="*/ 269 w 271"/>
                  <a:gd name="T1" fmla="*/ 91 h 135"/>
                  <a:gd name="T2" fmla="*/ 261 w 271"/>
                  <a:gd name="T3" fmla="*/ 91 h 135"/>
                  <a:gd name="T4" fmla="*/ 253 w 271"/>
                  <a:gd name="T5" fmla="*/ 86 h 135"/>
                  <a:gd name="T6" fmla="*/ 239 w 271"/>
                  <a:gd name="T7" fmla="*/ 77 h 135"/>
                  <a:gd name="T8" fmla="*/ 233 w 271"/>
                  <a:gd name="T9" fmla="*/ 79 h 135"/>
                  <a:gd name="T10" fmla="*/ 220 w 271"/>
                  <a:gd name="T11" fmla="*/ 68 h 135"/>
                  <a:gd name="T12" fmla="*/ 213 w 271"/>
                  <a:gd name="T13" fmla="*/ 44 h 135"/>
                  <a:gd name="T14" fmla="*/ 206 w 271"/>
                  <a:gd name="T15" fmla="*/ 24 h 135"/>
                  <a:gd name="T16" fmla="*/ 201 w 271"/>
                  <a:gd name="T17" fmla="*/ 15 h 135"/>
                  <a:gd name="T18" fmla="*/ 190 w 271"/>
                  <a:gd name="T19" fmla="*/ 9 h 135"/>
                  <a:gd name="T20" fmla="*/ 175 w 271"/>
                  <a:gd name="T21" fmla="*/ 5 h 135"/>
                  <a:gd name="T22" fmla="*/ 162 w 271"/>
                  <a:gd name="T23" fmla="*/ 7 h 135"/>
                  <a:gd name="T24" fmla="*/ 164 w 271"/>
                  <a:gd name="T25" fmla="*/ 19 h 135"/>
                  <a:gd name="T26" fmla="*/ 168 w 271"/>
                  <a:gd name="T27" fmla="*/ 30 h 135"/>
                  <a:gd name="T28" fmla="*/ 170 w 271"/>
                  <a:gd name="T29" fmla="*/ 39 h 135"/>
                  <a:gd name="T30" fmla="*/ 175 w 271"/>
                  <a:gd name="T31" fmla="*/ 46 h 135"/>
                  <a:gd name="T32" fmla="*/ 168 w 271"/>
                  <a:gd name="T33" fmla="*/ 51 h 135"/>
                  <a:gd name="T34" fmla="*/ 161 w 271"/>
                  <a:gd name="T35" fmla="*/ 42 h 135"/>
                  <a:gd name="T36" fmla="*/ 156 w 271"/>
                  <a:gd name="T37" fmla="*/ 28 h 135"/>
                  <a:gd name="T38" fmla="*/ 145 w 271"/>
                  <a:gd name="T39" fmla="*/ 19 h 135"/>
                  <a:gd name="T40" fmla="*/ 137 w 271"/>
                  <a:gd name="T41" fmla="*/ 14 h 135"/>
                  <a:gd name="T42" fmla="*/ 131 w 271"/>
                  <a:gd name="T43" fmla="*/ 19 h 135"/>
                  <a:gd name="T44" fmla="*/ 133 w 271"/>
                  <a:gd name="T45" fmla="*/ 21 h 135"/>
                  <a:gd name="T46" fmla="*/ 137 w 271"/>
                  <a:gd name="T47" fmla="*/ 27 h 135"/>
                  <a:gd name="T48" fmla="*/ 121 w 271"/>
                  <a:gd name="T49" fmla="*/ 27 h 135"/>
                  <a:gd name="T50" fmla="*/ 116 w 271"/>
                  <a:gd name="T51" fmla="*/ 29 h 135"/>
                  <a:gd name="T52" fmla="*/ 109 w 271"/>
                  <a:gd name="T53" fmla="*/ 33 h 135"/>
                  <a:gd name="T54" fmla="*/ 115 w 271"/>
                  <a:gd name="T55" fmla="*/ 25 h 135"/>
                  <a:gd name="T56" fmla="*/ 83 w 271"/>
                  <a:gd name="T57" fmla="*/ 18 h 135"/>
                  <a:gd name="T58" fmla="*/ 80 w 271"/>
                  <a:gd name="T59" fmla="*/ 22 h 135"/>
                  <a:gd name="T60" fmla="*/ 71 w 271"/>
                  <a:gd name="T61" fmla="*/ 21 h 135"/>
                  <a:gd name="T62" fmla="*/ 75 w 271"/>
                  <a:gd name="T63" fmla="*/ 16 h 135"/>
                  <a:gd name="T64" fmla="*/ 71 w 271"/>
                  <a:gd name="T65" fmla="*/ 4 h 135"/>
                  <a:gd name="T66" fmla="*/ 30 w 271"/>
                  <a:gd name="T67" fmla="*/ 14 h 135"/>
                  <a:gd name="T68" fmla="*/ 8 w 271"/>
                  <a:gd name="T69" fmla="*/ 28 h 135"/>
                  <a:gd name="T70" fmla="*/ 3 w 271"/>
                  <a:gd name="T71" fmla="*/ 41 h 135"/>
                  <a:gd name="T72" fmla="*/ 10 w 271"/>
                  <a:gd name="T73" fmla="*/ 52 h 135"/>
                  <a:gd name="T74" fmla="*/ 15 w 271"/>
                  <a:gd name="T75" fmla="*/ 53 h 135"/>
                  <a:gd name="T76" fmla="*/ 24 w 271"/>
                  <a:gd name="T77" fmla="*/ 57 h 135"/>
                  <a:gd name="T78" fmla="*/ 27 w 271"/>
                  <a:gd name="T79" fmla="*/ 57 h 135"/>
                  <a:gd name="T80" fmla="*/ 18 w 271"/>
                  <a:gd name="T81" fmla="*/ 75 h 135"/>
                  <a:gd name="T82" fmla="*/ 37 w 271"/>
                  <a:gd name="T83" fmla="*/ 78 h 135"/>
                  <a:gd name="T84" fmla="*/ 66 w 271"/>
                  <a:gd name="T85" fmla="*/ 78 h 135"/>
                  <a:gd name="T86" fmla="*/ 85 w 271"/>
                  <a:gd name="T87" fmla="*/ 77 h 135"/>
                  <a:gd name="T88" fmla="*/ 101 w 271"/>
                  <a:gd name="T89" fmla="*/ 81 h 135"/>
                  <a:gd name="T90" fmla="*/ 113 w 271"/>
                  <a:gd name="T91" fmla="*/ 87 h 135"/>
                  <a:gd name="T92" fmla="*/ 89 w 271"/>
                  <a:gd name="T93" fmla="*/ 88 h 135"/>
                  <a:gd name="T94" fmla="*/ 26 w 271"/>
                  <a:gd name="T95" fmla="*/ 97 h 135"/>
                  <a:gd name="T96" fmla="*/ 43 w 271"/>
                  <a:gd name="T97" fmla="*/ 112 h 135"/>
                  <a:gd name="T98" fmla="*/ 81 w 271"/>
                  <a:gd name="T99" fmla="*/ 118 h 135"/>
                  <a:gd name="T100" fmla="*/ 98 w 271"/>
                  <a:gd name="T101" fmla="*/ 133 h 135"/>
                  <a:gd name="T102" fmla="*/ 157 w 271"/>
                  <a:gd name="T103" fmla="*/ 123 h 135"/>
                  <a:gd name="T104" fmla="*/ 187 w 271"/>
                  <a:gd name="T105" fmla="*/ 108 h 135"/>
                  <a:gd name="T106" fmla="*/ 209 w 271"/>
                  <a:gd name="T107" fmla="*/ 118 h 135"/>
                  <a:gd name="T108" fmla="*/ 230 w 271"/>
                  <a:gd name="T109" fmla="*/ 125 h 135"/>
                  <a:gd name="T110" fmla="*/ 256 w 271"/>
                  <a:gd name="T111" fmla="*/ 120 h 135"/>
                  <a:gd name="T112" fmla="*/ 252 w 271"/>
                  <a:gd name="T113" fmla="*/ 113 h 135"/>
                  <a:gd name="T114" fmla="*/ 244 w 271"/>
                  <a:gd name="T115" fmla="*/ 111 h 135"/>
                  <a:gd name="T116" fmla="*/ 239 w 271"/>
                  <a:gd name="T117" fmla="*/ 111 h 135"/>
                  <a:gd name="T118" fmla="*/ 233 w 271"/>
                  <a:gd name="T119" fmla="*/ 104 h 135"/>
                  <a:gd name="T120" fmla="*/ 246 w 271"/>
                  <a:gd name="T121" fmla="*/ 103 h 135"/>
                  <a:gd name="T122" fmla="*/ 253 w 271"/>
                  <a:gd name="T123" fmla="*/ 99 h 135"/>
                  <a:gd name="T124" fmla="*/ 260 w 271"/>
                  <a:gd name="T125"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 h="135">
                    <a:moveTo>
                      <a:pt x="268" y="103"/>
                    </a:moveTo>
                    <a:cubicBezTo>
                      <a:pt x="271" y="104"/>
                      <a:pt x="271" y="100"/>
                      <a:pt x="271" y="99"/>
                    </a:cubicBezTo>
                    <a:cubicBezTo>
                      <a:pt x="271" y="98"/>
                      <a:pt x="270" y="94"/>
                      <a:pt x="269" y="93"/>
                    </a:cubicBezTo>
                    <a:cubicBezTo>
                      <a:pt x="269" y="91"/>
                      <a:pt x="270" y="92"/>
                      <a:pt x="269" y="91"/>
                    </a:cubicBezTo>
                    <a:cubicBezTo>
                      <a:pt x="268" y="89"/>
                      <a:pt x="268" y="90"/>
                      <a:pt x="267" y="90"/>
                    </a:cubicBezTo>
                    <a:cubicBezTo>
                      <a:pt x="266" y="91"/>
                      <a:pt x="266" y="91"/>
                      <a:pt x="265" y="91"/>
                    </a:cubicBezTo>
                    <a:cubicBezTo>
                      <a:pt x="264" y="90"/>
                      <a:pt x="264" y="90"/>
                      <a:pt x="263" y="91"/>
                    </a:cubicBezTo>
                    <a:cubicBezTo>
                      <a:pt x="263" y="91"/>
                      <a:pt x="263" y="91"/>
                      <a:pt x="261" y="91"/>
                    </a:cubicBezTo>
                    <a:cubicBezTo>
                      <a:pt x="260" y="92"/>
                      <a:pt x="260" y="90"/>
                      <a:pt x="260" y="88"/>
                    </a:cubicBezTo>
                    <a:cubicBezTo>
                      <a:pt x="260" y="86"/>
                      <a:pt x="257" y="86"/>
                      <a:pt x="257" y="87"/>
                    </a:cubicBezTo>
                    <a:cubicBezTo>
                      <a:pt x="256" y="88"/>
                      <a:pt x="255" y="88"/>
                      <a:pt x="254" y="87"/>
                    </a:cubicBezTo>
                    <a:cubicBezTo>
                      <a:pt x="254" y="87"/>
                      <a:pt x="253" y="86"/>
                      <a:pt x="253" y="86"/>
                    </a:cubicBezTo>
                    <a:cubicBezTo>
                      <a:pt x="252" y="86"/>
                      <a:pt x="251" y="86"/>
                      <a:pt x="250" y="85"/>
                    </a:cubicBezTo>
                    <a:cubicBezTo>
                      <a:pt x="249" y="84"/>
                      <a:pt x="246" y="82"/>
                      <a:pt x="244" y="82"/>
                    </a:cubicBezTo>
                    <a:cubicBezTo>
                      <a:pt x="243" y="81"/>
                      <a:pt x="242" y="81"/>
                      <a:pt x="242" y="80"/>
                    </a:cubicBezTo>
                    <a:cubicBezTo>
                      <a:pt x="241" y="78"/>
                      <a:pt x="240" y="77"/>
                      <a:pt x="239" y="77"/>
                    </a:cubicBezTo>
                    <a:cubicBezTo>
                      <a:pt x="237" y="77"/>
                      <a:pt x="237" y="77"/>
                      <a:pt x="237" y="77"/>
                    </a:cubicBezTo>
                    <a:cubicBezTo>
                      <a:pt x="237" y="78"/>
                      <a:pt x="237" y="79"/>
                      <a:pt x="239" y="81"/>
                    </a:cubicBezTo>
                    <a:cubicBezTo>
                      <a:pt x="242" y="83"/>
                      <a:pt x="239" y="81"/>
                      <a:pt x="237" y="80"/>
                    </a:cubicBezTo>
                    <a:cubicBezTo>
                      <a:pt x="236" y="79"/>
                      <a:pt x="234" y="79"/>
                      <a:pt x="233" y="79"/>
                    </a:cubicBezTo>
                    <a:cubicBezTo>
                      <a:pt x="232" y="79"/>
                      <a:pt x="230" y="78"/>
                      <a:pt x="229" y="77"/>
                    </a:cubicBezTo>
                    <a:cubicBezTo>
                      <a:pt x="228" y="76"/>
                      <a:pt x="227" y="75"/>
                      <a:pt x="227" y="75"/>
                    </a:cubicBezTo>
                    <a:cubicBezTo>
                      <a:pt x="226" y="75"/>
                      <a:pt x="224" y="75"/>
                      <a:pt x="224" y="73"/>
                    </a:cubicBezTo>
                    <a:cubicBezTo>
                      <a:pt x="223" y="70"/>
                      <a:pt x="221" y="69"/>
                      <a:pt x="220" y="68"/>
                    </a:cubicBezTo>
                    <a:cubicBezTo>
                      <a:pt x="219" y="68"/>
                      <a:pt x="214" y="67"/>
                      <a:pt x="217" y="63"/>
                    </a:cubicBezTo>
                    <a:cubicBezTo>
                      <a:pt x="221" y="59"/>
                      <a:pt x="220" y="56"/>
                      <a:pt x="220" y="54"/>
                    </a:cubicBezTo>
                    <a:cubicBezTo>
                      <a:pt x="219" y="52"/>
                      <a:pt x="215" y="46"/>
                      <a:pt x="214" y="46"/>
                    </a:cubicBezTo>
                    <a:cubicBezTo>
                      <a:pt x="214" y="45"/>
                      <a:pt x="213" y="44"/>
                      <a:pt x="213" y="44"/>
                    </a:cubicBezTo>
                    <a:cubicBezTo>
                      <a:pt x="213" y="43"/>
                      <a:pt x="212" y="42"/>
                      <a:pt x="212" y="41"/>
                    </a:cubicBezTo>
                    <a:cubicBezTo>
                      <a:pt x="211" y="41"/>
                      <a:pt x="211" y="39"/>
                      <a:pt x="210" y="38"/>
                    </a:cubicBezTo>
                    <a:cubicBezTo>
                      <a:pt x="210" y="37"/>
                      <a:pt x="210" y="34"/>
                      <a:pt x="209" y="33"/>
                    </a:cubicBezTo>
                    <a:cubicBezTo>
                      <a:pt x="208" y="32"/>
                      <a:pt x="206" y="26"/>
                      <a:pt x="206" y="24"/>
                    </a:cubicBezTo>
                    <a:cubicBezTo>
                      <a:pt x="205" y="23"/>
                      <a:pt x="204" y="22"/>
                      <a:pt x="203" y="20"/>
                    </a:cubicBezTo>
                    <a:cubicBezTo>
                      <a:pt x="202" y="19"/>
                      <a:pt x="202" y="19"/>
                      <a:pt x="204" y="19"/>
                    </a:cubicBezTo>
                    <a:cubicBezTo>
                      <a:pt x="205" y="20"/>
                      <a:pt x="204" y="18"/>
                      <a:pt x="203" y="17"/>
                    </a:cubicBezTo>
                    <a:cubicBezTo>
                      <a:pt x="203" y="17"/>
                      <a:pt x="202" y="16"/>
                      <a:pt x="201" y="15"/>
                    </a:cubicBezTo>
                    <a:cubicBezTo>
                      <a:pt x="201" y="14"/>
                      <a:pt x="200" y="14"/>
                      <a:pt x="200" y="14"/>
                    </a:cubicBezTo>
                    <a:cubicBezTo>
                      <a:pt x="199" y="14"/>
                      <a:pt x="199" y="13"/>
                      <a:pt x="198" y="12"/>
                    </a:cubicBezTo>
                    <a:cubicBezTo>
                      <a:pt x="197" y="12"/>
                      <a:pt x="198" y="10"/>
                      <a:pt x="196" y="11"/>
                    </a:cubicBezTo>
                    <a:cubicBezTo>
                      <a:pt x="194" y="12"/>
                      <a:pt x="190" y="9"/>
                      <a:pt x="190" y="9"/>
                    </a:cubicBezTo>
                    <a:cubicBezTo>
                      <a:pt x="189" y="8"/>
                      <a:pt x="188" y="6"/>
                      <a:pt x="186" y="6"/>
                    </a:cubicBezTo>
                    <a:cubicBezTo>
                      <a:pt x="185" y="6"/>
                      <a:pt x="184" y="5"/>
                      <a:pt x="183" y="4"/>
                    </a:cubicBezTo>
                    <a:cubicBezTo>
                      <a:pt x="182" y="3"/>
                      <a:pt x="178" y="3"/>
                      <a:pt x="179" y="6"/>
                    </a:cubicBezTo>
                    <a:cubicBezTo>
                      <a:pt x="179" y="8"/>
                      <a:pt x="178" y="7"/>
                      <a:pt x="175" y="5"/>
                    </a:cubicBezTo>
                    <a:cubicBezTo>
                      <a:pt x="172" y="4"/>
                      <a:pt x="169" y="3"/>
                      <a:pt x="168" y="3"/>
                    </a:cubicBezTo>
                    <a:cubicBezTo>
                      <a:pt x="166" y="2"/>
                      <a:pt x="166" y="3"/>
                      <a:pt x="164" y="4"/>
                    </a:cubicBezTo>
                    <a:cubicBezTo>
                      <a:pt x="162" y="5"/>
                      <a:pt x="165" y="6"/>
                      <a:pt x="167" y="7"/>
                    </a:cubicBezTo>
                    <a:cubicBezTo>
                      <a:pt x="168" y="8"/>
                      <a:pt x="165" y="6"/>
                      <a:pt x="162" y="7"/>
                    </a:cubicBezTo>
                    <a:cubicBezTo>
                      <a:pt x="159" y="9"/>
                      <a:pt x="163" y="10"/>
                      <a:pt x="162" y="11"/>
                    </a:cubicBezTo>
                    <a:cubicBezTo>
                      <a:pt x="161" y="12"/>
                      <a:pt x="162" y="12"/>
                      <a:pt x="163" y="12"/>
                    </a:cubicBezTo>
                    <a:cubicBezTo>
                      <a:pt x="163" y="13"/>
                      <a:pt x="163" y="14"/>
                      <a:pt x="163" y="15"/>
                    </a:cubicBezTo>
                    <a:cubicBezTo>
                      <a:pt x="163" y="16"/>
                      <a:pt x="164" y="18"/>
                      <a:pt x="164" y="19"/>
                    </a:cubicBezTo>
                    <a:cubicBezTo>
                      <a:pt x="164" y="20"/>
                      <a:pt x="164" y="21"/>
                      <a:pt x="165" y="22"/>
                    </a:cubicBezTo>
                    <a:cubicBezTo>
                      <a:pt x="165" y="24"/>
                      <a:pt x="166" y="24"/>
                      <a:pt x="166" y="25"/>
                    </a:cubicBezTo>
                    <a:cubicBezTo>
                      <a:pt x="165" y="27"/>
                      <a:pt x="166" y="27"/>
                      <a:pt x="167" y="28"/>
                    </a:cubicBezTo>
                    <a:cubicBezTo>
                      <a:pt x="167" y="29"/>
                      <a:pt x="167" y="29"/>
                      <a:pt x="168" y="30"/>
                    </a:cubicBezTo>
                    <a:cubicBezTo>
                      <a:pt x="169" y="32"/>
                      <a:pt x="169" y="33"/>
                      <a:pt x="168" y="32"/>
                    </a:cubicBezTo>
                    <a:cubicBezTo>
                      <a:pt x="167" y="32"/>
                      <a:pt x="168" y="33"/>
                      <a:pt x="168" y="34"/>
                    </a:cubicBezTo>
                    <a:cubicBezTo>
                      <a:pt x="167" y="36"/>
                      <a:pt x="168" y="36"/>
                      <a:pt x="169" y="36"/>
                    </a:cubicBezTo>
                    <a:cubicBezTo>
                      <a:pt x="170" y="36"/>
                      <a:pt x="170" y="37"/>
                      <a:pt x="170" y="39"/>
                    </a:cubicBezTo>
                    <a:cubicBezTo>
                      <a:pt x="171" y="41"/>
                      <a:pt x="172" y="41"/>
                      <a:pt x="173" y="41"/>
                    </a:cubicBezTo>
                    <a:cubicBezTo>
                      <a:pt x="174" y="42"/>
                      <a:pt x="173" y="42"/>
                      <a:pt x="175" y="43"/>
                    </a:cubicBezTo>
                    <a:cubicBezTo>
                      <a:pt x="176" y="43"/>
                      <a:pt x="176" y="44"/>
                      <a:pt x="174" y="44"/>
                    </a:cubicBezTo>
                    <a:cubicBezTo>
                      <a:pt x="172" y="44"/>
                      <a:pt x="173" y="45"/>
                      <a:pt x="175" y="46"/>
                    </a:cubicBezTo>
                    <a:cubicBezTo>
                      <a:pt x="177" y="47"/>
                      <a:pt x="174" y="46"/>
                      <a:pt x="172" y="47"/>
                    </a:cubicBezTo>
                    <a:cubicBezTo>
                      <a:pt x="170" y="47"/>
                      <a:pt x="171" y="48"/>
                      <a:pt x="170" y="49"/>
                    </a:cubicBezTo>
                    <a:cubicBezTo>
                      <a:pt x="169" y="49"/>
                      <a:pt x="169" y="48"/>
                      <a:pt x="168" y="49"/>
                    </a:cubicBezTo>
                    <a:cubicBezTo>
                      <a:pt x="167" y="49"/>
                      <a:pt x="167" y="50"/>
                      <a:pt x="168" y="51"/>
                    </a:cubicBezTo>
                    <a:cubicBezTo>
                      <a:pt x="169" y="52"/>
                      <a:pt x="167" y="52"/>
                      <a:pt x="166" y="50"/>
                    </a:cubicBezTo>
                    <a:cubicBezTo>
                      <a:pt x="165" y="49"/>
                      <a:pt x="165" y="49"/>
                      <a:pt x="164" y="48"/>
                    </a:cubicBezTo>
                    <a:cubicBezTo>
                      <a:pt x="162" y="48"/>
                      <a:pt x="163" y="44"/>
                      <a:pt x="163" y="43"/>
                    </a:cubicBezTo>
                    <a:cubicBezTo>
                      <a:pt x="162" y="41"/>
                      <a:pt x="162" y="41"/>
                      <a:pt x="161" y="42"/>
                    </a:cubicBezTo>
                    <a:cubicBezTo>
                      <a:pt x="161" y="42"/>
                      <a:pt x="160" y="40"/>
                      <a:pt x="159" y="39"/>
                    </a:cubicBezTo>
                    <a:cubicBezTo>
                      <a:pt x="159" y="38"/>
                      <a:pt x="160" y="38"/>
                      <a:pt x="159" y="36"/>
                    </a:cubicBezTo>
                    <a:cubicBezTo>
                      <a:pt x="158" y="35"/>
                      <a:pt x="158" y="37"/>
                      <a:pt x="157" y="36"/>
                    </a:cubicBezTo>
                    <a:cubicBezTo>
                      <a:pt x="157" y="35"/>
                      <a:pt x="156" y="32"/>
                      <a:pt x="156" y="28"/>
                    </a:cubicBezTo>
                    <a:cubicBezTo>
                      <a:pt x="156" y="24"/>
                      <a:pt x="155" y="24"/>
                      <a:pt x="153" y="24"/>
                    </a:cubicBezTo>
                    <a:cubicBezTo>
                      <a:pt x="151" y="25"/>
                      <a:pt x="151" y="23"/>
                      <a:pt x="150" y="22"/>
                    </a:cubicBezTo>
                    <a:cubicBezTo>
                      <a:pt x="150" y="20"/>
                      <a:pt x="149" y="22"/>
                      <a:pt x="148" y="20"/>
                    </a:cubicBezTo>
                    <a:cubicBezTo>
                      <a:pt x="147" y="18"/>
                      <a:pt x="146" y="19"/>
                      <a:pt x="145" y="19"/>
                    </a:cubicBezTo>
                    <a:cubicBezTo>
                      <a:pt x="145" y="19"/>
                      <a:pt x="142" y="17"/>
                      <a:pt x="140" y="16"/>
                    </a:cubicBezTo>
                    <a:cubicBezTo>
                      <a:pt x="139" y="16"/>
                      <a:pt x="140" y="16"/>
                      <a:pt x="141" y="15"/>
                    </a:cubicBezTo>
                    <a:cubicBezTo>
                      <a:pt x="142" y="14"/>
                      <a:pt x="139" y="14"/>
                      <a:pt x="138" y="14"/>
                    </a:cubicBezTo>
                    <a:cubicBezTo>
                      <a:pt x="138" y="15"/>
                      <a:pt x="138" y="15"/>
                      <a:pt x="137" y="14"/>
                    </a:cubicBezTo>
                    <a:cubicBezTo>
                      <a:pt x="137" y="13"/>
                      <a:pt x="128" y="13"/>
                      <a:pt x="126" y="13"/>
                    </a:cubicBezTo>
                    <a:cubicBezTo>
                      <a:pt x="125" y="13"/>
                      <a:pt x="125" y="14"/>
                      <a:pt x="125" y="15"/>
                    </a:cubicBezTo>
                    <a:cubicBezTo>
                      <a:pt x="126" y="16"/>
                      <a:pt x="128" y="18"/>
                      <a:pt x="129" y="17"/>
                    </a:cubicBezTo>
                    <a:cubicBezTo>
                      <a:pt x="130" y="17"/>
                      <a:pt x="131" y="18"/>
                      <a:pt x="131" y="19"/>
                    </a:cubicBezTo>
                    <a:cubicBezTo>
                      <a:pt x="131" y="19"/>
                      <a:pt x="132" y="20"/>
                      <a:pt x="132" y="20"/>
                    </a:cubicBezTo>
                    <a:cubicBezTo>
                      <a:pt x="133" y="20"/>
                      <a:pt x="135" y="19"/>
                      <a:pt x="137" y="20"/>
                    </a:cubicBezTo>
                    <a:cubicBezTo>
                      <a:pt x="140" y="20"/>
                      <a:pt x="138" y="21"/>
                      <a:pt x="137" y="21"/>
                    </a:cubicBezTo>
                    <a:cubicBezTo>
                      <a:pt x="136" y="21"/>
                      <a:pt x="135" y="21"/>
                      <a:pt x="133" y="21"/>
                    </a:cubicBezTo>
                    <a:cubicBezTo>
                      <a:pt x="131" y="21"/>
                      <a:pt x="132" y="22"/>
                      <a:pt x="133" y="22"/>
                    </a:cubicBezTo>
                    <a:cubicBezTo>
                      <a:pt x="134" y="22"/>
                      <a:pt x="134" y="22"/>
                      <a:pt x="136" y="24"/>
                    </a:cubicBezTo>
                    <a:cubicBezTo>
                      <a:pt x="138" y="25"/>
                      <a:pt x="140" y="26"/>
                      <a:pt x="138" y="26"/>
                    </a:cubicBezTo>
                    <a:cubicBezTo>
                      <a:pt x="135" y="27"/>
                      <a:pt x="133" y="26"/>
                      <a:pt x="137" y="27"/>
                    </a:cubicBezTo>
                    <a:cubicBezTo>
                      <a:pt x="140" y="28"/>
                      <a:pt x="137" y="29"/>
                      <a:pt x="137" y="28"/>
                    </a:cubicBezTo>
                    <a:cubicBezTo>
                      <a:pt x="136" y="28"/>
                      <a:pt x="126" y="25"/>
                      <a:pt x="125" y="25"/>
                    </a:cubicBezTo>
                    <a:cubicBezTo>
                      <a:pt x="124" y="24"/>
                      <a:pt x="123" y="26"/>
                      <a:pt x="122" y="26"/>
                    </a:cubicBezTo>
                    <a:cubicBezTo>
                      <a:pt x="121" y="27"/>
                      <a:pt x="121" y="27"/>
                      <a:pt x="121" y="27"/>
                    </a:cubicBezTo>
                    <a:cubicBezTo>
                      <a:pt x="121" y="27"/>
                      <a:pt x="121" y="29"/>
                      <a:pt x="120" y="29"/>
                    </a:cubicBezTo>
                    <a:cubicBezTo>
                      <a:pt x="120" y="29"/>
                      <a:pt x="119" y="29"/>
                      <a:pt x="119" y="31"/>
                    </a:cubicBezTo>
                    <a:cubicBezTo>
                      <a:pt x="119" y="33"/>
                      <a:pt x="118" y="31"/>
                      <a:pt x="117" y="31"/>
                    </a:cubicBezTo>
                    <a:cubicBezTo>
                      <a:pt x="117" y="30"/>
                      <a:pt x="115" y="31"/>
                      <a:pt x="116" y="29"/>
                    </a:cubicBezTo>
                    <a:cubicBezTo>
                      <a:pt x="116" y="27"/>
                      <a:pt x="115" y="28"/>
                      <a:pt x="113" y="29"/>
                    </a:cubicBezTo>
                    <a:cubicBezTo>
                      <a:pt x="112" y="30"/>
                      <a:pt x="112" y="31"/>
                      <a:pt x="112" y="31"/>
                    </a:cubicBezTo>
                    <a:cubicBezTo>
                      <a:pt x="113" y="31"/>
                      <a:pt x="113" y="32"/>
                      <a:pt x="111" y="34"/>
                    </a:cubicBezTo>
                    <a:cubicBezTo>
                      <a:pt x="109" y="35"/>
                      <a:pt x="109" y="35"/>
                      <a:pt x="109" y="33"/>
                    </a:cubicBezTo>
                    <a:cubicBezTo>
                      <a:pt x="110" y="32"/>
                      <a:pt x="110" y="33"/>
                      <a:pt x="108" y="32"/>
                    </a:cubicBezTo>
                    <a:cubicBezTo>
                      <a:pt x="107" y="30"/>
                      <a:pt x="108" y="30"/>
                      <a:pt x="109" y="30"/>
                    </a:cubicBezTo>
                    <a:cubicBezTo>
                      <a:pt x="110" y="30"/>
                      <a:pt x="113" y="27"/>
                      <a:pt x="114" y="27"/>
                    </a:cubicBezTo>
                    <a:cubicBezTo>
                      <a:pt x="114" y="26"/>
                      <a:pt x="112" y="26"/>
                      <a:pt x="115" y="25"/>
                    </a:cubicBezTo>
                    <a:cubicBezTo>
                      <a:pt x="118" y="24"/>
                      <a:pt x="115" y="24"/>
                      <a:pt x="115" y="24"/>
                    </a:cubicBezTo>
                    <a:cubicBezTo>
                      <a:pt x="115" y="24"/>
                      <a:pt x="97" y="15"/>
                      <a:pt x="93" y="13"/>
                    </a:cubicBezTo>
                    <a:cubicBezTo>
                      <a:pt x="89" y="11"/>
                      <a:pt x="87" y="14"/>
                      <a:pt x="85" y="15"/>
                    </a:cubicBezTo>
                    <a:cubicBezTo>
                      <a:pt x="84" y="17"/>
                      <a:pt x="84" y="16"/>
                      <a:pt x="83" y="18"/>
                    </a:cubicBezTo>
                    <a:cubicBezTo>
                      <a:pt x="81" y="19"/>
                      <a:pt x="82" y="20"/>
                      <a:pt x="84" y="20"/>
                    </a:cubicBezTo>
                    <a:cubicBezTo>
                      <a:pt x="86" y="19"/>
                      <a:pt x="85" y="21"/>
                      <a:pt x="83" y="22"/>
                    </a:cubicBezTo>
                    <a:cubicBezTo>
                      <a:pt x="81" y="23"/>
                      <a:pt x="80" y="23"/>
                      <a:pt x="81" y="22"/>
                    </a:cubicBezTo>
                    <a:cubicBezTo>
                      <a:pt x="83" y="21"/>
                      <a:pt x="82" y="21"/>
                      <a:pt x="80" y="22"/>
                    </a:cubicBezTo>
                    <a:cubicBezTo>
                      <a:pt x="79" y="22"/>
                      <a:pt x="76" y="22"/>
                      <a:pt x="75" y="23"/>
                    </a:cubicBezTo>
                    <a:cubicBezTo>
                      <a:pt x="73" y="23"/>
                      <a:pt x="71" y="25"/>
                      <a:pt x="68" y="24"/>
                    </a:cubicBezTo>
                    <a:cubicBezTo>
                      <a:pt x="65" y="24"/>
                      <a:pt x="70" y="23"/>
                      <a:pt x="70" y="22"/>
                    </a:cubicBezTo>
                    <a:cubicBezTo>
                      <a:pt x="71" y="22"/>
                      <a:pt x="72" y="22"/>
                      <a:pt x="71" y="21"/>
                    </a:cubicBezTo>
                    <a:cubicBezTo>
                      <a:pt x="70" y="20"/>
                      <a:pt x="71" y="19"/>
                      <a:pt x="72" y="19"/>
                    </a:cubicBezTo>
                    <a:cubicBezTo>
                      <a:pt x="72" y="18"/>
                      <a:pt x="74" y="18"/>
                      <a:pt x="75" y="18"/>
                    </a:cubicBezTo>
                    <a:cubicBezTo>
                      <a:pt x="76" y="18"/>
                      <a:pt x="77" y="18"/>
                      <a:pt x="76" y="17"/>
                    </a:cubicBezTo>
                    <a:cubicBezTo>
                      <a:pt x="76" y="17"/>
                      <a:pt x="75" y="16"/>
                      <a:pt x="75" y="16"/>
                    </a:cubicBezTo>
                    <a:cubicBezTo>
                      <a:pt x="75" y="16"/>
                      <a:pt x="76" y="15"/>
                      <a:pt x="75" y="14"/>
                    </a:cubicBezTo>
                    <a:cubicBezTo>
                      <a:pt x="75" y="13"/>
                      <a:pt x="76" y="11"/>
                      <a:pt x="76" y="10"/>
                    </a:cubicBezTo>
                    <a:cubicBezTo>
                      <a:pt x="77" y="9"/>
                      <a:pt x="77" y="8"/>
                      <a:pt x="76" y="8"/>
                    </a:cubicBezTo>
                    <a:cubicBezTo>
                      <a:pt x="76" y="8"/>
                      <a:pt x="76" y="7"/>
                      <a:pt x="71" y="4"/>
                    </a:cubicBezTo>
                    <a:cubicBezTo>
                      <a:pt x="66" y="0"/>
                      <a:pt x="64" y="3"/>
                      <a:pt x="63" y="3"/>
                    </a:cubicBezTo>
                    <a:cubicBezTo>
                      <a:pt x="63" y="3"/>
                      <a:pt x="53" y="7"/>
                      <a:pt x="52" y="7"/>
                    </a:cubicBezTo>
                    <a:cubicBezTo>
                      <a:pt x="51" y="7"/>
                      <a:pt x="39" y="11"/>
                      <a:pt x="38" y="11"/>
                    </a:cubicBezTo>
                    <a:cubicBezTo>
                      <a:pt x="37" y="11"/>
                      <a:pt x="32" y="14"/>
                      <a:pt x="30" y="14"/>
                    </a:cubicBezTo>
                    <a:cubicBezTo>
                      <a:pt x="29" y="14"/>
                      <a:pt x="25" y="16"/>
                      <a:pt x="24" y="17"/>
                    </a:cubicBezTo>
                    <a:cubicBezTo>
                      <a:pt x="22" y="19"/>
                      <a:pt x="20" y="20"/>
                      <a:pt x="18" y="21"/>
                    </a:cubicBezTo>
                    <a:cubicBezTo>
                      <a:pt x="17" y="21"/>
                      <a:pt x="13" y="24"/>
                      <a:pt x="13" y="24"/>
                    </a:cubicBezTo>
                    <a:cubicBezTo>
                      <a:pt x="12" y="25"/>
                      <a:pt x="9" y="26"/>
                      <a:pt x="8" y="28"/>
                    </a:cubicBezTo>
                    <a:cubicBezTo>
                      <a:pt x="7" y="31"/>
                      <a:pt x="10" y="31"/>
                      <a:pt x="14" y="31"/>
                    </a:cubicBezTo>
                    <a:cubicBezTo>
                      <a:pt x="17" y="31"/>
                      <a:pt x="10" y="35"/>
                      <a:pt x="8" y="35"/>
                    </a:cubicBezTo>
                    <a:cubicBezTo>
                      <a:pt x="7" y="36"/>
                      <a:pt x="6" y="36"/>
                      <a:pt x="6" y="38"/>
                    </a:cubicBezTo>
                    <a:cubicBezTo>
                      <a:pt x="5" y="39"/>
                      <a:pt x="5" y="39"/>
                      <a:pt x="3" y="41"/>
                    </a:cubicBezTo>
                    <a:cubicBezTo>
                      <a:pt x="1" y="43"/>
                      <a:pt x="0" y="45"/>
                      <a:pt x="0" y="48"/>
                    </a:cubicBezTo>
                    <a:cubicBezTo>
                      <a:pt x="0" y="51"/>
                      <a:pt x="2" y="51"/>
                      <a:pt x="3" y="50"/>
                    </a:cubicBezTo>
                    <a:cubicBezTo>
                      <a:pt x="5" y="50"/>
                      <a:pt x="5" y="50"/>
                      <a:pt x="8" y="50"/>
                    </a:cubicBezTo>
                    <a:cubicBezTo>
                      <a:pt x="11" y="50"/>
                      <a:pt x="11" y="51"/>
                      <a:pt x="10" y="52"/>
                    </a:cubicBezTo>
                    <a:cubicBezTo>
                      <a:pt x="9" y="53"/>
                      <a:pt x="12" y="52"/>
                      <a:pt x="13" y="51"/>
                    </a:cubicBezTo>
                    <a:cubicBezTo>
                      <a:pt x="15" y="50"/>
                      <a:pt x="15" y="50"/>
                      <a:pt x="17" y="50"/>
                    </a:cubicBezTo>
                    <a:cubicBezTo>
                      <a:pt x="19" y="49"/>
                      <a:pt x="19" y="50"/>
                      <a:pt x="18" y="50"/>
                    </a:cubicBezTo>
                    <a:cubicBezTo>
                      <a:pt x="18" y="50"/>
                      <a:pt x="16" y="52"/>
                      <a:pt x="15" y="53"/>
                    </a:cubicBezTo>
                    <a:cubicBezTo>
                      <a:pt x="14" y="54"/>
                      <a:pt x="12" y="54"/>
                      <a:pt x="12" y="56"/>
                    </a:cubicBezTo>
                    <a:cubicBezTo>
                      <a:pt x="11" y="58"/>
                      <a:pt x="16" y="58"/>
                      <a:pt x="17" y="58"/>
                    </a:cubicBezTo>
                    <a:cubicBezTo>
                      <a:pt x="19" y="57"/>
                      <a:pt x="21" y="58"/>
                      <a:pt x="22" y="58"/>
                    </a:cubicBezTo>
                    <a:cubicBezTo>
                      <a:pt x="23" y="58"/>
                      <a:pt x="24" y="59"/>
                      <a:pt x="24" y="57"/>
                    </a:cubicBezTo>
                    <a:cubicBezTo>
                      <a:pt x="23" y="54"/>
                      <a:pt x="23" y="55"/>
                      <a:pt x="24" y="55"/>
                    </a:cubicBezTo>
                    <a:cubicBezTo>
                      <a:pt x="25" y="54"/>
                      <a:pt x="24" y="55"/>
                      <a:pt x="25" y="55"/>
                    </a:cubicBezTo>
                    <a:cubicBezTo>
                      <a:pt x="25" y="55"/>
                      <a:pt x="26" y="55"/>
                      <a:pt x="25" y="56"/>
                    </a:cubicBezTo>
                    <a:cubicBezTo>
                      <a:pt x="25" y="57"/>
                      <a:pt x="24" y="58"/>
                      <a:pt x="27" y="57"/>
                    </a:cubicBezTo>
                    <a:cubicBezTo>
                      <a:pt x="30" y="56"/>
                      <a:pt x="28" y="57"/>
                      <a:pt x="40" y="55"/>
                    </a:cubicBezTo>
                    <a:cubicBezTo>
                      <a:pt x="52" y="52"/>
                      <a:pt x="45" y="55"/>
                      <a:pt x="45" y="55"/>
                    </a:cubicBezTo>
                    <a:cubicBezTo>
                      <a:pt x="45" y="55"/>
                      <a:pt x="18" y="65"/>
                      <a:pt x="12" y="68"/>
                    </a:cubicBezTo>
                    <a:cubicBezTo>
                      <a:pt x="6" y="70"/>
                      <a:pt x="17" y="74"/>
                      <a:pt x="18" y="75"/>
                    </a:cubicBezTo>
                    <a:cubicBezTo>
                      <a:pt x="20" y="75"/>
                      <a:pt x="20" y="75"/>
                      <a:pt x="21" y="77"/>
                    </a:cubicBezTo>
                    <a:cubicBezTo>
                      <a:pt x="22" y="79"/>
                      <a:pt x="23" y="79"/>
                      <a:pt x="23" y="78"/>
                    </a:cubicBezTo>
                    <a:cubicBezTo>
                      <a:pt x="24" y="78"/>
                      <a:pt x="25" y="78"/>
                      <a:pt x="27" y="78"/>
                    </a:cubicBezTo>
                    <a:cubicBezTo>
                      <a:pt x="28" y="79"/>
                      <a:pt x="36" y="79"/>
                      <a:pt x="37" y="78"/>
                    </a:cubicBezTo>
                    <a:cubicBezTo>
                      <a:pt x="39" y="78"/>
                      <a:pt x="41" y="77"/>
                      <a:pt x="43" y="78"/>
                    </a:cubicBezTo>
                    <a:cubicBezTo>
                      <a:pt x="45" y="80"/>
                      <a:pt x="48" y="79"/>
                      <a:pt x="50" y="79"/>
                    </a:cubicBezTo>
                    <a:cubicBezTo>
                      <a:pt x="52" y="79"/>
                      <a:pt x="54" y="79"/>
                      <a:pt x="57" y="79"/>
                    </a:cubicBezTo>
                    <a:cubicBezTo>
                      <a:pt x="59" y="79"/>
                      <a:pt x="65" y="78"/>
                      <a:pt x="66" y="78"/>
                    </a:cubicBezTo>
                    <a:cubicBezTo>
                      <a:pt x="67" y="77"/>
                      <a:pt x="70" y="76"/>
                      <a:pt x="71" y="77"/>
                    </a:cubicBezTo>
                    <a:cubicBezTo>
                      <a:pt x="72" y="77"/>
                      <a:pt x="74" y="77"/>
                      <a:pt x="75" y="76"/>
                    </a:cubicBezTo>
                    <a:cubicBezTo>
                      <a:pt x="77" y="75"/>
                      <a:pt x="78" y="75"/>
                      <a:pt x="80" y="77"/>
                    </a:cubicBezTo>
                    <a:cubicBezTo>
                      <a:pt x="83" y="78"/>
                      <a:pt x="84" y="77"/>
                      <a:pt x="85" y="77"/>
                    </a:cubicBezTo>
                    <a:cubicBezTo>
                      <a:pt x="87" y="78"/>
                      <a:pt x="90" y="78"/>
                      <a:pt x="92" y="80"/>
                    </a:cubicBezTo>
                    <a:cubicBezTo>
                      <a:pt x="93" y="81"/>
                      <a:pt x="93" y="79"/>
                      <a:pt x="95" y="80"/>
                    </a:cubicBezTo>
                    <a:cubicBezTo>
                      <a:pt x="96" y="80"/>
                      <a:pt x="97" y="81"/>
                      <a:pt x="98" y="81"/>
                    </a:cubicBezTo>
                    <a:cubicBezTo>
                      <a:pt x="100" y="80"/>
                      <a:pt x="99" y="81"/>
                      <a:pt x="101" y="81"/>
                    </a:cubicBezTo>
                    <a:cubicBezTo>
                      <a:pt x="103" y="81"/>
                      <a:pt x="103" y="82"/>
                      <a:pt x="105" y="83"/>
                    </a:cubicBezTo>
                    <a:cubicBezTo>
                      <a:pt x="106" y="85"/>
                      <a:pt x="108" y="85"/>
                      <a:pt x="110" y="85"/>
                    </a:cubicBezTo>
                    <a:cubicBezTo>
                      <a:pt x="112" y="85"/>
                      <a:pt x="112" y="85"/>
                      <a:pt x="112" y="86"/>
                    </a:cubicBezTo>
                    <a:cubicBezTo>
                      <a:pt x="111" y="87"/>
                      <a:pt x="112" y="86"/>
                      <a:pt x="113" y="87"/>
                    </a:cubicBezTo>
                    <a:cubicBezTo>
                      <a:pt x="114" y="88"/>
                      <a:pt x="110" y="88"/>
                      <a:pt x="107" y="87"/>
                    </a:cubicBezTo>
                    <a:cubicBezTo>
                      <a:pt x="105" y="87"/>
                      <a:pt x="103" y="88"/>
                      <a:pt x="102" y="88"/>
                    </a:cubicBezTo>
                    <a:cubicBezTo>
                      <a:pt x="101" y="89"/>
                      <a:pt x="100" y="90"/>
                      <a:pt x="97" y="89"/>
                    </a:cubicBezTo>
                    <a:cubicBezTo>
                      <a:pt x="93" y="88"/>
                      <a:pt x="94" y="89"/>
                      <a:pt x="89" y="88"/>
                    </a:cubicBezTo>
                    <a:cubicBezTo>
                      <a:pt x="84" y="87"/>
                      <a:pt x="82" y="88"/>
                      <a:pt x="75" y="87"/>
                    </a:cubicBezTo>
                    <a:cubicBezTo>
                      <a:pt x="68" y="86"/>
                      <a:pt x="65" y="87"/>
                      <a:pt x="56" y="88"/>
                    </a:cubicBezTo>
                    <a:cubicBezTo>
                      <a:pt x="48" y="88"/>
                      <a:pt x="28" y="94"/>
                      <a:pt x="27" y="94"/>
                    </a:cubicBezTo>
                    <a:cubicBezTo>
                      <a:pt x="25" y="94"/>
                      <a:pt x="25" y="94"/>
                      <a:pt x="26" y="97"/>
                    </a:cubicBezTo>
                    <a:cubicBezTo>
                      <a:pt x="27" y="99"/>
                      <a:pt x="28" y="102"/>
                      <a:pt x="31" y="103"/>
                    </a:cubicBezTo>
                    <a:cubicBezTo>
                      <a:pt x="33" y="104"/>
                      <a:pt x="33" y="104"/>
                      <a:pt x="33" y="104"/>
                    </a:cubicBezTo>
                    <a:cubicBezTo>
                      <a:pt x="33" y="105"/>
                      <a:pt x="32" y="105"/>
                      <a:pt x="34" y="106"/>
                    </a:cubicBezTo>
                    <a:cubicBezTo>
                      <a:pt x="35" y="106"/>
                      <a:pt x="38" y="109"/>
                      <a:pt x="43" y="112"/>
                    </a:cubicBezTo>
                    <a:cubicBezTo>
                      <a:pt x="48" y="114"/>
                      <a:pt x="59" y="114"/>
                      <a:pt x="62" y="114"/>
                    </a:cubicBezTo>
                    <a:cubicBezTo>
                      <a:pt x="65" y="114"/>
                      <a:pt x="78" y="115"/>
                      <a:pt x="80" y="116"/>
                    </a:cubicBezTo>
                    <a:cubicBezTo>
                      <a:pt x="83" y="116"/>
                      <a:pt x="84" y="117"/>
                      <a:pt x="82" y="116"/>
                    </a:cubicBezTo>
                    <a:cubicBezTo>
                      <a:pt x="80" y="116"/>
                      <a:pt x="81" y="118"/>
                      <a:pt x="81" y="118"/>
                    </a:cubicBezTo>
                    <a:cubicBezTo>
                      <a:pt x="80" y="118"/>
                      <a:pt x="83" y="120"/>
                      <a:pt x="83" y="120"/>
                    </a:cubicBezTo>
                    <a:cubicBezTo>
                      <a:pt x="82" y="120"/>
                      <a:pt x="82" y="120"/>
                      <a:pt x="82" y="123"/>
                    </a:cubicBezTo>
                    <a:cubicBezTo>
                      <a:pt x="81" y="126"/>
                      <a:pt x="85" y="131"/>
                      <a:pt x="88" y="133"/>
                    </a:cubicBezTo>
                    <a:cubicBezTo>
                      <a:pt x="90" y="135"/>
                      <a:pt x="96" y="133"/>
                      <a:pt x="98" y="133"/>
                    </a:cubicBezTo>
                    <a:cubicBezTo>
                      <a:pt x="99" y="133"/>
                      <a:pt x="111" y="132"/>
                      <a:pt x="113" y="132"/>
                    </a:cubicBezTo>
                    <a:cubicBezTo>
                      <a:pt x="114" y="132"/>
                      <a:pt x="130" y="131"/>
                      <a:pt x="132" y="131"/>
                    </a:cubicBezTo>
                    <a:cubicBezTo>
                      <a:pt x="135" y="131"/>
                      <a:pt x="143" y="129"/>
                      <a:pt x="147" y="129"/>
                    </a:cubicBezTo>
                    <a:cubicBezTo>
                      <a:pt x="152" y="128"/>
                      <a:pt x="155" y="125"/>
                      <a:pt x="157" y="123"/>
                    </a:cubicBezTo>
                    <a:cubicBezTo>
                      <a:pt x="159" y="122"/>
                      <a:pt x="169" y="121"/>
                      <a:pt x="172" y="121"/>
                    </a:cubicBezTo>
                    <a:cubicBezTo>
                      <a:pt x="175" y="121"/>
                      <a:pt x="179" y="117"/>
                      <a:pt x="180" y="116"/>
                    </a:cubicBezTo>
                    <a:cubicBezTo>
                      <a:pt x="182" y="115"/>
                      <a:pt x="181" y="115"/>
                      <a:pt x="181" y="113"/>
                    </a:cubicBezTo>
                    <a:cubicBezTo>
                      <a:pt x="181" y="111"/>
                      <a:pt x="184" y="108"/>
                      <a:pt x="187" y="108"/>
                    </a:cubicBezTo>
                    <a:cubicBezTo>
                      <a:pt x="190" y="109"/>
                      <a:pt x="192" y="113"/>
                      <a:pt x="189" y="115"/>
                    </a:cubicBezTo>
                    <a:cubicBezTo>
                      <a:pt x="187" y="117"/>
                      <a:pt x="192" y="117"/>
                      <a:pt x="194" y="117"/>
                    </a:cubicBezTo>
                    <a:cubicBezTo>
                      <a:pt x="196" y="117"/>
                      <a:pt x="200" y="116"/>
                      <a:pt x="202" y="118"/>
                    </a:cubicBezTo>
                    <a:cubicBezTo>
                      <a:pt x="205" y="119"/>
                      <a:pt x="203" y="118"/>
                      <a:pt x="209" y="118"/>
                    </a:cubicBezTo>
                    <a:cubicBezTo>
                      <a:pt x="214" y="119"/>
                      <a:pt x="210" y="120"/>
                      <a:pt x="207" y="122"/>
                    </a:cubicBezTo>
                    <a:cubicBezTo>
                      <a:pt x="203" y="123"/>
                      <a:pt x="214" y="123"/>
                      <a:pt x="218" y="122"/>
                    </a:cubicBezTo>
                    <a:cubicBezTo>
                      <a:pt x="222" y="122"/>
                      <a:pt x="221" y="123"/>
                      <a:pt x="221" y="124"/>
                    </a:cubicBezTo>
                    <a:cubicBezTo>
                      <a:pt x="222" y="124"/>
                      <a:pt x="221" y="124"/>
                      <a:pt x="230" y="125"/>
                    </a:cubicBezTo>
                    <a:cubicBezTo>
                      <a:pt x="239" y="126"/>
                      <a:pt x="244" y="125"/>
                      <a:pt x="245" y="125"/>
                    </a:cubicBezTo>
                    <a:cubicBezTo>
                      <a:pt x="247" y="124"/>
                      <a:pt x="251" y="123"/>
                      <a:pt x="252" y="122"/>
                    </a:cubicBezTo>
                    <a:cubicBezTo>
                      <a:pt x="253" y="122"/>
                      <a:pt x="254" y="122"/>
                      <a:pt x="256" y="121"/>
                    </a:cubicBezTo>
                    <a:cubicBezTo>
                      <a:pt x="258" y="121"/>
                      <a:pt x="257" y="121"/>
                      <a:pt x="256" y="120"/>
                    </a:cubicBezTo>
                    <a:cubicBezTo>
                      <a:pt x="256" y="119"/>
                      <a:pt x="257" y="119"/>
                      <a:pt x="258" y="117"/>
                    </a:cubicBezTo>
                    <a:cubicBezTo>
                      <a:pt x="258" y="115"/>
                      <a:pt x="254" y="116"/>
                      <a:pt x="253" y="116"/>
                    </a:cubicBezTo>
                    <a:cubicBezTo>
                      <a:pt x="252" y="117"/>
                      <a:pt x="252" y="115"/>
                      <a:pt x="253" y="115"/>
                    </a:cubicBezTo>
                    <a:cubicBezTo>
                      <a:pt x="254" y="114"/>
                      <a:pt x="254" y="113"/>
                      <a:pt x="252" y="113"/>
                    </a:cubicBezTo>
                    <a:cubicBezTo>
                      <a:pt x="251" y="112"/>
                      <a:pt x="253" y="112"/>
                      <a:pt x="255" y="111"/>
                    </a:cubicBezTo>
                    <a:cubicBezTo>
                      <a:pt x="256" y="110"/>
                      <a:pt x="254" y="109"/>
                      <a:pt x="253" y="109"/>
                    </a:cubicBezTo>
                    <a:cubicBezTo>
                      <a:pt x="252" y="109"/>
                      <a:pt x="248" y="108"/>
                      <a:pt x="248" y="109"/>
                    </a:cubicBezTo>
                    <a:cubicBezTo>
                      <a:pt x="247" y="109"/>
                      <a:pt x="245" y="110"/>
                      <a:pt x="244" y="111"/>
                    </a:cubicBezTo>
                    <a:cubicBezTo>
                      <a:pt x="242" y="111"/>
                      <a:pt x="240" y="113"/>
                      <a:pt x="239" y="115"/>
                    </a:cubicBezTo>
                    <a:cubicBezTo>
                      <a:pt x="238" y="117"/>
                      <a:pt x="238" y="118"/>
                      <a:pt x="236" y="118"/>
                    </a:cubicBezTo>
                    <a:cubicBezTo>
                      <a:pt x="235" y="117"/>
                      <a:pt x="236" y="116"/>
                      <a:pt x="237" y="115"/>
                    </a:cubicBezTo>
                    <a:cubicBezTo>
                      <a:pt x="239" y="114"/>
                      <a:pt x="239" y="112"/>
                      <a:pt x="239" y="111"/>
                    </a:cubicBezTo>
                    <a:cubicBezTo>
                      <a:pt x="239" y="110"/>
                      <a:pt x="239" y="109"/>
                      <a:pt x="239" y="110"/>
                    </a:cubicBezTo>
                    <a:cubicBezTo>
                      <a:pt x="238" y="110"/>
                      <a:pt x="238" y="109"/>
                      <a:pt x="237" y="108"/>
                    </a:cubicBezTo>
                    <a:cubicBezTo>
                      <a:pt x="236" y="106"/>
                      <a:pt x="236" y="106"/>
                      <a:pt x="235" y="106"/>
                    </a:cubicBezTo>
                    <a:cubicBezTo>
                      <a:pt x="233" y="106"/>
                      <a:pt x="232" y="105"/>
                      <a:pt x="233" y="104"/>
                    </a:cubicBezTo>
                    <a:cubicBezTo>
                      <a:pt x="233" y="102"/>
                      <a:pt x="234" y="103"/>
                      <a:pt x="237" y="105"/>
                    </a:cubicBezTo>
                    <a:cubicBezTo>
                      <a:pt x="239" y="106"/>
                      <a:pt x="243" y="107"/>
                      <a:pt x="244" y="107"/>
                    </a:cubicBezTo>
                    <a:cubicBezTo>
                      <a:pt x="245" y="107"/>
                      <a:pt x="247" y="106"/>
                      <a:pt x="247" y="105"/>
                    </a:cubicBezTo>
                    <a:cubicBezTo>
                      <a:pt x="247" y="105"/>
                      <a:pt x="248" y="103"/>
                      <a:pt x="246" y="103"/>
                    </a:cubicBezTo>
                    <a:cubicBezTo>
                      <a:pt x="245" y="102"/>
                      <a:pt x="247" y="102"/>
                      <a:pt x="248" y="101"/>
                    </a:cubicBezTo>
                    <a:cubicBezTo>
                      <a:pt x="250" y="101"/>
                      <a:pt x="250" y="99"/>
                      <a:pt x="251" y="98"/>
                    </a:cubicBezTo>
                    <a:cubicBezTo>
                      <a:pt x="251" y="97"/>
                      <a:pt x="252" y="97"/>
                      <a:pt x="252" y="98"/>
                    </a:cubicBezTo>
                    <a:cubicBezTo>
                      <a:pt x="251" y="99"/>
                      <a:pt x="252" y="99"/>
                      <a:pt x="253" y="99"/>
                    </a:cubicBezTo>
                    <a:cubicBezTo>
                      <a:pt x="254" y="99"/>
                      <a:pt x="254" y="99"/>
                      <a:pt x="254" y="100"/>
                    </a:cubicBezTo>
                    <a:cubicBezTo>
                      <a:pt x="255" y="102"/>
                      <a:pt x="255" y="102"/>
                      <a:pt x="256" y="102"/>
                    </a:cubicBezTo>
                    <a:cubicBezTo>
                      <a:pt x="257" y="102"/>
                      <a:pt x="258" y="103"/>
                      <a:pt x="259" y="104"/>
                    </a:cubicBezTo>
                    <a:cubicBezTo>
                      <a:pt x="260" y="104"/>
                      <a:pt x="259" y="103"/>
                      <a:pt x="260" y="102"/>
                    </a:cubicBezTo>
                    <a:cubicBezTo>
                      <a:pt x="260" y="102"/>
                      <a:pt x="261" y="101"/>
                      <a:pt x="262" y="98"/>
                    </a:cubicBezTo>
                    <a:cubicBezTo>
                      <a:pt x="263" y="95"/>
                      <a:pt x="263" y="98"/>
                      <a:pt x="263" y="100"/>
                    </a:cubicBezTo>
                    <a:cubicBezTo>
                      <a:pt x="262" y="102"/>
                      <a:pt x="264" y="102"/>
                      <a:pt x="268" y="10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1" name="Freeform 196">
                <a:extLst>
                  <a:ext uri="{FF2B5EF4-FFF2-40B4-BE49-F238E27FC236}">
                    <a16:creationId xmlns:a16="http://schemas.microsoft.com/office/drawing/2014/main" id="{45962CE9-44B9-4476-BE12-676693332577}"/>
                  </a:ext>
                </a:extLst>
              </p:cNvPr>
              <p:cNvSpPr>
                <a:spLocks/>
              </p:cNvSpPr>
              <p:nvPr/>
            </p:nvSpPr>
            <p:spPr bwMode="auto">
              <a:xfrm>
                <a:off x="917" y="777"/>
                <a:ext cx="217" cy="137"/>
              </a:xfrm>
              <a:custGeom>
                <a:avLst/>
                <a:gdLst>
                  <a:gd name="T0" fmla="*/ 12 w 157"/>
                  <a:gd name="T1" fmla="*/ 75 h 100"/>
                  <a:gd name="T2" fmla="*/ 24 w 157"/>
                  <a:gd name="T3" fmla="*/ 81 h 100"/>
                  <a:gd name="T4" fmla="*/ 39 w 157"/>
                  <a:gd name="T5" fmla="*/ 97 h 100"/>
                  <a:gd name="T6" fmla="*/ 51 w 157"/>
                  <a:gd name="T7" fmla="*/ 95 h 100"/>
                  <a:gd name="T8" fmla="*/ 64 w 157"/>
                  <a:gd name="T9" fmla="*/ 89 h 100"/>
                  <a:gd name="T10" fmla="*/ 75 w 157"/>
                  <a:gd name="T11" fmla="*/ 88 h 100"/>
                  <a:gd name="T12" fmla="*/ 84 w 157"/>
                  <a:gd name="T13" fmla="*/ 72 h 100"/>
                  <a:gd name="T14" fmla="*/ 83 w 157"/>
                  <a:gd name="T15" fmla="*/ 67 h 100"/>
                  <a:gd name="T16" fmla="*/ 88 w 157"/>
                  <a:gd name="T17" fmla="*/ 67 h 100"/>
                  <a:gd name="T18" fmla="*/ 97 w 157"/>
                  <a:gd name="T19" fmla="*/ 62 h 100"/>
                  <a:gd name="T20" fmla="*/ 99 w 157"/>
                  <a:gd name="T21" fmla="*/ 57 h 100"/>
                  <a:gd name="T22" fmla="*/ 112 w 157"/>
                  <a:gd name="T23" fmla="*/ 51 h 100"/>
                  <a:gd name="T24" fmla="*/ 127 w 157"/>
                  <a:gd name="T25" fmla="*/ 44 h 100"/>
                  <a:gd name="T26" fmla="*/ 144 w 157"/>
                  <a:gd name="T27" fmla="*/ 37 h 100"/>
                  <a:gd name="T28" fmla="*/ 155 w 157"/>
                  <a:gd name="T29" fmla="*/ 29 h 100"/>
                  <a:gd name="T30" fmla="*/ 136 w 157"/>
                  <a:gd name="T31" fmla="*/ 16 h 100"/>
                  <a:gd name="T32" fmla="*/ 105 w 157"/>
                  <a:gd name="T33" fmla="*/ 13 h 100"/>
                  <a:gd name="T34" fmla="*/ 100 w 157"/>
                  <a:gd name="T35" fmla="*/ 12 h 100"/>
                  <a:gd name="T36" fmla="*/ 94 w 157"/>
                  <a:gd name="T37" fmla="*/ 12 h 100"/>
                  <a:gd name="T38" fmla="*/ 92 w 157"/>
                  <a:gd name="T39" fmla="*/ 11 h 100"/>
                  <a:gd name="T40" fmla="*/ 85 w 157"/>
                  <a:gd name="T41" fmla="*/ 8 h 100"/>
                  <a:gd name="T42" fmla="*/ 72 w 157"/>
                  <a:gd name="T43" fmla="*/ 4 h 100"/>
                  <a:gd name="T44" fmla="*/ 65 w 157"/>
                  <a:gd name="T45" fmla="*/ 1 h 100"/>
                  <a:gd name="T46" fmla="*/ 43 w 157"/>
                  <a:gd name="T47" fmla="*/ 4 h 100"/>
                  <a:gd name="T48" fmla="*/ 18 w 157"/>
                  <a:gd name="T49" fmla="*/ 6 h 100"/>
                  <a:gd name="T50" fmla="*/ 21 w 157"/>
                  <a:gd name="T51" fmla="*/ 13 h 100"/>
                  <a:gd name="T52" fmla="*/ 24 w 157"/>
                  <a:gd name="T53" fmla="*/ 19 h 100"/>
                  <a:gd name="T54" fmla="*/ 29 w 157"/>
                  <a:gd name="T55" fmla="*/ 25 h 100"/>
                  <a:gd name="T56" fmla="*/ 24 w 157"/>
                  <a:gd name="T57" fmla="*/ 31 h 100"/>
                  <a:gd name="T58" fmla="*/ 16 w 157"/>
                  <a:gd name="T59" fmla="*/ 42 h 100"/>
                  <a:gd name="T60" fmla="*/ 18 w 157"/>
                  <a:gd name="T61" fmla="*/ 48 h 100"/>
                  <a:gd name="T62" fmla="*/ 11 w 157"/>
                  <a:gd name="T63" fmla="*/ 49 h 100"/>
                  <a:gd name="T64" fmla="*/ 11 w 157"/>
                  <a:gd name="T65" fmla="*/ 58 h 100"/>
                  <a:gd name="T66" fmla="*/ 7 w 157"/>
                  <a:gd name="T67" fmla="*/ 61 h 100"/>
                  <a:gd name="T68" fmla="*/ 6 w 157"/>
                  <a:gd name="T69" fmla="*/ 64 h 100"/>
                  <a:gd name="T70" fmla="*/ 4 w 157"/>
                  <a:gd name="T71" fmla="*/ 67 h 100"/>
                  <a:gd name="T72" fmla="*/ 2 w 157"/>
                  <a:gd name="T73" fmla="*/ 69 h 100"/>
                  <a:gd name="T74" fmla="*/ 1 w 157"/>
                  <a:gd name="T75"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0">
                    <a:moveTo>
                      <a:pt x="9" y="74"/>
                    </a:moveTo>
                    <a:cubicBezTo>
                      <a:pt x="13" y="74"/>
                      <a:pt x="14" y="74"/>
                      <a:pt x="12" y="75"/>
                    </a:cubicBezTo>
                    <a:cubicBezTo>
                      <a:pt x="10" y="75"/>
                      <a:pt x="8" y="74"/>
                      <a:pt x="11" y="76"/>
                    </a:cubicBezTo>
                    <a:cubicBezTo>
                      <a:pt x="13" y="77"/>
                      <a:pt x="22" y="80"/>
                      <a:pt x="24" y="81"/>
                    </a:cubicBezTo>
                    <a:cubicBezTo>
                      <a:pt x="25" y="81"/>
                      <a:pt x="27" y="82"/>
                      <a:pt x="30" y="86"/>
                    </a:cubicBezTo>
                    <a:cubicBezTo>
                      <a:pt x="33" y="89"/>
                      <a:pt x="36" y="94"/>
                      <a:pt x="39" y="97"/>
                    </a:cubicBezTo>
                    <a:cubicBezTo>
                      <a:pt x="42" y="100"/>
                      <a:pt x="45" y="99"/>
                      <a:pt x="46" y="98"/>
                    </a:cubicBezTo>
                    <a:cubicBezTo>
                      <a:pt x="47" y="97"/>
                      <a:pt x="47" y="96"/>
                      <a:pt x="51" y="95"/>
                    </a:cubicBezTo>
                    <a:cubicBezTo>
                      <a:pt x="55" y="94"/>
                      <a:pt x="58" y="91"/>
                      <a:pt x="60" y="89"/>
                    </a:cubicBezTo>
                    <a:cubicBezTo>
                      <a:pt x="62" y="87"/>
                      <a:pt x="64" y="88"/>
                      <a:pt x="64" y="89"/>
                    </a:cubicBezTo>
                    <a:cubicBezTo>
                      <a:pt x="65" y="91"/>
                      <a:pt x="66" y="91"/>
                      <a:pt x="67" y="90"/>
                    </a:cubicBezTo>
                    <a:cubicBezTo>
                      <a:pt x="68" y="90"/>
                      <a:pt x="71" y="90"/>
                      <a:pt x="75" y="88"/>
                    </a:cubicBezTo>
                    <a:cubicBezTo>
                      <a:pt x="79" y="87"/>
                      <a:pt x="81" y="86"/>
                      <a:pt x="81" y="79"/>
                    </a:cubicBezTo>
                    <a:cubicBezTo>
                      <a:pt x="81" y="73"/>
                      <a:pt x="83" y="73"/>
                      <a:pt x="84" y="72"/>
                    </a:cubicBezTo>
                    <a:cubicBezTo>
                      <a:pt x="85" y="70"/>
                      <a:pt x="85" y="69"/>
                      <a:pt x="84" y="68"/>
                    </a:cubicBezTo>
                    <a:cubicBezTo>
                      <a:pt x="84" y="67"/>
                      <a:pt x="83" y="68"/>
                      <a:pt x="83" y="67"/>
                    </a:cubicBezTo>
                    <a:cubicBezTo>
                      <a:pt x="84" y="65"/>
                      <a:pt x="85" y="66"/>
                      <a:pt x="85" y="67"/>
                    </a:cubicBezTo>
                    <a:cubicBezTo>
                      <a:pt x="86" y="67"/>
                      <a:pt x="86" y="67"/>
                      <a:pt x="88" y="67"/>
                    </a:cubicBezTo>
                    <a:cubicBezTo>
                      <a:pt x="90" y="68"/>
                      <a:pt x="95" y="65"/>
                      <a:pt x="96" y="64"/>
                    </a:cubicBezTo>
                    <a:cubicBezTo>
                      <a:pt x="98" y="63"/>
                      <a:pt x="98" y="63"/>
                      <a:pt x="97" y="62"/>
                    </a:cubicBezTo>
                    <a:cubicBezTo>
                      <a:pt x="97" y="61"/>
                      <a:pt x="98" y="60"/>
                      <a:pt x="98" y="60"/>
                    </a:cubicBezTo>
                    <a:cubicBezTo>
                      <a:pt x="99" y="59"/>
                      <a:pt x="99" y="59"/>
                      <a:pt x="99" y="57"/>
                    </a:cubicBezTo>
                    <a:cubicBezTo>
                      <a:pt x="99" y="56"/>
                      <a:pt x="103" y="53"/>
                      <a:pt x="106" y="53"/>
                    </a:cubicBezTo>
                    <a:cubicBezTo>
                      <a:pt x="109" y="52"/>
                      <a:pt x="110" y="51"/>
                      <a:pt x="112" y="51"/>
                    </a:cubicBezTo>
                    <a:cubicBezTo>
                      <a:pt x="113" y="50"/>
                      <a:pt x="118" y="47"/>
                      <a:pt x="120" y="46"/>
                    </a:cubicBezTo>
                    <a:cubicBezTo>
                      <a:pt x="122" y="45"/>
                      <a:pt x="125" y="44"/>
                      <a:pt x="127" y="44"/>
                    </a:cubicBezTo>
                    <a:cubicBezTo>
                      <a:pt x="128" y="44"/>
                      <a:pt x="132" y="42"/>
                      <a:pt x="133" y="41"/>
                    </a:cubicBezTo>
                    <a:cubicBezTo>
                      <a:pt x="134" y="41"/>
                      <a:pt x="136" y="39"/>
                      <a:pt x="144" y="37"/>
                    </a:cubicBezTo>
                    <a:cubicBezTo>
                      <a:pt x="152" y="35"/>
                      <a:pt x="149" y="35"/>
                      <a:pt x="153" y="33"/>
                    </a:cubicBezTo>
                    <a:cubicBezTo>
                      <a:pt x="157" y="32"/>
                      <a:pt x="156" y="30"/>
                      <a:pt x="155" y="29"/>
                    </a:cubicBezTo>
                    <a:cubicBezTo>
                      <a:pt x="154" y="28"/>
                      <a:pt x="152" y="26"/>
                      <a:pt x="149" y="26"/>
                    </a:cubicBezTo>
                    <a:cubicBezTo>
                      <a:pt x="146" y="25"/>
                      <a:pt x="136" y="16"/>
                      <a:pt x="136" y="16"/>
                    </a:cubicBezTo>
                    <a:cubicBezTo>
                      <a:pt x="123" y="5"/>
                      <a:pt x="107" y="10"/>
                      <a:pt x="106" y="11"/>
                    </a:cubicBezTo>
                    <a:cubicBezTo>
                      <a:pt x="104" y="11"/>
                      <a:pt x="104" y="12"/>
                      <a:pt x="105" y="13"/>
                    </a:cubicBezTo>
                    <a:cubicBezTo>
                      <a:pt x="105" y="14"/>
                      <a:pt x="103" y="16"/>
                      <a:pt x="100" y="17"/>
                    </a:cubicBezTo>
                    <a:cubicBezTo>
                      <a:pt x="98" y="18"/>
                      <a:pt x="100" y="14"/>
                      <a:pt x="100" y="12"/>
                    </a:cubicBezTo>
                    <a:cubicBezTo>
                      <a:pt x="101" y="10"/>
                      <a:pt x="98" y="11"/>
                      <a:pt x="97" y="10"/>
                    </a:cubicBezTo>
                    <a:cubicBezTo>
                      <a:pt x="96" y="10"/>
                      <a:pt x="95" y="11"/>
                      <a:pt x="94" y="12"/>
                    </a:cubicBezTo>
                    <a:cubicBezTo>
                      <a:pt x="92" y="13"/>
                      <a:pt x="92" y="13"/>
                      <a:pt x="90" y="14"/>
                    </a:cubicBezTo>
                    <a:cubicBezTo>
                      <a:pt x="88" y="15"/>
                      <a:pt x="91" y="13"/>
                      <a:pt x="92" y="11"/>
                    </a:cubicBezTo>
                    <a:cubicBezTo>
                      <a:pt x="93" y="9"/>
                      <a:pt x="92" y="10"/>
                      <a:pt x="91" y="10"/>
                    </a:cubicBezTo>
                    <a:cubicBezTo>
                      <a:pt x="90" y="10"/>
                      <a:pt x="86" y="9"/>
                      <a:pt x="85" y="8"/>
                    </a:cubicBezTo>
                    <a:cubicBezTo>
                      <a:pt x="83" y="8"/>
                      <a:pt x="82" y="8"/>
                      <a:pt x="77" y="7"/>
                    </a:cubicBezTo>
                    <a:cubicBezTo>
                      <a:pt x="73" y="5"/>
                      <a:pt x="73" y="4"/>
                      <a:pt x="72" y="4"/>
                    </a:cubicBezTo>
                    <a:cubicBezTo>
                      <a:pt x="72" y="3"/>
                      <a:pt x="70" y="2"/>
                      <a:pt x="70" y="2"/>
                    </a:cubicBezTo>
                    <a:cubicBezTo>
                      <a:pt x="69" y="2"/>
                      <a:pt x="68" y="2"/>
                      <a:pt x="65" y="1"/>
                    </a:cubicBezTo>
                    <a:cubicBezTo>
                      <a:pt x="63" y="0"/>
                      <a:pt x="56" y="2"/>
                      <a:pt x="54" y="2"/>
                    </a:cubicBezTo>
                    <a:cubicBezTo>
                      <a:pt x="53" y="3"/>
                      <a:pt x="44" y="4"/>
                      <a:pt x="43" y="4"/>
                    </a:cubicBezTo>
                    <a:cubicBezTo>
                      <a:pt x="42" y="4"/>
                      <a:pt x="35" y="4"/>
                      <a:pt x="34" y="4"/>
                    </a:cubicBezTo>
                    <a:cubicBezTo>
                      <a:pt x="33" y="4"/>
                      <a:pt x="20" y="6"/>
                      <a:pt x="18" y="6"/>
                    </a:cubicBezTo>
                    <a:cubicBezTo>
                      <a:pt x="17" y="7"/>
                      <a:pt x="14" y="7"/>
                      <a:pt x="17" y="7"/>
                    </a:cubicBezTo>
                    <a:cubicBezTo>
                      <a:pt x="19" y="8"/>
                      <a:pt x="21" y="13"/>
                      <a:pt x="21" y="13"/>
                    </a:cubicBezTo>
                    <a:cubicBezTo>
                      <a:pt x="21" y="13"/>
                      <a:pt x="22" y="15"/>
                      <a:pt x="22" y="16"/>
                    </a:cubicBezTo>
                    <a:cubicBezTo>
                      <a:pt x="22" y="18"/>
                      <a:pt x="23" y="18"/>
                      <a:pt x="24" y="19"/>
                    </a:cubicBezTo>
                    <a:cubicBezTo>
                      <a:pt x="25" y="21"/>
                      <a:pt x="26" y="21"/>
                      <a:pt x="29" y="22"/>
                    </a:cubicBezTo>
                    <a:cubicBezTo>
                      <a:pt x="32" y="23"/>
                      <a:pt x="30" y="24"/>
                      <a:pt x="29" y="25"/>
                    </a:cubicBezTo>
                    <a:cubicBezTo>
                      <a:pt x="27" y="27"/>
                      <a:pt x="27" y="27"/>
                      <a:pt x="27" y="28"/>
                    </a:cubicBezTo>
                    <a:cubicBezTo>
                      <a:pt x="26" y="29"/>
                      <a:pt x="27" y="30"/>
                      <a:pt x="24" y="31"/>
                    </a:cubicBezTo>
                    <a:cubicBezTo>
                      <a:pt x="21" y="33"/>
                      <a:pt x="21" y="35"/>
                      <a:pt x="20" y="37"/>
                    </a:cubicBezTo>
                    <a:cubicBezTo>
                      <a:pt x="19" y="39"/>
                      <a:pt x="19" y="38"/>
                      <a:pt x="16" y="42"/>
                    </a:cubicBezTo>
                    <a:cubicBezTo>
                      <a:pt x="14" y="45"/>
                      <a:pt x="15" y="42"/>
                      <a:pt x="18" y="45"/>
                    </a:cubicBezTo>
                    <a:cubicBezTo>
                      <a:pt x="22" y="47"/>
                      <a:pt x="18" y="48"/>
                      <a:pt x="18" y="48"/>
                    </a:cubicBezTo>
                    <a:cubicBezTo>
                      <a:pt x="17" y="48"/>
                      <a:pt x="16" y="48"/>
                      <a:pt x="15" y="49"/>
                    </a:cubicBezTo>
                    <a:cubicBezTo>
                      <a:pt x="14" y="50"/>
                      <a:pt x="13" y="49"/>
                      <a:pt x="11" y="49"/>
                    </a:cubicBezTo>
                    <a:cubicBezTo>
                      <a:pt x="10" y="49"/>
                      <a:pt x="11" y="52"/>
                      <a:pt x="12" y="53"/>
                    </a:cubicBezTo>
                    <a:cubicBezTo>
                      <a:pt x="12" y="54"/>
                      <a:pt x="11" y="57"/>
                      <a:pt x="11" y="58"/>
                    </a:cubicBezTo>
                    <a:cubicBezTo>
                      <a:pt x="10" y="60"/>
                      <a:pt x="9" y="60"/>
                      <a:pt x="8" y="60"/>
                    </a:cubicBezTo>
                    <a:cubicBezTo>
                      <a:pt x="7" y="61"/>
                      <a:pt x="8" y="61"/>
                      <a:pt x="7" y="61"/>
                    </a:cubicBezTo>
                    <a:cubicBezTo>
                      <a:pt x="7" y="62"/>
                      <a:pt x="6" y="62"/>
                      <a:pt x="6" y="62"/>
                    </a:cubicBezTo>
                    <a:cubicBezTo>
                      <a:pt x="6" y="63"/>
                      <a:pt x="6" y="63"/>
                      <a:pt x="6" y="64"/>
                    </a:cubicBezTo>
                    <a:cubicBezTo>
                      <a:pt x="5" y="64"/>
                      <a:pt x="5" y="65"/>
                      <a:pt x="5" y="65"/>
                    </a:cubicBezTo>
                    <a:cubicBezTo>
                      <a:pt x="5" y="66"/>
                      <a:pt x="4" y="66"/>
                      <a:pt x="4" y="67"/>
                    </a:cubicBezTo>
                    <a:cubicBezTo>
                      <a:pt x="3" y="67"/>
                      <a:pt x="3" y="67"/>
                      <a:pt x="3" y="67"/>
                    </a:cubicBezTo>
                    <a:cubicBezTo>
                      <a:pt x="3" y="68"/>
                      <a:pt x="3" y="68"/>
                      <a:pt x="2" y="69"/>
                    </a:cubicBezTo>
                    <a:cubicBezTo>
                      <a:pt x="1" y="70"/>
                      <a:pt x="1" y="70"/>
                      <a:pt x="1" y="71"/>
                    </a:cubicBezTo>
                    <a:cubicBezTo>
                      <a:pt x="2" y="73"/>
                      <a:pt x="2" y="73"/>
                      <a:pt x="1" y="74"/>
                    </a:cubicBezTo>
                    <a:cubicBezTo>
                      <a:pt x="0" y="75"/>
                      <a:pt x="5" y="74"/>
                      <a:pt x="9" y="7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2" name="Freeform 197">
                <a:extLst>
                  <a:ext uri="{FF2B5EF4-FFF2-40B4-BE49-F238E27FC236}">
                    <a16:creationId xmlns:a16="http://schemas.microsoft.com/office/drawing/2014/main" id="{75C99999-635F-4B8A-AD94-CFE93912BF93}"/>
                  </a:ext>
                </a:extLst>
              </p:cNvPr>
              <p:cNvSpPr>
                <a:spLocks/>
              </p:cNvSpPr>
              <p:nvPr/>
            </p:nvSpPr>
            <p:spPr bwMode="auto">
              <a:xfrm>
                <a:off x="1085" y="683"/>
                <a:ext cx="253" cy="102"/>
              </a:xfrm>
              <a:custGeom>
                <a:avLst/>
                <a:gdLst>
                  <a:gd name="T0" fmla="*/ 32 w 183"/>
                  <a:gd name="T1" fmla="*/ 19 h 75"/>
                  <a:gd name="T2" fmla="*/ 32 w 183"/>
                  <a:gd name="T3" fmla="*/ 21 h 75"/>
                  <a:gd name="T4" fmla="*/ 16 w 183"/>
                  <a:gd name="T5" fmla="*/ 25 h 75"/>
                  <a:gd name="T6" fmla="*/ 27 w 183"/>
                  <a:gd name="T7" fmla="*/ 30 h 75"/>
                  <a:gd name="T8" fmla="*/ 36 w 183"/>
                  <a:gd name="T9" fmla="*/ 31 h 75"/>
                  <a:gd name="T10" fmla="*/ 8 w 183"/>
                  <a:gd name="T11" fmla="*/ 37 h 75"/>
                  <a:gd name="T12" fmla="*/ 37 w 183"/>
                  <a:gd name="T13" fmla="*/ 36 h 75"/>
                  <a:gd name="T14" fmla="*/ 33 w 183"/>
                  <a:gd name="T15" fmla="*/ 39 h 75"/>
                  <a:gd name="T16" fmla="*/ 5 w 183"/>
                  <a:gd name="T17" fmla="*/ 44 h 75"/>
                  <a:gd name="T18" fmla="*/ 12 w 183"/>
                  <a:gd name="T19" fmla="*/ 52 h 75"/>
                  <a:gd name="T20" fmla="*/ 21 w 183"/>
                  <a:gd name="T21" fmla="*/ 50 h 75"/>
                  <a:gd name="T22" fmla="*/ 22 w 183"/>
                  <a:gd name="T23" fmla="*/ 54 h 75"/>
                  <a:gd name="T24" fmla="*/ 32 w 183"/>
                  <a:gd name="T25" fmla="*/ 57 h 75"/>
                  <a:gd name="T26" fmla="*/ 37 w 183"/>
                  <a:gd name="T27" fmla="*/ 51 h 75"/>
                  <a:gd name="T28" fmla="*/ 42 w 183"/>
                  <a:gd name="T29" fmla="*/ 57 h 75"/>
                  <a:gd name="T30" fmla="*/ 48 w 183"/>
                  <a:gd name="T31" fmla="*/ 48 h 75"/>
                  <a:gd name="T32" fmla="*/ 55 w 183"/>
                  <a:gd name="T33" fmla="*/ 44 h 75"/>
                  <a:gd name="T34" fmla="*/ 57 w 183"/>
                  <a:gd name="T35" fmla="*/ 48 h 75"/>
                  <a:gd name="T36" fmla="*/ 72 w 183"/>
                  <a:gd name="T37" fmla="*/ 53 h 75"/>
                  <a:gd name="T38" fmla="*/ 78 w 183"/>
                  <a:gd name="T39" fmla="*/ 50 h 75"/>
                  <a:gd name="T40" fmla="*/ 87 w 183"/>
                  <a:gd name="T41" fmla="*/ 52 h 75"/>
                  <a:gd name="T42" fmla="*/ 96 w 183"/>
                  <a:gd name="T43" fmla="*/ 50 h 75"/>
                  <a:gd name="T44" fmla="*/ 51 w 183"/>
                  <a:gd name="T45" fmla="*/ 64 h 75"/>
                  <a:gd name="T46" fmla="*/ 129 w 183"/>
                  <a:gd name="T47" fmla="*/ 55 h 75"/>
                  <a:gd name="T48" fmla="*/ 145 w 183"/>
                  <a:gd name="T49" fmla="*/ 57 h 75"/>
                  <a:gd name="T50" fmla="*/ 173 w 183"/>
                  <a:gd name="T51" fmla="*/ 55 h 75"/>
                  <a:gd name="T52" fmla="*/ 175 w 183"/>
                  <a:gd name="T53" fmla="*/ 50 h 75"/>
                  <a:gd name="T54" fmla="*/ 179 w 183"/>
                  <a:gd name="T55" fmla="*/ 43 h 75"/>
                  <a:gd name="T56" fmla="*/ 182 w 183"/>
                  <a:gd name="T57" fmla="*/ 34 h 75"/>
                  <a:gd name="T58" fmla="*/ 161 w 183"/>
                  <a:gd name="T59" fmla="*/ 29 h 75"/>
                  <a:gd name="T60" fmla="*/ 161 w 183"/>
                  <a:gd name="T61" fmla="*/ 36 h 75"/>
                  <a:gd name="T62" fmla="*/ 154 w 183"/>
                  <a:gd name="T63" fmla="*/ 29 h 75"/>
                  <a:gd name="T64" fmla="*/ 143 w 183"/>
                  <a:gd name="T65" fmla="*/ 19 h 75"/>
                  <a:gd name="T66" fmla="*/ 136 w 183"/>
                  <a:gd name="T67" fmla="*/ 10 h 75"/>
                  <a:gd name="T68" fmla="*/ 136 w 183"/>
                  <a:gd name="T69" fmla="*/ 3 h 75"/>
                  <a:gd name="T70" fmla="*/ 128 w 183"/>
                  <a:gd name="T71" fmla="*/ 1 h 75"/>
                  <a:gd name="T72" fmla="*/ 121 w 183"/>
                  <a:gd name="T73" fmla="*/ 6 h 75"/>
                  <a:gd name="T74" fmla="*/ 116 w 183"/>
                  <a:gd name="T75" fmla="*/ 11 h 75"/>
                  <a:gd name="T76" fmla="*/ 111 w 183"/>
                  <a:gd name="T77" fmla="*/ 17 h 75"/>
                  <a:gd name="T78" fmla="*/ 123 w 183"/>
                  <a:gd name="T79" fmla="*/ 26 h 75"/>
                  <a:gd name="T80" fmla="*/ 131 w 183"/>
                  <a:gd name="T81" fmla="*/ 36 h 75"/>
                  <a:gd name="T82" fmla="*/ 97 w 183"/>
                  <a:gd name="T83" fmla="*/ 41 h 75"/>
                  <a:gd name="T84" fmla="*/ 82 w 183"/>
                  <a:gd name="T85" fmla="*/ 32 h 75"/>
                  <a:gd name="T86" fmla="*/ 82 w 183"/>
                  <a:gd name="T87" fmla="*/ 26 h 75"/>
                  <a:gd name="T88" fmla="*/ 66 w 183"/>
                  <a:gd name="T89" fmla="*/ 18 h 75"/>
                  <a:gd name="T90" fmla="*/ 55 w 183"/>
                  <a:gd name="T91" fmla="*/ 19 h 75"/>
                  <a:gd name="T92" fmla="*/ 43 w 183"/>
                  <a:gd name="T93" fmla="*/ 10 h 75"/>
                  <a:gd name="T94" fmla="*/ 31 w 183"/>
                  <a:gd name="T9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75">
                    <a:moveTo>
                      <a:pt x="27" y="15"/>
                    </a:moveTo>
                    <a:cubicBezTo>
                      <a:pt x="26" y="16"/>
                      <a:pt x="27" y="16"/>
                      <a:pt x="27" y="17"/>
                    </a:cubicBezTo>
                    <a:cubicBezTo>
                      <a:pt x="27" y="18"/>
                      <a:pt x="31" y="19"/>
                      <a:pt x="32" y="19"/>
                    </a:cubicBezTo>
                    <a:cubicBezTo>
                      <a:pt x="34" y="19"/>
                      <a:pt x="39" y="20"/>
                      <a:pt x="43" y="21"/>
                    </a:cubicBezTo>
                    <a:cubicBezTo>
                      <a:pt x="48" y="22"/>
                      <a:pt x="42" y="22"/>
                      <a:pt x="39" y="22"/>
                    </a:cubicBezTo>
                    <a:cubicBezTo>
                      <a:pt x="37" y="21"/>
                      <a:pt x="33" y="20"/>
                      <a:pt x="32" y="21"/>
                    </a:cubicBezTo>
                    <a:cubicBezTo>
                      <a:pt x="31" y="21"/>
                      <a:pt x="27" y="20"/>
                      <a:pt x="25" y="20"/>
                    </a:cubicBezTo>
                    <a:cubicBezTo>
                      <a:pt x="23" y="20"/>
                      <a:pt x="20" y="21"/>
                      <a:pt x="17" y="22"/>
                    </a:cubicBezTo>
                    <a:cubicBezTo>
                      <a:pt x="14" y="23"/>
                      <a:pt x="15" y="25"/>
                      <a:pt x="16" y="25"/>
                    </a:cubicBezTo>
                    <a:cubicBezTo>
                      <a:pt x="17" y="25"/>
                      <a:pt x="17" y="26"/>
                      <a:pt x="15" y="27"/>
                    </a:cubicBezTo>
                    <a:cubicBezTo>
                      <a:pt x="13" y="28"/>
                      <a:pt x="15" y="30"/>
                      <a:pt x="17" y="30"/>
                    </a:cubicBezTo>
                    <a:cubicBezTo>
                      <a:pt x="18" y="30"/>
                      <a:pt x="25" y="30"/>
                      <a:pt x="27" y="30"/>
                    </a:cubicBezTo>
                    <a:cubicBezTo>
                      <a:pt x="29" y="30"/>
                      <a:pt x="37" y="29"/>
                      <a:pt x="41" y="29"/>
                    </a:cubicBezTo>
                    <a:cubicBezTo>
                      <a:pt x="45" y="29"/>
                      <a:pt x="42" y="30"/>
                      <a:pt x="41" y="31"/>
                    </a:cubicBezTo>
                    <a:cubicBezTo>
                      <a:pt x="40" y="31"/>
                      <a:pt x="37" y="31"/>
                      <a:pt x="36" y="31"/>
                    </a:cubicBezTo>
                    <a:cubicBezTo>
                      <a:pt x="34" y="31"/>
                      <a:pt x="26" y="31"/>
                      <a:pt x="25" y="32"/>
                    </a:cubicBezTo>
                    <a:cubicBezTo>
                      <a:pt x="24" y="32"/>
                      <a:pt x="17" y="32"/>
                      <a:pt x="14" y="32"/>
                    </a:cubicBezTo>
                    <a:cubicBezTo>
                      <a:pt x="11" y="33"/>
                      <a:pt x="10" y="35"/>
                      <a:pt x="8" y="37"/>
                    </a:cubicBezTo>
                    <a:cubicBezTo>
                      <a:pt x="5" y="40"/>
                      <a:pt x="11" y="39"/>
                      <a:pt x="15" y="39"/>
                    </a:cubicBezTo>
                    <a:cubicBezTo>
                      <a:pt x="19" y="40"/>
                      <a:pt x="23" y="39"/>
                      <a:pt x="25" y="38"/>
                    </a:cubicBezTo>
                    <a:cubicBezTo>
                      <a:pt x="27" y="38"/>
                      <a:pt x="35" y="36"/>
                      <a:pt x="37" y="36"/>
                    </a:cubicBezTo>
                    <a:cubicBezTo>
                      <a:pt x="40" y="35"/>
                      <a:pt x="39" y="36"/>
                      <a:pt x="39" y="36"/>
                    </a:cubicBezTo>
                    <a:cubicBezTo>
                      <a:pt x="38" y="36"/>
                      <a:pt x="37" y="37"/>
                      <a:pt x="37" y="37"/>
                    </a:cubicBezTo>
                    <a:cubicBezTo>
                      <a:pt x="36" y="38"/>
                      <a:pt x="35" y="39"/>
                      <a:pt x="33" y="39"/>
                    </a:cubicBezTo>
                    <a:cubicBezTo>
                      <a:pt x="32" y="39"/>
                      <a:pt x="30" y="39"/>
                      <a:pt x="29" y="40"/>
                    </a:cubicBezTo>
                    <a:cubicBezTo>
                      <a:pt x="28" y="40"/>
                      <a:pt x="25" y="41"/>
                      <a:pt x="25" y="41"/>
                    </a:cubicBezTo>
                    <a:cubicBezTo>
                      <a:pt x="25" y="41"/>
                      <a:pt x="6" y="44"/>
                      <a:pt x="5" y="44"/>
                    </a:cubicBezTo>
                    <a:cubicBezTo>
                      <a:pt x="3" y="45"/>
                      <a:pt x="1" y="46"/>
                      <a:pt x="1" y="48"/>
                    </a:cubicBezTo>
                    <a:cubicBezTo>
                      <a:pt x="0" y="50"/>
                      <a:pt x="6" y="52"/>
                      <a:pt x="8" y="52"/>
                    </a:cubicBezTo>
                    <a:cubicBezTo>
                      <a:pt x="9" y="52"/>
                      <a:pt x="11" y="52"/>
                      <a:pt x="12" y="52"/>
                    </a:cubicBezTo>
                    <a:cubicBezTo>
                      <a:pt x="13" y="53"/>
                      <a:pt x="15" y="52"/>
                      <a:pt x="16" y="52"/>
                    </a:cubicBezTo>
                    <a:cubicBezTo>
                      <a:pt x="16" y="51"/>
                      <a:pt x="18" y="51"/>
                      <a:pt x="18" y="51"/>
                    </a:cubicBezTo>
                    <a:cubicBezTo>
                      <a:pt x="18" y="51"/>
                      <a:pt x="20" y="51"/>
                      <a:pt x="21" y="50"/>
                    </a:cubicBezTo>
                    <a:cubicBezTo>
                      <a:pt x="22" y="50"/>
                      <a:pt x="22" y="51"/>
                      <a:pt x="21" y="52"/>
                    </a:cubicBezTo>
                    <a:cubicBezTo>
                      <a:pt x="20" y="53"/>
                      <a:pt x="20" y="54"/>
                      <a:pt x="22" y="53"/>
                    </a:cubicBezTo>
                    <a:cubicBezTo>
                      <a:pt x="23" y="53"/>
                      <a:pt x="22" y="54"/>
                      <a:pt x="22" y="54"/>
                    </a:cubicBezTo>
                    <a:cubicBezTo>
                      <a:pt x="22" y="54"/>
                      <a:pt x="23" y="55"/>
                      <a:pt x="24" y="56"/>
                    </a:cubicBezTo>
                    <a:cubicBezTo>
                      <a:pt x="25" y="56"/>
                      <a:pt x="27" y="56"/>
                      <a:pt x="28" y="57"/>
                    </a:cubicBezTo>
                    <a:cubicBezTo>
                      <a:pt x="29" y="57"/>
                      <a:pt x="31" y="57"/>
                      <a:pt x="32" y="57"/>
                    </a:cubicBezTo>
                    <a:cubicBezTo>
                      <a:pt x="33" y="56"/>
                      <a:pt x="32" y="55"/>
                      <a:pt x="31" y="54"/>
                    </a:cubicBezTo>
                    <a:cubicBezTo>
                      <a:pt x="31" y="52"/>
                      <a:pt x="30" y="52"/>
                      <a:pt x="32" y="52"/>
                    </a:cubicBezTo>
                    <a:cubicBezTo>
                      <a:pt x="33" y="53"/>
                      <a:pt x="35" y="52"/>
                      <a:pt x="37" y="51"/>
                    </a:cubicBezTo>
                    <a:cubicBezTo>
                      <a:pt x="38" y="51"/>
                      <a:pt x="38" y="53"/>
                      <a:pt x="37" y="54"/>
                    </a:cubicBezTo>
                    <a:cubicBezTo>
                      <a:pt x="36" y="54"/>
                      <a:pt x="37" y="54"/>
                      <a:pt x="38" y="56"/>
                    </a:cubicBezTo>
                    <a:cubicBezTo>
                      <a:pt x="40" y="58"/>
                      <a:pt x="42" y="57"/>
                      <a:pt x="42" y="57"/>
                    </a:cubicBezTo>
                    <a:cubicBezTo>
                      <a:pt x="45" y="56"/>
                      <a:pt x="49" y="54"/>
                      <a:pt x="50" y="53"/>
                    </a:cubicBezTo>
                    <a:cubicBezTo>
                      <a:pt x="51" y="52"/>
                      <a:pt x="51" y="51"/>
                      <a:pt x="49" y="49"/>
                    </a:cubicBezTo>
                    <a:cubicBezTo>
                      <a:pt x="47" y="47"/>
                      <a:pt x="48" y="47"/>
                      <a:pt x="48" y="48"/>
                    </a:cubicBezTo>
                    <a:cubicBezTo>
                      <a:pt x="49" y="48"/>
                      <a:pt x="51" y="49"/>
                      <a:pt x="52" y="49"/>
                    </a:cubicBezTo>
                    <a:cubicBezTo>
                      <a:pt x="53" y="49"/>
                      <a:pt x="54" y="46"/>
                      <a:pt x="54" y="44"/>
                    </a:cubicBezTo>
                    <a:cubicBezTo>
                      <a:pt x="54" y="42"/>
                      <a:pt x="55" y="43"/>
                      <a:pt x="55" y="44"/>
                    </a:cubicBezTo>
                    <a:cubicBezTo>
                      <a:pt x="56" y="44"/>
                      <a:pt x="56" y="46"/>
                      <a:pt x="59" y="45"/>
                    </a:cubicBezTo>
                    <a:cubicBezTo>
                      <a:pt x="61" y="44"/>
                      <a:pt x="60" y="45"/>
                      <a:pt x="59" y="46"/>
                    </a:cubicBezTo>
                    <a:cubicBezTo>
                      <a:pt x="59" y="46"/>
                      <a:pt x="58" y="46"/>
                      <a:pt x="57" y="48"/>
                    </a:cubicBezTo>
                    <a:cubicBezTo>
                      <a:pt x="56" y="50"/>
                      <a:pt x="56" y="50"/>
                      <a:pt x="56" y="53"/>
                    </a:cubicBezTo>
                    <a:cubicBezTo>
                      <a:pt x="55" y="56"/>
                      <a:pt x="60" y="55"/>
                      <a:pt x="61" y="54"/>
                    </a:cubicBezTo>
                    <a:cubicBezTo>
                      <a:pt x="63" y="54"/>
                      <a:pt x="70" y="54"/>
                      <a:pt x="72" y="53"/>
                    </a:cubicBezTo>
                    <a:cubicBezTo>
                      <a:pt x="75" y="53"/>
                      <a:pt x="75" y="51"/>
                      <a:pt x="75" y="50"/>
                    </a:cubicBezTo>
                    <a:cubicBezTo>
                      <a:pt x="75" y="49"/>
                      <a:pt x="75" y="47"/>
                      <a:pt x="75" y="49"/>
                    </a:cubicBezTo>
                    <a:cubicBezTo>
                      <a:pt x="76" y="51"/>
                      <a:pt x="76" y="50"/>
                      <a:pt x="78" y="50"/>
                    </a:cubicBezTo>
                    <a:cubicBezTo>
                      <a:pt x="80" y="49"/>
                      <a:pt x="79" y="51"/>
                      <a:pt x="78" y="52"/>
                    </a:cubicBezTo>
                    <a:cubicBezTo>
                      <a:pt x="78" y="53"/>
                      <a:pt x="81" y="53"/>
                      <a:pt x="83" y="52"/>
                    </a:cubicBezTo>
                    <a:cubicBezTo>
                      <a:pt x="84" y="52"/>
                      <a:pt x="86" y="53"/>
                      <a:pt x="87" y="52"/>
                    </a:cubicBezTo>
                    <a:cubicBezTo>
                      <a:pt x="88" y="51"/>
                      <a:pt x="88" y="51"/>
                      <a:pt x="89" y="52"/>
                    </a:cubicBezTo>
                    <a:cubicBezTo>
                      <a:pt x="90" y="52"/>
                      <a:pt x="92" y="51"/>
                      <a:pt x="94" y="50"/>
                    </a:cubicBezTo>
                    <a:cubicBezTo>
                      <a:pt x="95" y="49"/>
                      <a:pt x="98" y="46"/>
                      <a:pt x="96" y="50"/>
                    </a:cubicBezTo>
                    <a:cubicBezTo>
                      <a:pt x="95" y="54"/>
                      <a:pt x="90" y="57"/>
                      <a:pt x="87" y="57"/>
                    </a:cubicBezTo>
                    <a:cubicBezTo>
                      <a:pt x="83" y="56"/>
                      <a:pt x="79" y="57"/>
                      <a:pt x="77" y="57"/>
                    </a:cubicBezTo>
                    <a:cubicBezTo>
                      <a:pt x="75" y="58"/>
                      <a:pt x="58" y="63"/>
                      <a:pt x="51" y="64"/>
                    </a:cubicBezTo>
                    <a:cubicBezTo>
                      <a:pt x="44" y="66"/>
                      <a:pt x="55" y="71"/>
                      <a:pt x="61" y="73"/>
                    </a:cubicBezTo>
                    <a:cubicBezTo>
                      <a:pt x="67" y="75"/>
                      <a:pt x="76" y="73"/>
                      <a:pt x="76" y="73"/>
                    </a:cubicBezTo>
                    <a:cubicBezTo>
                      <a:pt x="76" y="73"/>
                      <a:pt x="125" y="57"/>
                      <a:pt x="129" y="55"/>
                    </a:cubicBezTo>
                    <a:cubicBezTo>
                      <a:pt x="132" y="54"/>
                      <a:pt x="134" y="55"/>
                      <a:pt x="134" y="55"/>
                    </a:cubicBezTo>
                    <a:cubicBezTo>
                      <a:pt x="136" y="56"/>
                      <a:pt x="143" y="58"/>
                      <a:pt x="143" y="58"/>
                    </a:cubicBezTo>
                    <a:cubicBezTo>
                      <a:pt x="144" y="58"/>
                      <a:pt x="144" y="58"/>
                      <a:pt x="145" y="57"/>
                    </a:cubicBezTo>
                    <a:cubicBezTo>
                      <a:pt x="145" y="57"/>
                      <a:pt x="146" y="55"/>
                      <a:pt x="147" y="54"/>
                    </a:cubicBezTo>
                    <a:cubicBezTo>
                      <a:pt x="148" y="53"/>
                      <a:pt x="149" y="54"/>
                      <a:pt x="149" y="54"/>
                    </a:cubicBezTo>
                    <a:cubicBezTo>
                      <a:pt x="149" y="54"/>
                      <a:pt x="172" y="55"/>
                      <a:pt x="173" y="55"/>
                    </a:cubicBezTo>
                    <a:cubicBezTo>
                      <a:pt x="174" y="54"/>
                      <a:pt x="174" y="55"/>
                      <a:pt x="173" y="54"/>
                    </a:cubicBezTo>
                    <a:cubicBezTo>
                      <a:pt x="173" y="53"/>
                      <a:pt x="174" y="53"/>
                      <a:pt x="176" y="52"/>
                    </a:cubicBezTo>
                    <a:cubicBezTo>
                      <a:pt x="177" y="51"/>
                      <a:pt x="176" y="51"/>
                      <a:pt x="175" y="50"/>
                    </a:cubicBezTo>
                    <a:cubicBezTo>
                      <a:pt x="174" y="49"/>
                      <a:pt x="177" y="48"/>
                      <a:pt x="178" y="47"/>
                    </a:cubicBezTo>
                    <a:cubicBezTo>
                      <a:pt x="179" y="45"/>
                      <a:pt x="179" y="45"/>
                      <a:pt x="178" y="45"/>
                    </a:cubicBezTo>
                    <a:cubicBezTo>
                      <a:pt x="178" y="44"/>
                      <a:pt x="178" y="43"/>
                      <a:pt x="179" y="43"/>
                    </a:cubicBezTo>
                    <a:cubicBezTo>
                      <a:pt x="179" y="43"/>
                      <a:pt x="180" y="42"/>
                      <a:pt x="179" y="42"/>
                    </a:cubicBezTo>
                    <a:cubicBezTo>
                      <a:pt x="178" y="42"/>
                      <a:pt x="177" y="42"/>
                      <a:pt x="180" y="40"/>
                    </a:cubicBezTo>
                    <a:cubicBezTo>
                      <a:pt x="183" y="37"/>
                      <a:pt x="182" y="34"/>
                      <a:pt x="182" y="34"/>
                    </a:cubicBezTo>
                    <a:cubicBezTo>
                      <a:pt x="182" y="27"/>
                      <a:pt x="175" y="26"/>
                      <a:pt x="170" y="25"/>
                    </a:cubicBezTo>
                    <a:cubicBezTo>
                      <a:pt x="166" y="24"/>
                      <a:pt x="163" y="26"/>
                      <a:pt x="163" y="26"/>
                    </a:cubicBezTo>
                    <a:cubicBezTo>
                      <a:pt x="162" y="27"/>
                      <a:pt x="161" y="27"/>
                      <a:pt x="161" y="29"/>
                    </a:cubicBezTo>
                    <a:cubicBezTo>
                      <a:pt x="160" y="31"/>
                      <a:pt x="162" y="31"/>
                      <a:pt x="163" y="32"/>
                    </a:cubicBezTo>
                    <a:cubicBezTo>
                      <a:pt x="164" y="33"/>
                      <a:pt x="164" y="33"/>
                      <a:pt x="163" y="33"/>
                    </a:cubicBezTo>
                    <a:cubicBezTo>
                      <a:pt x="162" y="33"/>
                      <a:pt x="161" y="34"/>
                      <a:pt x="161" y="36"/>
                    </a:cubicBezTo>
                    <a:cubicBezTo>
                      <a:pt x="160" y="38"/>
                      <a:pt x="160" y="35"/>
                      <a:pt x="159" y="34"/>
                    </a:cubicBezTo>
                    <a:cubicBezTo>
                      <a:pt x="159" y="33"/>
                      <a:pt x="159" y="33"/>
                      <a:pt x="158" y="31"/>
                    </a:cubicBezTo>
                    <a:cubicBezTo>
                      <a:pt x="158" y="29"/>
                      <a:pt x="156" y="29"/>
                      <a:pt x="154" y="29"/>
                    </a:cubicBezTo>
                    <a:cubicBezTo>
                      <a:pt x="152" y="29"/>
                      <a:pt x="151" y="31"/>
                      <a:pt x="150" y="28"/>
                    </a:cubicBezTo>
                    <a:cubicBezTo>
                      <a:pt x="148" y="24"/>
                      <a:pt x="146" y="24"/>
                      <a:pt x="143" y="25"/>
                    </a:cubicBezTo>
                    <a:cubicBezTo>
                      <a:pt x="140" y="25"/>
                      <a:pt x="142" y="21"/>
                      <a:pt x="143" y="19"/>
                    </a:cubicBezTo>
                    <a:cubicBezTo>
                      <a:pt x="143" y="18"/>
                      <a:pt x="143" y="18"/>
                      <a:pt x="141" y="16"/>
                    </a:cubicBezTo>
                    <a:cubicBezTo>
                      <a:pt x="140" y="15"/>
                      <a:pt x="139" y="15"/>
                      <a:pt x="138" y="14"/>
                    </a:cubicBezTo>
                    <a:cubicBezTo>
                      <a:pt x="136" y="14"/>
                      <a:pt x="136" y="12"/>
                      <a:pt x="136" y="10"/>
                    </a:cubicBezTo>
                    <a:cubicBezTo>
                      <a:pt x="136" y="9"/>
                      <a:pt x="135" y="9"/>
                      <a:pt x="134" y="7"/>
                    </a:cubicBezTo>
                    <a:cubicBezTo>
                      <a:pt x="133" y="6"/>
                      <a:pt x="136" y="6"/>
                      <a:pt x="137" y="5"/>
                    </a:cubicBezTo>
                    <a:cubicBezTo>
                      <a:pt x="138" y="4"/>
                      <a:pt x="137" y="3"/>
                      <a:pt x="136" y="3"/>
                    </a:cubicBezTo>
                    <a:cubicBezTo>
                      <a:pt x="135" y="3"/>
                      <a:pt x="135" y="3"/>
                      <a:pt x="134" y="1"/>
                    </a:cubicBezTo>
                    <a:cubicBezTo>
                      <a:pt x="133" y="0"/>
                      <a:pt x="132" y="0"/>
                      <a:pt x="132" y="1"/>
                    </a:cubicBezTo>
                    <a:cubicBezTo>
                      <a:pt x="131" y="1"/>
                      <a:pt x="130" y="1"/>
                      <a:pt x="128" y="1"/>
                    </a:cubicBezTo>
                    <a:cubicBezTo>
                      <a:pt x="126" y="1"/>
                      <a:pt x="125" y="2"/>
                      <a:pt x="125" y="2"/>
                    </a:cubicBezTo>
                    <a:cubicBezTo>
                      <a:pt x="124" y="2"/>
                      <a:pt x="124" y="4"/>
                      <a:pt x="123" y="4"/>
                    </a:cubicBezTo>
                    <a:cubicBezTo>
                      <a:pt x="122" y="4"/>
                      <a:pt x="122" y="5"/>
                      <a:pt x="121" y="6"/>
                    </a:cubicBezTo>
                    <a:cubicBezTo>
                      <a:pt x="121" y="7"/>
                      <a:pt x="120" y="8"/>
                      <a:pt x="119" y="8"/>
                    </a:cubicBezTo>
                    <a:cubicBezTo>
                      <a:pt x="118" y="9"/>
                      <a:pt x="117" y="10"/>
                      <a:pt x="118" y="10"/>
                    </a:cubicBezTo>
                    <a:cubicBezTo>
                      <a:pt x="119" y="11"/>
                      <a:pt x="117" y="11"/>
                      <a:pt x="116" y="11"/>
                    </a:cubicBezTo>
                    <a:cubicBezTo>
                      <a:pt x="115" y="11"/>
                      <a:pt x="114" y="12"/>
                      <a:pt x="114" y="12"/>
                    </a:cubicBezTo>
                    <a:cubicBezTo>
                      <a:pt x="113" y="12"/>
                      <a:pt x="110" y="13"/>
                      <a:pt x="109" y="15"/>
                    </a:cubicBezTo>
                    <a:cubicBezTo>
                      <a:pt x="108" y="18"/>
                      <a:pt x="110" y="17"/>
                      <a:pt x="111" y="17"/>
                    </a:cubicBezTo>
                    <a:cubicBezTo>
                      <a:pt x="111" y="18"/>
                      <a:pt x="112" y="18"/>
                      <a:pt x="113" y="18"/>
                    </a:cubicBezTo>
                    <a:cubicBezTo>
                      <a:pt x="114" y="19"/>
                      <a:pt x="121" y="23"/>
                      <a:pt x="123" y="24"/>
                    </a:cubicBezTo>
                    <a:cubicBezTo>
                      <a:pt x="125" y="25"/>
                      <a:pt x="124" y="26"/>
                      <a:pt x="123" y="26"/>
                    </a:cubicBezTo>
                    <a:cubicBezTo>
                      <a:pt x="122" y="26"/>
                      <a:pt x="120" y="28"/>
                      <a:pt x="116" y="29"/>
                    </a:cubicBezTo>
                    <a:cubicBezTo>
                      <a:pt x="113" y="29"/>
                      <a:pt x="115" y="30"/>
                      <a:pt x="116" y="31"/>
                    </a:cubicBezTo>
                    <a:cubicBezTo>
                      <a:pt x="117" y="31"/>
                      <a:pt x="129" y="35"/>
                      <a:pt x="131" y="36"/>
                    </a:cubicBezTo>
                    <a:cubicBezTo>
                      <a:pt x="132" y="36"/>
                      <a:pt x="131" y="40"/>
                      <a:pt x="131" y="41"/>
                    </a:cubicBezTo>
                    <a:cubicBezTo>
                      <a:pt x="131" y="43"/>
                      <a:pt x="128" y="42"/>
                      <a:pt x="128" y="42"/>
                    </a:cubicBezTo>
                    <a:cubicBezTo>
                      <a:pt x="114" y="39"/>
                      <a:pt x="102" y="41"/>
                      <a:pt x="97" y="41"/>
                    </a:cubicBezTo>
                    <a:cubicBezTo>
                      <a:pt x="93" y="41"/>
                      <a:pt x="94" y="36"/>
                      <a:pt x="94" y="34"/>
                    </a:cubicBezTo>
                    <a:cubicBezTo>
                      <a:pt x="93" y="31"/>
                      <a:pt x="91" y="31"/>
                      <a:pt x="90" y="31"/>
                    </a:cubicBezTo>
                    <a:cubicBezTo>
                      <a:pt x="88" y="32"/>
                      <a:pt x="83" y="32"/>
                      <a:pt x="82" y="32"/>
                    </a:cubicBezTo>
                    <a:cubicBezTo>
                      <a:pt x="81" y="32"/>
                      <a:pt x="82" y="31"/>
                      <a:pt x="83" y="30"/>
                    </a:cubicBezTo>
                    <a:cubicBezTo>
                      <a:pt x="84" y="30"/>
                      <a:pt x="84" y="29"/>
                      <a:pt x="86" y="29"/>
                    </a:cubicBezTo>
                    <a:cubicBezTo>
                      <a:pt x="88" y="30"/>
                      <a:pt x="84" y="27"/>
                      <a:pt x="82" y="26"/>
                    </a:cubicBezTo>
                    <a:cubicBezTo>
                      <a:pt x="80" y="25"/>
                      <a:pt x="74" y="20"/>
                      <a:pt x="73" y="19"/>
                    </a:cubicBezTo>
                    <a:cubicBezTo>
                      <a:pt x="72" y="18"/>
                      <a:pt x="70" y="18"/>
                      <a:pt x="69" y="18"/>
                    </a:cubicBezTo>
                    <a:cubicBezTo>
                      <a:pt x="69" y="19"/>
                      <a:pt x="68" y="19"/>
                      <a:pt x="66" y="18"/>
                    </a:cubicBezTo>
                    <a:cubicBezTo>
                      <a:pt x="65" y="18"/>
                      <a:pt x="64" y="18"/>
                      <a:pt x="62" y="19"/>
                    </a:cubicBezTo>
                    <a:cubicBezTo>
                      <a:pt x="61" y="19"/>
                      <a:pt x="57" y="20"/>
                      <a:pt x="56" y="20"/>
                    </a:cubicBezTo>
                    <a:cubicBezTo>
                      <a:pt x="55" y="19"/>
                      <a:pt x="54" y="19"/>
                      <a:pt x="55" y="19"/>
                    </a:cubicBezTo>
                    <a:cubicBezTo>
                      <a:pt x="56" y="18"/>
                      <a:pt x="55" y="18"/>
                      <a:pt x="54" y="17"/>
                    </a:cubicBezTo>
                    <a:cubicBezTo>
                      <a:pt x="53" y="17"/>
                      <a:pt x="48" y="12"/>
                      <a:pt x="47" y="11"/>
                    </a:cubicBezTo>
                    <a:cubicBezTo>
                      <a:pt x="46" y="11"/>
                      <a:pt x="44" y="10"/>
                      <a:pt x="43" y="10"/>
                    </a:cubicBezTo>
                    <a:cubicBezTo>
                      <a:pt x="41" y="10"/>
                      <a:pt x="40" y="11"/>
                      <a:pt x="40" y="12"/>
                    </a:cubicBezTo>
                    <a:cubicBezTo>
                      <a:pt x="39" y="12"/>
                      <a:pt x="36" y="12"/>
                      <a:pt x="34" y="12"/>
                    </a:cubicBezTo>
                    <a:cubicBezTo>
                      <a:pt x="33" y="12"/>
                      <a:pt x="31" y="13"/>
                      <a:pt x="31" y="14"/>
                    </a:cubicBezTo>
                    <a:cubicBezTo>
                      <a:pt x="30" y="14"/>
                      <a:pt x="29" y="15"/>
                      <a:pt x="27"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3" name="Freeform 198">
                <a:extLst>
                  <a:ext uri="{FF2B5EF4-FFF2-40B4-BE49-F238E27FC236}">
                    <a16:creationId xmlns:a16="http://schemas.microsoft.com/office/drawing/2014/main" id="{ED19A0E0-526F-4A5C-983A-2885D34AFF1A}"/>
                  </a:ext>
                </a:extLst>
              </p:cNvPr>
              <p:cNvSpPr>
                <a:spLocks/>
              </p:cNvSpPr>
              <p:nvPr/>
            </p:nvSpPr>
            <p:spPr bwMode="auto">
              <a:xfrm>
                <a:off x="1049" y="713"/>
                <a:ext cx="40" cy="27"/>
              </a:xfrm>
              <a:custGeom>
                <a:avLst/>
                <a:gdLst>
                  <a:gd name="T0" fmla="*/ 27 w 29"/>
                  <a:gd name="T1" fmla="*/ 1 h 20"/>
                  <a:gd name="T2" fmla="*/ 23 w 29"/>
                  <a:gd name="T3" fmla="*/ 3 h 20"/>
                  <a:gd name="T4" fmla="*/ 20 w 29"/>
                  <a:gd name="T5" fmla="*/ 4 h 20"/>
                  <a:gd name="T6" fmla="*/ 16 w 29"/>
                  <a:gd name="T7" fmla="*/ 5 h 20"/>
                  <a:gd name="T8" fmla="*/ 11 w 29"/>
                  <a:gd name="T9" fmla="*/ 8 h 20"/>
                  <a:gd name="T10" fmla="*/ 4 w 29"/>
                  <a:gd name="T11" fmla="*/ 13 h 20"/>
                  <a:gd name="T12" fmla="*/ 4 w 29"/>
                  <a:gd name="T13" fmla="*/ 17 h 20"/>
                  <a:gd name="T14" fmla="*/ 10 w 29"/>
                  <a:gd name="T15" fmla="*/ 19 h 20"/>
                  <a:gd name="T16" fmla="*/ 16 w 29"/>
                  <a:gd name="T17" fmla="*/ 18 h 20"/>
                  <a:gd name="T18" fmla="*/ 26 w 29"/>
                  <a:gd name="T19" fmla="*/ 7 h 20"/>
                  <a:gd name="T20" fmla="*/ 27 w 29"/>
                  <a:gd name="T21"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0">
                    <a:moveTo>
                      <a:pt x="27" y="1"/>
                    </a:moveTo>
                    <a:cubicBezTo>
                      <a:pt x="25" y="0"/>
                      <a:pt x="23" y="3"/>
                      <a:pt x="23" y="3"/>
                    </a:cubicBezTo>
                    <a:cubicBezTo>
                      <a:pt x="23" y="3"/>
                      <a:pt x="21" y="3"/>
                      <a:pt x="20" y="4"/>
                    </a:cubicBezTo>
                    <a:cubicBezTo>
                      <a:pt x="20" y="5"/>
                      <a:pt x="17" y="5"/>
                      <a:pt x="16" y="5"/>
                    </a:cubicBezTo>
                    <a:cubicBezTo>
                      <a:pt x="14" y="5"/>
                      <a:pt x="12" y="7"/>
                      <a:pt x="11" y="8"/>
                    </a:cubicBezTo>
                    <a:cubicBezTo>
                      <a:pt x="9" y="10"/>
                      <a:pt x="6" y="12"/>
                      <a:pt x="4" y="13"/>
                    </a:cubicBezTo>
                    <a:cubicBezTo>
                      <a:pt x="3" y="14"/>
                      <a:pt x="0" y="16"/>
                      <a:pt x="4" y="17"/>
                    </a:cubicBezTo>
                    <a:cubicBezTo>
                      <a:pt x="7" y="17"/>
                      <a:pt x="9" y="18"/>
                      <a:pt x="10" y="19"/>
                    </a:cubicBezTo>
                    <a:cubicBezTo>
                      <a:pt x="10" y="19"/>
                      <a:pt x="13" y="20"/>
                      <a:pt x="16" y="18"/>
                    </a:cubicBezTo>
                    <a:cubicBezTo>
                      <a:pt x="19" y="15"/>
                      <a:pt x="25" y="9"/>
                      <a:pt x="26" y="7"/>
                    </a:cubicBezTo>
                    <a:cubicBezTo>
                      <a:pt x="28" y="4"/>
                      <a:pt x="29" y="3"/>
                      <a:pt x="2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4" name="Freeform 199">
                <a:extLst>
                  <a:ext uri="{FF2B5EF4-FFF2-40B4-BE49-F238E27FC236}">
                    <a16:creationId xmlns:a16="http://schemas.microsoft.com/office/drawing/2014/main" id="{111F84EB-6A3A-4C4B-A840-2E9331366D0D}"/>
                  </a:ext>
                </a:extLst>
              </p:cNvPr>
              <p:cNvSpPr>
                <a:spLocks/>
              </p:cNvSpPr>
              <p:nvPr/>
            </p:nvSpPr>
            <p:spPr bwMode="auto">
              <a:xfrm>
                <a:off x="974" y="652"/>
                <a:ext cx="159" cy="74"/>
              </a:xfrm>
              <a:custGeom>
                <a:avLst/>
                <a:gdLst>
                  <a:gd name="T0" fmla="*/ 6 w 115"/>
                  <a:gd name="T1" fmla="*/ 44 h 54"/>
                  <a:gd name="T2" fmla="*/ 18 w 115"/>
                  <a:gd name="T3" fmla="*/ 51 h 54"/>
                  <a:gd name="T4" fmla="*/ 31 w 115"/>
                  <a:gd name="T5" fmla="*/ 48 h 54"/>
                  <a:gd name="T6" fmla="*/ 35 w 115"/>
                  <a:gd name="T7" fmla="*/ 44 h 54"/>
                  <a:gd name="T8" fmla="*/ 36 w 115"/>
                  <a:gd name="T9" fmla="*/ 46 h 54"/>
                  <a:gd name="T10" fmla="*/ 40 w 115"/>
                  <a:gd name="T11" fmla="*/ 50 h 54"/>
                  <a:gd name="T12" fmla="*/ 42 w 115"/>
                  <a:gd name="T13" fmla="*/ 53 h 54"/>
                  <a:gd name="T14" fmla="*/ 53 w 115"/>
                  <a:gd name="T15" fmla="*/ 47 h 54"/>
                  <a:gd name="T16" fmla="*/ 51 w 115"/>
                  <a:gd name="T17" fmla="*/ 40 h 54"/>
                  <a:gd name="T18" fmla="*/ 54 w 115"/>
                  <a:gd name="T19" fmla="*/ 38 h 54"/>
                  <a:gd name="T20" fmla="*/ 65 w 115"/>
                  <a:gd name="T21" fmla="*/ 41 h 54"/>
                  <a:gd name="T22" fmla="*/ 63 w 115"/>
                  <a:gd name="T23" fmla="*/ 33 h 54"/>
                  <a:gd name="T24" fmla="*/ 70 w 115"/>
                  <a:gd name="T25" fmla="*/ 31 h 54"/>
                  <a:gd name="T26" fmla="*/ 71 w 115"/>
                  <a:gd name="T27" fmla="*/ 26 h 54"/>
                  <a:gd name="T28" fmla="*/ 79 w 115"/>
                  <a:gd name="T29" fmla="*/ 24 h 54"/>
                  <a:gd name="T30" fmla="*/ 76 w 115"/>
                  <a:gd name="T31" fmla="*/ 30 h 54"/>
                  <a:gd name="T32" fmla="*/ 77 w 115"/>
                  <a:gd name="T33" fmla="*/ 32 h 54"/>
                  <a:gd name="T34" fmla="*/ 76 w 115"/>
                  <a:gd name="T35" fmla="*/ 37 h 54"/>
                  <a:gd name="T36" fmla="*/ 84 w 115"/>
                  <a:gd name="T37" fmla="*/ 39 h 54"/>
                  <a:gd name="T38" fmla="*/ 91 w 115"/>
                  <a:gd name="T39" fmla="*/ 38 h 54"/>
                  <a:gd name="T40" fmla="*/ 106 w 115"/>
                  <a:gd name="T41" fmla="*/ 28 h 54"/>
                  <a:gd name="T42" fmla="*/ 105 w 115"/>
                  <a:gd name="T43" fmla="*/ 24 h 54"/>
                  <a:gd name="T44" fmla="*/ 105 w 115"/>
                  <a:gd name="T45" fmla="*/ 20 h 54"/>
                  <a:gd name="T46" fmla="*/ 101 w 115"/>
                  <a:gd name="T47" fmla="*/ 14 h 54"/>
                  <a:gd name="T48" fmla="*/ 112 w 115"/>
                  <a:gd name="T49" fmla="*/ 6 h 54"/>
                  <a:gd name="T50" fmla="*/ 101 w 115"/>
                  <a:gd name="T51" fmla="*/ 1 h 54"/>
                  <a:gd name="T52" fmla="*/ 94 w 115"/>
                  <a:gd name="T53" fmla="*/ 2 h 54"/>
                  <a:gd name="T54" fmla="*/ 90 w 115"/>
                  <a:gd name="T55" fmla="*/ 5 h 54"/>
                  <a:gd name="T56" fmla="*/ 95 w 115"/>
                  <a:gd name="T57" fmla="*/ 6 h 54"/>
                  <a:gd name="T58" fmla="*/ 90 w 115"/>
                  <a:gd name="T59" fmla="*/ 7 h 54"/>
                  <a:gd name="T60" fmla="*/ 87 w 115"/>
                  <a:gd name="T61" fmla="*/ 8 h 54"/>
                  <a:gd name="T62" fmla="*/ 79 w 115"/>
                  <a:gd name="T63" fmla="*/ 6 h 54"/>
                  <a:gd name="T64" fmla="*/ 68 w 115"/>
                  <a:gd name="T65" fmla="*/ 6 h 54"/>
                  <a:gd name="T66" fmla="*/ 60 w 115"/>
                  <a:gd name="T67" fmla="*/ 7 h 54"/>
                  <a:gd name="T68" fmla="*/ 52 w 115"/>
                  <a:gd name="T69" fmla="*/ 13 h 54"/>
                  <a:gd name="T70" fmla="*/ 46 w 115"/>
                  <a:gd name="T71" fmla="*/ 17 h 54"/>
                  <a:gd name="T72" fmla="*/ 41 w 115"/>
                  <a:gd name="T73" fmla="*/ 21 h 54"/>
                  <a:gd name="T74" fmla="*/ 36 w 115"/>
                  <a:gd name="T75" fmla="*/ 25 h 54"/>
                  <a:gd name="T76" fmla="*/ 30 w 115"/>
                  <a:gd name="T77" fmla="*/ 27 h 54"/>
                  <a:gd name="T78" fmla="*/ 26 w 115"/>
                  <a:gd name="T79" fmla="*/ 31 h 54"/>
                  <a:gd name="T80" fmla="*/ 19 w 115"/>
                  <a:gd name="T81" fmla="*/ 35 h 54"/>
                  <a:gd name="T82" fmla="*/ 7 w 115"/>
                  <a:gd name="T83" fmla="*/ 40 h 54"/>
                  <a:gd name="T84" fmla="*/ 1 w 115"/>
                  <a:gd name="T8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54">
                    <a:moveTo>
                      <a:pt x="2" y="45"/>
                    </a:moveTo>
                    <a:cubicBezTo>
                      <a:pt x="3" y="45"/>
                      <a:pt x="2" y="44"/>
                      <a:pt x="6" y="44"/>
                    </a:cubicBezTo>
                    <a:cubicBezTo>
                      <a:pt x="10" y="43"/>
                      <a:pt x="9" y="47"/>
                      <a:pt x="9" y="47"/>
                    </a:cubicBezTo>
                    <a:cubicBezTo>
                      <a:pt x="7" y="52"/>
                      <a:pt x="15" y="50"/>
                      <a:pt x="18" y="51"/>
                    </a:cubicBezTo>
                    <a:cubicBezTo>
                      <a:pt x="20" y="51"/>
                      <a:pt x="30" y="51"/>
                      <a:pt x="31" y="50"/>
                    </a:cubicBezTo>
                    <a:cubicBezTo>
                      <a:pt x="32" y="49"/>
                      <a:pt x="32" y="49"/>
                      <a:pt x="31" y="48"/>
                    </a:cubicBezTo>
                    <a:cubicBezTo>
                      <a:pt x="30" y="46"/>
                      <a:pt x="32" y="45"/>
                      <a:pt x="32" y="44"/>
                    </a:cubicBezTo>
                    <a:cubicBezTo>
                      <a:pt x="33" y="42"/>
                      <a:pt x="34" y="43"/>
                      <a:pt x="35" y="44"/>
                    </a:cubicBezTo>
                    <a:cubicBezTo>
                      <a:pt x="36" y="44"/>
                      <a:pt x="35" y="44"/>
                      <a:pt x="36" y="45"/>
                    </a:cubicBezTo>
                    <a:cubicBezTo>
                      <a:pt x="36" y="45"/>
                      <a:pt x="36" y="45"/>
                      <a:pt x="36" y="46"/>
                    </a:cubicBezTo>
                    <a:cubicBezTo>
                      <a:pt x="35" y="46"/>
                      <a:pt x="37" y="47"/>
                      <a:pt x="38" y="48"/>
                    </a:cubicBezTo>
                    <a:cubicBezTo>
                      <a:pt x="40" y="49"/>
                      <a:pt x="40" y="49"/>
                      <a:pt x="40" y="50"/>
                    </a:cubicBezTo>
                    <a:cubicBezTo>
                      <a:pt x="39" y="51"/>
                      <a:pt x="40" y="51"/>
                      <a:pt x="40" y="53"/>
                    </a:cubicBezTo>
                    <a:cubicBezTo>
                      <a:pt x="41" y="54"/>
                      <a:pt x="42" y="54"/>
                      <a:pt x="42" y="53"/>
                    </a:cubicBezTo>
                    <a:cubicBezTo>
                      <a:pt x="43" y="53"/>
                      <a:pt x="49" y="51"/>
                      <a:pt x="52" y="50"/>
                    </a:cubicBezTo>
                    <a:cubicBezTo>
                      <a:pt x="54" y="49"/>
                      <a:pt x="54" y="48"/>
                      <a:pt x="53" y="47"/>
                    </a:cubicBezTo>
                    <a:cubicBezTo>
                      <a:pt x="52" y="46"/>
                      <a:pt x="52" y="45"/>
                      <a:pt x="52" y="44"/>
                    </a:cubicBezTo>
                    <a:cubicBezTo>
                      <a:pt x="52" y="43"/>
                      <a:pt x="52" y="42"/>
                      <a:pt x="51" y="40"/>
                    </a:cubicBezTo>
                    <a:cubicBezTo>
                      <a:pt x="50" y="39"/>
                      <a:pt x="50" y="39"/>
                      <a:pt x="52" y="38"/>
                    </a:cubicBezTo>
                    <a:cubicBezTo>
                      <a:pt x="54" y="37"/>
                      <a:pt x="54" y="38"/>
                      <a:pt x="54" y="38"/>
                    </a:cubicBezTo>
                    <a:cubicBezTo>
                      <a:pt x="54" y="38"/>
                      <a:pt x="53" y="40"/>
                      <a:pt x="55" y="42"/>
                    </a:cubicBezTo>
                    <a:cubicBezTo>
                      <a:pt x="58" y="45"/>
                      <a:pt x="61" y="44"/>
                      <a:pt x="65" y="41"/>
                    </a:cubicBezTo>
                    <a:cubicBezTo>
                      <a:pt x="69" y="38"/>
                      <a:pt x="66" y="35"/>
                      <a:pt x="65" y="35"/>
                    </a:cubicBezTo>
                    <a:cubicBezTo>
                      <a:pt x="65" y="34"/>
                      <a:pt x="64" y="34"/>
                      <a:pt x="63" y="33"/>
                    </a:cubicBezTo>
                    <a:cubicBezTo>
                      <a:pt x="62" y="32"/>
                      <a:pt x="65" y="31"/>
                      <a:pt x="65" y="32"/>
                    </a:cubicBezTo>
                    <a:cubicBezTo>
                      <a:pt x="66" y="33"/>
                      <a:pt x="69" y="32"/>
                      <a:pt x="70" y="31"/>
                    </a:cubicBezTo>
                    <a:cubicBezTo>
                      <a:pt x="71" y="31"/>
                      <a:pt x="71" y="31"/>
                      <a:pt x="71" y="30"/>
                    </a:cubicBezTo>
                    <a:cubicBezTo>
                      <a:pt x="70" y="29"/>
                      <a:pt x="71" y="28"/>
                      <a:pt x="71" y="26"/>
                    </a:cubicBezTo>
                    <a:cubicBezTo>
                      <a:pt x="71" y="24"/>
                      <a:pt x="76" y="24"/>
                      <a:pt x="76" y="23"/>
                    </a:cubicBezTo>
                    <a:cubicBezTo>
                      <a:pt x="77" y="23"/>
                      <a:pt x="78" y="23"/>
                      <a:pt x="79" y="24"/>
                    </a:cubicBezTo>
                    <a:cubicBezTo>
                      <a:pt x="80" y="25"/>
                      <a:pt x="79" y="26"/>
                      <a:pt x="77" y="26"/>
                    </a:cubicBezTo>
                    <a:cubicBezTo>
                      <a:pt x="76" y="27"/>
                      <a:pt x="76" y="29"/>
                      <a:pt x="76" y="30"/>
                    </a:cubicBezTo>
                    <a:cubicBezTo>
                      <a:pt x="76" y="30"/>
                      <a:pt x="76" y="31"/>
                      <a:pt x="77" y="31"/>
                    </a:cubicBezTo>
                    <a:cubicBezTo>
                      <a:pt x="77" y="32"/>
                      <a:pt x="77" y="32"/>
                      <a:pt x="77" y="32"/>
                    </a:cubicBezTo>
                    <a:cubicBezTo>
                      <a:pt x="77" y="32"/>
                      <a:pt x="76" y="33"/>
                      <a:pt x="75" y="34"/>
                    </a:cubicBezTo>
                    <a:cubicBezTo>
                      <a:pt x="75" y="35"/>
                      <a:pt x="75" y="36"/>
                      <a:pt x="76" y="37"/>
                    </a:cubicBezTo>
                    <a:cubicBezTo>
                      <a:pt x="78" y="38"/>
                      <a:pt x="79" y="39"/>
                      <a:pt x="80" y="38"/>
                    </a:cubicBezTo>
                    <a:cubicBezTo>
                      <a:pt x="81" y="38"/>
                      <a:pt x="83" y="39"/>
                      <a:pt x="84" y="39"/>
                    </a:cubicBezTo>
                    <a:cubicBezTo>
                      <a:pt x="85" y="39"/>
                      <a:pt x="88" y="39"/>
                      <a:pt x="89" y="39"/>
                    </a:cubicBezTo>
                    <a:cubicBezTo>
                      <a:pt x="89" y="39"/>
                      <a:pt x="90" y="38"/>
                      <a:pt x="91" y="38"/>
                    </a:cubicBezTo>
                    <a:cubicBezTo>
                      <a:pt x="91" y="37"/>
                      <a:pt x="93" y="35"/>
                      <a:pt x="94" y="35"/>
                    </a:cubicBezTo>
                    <a:cubicBezTo>
                      <a:pt x="94" y="35"/>
                      <a:pt x="104" y="28"/>
                      <a:pt x="106" y="28"/>
                    </a:cubicBezTo>
                    <a:cubicBezTo>
                      <a:pt x="107" y="27"/>
                      <a:pt x="107" y="26"/>
                      <a:pt x="106" y="26"/>
                    </a:cubicBezTo>
                    <a:cubicBezTo>
                      <a:pt x="106" y="26"/>
                      <a:pt x="106" y="25"/>
                      <a:pt x="105" y="24"/>
                    </a:cubicBezTo>
                    <a:cubicBezTo>
                      <a:pt x="105" y="23"/>
                      <a:pt x="103" y="22"/>
                      <a:pt x="103" y="22"/>
                    </a:cubicBezTo>
                    <a:cubicBezTo>
                      <a:pt x="98" y="20"/>
                      <a:pt x="102" y="19"/>
                      <a:pt x="105" y="20"/>
                    </a:cubicBezTo>
                    <a:cubicBezTo>
                      <a:pt x="108" y="20"/>
                      <a:pt x="111" y="19"/>
                      <a:pt x="106" y="18"/>
                    </a:cubicBezTo>
                    <a:cubicBezTo>
                      <a:pt x="102" y="16"/>
                      <a:pt x="101" y="16"/>
                      <a:pt x="101" y="14"/>
                    </a:cubicBezTo>
                    <a:cubicBezTo>
                      <a:pt x="101" y="12"/>
                      <a:pt x="111" y="8"/>
                      <a:pt x="113" y="8"/>
                    </a:cubicBezTo>
                    <a:cubicBezTo>
                      <a:pt x="115" y="7"/>
                      <a:pt x="113" y="7"/>
                      <a:pt x="112" y="6"/>
                    </a:cubicBezTo>
                    <a:cubicBezTo>
                      <a:pt x="111" y="5"/>
                      <a:pt x="108" y="4"/>
                      <a:pt x="107" y="3"/>
                    </a:cubicBezTo>
                    <a:cubicBezTo>
                      <a:pt x="105" y="3"/>
                      <a:pt x="104" y="2"/>
                      <a:pt x="101" y="1"/>
                    </a:cubicBezTo>
                    <a:cubicBezTo>
                      <a:pt x="99" y="0"/>
                      <a:pt x="96" y="0"/>
                      <a:pt x="94" y="0"/>
                    </a:cubicBezTo>
                    <a:cubicBezTo>
                      <a:pt x="93" y="0"/>
                      <a:pt x="93" y="1"/>
                      <a:pt x="94" y="2"/>
                    </a:cubicBezTo>
                    <a:cubicBezTo>
                      <a:pt x="94" y="2"/>
                      <a:pt x="92" y="3"/>
                      <a:pt x="90" y="3"/>
                    </a:cubicBezTo>
                    <a:cubicBezTo>
                      <a:pt x="88" y="3"/>
                      <a:pt x="89" y="4"/>
                      <a:pt x="90" y="5"/>
                    </a:cubicBezTo>
                    <a:cubicBezTo>
                      <a:pt x="91" y="5"/>
                      <a:pt x="93" y="5"/>
                      <a:pt x="94" y="5"/>
                    </a:cubicBezTo>
                    <a:cubicBezTo>
                      <a:pt x="96" y="5"/>
                      <a:pt x="96" y="6"/>
                      <a:pt x="95" y="6"/>
                    </a:cubicBezTo>
                    <a:cubicBezTo>
                      <a:pt x="94" y="6"/>
                      <a:pt x="94" y="7"/>
                      <a:pt x="94" y="7"/>
                    </a:cubicBezTo>
                    <a:cubicBezTo>
                      <a:pt x="93" y="8"/>
                      <a:pt x="92" y="8"/>
                      <a:pt x="90" y="7"/>
                    </a:cubicBezTo>
                    <a:cubicBezTo>
                      <a:pt x="89" y="6"/>
                      <a:pt x="88" y="6"/>
                      <a:pt x="89" y="7"/>
                    </a:cubicBezTo>
                    <a:cubicBezTo>
                      <a:pt x="91" y="9"/>
                      <a:pt x="88" y="9"/>
                      <a:pt x="87" y="8"/>
                    </a:cubicBezTo>
                    <a:cubicBezTo>
                      <a:pt x="86" y="8"/>
                      <a:pt x="84" y="7"/>
                      <a:pt x="83" y="7"/>
                    </a:cubicBezTo>
                    <a:cubicBezTo>
                      <a:pt x="83" y="7"/>
                      <a:pt x="81" y="8"/>
                      <a:pt x="79" y="6"/>
                    </a:cubicBezTo>
                    <a:cubicBezTo>
                      <a:pt x="77" y="5"/>
                      <a:pt x="76" y="6"/>
                      <a:pt x="74" y="6"/>
                    </a:cubicBezTo>
                    <a:cubicBezTo>
                      <a:pt x="73" y="6"/>
                      <a:pt x="69" y="6"/>
                      <a:pt x="68" y="6"/>
                    </a:cubicBezTo>
                    <a:cubicBezTo>
                      <a:pt x="67" y="6"/>
                      <a:pt x="65" y="6"/>
                      <a:pt x="64" y="7"/>
                    </a:cubicBezTo>
                    <a:cubicBezTo>
                      <a:pt x="63" y="7"/>
                      <a:pt x="62" y="7"/>
                      <a:pt x="60" y="7"/>
                    </a:cubicBezTo>
                    <a:cubicBezTo>
                      <a:pt x="58" y="7"/>
                      <a:pt x="57" y="9"/>
                      <a:pt x="56" y="10"/>
                    </a:cubicBezTo>
                    <a:cubicBezTo>
                      <a:pt x="56" y="11"/>
                      <a:pt x="55" y="12"/>
                      <a:pt x="52" y="13"/>
                    </a:cubicBezTo>
                    <a:cubicBezTo>
                      <a:pt x="50" y="13"/>
                      <a:pt x="49" y="15"/>
                      <a:pt x="48" y="15"/>
                    </a:cubicBezTo>
                    <a:cubicBezTo>
                      <a:pt x="48" y="16"/>
                      <a:pt x="47" y="16"/>
                      <a:pt x="46" y="17"/>
                    </a:cubicBezTo>
                    <a:cubicBezTo>
                      <a:pt x="46" y="17"/>
                      <a:pt x="44" y="18"/>
                      <a:pt x="44" y="19"/>
                    </a:cubicBezTo>
                    <a:cubicBezTo>
                      <a:pt x="43" y="20"/>
                      <a:pt x="43" y="21"/>
                      <a:pt x="41" y="21"/>
                    </a:cubicBezTo>
                    <a:cubicBezTo>
                      <a:pt x="39" y="21"/>
                      <a:pt x="40" y="23"/>
                      <a:pt x="40" y="24"/>
                    </a:cubicBezTo>
                    <a:cubicBezTo>
                      <a:pt x="40" y="25"/>
                      <a:pt x="37" y="25"/>
                      <a:pt x="36" y="25"/>
                    </a:cubicBezTo>
                    <a:cubicBezTo>
                      <a:pt x="35" y="25"/>
                      <a:pt x="34" y="26"/>
                      <a:pt x="33" y="26"/>
                    </a:cubicBezTo>
                    <a:cubicBezTo>
                      <a:pt x="32" y="27"/>
                      <a:pt x="32" y="27"/>
                      <a:pt x="30" y="27"/>
                    </a:cubicBezTo>
                    <a:cubicBezTo>
                      <a:pt x="28" y="27"/>
                      <a:pt x="28" y="28"/>
                      <a:pt x="28" y="29"/>
                    </a:cubicBezTo>
                    <a:cubicBezTo>
                      <a:pt x="27" y="30"/>
                      <a:pt x="27" y="31"/>
                      <a:pt x="26" y="31"/>
                    </a:cubicBezTo>
                    <a:cubicBezTo>
                      <a:pt x="25" y="32"/>
                      <a:pt x="25" y="32"/>
                      <a:pt x="24" y="33"/>
                    </a:cubicBezTo>
                    <a:cubicBezTo>
                      <a:pt x="24" y="34"/>
                      <a:pt x="23" y="35"/>
                      <a:pt x="19" y="35"/>
                    </a:cubicBezTo>
                    <a:cubicBezTo>
                      <a:pt x="16" y="35"/>
                      <a:pt x="18" y="35"/>
                      <a:pt x="12" y="36"/>
                    </a:cubicBezTo>
                    <a:cubicBezTo>
                      <a:pt x="7" y="37"/>
                      <a:pt x="7" y="39"/>
                      <a:pt x="7" y="40"/>
                    </a:cubicBezTo>
                    <a:cubicBezTo>
                      <a:pt x="7" y="40"/>
                      <a:pt x="6" y="41"/>
                      <a:pt x="5" y="41"/>
                    </a:cubicBezTo>
                    <a:cubicBezTo>
                      <a:pt x="4" y="41"/>
                      <a:pt x="3" y="42"/>
                      <a:pt x="1" y="44"/>
                    </a:cubicBezTo>
                    <a:cubicBezTo>
                      <a:pt x="0" y="45"/>
                      <a:pt x="1" y="46"/>
                      <a:pt x="2" y="4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5" name="Freeform 200">
                <a:extLst>
                  <a:ext uri="{FF2B5EF4-FFF2-40B4-BE49-F238E27FC236}">
                    <a16:creationId xmlns:a16="http://schemas.microsoft.com/office/drawing/2014/main" id="{5CB69DF9-E16F-4BD3-9626-BE200BB8FEF8}"/>
                  </a:ext>
                </a:extLst>
              </p:cNvPr>
              <p:cNvSpPr>
                <a:spLocks/>
              </p:cNvSpPr>
              <p:nvPr/>
            </p:nvSpPr>
            <p:spPr bwMode="auto">
              <a:xfrm>
                <a:off x="1141" y="681"/>
                <a:ext cx="32" cy="10"/>
              </a:xfrm>
              <a:custGeom>
                <a:avLst/>
                <a:gdLst>
                  <a:gd name="T0" fmla="*/ 2 w 23"/>
                  <a:gd name="T1" fmla="*/ 2 h 7"/>
                  <a:gd name="T2" fmla="*/ 3 w 23"/>
                  <a:gd name="T3" fmla="*/ 4 h 7"/>
                  <a:gd name="T4" fmla="*/ 20 w 23"/>
                  <a:gd name="T5" fmla="*/ 5 h 7"/>
                  <a:gd name="T6" fmla="*/ 18 w 23"/>
                  <a:gd name="T7" fmla="*/ 0 h 7"/>
                  <a:gd name="T8" fmla="*/ 2 w 23"/>
                  <a:gd name="T9" fmla="*/ 2 h 7"/>
                </a:gdLst>
                <a:ahLst/>
                <a:cxnLst>
                  <a:cxn ang="0">
                    <a:pos x="T0" y="T1"/>
                  </a:cxn>
                  <a:cxn ang="0">
                    <a:pos x="T2" y="T3"/>
                  </a:cxn>
                  <a:cxn ang="0">
                    <a:pos x="T4" y="T5"/>
                  </a:cxn>
                  <a:cxn ang="0">
                    <a:pos x="T6" y="T7"/>
                  </a:cxn>
                  <a:cxn ang="0">
                    <a:pos x="T8" y="T9"/>
                  </a:cxn>
                </a:cxnLst>
                <a:rect l="0" t="0" r="r" b="b"/>
                <a:pathLst>
                  <a:path w="23" h="7">
                    <a:moveTo>
                      <a:pt x="2" y="2"/>
                    </a:moveTo>
                    <a:cubicBezTo>
                      <a:pt x="2" y="2"/>
                      <a:pt x="0" y="3"/>
                      <a:pt x="3" y="4"/>
                    </a:cubicBezTo>
                    <a:cubicBezTo>
                      <a:pt x="5" y="4"/>
                      <a:pt x="17" y="7"/>
                      <a:pt x="20" y="5"/>
                    </a:cubicBezTo>
                    <a:cubicBezTo>
                      <a:pt x="23" y="4"/>
                      <a:pt x="21" y="1"/>
                      <a:pt x="18" y="0"/>
                    </a:cubicBezTo>
                    <a:cubicBezTo>
                      <a:pt x="15" y="0"/>
                      <a:pt x="6"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6" name="Freeform 201">
                <a:extLst>
                  <a:ext uri="{FF2B5EF4-FFF2-40B4-BE49-F238E27FC236}">
                    <a16:creationId xmlns:a16="http://schemas.microsoft.com/office/drawing/2014/main" id="{F518F023-DA78-4BD3-917E-BFB8EE0190C4}"/>
                  </a:ext>
                </a:extLst>
              </p:cNvPr>
              <p:cNvSpPr>
                <a:spLocks/>
              </p:cNvSpPr>
              <p:nvPr/>
            </p:nvSpPr>
            <p:spPr bwMode="auto">
              <a:xfrm>
                <a:off x="1137" y="629"/>
                <a:ext cx="33" cy="19"/>
              </a:xfrm>
              <a:custGeom>
                <a:avLst/>
                <a:gdLst>
                  <a:gd name="T0" fmla="*/ 4 w 24"/>
                  <a:gd name="T1" fmla="*/ 7 h 14"/>
                  <a:gd name="T2" fmla="*/ 11 w 24"/>
                  <a:gd name="T3" fmla="*/ 11 h 14"/>
                  <a:gd name="T4" fmla="*/ 22 w 24"/>
                  <a:gd name="T5" fmla="*/ 10 h 14"/>
                  <a:gd name="T6" fmla="*/ 23 w 24"/>
                  <a:gd name="T7" fmla="*/ 8 h 14"/>
                  <a:gd name="T8" fmla="*/ 13 w 24"/>
                  <a:gd name="T9" fmla="*/ 1 h 14"/>
                  <a:gd name="T10" fmla="*/ 10 w 24"/>
                  <a:gd name="T11" fmla="*/ 1 h 14"/>
                  <a:gd name="T12" fmla="*/ 5 w 24"/>
                  <a:gd name="T13" fmla="*/ 3 h 14"/>
                  <a:gd name="T14" fmla="*/ 2 w 24"/>
                  <a:gd name="T15" fmla="*/ 4 h 14"/>
                  <a:gd name="T16" fmla="*/ 4 w 24"/>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4" y="7"/>
                    </a:moveTo>
                    <a:cubicBezTo>
                      <a:pt x="6" y="8"/>
                      <a:pt x="7" y="9"/>
                      <a:pt x="11" y="11"/>
                    </a:cubicBezTo>
                    <a:cubicBezTo>
                      <a:pt x="15" y="14"/>
                      <a:pt x="21" y="10"/>
                      <a:pt x="22" y="10"/>
                    </a:cubicBezTo>
                    <a:cubicBezTo>
                      <a:pt x="24" y="9"/>
                      <a:pt x="23" y="8"/>
                      <a:pt x="23" y="8"/>
                    </a:cubicBezTo>
                    <a:cubicBezTo>
                      <a:pt x="22" y="8"/>
                      <a:pt x="14" y="2"/>
                      <a:pt x="13" y="1"/>
                    </a:cubicBezTo>
                    <a:cubicBezTo>
                      <a:pt x="12" y="0"/>
                      <a:pt x="12" y="0"/>
                      <a:pt x="10" y="1"/>
                    </a:cubicBezTo>
                    <a:cubicBezTo>
                      <a:pt x="9" y="1"/>
                      <a:pt x="5" y="3"/>
                      <a:pt x="5" y="3"/>
                    </a:cubicBezTo>
                    <a:cubicBezTo>
                      <a:pt x="4" y="4"/>
                      <a:pt x="4" y="4"/>
                      <a:pt x="2" y="4"/>
                    </a:cubicBezTo>
                    <a:cubicBezTo>
                      <a:pt x="0" y="4"/>
                      <a:pt x="3"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7" name="Freeform 202">
                <a:extLst>
                  <a:ext uri="{FF2B5EF4-FFF2-40B4-BE49-F238E27FC236}">
                    <a16:creationId xmlns:a16="http://schemas.microsoft.com/office/drawing/2014/main" id="{A1047C4C-3B00-4669-902C-E5596AD55437}"/>
                  </a:ext>
                </a:extLst>
              </p:cNvPr>
              <p:cNvSpPr>
                <a:spLocks/>
              </p:cNvSpPr>
              <p:nvPr/>
            </p:nvSpPr>
            <p:spPr bwMode="auto">
              <a:xfrm>
                <a:off x="1173" y="599"/>
                <a:ext cx="86" cy="22"/>
              </a:xfrm>
              <a:custGeom>
                <a:avLst/>
                <a:gdLst>
                  <a:gd name="T0" fmla="*/ 4 w 62"/>
                  <a:gd name="T1" fmla="*/ 16 h 16"/>
                  <a:gd name="T2" fmla="*/ 13 w 62"/>
                  <a:gd name="T3" fmla="*/ 14 h 16"/>
                  <a:gd name="T4" fmla="*/ 21 w 62"/>
                  <a:gd name="T5" fmla="*/ 14 h 16"/>
                  <a:gd name="T6" fmla="*/ 26 w 62"/>
                  <a:gd name="T7" fmla="*/ 16 h 16"/>
                  <a:gd name="T8" fmla="*/ 31 w 62"/>
                  <a:gd name="T9" fmla="*/ 14 h 16"/>
                  <a:gd name="T10" fmla="*/ 36 w 62"/>
                  <a:gd name="T11" fmla="*/ 13 h 16"/>
                  <a:gd name="T12" fmla="*/ 53 w 62"/>
                  <a:gd name="T13" fmla="*/ 15 h 16"/>
                  <a:gd name="T14" fmla="*/ 61 w 62"/>
                  <a:gd name="T15" fmla="*/ 11 h 16"/>
                  <a:gd name="T16" fmla="*/ 58 w 62"/>
                  <a:gd name="T17" fmla="*/ 6 h 16"/>
                  <a:gd name="T18" fmla="*/ 54 w 62"/>
                  <a:gd name="T19" fmla="*/ 5 h 16"/>
                  <a:gd name="T20" fmla="*/ 47 w 62"/>
                  <a:gd name="T21" fmla="*/ 2 h 16"/>
                  <a:gd name="T22" fmla="*/ 36 w 62"/>
                  <a:gd name="T23" fmla="*/ 2 h 16"/>
                  <a:gd name="T24" fmla="*/ 4 w 62"/>
                  <a:gd name="T25" fmla="*/ 11 h 16"/>
                  <a:gd name="T26" fmla="*/ 2 w 62"/>
                  <a:gd name="T27" fmla="*/ 15 h 16"/>
                  <a:gd name="T28" fmla="*/ 4 w 6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6">
                    <a:moveTo>
                      <a:pt x="4" y="16"/>
                    </a:moveTo>
                    <a:cubicBezTo>
                      <a:pt x="5" y="16"/>
                      <a:pt x="12" y="14"/>
                      <a:pt x="13" y="14"/>
                    </a:cubicBezTo>
                    <a:cubicBezTo>
                      <a:pt x="15" y="13"/>
                      <a:pt x="19" y="12"/>
                      <a:pt x="21" y="14"/>
                    </a:cubicBezTo>
                    <a:cubicBezTo>
                      <a:pt x="23" y="16"/>
                      <a:pt x="25" y="16"/>
                      <a:pt x="26" y="16"/>
                    </a:cubicBezTo>
                    <a:cubicBezTo>
                      <a:pt x="27" y="16"/>
                      <a:pt x="29" y="16"/>
                      <a:pt x="31" y="14"/>
                    </a:cubicBezTo>
                    <a:cubicBezTo>
                      <a:pt x="33" y="12"/>
                      <a:pt x="34" y="12"/>
                      <a:pt x="36" y="13"/>
                    </a:cubicBezTo>
                    <a:cubicBezTo>
                      <a:pt x="39" y="14"/>
                      <a:pt x="48" y="14"/>
                      <a:pt x="53" y="15"/>
                    </a:cubicBezTo>
                    <a:cubicBezTo>
                      <a:pt x="58" y="16"/>
                      <a:pt x="61" y="14"/>
                      <a:pt x="61" y="11"/>
                    </a:cubicBezTo>
                    <a:cubicBezTo>
                      <a:pt x="62" y="9"/>
                      <a:pt x="59" y="7"/>
                      <a:pt x="58" y="6"/>
                    </a:cubicBezTo>
                    <a:cubicBezTo>
                      <a:pt x="57" y="6"/>
                      <a:pt x="55" y="5"/>
                      <a:pt x="54" y="5"/>
                    </a:cubicBezTo>
                    <a:cubicBezTo>
                      <a:pt x="54" y="5"/>
                      <a:pt x="54" y="3"/>
                      <a:pt x="47" y="2"/>
                    </a:cubicBezTo>
                    <a:cubicBezTo>
                      <a:pt x="41" y="0"/>
                      <a:pt x="37" y="1"/>
                      <a:pt x="36" y="2"/>
                    </a:cubicBezTo>
                    <a:cubicBezTo>
                      <a:pt x="34" y="2"/>
                      <a:pt x="8" y="10"/>
                      <a:pt x="4" y="11"/>
                    </a:cubicBezTo>
                    <a:cubicBezTo>
                      <a:pt x="0" y="12"/>
                      <a:pt x="2" y="15"/>
                      <a:pt x="2" y="15"/>
                    </a:cubicBezTo>
                    <a:cubicBezTo>
                      <a:pt x="2" y="16"/>
                      <a:pt x="4" y="16"/>
                      <a:pt x="4"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8" name="Freeform 203">
                <a:extLst>
                  <a:ext uri="{FF2B5EF4-FFF2-40B4-BE49-F238E27FC236}">
                    <a16:creationId xmlns:a16="http://schemas.microsoft.com/office/drawing/2014/main" id="{43A6A2A3-566A-47FA-B4BD-864B055E3723}"/>
                  </a:ext>
                </a:extLst>
              </p:cNvPr>
              <p:cNvSpPr>
                <a:spLocks/>
              </p:cNvSpPr>
              <p:nvPr/>
            </p:nvSpPr>
            <p:spPr bwMode="auto">
              <a:xfrm>
                <a:off x="1172" y="628"/>
                <a:ext cx="79" cy="35"/>
              </a:xfrm>
              <a:custGeom>
                <a:avLst/>
                <a:gdLst>
                  <a:gd name="T0" fmla="*/ 4 w 57"/>
                  <a:gd name="T1" fmla="*/ 14 h 26"/>
                  <a:gd name="T2" fmla="*/ 4 w 57"/>
                  <a:gd name="T3" fmla="*/ 15 h 26"/>
                  <a:gd name="T4" fmla="*/ 4 w 57"/>
                  <a:gd name="T5" fmla="*/ 17 h 26"/>
                  <a:gd name="T6" fmla="*/ 6 w 57"/>
                  <a:gd name="T7" fmla="*/ 19 h 26"/>
                  <a:gd name="T8" fmla="*/ 8 w 57"/>
                  <a:gd name="T9" fmla="*/ 21 h 26"/>
                  <a:gd name="T10" fmla="*/ 10 w 57"/>
                  <a:gd name="T11" fmla="*/ 21 h 26"/>
                  <a:gd name="T12" fmla="*/ 14 w 57"/>
                  <a:gd name="T13" fmla="*/ 23 h 26"/>
                  <a:gd name="T14" fmla="*/ 23 w 57"/>
                  <a:gd name="T15" fmla="*/ 25 h 26"/>
                  <a:gd name="T16" fmla="*/ 48 w 57"/>
                  <a:gd name="T17" fmla="*/ 20 h 26"/>
                  <a:gd name="T18" fmla="*/ 50 w 57"/>
                  <a:gd name="T19" fmla="*/ 18 h 26"/>
                  <a:gd name="T20" fmla="*/ 50 w 57"/>
                  <a:gd name="T21" fmla="*/ 16 h 26"/>
                  <a:gd name="T22" fmla="*/ 50 w 57"/>
                  <a:gd name="T23" fmla="*/ 14 h 26"/>
                  <a:gd name="T24" fmla="*/ 50 w 57"/>
                  <a:gd name="T25" fmla="*/ 12 h 26"/>
                  <a:gd name="T26" fmla="*/ 43 w 57"/>
                  <a:gd name="T27" fmla="*/ 11 h 26"/>
                  <a:gd name="T28" fmla="*/ 39 w 57"/>
                  <a:gd name="T29" fmla="*/ 9 h 26"/>
                  <a:gd name="T30" fmla="*/ 51 w 57"/>
                  <a:gd name="T31" fmla="*/ 6 h 26"/>
                  <a:gd name="T32" fmla="*/ 57 w 57"/>
                  <a:gd name="T33" fmla="*/ 1 h 26"/>
                  <a:gd name="T34" fmla="*/ 50 w 57"/>
                  <a:gd name="T35" fmla="*/ 1 h 26"/>
                  <a:gd name="T36" fmla="*/ 5 w 57"/>
                  <a:gd name="T37" fmla="*/ 7 h 26"/>
                  <a:gd name="T38" fmla="*/ 4 w 57"/>
                  <a:gd name="T39" fmla="*/ 13 h 26"/>
                  <a:gd name="T40" fmla="*/ 4 w 57"/>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26">
                    <a:moveTo>
                      <a:pt x="4" y="14"/>
                    </a:moveTo>
                    <a:cubicBezTo>
                      <a:pt x="3" y="14"/>
                      <a:pt x="3" y="15"/>
                      <a:pt x="4" y="15"/>
                    </a:cubicBezTo>
                    <a:cubicBezTo>
                      <a:pt x="5" y="16"/>
                      <a:pt x="4" y="15"/>
                      <a:pt x="4" y="17"/>
                    </a:cubicBezTo>
                    <a:cubicBezTo>
                      <a:pt x="3" y="18"/>
                      <a:pt x="5" y="19"/>
                      <a:pt x="6" y="19"/>
                    </a:cubicBezTo>
                    <a:cubicBezTo>
                      <a:pt x="6" y="19"/>
                      <a:pt x="7" y="20"/>
                      <a:pt x="8" y="21"/>
                    </a:cubicBezTo>
                    <a:cubicBezTo>
                      <a:pt x="8" y="21"/>
                      <a:pt x="9" y="22"/>
                      <a:pt x="10" y="21"/>
                    </a:cubicBezTo>
                    <a:cubicBezTo>
                      <a:pt x="12" y="21"/>
                      <a:pt x="11" y="21"/>
                      <a:pt x="14" y="23"/>
                    </a:cubicBezTo>
                    <a:cubicBezTo>
                      <a:pt x="17" y="26"/>
                      <a:pt x="23" y="25"/>
                      <a:pt x="23" y="25"/>
                    </a:cubicBezTo>
                    <a:cubicBezTo>
                      <a:pt x="23" y="25"/>
                      <a:pt x="46" y="20"/>
                      <a:pt x="48" y="20"/>
                    </a:cubicBezTo>
                    <a:cubicBezTo>
                      <a:pt x="50" y="19"/>
                      <a:pt x="50" y="19"/>
                      <a:pt x="50" y="18"/>
                    </a:cubicBezTo>
                    <a:cubicBezTo>
                      <a:pt x="49" y="17"/>
                      <a:pt x="50" y="17"/>
                      <a:pt x="50" y="16"/>
                    </a:cubicBezTo>
                    <a:cubicBezTo>
                      <a:pt x="51" y="16"/>
                      <a:pt x="51" y="15"/>
                      <a:pt x="50" y="14"/>
                    </a:cubicBezTo>
                    <a:cubicBezTo>
                      <a:pt x="50" y="13"/>
                      <a:pt x="49" y="14"/>
                      <a:pt x="50" y="12"/>
                    </a:cubicBezTo>
                    <a:cubicBezTo>
                      <a:pt x="51" y="10"/>
                      <a:pt x="45" y="11"/>
                      <a:pt x="43" y="11"/>
                    </a:cubicBezTo>
                    <a:cubicBezTo>
                      <a:pt x="41" y="12"/>
                      <a:pt x="40" y="10"/>
                      <a:pt x="39" y="9"/>
                    </a:cubicBezTo>
                    <a:cubicBezTo>
                      <a:pt x="38" y="8"/>
                      <a:pt x="47" y="7"/>
                      <a:pt x="51" y="6"/>
                    </a:cubicBezTo>
                    <a:cubicBezTo>
                      <a:pt x="54" y="6"/>
                      <a:pt x="57" y="3"/>
                      <a:pt x="57" y="1"/>
                    </a:cubicBezTo>
                    <a:cubicBezTo>
                      <a:pt x="56" y="0"/>
                      <a:pt x="50" y="1"/>
                      <a:pt x="50" y="1"/>
                    </a:cubicBezTo>
                    <a:cubicBezTo>
                      <a:pt x="50" y="1"/>
                      <a:pt x="10" y="6"/>
                      <a:pt x="5" y="7"/>
                    </a:cubicBezTo>
                    <a:cubicBezTo>
                      <a:pt x="0" y="8"/>
                      <a:pt x="4" y="13"/>
                      <a:pt x="4" y="13"/>
                    </a:cubicBezTo>
                    <a:cubicBezTo>
                      <a:pt x="4" y="13"/>
                      <a:pt x="4" y="13"/>
                      <a:pt x="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9" name="Freeform 204">
                <a:extLst>
                  <a:ext uri="{FF2B5EF4-FFF2-40B4-BE49-F238E27FC236}">
                    <a16:creationId xmlns:a16="http://schemas.microsoft.com/office/drawing/2014/main" id="{2629DA79-FF53-41B0-AF2F-F04C517A8D62}"/>
                  </a:ext>
                </a:extLst>
              </p:cNvPr>
              <p:cNvSpPr>
                <a:spLocks/>
              </p:cNvSpPr>
              <p:nvPr/>
            </p:nvSpPr>
            <p:spPr bwMode="auto">
              <a:xfrm>
                <a:off x="1323" y="643"/>
                <a:ext cx="37" cy="29"/>
              </a:xfrm>
              <a:custGeom>
                <a:avLst/>
                <a:gdLst>
                  <a:gd name="T0" fmla="*/ 2 w 27"/>
                  <a:gd name="T1" fmla="*/ 3 h 21"/>
                  <a:gd name="T2" fmla="*/ 4 w 27"/>
                  <a:gd name="T3" fmla="*/ 7 h 21"/>
                  <a:gd name="T4" fmla="*/ 7 w 27"/>
                  <a:gd name="T5" fmla="*/ 12 h 21"/>
                  <a:gd name="T6" fmla="*/ 11 w 27"/>
                  <a:gd name="T7" fmla="*/ 18 h 21"/>
                  <a:gd name="T8" fmla="*/ 15 w 27"/>
                  <a:gd name="T9" fmla="*/ 19 h 21"/>
                  <a:gd name="T10" fmla="*/ 19 w 27"/>
                  <a:gd name="T11" fmla="*/ 20 h 21"/>
                  <a:gd name="T12" fmla="*/ 26 w 27"/>
                  <a:gd name="T13" fmla="*/ 18 h 21"/>
                  <a:gd name="T14" fmla="*/ 22 w 27"/>
                  <a:gd name="T15" fmla="*/ 13 h 21"/>
                  <a:gd name="T16" fmla="*/ 21 w 27"/>
                  <a:gd name="T17" fmla="*/ 12 h 21"/>
                  <a:gd name="T18" fmla="*/ 19 w 27"/>
                  <a:gd name="T19" fmla="*/ 11 h 21"/>
                  <a:gd name="T20" fmla="*/ 17 w 27"/>
                  <a:gd name="T21" fmla="*/ 9 h 21"/>
                  <a:gd name="T22" fmla="*/ 8 w 27"/>
                  <a:gd name="T23" fmla="*/ 1 h 21"/>
                  <a:gd name="T24" fmla="*/ 2 w 27"/>
                  <a:gd name="T25" fmla="*/ 2 h 21"/>
                  <a:gd name="T26" fmla="*/ 2 w 27"/>
                  <a:gd name="T2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3"/>
                    </a:moveTo>
                    <a:cubicBezTo>
                      <a:pt x="3" y="3"/>
                      <a:pt x="4" y="6"/>
                      <a:pt x="4" y="7"/>
                    </a:cubicBezTo>
                    <a:cubicBezTo>
                      <a:pt x="5" y="9"/>
                      <a:pt x="6" y="11"/>
                      <a:pt x="7" y="12"/>
                    </a:cubicBezTo>
                    <a:cubicBezTo>
                      <a:pt x="7" y="13"/>
                      <a:pt x="10" y="17"/>
                      <a:pt x="11" y="18"/>
                    </a:cubicBezTo>
                    <a:cubicBezTo>
                      <a:pt x="13" y="20"/>
                      <a:pt x="14" y="19"/>
                      <a:pt x="15" y="19"/>
                    </a:cubicBezTo>
                    <a:cubicBezTo>
                      <a:pt x="16" y="19"/>
                      <a:pt x="17" y="19"/>
                      <a:pt x="19" y="20"/>
                    </a:cubicBezTo>
                    <a:cubicBezTo>
                      <a:pt x="21" y="21"/>
                      <a:pt x="24" y="20"/>
                      <a:pt x="26" y="18"/>
                    </a:cubicBezTo>
                    <a:cubicBezTo>
                      <a:pt x="27" y="15"/>
                      <a:pt x="23" y="14"/>
                      <a:pt x="22" y="13"/>
                    </a:cubicBezTo>
                    <a:cubicBezTo>
                      <a:pt x="22" y="13"/>
                      <a:pt x="21" y="13"/>
                      <a:pt x="21" y="12"/>
                    </a:cubicBezTo>
                    <a:cubicBezTo>
                      <a:pt x="21" y="11"/>
                      <a:pt x="20" y="11"/>
                      <a:pt x="19" y="11"/>
                    </a:cubicBezTo>
                    <a:cubicBezTo>
                      <a:pt x="17" y="11"/>
                      <a:pt x="17" y="11"/>
                      <a:pt x="17" y="9"/>
                    </a:cubicBezTo>
                    <a:cubicBezTo>
                      <a:pt x="17" y="7"/>
                      <a:pt x="10" y="2"/>
                      <a:pt x="8" y="1"/>
                    </a:cubicBezTo>
                    <a:cubicBezTo>
                      <a:pt x="7" y="0"/>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0" name="Freeform 205">
                <a:extLst>
                  <a:ext uri="{FF2B5EF4-FFF2-40B4-BE49-F238E27FC236}">
                    <a16:creationId xmlns:a16="http://schemas.microsoft.com/office/drawing/2014/main" id="{7D086F97-4476-4086-B3E7-19987C55210E}"/>
                  </a:ext>
                </a:extLst>
              </p:cNvPr>
              <p:cNvSpPr>
                <a:spLocks/>
              </p:cNvSpPr>
              <p:nvPr/>
            </p:nvSpPr>
            <p:spPr bwMode="auto">
              <a:xfrm>
                <a:off x="1334" y="571"/>
                <a:ext cx="137" cy="72"/>
              </a:xfrm>
              <a:custGeom>
                <a:avLst/>
                <a:gdLst>
                  <a:gd name="T0" fmla="*/ 12 w 99"/>
                  <a:gd name="T1" fmla="*/ 11 h 52"/>
                  <a:gd name="T2" fmla="*/ 9 w 99"/>
                  <a:gd name="T3" fmla="*/ 19 h 52"/>
                  <a:gd name="T4" fmla="*/ 16 w 99"/>
                  <a:gd name="T5" fmla="*/ 15 h 52"/>
                  <a:gd name="T6" fmla="*/ 25 w 99"/>
                  <a:gd name="T7" fmla="*/ 15 h 52"/>
                  <a:gd name="T8" fmla="*/ 22 w 99"/>
                  <a:gd name="T9" fmla="*/ 19 h 52"/>
                  <a:gd name="T10" fmla="*/ 25 w 99"/>
                  <a:gd name="T11" fmla="*/ 21 h 52"/>
                  <a:gd name="T12" fmla="*/ 33 w 99"/>
                  <a:gd name="T13" fmla="*/ 20 h 52"/>
                  <a:gd name="T14" fmla="*/ 31 w 99"/>
                  <a:gd name="T15" fmla="*/ 22 h 52"/>
                  <a:gd name="T16" fmla="*/ 25 w 99"/>
                  <a:gd name="T17" fmla="*/ 25 h 52"/>
                  <a:gd name="T18" fmla="*/ 32 w 99"/>
                  <a:gd name="T19" fmla="*/ 26 h 52"/>
                  <a:gd name="T20" fmla="*/ 25 w 99"/>
                  <a:gd name="T21" fmla="*/ 28 h 52"/>
                  <a:gd name="T22" fmla="*/ 10 w 99"/>
                  <a:gd name="T23" fmla="*/ 27 h 52"/>
                  <a:gd name="T24" fmla="*/ 18 w 99"/>
                  <a:gd name="T25" fmla="*/ 37 h 52"/>
                  <a:gd name="T26" fmla="*/ 26 w 99"/>
                  <a:gd name="T27" fmla="*/ 36 h 52"/>
                  <a:gd name="T28" fmla="*/ 34 w 99"/>
                  <a:gd name="T29" fmla="*/ 34 h 52"/>
                  <a:gd name="T30" fmla="*/ 41 w 99"/>
                  <a:gd name="T31" fmla="*/ 35 h 52"/>
                  <a:gd name="T32" fmla="*/ 53 w 99"/>
                  <a:gd name="T33" fmla="*/ 36 h 52"/>
                  <a:gd name="T34" fmla="*/ 66 w 99"/>
                  <a:gd name="T35" fmla="*/ 39 h 52"/>
                  <a:gd name="T36" fmla="*/ 70 w 99"/>
                  <a:gd name="T37" fmla="*/ 41 h 52"/>
                  <a:gd name="T38" fmla="*/ 72 w 99"/>
                  <a:gd name="T39" fmla="*/ 47 h 52"/>
                  <a:gd name="T40" fmla="*/ 79 w 99"/>
                  <a:gd name="T41" fmla="*/ 51 h 52"/>
                  <a:gd name="T42" fmla="*/ 87 w 99"/>
                  <a:gd name="T43" fmla="*/ 51 h 52"/>
                  <a:gd name="T44" fmla="*/ 97 w 99"/>
                  <a:gd name="T45" fmla="*/ 47 h 52"/>
                  <a:gd name="T46" fmla="*/ 96 w 99"/>
                  <a:gd name="T47" fmla="*/ 41 h 52"/>
                  <a:gd name="T48" fmla="*/ 91 w 99"/>
                  <a:gd name="T49" fmla="*/ 37 h 52"/>
                  <a:gd name="T50" fmla="*/ 87 w 99"/>
                  <a:gd name="T51" fmla="*/ 34 h 52"/>
                  <a:gd name="T52" fmla="*/ 89 w 99"/>
                  <a:gd name="T53" fmla="*/ 27 h 52"/>
                  <a:gd name="T54" fmla="*/ 84 w 99"/>
                  <a:gd name="T55" fmla="*/ 25 h 52"/>
                  <a:gd name="T56" fmla="*/ 82 w 99"/>
                  <a:gd name="T57" fmla="*/ 21 h 52"/>
                  <a:gd name="T58" fmla="*/ 77 w 99"/>
                  <a:gd name="T59" fmla="*/ 18 h 52"/>
                  <a:gd name="T60" fmla="*/ 71 w 99"/>
                  <a:gd name="T61" fmla="*/ 20 h 52"/>
                  <a:gd name="T62" fmla="*/ 67 w 99"/>
                  <a:gd name="T63" fmla="*/ 15 h 52"/>
                  <a:gd name="T64" fmla="*/ 59 w 99"/>
                  <a:gd name="T65" fmla="*/ 10 h 52"/>
                  <a:gd name="T66" fmla="*/ 49 w 99"/>
                  <a:gd name="T67" fmla="*/ 12 h 52"/>
                  <a:gd name="T68" fmla="*/ 43 w 99"/>
                  <a:gd name="T69" fmla="*/ 14 h 52"/>
                  <a:gd name="T70" fmla="*/ 43 w 99"/>
                  <a:gd name="T71" fmla="*/ 10 h 52"/>
                  <a:gd name="T72" fmla="*/ 35 w 99"/>
                  <a:gd name="T73" fmla="*/ 3 h 52"/>
                  <a:gd name="T74" fmla="*/ 22 w 99"/>
                  <a:gd name="T75" fmla="*/ 0 h 52"/>
                  <a:gd name="T76" fmla="*/ 10 w 99"/>
                  <a:gd name="T77" fmla="*/ 2 h 52"/>
                  <a:gd name="T78" fmla="*/ 2 w 99"/>
                  <a:gd name="T79" fmla="*/ 2 h 52"/>
                  <a:gd name="T80" fmla="*/ 0 w 99"/>
                  <a:gd name="T81"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52">
                    <a:moveTo>
                      <a:pt x="3" y="12"/>
                    </a:moveTo>
                    <a:cubicBezTo>
                      <a:pt x="5" y="12"/>
                      <a:pt x="10" y="11"/>
                      <a:pt x="12" y="11"/>
                    </a:cubicBezTo>
                    <a:cubicBezTo>
                      <a:pt x="15" y="11"/>
                      <a:pt x="12" y="14"/>
                      <a:pt x="10" y="16"/>
                    </a:cubicBezTo>
                    <a:cubicBezTo>
                      <a:pt x="9" y="17"/>
                      <a:pt x="9" y="18"/>
                      <a:pt x="9" y="19"/>
                    </a:cubicBezTo>
                    <a:cubicBezTo>
                      <a:pt x="9" y="19"/>
                      <a:pt x="11" y="19"/>
                      <a:pt x="12" y="18"/>
                    </a:cubicBezTo>
                    <a:cubicBezTo>
                      <a:pt x="14" y="18"/>
                      <a:pt x="15" y="16"/>
                      <a:pt x="16" y="15"/>
                    </a:cubicBezTo>
                    <a:cubicBezTo>
                      <a:pt x="16" y="14"/>
                      <a:pt x="17" y="14"/>
                      <a:pt x="19" y="13"/>
                    </a:cubicBezTo>
                    <a:cubicBezTo>
                      <a:pt x="21" y="13"/>
                      <a:pt x="24" y="14"/>
                      <a:pt x="25" y="15"/>
                    </a:cubicBezTo>
                    <a:cubicBezTo>
                      <a:pt x="26" y="15"/>
                      <a:pt x="26" y="16"/>
                      <a:pt x="26" y="16"/>
                    </a:cubicBezTo>
                    <a:cubicBezTo>
                      <a:pt x="25" y="16"/>
                      <a:pt x="24" y="17"/>
                      <a:pt x="22" y="19"/>
                    </a:cubicBezTo>
                    <a:cubicBezTo>
                      <a:pt x="20" y="20"/>
                      <a:pt x="23" y="20"/>
                      <a:pt x="23" y="20"/>
                    </a:cubicBezTo>
                    <a:cubicBezTo>
                      <a:pt x="23" y="20"/>
                      <a:pt x="24" y="20"/>
                      <a:pt x="25" y="21"/>
                    </a:cubicBezTo>
                    <a:cubicBezTo>
                      <a:pt x="26" y="21"/>
                      <a:pt x="27" y="21"/>
                      <a:pt x="28" y="20"/>
                    </a:cubicBezTo>
                    <a:cubicBezTo>
                      <a:pt x="30" y="20"/>
                      <a:pt x="31" y="20"/>
                      <a:pt x="33" y="20"/>
                    </a:cubicBezTo>
                    <a:cubicBezTo>
                      <a:pt x="34" y="21"/>
                      <a:pt x="33" y="22"/>
                      <a:pt x="32" y="21"/>
                    </a:cubicBezTo>
                    <a:cubicBezTo>
                      <a:pt x="32" y="21"/>
                      <a:pt x="31" y="21"/>
                      <a:pt x="31" y="22"/>
                    </a:cubicBezTo>
                    <a:cubicBezTo>
                      <a:pt x="31" y="23"/>
                      <a:pt x="28" y="23"/>
                      <a:pt x="26" y="23"/>
                    </a:cubicBezTo>
                    <a:cubicBezTo>
                      <a:pt x="23" y="24"/>
                      <a:pt x="24" y="25"/>
                      <a:pt x="25" y="25"/>
                    </a:cubicBezTo>
                    <a:cubicBezTo>
                      <a:pt x="26" y="24"/>
                      <a:pt x="29" y="25"/>
                      <a:pt x="31" y="25"/>
                    </a:cubicBezTo>
                    <a:cubicBezTo>
                      <a:pt x="33" y="25"/>
                      <a:pt x="33" y="26"/>
                      <a:pt x="32" y="26"/>
                    </a:cubicBezTo>
                    <a:cubicBezTo>
                      <a:pt x="31" y="27"/>
                      <a:pt x="31" y="27"/>
                      <a:pt x="31" y="28"/>
                    </a:cubicBezTo>
                    <a:cubicBezTo>
                      <a:pt x="31" y="29"/>
                      <a:pt x="27" y="28"/>
                      <a:pt x="25" y="28"/>
                    </a:cubicBezTo>
                    <a:cubicBezTo>
                      <a:pt x="24" y="28"/>
                      <a:pt x="21" y="28"/>
                      <a:pt x="19" y="27"/>
                    </a:cubicBezTo>
                    <a:cubicBezTo>
                      <a:pt x="17" y="25"/>
                      <a:pt x="13" y="27"/>
                      <a:pt x="10" y="27"/>
                    </a:cubicBezTo>
                    <a:cubicBezTo>
                      <a:pt x="7" y="28"/>
                      <a:pt x="8" y="30"/>
                      <a:pt x="10" y="32"/>
                    </a:cubicBezTo>
                    <a:cubicBezTo>
                      <a:pt x="12" y="34"/>
                      <a:pt x="17" y="37"/>
                      <a:pt x="18" y="37"/>
                    </a:cubicBezTo>
                    <a:cubicBezTo>
                      <a:pt x="20" y="37"/>
                      <a:pt x="22" y="37"/>
                      <a:pt x="24" y="37"/>
                    </a:cubicBezTo>
                    <a:cubicBezTo>
                      <a:pt x="25" y="37"/>
                      <a:pt x="26" y="36"/>
                      <a:pt x="26" y="36"/>
                    </a:cubicBezTo>
                    <a:cubicBezTo>
                      <a:pt x="27" y="35"/>
                      <a:pt x="29" y="34"/>
                      <a:pt x="30" y="34"/>
                    </a:cubicBezTo>
                    <a:cubicBezTo>
                      <a:pt x="31" y="34"/>
                      <a:pt x="33" y="34"/>
                      <a:pt x="34" y="34"/>
                    </a:cubicBezTo>
                    <a:cubicBezTo>
                      <a:pt x="35" y="33"/>
                      <a:pt x="37" y="33"/>
                      <a:pt x="39" y="33"/>
                    </a:cubicBezTo>
                    <a:cubicBezTo>
                      <a:pt x="40" y="33"/>
                      <a:pt x="41" y="34"/>
                      <a:pt x="41" y="35"/>
                    </a:cubicBezTo>
                    <a:cubicBezTo>
                      <a:pt x="41" y="36"/>
                      <a:pt x="44" y="37"/>
                      <a:pt x="46" y="37"/>
                    </a:cubicBezTo>
                    <a:cubicBezTo>
                      <a:pt x="48" y="36"/>
                      <a:pt x="52" y="36"/>
                      <a:pt x="53" y="36"/>
                    </a:cubicBezTo>
                    <a:cubicBezTo>
                      <a:pt x="55" y="36"/>
                      <a:pt x="59" y="37"/>
                      <a:pt x="61" y="37"/>
                    </a:cubicBezTo>
                    <a:cubicBezTo>
                      <a:pt x="63" y="38"/>
                      <a:pt x="64" y="39"/>
                      <a:pt x="66" y="39"/>
                    </a:cubicBezTo>
                    <a:cubicBezTo>
                      <a:pt x="67" y="38"/>
                      <a:pt x="68" y="39"/>
                      <a:pt x="68" y="39"/>
                    </a:cubicBezTo>
                    <a:cubicBezTo>
                      <a:pt x="68" y="40"/>
                      <a:pt x="68" y="41"/>
                      <a:pt x="70" y="41"/>
                    </a:cubicBezTo>
                    <a:cubicBezTo>
                      <a:pt x="71" y="42"/>
                      <a:pt x="71" y="43"/>
                      <a:pt x="71" y="44"/>
                    </a:cubicBezTo>
                    <a:cubicBezTo>
                      <a:pt x="71" y="45"/>
                      <a:pt x="71" y="46"/>
                      <a:pt x="72" y="47"/>
                    </a:cubicBezTo>
                    <a:cubicBezTo>
                      <a:pt x="73" y="47"/>
                      <a:pt x="73" y="48"/>
                      <a:pt x="74" y="49"/>
                    </a:cubicBezTo>
                    <a:cubicBezTo>
                      <a:pt x="74" y="49"/>
                      <a:pt x="78" y="51"/>
                      <a:pt x="79" y="51"/>
                    </a:cubicBezTo>
                    <a:cubicBezTo>
                      <a:pt x="80" y="51"/>
                      <a:pt x="82" y="51"/>
                      <a:pt x="83" y="51"/>
                    </a:cubicBezTo>
                    <a:cubicBezTo>
                      <a:pt x="84" y="52"/>
                      <a:pt x="86" y="51"/>
                      <a:pt x="87" y="51"/>
                    </a:cubicBezTo>
                    <a:cubicBezTo>
                      <a:pt x="87" y="51"/>
                      <a:pt x="96" y="49"/>
                      <a:pt x="96" y="49"/>
                    </a:cubicBezTo>
                    <a:cubicBezTo>
                      <a:pt x="97" y="48"/>
                      <a:pt x="97" y="48"/>
                      <a:pt x="97" y="47"/>
                    </a:cubicBezTo>
                    <a:cubicBezTo>
                      <a:pt x="97" y="46"/>
                      <a:pt x="97" y="46"/>
                      <a:pt x="98" y="44"/>
                    </a:cubicBezTo>
                    <a:cubicBezTo>
                      <a:pt x="99" y="43"/>
                      <a:pt x="96" y="42"/>
                      <a:pt x="96" y="41"/>
                    </a:cubicBezTo>
                    <a:cubicBezTo>
                      <a:pt x="96" y="41"/>
                      <a:pt x="94" y="39"/>
                      <a:pt x="93" y="39"/>
                    </a:cubicBezTo>
                    <a:cubicBezTo>
                      <a:pt x="92" y="39"/>
                      <a:pt x="92" y="38"/>
                      <a:pt x="91" y="37"/>
                    </a:cubicBezTo>
                    <a:cubicBezTo>
                      <a:pt x="90" y="35"/>
                      <a:pt x="89" y="36"/>
                      <a:pt x="88" y="36"/>
                    </a:cubicBezTo>
                    <a:cubicBezTo>
                      <a:pt x="87" y="36"/>
                      <a:pt x="87" y="35"/>
                      <a:pt x="87" y="34"/>
                    </a:cubicBezTo>
                    <a:cubicBezTo>
                      <a:pt x="86" y="33"/>
                      <a:pt x="86" y="32"/>
                      <a:pt x="85" y="31"/>
                    </a:cubicBezTo>
                    <a:cubicBezTo>
                      <a:pt x="85" y="30"/>
                      <a:pt x="88" y="28"/>
                      <a:pt x="89" y="27"/>
                    </a:cubicBezTo>
                    <a:cubicBezTo>
                      <a:pt x="91" y="26"/>
                      <a:pt x="87" y="25"/>
                      <a:pt x="87" y="25"/>
                    </a:cubicBezTo>
                    <a:cubicBezTo>
                      <a:pt x="86" y="25"/>
                      <a:pt x="84" y="25"/>
                      <a:pt x="84" y="25"/>
                    </a:cubicBezTo>
                    <a:cubicBezTo>
                      <a:pt x="83" y="24"/>
                      <a:pt x="83" y="24"/>
                      <a:pt x="84" y="23"/>
                    </a:cubicBezTo>
                    <a:cubicBezTo>
                      <a:pt x="85" y="22"/>
                      <a:pt x="83" y="21"/>
                      <a:pt x="82" y="21"/>
                    </a:cubicBezTo>
                    <a:cubicBezTo>
                      <a:pt x="82" y="21"/>
                      <a:pt x="81" y="20"/>
                      <a:pt x="80" y="20"/>
                    </a:cubicBezTo>
                    <a:cubicBezTo>
                      <a:pt x="79" y="19"/>
                      <a:pt x="78" y="18"/>
                      <a:pt x="77" y="18"/>
                    </a:cubicBezTo>
                    <a:cubicBezTo>
                      <a:pt x="75" y="18"/>
                      <a:pt x="74" y="19"/>
                      <a:pt x="74" y="19"/>
                    </a:cubicBezTo>
                    <a:cubicBezTo>
                      <a:pt x="73" y="19"/>
                      <a:pt x="72" y="19"/>
                      <a:pt x="71" y="20"/>
                    </a:cubicBezTo>
                    <a:cubicBezTo>
                      <a:pt x="69" y="21"/>
                      <a:pt x="67" y="19"/>
                      <a:pt x="66" y="19"/>
                    </a:cubicBezTo>
                    <a:cubicBezTo>
                      <a:pt x="64" y="18"/>
                      <a:pt x="67" y="16"/>
                      <a:pt x="67" y="15"/>
                    </a:cubicBezTo>
                    <a:cubicBezTo>
                      <a:pt x="68" y="14"/>
                      <a:pt x="67" y="13"/>
                      <a:pt x="65" y="14"/>
                    </a:cubicBezTo>
                    <a:cubicBezTo>
                      <a:pt x="64" y="14"/>
                      <a:pt x="62" y="11"/>
                      <a:pt x="59" y="10"/>
                    </a:cubicBezTo>
                    <a:cubicBezTo>
                      <a:pt x="56" y="9"/>
                      <a:pt x="54" y="10"/>
                      <a:pt x="53" y="10"/>
                    </a:cubicBezTo>
                    <a:cubicBezTo>
                      <a:pt x="52" y="11"/>
                      <a:pt x="50" y="11"/>
                      <a:pt x="49" y="12"/>
                    </a:cubicBezTo>
                    <a:cubicBezTo>
                      <a:pt x="47" y="12"/>
                      <a:pt x="47" y="11"/>
                      <a:pt x="47" y="13"/>
                    </a:cubicBezTo>
                    <a:cubicBezTo>
                      <a:pt x="48" y="16"/>
                      <a:pt x="44" y="15"/>
                      <a:pt x="43" y="14"/>
                    </a:cubicBezTo>
                    <a:cubicBezTo>
                      <a:pt x="42" y="14"/>
                      <a:pt x="42" y="13"/>
                      <a:pt x="43" y="12"/>
                    </a:cubicBezTo>
                    <a:cubicBezTo>
                      <a:pt x="44" y="12"/>
                      <a:pt x="43" y="10"/>
                      <a:pt x="43" y="10"/>
                    </a:cubicBezTo>
                    <a:cubicBezTo>
                      <a:pt x="42" y="9"/>
                      <a:pt x="41" y="7"/>
                      <a:pt x="40" y="6"/>
                    </a:cubicBezTo>
                    <a:cubicBezTo>
                      <a:pt x="39" y="5"/>
                      <a:pt x="36" y="3"/>
                      <a:pt x="35" y="3"/>
                    </a:cubicBezTo>
                    <a:cubicBezTo>
                      <a:pt x="35" y="2"/>
                      <a:pt x="31" y="2"/>
                      <a:pt x="29" y="1"/>
                    </a:cubicBezTo>
                    <a:cubicBezTo>
                      <a:pt x="27" y="0"/>
                      <a:pt x="23" y="0"/>
                      <a:pt x="22" y="0"/>
                    </a:cubicBezTo>
                    <a:cubicBezTo>
                      <a:pt x="21" y="1"/>
                      <a:pt x="17" y="2"/>
                      <a:pt x="16" y="2"/>
                    </a:cubicBezTo>
                    <a:cubicBezTo>
                      <a:pt x="14" y="1"/>
                      <a:pt x="11" y="2"/>
                      <a:pt x="10" y="2"/>
                    </a:cubicBezTo>
                    <a:cubicBezTo>
                      <a:pt x="8" y="3"/>
                      <a:pt x="6" y="3"/>
                      <a:pt x="4" y="2"/>
                    </a:cubicBezTo>
                    <a:cubicBezTo>
                      <a:pt x="3" y="1"/>
                      <a:pt x="1" y="2"/>
                      <a:pt x="2" y="2"/>
                    </a:cubicBezTo>
                    <a:cubicBezTo>
                      <a:pt x="3" y="3"/>
                      <a:pt x="1" y="4"/>
                      <a:pt x="1" y="4"/>
                    </a:cubicBezTo>
                    <a:cubicBezTo>
                      <a:pt x="0" y="5"/>
                      <a:pt x="0" y="8"/>
                      <a:pt x="0" y="10"/>
                    </a:cubicBezTo>
                    <a:cubicBezTo>
                      <a:pt x="0" y="11"/>
                      <a:pt x="2" y="12"/>
                      <a:pt x="3"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1" name="Freeform 206">
                <a:extLst>
                  <a:ext uri="{FF2B5EF4-FFF2-40B4-BE49-F238E27FC236}">
                    <a16:creationId xmlns:a16="http://schemas.microsoft.com/office/drawing/2014/main" id="{16E23115-C812-404D-8DBF-1B7BAC57DD23}"/>
                  </a:ext>
                </a:extLst>
              </p:cNvPr>
              <p:cNvSpPr>
                <a:spLocks/>
              </p:cNvSpPr>
              <p:nvPr/>
            </p:nvSpPr>
            <p:spPr bwMode="auto">
              <a:xfrm>
                <a:off x="1396" y="637"/>
                <a:ext cx="33" cy="10"/>
              </a:xfrm>
              <a:custGeom>
                <a:avLst/>
                <a:gdLst>
                  <a:gd name="T0" fmla="*/ 14 w 24"/>
                  <a:gd name="T1" fmla="*/ 1 h 7"/>
                  <a:gd name="T2" fmla="*/ 11 w 24"/>
                  <a:gd name="T3" fmla="*/ 0 h 7"/>
                  <a:gd name="T4" fmla="*/ 2 w 24"/>
                  <a:gd name="T5" fmla="*/ 2 h 7"/>
                  <a:gd name="T6" fmla="*/ 1 w 24"/>
                  <a:gd name="T7" fmla="*/ 4 h 7"/>
                  <a:gd name="T8" fmla="*/ 6 w 24"/>
                  <a:gd name="T9" fmla="*/ 7 h 7"/>
                  <a:gd name="T10" fmla="*/ 14 w 24"/>
                  <a:gd name="T11" fmla="*/ 6 h 7"/>
                  <a:gd name="T12" fmla="*/ 22 w 24"/>
                  <a:gd name="T13" fmla="*/ 6 h 7"/>
                  <a:gd name="T14" fmla="*/ 23 w 24"/>
                  <a:gd name="T15" fmla="*/ 4 h 7"/>
                  <a:gd name="T16" fmla="*/ 14 w 24"/>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
                    <a:moveTo>
                      <a:pt x="14" y="1"/>
                    </a:moveTo>
                    <a:cubicBezTo>
                      <a:pt x="13" y="0"/>
                      <a:pt x="11" y="0"/>
                      <a:pt x="11" y="0"/>
                    </a:cubicBezTo>
                    <a:cubicBezTo>
                      <a:pt x="10" y="1"/>
                      <a:pt x="5" y="2"/>
                      <a:pt x="2" y="2"/>
                    </a:cubicBezTo>
                    <a:cubicBezTo>
                      <a:pt x="0" y="3"/>
                      <a:pt x="1" y="4"/>
                      <a:pt x="1" y="4"/>
                    </a:cubicBezTo>
                    <a:cubicBezTo>
                      <a:pt x="2" y="5"/>
                      <a:pt x="4" y="7"/>
                      <a:pt x="6" y="7"/>
                    </a:cubicBezTo>
                    <a:cubicBezTo>
                      <a:pt x="8" y="7"/>
                      <a:pt x="12" y="7"/>
                      <a:pt x="14" y="6"/>
                    </a:cubicBezTo>
                    <a:cubicBezTo>
                      <a:pt x="15" y="5"/>
                      <a:pt x="20" y="6"/>
                      <a:pt x="22" y="6"/>
                    </a:cubicBezTo>
                    <a:cubicBezTo>
                      <a:pt x="24" y="6"/>
                      <a:pt x="24" y="5"/>
                      <a:pt x="23" y="4"/>
                    </a:cubicBezTo>
                    <a:cubicBezTo>
                      <a:pt x="22" y="3"/>
                      <a:pt x="15" y="1"/>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2" name="Freeform 207">
                <a:extLst>
                  <a:ext uri="{FF2B5EF4-FFF2-40B4-BE49-F238E27FC236}">
                    <a16:creationId xmlns:a16="http://schemas.microsoft.com/office/drawing/2014/main" id="{2F888F87-00A6-41ED-8A4F-E9B4A5277C19}"/>
                  </a:ext>
                </a:extLst>
              </p:cNvPr>
              <p:cNvSpPr>
                <a:spLocks/>
              </p:cNvSpPr>
              <p:nvPr/>
            </p:nvSpPr>
            <p:spPr bwMode="auto">
              <a:xfrm>
                <a:off x="1478" y="596"/>
                <a:ext cx="78" cy="47"/>
              </a:xfrm>
              <a:custGeom>
                <a:avLst/>
                <a:gdLst>
                  <a:gd name="T0" fmla="*/ 5 w 57"/>
                  <a:gd name="T1" fmla="*/ 13 h 34"/>
                  <a:gd name="T2" fmla="*/ 8 w 57"/>
                  <a:gd name="T3" fmla="*/ 16 h 34"/>
                  <a:gd name="T4" fmla="*/ 9 w 57"/>
                  <a:gd name="T5" fmla="*/ 17 h 34"/>
                  <a:gd name="T6" fmla="*/ 10 w 57"/>
                  <a:gd name="T7" fmla="*/ 19 h 34"/>
                  <a:gd name="T8" fmla="*/ 11 w 57"/>
                  <a:gd name="T9" fmla="*/ 20 h 34"/>
                  <a:gd name="T10" fmla="*/ 17 w 57"/>
                  <a:gd name="T11" fmla="*/ 20 h 34"/>
                  <a:gd name="T12" fmla="*/ 24 w 57"/>
                  <a:gd name="T13" fmla="*/ 22 h 34"/>
                  <a:gd name="T14" fmla="*/ 22 w 57"/>
                  <a:gd name="T15" fmla="*/ 24 h 34"/>
                  <a:gd name="T16" fmla="*/ 14 w 57"/>
                  <a:gd name="T17" fmla="*/ 25 h 34"/>
                  <a:gd name="T18" fmla="*/ 13 w 57"/>
                  <a:gd name="T19" fmla="*/ 26 h 34"/>
                  <a:gd name="T20" fmla="*/ 20 w 57"/>
                  <a:gd name="T21" fmla="*/ 29 h 34"/>
                  <a:gd name="T22" fmla="*/ 22 w 57"/>
                  <a:gd name="T23" fmla="*/ 33 h 34"/>
                  <a:gd name="T24" fmla="*/ 27 w 57"/>
                  <a:gd name="T25" fmla="*/ 33 h 34"/>
                  <a:gd name="T26" fmla="*/ 49 w 57"/>
                  <a:gd name="T27" fmla="*/ 29 h 34"/>
                  <a:gd name="T28" fmla="*/ 54 w 57"/>
                  <a:gd name="T29" fmla="*/ 26 h 34"/>
                  <a:gd name="T30" fmla="*/ 53 w 57"/>
                  <a:gd name="T31" fmla="*/ 23 h 34"/>
                  <a:gd name="T32" fmla="*/ 54 w 57"/>
                  <a:gd name="T33" fmla="*/ 17 h 34"/>
                  <a:gd name="T34" fmla="*/ 54 w 57"/>
                  <a:gd name="T35" fmla="*/ 14 h 34"/>
                  <a:gd name="T36" fmla="*/ 47 w 57"/>
                  <a:gd name="T37" fmla="*/ 11 h 34"/>
                  <a:gd name="T38" fmla="*/ 40 w 57"/>
                  <a:gd name="T39" fmla="*/ 11 h 34"/>
                  <a:gd name="T40" fmla="*/ 36 w 57"/>
                  <a:gd name="T41" fmla="*/ 9 h 34"/>
                  <a:gd name="T42" fmla="*/ 34 w 57"/>
                  <a:gd name="T43" fmla="*/ 7 h 34"/>
                  <a:gd name="T44" fmla="*/ 32 w 57"/>
                  <a:gd name="T45" fmla="*/ 6 h 34"/>
                  <a:gd name="T46" fmla="*/ 28 w 57"/>
                  <a:gd name="T47" fmla="*/ 5 h 34"/>
                  <a:gd name="T48" fmla="*/ 24 w 57"/>
                  <a:gd name="T49" fmla="*/ 3 h 34"/>
                  <a:gd name="T50" fmla="*/ 19 w 57"/>
                  <a:gd name="T51" fmla="*/ 2 h 34"/>
                  <a:gd name="T52" fmla="*/ 12 w 57"/>
                  <a:gd name="T53" fmla="*/ 1 h 34"/>
                  <a:gd name="T54" fmla="*/ 4 w 57"/>
                  <a:gd name="T55" fmla="*/ 2 h 34"/>
                  <a:gd name="T56" fmla="*/ 5 w 57"/>
                  <a:gd name="T57" fmla="*/ 6 h 34"/>
                  <a:gd name="T58" fmla="*/ 6 w 57"/>
                  <a:gd name="T59" fmla="*/ 10 h 34"/>
                  <a:gd name="T60" fmla="*/ 5 w 57"/>
                  <a:gd name="T61"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 h="34">
                    <a:moveTo>
                      <a:pt x="5" y="13"/>
                    </a:moveTo>
                    <a:cubicBezTo>
                      <a:pt x="7" y="14"/>
                      <a:pt x="8" y="15"/>
                      <a:pt x="8" y="16"/>
                    </a:cubicBezTo>
                    <a:cubicBezTo>
                      <a:pt x="8" y="17"/>
                      <a:pt x="8" y="17"/>
                      <a:pt x="9" y="17"/>
                    </a:cubicBezTo>
                    <a:cubicBezTo>
                      <a:pt x="9" y="18"/>
                      <a:pt x="10" y="19"/>
                      <a:pt x="10" y="19"/>
                    </a:cubicBezTo>
                    <a:cubicBezTo>
                      <a:pt x="10" y="19"/>
                      <a:pt x="11" y="20"/>
                      <a:pt x="11" y="20"/>
                    </a:cubicBezTo>
                    <a:cubicBezTo>
                      <a:pt x="12" y="20"/>
                      <a:pt x="15" y="20"/>
                      <a:pt x="17" y="20"/>
                    </a:cubicBezTo>
                    <a:cubicBezTo>
                      <a:pt x="18" y="20"/>
                      <a:pt x="21" y="20"/>
                      <a:pt x="24" y="22"/>
                    </a:cubicBezTo>
                    <a:cubicBezTo>
                      <a:pt x="28" y="24"/>
                      <a:pt x="23" y="24"/>
                      <a:pt x="22" y="24"/>
                    </a:cubicBezTo>
                    <a:cubicBezTo>
                      <a:pt x="20" y="24"/>
                      <a:pt x="17" y="24"/>
                      <a:pt x="14" y="25"/>
                    </a:cubicBezTo>
                    <a:cubicBezTo>
                      <a:pt x="11" y="25"/>
                      <a:pt x="12" y="26"/>
                      <a:pt x="13" y="26"/>
                    </a:cubicBezTo>
                    <a:cubicBezTo>
                      <a:pt x="14" y="26"/>
                      <a:pt x="18" y="28"/>
                      <a:pt x="20" y="29"/>
                    </a:cubicBezTo>
                    <a:cubicBezTo>
                      <a:pt x="22" y="29"/>
                      <a:pt x="21" y="31"/>
                      <a:pt x="22" y="33"/>
                    </a:cubicBezTo>
                    <a:cubicBezTo>
                      <a:pt x="23" y="34"/>
                      <a:pt x="27" y="34"/>
                      <a:pt x="27" y="33"/>
                    </a:cubicBezTo>
                    <a:cubicBezTo>
                      <a:pt x="28" y="33"/>
                      <a:pt x="47" y="29"/>
                      <a:pt x="49" y="29"/>
                    </a:cubicBezTo>
                    <a:cubicBezTo>
                      <a:pt x="51" y="28"/>
                      <a:pt x="53" y="27"/>
                      <a:pt x="54" y="26"/>
                    </a:cubicBezTo>
                    <a:cubicBezTo>
                      <a:pt x="55" y="25"/>
                      <a:pt x="55" y="24"/>
                      <a:pt x="53" y="23"/>
                    </a:cubicBezTo>
                    <a:cubicBezTo>
                      <a:pt x="51" y="22"/>
                      <a:pt x="52" y="20"/>
                      <a:pt x="54" y="17"/>
                    </a:cubicBezTo>
                    <a:cubicBezTo>
                      <a:pt x="57" y="14"/>
                      <a:pt x="54" y="14"/>
                      <a:pt x="54" y="14"/>
                    </a:cubicBezTo>
                    <a:cubicBezTo>
                      <a:pt x="54" y="14"/>
                      <a:pt x="50" y="12"/>
                      <a:pt x="47" y="11"/>
                    </a:cubicBezTo>
                    <a:cubicBezTo>
                      <a:pt x="44" y="10"/>
                      <a:pt x="43" y="10"/>
                      <a:pt x="40" y="11"/>
                    </a:cubicBezTo>
                    <a:cubicBezTo>
                      <a:pt x="38" y="12"/>
                      <a:pt x="36" y="10"/>
                      <a:pt x="36" y="9"/>
                    </a:cubicBezTo>
                    <a:cubicBezTo>
                      <a:pt x="36" y="7"/>
                      <a:pt x="35" y="7"/>
                      <a:pt x="34" y="7"/>
                    </a:cubicBezTo>
                    <a:cubicBezTo>
                      <a:pt x="34" y="7"/>
                      <a:pt x="33" y="7"/>
                      <a:pt x="32" y="6"/>
                    </a:cubicBezTo>
                    <a:cubicBezTo>
                      <a:pt x="31" y="5"/>
                      <a:pt x="29" y="5"/>
                      <a:pt x="28" y="5"/>
                    </a:cubicBezTo>
                    <a:cubicBezTo>
                      <a:pt x="26" y="5"/>
                      <a:pt x="25" y="4"/>
                      <a:pt x="24" y="3"/>
                    </a:cubicBezTo>
                    <a:cubicBezTo>
                      <a:pt x="22" y="2"/>
                      <a:pt x="20" y="2"/>
                      <a:pt x="19" y="2"/>
                    </a:cubicBezTo>
                    <a:cubicBezTo>
                      <a:pt x="18" y="2"/>
                      <a:pt x="14" y="1"/>
                      <a:pt x="12" y="1"/>
                    </a:cubicBezTo>
                    <a:cubicBezTo>
                      <a:pt x="10" y="0"/>
                      <a:pt x="6" y="1"/>
                      <a:pt x="4" y="2"/>
                    </a:cubicBezTo>
                    <a:cubicBezTo>
                      <a:pt x="2" y="4"/>
                      <a:pt x="5" y="6"/>
                      <a:pt x="5" y="6"/>
                    </a:cubicBezTo>
                    <a:cubicBezTo>
                      <a:pt x="5" y="6"/>
                      <a:pt x="12" y="9"/>
                      <a:pt x="6" y="10"/>
                    </a:cubicBezTo>
                    <a:cubicBezTo>
                      <a:pt x="0" y="10"/>
                      <a:pt x="4" y="13"/>
                      <a:pt x="5"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3" name="Freeform 208">
                <a:extLst>
                  <a:ext uri="{FF2B5EF4-FFF2-40B4-BE49-F238E27FC236}">
                    <a16:creationId xmlns:a16="http://schemas.microsoft.com/office/drawing/2014/main" id="{FCE78593-7878-4B13-AE86-147CB0DC871B}"/>
                  </a:ext>
                </a:extLst>
              </p:cNvPr>
              <p:cNvSpPr>
                <a:spLocks/>
              </p:cNvSpPr>
              <p:nvPr/>
            </p:nvSpPr>
            <p:spPr bwMode="auto">
              <a:xfrm>
                <a:off x="1522" y="640"/>
                <a:ext cx="68" cy="18"/>
              </a:xfrm>
              <a:custGeom>
                <a:avLst/>
                <a:gdLst>
                  <a:gd name="T0" fmla="*/ 25 w 49"/>
                  <a:gd name="T1" fmla="*/ 11 h 13"/>
                  <a:gd name="T2" fmla="*/ 39 w 49"/>
                  <a:gd name="T3" fmla="*/ 13 h 13"/>
                  <a:gd name="T4" fmla="*/ 48 w 49"/>
                  <a:gd name="T5" fmla="*/ 5 h 13"/>
                  <a:gd name="T6" fmla="*/ 44 w 49"/>
                  <a:gd name="T7" fmla="*/ 2 h 13"/>
                  <a:gd name="T8" fmla="*/ 39 w 49"/>
                  <a:gd name="T9" fmla="*/ 3 h 13"/>
                  <a:gd name="T10" fmla="*/ 36 w 49"/>
                  <a:gd name="T11" fmla="*/ 3 h 13"/>
                  <a:gd name="T12" fmla="*/ 35 w 49"/>
                  <a:gd name="T13" fmla="*/ 2 h 13"/>
                  <a:gd name="T14" fmla="*/ 33 w 49"/>
                  <a:gd name="T15" fmla="*/ 2 h 13"/>
                  <a:gd name="T16" fmla="*/ 31 w 49"/>
                  <a:gd name="T17" fmla="*/ 2 h 13"/>
                  <a:gd name="T18" fmla="*/ 28 w 49"/>
                  <a:gd name="T19" fmla="*/ 2 h 13"/>
                  <a:gd name="T20" fmla="*/ 21 w 49"/>
                  <a:gd name="T21" fmla="*/ 3 h 13"/>
                  <a:gd name="T22" fmla="*/ 18 w 49"/>
                  <a:gd name="T23" fmla="*/ 3 h 13"/>
                  <a:gd name="T24" fmla="*/ 16 w 49"/>
                  <a:gd name="T25" fmla="*/ 3 h 13"/>
                  <a:gd name="T26" fmla="*/ 15 w 49"/>
                  <a:gd name="T27" fmla="*/ 2 h 13"/>
                  <a:gd name="T28" fmla="*/ 13 w 49"/>
                  <a:gd name="T29" fmla="*/ 2 h 13"/>
                  <a:gd name="T30" fmla="*/ 11 w 49"/>
                  <a:gd name="T31" fmla="*/ 2 h 13"/>
                  <a:gd name="T32" fmla="*/ 5 w 49"/>
                  <a:gd name="T33" fmla="*/ 4 h 13"/>
                  <a:gd name="T34" fmla="*/ 4 w 49"/>
                  <a:gd name="T35" fmla="*/ 9 h 13"/>
                  <a:gd name="T36" fmla="*/ 25 w 49"/>
                  <a:gd name="T3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13">
                    <a:moveTo>
                      <a:pt x="25" y="11"/>
                    </a:moveTo>
                    <a:cubicBezTo>
                      <a:pt x="28" y="11"/>
                      <a:pt x="35" y="13"/>
                      <a:pt x="39" y="13"/>
                    </a:cubicBezTo>
                    <a:cubicBezTo>
                      <a:pt x="43" y="13"/>
                      <a:pt x="47" y="7"/>
                      <a:pt x="48" y="5"/>
                    </a:cubicBezTo>
                    <a:cubicBezTo>
                      <a:pt x="49" y="4"/>
                      <a:pt x="46" y="3"/>
                      <a:pt x="44" y="2"/>
                    </a:cubicBezTo>
                    <a:cubicBezTo>
                      <a:pt x="41" y="2"/>
                      <a:pt x="40" y="2"/>
                      <a:pt x="39" y="3"/>
                    </a:cubicBezTo>
                    <a:cubicBezTo>
                      <a:pt x="38" y="3"/>
                      <a:pt x="37" y="3"/>
                      <a:pt x="36" y="3"/>
                    </a:cubicBezTo>
                    <a:cubicBezTo>
                      <a:pt x="36" y="2"/>
                      <a:pt x="35" y="2"/>
                      <a:pt x="35" y="2"/>
                    </a:cubicBezTo>
                    <a:cubicBezTo>
                      <a:pt x="34" y="3"/>
                      <a:pt x="33" y="3"/>
                      <a:pt x="33" y="2"/>
                    </a:cubicBezTo>
                    <a:cubicBezTo>
                      <a:pt x="33" y="2"/>
                      <a:pt x="31" y="2"/>
                      <a:pt x="31" y="2"/>
                    </a:cubicBezTo>
                    <a:cubicBezTo>
                      <a:pt x="30" y="2"/>
                      <a:pt x="30" y="3"/>
                      <a:pt x="28" y="2"/>
                    </a:cubicBezTo>
                    <a:cubicBezTo>
                      <a:pt x="25" y="2"/>
                      <a:pt x="22" y="2"/>
                      <a:pt x="21" y="3"/>
                    </a:cubicBezTo>
                    <a:cubicBezTo>
                      <a:pt x="20" y="3"/>
                      <a:pt x="19" y="3"/>
                      <a:pt x="18" y="3"/>
                    </a:cubicBezTo>
                    <a:cubicBezTo>
                      <a:pt x="18" y="2"/>
                      <a:pt x="17" y="3"/>
                      <a:pt x="16" y="3"/>
                    </a:cubicBezTo>
                    <a:cubicBezTo>
                      <a:pt x="16" y="3"/>
                      <a:pt x="15" y="3"/>
                      <a:pt x="15" y="2"/>
                    </a:cubicBezTo>
                    <a:cubicBezTo>
                      <a:pt x="15" y="0"/>
                      <a:pt x="13" y="2"/>
                      <a:pt x="13" y="2"/>
                    </a:cubicBezTo>
                    <a:cubicBezTo>
                      <a:pt x="12" y="2"/>
                      <a:pt x="12" y="2"/>
                      <a:pt x="11" y="2"/>
                    </a:cubicBezTo>
                    <a:cubicBezTo>
                      <a:pt x="9" y="2"/>
                      <a:pt x="7" y="3"/>
                      <a:pt x="5" y="4"/>
                    </a:cubicBezTo>
                    <a:cubicBezTo>
                      <a:pt x="4" y="4"/>
                      <a:pt x="0" y="6"/>
                      <a:pt x="4" y="9"/>
                    </a:cubicBezTo>
                    <a:cubicBezTo>
                      <a:pt x="8" y="13"/>
                      <a:pt x="22" y="12"/>
                      <a:pt x="2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4" name="Freeform 209">
                <a:extLst>
                  <a:ext uri="{FF2B5EF4-FFF2-40B4-BE49-F238E27FC236}">
                    <a16:creationId xmlns:a16="http://schemas.microsoft.com/office/drawing/2014/main" id="{720120A3-0BBF-4946-8F85-F7E4F949D871}"/>
                  </a:ext>
                </a:extLst>
              </p:cNvPr>
              <p:cNvSpPr>
                <a:spLocks/>
              </p:cNvSpPr>
              <p:nvPr/>
            </p:nvSpPr>
            <p:spPr bwMode="auto">
              <a:xfrm>
                <a:off x="1514" y="477"/>
                <a:ext cx="243" cy="151"/>
              </a:xfrm>
              <a:custGeom>
                <a:avLst/>
                <a:gdLst>
                  <a:gd name="T0" fmla="*/ 10 w 176"/>
                  <a:gd name="T1" fmla="*/ 57 h 110"/>
                  <a:gd name="T2" fmla="*/ 30 w 176"/>
                  <a:gd name="T3" fmla="*/ 61 h 110"/>
                  <a:gd name="T4" fmla="*/ 22 w 176"/>
                  <a:gd name="T5" fmla="*/ 69 h 110"/>
                  <a:gd name="T6" fmla="*/ 38 w 176"/>
                  <a:gd name="T7" fmla="*/ 68 h 110"/>
                  <a:gd name="T8" fmla="*/ 49 w 176"/>
                  <a:gd name="T9" fmla="*/ 70 h 110"/>
                  <a:gd name="T10" fmla="*/ 56 w 176"/>
                  <a:gd name="T11" fmla="*/ 67 h 110"/>
                  <a:gd name="T12" fmla="*/ 69 w 176"/>
                  <a:gd name="T13" fmla="*/ 70 h 110"/>
                  <a:gd name="T14" fmla="*/ 70 w 176"/>
                  <a:gd name="T15" fmla="*/ 71 h 110"/>
                  <a:gd name="T16" fmla="*/ 92 w 176"/>
                  <a:gd name="T17" fmla="*/ 73 h 110"/>
                  <a:gd name="T18" fmla="*/ 58 w 176"/>
                  <a:gd name="T19" fmla="*/ 77 h 110"/>
                  <a:gd name="T20" fmla="*/ 39 w 176"/>
                  <a:gd name="T21" fmla="*/ 83 h 110"/>
                  <a:gd name="T22" fmla="*/ 53 w 176"/>
                  <a:gd name="T23" fmla="*/ 90 h 110"/>
                  <a:gd name="T24" fmla="*/ 62 w 176"/>
                  <a:gd name="T25" fmla="*/ 94 h 110"/>
                  <a:gd name="T26" fmla="*/ 65 w 176"/>
                  <a:gd name="T27" fmla="*/ 97 h 110"/>
                  <a:gd name="T28" fmla="*/ 67 w 176"/>
                  <a:gd name="T29" fmla="*/ 105 h 110"/>
                  <a:gd name="T30" fmla="*/ 85 w 176"/>
                  <a:gd name="T31" fmla="*/ 109 h 110"/>
                  <a:gd name="T32" fmla="*/ 91 w 176"/>
                  <a:gd name="T33" fmla="*/ 104 h 110"/>
                  <a:gd name="T34" fmla="*/ 108 w 176"/>
                  <a:gd name="T35" fmla="*/ 109 h 110"/>
                  <a:gd name="T36" fmla="*/ 101 w 176"/>
                  <a:gd name="T37" fmla="*/ 97 h 110"/>
                  <a:gd name="T38" fmla="*/ 112 w 176"/>
                  <a:gd name="T39" fmla="*/ 105 h 110"/>
                  <a:gd name="T40" fmla="*/ 122 w 176"/>
                  <a:gd name="T41" fmla="*/ 99 h 110"/>
                  <a:gd name="T42" fmla="*/ 128 w 176"/>
                  <a:gd name="T43" fmla="*/ 92 h 110"/>
                  <a:gd name="T44" fmla="*/ 128 w 176"/>
                  <a:gd name="T45" fmla="*/ 83 h 110"/>
                  <a:gd name="T46" fmla="*/ 135 w 176"/>
                  <a:gd name="T47" fmla="*/ 90 h 110"/>
                  <a:gd name="T48" fmla="*/ 150 w 176"/>
                  <a:gd name="T49" fmla="*/ 83 h 110"/>
                  <a:gd name="T50" fmla="*/ 170 w 176"/>
                  <a:gd name="T51" fmla="*/ 75 h 110"/>
                  <a:gd name="T52" fmla="*/ 168 w 176"/>
                  <a:gd name="T53" fmla="*/ 63 h 110"/>
                  <a:gd name="T54" fmla="*/ 160 w 176"/>
                  <a:gd name="T55" fmla="*/ 62 h 110"/>
                  <a:gd name="T56" fmla="*/ 143 w 176"/>
                  <a:gd name="T57" fmla="*/ 63 h 110"/>
                  <a:gd name="T58" fmla="*/ 147 w 176"/>
                  <a:gd name="T59" fmla="*/ 51 h 110"/>
                  <a:gd name="T60" fmla="*/ 145 w 176"/>
                  <a:gd name="T61" fmla="*/ 50 h 110"/>
                  <a:gd name="T62" fmla="*/ 131 w 176"/>
                  <a:gd name="T63" fmla="*/ 45 h 110"/>
                  <a:gd name="T64" fmla="*/ 122 w 176"/>
                  <a:gd name="T65" fmla="*/ 34 h 110"/>
                  <a:gd name="T66" fmla="*/ 113 w 176"/>
                  <a:gd name="T67" fmla="*/ 39 h 110"/>
                  <a:gd name="T68" fmla="*/ 105 w 176"/>
                  <a:gd name="T69" fmla="*/ 31 h 110"/>
                  <a:gd name="T70" fmla="*/ 90 w 176"/>
                  <a:gd name="T71" fmla="*/ 28 h 110"/>
                  <a:gd name="T72" fmla="*/ 74 w 176"/>
                  <a:gd name="T73" fmla="*/ 10 h 110"/>
                  <a:gd name="T74" fmla="*/ 49 w 176"/>
                  <a:gd name="T75" fmla="*/ 1 h 110"/>
                  <a:gd name="T76" fmla="*/ 37 w 176"/>
                  <a:gd name="T77" fmla="*/ 3 h 110"/>
                  <a:gd name="T78" fmla="*/ 55 w 176"/>
                  <a:gd name="T79" fmla="*/ 9 h 110"/>
                  <a:gd name="T80" fmla="*/ 27 w 176"/>
                  <a:gd name="T81" fmla="*/ 12 h 110"/>
                  <a:gd name="T82" fmla="*/ 22 w 176"/>
                  <a:gd name="T83" fmla="*/ 18 h 110"/>
                  <a:gd name="T84" fmla="*/ 27 w 176"/>
                  <a:gd name="T85" fmla="*/ 22 h 110"/>
                  <a:gd name="T86" fmla="*/ 14 w 176"/>
                  <a:gd name="T87" fmla="*/ 28 h 110"/>
                  <a:gd name="T88" fmla="*/ 15 w 176"/>
                  <a:gd name="T89" fmla="*/ 33 h 110"/>
                  <a:gd name="T90" fmla="*/ 6 w 176"/>
                  <a:gd name="T91" fmla="*/ 39 h 110"/>
                  <a:gd name="T92" fmla="*/ 19 w 176"/>
                  <a:gd name="T93" fmla="*/ 41 h 110"/>
                  <a:gd name="T94" fmla="*/ 36 w 176"/>
                  <a:gd name="T95" fmla="*/ 41 h 110"/>
                  <a:gd name="T96" fmla="*/ 27 w 176"/>
                  <a:gd name="T97" fmla="*/ 47 h 110"/>
                  <a:gd name="T98" fmla="*/ 3 w 176"/>
                  <a:gd name="T99"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10">
                    <a:moveTo>
                      <a:pt x="3" y="51"/>
                    </a:moveTo>
                    <a:cubicBezTo>
                      <a:pt x="3" y="52"/>
                      <a:pt x="4" y="53"/>
                      <a:pt x="6" y="54"/>
                    </a:cubicBezTo>
                    <a:cubicBezTo>
                      <a:pt x="7" y="54"/>
                      <a:pt x="7" y="55"/>
                      <a:pt x="8" y="55"/>
                    </a:cubicBezTo>
                    <a:cubicBezTo>
                      <a:pt x="9" y="56"/>
                      <a:pt x="9" y="57"/>
                      <a:pt x="10" y="57"/>
                    </a:cubicBezTo>
                    <a:cubicBezTo>
                      <a:pt x="12" y="58"/>
                      <a:pt x="13" y="59"/>
                      <a:pt x="15" y="60"/>
                    </a:cubicBezTo>
                    <a:cubicBezTo>
                      <a:pt x="18" y="60"/>
                      <a:pt x="23" y="60"/>
                      <a:pt x="26" y="59"/>
                    </a:cubicBezTo>
                    <a:cubicBezTo>
                      <a:pt x="28" y="59"/>
                      <a:pt x="30" y="58"/>
                      <a:pt x="34" y="57"/>
                    </a:cubicBezTo>
                    <a:cubicBezTo>
                      <a:pt x="37" y="57"/>
                      <a:pt x="32" y="60"/>
                      <a:pt x="30" y="61"/>
                    </a:cubicBezTo>
                    <a:cubicBezTo>
                      <a:pt x="28" y="62"/>
                      <a:pt x="23" y="62"/>
                      <a:pt x="20" y="62"/>
                    </a:cubicBezTo>
                    <a:cubicBezTo>
                      <a:pt x="17" y="63"/>
                      <a:pt x="16" y="64"/>
                      <a:pt x="16" y="66"/>
                    </a:cubicBezTo>
                    <a:cubicBezTo>
                      <a:pt x="15" y="67"/>
                      <a:pt x="16" y="68"/>
                      <a:pt x="17" y="68"/>
                    </a:cubicBezTo>
                    <a:cubicBezTo>
                      <a:pt x="19" y="69"/>
                      <a:pt x="21" y="69"/>
                      <a:pt x="22" y="69"/>
                    </a:cubicBezTo>
                    <a:cubicBezTo>
                      <a:pt x="23" y="69"/>
                      <a:pt x="22" y="70"/>
                      <a:pt x="23" y="71"/>
                    </a:cubicBezTo>
                    <a:cubicBezTo>
                      <a:pt x="24" y="72"/>
                      <a:pt x="24" y="73"/>
                      <a:pt x="26" y="72"/>
                    </a:cubicBezTo>
                    <a:cubicBezTo>
                      <a:pt x="29" y="72"/>
                      <a:pt x="32" y="70"/>
                      <a:pt x="33" y="69"/>
                    </a:cubicBezTo>
                    <a:cubicBezTo>
                      <a:pt x="35" y="68"/>
                      <a:pt x="36" y="67"/>
                      <a:pt x="38" y="68"/>
                    </a:cubicBezTo>
                    <a:cubicBezTo>
                      <a:pt x="40" y="68"/>
                      <a:pt x="40" y="70"/>
                      <a:pt x="39" y="71"/>
                    </a:cubicBezTo>
                    <a:cubicBezTo>
                      <a:pt x="39" y="73"/>
                      <a:pt x="41" y="73"/>
                      <a:pt x="44" y="73"/>
                    </a:cubicBezTo>
                    <a:cubicBezTo>
                      <a:pt x="46" y="72"/>
                      <a:pt x="46" y="71"/>
                      <a:pt x="47" y="70"/>
                    </a:cubicBezTo>
                    <a:cubicBezTo>
                      <a:pt x="48" y="70"/>
                      <a:pt x="48" y="70"/>
                      <a:pt x="49" y="70"/>
                    </a:cubicBezTo>
                    <a:cubicBezTo>
                      <a:pt x="49" y="70"/>
                      <a:pt x="50" y="70"/>
                      <a:pt x="50" y="69"/>
                    </a:cubicBezTo>
                    <a:cubicBezTo>
                      <a:pt x="51" y="68"/>
                      <a:pt x="52" y="68"/>
                      <a:pt x="52" y="69"/>
                    </a:cubicBezTo>
                    <a:cubicBezTo>
                      <a:pt x="52" y="70"/>
                      <a:pt x="54" y="69"/>
                      <a:pt x="55" y="69"/>
                    </a:cubicBezTo>
                    <a:cubicBezTo>
                      <a:pt x="56" y="69"/>
                      <a:pt x="57" y="68"/>
                      <a:pt x="56" y="67"/>
                    </a:cubicBezTo>
                    <a:cubicBezTo>
                      <a:pt x="55" y="65"/>
                      <a:pt x="57" y="66"/>
                      <a:pt x="58" y="67"/>
                    </a:cubicBezTo>
                    <a:cubicBezTo>
                      <a:pt x="59" y="68"/>
                      <a:pt x="60" y="68"/>
                      <a:pt x="62" y="67"/>
                    </a:cubicBezTo>
                    <a:cubicBezTo>
                      <a:pt x="63" y="66"/>
                      <a:pt x="64" y="67"/>
                      <a:pt x="64" y="68"/>
                    </a:cubicBezTo>
                    <a:cubicBezTo>
                      <a:pt x="64" y="69"/>
                      <a:pt x="63" y="69"/>
                      <a:pt x="69" y="70"/>
                    </a:cubicBezTo>
                    <a:cubicBezTo>
                      <a:pt x="76" y="71"/>
                      <a:pt x="76" y="68"/>
                      <a:pt x="81" y="69"/>
                    </a:cubicBezTo>
                    <a:cubicBezTo>
                      <a:pt x="87" y="69"/>
                      <a:pt x="81" y="70"/>
                      <a:pt x="80" y="70"/>
                    </a:cubicBezTo>
                    <a:cubicBezTo>
                      <a:pt x="80" y="70"/>
                      <a:pt x="76" y="71"/>
                      <a:pt x="75" y="71"/>
                    </a:cubicBezTo>
                    <a:cubicBezTo>
                      <a:pt x="74" y="71"/>
                      <a:pt x="71" y="71"/>
                      <a:pt x="70" y="71"/>
                    </a:cubicBezTo>
                    <a:cubicBezTo>
                      <a:pt x="68" y="71"/>
                      <a:pt x="64" y="72"/>
                      <a:pt x="63" y="72"/>
                    </a:cubicBezTo>
                    <a:cubicBezTo>
                      <a:pt x="62" y="72"/>
                      <a:pt x="63" y="73"/>
                      <a:pt x="63" y="74"/>
                    </a:cubicBezTo>
                    <a:cubicBezTo>
                      <a:pt x="64" y="74"/>
                      <a:pt x="71" y="74"/>
                      <a:pt x="73" y="74"/>
                    </a:cubicBezTo>
                    <a:cubicBezTo>
                      <a:pt x="76" y="74"/>
                      <a:pt x="84" y="74"/>
                      <a:pt x="92" y="73"/>
                    </a:cubicBezTo>
                    <a:cubicBezTo>
                      <a:pt x="100" y="73"/>
                      <a:pt x="92" y="75"/>
                      <a:pt x="91" y="75"/>
                    </a:cubicBezTo>
                    <a:cubicBezTo>
                      <a:pt x="90" y="75"/>
                      <a:pt x="77" y="76"/>
                      <a:pt x="75" y="76"/>
                    </a:cubicBezTo>
                    <a:cubicBezTo>
                      <a:pt x="73" y="76"/>
                      <a:pt x="68" y="77"/>
                      <a:pt x="64" y="76"/>
                    </a:cubicBezTo>
                    <a:cubicBezTo>
                      <a:pt x="61" y="76"/>
                      <a:pt x="59" y="77"/>
                      <a:pt x="58" y="77"/>
                    </a:cubicBezTo>
                    <a:cubicBezTo>
                      <a:pt x="57" y="76"/>
                      <a:pt x="56" y="77"/>
                      <a:pt x="55" y="76"/>
                    </a:cubicBezTo>
                    <a:cubicBezTo>
                      <a:pt x="53" y="76"/>
                      <a:pt x="52" y="76"/>
                      <a:pt x="50" y="78"/>
                    </a:cubicBezTo>
                    <a:cubicBezTo>
                      <a:pt x="49" y="79"/>
                      <a:pt x="41" y="81"/>
                      <a:pt x="39" y="81"/>
                    </a:cubicBezTo>
                    <a:cubicBezTo>
                      <a:pt x="37" y="82"/>
                      <a:pt x="38" y="83"/>
                      <a:pt x="39" y="83"/>
                    </a:cubicBezTo>
                    <a:cubicBezTo>
                      <a:pt x="39" y="84"/>
                      <a:pt x="40" y="84"/>
                      <a:pt x="41" y="85"/>
                    </a:cubicBezTo>
                    <a:cubicBezTo>
                      <a:pt x="42" y="86"/>
                      <a:pt x="45" y="86"/>
                      <a:pt x="47" y="87"/>
                    </a:cubicBezTo>
                    <a:cubicBezTo>
                      <a:pt x="48" y="87"/>
                      <a:pt x="52" y="87"/>
                      <a:pt x="55" y="89"/>
                    </a:cubicBezTo>
                    <a:cubicBezTo>
                      <a:pt x="58" y="90"/>
                      <a:pt x="55" y="90"/>
                      <a:pt x="53" y="90"/>
                    </a:cubicBezTo>
                    <a:cubicBezTo>
                      <a:pt x="52" y="90"/>
                      <a:pt x="48" y="89"/>
                      <a:pt x="46" y="89"/>
                    </a:cubicBezTo>
                    <a:cubicBezTo>
                      <a:pt x="45" y="90"/>
                      <a:pt x="48" y="91"/>
                      <a:pt x="51" y="93"/>
                    </a:cubicBezTo>
                    <a:cubicBezTo>
                      <a:pt x="54" y="96"/>
                      <a:pt x="56" y="95"/>
                      <a:pt x="58" y="94"/>
                    </a:cubicBezTo>
                    <a:cubicBezTo>
                      <a:pt x="59" y="93"/>
                      <a:pt x="60" y="93"/>
                      <a:pt x="62" y="94"/>
                    </a:cubicBezTo>
                    <a:cubicBezTo>
                      <a:pt x="64" y="95"/>
                      <a:pt x="69" y="95"/>
                      <a:pt x="75" y="96"/>
                    </a:cubicBezTo>
                    <a:cubicBezTo>
                      <a:pt x="80" y="96"/>
                      <a:pt x="74" y="97"/>
                      <a:pt x="74" y="97"/>
                    </a:cubicBezTo>
                    <a:cubicBezTo>
                      <a:pt x="73" y="96"/>
                      <a:pt x="71" y="97"/>
                      <a:pt x="70" y="97"/>
                    </a:cubicBezTo>
                    <a:cubicBezTo>
                      <a:pt x="69" y="97"/>
                      <a:pt x="66" y="97"/>
                      <a:pt x="65" y="97"/>
                    </a:cubicBezTo>
                    <a:cubicBezTo>
                      <a:pt x="64" y="98"/>
                      <a:pt x="63" y="98"/>
                      <a:pt x="61" y="98"/>
                    </a:cubicBezTo>
                    <a:cubicBezTo>
                      <a:pt x="59" y="98"/>
                      <a:pt x="58" y="98"/>
                      <a:pt x="57" y="99"/>
                    </a:cubicBezTo>
                    <a:cubicBezTo>
                      <a:pt x="57" y="100"/>
                      <a:pt x="60" y="102"/>
                      <a:pt x="61" y="102"/>
                    </a:cubicBezTo>
                    <a:cubicBezTo>
                      <a:pt x="62" y="103"/>
                      <a:pt x="67" y="105"/>
                      <a:pt x="67" y="105"/>
                    </a:cubicBezTo>
                    <a:cubicBezTo>
                      <a:pt x="68" y="105"/>
                      <a:pt x="69" y="105"/>
                      <a:pt x="70" y="106"/>
                    </a:cubicBezTo>
                    <a:cubicBezTo>
                      <a:pt x="71" y="107"/>
                      <a:pt x="72" y="107"/>
                      <a:pt x="73" y="106"/>
                    </a:cubicBezTo>
                    <a:cubicBezTo>
                      <a:pt x="74" y="106"/>
                      <a:pt x="73" y="106"/>
                      <a:pt x="76" y="107"/>
                    </a:cubicBezTo>
                    <a:cubicBezTo>
                      <a:pt x="79" y="108"/>
                      <a:pt x="82" y="108"/>
                      <a:pt x="85" y="109"/>
                    </a:cubicBezTo>
                    <a:cubicBezTo>
                      <a:pt x="87" y="109"/>
                      <a:pt x="92" y="110"/>
                      <a:pt x="95" y="109"/>
                    </a:cubicBezTo>
                    <a:cubicBezTo>
                      <a:pt x="98" y="109"/>
                      <a:pt x="97" y="108"/>
                      <a:pt x="97" y="108"/>
                    </a:cubicBezTo>
                    <a:cubicBezTo>
                      <a:pt x="97" y="108"/>
                      <a:pt x="96" y="107"/>
                      <a:pt x="96" y="106"/>
                    </a:cubicBezTo>
                    <a:cubicBezTo>
                      <a:pt x="96" y="105"/>
                      <a:pt x="94" y="105"/>
                      <a:pt x="91" y="104"/>
                    </a:cubicBezTo>
                    <a:cubicBezTo>
                      <a:pt x="89" y="103"/>
                      <a:pt x="96" y="103"/>
                      <a:pt x="98" y="103"/>
                    </a:cubicBezTo>
                    <a:cubicBezTo>
                      <a:pt x="99" y="103"/>
                      <a:pt x="101" y="104"/>
                      <a:pt x="101" y="105"/>
                    </a:cubicBezTo>
                    <a:cubicBezTo>
                      <a:pt x="102" y="106"/>
                      <a:pt x="103" y="107"/>
                      <a:pt x="105" y="107"/>
                    </a:cubicBezTo>
                    <a:cubicBezTo>
                      <a:pt x="106" y="107"/>
                      <a:pt x="106" y="108"/>
                      <a:pt x="108" y="109"/>
                    </a:cubicBezTo>
                    <a:cubicBezTo>
                      <a:pt x="110" y="109"/>
                      <a:pt x="109" y="108"/>
                      <a:pt x="109" y="108"/>
                    </a:cubicBezTo>
                    <a:cubicBezTo>
                      <a:pt x="109" y="107"/>
                      <a:pt x="108" y="106"/>
                      <a:pt x="107" y="105"/>
                    </a:cubicBezTo>
                    <a:cubicBezTo>
                      <a:pt x="107" y="104"/>
                      <a:pt x="106" y="103"/>
                      <a:pt x="105" y="102"/>
                    </a:cubicBezTo>
                    <a:cubicBezTo>
                      <a:pt x="104" y="101"/>
                      <a:pt x="102" y="100"/>
                      <a:pt x="101" y="97"/>
                    </a:cubicBezTo>
                    <a:cubicBezTo>
                      <a:pt x="99" y="95"/>
                      <a:pt x="100" y="95"/>
                      <a:pt x="101" y="94"/>
                    </a:cubicBezTo>
                    <a:cubicBezTo>
                      <a:pt x="101" y="94"/>
                      <a:pt x="104" y="96"/>
                      <a:pt x="104" y="97"/>
                    </a:cubicBezTo>
                    <a:cubicBezTo>
                      <a:pt x="105" y="98"/>
                      <a:pt x="109" y="102"/>
                      <a:pt x="109" y="102"/>
                    </a:cubicBezTo>
                    <a:cubicBezTo>
                      <a:pt x="110" y="103"/>
                      <a:pt x="111" y="103"/>
                      <a:pt x="112" y="105"/>
                    </a:cubicBezTo>
                    <a:cubicBezTo>
                      <a:pt x="113" y="107"/>
                      <a:pt x="115" y="108"/>
                      <a:pt x="117" y="108"/>
                    </a:cubicBezTo>
                    <a:cubicBezTo>
                      <a:pt x="119" y="109"/>
                      <a:pt x="119" y="109"/>
                      <a:pt x="120" y="107"/>
                    </a:cubicBezTo>
                    <a:cubicBezTo>
                      <a:pt x="120" y="106"/>
                      <a:pt x="121" y="104"/>
                      <a:pt x="122" y="103"/>
                    </a:cubicBezTo>
                    <a:cubicBezTo>
                      <a:pt x="123" y="102"/>
                      <a:pt x="123" y="101"/>
                      <a:pt x="122" y="99"/>
                    </a:cubicBezTo>
                    <a:cubicBezTo>
                      <a:pt x="120" y="96"/>
                      <a:pt x="119" y="96"/>
                      <a:pt x="120" y="94"/>
                    </a:cubicBezTo>
                    <a:cubicBezTo>
                      <a:pt x="122" y="92"/>
                      <a:pt x="124" y="96"/>
                      <a:pt x="127" y="99"/>
                    </a:cubicBezTo>
                    <a:cubicBezTo>
                      <a:pt x="130" y="101"/>
                      <a:pt x="132" y="97"/>
                      <a:pt x="132" y="95"/>
                    </a:cubicBezTo>
                    <a:cubicBezTo>
                      <a:pt x="133" y="93"/>
                      <a:pt x="130" y="93"/>
                      <a:pt x="128" y="92"/>
                    </a:cubicBezTo>
                    <a:cubicBezTo>
                      <a:pt x="125" y="92"/>
                      <a:pt x="126" y="92"/>
                      <a:pt x="128" y="92"/>
                    </a:cubicBezTo>
                    <a:cubicBezTo>
                      <a:pt x="129" y="91"/>
                      <a:pt x="129" y="91"/>
                      <a:pt x="129" y="90"/>
                    </a:cubicBezTo>
                    <a:cubicBezTo>
                      <a:pt x="128" y="89"/>
                      <a:pt x="128" y="89"/>
                      <a:pt x="128" y="87"/>
                    </a:cubicBezTo>
                    <a:cubicBezTo>
                      <a:pt x="129" y="86"/>
                      <a:pt x="128" y="86"/>
                      <a:pt x="128" y="83"/>
                    </a:cubicBezTo>
                    <a:cubicBezTo>
                      <a:pt x="129" y="81"/>
                      <a:pt x="130" y="81"/>
                      <a:pt x="131" y="81"/>
                    </a:cubicBezTo>
                    <a:cubicBezTo>
                      <a:pt x="131" y="81"/>
                      <a:pt x="132" y="81"/>
                      <a:pt x="134" y="80"/>
                    </a:cubicBezTo>
                    <a:cubicBezTo>
                      <a:pt x="135" y="79"/>
                      <a:pt x="135" y="79"/>
                      <a:pt x="134" y="81"/>
                    </a:cubicBezTo>
                    <a:cubicBezTo>
                      <a:pt x="133" y="83"/>
                      <a:pt x="134" y="86"/>
                      <a:pt x="135" y="90"/>
                    </a:cubicBezTo>
                    <a:cubicBezTo>
                      <a:pt x="136" y="94"/>
                      <a:pt x="138" y="92"/>
                      <a:pt x="139" y="90"/>
                    </a:cubicBezTo>
                    <a:cubicBezTo>
                      <a:pt x="140" y="88"/>
                      <a:pt x="144" y="86"/>
                      <a:pt x="145" y="86"/>
                    </a:cubicBezTo>
                    <a:cubicBezTo>
                      <a:pt x="147" y="85"/>
                      <a:pt x="147" y="84"/>
                      <a:pt x="146" y="82"/>
                    </a:cubicBezTo>
                    <a:cubicBezTo>
                      <a:pt x="146" y="81"/>
                      <a:pt x="148" y="82"/>
                      <a:pt x="150" y="83"/>
                    </a:cubicBezTo>
                    <a:cubicBezTo>
                      <a:pt x="151" y="83"/>
                      <a:pt x="152" y="81"/>
                      <a:pt x="153" y="80"/>
                    </a:cubicBezTo>
                    <a:cubicBezTo>
                      <a:pt x="154" y="79"/>
                      <a:pt x="154" y="79"/>
                      <a:pt x="156" y="78"/>
                    </a:cubicBezTo>
                    <a:cubicBezTo>
                      <a:pt x="157" y="78"/>
                      <a:pt x="164" y="77"/>
                      <a:pt x="165" y="76"/>
                    </a:cubicBezTo>
                    <a:cubicBezTo>
                      <a:pt x="166" y="76"/>
                      <a:pt x="169" y="75"/>
                      <a:pt x="170" y="75"/>
                    </a:cubicBezTo>
                    <a:cubicBezTo>
                      <a:pt x="172" y="75"/>
                      <a:pt x="172" y="74"/>
                      <a:pt x="174" y="73"/>
                    </a:cubicBezTo>
                    <a:cubicBezTo>
                      <a:pt x="176" y="73"/>
                      <a:pt x="175" y="72"/>
                      <a:pt x="175" y="70"/>
                    </a:cubicBezTo>
                    <a:cubicBezTo>
                      <a:pt x="175" y="69"/>
                      <a:pt x="173" y="69"/>
                      <a:pt x="172" y="68"/>
                    </a:cubicBezTo>
                    <a:cubicBezTo>
                      <a:pt x="171" y="67"/>
                      <a:pt x="169" y="64"/>
                      <a:pt x="168" y="63"/>
                    </a:cubicBezTo>
                    <a:cubicBezTo>
                      <a:pt x="167" y="62"/>
                      <a:pt x="165" y="61"/>
                      <a:pt x="164" y="61"/>
                    </a:cubicBezTo>
                    <a:cubicBezTo>
                      <a:pt x="163" y="60"/>
                      <a:pt x="163" y="62"/>
                      <a:pt x="163" y="63"/>
                    </a:cubicBezTo>
                    <a:cubicBezTo>
                      <a:pt x="162" y="65"/>
                      <a:pt x="162" y="66"/>
                      <a:pt x="161" y="67"/>
                    </a:cubicBezTo>
                    <a:cubicBezTo>
                      <a:pt x="160" y="68"/>
                      <a:pt x="160" y="64"/>
                      <a:pt x="160" y="62"/>
                    </a:cubicBezTo>
                    <a:cubicBezTo>
                      <a:pt x="159" y="61"/>
                      <a:pt x="155" y="60"/>
                      <a:pt x="154" y="60"/>
                    </a:cubicBezTo>
                    <a:cubicBezTo>
                      <a:pt x="153" y="59"/>
                      <a:pt x="151" y="61"/>
                      <a:pt x="150" y="62"/>
                    </a:cubicBezTo>
                    <a:cubicBezTo>
                      <a:pt x="149" y="63"/>
                      <a:pt x="149" y="63"/>
                      <a:pt x="149" y="62"/>
                    </a:cubicBezTo>
                    <a:cubicBezTo>
                      <a:pt x="148" y="61"/>
                      <a:pt x="145" y="62"/>
                      <a:pt x="143" y="63"/>
                    </a:cubicBezTo>
                    <a:cubicBezTo>
                      <a:pt x="142" y="64"/>
                      <a:pt x="142" y="65"/>
                      <a:pt x="140" y="64"/>
                    </a:cubicBezTo>
                    <a:cubicBezTo>
                      <a:pt x="138" y="63"/>
                      <a:pt x="141" y="61"/>
                      <a:pt x="143" y="60"/>
                    </a:cubicBezTo>
                    <a:cubicBezTo>
                      <a:pt x="145" y="59"/>
                      <a:pt x="145" y="56"/>
                      <a:pt x="145" y="55"/>
                    </a:cubicBezTo>
                    <a:cubicBezTo>
                      <a:pt x="145" y="54"/>
                      <a:pt x="146" y="53"/>
                      <a:pt x="147" y="51"/>
                    </a:cubicBezTo>
                    <a:cubicBezTo>
                      <a:pt x="147" y="50"/>
                      <a:pt x="146" y="51"/>
                      <a:pt x="145" y="51"/>
                    </a:cubicBezTo>
                    <a:cubicBezTo>
                      <a:pt x="144" y="52"/>
                      <a:pt x="143" y="53"/>
                      <a:pt x="141" y="53"/>
                    </a:cubicBezTo>
                    <a:cubicBezTo>
                      <a:pt x="138" y="54"/>
                      <a:pt x="140" y="52"/>
                      <a:pt x="140" y="52"/>
                    </a:cubicBezTo>
                    <a:cubicBezTo>
                      <a:pt x="141" y="52"/>
                      <a:pt x="143" y="51"/>
                      <a:pt x="145" y="50"/>
                    </a:cubicBezTo>
                    <a:cubicBezTo>
                      <a:pt x="146" y="49"/>
                      <a:pt x="145" y="49"/>
                      <a:pt x="145" y="49"/>
                    </a:cubicBezTo>
                    <a:cubicBezTo>
                      <a:pt x="144" y="48"/>
                      <a:pt x="144" y="49"/>
                      <a:pt x="143" y="47"/>
                    </a:cubicBezTo>
                    <a:cubicBezTo>
                      <a:pt x="142" y="46"/>
                      <a:pt x="139" y="46"/>
                      <a:pt x="137" y="46"/>
                    </a:cubicBezTo>
                    <a:cubicBezTo>
                      <a:pt x="134" y="46"/>
                      <a:pt x="133" y="46"/>
                      <a:pt x="131" y="45"/>
                    </a:cubicBezTo>
                    <a:cubicBezTo>
                      <a:pt x="129" y="44"/>
                      <a:pt x="134" y="43"/>
                      <a:pt x="136" y="42"/>
                    </a:cubicBezTo>
                    <a:cubicBezTo>
                      <a:pt x="139" y="41"/>
                      <a:pt x="137" y="37"/>
                      <a:pt x="137" y="35"/>
                    </a:cubicBezTo>
                    <a:cubicBezTo>
                      <a:pt x="136" y="34"/>
                      <a:pt x="134" y="33"/>
                      <a:pt x="132" y="33"/>
                    </a:cubicBezTo>
                    <a:cubicBezTo>
                      <a:pt x="131" y="33"/>
                      <a:pt x="125" y="32"/>
                      <a:pt x="122" y="34"/>
                    </a:cubicBezTo>
                    <a:cubicBezTo>
                      <a:pt x="119" y="36"/>
                      <a:pt x="126" y="42"/>
                      <a:pt x="126" y="42"/>
                    </a:cubicBezTo>
                    <a:cubicBezTo>
                      <a:pt x="126" y="43"/>
                      <a:pt x="130" y="45"/>
                      <a:pt x="128" y="44"/>
                    </a:cubicBezTo>
                    <a:cubicBezTo>
                      <a:pt x="125" y="44"/>
                      <a:pt x="127" y="44"/>
                      <a:pt x="124" y="44"/>
                    </a:cubicBezTo>
                    <a:cubicBezTo>
                      <a:pt x="120" y="45"/>
                      <a:pt x="114" y="40"/>
                      <a:pt x="113" y="39"/>
                    </a:cubicBezTo>
                    <a:cubicBezTo>
                      <a:pt x="112" y="38"/>
                      <a:pt x="113" y="38"/>
                      <a:pt x="114" y="37"/>
                    </a:cubicBezTo>
                    <a:cubicBezTo>
                      <a:pt x="115" y="36"/>
                      <a:pt x="115" y="34"/>
                      <a:pt x="115" y="33"/>
                    </a:cubicBezTo>
                    <a:cubicBezTo>
                      <a:pt x="115" y="32"/>
                      <a:pt x="113" y="30"/>
                      <a:pt x="111" y="30"/>
                    </a:cubicBezTo>
                    <a:cubicBezTo>
                      <a:pt x="108" y="29"/>
                      <a:pt x="107" y="30"/>
                      <a:pt x="105" y="31"/>
                    </a:cubicBezTo>
                    <a:cubicBezTo>
                      <a:pt x="104" y="32"/>
                      <a:pt x="103" y="31"/>
                      <a:pt x="103" y="30"/>
                    </a:cubicBezTo>
                    <a:cubicBezTo>
                      <a:pt x="102" y="30"/>
                      <a:pt x="99" y="29"/>
                      <a:pt x="98" y="29"/>
                    </a:cubicBezTo>
                    <a:cubicBezTo>
                      <a:pt x="97" y="29"/>
                      <a:pt x="92" y="29"/>
                      <a:pt x="91" y="29"/>
                    </a:cubicBezTo>
                    <a:cubicBezTo>
                      <a:pt x="90" y="29"/>
                      <a:pt x="90" y="28"/>
                      <a:pt x="90" y="28"/>
                    </a:cubicBezTo>
                    <a:cubicBezTo>
                      <a:pt x="91" y="27"/>
                      <a:pt x="88" y="25"/>
                      <a:pt x="88" y="24"/>
                    </a:cubicBezTo>
                    <a:cubicBezTo>
                      <a:pt x="87" y="24"/>
                      <a:pt x="84" y="22"/>
                      <a:pt x="84" y="21"/>
                    </a:cubicBezTo>
                    <a:cubicBezTo>
                      <a:pt x="84" y="21"/>
                      <a:pt x="82" y="18"/>
                      <a:pt x="80" y="17"/>
                    </a:cubicBezTo>
                    <a:cubicBezTo>
                      <a:pt x="79" y="16"/>
                      <a:pt x="75" y="11"/>
                      <a:pt x="74" y="10"/>
                    </a:cubicBezTo>
                    <a:cubicBezTo>
                      <a:pt x="73" y="8"/>
                      <a:pt x="70" y="6"/>
                      <a:pt x="69" y="5"/>
                    </a:cubicBezTo>
                    <a:cubicBezTo>
                      <a:pt x="67" y="4"/>
                      <a:pt x="60" y="3"/>
                      <a:pt x="59" y="2"/>
                    </a:cubicBezTo>
                    <a:cubicBezTo>
                      <a:pt x="58" y="2"/>
                      <a:pt x="52" y="1"/>
                      <a:pt x="50" y="0"/>
                    </a:cubicBezTo>
                    <a:cubicBezTo>
                      <a:pt x="48" y="0"/>
                      <a:pt x="49" y="1"/>
                      <a:pt x="49" y="1"/>
                    </a:cubicBezTo>
                    <a:cubicBezTo>
                      <a:pt x="49" y="1"/>
                      <a:pt x="49" y="2"/>
                      <a:pt x="48" y="2"/>
                    </a:cubicBezTo>
                    <a:cubicBezTo>
                      <a:pt x="47" y="2"/>
                      <a:pt x="42" y="1"/>
                      <a:pt x="41" y="1"/>
                    </a:cubicBezTo>
                    <a:cubicBezTo>
                      <a:pt x="39" y="1"/>
                      <a:pt x="39" y="1"/>
                      <a:pt x="38" y="2"/>
                    </a:cubicBezTo>
                    <a:cubicBezTo>
                      <a:pt x="38" y="2"/>
                      <a:pt x="38" y="2"/>
                      <a:pt x="37" y="3"/>
                    </a:cubicBezTo>
                    <a:cubicBezTo>
                      <a:pt x="36" y="4"/>
                      <a:pt x="37" y="5"/>
                      <a:pt x="37" y="5"/>
                    </a:cubicBezTo>
                    <a:cubicBezTo>
                      <a:pt x="41" y="7"/>
                      <a:pt x="45" y="6"/>
                      <a:pt x="49" y="6"/>
                    </a:cubicBezTo>
                    <a:cubicBezTo>
                      <a:pt x="52" y="6"/>
                      <a:pt x="53" y="7"/>
                      <a:pt x="54" y="7"/>
                    </a:cubicBezTo>
                    <a:cubicBezTo>
                      <a:pt x="55" y="8"/>
                      <a:pt x="55" y="8"/>
                      <a:pt x="55" y="9"/>
                    </a:cubicBezTo>
                    <a:cubicBezTo>
                      <a:pt x="54" y="10"/>
                      <a:pt x="55" y="9"/>
                      <a:pt x="54" y="10"/>
                    </a:cubicBezTo>
                    <a:cubicBezTo>
                      <a:pt x="54" y="11"/>
                      <a:pt x="52" y="11"/>
                      <a:pt x="51" y="11"/>
                    </a:cubicBezTo>
                    <a:cubicBezTo>
                      <a:pt x="49" y="11"/>
                      <a:pt x="42" y="10"/>
                      <a:pt x="40" y="10"/>
                    </a:cubicBezTo>
                    <a:cubicBezTo>
                      <a:pt x="39" y="9"/>
                      <a:pt x="28" y="12"/>
                      <a:pt x="27" y="12"/>
                    </a:cubicBezTo>
                    <a:cubicBezTo>
                      <a:pt x="26" y="12"/>
                      <a:pt x="24" y="13"/>
                      <a:pt x="23" y="14"/>
                    </a:cubicBezTo>
                    <a:cubicBezTo>
                      <a:pt x="23" y="15"/>
                      <a:pt x="23" y="15"/>
                      <a:pt x="21" y="16"/>
                    </a:cubicBezTo>
                    <a:cubicBezTo>
                      <a:pt x="18" y="17"/>
                      <a:pt x="19" y="17"/>
                      <a:pt x="23" y="18"/>
                    </a:cubicBezTo>
                    <a:cubicBezTo>
                      <a:pt x="26" y="18"/>
                      <a:pt x="23" y="18"/>
                      <a:pt x="22" y="18"/>
                    </a:cubicBezTo>
                    <a:cubicBezTo>
                      <a:pt x="21" y="19"/>
                      <a:pt x="19" y="19"/>
                      <a:pt x="20" y="20"/>
                    </a:cubicBezTo>
                    <a:cubicBezTo>
                      <a:pt x="20" y="21"/>
                      <a:pt x="25" y="21"/>
                      <a:pt x="27" y="21"/>
                    </a:cubicBezTo>
                    <a:cubicBezTo>
                      <a:pt x="28" y="20"/>
                      <a:pt x="29" y="21"/>
                      <a:pt x="28" y="21"/>
                    </a:cubicBezTo>
                    <a:cubicBezTo>
                      <a:pt x="28" y="21"/>
                      <a:pt x="27" y="22"/>
                      <a:pt x="27" y="22"/>
                    </a:cubicBezTo>
                    <a:cubicBezTo>
                      <a:pt x="28" y="21"/>
                      <a:pt x="29" y="22"/>
                      <a:pt x="30" y="23"/>
                    </a:cubicBezTo>
                    <a:cubicBezTo>
                      <a:pt x="32" y="23"/>
                      <a:pt x="34" y="23"/>
                      <a:pt x="36" y="22"/>
                    </a:cubicBezTo>
                    <a:cubicBezTo>
                      <a:pt x="37" y="22"/>
                      <a:pt x="40" y="23"/>
                      <a:pt x="37" y="24"/>
                    </a:cubicBezTo>
                    <a:cubicBezTo>
                      <a:pt x="34" y="25"/>
                      <a:pt x="15" y="28"/>
                      <a:pt x="14" y="28"/>
                    </a:cubicBezTo>
                    <a:cubicBezTo>
                      <a:pt x="12" y="28"/>
                      <a:pt x="11" y="29"/>
                      <a:pt x="13" y="29"/>
                    </a:cubicBezTo>
                    <a:cubicBezTo>
                      <a:pt x="15" y="30"/>
                      <a:pt x="13" y="30"/>
                      <a:pt x="12" y="31"/>
                    </a:cubicBezTo>
                    <a:cubicBezTo>
                      <a:pt x="11" y="31"/>
                      <a:pt x="11" y="32"/>
                      <a:pt x="14" y="32"/>
                    </a:cubicBezTo>
                    <a:cubicBezTo>
                      <a:pt x="16" y="33"/>
                      <a:pt x="15" y="33"/>
                      <a:pt x="15" y="33"/>
                    </a:cubicBezTo>
                    <a:cubicBezTo>
                      <a:pt x="15" y="33"/>
                      <a:pt x="5" y="36"/>
                      <a:pt x="4" y="36"/>
                    </a:cubicBezTo>
                    <a:cubicBezTo>
                      <a:pt x="2" y="36"/>
                      <a:pt x="3" y="36"/>
                      <a:pt x="4" y="37"/>
                    </a:cubicBezTo>
                    <a:cubicBezTo>
                      <a:pt x="5" y="37"/>
                      <a:pt x="5" y="37"/>
                      <a:pt x="5" y="38"/>
                    </a:cubicBezTo>
                    <a:cubicBezTo>
                      <a:pt x="4" y="39"/>
                      <a:pt x="5" y="39"/>
                      <a:pt x="6" y="39"/>
                    </a:cubicBezTo>
                    <a:cubicBezTo>
                      <a:pt x="7" y="39"/>
                      <a:pt x="10" y="40"/>
                      <a:pt x="12" y="40"/>
                    </a:cubicBezTo>
                    <a:cubicBezTo>
                      <a:pt x="14" y="41"/>
                      <a:pt x="15" y="40"/>
                      <a:pt x="17" y="40"/>
                    </a:cubicBezTo>
                    <a:cubicBezTo>
                      <a:pt x="18" y="39"/>
                      <a:pt x="17" y="40"/>
                      <a:pt x="19" y="40"/>
                    </a:cubicBezTo>
                    <a:cubicBezTo>
                      <a:pt x="21" y="41"/>
                      <a:pt x="20" y="41"/>
                      <a:pt x="19" y="41"/>
                    </a:cubicBezTo>
                    <a:cubicBezTo>
                      <a:pt x="18" y="41"/>
                      <a:pt x="17" y="42"/>
                      <a:pt x="18" y="42"/>
                    </a:cubicBezTo>
                    <a:cubicBezTo>
                      <a:pt x="19" y="43"/>
                      <a:pt x="20" y="43"/>
                      <a:pt x="22" y="43"/>
                    </a:cubicBezTo>
                    <a:cubicBezTo>
                      <a:pt x="23" y="43"/>
                      <a:pt x="27" y="42"/>
                      <a:pt x="31" y="41"/>
                    </a:cubicBezTo>
                    <a:cubicBezTo>
                      <a:pt x="34" y="40"/>
                      <a:pt x="33" y="41"/>
                      <a:pt x="36" y="41"/>
                    </a:cubicBezTo>
                    <a:cubicBezTo>
                      <a:pt x="38" y="42"/>
                      <a:pt x="34" y="43"/>
                      <a:pt x="32" y="44"/>
                    </a:cubicBezTo>
                    <a:cubicBezTo>
                      <a:pt x="30" y="44"/>
                      <a:pt x="29" y="44"/>
                      <a:pt x="33" y="46"/>
                    </a:cubicBezTo>
                    <a:cubicBezTo>
                      <a:pt x="37" y="49"/>
                      <a:pt x="33" y="48"/>
                      <a:pt x="33" y="47"/>
                    </a:cubicBezTo>
                    <a:cubicBezTo>
                      <a:pt x="32" y="47"/>
                      <a:pt x="28" y="47"/>
                      <a:pt x="27" y="47"/>
                    </a:cubicBezTo>
                    <a:cubicBezTo>
                      <a:pt x="26" y="47"/>
                      <a:pt x="18" y="47"/>
                      <a:pt x="16" y="46"/>
                    </a:cubicBezTo>
                    <a:cubicBezTo>
                      <a:pt x="14" y="46"/>
                      <a:pt x="3" y="45"/>
                      <a:pt x="2" y="45"/>
                    </a:cubicBezTo>
                    <a:cubicBezTo>
                      <a:pt x="0" y="45"/>
                      <a:pt x="1" y="46"/>
                      <a:pt x="2" y="47"/>
                    </a:cubicBezTo>
                    <a:cubicBezTo>
                      <a:pt x="3" y="48"/>
                      <a:pt x="3" y="50"/>
                      <a:pt x="3"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5" name="Freeform 210">
                <a:extLst>
                  <a:ext uri="{FF2B5EF4-FFF2-40B4-BE49-F238E27FC236}">
                    <a16:creationId xmlns:a16="http://schemas.microsoft.com/office/drawing/2014/main" id="{687166B9-23E1-4D51-AD93-21F8C4B2231D}"/>
                  </a:ext>
                </a:extLst>
              </p:cNvPr>
              <p:cNvSpPr>
                <a:spLocks/>
              </p:cNvSpPr>
              <p:nvPr/>
            </p:nvSpPr>
            <p:spPr bwMode="auto">
              <a:xfrm>
                <a:off x="1390" y="802"/>
                <a:ext cx="136" cy="104"/>
              </a:xfrm>
              <a:custGeom>
                <a:avLst/>
                <a:gdLst>
                  <a:gd name="T0" fmla="*/ 96 w 98"/>
                  <a:gd name="T1" fmla="*/ 44 h 76"/>
                  <a:gd name="T2" fmla="*/ 93 w 98"/>
                  <a:gd name="T3" fmla="*/ 36 h 76"/>
                  <a:gd name="T4" fmla="*/ 86 w 98"/>
                  <a:gd name="T5" fmla="*/ 37 h 76"/>
                  <a:gd name="T6" fmla="*/ 84 w 98"/>
                  <a:gd name="T7" fmla="*/ 34 h 76"/>
                  <a:gd name="T8" fmla="*/ 72 w 98"/>
                  <a:gd name="T9" fmla="*/ 27 h 76"/>
                  <a:gd name="T10" fmla="*/ 64 w 98"/>
                  <a:gd name="T11" fmla="*/ 29 h 76"/>
                  <a:gd name="T12" fmla="*/ 70 w 98"/>
                  <a:gd name="T13" fmla="*/ 24 h 76"/>
                  <a:gd name="T14" fmla="*/ 80 w 98"/>
                  <a:gd name="T15" fmla="*/ 18 h 76"/>
                  <a:gd name="T16" fmla="*/ 82 w 98"/>
                  <a:gd name="T17" fmla="*/ 14 h 76"/>
                  <a:gd name="T18" fmla="*/ 77 w 98"/>
                  <a:gd name="T19" fmla="*/ 13 h 76"/>
                  <a:gd name="T20" fmla="*/ 81 w 98"/>
                  <a:gd name="T21" fmla="*/ 11 h 76"/>
                  <a:gd name="T22" fmla="*/ 84 w 98"/>
                  <a:gd name="T23" fmla="*/ 3 h 76"/>
                  <a:gd name="T24" fmla="*/ 76 w 98"/>
                  <a:gd name="T25" fmla="*/ 1 h 76"/>
                  <a:gd name="T26" fmla="*/ 68 w 98"/>
                  <a:gd name="T27" fmla="*/ 5 h 76"/>
                  <a:gd name="T28" fmla="*/ 58 w 98"/>
                  <a:gd name="T29" fmla="*/ 6 h 76"/>
                  <a:gd name="T30" fmla="*/ 51 w 98"/>
                  <a:gd name="T31" fmla="*/ 5 h 76"/>
                  <a:gd name="T32" fmla="*/ 44 w 98"/>
                  <a:gd name="T33" fmla="*/ 0 h 76"/>
                  <a:gd name="T34" fmla="*/ 39 w 98"/>
                  <a:gd name="T35" fmla="*/ 4 h 76"/>
                  <a:gd name="T36" fmla="*/ 44 w 98"/>
                  <a:gd name="T37" fmla="*/ 3 h 76"/>
                  <a:gd name="T38" fmla="*/ 37 w 98"/>
                  <a:gd name="T39" fmla="*/ 4 h 76"/>
                  <a:gd name="T40" fmla="*/ 29 w 98"/>
                  <a:gd name="T41" fmla="*/ 4 h 76"/>
                  <a:gd name="T42" fmla="*/ 26 w 98"/>
                  <a:gd name="T43" fmla="*/ 7 h 76"/>
                  <a:gd name="T44" fmla="*/ 32 w 98"/>
                  <a:gd name="T45" fmla="*/ 10 h 76"/>
                  <a:gd name="T46" fmla="*/ 34 w 98"/>
                  <a:gd name="T47" fmla="*/ 14 h 76"/>
                  <a:gd name="T48" fmla="*/ 30 w 98"/>
                  <a:gd name="T49" fmla="*/ 11 h 76"/>
                  <a:gd name="T50" fmla="*/ 22 w 98"/>
                  <a:gd name="T51" fmla="*/ 11 h 76"/>
                  <a:gd name="T52" fmla="*/ 26 w 98"/>
                  <a:gd name="T53" fmla="*/ 18 h 76"/>
                  <a:gd name="T54" fmla="*/ 36 w 98"/>
                  <a:gd name="T55" fmla="*/ 17 h 76"/>
                  <a:gd name="T56" fmla="*/ 43 w 98"/>
                  <a:gd name="T57" fmla="*/ 21 h 76"/>
                  <a:gd name="T58" fmla="*/ 39 w 98"/>
                  <a:gd name="T59" fmla="*/ 20 h 76"/>
                  <a:gd name="T60" fmla="*/ 34 w 98"/>
                  <a:gd name="T61" fmla="*/ 23 h 76"/>
                  <a:gd name="T62" fmla="*/ 37 w 98"/>
                  <a:gd name="T63" fmla="*/ 24 h 76"/>
                  <a:gd name="T64" fmla="*/ 41 w 98"/>
                  <a:gd name="T65" fmla="*/ 29 h 76"/>
                  <a:gd name="T66" fmla="*/ 38 w 98"/>
                  <a:gd name="T67" fmla="*/ 30 h 76"/>
                  <a:gd name="T68" fmla="*/ 36 w 98"/>
                  <a:gd name="T69" fmla="*/ 26 h 76"/>
                  <a:gd name="T70" fmla="*/ 37 w 98"/>
                  <a:gd name="T71" fmla="*/ 31 h 76"/>
                  <a:gd name="T72" fmla="*/ 30 w 98"/>
                  <a:gd name="T73" fmla="*/ 34 h 76"/>
                  <a:gd name="T74" fmla="*/ 26 w 98"/>
                  <a:gd name="T75" fmla="*/ 35 h 76"/>
                  <a:gd name="T76" fmla="*/ 9 w 98"/>
                  <a:gd name="T77" fmla="*/ 25 h 76"/>
                  <a:gd name="T78" fmla="*/ 2 w 98"/>
                  <a:gd name="T79" fmla="*/ 32 h 76"/>
                  <a:gd name="T80" fmla="*/ 12 w 98"/>
                  <a:gd name="T81" fmla="*/ 41 h 76"/>
                  <a:gd name="T82" fmla="*/ 18 w 98"/>
                  <a:gd name="T83" fmla="*/ 47 h 76"/>
                  <a:gd name="T84" fmla="*/ 22 w 98"/>
                  <a:gd name="T85" fmla="*/ 47 h 76"/>
                  <a:gd name="T86" fmla="*/ 30 w 98"/>
                  <a:gd name="T87" fmla="*/ 50 h 76"/>
                  <a:gd name="T88" fmla="*/ 42 w 98"/>
                  <a:gd name="T89" fmla="*/ 59 h 76"/>
                  <a:gd name="T90" fmla="*/ 48 w 98"/>
                  <a:gd name="T91" fmla="*/ 65 h 76"/>
                  <a:gd name="T92" fmla="*/ 51 w 98"/>
                  <a:gd name="T93" fmla="*/ 68 h 76"/>
                  <a:gd name="T94" fmla="*/ 56 w 98"/>
                  <a:gd name="T95" fmla="*/ 73 h 76"/>
                  <a:gd name="T96" fmla="*/ 63 w 98"/>
                  <a:gd name="T97" fmla="*/ 74 h 76"/>
                  <a:gd name="T98" fmla="*/ 68 w 98"/>
                  <a:gd name="T99" fmla="*/ 67 h 76"/>
                  <a:gd name="T100" fmla="*/ 68 w 98"/>
                  <a:gd name="T101" fmla="*/ 64 h 76"/>
                  <a:gd name="T102" fmla="*/ 73 w 98"/>
                  <a:gd name="T103" fmla="*/ 65 h 76"/>
                  <a:gd name="T104" fmla="*/ 92 w 98"/>
                  <a:gd name="T105" fmla="*/ 59 h 76"/>
                  <a:gd name="T106" fmla="*/ 93 w 98"/>
                  <a:gd name="T107" fmla="*/ 54 h 76"/>
                  <a:gd name="T108" fmla="*/ 93 w 98"/>
                  <a:gd name="T109" fmla="*/ 50 h 76"/>
                  <a:gd name="T110" fmla="*/ 90 w 98"/>
                  <a:gd name="T111"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76">
                    <a:moveTo>
                      <a:pt x="90" y="46"/>
                    </a:moveTo>
                    <a:cubicBezTo>
                      <a:pt x="91" y="46"/>
                      <a:pt x="94" y="45"/>
                      <a:pt x="96" y="44"/>
                    </a:cubicBezTo>
                    <a:cubicBezTo>
                      <a:pt x="98" y="43"/>
                      <a:pt x="95" y="39"/>
                      <a:pt x="95" y="39"/>
                    </a:cubicBezTo>
                    <a:cubicBezTo>
                      <a:pt x="94" y="38"/>
                      <a:pt x="94" y="37"/>
                      <a:pt x="93" y="36"/>
                    </a:cubicBezTo>
                    <a:cubicBezTo>
                      <a:pt x="92" y="34"/>
                      <a:pt x="92" y="35"/>
                      <a:pt x="91" y="35"/>
                    </a:cubicBezTo>
                    <a:cubicBezTo>
                      <a:pt x="89" y="36"/>
                      <a:pt x="89" y="36"/>
                      <a:pt x="86" y="37"/>
                    </a:cubicBezTo>
                    <a:cubicBezTo>
                      <a:pt x="84" y="39"/>
                      <a:pt x="85" y="37"/>
                      <a:pt x="86" y="36"/>
                    </a:cubicBezTo>
                    <a:cubicBezTo>
                      <a:pt x="86" y="34"/>
                      <a:pt x="85" y="34"/>
                      <a:pt x="84" y="34"/>
                    </a:cubicBezTo>
                    <a:cubicBezTo>
                      <a:pt x="83" y="33"/>
                      <a:pt x="83" y="32"/>
                      <a:pt x="83" y="30"/>
                    </a:cubicBezTo>
                    <a:cubicBezTo>
                      <a:pt x="83" y="27"/>
                      <a:pt x="74" y="26"/>
                      <a:pt x="72" y="27"/>
                    </a:cubicBezTo>
                    <a:cubicBezTo>
                      <a:pt x="69" y="27"/>
                      <a:pt x="67" y="28"/>
                      <a:pt x="66" y="30"/>
                    </a:cubicBezTo>
                    <a:cubicBezTo>
                      <a:pt x="65" y="32"/>
                      <a:pt x="65" y="31"/>
                      <a:pt x="64" y="29"/>
                    </a:cubicBezTo>
                    <a:cubicBezTo>
                      <a:pt x="63" y="27"/>
                      <a:pt x="65" y="27"/>
                      <a:pt x="66" y="26"/>
                    </a:cubicBezTo>
                    <a:cubicBezTo>
                      <a:pt x="67" y="26"/>
                      <a:pt x="69" y="25"/>
                      <a:pt x="70" y="24"/>
                    </a:cubicBezTo>
                    <a:cubicBezTo>
                      <a:pt x="71" y="23"/>
                      <a:pt x="73" y="21"/>
                      <a:pt x="74" y="20"/>
                    </a:cubicBezTo>
                    <a:cubicBezTo>
                      <a:pt x="76" y="19"/>
                      <a:pt x="79" y="18"/>
                      <a:pt x="80" y="18"/>
                    </a:cubicBezTo>
                    <a:cubicBezTo>
                      <a:pt x="82" y="17"/>
                      <a:pt x="83" y="17"/>
                      <a:pt x="84" y="15"/>
                    </a:cubicBezTo>
                    <a:cubicBezTo>
                      <a:pt x="85" y="14"/>
                      <a:pt x="82" y="14"/>
                      <a:pt x="82" y="14"/>
                    </a:cubicBezTo>
                    <a:cubicBezTo>
                      <a:pt x="81" y="14"/>
                      <a:pt x="80" y="13"/>
                      <a:pt x="79" y="14"/>
                    </a:cubicBezTo>
                    <a:cubicBezTo>
                      <a:pt x="77" y="14"/>
                      <a:pt x="78" y="14"/>
                      <a:pt x="77" y="13"/>
                    </a:cubicBezTo>
                    <a:cubicBezTo>
                      <a:pt x="77" y="12"/>
                      <a:pt x="78" y="12"/>
                      <a:pt x="79" y="11"/>
                    </a:cubicBezTo>
                    <a:cubicBezTo>
                      <a:pt x="80" y="10"/>
                      <a:pt x="80" y="11"/>
                      <a:pt x="81" y="11"/>
                    </a:cubicBezTo>
                    <a:cubicBezTo>
                      <a:pt x="83" y="11"/>
                      <a:pt x="85" y="10"/>
                      <a:pt x="87" y="8"/>
                    </a:cubicBezTo>
                    <a:cubicBezTo>
                      <a:pt x="88" y="7"/>
                      <a:pt x="84" y="4"/>
                      <a:pt x="84" y="3"/>
                    </a:cubicBezTo>
                    <a:cubicBezTo>
                      <a:pt x="83" y="3"/>
                      <a:pt x="82" y="3"/>
                      <a:pt x="80" y="3"/>
                    </a:cubicBezTo>
                    <a:cubicBezTo>
                      <a:pt x="78" y="3"/>
                      <a:pt x="78" y="2"/>
                      <a:pt x="76" y="1"/>
                    </a:cubicBezTo>
                    <a:cubicBezTo>
                      <a:pt x="74" y="1"/>
                      <a:pt x="73" y="2"/>
                      <a:pt x="72" y="3"/>
                    </a:cubicBezTo>
                    <a:cubicBezTo>
                      <a:pt x="72" y="4"/>
                      <a:pt x="70" y="4"/>
                      <a:pt x="68" y="5"/>
                    </a:cubicBezTo>
                    <a:cubicBezTo>
                      <a:pt x="66" y="5"/>
                      <a:pt x="63" y="5"/>
                      <a:pt x="61" y="5"/>
                    </a:cubicBezTo>
                    <a:cubicBezTo>
                      <a:pt x="60" y="6"/>
                      <a:pt x="59" y="6"/>
                      <a:pt x="58" y="6"/>
                    </a:cubicBezTo>
                    <a:cubicBezTo>
                      <a:pt x="56" y="6"/>
                      <a:pt x="55" y="6"/>
                      <a:pt x="55" y="7"/>
                    </a:cubicBezTo>
                    <a:cubicBezTo>
                      <a:pt x="54" y="7"/>
                      <a:pt x="53" y="6"/>
                      <a:pt x="51" y="5"/>
                    </a:cubicBezTo>
                    <a:cubicBezTo>
                      <a:pt x="49" y="3"/>
                      <a:pt x="47" y="3"/>
                      <a:pt x="46" y="2"/>
                    </a:cubicBezTo>
                    <a:cubicBezTo>
                      <a:pt x="45" y="2"/>
                      <a:pt x="45" y="1"/>
                      <a:pt x="44" y="0"/>
                    </a:cubicBezTo>
                    <a:cubicBezTo>
                      <a:pt x="43" y="0"/>
                      <a:pt x="41" y="0"/>
                      <a:pt x="39" y="2"/>
                    </a:cubicBezTo>
                    <a:cubicBezTo>
                      <a:pt x="37" y="3"/>
                      <a:pt x="38" y="4"/>
                      <a:pt x="39" y="4"/>
                    </a:cubicBezTo>
                    <a:cubicBezTo>
                      <a:pt x="40" y="4"/>
                      <a:pt x="41" y="3"/>
                      <a:pt x="43" y="2"/>
                    </a:cubicBezTo>
                    <a:cubicBezTo>
                      <a:pt x="45" y="1"/>
                      <a:pt x="44" y="3"/>
                      <a:pt x="44" y="3"/>
                    </a:cubicBezTo>
                    <a:cubicBezTo>
                      <a:pt x="43" y="4"/>
                      <a:pt x="43" y="4"/>
                      <a:pt x="42" y="5"/>
                    </a:cubicBezTo>
                    <a:cubicBezTo>
                      <a:pt x="41" y="6"/>
                      <a:pt x="38" y="4"/>
                      <a:pt x="37" y="4"/>
                    </a:cubicBezTo>
                    <a:cubicBezTo>
                      <a:pt x="35" y="3"/>
                      <a:pt x="33" y="3"/>
                      <a:pt x="32" y="4"/>
                    </a:cubicBezTo>
                    <a:cubicBezTo>
                      <a:pt x="31" y="4"/>
                      <a:pt x="31" y="4"/>
                      <a:pt x="29" y="4"/>
                    </a:cubicBezTo>
                    <a:cubicBezTo>
                      <a:pt x="27" y="3"/>
                      <a:pt x="27" y="4"/>
                      <a:pt x="27" y="4"/>
                    </a:cubicBezTo>
                    <a:cubicBezTo>
                      <a:pt x="27" y="6"/>
                      <a:pt x="26" y="6"/>
                      <a:pt x="26" y="7"/>
                    </a:cubicBezTo>
                    <a:cubicBezTo>
                      <a:pt x="26" y="9"/>
                      <a:pt x="27" y="8"/>
                      <a:pt x="28" y="9"/>
                    </a:cubicBezTo>
                    <a:cubicBezTo>
                      <a:pt x="29" y="9"/>
                      <a:pt x="31" y="10"/>
                      <a:pt x="32" y="10"/>
                    </a:cubicBezTo>
                    <a:cubicBezTo>
                      <a:pt x="33" y="10"/>
                      <a:pt x="33" y="11"/>
                      <a:pt x="33" y="11"/>
                    </a:cubicBezTo>
                    <a:cubicBezTo>
                      <a:pt x="34" y="12"/>
                      <a:pt x="33" y="12"/>
                      <a:pt x="34" y="14"/>
                    </a:cubicBezTo>
                    <a:cubicBezTo>
                      <a:pt x="35" y="15"/>
                      <a:pt x="36" y="16"/>
                      <a:pt x="35" y="15"/>
                    </a:cubicBezTo>
                    <a:cubicBezTo>
                      <a:pt x="33" y="15"/>
                      <a:pt x="31" y="13"/>
                      <a:pt x="30" y="11"/>
                    </a:cubicBezTo>
                    <a:cubicBezTo>
                      <a:pt x="28" y="10"/>
                      <a:pt x="27" y="10"/>
                      <a:pt x="25" y="10"/>
                    </a:cubicBezTo>
                    <a:cubicBezTo>
                      <a:pt x="23" y="10"/>
                      <a:pt x="24" y="11"/>
                      <a:pt x="22" y="11"/>
                    </a:cubicBezTo>
                    <a:cubicBezTo>
                      <a:pt x="21" y="11"/>
                      <a:pt x="20" y="12"/>
                      <a:pt x="20" y="12"/>
                    </a:cubicBezTo>
                    <a:cubicBezTo>
                      <a:pt x="16" y="14"/>
                      <a:pt x="22" y="16"/>
                      <a:pt x="26" y="18"/>
                    </a:cubicBezTo>
                    <a:cubicBezTo>
                      <a:pt x="30" y="20"/>
                      <a:pt x="32" y="19"/>
                      <a:pt x="34" y="19"/>
                    </a:cubicBezTo>
                    <a:cubicBezTo>
                      <a:pt x="37" y="18"/>
                      <a:pt x="36" y="18"/>
                      <a:pt x="36" y="17"/>
                    </a:cubicBezTo>
                    <a:cubicBezTo>
                      <a:pt x="36" y="15"/>
                      <a:pt x="38" y="17"/>
                      <a:pt x="40" y="19"/>
                    </a:cubicBezTo>
                    <a:cubicBezTo>
                      <a:pt x="41" y="20"/>
                      <a:pt x="40" y="20"/>
                      <a:pt x="43" y="21"/>
                    </a:cubicBezTo>
                    <a:cubicBezTo>
                      <a:pt x="45" y="22"/>
                      <a:pt x="45" y="22"/>
                      <a:pt x="44" y="22"/>
                    </a:cubicBezTo>
                    <a:cubicBezTo>
                      <a:pt x="43" y="22"/>
                      <a:pt x="41" y="21"/>
                      <a:pt x="39" y="20"/>
                    </a:cubicBezTo>
                    <a:cubicBezTo>
                      <a:pt x="36" y="19"/>
                      <a:pt x="36" y="20"/>
                      <a:pt x="35" y="21"/>
                    </a:cubicBezTo>
                    <a:cubicBezTo>
                      <a:pt x="35" y="21"/>
                      <a:pt x="35" y="22"/>
                      <a:pt x="34" y="23"/>
                    </a:cubicBezTo>
                    <a:cubicBezTo>
                      <a:pt x="32" y="23"/>
                      <a:pt x="33" y="23"/>
                      <a:pt x="34" y="24"/>
                    </a:cubicBezTo>
                    <a:cubicBezTo>
                      <a:pt x="36" y="25"/>
                      <a:pt x="36" y="24"/>
                      <a:pt x="37" y="24"/>
                    </a:cubicBezTo>
                    <a:cubicBezTo>
                      <a:pt x="38" y="23"/>
                      <a:pt x="40" y="25"/>
                      <a:pt x="40" y="26"/>
                    </a:cubicBezTo>
                    <a:cubicBezTo>
                      <a:pt x="40" y="27"/>
                      <a:pt x="40" y="27"/>
                      <a:pt x="41" y="29"/>
                    </a:cubicBezTo>
                    <a:cubicBezTo>
                      <a:pt x="42" y="30"/>
                      <a:pt x="40" y="31"/>
                      <a:pt x="39" y="31"/>
                    </a:cubicBezTo>
                    <a:cubicBezTo>
                      <a:pt x="39" y="31"/>
                      <a:pt x="38" y="31"/>
                      <a:pt x="38" y="30"/>
                    </a:cubicBezTo>
                    <a:cubicBezTo>
                      <a:pt x="38" y="29"/>
                      <a:pt x="37" y="28"/>
                      <a:pt x="36" y="28"/>
                    </a:cubicBezTo>
                    <a:cubicBezTo>
                      <a:pt x="36" y="27"/>
                      <a:pt x="37" y="26"/>
                      <a:pt x="36" y="26"/>
                    </a:cubicBezTo>
                    <a:cubicBezTo>
                      <a:pt x="35" y="27"/>
                      <a:pt x="36" y="28"/>
                      <a:pt x="36" y="29"/>
                    </a:cubicBezTo>
                    <a:cubicBezTo>
                      <a:pt x="36" y="30"/>
                      <a:pt x="36" y="30"/>
                      <a:pt x="37" y="31"/>
                    </a:cubicBezTo>
                    <a:cubicBezTo>
                      <a:pt x="38" y="32"/>
                      <a:pt x="37" y="33"/>
                      <a:pt x="36" y="34"/>
                    </a:cubicBezTo>
                    <a:cubicBezTo>
                      <a:pt x="35" y="35"/>
                      <a:pt x="31" y="35"/>
                      <a:pt x="30" y="34"/>
                    </a:cubicBezTo>
                    <a:cubicBezTo>
                      <a:pt x="29" y="34"/>
                      <a:pt x="30" y="35"/>
                      <a:pt x="29" y="36"/>
                    </a:cubicBezTo>
                    <a:cubicBezTo>
                      <a:pt x="29" y="36"/>
                      <a:pt x="27" y="36"/>
                      <a:pt x="26" y="35"/>
                    </a:cubicBezTo>
                    <a:cubicBezTo>
                      <a:pt x="25" y="35"/>
                      <a:pt x="17" y="28"/>
                      <a:pt x="15" y="26"/>
                    </a:cubicBezTo>
                    <a:cubicBezTo>
                      <a:pt x="13" y="25"/>
                      <a:pt x="11" y="25"/>
                      <a:pt x="9" y="25"/>
                    </a:cubicBezTo>
                    <a:cubicBezTo>
                      <a:pt x="6" y="26"/>
                      <a:pt x="4" y="28"/>
                      <a:pt x="3" y="29"/>
                    </a:cubicBezTo>
                    <a:cubicBezTo>
                      <a:pt x="3" y="30"/>
                      <a:pt x="4" y="31"/>
                      <a:pt x="2" y="32"/>
                    </a:cubicBezTo>
                    <a:cubicBezTo>
                      <a:pt x="0" y="34"/>
                      <a:pt x="2" y="36"/>
                      <a:pt x="2" y="36"/>
                    </a:cubicBezTo>
                    <a:cubicBezTo>
                      <a:pt x="4" y="39"/>
                      <a:pt x="10" y="41"/>
                      <a:pt x="12" y="41"/>
                    </a:cubicBezTo>
                    <a:cubicBezTo>
                      <a:pt x="13" y="42"/>
                      <a:pt x="14" y="45"/>
                      <a:pt x="14" y="45"/>
                    </a:cubicBezTo>
                    <a:cubicBezTo>
                      <a:pt x="16" y="48"/>
                      <a:pt x="17" y="47"/>
                      <a:pt x="18" y="47"/>
                    </a:cubicBezTo>
                    <a:cubicBezTo>
                      <a:pt x="18" y="46"/>
                      <a:pt x="18" y="46"/>
                      <a:pt x="19" y="48"/>
                    </a:cubicBezTo>
                    <a:cubicBezTo>
                      <a:pt x="20" y="49"/>
                      <a:pt x="21" y="49"/>
                      <a:pt x="22" y="47"/>
                    </a:cubicBezTo>
                    <a:cubicBezTo>
                      <a:pt x="23" y="45"/>
                      <a:pt x="24" y="46"/>
                      <a:pt x="26" y="48"/>
                    </a:cubicBezTo>
                    <a:cubicBezTo>
                      <a:pt x="27" y="49"/>
                      <a:pt x="27" y="50"/>
                      <a:pt x="30" y="50"/>
                    </a:cubicBezTo>
                    <a:cubicBezTo>
                      <a:pt x="33" y="50"/>
                      <a:pt x="34" y="52"/>
                      <a:pt x="36" y="54"/>
                    </a:cubicBezTo>
                    <a:cubicBezTo>
                      <a:pt x="38" y="56"/>
                      <a:pt x="41" y="59"/>
                      <a:pt x="42" y="59"/>
                    </a:cubicBezTo>
                    <a:cubicBezTo>
                      <a:pt x="43" y="59"/>
                      <a:pt x="44" y="60"/>
                      <a:pt x="45" y="60"/>
                    </a:cubicBezTo>
                    <a:cubicBezTo>
                      <a:pt x="46" y="61"/>
                      <a:pt x="48" y="63"/>
                      <a:pt x="48" y="65"/>
                    </a:cubicBezTo>
                    <a:cubicBezTo>
                      <a:pt x="48" y="66"/>
                      <a:pt x="49" y="67"/>
                      <a:pt x="50" y="67"/>
                    </a:cubicBezTo>
                    <a:cubicBezTo>
                      <a:pt x="51" y="67"/>
                      <a:pt x="51" y="68"/>
                      <a:pt x="51" y="68"/>
                    </a:cubicBezTo>
                    <a:cubicBezTo>
                      <a:pt x="51" y="68"/>
                      <a:pt x="52" y="70"/>
                      <a:pt x="52" y="72"/>
                    </a:cubicBezTo>
                    <a:cubicBezTo>
                      <a:pt x="53" y="74"/>
                      <a:pt x="55" y="73"/>
                      <a:pt x="56" y="73"/>
                    </a:cubicBezTo>
                    <a:cubicBezTo>
                      <a:pt x="57" y="72"/>
                      <a:pt x="57" y="72"/>
                      <a:pt x="59" y="74"/>
                    </a:cubicBezTo>
                    <a:cubicBezTo>
                      <a:pt x="61" y="76"/>
                      <a:pt x="63" y="74"/>
                      <a:pt x="63" y="74"/>
                    </a:cubicBezTo>
                    <a:cubicBezTo>
                      <a:pt x="63" y="74"/>
                      <a:pt x="69" y="69"/>
                      <a:pt x="70" y="69"/>
                    </a:cubicBezTo>
                    <a:cubicBezTo>
                      <a:pt x="71" y="68"/>
                      <a:pt x="70" y="67"/>
                      <a:pt x="68" y="67"/>
                    </a:cubicBezTo>
                    <a:cubicBezTo>
                      <a:pt x="67" y="66"/>
                      <a:pt x="67" y="65"/>
                      <a:pt x="67" y="64"/>
                    </a:cubicBezTo>
                    <a:cubicBezTo>
                      <a:pt x="67" y="63"/>
                      <a:pt x="68" y="63"/>
                      <a:pt x="68" y="64"/>
                    </a:cubicBezTo>
                    <a:cubicBezTo>
                      <a:pt x="68" y="66"/>
                      <a:pt x="70" y="65"/>
                      <a:pt x="71" y="65"/>
                    </a:cubicBezTo>
                    <a:cubicBezTo>
                      <a:pt x="72" y="65"/>
                      <a:pt x="72" y="65"/>
                      <a:pt x="73" y="65"/>
                    </a:cubicBezTo>
                    <a:cubicBezTo>
                      <a:pt x="74" y="66"/>
                      <a:pt x="76" y="65"/>
                      <a:pt x="78" y="64"/>
                    </a:cubicBezTo>
                    <a:cubicBezTo>
                      <a:pt x="80" y="63"/>
                      <a:pt x="88" y="60"/>
                      <a:pt x="92" y="59"/>
                    </a:cubicBezTo>
                    <a:cubicBezTo>
                      <a:pt x="95" y="57"/>
                      <a:pt x="94" y="57"/>
                      <a:pt x="94" y="56"/>
                    </a:cubicBezTo>
                    <a:cubicBezTo>
                      <a:pt x="94" y="55"/>
                      <a:pt x="94" y="54"/>
                      <a:pt x="93" y="54"/>
                    </a:cubicBezTo>
                    <a:cubicBezTo>
                      <a:pt x="92" y="55"/>
                      <a:pt x="93" y="54"/>
                      <a:pt x="94" y="53"/>
                    </a:cubicBezTo>
                    <a:cubicBezTo>
                      <a:pt x="94" y="52"/>
                      <a:pt x="94" y="51"/>
                      <a:pt x="93" y="50"/>
                    </a:cubicBezTo>
                    <a:cubicBezTo>
                      <a:pt x="93" y="48"/>
                      <a:pt x="94" y="48"/>
                      <a:pt x="91" y="47"/>
                    </a:cubicBezTo>
                    <a:cubicBezTo>
                      <a:pt x="89" y="47"/>
                      <a:pt x="90" y="47"/>
                      <a:pt x="90"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6" name="Freeform 211">
                <a:extLst>
                  <a:ext uri="{FF2B5EF4-FFF2-40B4-BE49-F238E27FC236}">
                    <a16:creationId xmlns:a16="http://schemas.microsoft.com/office/drawing/2014/main" id="{510082C6-8768-49FF-9BFC-F63D83060F42}"/>
                  </a:ext>
                </a:extLst>
              </p:cNvPr>
              <p:cNvSpPr>
                <a:spLocks/>
              </p:cNvSpPr>
              <p:nvPr/>
            </p:nvSpPr>
            <p:spPr bwMode="auto">
              <a:xfrm>
                <a:off x="1282" y="813"/>
                <a:ext cx="9" cy="4"/>
              </a:xfrm>
              <a:custGeom>
                <a:avLst/>
                <a:gdLst>
                  <a:gd name="T0" fmla="*/ 0 w 6"/>
                  <a:gd name="T1" fmla="*/ 3 h 3"/>
                  <a:gd name="T2" fmla="*/ 6 w 6"/>
                  <a:gd name="T3" fmla="*/ 3 h 3"/>
                  <a:gd name="T4" fmla="*/ 0 w 6"/>
                  <a:gd name="T5" fmla="*/ 3 h 3"/>
                </a:gdLst>
                <a:ahLst/>
                <a:cxnLst>
                  <a:cxn ang="0">
                    <a:pos x="T0" y="T1"/>
                  </a:cxn>
                  <a:cxn ang="0">
                    <a:pos x="T2" y="T3"/>
                  </a:cxn>
                  <a:cxn ang="0">
                    <a:pos x="T4" y="T5"/>
                  </a:cxn>
                </a:cxnLst>
                <a:rect l="0" t="0" r="r" b="b"/>
                <a:pathLst>
                  <a:path w="6" h="3">
                    <a:moveTo>
                      <a:pt x="0" y="3"/>
                    </a:moveTo>
                    <a:cubicBezTo>
                      <a:pt x="1" y="3"/>
                      <a:pt x="6" y="3"/>
                      <a:pt x="6" y="3"/>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7" name="Freeform 212">
                <a:extLst>
                  <a:ext uri="{FF2B5EF4-FFF2-40B4-BE49-F238E27FC236}">
                    <a16:creationId xmlns:a16="http://schemas.microsoft.com/office/drawing/2014/main" id="{A7DA0741-B2FF-477E-872E-46853E201BCB}"/>
                  </a:ext>
                </a:extLst>
              </p:cNvPr>
              <p:cNvSpPr>
                <a:spLocks/>
              </p:cNvSpPr>
              <p:nvPr/>
            </p:nvSpPr>
            <p:spPr bwMode="auto">
              <a:xfrm>
                <a:off x="1303" y="809"/>
                <a:ext cx="54" cy="35"/>
              </a:xfrm>
              <a:custGeom>
                <a:avLst/>
                <a:gdLst>
                  <a:gd name="T0" fmla="*/ 20 w 39"/>
                  <a:gd name="T1" fmla="*/ 1 h 26"/>
                  <a:gd name="T2" fmla="*/ 11 w 39"/>
                  <a:gd name="T3" fmla="*/ 1 h 26"/>
                  <a:gd name="T4" fmla="*/ 5 w 39"/>
                  <a:gd name="T5" fmla="*/ 4 h 26"/>
                  <a:gd name="T6" fmla="*/ 1 w 39"/>
                  <a:gd name="T7" fmla="*/ 8 h 26"/>
                  <a:gd name="T8" fmla="*/ 3 w 39"/>
                  <a:gd name="T9" fmla="*/ 9 h 26"/>
                  <a:gd name="T10" fmla="*/ 11 w 39"/>
                  <a:gd name="T11" fmla="*/ 12 h 26"/>
                  <a:gd name="T12" fmla="*/ 13 w 39"/>
                  <a:gd name="T13" fmla="*/ 14 h 26"/>
                  <a:gd name="T14" fmla="*/ 14 w 39"/>
                  <a:gd name="T15" fmla="*/ 16 h 26"/>
                  <a:gd name="T16" fmla="*/ 16 w 39"/>
                  <a:gd name="T17" fmla="*/ 18 h 26"/>
                  <a:gd name="T18" fmla="*/ 24 w 39"/>
                  <a:gd name="T19" fmla="*/ 25 h 26"/>
                  <a:gd name="T20" fmla="*/ 27 w 39"/>
                  <a:gd name="T21" fmla="*/ 25 h 26"/>
                  <a:gd name="T22" fmla="*/ 30 w 39"/>
                  <a:gd name="T23" fmla="*/ 23 h 26"/>
                  <a:gd name="T24" fmla="*/ 34 w 39"/>
                  <a:gd name="T25" fmla="*/ 18 h 26"/>
                  <a:gd name="T26" fmla="*/ 37 w 39"/>
                  <a:gd name="T27" fmla="*/ 11 h 26"/>
                  <a:gd name="T28" fmla="*/ 38 w 39"/>
                  <a:gd name="T29" fmla="*/ 8 h 26"/>
                  <a:gd name="T30" fmla="*/ 36 w 39"/>
                  <a:gd name="T31" fmla="*/ 5 h 26"/>
                  <a:gd name="T32" fmla="*/ 30 w 39"/>
                  <a:gd name="T33" fmla="*/ 2 h 26"/>
                  <a:gd name="T34" fmla="*/ 20 w 39"/>
                  <a:gd name="T3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6">
                    <a:moveTo>
                      <a:pt x="20" y="1"/>
                    </a:moveTo>
                    <a:cubicBezTo>
                      <a:pt x="19" y="2"/>
                      <a:pt x="13" y="1"/>
                      <a:pt x="11" y="1"/>
                    </a:cubicBezTo>
                    <a:cubicBezTo>
                      <a:pt x="8" y="1"/>
                      <a:pt x="6" y="3"/>
                      <a:pt x="5" y="4"/>
                    </a:cubicBezTo>
                    <a:cubicBezTo>
                      <a:pt x="4" y="5"/>
                      <a:pt x="2" y="7"/>
                      <a:pt x="1" y="8"/>
                    </a:cubicBezTo>
                    <a:cubicBezTo>
                      <a:pt x="0" y="9"/>
                      <a:pt x="3" y="9"/>
                      <a:pt x="3" y="9"/>
                    </a:cubicBezTo>
                    <a:cubicBezTo>
                      <a:pt x="5" y="9"/>
                      <a:pt x="10" y="12"/>
                      <a:pt x="11" y="12"/>
                    </a:cubicBezTo>
                    <a:cubicBezTo>
                      <a:pt x="11" y="13"/>
                      <a:pt x="13" y="14"/>
                      <a:pt x="13" y="14"/>
                    </a:cubicBezTo>
                    <a:cubicBezTo>
                      <a:pt x="14" y="15"/>
                      <a:pt x="14" y="15"/>
                      <a:pt x="14" y="16"/>
                    </a:cubicBezTo>
                    <a:cubicBezTo>
                      <a:pt x="14" y="17"/>
                      <a:pt x="15" y="17"/>
                      <a:pt x="16" y="18"/>
                    </a:cubicBezTo>
                    <a:cubicBezTo>
                      <a:pt x="17" y="18"/>
                      <a:pt x="24" y="24"/>
                      <a:pt x="24" y="25"/>
                    </a:cubicBezTo>
                    <a:cubicBezTo>
                      <a:pt x="25" y="26"/>
                      <a:pt x="26" y="25"/>
                      <a:pt x="27" y="25"/>
                    </a:cubicBezTo>
                    <a:cubicBezTo>
                      <a:pt x="28" y="24"/>
                      <a:pt x="29" y="23"/>
                      <a:pt x="30" y="23"/>
                    </a:cubicBezTo>
                    <a:cubicBezTo>
                      <a:pt x="30" y="22"/>
                      <a:pt x="32" y="21"/>
                      <a:pt x="34" y="18"/>
                    </a:cubicBezTo>
                    <a:cubicBezTo>
                      <a:pt x="36" y="14"/>
                      <a:pt x="37" y="12"/>
                      <a:pt x="37" y="11"/>
                    </a:cubicBezTo>
                    <a:cubicBezTo>
                      <a:pt x="37" y="10"/>
                      <a:pt x="37" y="10"/>
                      <a:pt x="38" y="8"/>
                    </a:cubicBezTo>
                    <a:cubicBezTo>
                      <a:pt x="39" y="7"/>
                      <a:pt x="37" y="5"/>
                      <a:pt x="36" y="5"/>
                    </a:cubicBezTo>
                    <a:cubicBezTo>
                      <a:pt x="35" y="4"/>
                      <a:pt x="32" y="3"/>
                      <a:pt x="30" y="2"/>
                    </a:cubicBezTo>
                    <a:cubicBezTo>
                      <a:pt x="28" y="0"/>
                      <a:pt x="21" y="1"/>
                      <a:pt x="2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8" name="Freeform 213">
                <a:extLst>
                  <a:ext uri="{FF2B5EF4-FFF2-40B4-BE49-F238E27FC236}">
                    <a16:creationId xmlns:a16="http://schemas.microsoft.com/office/drawing/2014/main" id="{D8B64916-C194-4F7F-8AE9-F72474DC0E9C}"/>
                  </a:ext>
                </a:extLst>
              </p:cNvPr>
              <p:cNvSpPr>
                <a:spLocks/>
              </p:cNvSpPr>
              <p:nvPr/>
            </p:nvSpPr>
            <p:spPr bwMode="auto">
              <a:xfrm>
                <a:off x="1433" y="927"/>
                <a:ext cx="11" cy="8"/>
              </a:xfrm>
              <a:custGeom>
                <a:avLst/>
                <a:gdLst>
                  <a:gd name="T0" fmla="*/ 8 w 8"/>
                  <a:gd name="T1" fmla="*/ 5 h 6"/>
                  <a:gd name="T2" fmla="*/ 7 w 8"/>
                  <a:gd name="T3" fmla="*/ 3 h 6"/>
                  <a:gd name="T4" fmla="*/ 3 w 8"/>
                  <a:gd name="T5" fmla="*/ 1 h 6"/>
                  <a:gd name="T6" fmla="*/ 1 w 8"/>
                  <a:gd name="T7" fmla="*/ 1 h 6"/>
                  <a:gd name="T8" fmla="*/ 0 w 8"/>
                  <a:gd name="T9" fmla="*/ 2 h 6"/>
                  <a:gd name="T10" fmla="*/ 6 w 8"/>
                  <a:gd name="T11" fmla="*/ 6 h 6"/>
                  <a:gd name="T12" fmla="*/ 8 w 8"/>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5"/>
                    </a:moveTo>
                    <a:cubicBezTo>
                      <a:pt x="8" y="4"/>
                      <a:pt x="8" y="4"/>
                      <a:pt x="7" y="3"/>
                    </a:cubicBezTo>
                    <a:cubicBezTo>
                      <a:pt x="6" y="2"/>
                      <a:pt x="5" y="1"/>
                      <a:pt x="3" y="1"/>
                    </a:cubicBezTo>
                    <a:cubicBezTo>
                      <a:pt x="2" y="1"/>
                      <a:pt x="2" y="1"/>
                      <a:pt x="1" y="1"/>
                    </a:cubicBezTo>
                    <a:cubicBezTo>
                      <a:pt x="0" y="0"/>
                      <a:pt x="0" y="2"/>
                      <a:pt x="0" y="2"/>
                    </a:cubicBezTo>
                    <a:cubicBezTo>
                      <a:pt x="1" y="5"/>
                      <a:pt x="5" y="5"/>
                      <a:pt x="6" y="6"/>
                    </a:cubicBezTo>
                    <a:cubicBezTo>
                      <a:pt x="8" y="6"/>
                      <a:pt x="8"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9" name="Freeform 214">
                <a:extLst>
                  <a:ext uri="{FF2B5EF4-FFF2-40B4-BE49-F238E27FC236}">
                    <a16:creationId xmlns:a16="http://schemas.microsoft.com/office/drawing/2014/main" id="{5FE4BB0F-3B87-4765-970D-2D2BCD88C43F}"/>
                  </a:ext>
                </a:extLst>
              </p:cNvPr>
              <p:cNvSpPr>
                <a:spLocks/>
              </p:cNvSpPr>
              <p:nvPr/>
            </p:nvSpPr>
            <p:spPr bwMode="auto">
              <a:xfrm>
                <a:off x="1280" y="1042"/>
                <a:ext cx="8" cy="7"/>
              </a:xfrm>
              <a:custGeom>
                <a:avLst/>
                <a:gdLst>
                  <a:gd name="T0" fmla="*/ 3 w 6"/>
                  <a:gd name="T1" fmla="*/ 3 h 5"/>
                  <a:gd name="T2" fmla="*/ 4 w 6"/>
                  <a:gd name="T3" fmla="*/ 3 h 5"/>
                  <a:gd name="T4" fmla="*/ 4 w 6"/>
                  <a:gd name="T5" fmla="*/ 0 h 5"/>
                  <a:gd name="T6" fmla="*/ 3 w 6"/>
                  <a:gd name="T7" fmla="*/ 3 h 5"/>
                </a:gdLst>
                <a:ahLst/>
                <a:cxnLst>
                  <a:cxn ang="0">
                    <a:pos x="T0" y="T1"/>
                  </a:cxn>
                  <a:cxn ang="0">
                    <a:pos x="T2" y="T3"/>
                  </a:cxn>
                  <a:cxn ang="0">
                    <a:pos x="T4" y="T5"/>
                  </a:cxn>
                  <a:cxn ang="0">
                    <a:pos x="T6" y="T7"/>
                  </a:cxn>
                </a:cxnLst>
                <a:rect l="0" t="0" r="r" b="b"/>
                <a:pathLst>
                  <a:path w="6" h="5">
                    <a:moveTo>
                      <a:pt x="3" y="3"/>
                    </a:moveTo>
                    <a:cubicBezTo>
                      <a:pt x="3" y="3"/>
                      <a:pt x="4" y="5"/>
                      <a:pt x="4" y="3"/>
                    </a:cubicBezTo>
                    <a:cubicBezTo>
                      <a:pt x="5" y="1"/>
                      <a:pt x="6" y="0"/>
                      <a:pt x="4" y="0"/>
                    </a:cubicBezTo>
                    <a:cubicBezTo>
                      <a:pt x="3" y="0"/>
                      <a:pt x="0" y="1"/>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0" name="Freeform 215">
                <a:extLst>
                  <a:ext uri="{FF2B5EF4-FFF2-40B4-BE49-F238E27FC236}">
                    <a16:creationId xmlns:a16="http://schemas.microsoft.com/office/drawing/2014/main" id="{DCA0DB5F-B1FD-46E7-B692-66CCBA880739}"/>
                  </a:ext>
                </a:extLst>
              </p:cNvPr>
              <p:cNvSpPr>
                <a:spLocks/>
              </p:cNvSpPr>
              <p:nvPr/>
            </p:nvSpPr>
            <p:spPr bwMode="auto">
              <a:xfrm>
                <a:off x="1281" y="1035"/>
                <a:ext cx="4" cy="7"/>
              </a:xfrm>
              <a:custGeom>
                <a:avLst/>
                <a:gdLst>
                  <a:gd name="T0" fmla="*/ 1 w 3"/>
                  <a:gd name="T1" fmla="*/ 0 h 5"/>
                  <a:gd name="T2" fmla="*/ 0 w 3"/>
                  <a:gd name="T3" fmla="*/ 2 h 5"/>
                  <a:gd name="T4" fmla="*/ 1 w 3"/>
                  <a:gd name="T5" fmla="*/ 5 h 5"/>
                  <a:gd name="T6" fmla="*/ 3 w 3"/>
                  <a:gd name="T7" fmla="*/ 3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1" y="0"/>
                      <a:pt x="0" y="1"/>
                      <a:pt x="0" y="2"/>
                    </a:cubicBezTo>
                    <a:cubicBezTo>
                      <a:pt x="0" y="4"/>
                      <a:pt x="0" y="5"/>
                      <a:pt x="1" y="5"/>
                    </a:cubicBezTo>
                    <a:cubicBezTo>
                      <a:pt x="1" y="5"/>
                      <a:pt x="3" y="5"/>
                      <a:pt x="3" y="3"/>
                    </a:cubicBezTo>
                    <a:cubicBezTo>
                      <a:pt x="2"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1" name="Freeform 216">
                <a:extLst>
                  <a:ext uri="{FF2B5EF4-FFF2-40B4-BE49-F238E27FC236}">
                    <a16:creationId xmlns:a16="http://schemas.microsoft.com/office/drawing/2014/main" id="{0EF3DEB4-CBA6-4C3E-886A-59DDF704AD30}"/>
                  </a:ext>
                </a:extLst>
              </p:cNvPr>
              <p:cNvSpPr>
                <a:spLocks/>
              </p:cNvSpPr>
              <p:nvPr/>
            </p:nvSpPr>
            <p:spPr bwMode="auto">
              <a:xfrm>
                <a:off x="1343" y="1004"/>
                <a:ext cx="16" cy="7"/>
              </a:xfrm>
              <a:custGeom>
                <a:avLst/>
                <a:gdLst>
                  <a:gd name="T0" fmla="*/ 8 w 11"/>
                  <a:gd name="T1" fmla="*/ 1 h 5"/>
                  <a:gd name="T2" fmla="*/ 2 w 11"/>
                  <a:gd name="T3" fmla="*/ 0 h 5"/>
                  <a:gd name="T4" fmla="*/ 1 w 11"/>
                  <a:gd name="T5" fmla="*/ 1 h 5"/>
                  <a:gd name="T6" fmla="*/ 10 w 11"/>
                  <a:gd name="T7" fmla="*/ 4 h 5"/>
                  <a:gd name="T8" fmla="*/ 8 w 11"/>
                  <a:gd name="T9" fmla="*/ 1 h 5"/>
                </a:gdLst>
                <a:ahLst/>
                <a:cxnLst>
                  <a:cxn ang="0">
                    <a:pos x="T0" y="T1"/>
                  </a:cxn>
                  <a:cxn ang="0">
                    <a:pos x="T2" y="T3"/>
                  </a:cxn>
                  <a:cxn ang="0">
                    <a:pos x="T4" y="T5"/>
                  </a:cxn>
                  <a:cxn ang="0">
                    <a:pos x="T6" y="T7"/>
                  </a:cxn>
                  <a:cxn ang="0">
                    <a:pos x="T8" y="T9"/>
                  </a:cxn>
                </a:cxnLst>
                <a:rect l="0" t="0" r="r" b="b"/>
                <a:pathLst>
                  <a:path w="11" h="5">
                    <a:moveTo>
                      <a:pt x="8" y="1"/>
                    </a:moveTo>
                    <a:cubicBezTo>
                      <a:pt x="6" y="0"/>
                      <a:pt x="4" y="0"/>
                      <a:pt x="2" y="0"/>
                    </a:cubicBezTo>
                    <a:cubicBezTo>
                      <a:pt x="0" y="0"/>
                      <a:pt x="1" y="1"/>
                      <a:pt x="1" y="1"/>
                    </a:cubicBezTo>
                    <a:cubicBezTo>
                      <a:pt x="6" y="5"/>
                      <a:pt x="9" y="5"/>
                      <a:pt x="10" y="4"/>
                    </a:cubicBezTo>
                    <a:cubicBezTo>
                      <a:pt x="11" y="4"/>
                      <a:pt x="10" y="2"/>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2" name="Freeform 217">
                <a:extLst>
                  <a:ext uri="{FF2B5EF4-FFF2-40B4-BE49-F238E27FC236}">
                    <a16:creationId xmlns:a16="http://schemas.microsoft.com/office/drawing/2014/main" id="{7D603AA0-0276-4EB6-BD96-A58CB27209D7}"/>
                  </a:ext>
                </a:extLst>
              </p:cNvPr>
              <p:cNvSpPr>
                <a:spLocks/>
              </p:cNvSpPr>
              <p:nvPr/>
            </p:nvSpPr>
            <p:spPr bwMode="auto">
              <a:xfrm>
                <a:off x="1400" y="994"/>
                <a:ext cx="14" cy="10"/>
              </a:xfrm>
              <a:custGeom>
                <a:avLst/>
                <a:gdLst>
                  <a:gd name="T0" fmla="*/ 4 w 10"/>
                  <a:gd name="T1" fmla="*/ 2 h 7"/>
                  <a:gd name="T2" fmla="*/ 1 w 10"/>
                  <a:gd name="T3" fmla="*/ 4 h 7"/>
                  <a:gd name="T4" fmla="*/ 1 w 10"/>
                  <a:gd name="T5" fmla="*/ 5 h 7"/>
                  <a:gd name="T6" fmla="*/ 5 w 10"/>
                  <a:gd name="T7" fmla="*/ 6 h 7"/>
                  <a:gd name="T8" fmla="*/ 7 w 10"/>
                  <a:gd name="T9" fmla="*/ 7 h 7"/>
                  <a:gd name="T10" fmla="*/ 8 w 10"/>
                  <a:gd name="T11" fmla="*/ 6 h 7"/>
                  <a:gd name="T12" fmla="*/ 10 w 10"/>
                  <a:gd name="T13" fmla="*/ 2 h 7"/>
                  <a:gd name="T14" fmla="*/ 7 w 10"/>
                  <a:gd name="T15" fmla="*/ 1 h 7"/>
                  <a:gd name="T16" fmla="*/ 4 w 10"/>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4" y="2"/>
                    </a:moveTo>
                    <a:cubicBezTo>
                      <a:pt x="4" y="2"/>
                      <a:pt x="3" y="3"/>
                      <a:pt x="1" y="4"/>
                    </a:cubicBezTo>
                    <a:cubicBezTo>
                      <a:pt x="0" y="4"/>
                      <a:pt x="1" y="5"/>
                      <a:pt x="1" y="5"/>
                    </a:cubicBezTo>
                    <a:cubicBezTo>
                      <a:pt x="2" y="5"/>
                      <a:pt x="4" y="6"/>
                      <a:pt x="5" y="6"/>
                    </a:cubicBezTo>
                    <a:cubicBezTo>
                      <a:pt x="5" y="6"/>
                      <a:pt x="6" y="6"/>
                      <a:pt x="7" y="7"/>
                    </a:cubicBezTo>
                    <a:cubicBezTo>
                      <a:pt x="7" y="7"/>
                      <a:pt x="8" y="6"/>
                      <a:pt x="8" y="6"/>
                    </a:cubicBezTo>
                    <a:cubicBezTo>
                      <a:pt x="9" y="5"/>
                      <a:pt x="9" y="3"/>
                      <a:pt x="10" y="2"/>
                    </a:cubicBezTo>
                    <a:cubicBezTo>
                      <a:pt x="10" y="1"/>
                      <a:pt x="8" y="1"/>
                      <a:pt x="7" y="1"/>
                    </a:cubicBezTo>
                    <a:cubicBezTo>
                      <a:pt x="6" y="0"/>
                      <a:pt x="5" y="1"/>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3" name="Freeform 218">
                <a:extLst>
                  <a:ext uri="{FF2B5EF4-FFF2-40B4-BE49-F238E27FC236}">
                    <a16:creationId xmlns:a16="http://schemas.microsoft.com/office/drawing/2014/main" id="{8F653018-C1E2-4C15-944D-B2C9A5EA9190}"/>
                  </a:ext>
                </a:extLst>
              </p:cNvPr>
              <p:cNvSpPr>
                <a:spLocks/>
              </p:cNvSpPr>
              <p:nvPr/>
            </p:nvSpPr>
            <p:spPr bwMode="auto">
              <a:xfrm>
                <a:off x="1435" y="987"/>
                <a:ext cx="11" cy="13"/>
              </a:xfrm>
              <a:custGeom>
                <a:avLst/>
                <a:gdLst>
                  <a:gd name="T0" fmla="*/ 6 w 8"/>
                  <a:gd name="T1" fmla="*/ 7 h 9"/>
                  <a:gd name="T2" fmla="*/ 7 w 8"/>
                  <a:gd name="T3" fmla="*/ 3 h 9"/>
                  <a:gd name="T4" fmla="*/ 2 w 8"/>
                  <a:gd name="T5" fmla="*/ 0 h 9"/>
                  <a:gd name="T6" fmla="*/ 0 w 8"/>
                  <a:gd name="T7" fmla="*/ 5 h 9"/>
                  <a:gd name="T8" fmla="*/ 2 w 8"/>
                  <a:gd name="T9" fmla="*/ 7 h 9"/>
                  <a:gd name="T10" fmla="*/ 3 w 8"/>
                  <a:gd name="T11" fmla="*/ 8 h 9"/>
                  <a:gd name="T12" fmla="*/ 6 w 8"/>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6" y="7"/>
                    </a:moveTo>
                    <a:cubicBezTo>
                      <a:pt x="7" y="6"/>
                      <a:pt x="8" y="6"/>
                      <a:pt x="7" y="3"/>
                    </a:cubicBezTo>
                    <a:cubicBezTo>
                      <a:pt x="7" y="1"/>
                      <a:pt x="4" y="0"/>
                      <a:pt x="2" y="0"/>
                    </a:cubicBezTo>
                    <a:cubicBezTo>
                      <a:pt x="1" y="0"/>
                      <a:pt x="0" y="4"/>
                      <a:pt x="0" y="5"/>
                    </a:cubicBezTo>
                    <a:cubicBezTo>
                      <a:pt x="0" y="7"/>
                      <a:pt x="1" y="7"/>
                      <a:pt x="2" y="7"/>
                    </a:cubicBezTo>
                    <a:cubicBezTo>
                      <a:pt x="3" y="7"/>
                      <a:pt x="3" y="8"/>
                      <a:pt x="3" y="8"/>
                    </a:cubicBezTo>
                    <a:cubicBezTo>
                      <a:pt x="3" y="9"/>
                      <a:pt x="5" y="8"/>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4" name="Freeform 219">
                <a:extLst>
                  <a:ext uri="{FF2B5EF4-FFF2-40B4-BE49-F238E27FC236}">
                    <a16:creationId xmlns:a16="http://schemas.microsoft.com/office/drawing/2014/main" id="{982F2120-39B8-4EFE-A30B-370718CE0182}"/>
                  </a:ext>
                </a:extLst>
              </p:cNvPr>
              <p:cNvSpPr>
                <a:spLocks/>
              </p:cNvSpPr>
              <p:nvPr/>
            </p:nvSpPr>
            <p:spPr bwMode="auto">
              <a:xfrm>
                <a:off x="1443" y="982"/>
                <a:ext cx="5" cy="11"/>
              </a:xfrm>
              <a:custGeom>
                <a:avLst/>
                <a:gdLst>
                  <a:gd name="T0" fmla="*/ 3 w 4"/>
                  <a:gd name="T1" fmla="*/ 6 h 8"/>
                  <a:gd name="T2" fmla="*/ 3 w 4"/>
                  <a:gd name="T3" fmla="*/ 2 h 8"/>
                  <a:gd name="T4" fmla="*/ 1 w 4"/>
                  <a:gd name="T5" fmla="*/ 3 h 8"/>
                  <a:gd name="T6" fmla="*/ 3 w 4"/>
                  <a:gd name="T7" fmla="*/ 6 h 8"/>
                </a:gdLst>
                <a:ahLst/>
                <a:cxnLst>
                  <a:cxn ang="0">
                    <a:pos x="T0" y="T1"/>
                  </a:cxn>
                  <a:cxn ang="0">
                    <a:pos x="T2" y="T3"/>
                  </a:cxn>
                  <a:cxn ang="0">
                    <a:pos x="T4" y="T5"/>
                  </a:cxn>
                  <a:cxn ang="0">
                    <a:pos x="T6" y="T7"/>
                  </a:cxn>
                </a:cxnLst>
                <a:rect l="0" t="0" r="r" b="b"/>
                <a:pathLst>
                  <a:path w="4" h="8">
                    <a:moveTo>
                      <a:pt x="3" y="6"/>
                    </a:moveTo>
                    <a:cubicBezTo>
                      <a:pt x="4" y="8"/>
                      <a:pt x="4" y="4"/>
                      <a:pt x="3" y="2"/>
                    </a:cubicBezTo>
                    <a:cubicBezTo>
                      <a:pt x="2" y="0"/>
                      <a:pt x="1" y="2"/>
                      <a:pt x="1" y="3"/>
                    </a:cubicBezTo>
                    <a:cubicBezTo>
                      <a:pt x="0" y="4"/>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5" name="Freeform 220">
                <a:extLst>
                  <a:ext uri="{FF2B5EF4-FFF2-40B4-BE49-F238E27FC236}">
                    <a16:creationId xmlns:a16="http://schemas.microsoft.com/office/drawing/2014/main" id="{0838AF5F-EB23-4327-BA50-219964ECCCAE}"/>
                  </a:ext>
                </a:extLst>
              </p:cNvPr>
              <p:cNvSpPr>
                <a:spLocks/>
              </p:cNvSpPr>
              <p:nvPr/>
            </p:nvSpPr>
            <p:spPr bwMode="auto">
              <a:xfrm>
                <a:off x="1457" y="957"/>
                <a:ext cx="90" cy="52"/>
              </a:xfrm>
              <a:custGeom>
                <a:avLst/>
                <a:gdLst>
                  <a:gd name="T0" fmla="*/ 44 w 65"/>
                  <a:gd name="T1" fmla="*/ 11 h 38"/>
                  <a:gd name="T2" fmla="*/ 26 w 65"/>
                  <a:gd name="T3" fmla="*/ 1 h 38"/>
                  <a:gd name="T4" fmla="*/ 23 w 65"/>
                  <a:gd name="T5" fmla="*/ 0 h 38"/>
                  <a:gd name="T6" fmla="*/ 19 w 65"/>
                  <a:gd name="T7" fmla="*/ 5 h 38"/>
                  <a:gd name="T8" fmla="*/ 16 w 65"/>
                  <a:gd name="T9" fmla="*/ 7 h 38"/>
                  <a:gd name="T10" fmla="*/ 15 w 65"/>
                  <a:gd name="T11" fmla="*/ 10 h 38"/>
                  <a:gd name="T12" fmla="*/ 16 w 65"/>
                  <a:gd name="T13" fmla="*/ 13 h 38"/>
                  <a:gd name="T14" fmla="*/ 16 w 65"/>
                  <a:gd name="T15" fmla="*/ 15 h 38"/>
                  <a:gd name="T16" fmla="*/ 13 w 65"/>
                  <a:gd name="T17" fmla="*/ 17 h 38"/>
                  <a:gd name="T18" fmla="*/ 5 w 65"/>
                  <a:gd name="T19" fmla="*/ 19 h 38"/>
                  <a:gd name="T20" fmla="*/ 1 w 65"/>
                  <a:gd name="T21" fmla="*/ 21 h 38"/>
                  <a:gd name="T22" fmla="*/ 1 w 65"/>
                  <a:gd name="T23" fmla="*/ 23 h 38"/>
                  <a:gd name="T24" fmla="*/ 2 w 65"/>
                  <a:gd name="T25" fmla="*/ 24 h 38"/>
                  <a:gd name="T26" fmla="*/ 3 w 65"/>
                  <a:gd name="T27" fmla="*/ 26 h 38"/>
                  <a:gd name="T28" fmla="*/ 6 w 65"/>
                  <a:gd name="T29" fmla="*/ 27 h 38"/>
                  <a:gd name="T30" fmla="*/ 7 w 65"/>
                  <a:gd name="T31" fmla="*/ 26 h 38"/>
                  <a:gd name="T32" fmla="*/ 9 w 65"/>
                  <a:gd name="T33" fmla="*/ 24 h 38"/>
                  <a:gd name="T34" fmla="*/ 10 w 65"/>
                  <a:gd name="T35" fmla="*/ 26 h 38"/>
                  <a:gd name="T36" fmla="*/ 13 w 65"/>
                  <a:gd name="T37" fmla="*/ 28 h 38"/>
                  <a:gd name="T38" fmla="*/ 15 w 65"/>
                  <a:gd name="T39" fmla="*/ 29 h 38"/>
                  <a:gd name="T40" fmla="*/ 17 w 65"/>
                  <a:gd name="T41" fmla="*/ 28 h 38"/>
                  <a:gd name="T42" fmla="*/ 20 w 65"/>
                  <a:gd name="T43" fmla="*/ 29 h 38"/>
                  <a:gd name="T44" fmla="*/ 23 w 65"/>
                  <a:gd name="T45" fmla="*/ 31 h 38"/>
                  <a:gd name="T46" fmla="*/ 27 w 65"/>
                  <a:gd name="T47" fmla="*/ 32 h 38"/>
                  <a:gd name="T48" fmla="*/ 32 w 65"/>
                  <a:gd name="T49" fmla="*/ 35 h 38"/>
                  <a:gd name="T50" fmla="*/ 35 w 65"/>
                  <a:gd name="T51" fmla="*/ 36 h 38"/>
                  <a:gd name="T52" fmla="*/ 37 w 65"/>
                  <a:gd name="T53" fmla="*/ 34 h 38"/>
                  <a:gd name="T54" fmla="*/ 38 w 65"/>
                  <a:gd name="T55" fmla="*/ 35 h 38"/>
                  <a:gd name="T56" fmla="*/ 44 w 65"/>
                  <a:gd name="T57" fmla="*/ 37 h 38"/>
                  <a:gd name="T58" fmla="*/ 50 w 65"/>
                  <a:gd name="T59" fmla="*/ 35 h 38"/>
                  <a:gd name="T60" fmla="*/ 63 w 65"/>
                  <a:gd name="T61" fmla="*/ 28 h 38"/>
                  <a:gd name="T62" fmla="*/ 64 w 65"/>
                  <a:gd name="T63" fmla="*/ 26 h 38"/>
                  <a:gd name="T64" fmla="*/ 61 w 65"/>
                  <a:gd name="T65" fmla="*/ 27 h 38"/>
                  <a:gd name="T66" fmla="*/ 58 w 65"/>
                  <a:gd name="T67" fmla="*/ 27 h 38"/>
                  <a:gd name="T68" fmla="*/ 57 w 65"/>
                  <a:gd name="T69" fmla="*/ 26 h 38"/>
                  <a:gd name="T70" fmla="*/ 56 w 65"/>
                  <a:gd name="T71" fmla="*/ 25 h 38"/>
                  <a:gd name="T72" fmla="*/ 55 w 65"/>
                  <a:gd name="T73" fmla="*/ 23 h 38"/>
                  <a:gd name="T74" fmla="*/ 54 w 65"/>
                  <a:gd name="T75" fmla="*/ 21 h 38"/>
                  <a:gd name="T76" fmla="*/ 53 w 65"/>
                  <a:gd name="T77" fmla="*/ 18 h 38"/>
                  <a:gd name="T78" fmla="*/ 52 w 65"/>
                  <a:gd name="T79" fmla="*/ 20 h 38"/>
                  <a:gd name="T80" fmla="*/ 51 w 65"/>
                  <a:gd name="T81" fmla="*/ 21 h 38"/>
                  <a:gd name="T82" fmla="*/ 50 w 65"/>
                  <a:gd name="T83" fmla="*/ 19 h 38"/>
                  <a:gd name="T84" fmla="*/ 50 w 65"/>
                  <a:gd name="T85" fmla="*/ 16 h 38"/>
                  <a:gd name="T86" fmla="*/ 44 w 65"/>
                  <a:gd name="T87"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38">
                    <a:moveTo>
                      <a:pt x="44" y="11"/>
                    </a:moveTo>
                    <a:cubicBezTo>
                      <a:pt x="41" y="11"/>
                      <a:pt x="27" y="1"/>
                      <a:pt x="26" y="1"/>
                    </a:cubicBezTo>
                    <a:cubicBezTo>
                      <a:pt x="25" y="0"/>
                      <a:pt x="25" y="0"/>
                      <a:pt x="23" y="0"/>
                    </a:cubicBezTo>
                    <a:cubicBezTo>
                      <a:pt x="22" y="1"/>
                      <a:pt x="20" y="2"/>
                      <a:pt x="19" y="5"/>
                    </a:cubicBezTo>
                    <a:cubicBezTo>
                      <a:pt x="18" y="7"/>
                      <a:pt x="18" y="7"/>
                      <a:pt x="16" y="7"/>
                    </a:cubicBezTo>
                    <a:cubicBezTo>
                      <a:pt x="13" y="8"/>
                      <a:pt x="16" y="10"/>
                      <a:pt x="15" y="10"/>
                    </a:cubicBezTo>
                    <a:cubicBezTo>
                      <a:pt x="14" y="11"/>
                      <a:pt x="14" y="11"/>
                      <a:pt x="16" y="13"/>
                    </a:cubicBezTo>
                    <a:cubicBezTo>
                      <a:pt x="18" y="15"/>
                      <a:pt x="18" y="15"/>
                      <a:pt x="16" y="15"/>
                    </a:cubicBezTo>
                    <a:cubicBezTo>
                      <a:pt x="14" y="15"/>
                      <a:pt x="13" y="16"/>
                      <a:pt x="13" y="17"/>
                    </a:cubicBezTo>
                    <a:cubicBezTo>
                      <a:pt x="12" y="19"/>
                      <a:pt x="7" y="19"/>
                      <a:pt x="5" y="19"/>
                    </a:cubicBezTo>
                    <a:cubicBezTo>
                      <a:pt x="3" y="19"/>
                      <a:pt x="2" y="20"/>
                      <a:pt x="1" y="21"/>
                    </a:cubicBezTo>
                    <a:cubicBezTo>
                      <a:pt x="0" y="23"/>
                      <a:pt x="0" y="23"/>
                      <a:pt x="1" y="23"/>
                    </a:cubicBezTo>
                    <a:cubicBezTo>
                      <a:pt x="1" y="23"/>
                      <a:pt x="2" y="24"/>
                      <a:pt x="2" y="24"/>
                    </a:cubicBezTo>
                    <a:cubicBezTo>
                      <a:pt x="2" y="25"/>
                      <a:pt x="2" y="25"/>
                      <a:pt x="3" y="26"/>
                    </a:cubicBezTo>
                    <a:cubicBezTo>
                      <a:pt x="4" y="27"/>
                      <a:pt x="5" y="26"/>
                      <a:pt x="6" y="27"/>
                    </a:cubicBezTo>
                    <a:cubicBezTo>
                      <a:pt x="7" y="28"/>
                      <a:pt x="7" y="27"/>
                      <a:pt x="7" y="26"/>
                    </a:cubicBezTo>
                    <a:cubicBezTo>
                      <a:pt x="7" y="25"/>
                      <a:pt x="8" y="25"/>
                      <a:pt x="9" y="24"/>
                    </a:cubicBezTo>
                    <a:cubicBezTo>
                      <a:pt x="10" y="24"/>
                      <a:pt x="10" y="24"/>
                      <a:pt x="10" y="26"/>
                    </a:cubicBezTo>
                    <a:cubicBezTo>
                      <a:pt x="11" y="27"/>
                      <a:pt x="12" y="28"/>
                      <a:pt x="13" y="28"/>
                    </a:cubicBezTo>
                    <a:cubicBezTo>
                      <a:pt x="14" y="29"/>
                      <a:pt x="13" y="27"/>
                      <a:pt x="15" y="29"/>
                    </a:cubicBezTo>
                    <a:cubicBezTo>
                      <a:pt x="16" y="30"/>
                      <a:pt x="17" y="30"/>
                      <a:pt x="17" y="28"/>
                    </a:cubicBezTo>
                    <a:cubicBezTo>
                      <a:pt x="18" y="25"/>
                      <a:pt x="19" y="27"/>
                      <a:pt x="20" y="29"/>
                    </a:cubicBezTo>
                    <a:cubicBezTo>
                      <a:pt x="20" y="31"/>
                      <a:pt x="22" y="31"/>
                      <a:pt x="23" y="31"/>
                    </a:cubicBezTo>
                    <a:cubicBezTo>
                      <a:pt x="25" y="30"/>
                      <a:pt x="26" y="31"/>
                      <a:pt x="27" y="32"/>
                    </a:cubicBezTo>
                    <a:cubicBezTo>
                      <a:pt x="29" y="33"/>
                      <a:pt x="32" y="35"/>
                      <a:pt x="32" y="35"/>
                    </a:cubicBezTo>
                    <a:cubicBezTo>
                      <a:pt x="33" y="35"/>
                      <a:pt x="34" y="35"/>
                      <a:pt x="35" y="36"/>
                    </a:cubicBezTo>
                    <a:cubicBezTo>
                      <a:pt x="37" y="36"/>
                      <a:pt x="37" y="35"/>
                      <a:pt x="37" y="34"/>
                    </a:cubicBezTo>
                    <a:cubicBezTo>
                      <a:pt x="37" y="33"/>
                      <a:pt x="37" y="34"/>
                      <a:pt x="38" y="35"/>
                    </a:cubicBezTo>
                    <a:cubicBezTo>
                      <a:pt x="39" y="35"/>
                      <a:pt x="41" y="37"/>
                      <a:pt x="44" y="37"/>
                    </a:cubicBezTo>
                    <a:cubicBezTo>
                      <a:pt x="48" y="38"/>
                      <a:pt x="49" y="36"/>
                      <a:pt x="50" y="35"/>
                    </a:cubicBezTo>
                    <a:cubicBezTo>
                      <a:pt x="52" y="34"/>
                      <a:pt x="62" y="29"/>
                      <a:pt x="63" y="28"/>
                    </a:cubicBezTo>
                    <a:cubicBezTo>
                      <a:pt x="65" y="27"/>
                      <a:pt x="65" y="27"/>
                      <a:pt x="64" y="26"/>
                    </a:cubicBezTo>
                    <a:cubicBezTo>
                      <a:pt x="63" y="26"/>
                      <a:pt x="62" y="26"/>
                      <a:pt x="61" y="27"/>
                    </a:cubicBezTo>
                    <a:cubicBezTo>
                      <a:pt x="60" y="28"/>
                      <a:pt x="59" y="27"/>
                      <a:pt x="58" y="27"/>
                    </a:cubicBezTo>
                    <a:cubicBezTo>
                      <a:pt x="58" y="26"/>
                      <a:pt x="58" y="26"/>
                      <a:pt x="57" y="26"/>
                    </a:cubicBezTo>
                    <a:cubicBezTo>
                      <a:pt x="56" y="26"/>
                      <a:pt x="56" y="26"/>
                      <a:pt x="56" y="25"/>
                    </a:cubicBezTo>
                    <a:cubicBezTo>
                      <a:pt x="56" y="24"/>
                      <a:pt x="55" y="24"/>
                      <a:pt x="55" y="23"/>
                    </a:cubicBezTo>
                    <a:cubicBezTo>
                      <a:pt x="55" y="22"/>
                      <a:pt x="55" y="22"/>
                      <a:pt x="54" y="21"/>
                    </a:cubicBezTo>
                    <a:cubicBezTo>
                      <a:pt x="54" y="19"/>
                      <a:pt x="53" y="19"/>
                      <a:pt x="53" y="18"/>
                    </a:cubicBezTo>
                    <a:cubicBezTo>
                      <a:pt x="52" y="16"/>
                      <a:pt x="52" y="18"/>
                      <a:pt x="52" y="20"/>
                    </a:cubicBezTo>
                    <a:cubicBezTo>
                      <a:pt x="52" y="21"/>
                      <a:pt x="51" y="22"/>
                      <a:pt x="51" y="21"/>
                    </a:cubicBezTo>
                    <a:cubicBezTo>
                      <a:pt x="51" y="21"/>
                      <a:pt x="50" y="20"/>
                      <a:pt x="50" y="19"/>
                    </a:cubicBezTo>
                    <a:cubicBezTo>
                      <a:pt x="50" y="18"/>
                      <a:pt x="50" y="17"/>
                      <a:pt x="50" y="16"/>
                    </a:cubicBezTo>
                    <a:cubicBezTo>
                      <a:pt x="50" y="14"/>
                      <a:pt x="46" y="12"/>
                      <a:pt x="4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6" name="Freeform 221">
                <a:extLst>
                  <a:ext uri="{FF2B5EF4-FFF2-40B4-BE49-F238E27FC236}">
                    <a16:creationId xmlns:a16="http://schemas.microsoft.com/office/drawing/2014/main" id="{499E7CE0-6CE0-440B-9062-3C0F8DF40C30}"/>
                  </a:ext>
                </a:extLst>
              </p:cNvPr>
              <p:cNvSpPr>
                <a:spLocks/>
              </p:cNvSpPr>
              <p:nvPr/>
            </p:nvSpPr>
            <p:spPr bwMode="auto">
              <a:xfrm>
                <a:off x="1530" y="965"/>
                <a:ext cx="15" cy="15"/>
              </a:xfrm>
              <a:custGeom>
                <a:avLst/>
                <a:gdLst>
                  <a:gd name="T0" fmla="*/ 10 w 11"/>
                  <a:gd name="T1" fmla="*/ 6 h 11"/>
                  <a:gd name="T2" fmla="*/ 7 w 11"/>
                  <a:gd name="T3" fmla="*/ 1 h 11"/>
                  <a:gd name="T4" fmla="*/ 2 w 11"/>
                  <a:gd name="T5" fmla="*/ 1 h 11"/>
                  <a:gd name="T6" fmla="*/ 0 w 11"/>
                  <a:gd name="T7" fmla="*/ 5 h 11"/>
                  <a:gd name="T8" fmla="*/ 1 w 11"/>
                  <a:gd name="T9" fmla="*/ 6 h 11"/>
                  <a:gd name="T10" fmla="*/ 3 w 11"/>
                  <a:gd name="T11" fmla="*/ 4 h 11"/>
                  <a:gd name="T12" fmla="*/ 4 w 11"/>
                  <a:gd name="T13" fmla="*/ 3 h 11"/>
                  <a:gd name="T14" fmla="*/ 5 w 11"/>
                  <a:gd name="T15" fmla="*/ 5 h 11"/>
                  <a:gd name="T16" fmla="*/ 4 w 11"/>
                  <a:gd name="T17" fmla="*/ 8 h 11"/>
                  <a:gd name="T18" fmla="*/ 10 w 11"/>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0" y="6"/>
                    </a:moveTo>
                    <a:cubicBezTo>
                      <a:pt x="11" y="4"/>
                      <a:pt x="9" y="2"/>
                      <a:pt x="7" y="1"/>
                    </a:cubicBezTo>
                    <a:cubicBezTo>
                      <a:pt x="6" y="0"/>
                      <a:pt x="4" y="1"/>
                      <a:pt x="2" y="1"/>
                    </a:cubicBezTo>
                    <a:cubicBezTo>
                      <a:pt x="1" y="2"/>
                      <a:pt x="1" y="2"/>
                      <a:pt x="0" y="5"/>
                    </a:cubicBezTo>
                    <a:cubicBezTo>
                      <a:pt x="0" y="8"/>
                      <a:pt x="1" y="7"/>
                      <a:pt x="1" y="6"/>
                    </a:cubicBezTo>
                    <a:cubicBezTo>
                      <a:pt x="2" y="6"/>
                      <a:pt x="2" y="5"/>
                      <a:pt x="3" y="4"/>
                    </a:cubicBezTo>
                    <a:cubicBezTo>
                      <a:pt x="3" y="2"/>
                      <a:pt x="4" y="3"/>
                      <a:pt x="4" y="3"/>
                    </a:cubicBezTo>
                    <a:cubicBezTo>
                      <a:pt x="4" y="3"/>
                      <a:pt x="4" y="4"/>
                      <a:pt x="5" y="5"/>
                    </a:cubicBezTo>
                    <a:cubicBezTo>
                      <a:pt x="6" y="6"/>
                      <a:pt x="4" y="5"/>
                      <a:pt x="4" y="8"/>
                    </a:cubicBezTo>
                    <a:cubicBezTo>
                      <a:pt x="4" y="11"/>
                      <a:pt x="8" y="8"/>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7" name="Freeform 222">
                <a:extLst>
                  <a:ext uri="{FF2B5EF4-FFF2-40B4-BE49-F238E27FC236}">
                    <a16:creationId xmlns:a16="http://schemas.microsoft.com/office/drawing/2014/main" id="{B154E138-C69E-4DA6-A88D-E3A5A4EC0A37}"/>
                  </a:ext>
                </a:extLst>
              </p:cNvPr>
              <p:cNvSpPr>
                <a:spLocks/>
              </p:cNvSpPr>
              <p:nvPr/>
            </p:nvSpPr>
            <p:spPr bwMode="auto">
              <a:xfrm>
                <a:off x="1507" y="832"/>
                <a:ext cx="13" cy="11"/>
              </a:xfrm>
              <a:custGeom>
                <a:avLst/>
                <a:gdLst>
                  <a:gd name="T0" fmla="*/ 1 w 10"/>
                  <a:gd name="T1" fmla="*/ 3 h 8"/>
                  <a:gd name="T2" fmla="*/ 2 w 10"/>
                  <a:gd name="T3" fmla="*/ 7 h 8"/>
                  <a:gd name="T4" fmla="*/ 7 w 10"/>
                  <a:gd name="T5" fmla="*/ 7 h 8"/>
                  <a:gd name="T6" fmla="*/ 8 w 10"/>
                  <a:gd name="T7" fmla="*/ 3 h 8"/>
                  <a:gd name="T8" fmla="*/ 4 w 10"/>
                  <a:gd name="T9" fmla="*/ 0 h 8"/>
                  <a:gd name="T10" fmla="*/ 1 w 10"/>
                  <a:gd name="T11" fmla="*/ 3 h 8"/>
                </a:gdLst>
                <a:ahLst/>
                <a:cxnLst>
                  <a:cxn ang="0">
                    <a:pos x="T0" y="T1"/>
                  </a:cxn>
                  <a:cxn ang="0">
                    <a:pos x="T2" y="T3"/>
                  </a:cxn>
                  <a:cxn ang="0">
                    <a:pos x="T4" y="T5"/>
                  </a:cxn>
                  <a:cxn ang="0">
                    <a:pos x="T6" y="T7"/>
                  </a:cxn>
                  <a:cxn ang="0">
                    <a:pos x="T8" y="T9"/>
                  </a:cxn>
                  <a:cxn ang="0">
                    <a:pos x="T10" y="T11"/>
                  </a:cxn>
                </a:cxnLst>
                <a:rect l="0" t="0" r="r" b="b"/>
                <a:pathLst>
                  <a:path w="10" h="8">
                    <a:moveTo>
                      <a:pt x="1" y="3"/>
                    </a:moveTo>
                    <a:cubicBezTo>
                      <a:pt x="1" y="6"/>
                      <a:pt x="1" y="6"/>
                      <a:pt x="2" y="7"/>
                    </a:cubicBezTo>
                    <a:cubicBezTo>
                      <a:pt x="4" y="8"/>
                      <a:pt x="6" y="7"/>
                      <a:pt x="7" y="7"/>
                    </a:cubicBezTo>
                    <a:cubicBezTo>
                      <a:pt x="7" y="7"/>
                      <a:pt x="10" y="5"/>
                      <a:pt x="8" y="3"/>
                    </a:cubicBezTo>
                    <a:cubicBezTo>
                      <a:pt x="7" y="1"/>
                      <a:pt x="6" y="0"/>
                      <a:pt x="4" y="0"/>
                    </a:cubicBezTo>
                    <a:cubicBezTo>
                      <a:pt x="3" y="0"/>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223">
                <a:extLst>
                  <a:ext uri="{FF2B5EF4-FFF2-40B4-BE49-F238E27FC236}">
                    <a16:creationId xmlns:a16="http://schemas.microsoft.com/office/drawing/2014/main" id="{DC8ACDC0-A777-4FA1-8782-63E7B27566AF}"/>
                  </a:ext>
                </a:extLst>
              </p:cNvPr>
              <p:cNvSpPr>
                <a:spLocks/>
              </p:cNvSpPr>
              <p:nvPr/>
            </p:nvSpPr>
            <p:spPr bwMode="auto">
              <a:xfrm>
                <a:off x="1458" y="796"/>
                <a:ext cx="40" cy="13"/>
              </a:xfrm>
              <a:custGeom>
                <a:avLst/>
                <a:gdLst>
                  <a:gd name="T0" fmla="*/ 7 w 29"/>
                  <a:gd name="T1" fmla="*/ 8 h 9"/>
                  <a:gd name="T2" fmla="*/ 10 w 29"/>
                  <a:gd name="T3" fmla="*/ 8 h 9"/>
                  <a:gd name="T4" fmla="*/ 11 w 29"/>
                  <a:gd name="T5" fmla="*/ 7 h 9"/>
                  <a:gd name="T6" fmla="*/ 14 w 29"/>
                  <a:gd name="T7" fmla="*/ 7 h 9"/>
                  <a:gd name="T8" fmla="*/ 21 w 29"/>
                  <a:gd name="T9" fmla="*/ 6 h 9"/>
                  <a:gd name="T10" fmla="*/ 27 w 29"/>
                  <a:gd name="T11" fmla="*/ 1 h 9"/>
                  <a:gd name="T12" fmla="*/ 27 w 29"/>
                  <a:gd name="T13" fmla="*/ 0 h 9"/>
                  <a:gd name="T14" fmla="*/ 2 w 29"/>
                  <a:gd name="T15" fmla="*/ 5 h 9"/>
                  <a:gd name="T16" fmla="*/ 2 w 29"/>
                  <a:gd name="T17" fmla="*/ 6 h 9"/>
                  <a:gd name="T18" fmla="*/ 7 w 29"/>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9">
                    <a:moveTo>
                      <a:pt x="7" y="8"/>
                    </a:moveTo>
                    <a:cubicBezTo>
                      <a:pt x="8" y="9"/>
                      <a:pt x="10" y="8"/>
                      <a:pt x="10" y="8"/>
                    </a:cubicBezTo>
                    <a:cubicBezTo>
                      <a:pt x="11" y="8"/>
                      <a:pt x="11" y="8"/>
                      <a:pt x="11" y="7"/>
                    </a:cubicBezTo>
                    <a:cubicBezTo>
                      <a:pt x="11" y="6"/>
                      <a:pt x="13" y="7"/>
                      <a:pt x="14" y="7"/>
                    </a:cubicBezTo>
                    <a:cubicBezTo>
                      <a:pt x="16" y="8"/>
                      <a:pt x="20" y="6"/>
                      <a:pt x="21" y="6"/>
                    </a:cubicBezTo>
                    <a:cubicBezTo>
                      <a:pt x="22" y="5"/>
                      <a:pt x="26" y="3"/>
                      <a:pt x="27" y="1"/>
                    </a:cubicBezTo>
                    <a:cubicBezTo>
                      <a:pt x="29" y="0"/>
                      <a:pt x="27" y="0"/>
                      <a:pt x="27" y="0"/>
                    </a:cubicBezTo>
                    <a:cubicBezTo>
                      <a:pt x="27" y="0"/>
                      <a:pt x="4" y="5"/>
                      <a:pt x="2" y="5"/>
                    </a:cubicBezTo>
                    <a:cubicBezTo>
                      <a:pt x="0" y="6"/>
                      <a:pt x="2" y="6"/>
                      <a:pt x="2" y="6"/>
                    </a:cubicBezTo>
                    <a:cubicBezTo>
                      <a:pt x="3" y="7"/>
                      <a:pt x="5" y="7"/>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9" name="Freeform 224">
                <a:extLst>
                  <a:ext uri="{FF2B5EF4-FFF2-40B4-BE49-F238E27FC236}">
                    <a16:creationId xmlns:a16="http://schemas.microsoft.com/office/drawing/2014/main" id="{9894FAC3-225F-4A43-AEF8-208310236779}"/>
                  </a:ext>
                </a:extLst>
              </p:cNvPr>
              <p:cNvSpPr>
                <a:spLocks/>
              </p:cNvSpPr>
              <p:nvPr/>
            </p:nvSpPr>
            <p:spPr bwMode="auto">
              <a:xfrm>
                <a:off x="1536" y="796"/>
                <a:ext cx="114" cy="84"/>
              </a:xfrm>
              <a:custGeom>
                <a:avLst/>
                <a:gdLst>
                  <a:gd name="T0" fmla="*/ 82 w 83"/>
                  <a:gd name="T1" fmla="*/ 6 h 61"/>
                  <a:gd name="T2" fmla="*/ 74 w 83"/>
                  <a:gd name="T3" fmla="*/ 4 h 61"/>
                  <a:gd name="T4" fmla="*/ 55 w 83"/>
                  <a:gd name="T5" fmla="*/ 3 h 61"/>
                  <a:gd name="T6" fmla="*/ 42 w 83"/>
                  <a:gd name="T7" fmla="*/ 0 h 61"/>
                  <a:gd name="T8" fmla="*/ 12 w 83"/>
                  <a:gd name="T9" fmla="*/ 1 h 61"/>
                  <a:gd name="T10" fmla="*/ 9 w 83"/>
                  <a:gd name="T11" fmla="*/ 7 h 61"/>
                  <a:gd name="T12" fmla="*/ 15 w 83"/>
                  <a:gd name="T13" fmla="*/ 12 h 61"/>
                  <a:gd name="T14" fmla="*/ 2 w 83"/>
                  <a:gd name="T15" fmla="*/ 12 h 61"/>
                  <a:gd name="T16" fmla="*/ 1 w 83"/>
                  <a:gd name="T17" fmla="*/ 17 h 61"/>
                  <a:gd name="T18" fmla="*/ 2 w 83"/>
                  <a:gd name="T19" fmla="*/ 23 h 61"/>
                  <a:gd name="T20" fmla="*/ 1 w 83"/>
                  <a:gd name="T21" fmla="*/ 32 h 61"/>
                  <a:gd name="T22" fmla="*/ 2 w 83"/>
                  <a:gd name="T23" fmla="*/ 37 h 61"/>
                  <a:gd name="T24" fmla="*/ 4 w 83"/>
                  <a:gd name="T25" fmla="*/ 40 h 61"/>
                  <a:gd name="T26" fmla="*/ 7 w 83"/>
                  <a:gd name="T27" fmla="*/ 45 h 61"/>
                  <a:gd name="T28" fmla="*/ 8 w 83"/>
                  <a:gd name="T29" fmla="*/ 49 h 61"/>
                  <a:gd name="T30" fmla="*/ 12 w 83"/>
                  <a:gd name="T31" fmla="*/ 55 h 61"/>
                  <a:gd name="T32" fmla="*/ 9 w 83"/>
                  <a:gd name="T33" fmla="*/ 59 h 61"/>
                  <a:gd name="T34" fmla="*/ 20 w 83"/>
                  <a:gd name="T35" fmla="*/ 59 h 61"/>
                  <a:gd name="T36" fmla="*/ 26 w 83"/>
                  <a:gd name="T37" fmla="*/ 59 h 61"/>
                  <a:gd name="T38" fmla="*/ 24 w 83"/>
                  <a:gd name="T39" fmla="*/ 57 h 61"/>
                  <a:gd name="T40" fmla="*/ 27 w 83"/>
                  <a:gd name="T41" fmla="*/ 53 h 61"/>
                  <a:gd name="T42" fmla="*/ 32 w 83"/>
                  <a:gd name="T43" fmla="*/ 49 h 61"/>
                  <a:gd name="T44" fmla="*/ 34 w 83"/>
                  <a:gd name="T45" fmla="*/ 45 h 61"/>
                  <a:gd name="T46" fmla="*/ 29 w 83"/>
                  <a:gd name="T47" fmla="*/ 40 h 61"/>
                  <a:gd name="T48" fmla="*/ 21 w 83"/>
                  <a:gd name="T49" fmla="*/ 39 h 61"/>
                  <a:gd name="T50" fmla="*/ 30 w 83"/>
                  <a:gd name="T51" fmla="*/ 37 h 61"/>
                  <a:gd name="T52" fmla="*/ 39 w 83"/>
                  <a:gd name="T53" fmla="*/ 38 h 61"/>
                  <a:gd name="T54" fmla="*/ 57 w 83"/>
                  <a:gd name="T55" fmla="*/ 36 h 61"/>
                  <a:gd name="T56" fmla="*/ 64 w 83"/>
                  <a:gd name="T57" fmla="*/ 25 h 61"/>
                  <a:gd name="T58" fmla="*/ 67 w 83"/>
                  <a:gd name="T59" fmla="*/ 23 h 61"/>
                  <a:gd name="T60" fmla="*/ 71 w 83"/>
                  <a:gd name="T61" fmla="*/ 17 h 61"/>
                  <a:gd name="T62" fmla="*/ 77 w 83"/>
                  <a:gd name="T63"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77" y="12"/>
                    </a:moveTo>
                    <a:cubicBezTo>
                      <a:pt x="78" y="11"/>
                      <a:pt x="81" y="8"/>
                      <a:pt x="82" y="6"/>
                    </a:cubicBezTo>
                    <a:cubicBezTo>
                      <a:pt x="83" y="5"/>
                      <a:pt x="81" y="5"/>
                      <a:pt x="80" y="5"/>
                    </a:cubicBezTo>
                    <a:cubicBezTo>
                      <a:pt x="79" y="5"/>
                      <a:pt x="76" y="4"/>
                      <a:pt x="74" y="4"/>
                    </a:cubicBezTo>
                    <a:cubicBezTo>
                      <a:pt x="72" y="4"/>
                      <a:pt x="67" y="2"/>
                      <a:pt x="64" y="2"/>
                    </a:cubicBezTo>
                    <a:cubicBezTo>
                      <a:pt x="61" y="2"/>
                      <a:pt x="58" y="2"/>
                      <a:pt x="55" y="3"/>
                    </a:cubicBezTo>
                    <a:cubicBezTo>
                      <a:pt x="53" y="4"/>
                      <a:pt x="53" y="4"/>
                      <a:pt x="52" y="2"/>
                    </a:cubicBezTo>
                    <a:cubicBezTo>
                      <a:pt x="50" y="0"/>
                      <a:pt x="44" y="0"/>
                      <a:pt x="42" y="0"/>
                    </a:cubicBezTo>
                    <a:cubicBezTo>
                      <a:pt x="41" y="0"/>
                      <a:pt x="22" y="0"/>
                      <a:pt x="20" y="0"/>
                    </a:cubicBezTo>
                    <a:cubicBezTo>
                      <a:pt x="19" y="0"/>
                      <a:pt x="14" y="1"/>
                      <a:pt x="12" y="1"/>
                    </a:cubicBezTo>
                    <a:cubicBezTo>
                      <a:pt x="10" y="1"/>
                      <a:pt x="6" y="3"/>
                      <a:pt x="6" y="5"/>
                    </a:cubicBezTo>
                    <a:cubicBezTo>
                      <a:pt x="7" y="7"/>
                      <a:pt x="9" y="7"/>
                      <a:pt x="9" y="7"/>
                    </a:cubicBezTo>
                    <a:cubicBezTo>
                      <a:pt x="10" y="7"/>
                      <a:pt x="11" y="6"/>
                      <a:pt x="10" y="8"/>
                    </a:cubicBezTo>
                    <a:cubicBezTo>
                      <a:pt x="8" y="9"/>
                      <a:pt x="12" y="10"/>
                      <a:pt x="15" y="12"/>
                    </a:cubicBezTo>
                    <a:cubicBezTo>
                      <a:pt x="18" y="14"/>
                      <a:pt x="14" y="13"/>
                      <a:pt x="12" y="12"/>
                    </a:cubicBezTo>
                    <a:cubicBezTo>
                      <a:pt x="10" y="12"/>
                      <a:pt x="3" y="12"/>
                      <a:pt x="2" y="12"/>
                    </a:cubicBezTo>
                    <a:cubicBezTo>
                      <a:pt x="1" y="12"/>
                      <a:pt x="0" y="13"/>
                      <a:pt x="1" y="14"/>
                    </a:cubicBezTo>
                    <a:cubicBezTo>
                      <a:pt x="2" y="14"/>
                      <a:pt x="2" y="15"/>
                      <a:pt x="1" y="17"/>
                    </a:cubicBezTo>
                    <a:cubicBezTo>
                      <a:pt x="1" y="18"/>
                      <a:pt x="2" y="20"/>
                      <a:pt x="2" y="21"/>
                    </a:cubicBezTo>
                    <a:cubicBezTo>
                      <a:pt x="2" y="22"/>
                      <a:pt x="2" y="22"/>
                      <a:pt x="2" y="23"/>
                    </a:cubicBezTo>
                    <a:cubicBezTo>
                      <a:pt x="3" y="25"/>
                      <a:pt x="2" y="27"/>
                      <a:pt x="1" y="29"/>
                    </a:cubicBezTo>
                    <a:cubicBezTo>
                      <a:pt x="0" y="31"/>
                      <a:pt x="1" y="31"/>
                      <a:pt x="1" y="32"/>
                    </a:cubicBezTo>
                    <a:cubicBezTo>
                      <a:pt x="2" y="33"/>
                      <a:pt x="2" y="33"/>
                      <a:pt x="2" y="34"/>
                    </a:cubicBezTo>
                    <a:cubicBezTo>
                      <a:pt x="1" y="35"/>
                      <a:pt x="1" y="36"/>
                      <a:pt x="2" y="37"/>
                    </a:cubicBezTo>
                    <a:cubicBezTo>
                      <a:pt x="2" y="37"/>
                      <a:pt x="2" y="37"/>
                      <a:pt x="2" y="38"/>
                    </a:cubicBezTo>
                    <a:cubicBezTo>
                      <a:pt x="2" y="39"/>
                      <a:pt x="2" y="40"/>
                      <a:pt x="4" y="40"/>
                    </a:cubicBezTo>
                    <a:cubicBezTo>
                      <a:pt x="5" y="40"/>
                      <a:pt x="5" y="41"/>
                      <a:pt x="6" y="42"/>
                    </a:cubicBezTo>
                    <a:cubicBezTo>
                      <a:pt x="6" y="43"/>
                      <a:pt x="6" y="44"/>
                      <a:pt x="7" y="45"/>
                    </a:cubicBezTo>
                    <a:cubicBezTo>
                      <a:pt x="8" y="45"/>
                      <a:pt x="8" y="45"/>
                      <a:pt x="8" y="46"/>
                    </a:cubicBezTo>
                    <a:cubicBezTo>
                      <a:pt x="7" y="47"/>
                      <a:pt x="8" y="48"/>
                      <a:pt x="8" y="49"/>
                    </a:cubicBezTo>
                    <a:cubicBezTo>
                      <a:pt x="9" y="49"/>
                      <a:pt x="8" y="50"/>
                      <a:pt x="8" y="53"/>
                    </a:cubicBezTo>
                    <a:cubicBezTo>
                      <a:pt x="8" y="56"/>
                      <a:pt x="9" y="56"/>
                      <a:pt x="12" y="55"/>
                    </a:cubicBezTo>
                    <a:cubicBezTo>
                      <a:pt x="15" y="55"/>
                      <a:pt x="13" y="56"/>
                      <a:pt x="13" y="56"/>
                    </a:cubicBezTo>
                    <a:cubicBezTo>
                      <a:pt x="12" y="56"/>
                      <a:pt x="13" y="56"/>
                      <a:pt x="9" y="59"/>
                    </a:cubicBezTo>
                    <a:cubicBezTo>
                      <a:pt x="6" y="61"/>
                      <a:pt x="10" y="60"/>
                      <a:pt x="12" y="60"/>
                    </a:cubicBezTo>
                    <a:cubicBezTo>
                      <a:pt x="13" y="59"/>
                      <a:pt x="18" y="59"/>
                      <a:pt x="20" y="59"/>
                    </a:cubicBezTo>
                    <a:cubicBezTo>
                      <a:pt x="22" y="59"/>
                      <a:pt x="23" y="60"/>
                      <a:pt x="24" y="60"/>
                    </a:cubicBezTo>
                    <a:cubicBezTo>
                      <a:pt x="25" y="60"/>
                      <a:pt x="26" y="59"/>
                      <a:pt x="26" y="59"/>
                    </a:cubicBezTo>
                    <a:cubicBezTo>
                      <a:pt x="26" y="58"/>
                      <a:pt x="25" y="58"/>
                      <a:pt x="24" y="58"/>
                    </a:cubicBezTo>
                    <a:cubicBezTo>
                      <a:pt x="23" y="59"/>
                      <a:pt x="24" y="58"/>
                      <a:pt x="24" y="57"/>
                    </a:cubicBezTo>
                    <a:cubicBezTo>
                      <a:pt x="25" y="57"/>
                      <a:pt x="26" y="57"/>
                      <a:pt x="26" y="56"/>
                    </a:cubicBezTo>
                    <a:cubicBezTo>
                      <a:pt x="26" y="55"/>
                      <a:pt x="27" y="53"/>
                      <a:pt x="27" y="53"/>
                    </a:cubicBezTo>
                    <a:cubicBezTo>
                      <a:pt x="28" y="51"/>
                      <a:pt x="29" y="51"/>
                      <a:pt x="30" y="50"/>
                    </a:cubicBezTo>
                    <a:cubicBezTo>
                      <a:pt x="31" y="50"/>
                      <a:pt x="32" y="50"/>
                      <a:pt x="32" y="49"/>
                    </a:cubicBezTo>
                    <a:cubicBezTo>
                      <a:pt x="32" y="49"/>
                      <a:pt x="32" y="48"/>
                      <a:pt x="33" y="48"/>
                    </a:cubicBezTo>
                    <a:cubicBezTo>
                      <a:pt x="34" y="47"/>
                      <a:pt x="34" y="45"/>
                      <a:pt x="34" y="45"/>
                    </a:cubicBezTo>
                    <a:cubicBezTo>
                      <a:pt x="33" y="44"/>
                      <a:pt x="31" y="43"/>
                      <a:pt x="30" y="42"/>
                    </a:cubicBezTo>
                    <a:cubicBezTo>
                      <a:pt x="30" y="42"/>
                      <a:pt x="28" y="42"/>
                      <a:pt x="29" y="40"/>
                    </a:cubicBezTo>
                    <a:cubicBezTo>
                      <a:pt x="29" y="38"/>
                      <a:pt x="28" y="39"/>
                      <a:pt x="26" y="39"/>
                    </a:cubicBezTo>
                    <a:cubicBezTo>
                      <a:pt x="24" y="40"/>
                      <a:pt x="22" y="40"/>
                      <a:pt x="21" y="39"/>
                    </a:cubicBezTo>
                    <a:cubicBezTo>
                      <a:pt x="20" y="39"/>
                      <a:pt x="21" y="38"/>
                      <a:pt x="22" y="38"/>
                    </a:cubicBezTo>
                    <a:cubicBezTo>
                      <a:pt x="23" y="38"/>
                      <a:pt x="28" y="37"/>
                      <a:pt x="30" y="37"/>
                    </a:cubicBezTo>
                    <a:cubicBezTo>
                      <a:pt x="31" y="37"/>
                      <a:pt x="32" y="37"/>
                      <a:pt x="33" y="37"/>
                    </a:cubicBezTo>
                    <a:cubicBezTo>
                      <a:pt x="35" y="36"/>
                      <a:pt x="37" y="38"/>
                      <a:pt x="39" y="38"/>
                    </a:cubicBezTo>
                    <a:cubicBezTo>
                      <a:pt x="40" y="38"/>
                      <a:pt x="45" y="39"/>
                      <a:pt x="49" y="40"/>
                    </a:cubicBezTo>
                    <a:cubicBezTo>
                      <a:pt x="52" y="40"/>
                      <a:pt x="56" y="37"/>
                      <a:pt x="57" y="36"/>
                    </a:cubicBezTo>
                    <a:cubicBezTo>
                      <a:pt x="58" y="35"/>
                      <a:pt x="63" y="29"/>
                      <a:pt x="63" y="29"/>
                    </a:cubicBezTo>
                    <a:cubicBezTo>
                      <a:pt x="63" y="29"/>
                      <a:pt x="67" y="26"/>
                      <a:pt x="64" y="25"/>
                    </a:cubicBezTo>
                    <a:cubicBezTo>
                      <a:pt x="61" y="24"/>
                      <a:pt x="63" y="24"/>
                      <a:pt x="64" y="24"/>
                    </a:cubicBezTo>
                    <a:cubicBezTo>
                      <a:pt x="66" y="24"/>
                      <a:pt x="66" y="24"/>
                      <a:pt x="67" y="23"/>
                    </a:cubicBezTo>
                    <a:cubicBezTo>
                      <a:pt x="68" y="22"/>
                      <a:pt x="70" y="19"/>
                      <a:pt x="71" y="19"/>
                    </a:cubicBezTo>
                    <a:cubicBezTo>
                      <a:pt x="71" y="18"/>
                      <a:pt x="72" y="18"/>
                      <a:pt x="71" y="17"/>
                    </a:cubicBezTo>
                    <a:cubicBezTo>
                      <a:pt x="71" y="16"/>
                      <a:pt x="72" y="16"/>
                      <a:pt x="73" y="16"/>
                    </a:cubicBezTo>
                    <a:cubicBezTo>
                      <a:pt x="75" y="15"/>
                      <a:pt x="76" y="13"/>
                      <a:pt x="7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0" name="Freeform 225">
                <a:extLst>
                  <a:ext uri="{FF2B5EF4-FFF2-40B4-BE49-F238E27FC236}">
                    <a16:creationId xmlns:a16="http://schemas.microsoft.com/office/drawing/2014/main" id="{9BCC3DCE-6E40-4547-BBC9-8A4A19D4BE0B}"/>
                  </a:ext>
                </a:extLst>
              </p:cNvPr>
              <p:cNvSpPr>
                <a:spLocks/>
              </p:cNvSpPr>
              <p:nvPr/>
            </p:nvSpPr>
            <p:spPr bwMode="auto">
              <a:xfrm>
                <a:off x="1346" y="742"/>
                <a:ext cx="29" cy="20"/>
              </a:xfrm>
              <a:custGeom>
                <a:avLst/>
                <a:gdLst>
                  <a:gd name="T0" fmla="*/ 2 w 21"/>
                  <a:gd name="T1" fmla="*/ 8 h 15"/>
                  <a:gd name="T2" fmla="*/ 2 w 21"/>
                  <a:gd name="T3" fmla="*/ 10 h 15"/>
                  <a:gd name="T4" fmla="*/ 19 w 21"/>
                  <a:gd name="T5" fmla="*/ 10 h 15"/>
                  <a:gd name="T6" fmla="*/ 19 w 21"/>
                  <a:gd name="T7" fmla="*/ 7 h 15"/>
                  <a:gd name="T8" fmla="*/ 18 w 21"/>
                  <a:gd name="T9" fmla="*/ 4 h 15"/>
                  <a:gd name="T10" fmla="*/ 14 w 21"/>
                  <a:gd name="T11" fmla="*/ 1 h 15"/>
                  <a:gd name="T12" fmla="*/ 10 w 21"/>
                  <a:gd name="T13" fmla="*/ 1 h 15"/>
                  <a:gd name="T14" fmla="*/ 2 w 21"/>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2" y="8"/>
                    </a:moveTo>
                    <a:cubicBezTo>
                      <a:pt x="0" y="10"/>
                      <a:pt x="2" y="10"/>
                      <a:pt x="2" y="10"/>
                    </a:cubicBezTo>
                    <a:cubicBezTo>
                      <a:pt x="13" y="15"/>
                      <a:pt x="17" y="11"/>
                      <a:pt x="19" y="10"/>
                    </a:cubicBezTo>
                    <a:cubicBezTo>
                      <a:pt x="21" y="8"/>
                      <a:pt x="20" y="7"/>
                      <a:pt x="19" y="7"/>
                    </a:cubicBezTo>
                    <a:cubicBezTo>
                      <a:pt x="19" y="6"/>
                      <a:pt x="18" y="7"/>
                      <a:pt x="18" y="4"/>
                    </a:cubicBezTo>
                    <a:cubicBezTo>
                      <a:pt x="18" y="2"/>
                      <a:pt x="15" y="1"/>
                      <a:pt x="14" y="1"/>
                    </a:cubicBezTo>
                    <a:cubicBezTo>
                      <a:pt x="13" y="0"/>
                      <a:pt x="10" y="1"/>
                      <a:pt x="10" y="1"/>
                    </a:cubicBezTo>
                    <a:cubicBezTo>
                      <a:pt x="3" y="3"/>
                      <a:pt x="3" y="6"/>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1" name="Freeform 226">
                <a:extLst>
                  <a:ext uri="{FF2B5EF4-FFF2-40B4-BE49-F238E27FC236}">
                    <a16:creationId xmlns:a16="http://schemas.microsoft.com/office/drawing/2014/main" id="{C2F6DDD8-E8DF-471A-B20E-1EFF7B880143}"/>
                  </a:ext>
                </a:extLst>
              </p:cNvPr>
              <p:cNvSpPr>
                <a:spLocks/>
              </p:cNvSpPr>
              <p:nvPr/>
            </p:nvSpPr>
            <p:spPr bwMode="auto">
              <a:xfrm>
                <a:off x="1352" y="689"/>
                <a:ext cx="36" cy="17"/>
              </a:xfrm>
              <a:custGeom>
                <a:avLst/>
                <a:gdLst>
                  <a:gd name="T0" fmla="*/ 24 w 26"/>
                  <a:gd name="T1" fmla="*/ 7 h 12"/>
                  <a:gd name="T2" fmla="*/ 11 w 26"/>
                  <a:gd name="T3" fmla="*/ 2 h 12"/>
                  <a:gd name="T4" fmla="*/ 7 w 26"/>
                  <a:gd name="T5" fmla="*/ 1 h 12"/>
                  <a:gd name="T6" fmla="*/ 1 w 26"/>
                  <a:gd name="T7" fmla="*/ 3 h 12"/>
                  <a:gd name="T8" fmla="*/ 1 w 26"/>
                  <a:gd name="T9" fmla="*/ 4 h 12"/>
                  <a:gd name="T10" fmla="*/ 4 w 26"/>
                  <a:gd name="T11" fmla="*/ 6 h 12"/>
                  <a:gd name="T12" fmla="*/ 5 w 26"/>
                  <a:gd name="T13" fmla="*/ 8 h 12"/>
                  <a:gd name="T14" fmla="*/ 5 w 26"/>
                  <a:gd name="T15" fmla="*/ 10 h 12"/>
                  <a:gd name="T16" fmla="*/ 5 w 26"/>
                  <a:gd name="T17" fmla="*/ 11 h 12"/>
                  <a:gd name="T18" fmla="*/ 7 w 26"/>
                  <a:gd name="T19" fmla="*/ 12 h 12"/>
                  <a:gd name="T20" fmla="*/ 14 w 26"/>
                  <a:gd name="T21" fmla="*/ 12 h 12"/>
                  <a:gd name="T22" fmla="*/ 25 w 26"/>
                  <a:gd name="T23" fmla="*/ 9 h 12"/>
                  <a:gd name="T24" fmla="*/ 24 w 26"/>
                  <a:gd name="T2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2">
                    <a:moveTo>
                      <a:pt x="24" y="7"/>
                    </a:moveTo>
                    <a:cubicBezTo>
                      <a:pt x="24" y="7"/>
                      <a:pt x="13" y="3"/>
                      <a:pt x="11" y="2"/>
                    </a:cubicBezTo>
                    <a:cubicBezTo>
                      <a:pt x="9" y="1"/>
                      <a:pt x="8" y="0"/>
                      <a:pt x="7" y="1"/>
                    </a:cubicBezTo>
                    <a:cubicBezTo>
                      <a:pt x="5" y="1"/>
                      <a:pt x="3" y="2"/>
                      <a:pt x="1" y="3"/>
                    </a:cubicBezTo>
                    <a:cubicBezTo>
                      <a:pt x="0" y="3"/>
                      <a:pt x="1" y="4"/>
                      <a:pt x="1" y="4"/>
                    </a:cubicBezTo>
                    <a:cubicBezTo>
                      <a:pt x="2" y="5"/>
                      <a:pt x="3" y="6"/>
                      <a:pt x="4" y="6"/>
                    </a:cubicBezTo>
                    <a:cubicBezTo>
                      <a:pt x="5" y="6"/>
                      <a:pt x="5" y="6"/>
                      <a:pt x="5" y="8"/>
                    </a:cubicBezTo>
                    <a:cubicBezTo>
                      <a:pt x="5" y="9"/>
                      <a:pt x="4" y="9"/>
                      <a:pt x="5" y="10"/>
                    </a:cubicBezTo>
                    <a:cubicBezTo>
                      <a:pt x="6" y="10"/>
                      <a:pt x="5" y="10"/>
                      <a:pt x="5" y="11"/>
                    </a:cubicBezTo>
                    <a:cubicBezTo>
                      <a:pt x="4" y="12"/>
                      <a:pt x="5" y="12"/>
                      <a:pt x="7" y="12"/>
                    </a:cubicBezTo>
                    <a:cubicBezTo>
                      <a:pt x="8" y="11"/>
                      <a:pt x="10" y="11"/>
                      <a:pt x="14" y="12"/>
                    </a:cubicBezTo>
                    <a:cubicBezTo>
                      <a:pt x="19" y="12"/>
                      <a:pt x="23" y="10"/>
                      <a:pt x="25" y="9"/>
                    </a:cubicBezTo>
                    <a:cubicBezTo>
                      <a:pt x="26" y="8"/>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2" name="Freeform 227">
                <a:extLst>
                  <a:ext uri="{FF2B5EF4-FFF2-40B4-BE49-F238E27FC236}">
                    <a16:creationId xmlns:a16="http://schemas.microsoft.com/office/drawing/2014/main" id="{71CBBF41-2549-49F0-9843-4B9E70172EF9}"/>
                  </a:ext>
                </a:extLst>
              </p:cNvPr>
              <p:cNvSpPr>
                <a:spLocks/>
              </p:cNvSpPr>
              <p:nvPr/>
            </p:nvSpPr>
            <p:spPr bwMode="auto">
              <a:xfrm>
                <a:off x="1356" y="704"/>
                <a:ext cx="41" cy="16"/>
              </a:xfrm>
              <a:custGeom>
                <a:avLst/>
                <a:gdLst>
                  <a:gd name="T0" fmla="*/ 24 w 30"/>
                  <a:gd name="T1" fmla="*/ 0 h 11"/>
                  <a:gd name="T2" fmla="*/ 11 w 30"/>
                  <a:gd name="T3" fmla="*/ 3 h 11"/>
                  <a:gd name="T4" fmla="*/ 4 w 30"/>
                  <a:gd name="T5" fmla="*/ 3 h 11"/>
                  <a:gd name="T6" fmla="*/ 1 w 30"/>
                  <a:gd name="T7" fmla="*/ 5 h 11"/>
                  <a:gd name="T8" fmla="*/ 2 w 30"/>
                  <a:gd name="T9" fmla="*/ 7 h 11"/>
                  <a:gd name="T10" fmla="*/ 22 w 30"/>
                  <a:gd name="T11" fmla="*/ 8 h 11"/>
                  <a:gd name="T12" fmla="*/ 28 w 30"/>
                  <a:gd name="T13" fmla="*/ 3 h 11"/>
                  <a:gd name="T14" fmla="*/ 24 w 3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24" y="0"/>
                    </a:moveTo>
                    <a:cubicBezTo>
                      <a:pt x="23" y="0"/>
                      <a:pt x="13" y="2"/>
                      <a:pt x="11" y="3"/>
                    </a:cubicBezTo>
                    <a:cubicBezTo>
                      <a:pt x="9" y="3"/>
                      <a:pt x="6" y="3"/>
                      <a:pt x="4" y="3"/>
                    </a:cubicBezTo>
                    <a:cubicBezTo>
                      <a:pt x="2" y="4"/>
                      <a:pt x="3" y="5"/>
                      <a:pt x="1" y="5"/>
                    </a:cubicBezTo>
                    <a:cubicBezTo>
                      <a:pt x="0" y="6"/>
                      <a:pt x="2" y="7"/>
                      <a:pt x="2" y="7"/>
                    </a:cubicBezTo>
                    <a:cubicBezTo>
                      <a:pt x="8" y="11"/>
                      <a:pt x="15" y="9"/>
                      <a:pt x="22" y="8"/>
                    </a:cubicBezTo>
                    <a:cubicBezTo>
                      <a:pt x="30" y="8"/>
                      <a:pt x="29" y="4"/>
                      <a:pt x="28" y="3"/>
                    </a:cubicBezTo>
                    <a:cubicBezTo>
                      <a:pt x="27" y="1"/>
                      <a:pt x="25" y="1"/>
                      <a:pt x="2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3" name="Freeform 228">
                <a:extLst>
                  <a:ext uri="{FF2B5EF4-FFF2-40B4-BE49-F238E27FC236}">
                    <a16:creationId xmlns:a16="http://schemas.microsoft.com/office/drawing/2014/main" id="{1815F83B-80B0-485E-88A1-7DA16CC29FE3}"/>
                  </a:ext>
                </a:extLst>
              </p:cNvPr>
              <p:cNvSpPr>
                <a:spLocks/>
              </p:cNvSpPr>
              <p:nvPr/>
            </p:nvSpPr>
            <p:spPr bwMode="auto">
              <a:xfrm>
                <a:off x="1378" y="720"/>
                <a:ext cx="30" cy="8"/>
              </a:xfrm>
              <a:custGeom>
                <a:avLst/>
                <a:gdLst>
                  <a:gd name="T0" fmla="*/ 2 w 22"/>
                  <a:gd name="T1" fmla="*/ 5 h 6"/>
                  <a:gd name="T2" fmla="*/ 2 w 22"/>
                  <a:gd name="T3" fmla="*/ 6 h 6"/>
                  <a:gd name="T4" fmla="*/ 19 w 22"/>
                  <a:gd name="T5" fmla="*/ 2 h 6"/>
                  <a:gd name="T6" fmla="*/ 20 w 22"/>
                  <a:gd name="T7" fmla="*/ 0 h 6"/>
                  <a:gd name="T8" fmla="*/ 17 w 22"/>
                  <a:gd name="T9" fmla="*/ 0 h 6"/>
                  <a:gd name="T10" fmla="*/ 6 w 22"/>
                  <a:gd name="T11" fmla="*/ 2 h 6"/>
                  <a:gd name="T12" fmla="*/ 2 w 2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2" y="5"/>
                    </a:moveTo>
                    <a:cubicBezTo>
                      <a:pt x="0" y="6"/>
                      <a:pt x="2" y="6"/>
                      <a:pt x="2" y="6"/>
                    </a:cubicBezTo>
                    <a:cubicBezTo>
                      <a:pt x="3" y="6"/>
                      <a:pt x="17" y="3"/>
                      <a:pt x="19" y="2"/>
                    </a:cubicBezTo>
                    <a:cubicBezTo>
                      <a:pt x="22" y="1"/>
                      <a:pt x="21" y="1"/>
                      <a:pt x="20" y="0"/>
                    </a:cubicBezTo>
                    <a:cubicBezTo>
                      <a:pt x="19" y="0"/>
                      <a:pt x="18" y="0"/>
                      <a:pt x="17" y="0"/>
                    </a:cubicBezTo>
                    <a:cubicBezTo>
                      <a:pt x="16" y="0"/>
                      <a:pt x="8" y="1"/>
                      <a:pt x="6" y="2"/>
                    </a:cubicBezTo>
                    <a:cubicBezTo>
                      <a:pt x="5" y="3"/>
                      <a:pt x="5" y="4"/>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4" name="Freeform 229">
                <a:extLst>
                  <a:ext uri="{FF2B5EF4-FFF2-40B4-BE49-F238E27FC236}">
                    <a16:creationId xmlns:a16="http://schemas.microsoft.com/office/drawing/2014/main" id="{4E389C81-8234-47B3-8B12-B21A36C6541D}"/>
                  </a:ext>
                </a:extLst>
              </p:cNvPr>
              <p:cNvSpPr>
                <a:spLocks/>
              </p:cNvSpPr>
              <p:nvPr/>
            </p:nvSpPr>
            <p:spPr bwMode="auto">
              <a:xfrm>
                <a:off x="1389" y="689"/>
                <a:ext cx="113" cy="72"/>
              </a:xfrm>
              <a:custGeom>
                <a:avLst/>
                <a:gdLst>
                  <a:gd name="T0" fmla="*/ 63 w 82"/>
                  <a:gd name="T1" fmla="*/ 3 h 52"/>
                  <a:gd name="T2" fmla="*/ 59 w 82"/>
                  <a:gd name="T3" fmla="*/ 6 h 52"/>
                  <a:gd name="T4" fmla="*/ 57 w 82"/>
                  <a:gd name="T5" fmla="*/ 9 h 52"/>
                  <a:gd name="T6" fmla="*/ 55 w 82"/>
                  <a:gd name="T7" fmla="*/ 6 h 52"/>
                  <a:gd name="T8" fmla="*/ 49 w 82"/>
                  <a:gd name="T9" fmla="*/ 3 h 52"/>
                  <a:gd name="T10" fmla="*/ 46 w 82"/>
                  <a:gd name="T11" fmla="*/ 2 h 52"/>
                  <a:gd name="T12" fmla="*/ 33 w 82"/>
                  <a:gd name="T13" fmla="*/ 4 h 52"/>
                  <a:gd name="T14" fmla="*/ 30 w 82"/>
                  <a:gd name="T15" fmla="*/ 6 h 52"/>
                  <a:gd name="T16" fmla="*/ 32 w 82"/>
                  <a:gd name="T17" fmla="*/ 9 h 52"/>
                  <a:gd name="T18" fmla="*/ 40 w 82"/>
                  <a:gd name="T19" fmla="*/ 10 h 52"/>
                  <a:gd name="T20" fmla="*/ 44 w 82"/>
                  <a:gd name="T21" fmla="*/ 12 h 52"/>
                  <a:gd name="T22" fmla="*/ 41 w 82"/>
                  <a:gd name="T23" fmla="*/ 13 h 52"/>
                  <a:gd name="T24" fmla="*/ 37 w 82"/>
                  <a:gd name="T25" fmla="*/ 13 h 52"/>
                  <a:gd name="T26" fmla="*/ 43 w 82"/>
                  <a:gd name="T27" fmla="*/ 15 h 52"/>
                  <a:gd name="T28" fmla="*/ 47 w 82"/>
                  <a:gd name="T29" fmla="*/ 17 h 52"/>
                  <a:gd name="T30" fmla="*/ 41 w 82"/>
                  <a:gd name="T31" fmla="*/ 17 h 52"/>
                  <a:gd name="T32" fmla="*/ 43 w 82"/>
                  <a:gd name="T33" fmla="*/ 21 h 52"/>
                  <a:gd name="T34" fmla="*/ 46 w 82"/>
                  <a:gd name="T35" fmla="*/ 24 h 52"/>
                  <a:gd name="T36" fmla="*/ 36 w 82"/>
                  <a:gd name="T37" fmla="*/ 19 h 52"/>
                  <a:gd name="T38" fmla="*/ 34 w 82"/>
                  <a:gd name="T39" fmla="*/ 18 h 52"/>
                  <a:gd name="T40" fmla="*/ 29 w 82"/>
                  <a:gd name="T41" fmla="*/ 14 h 52"/>
                  <a:gd name="T42" fmla="*/ 21 w 82"/>
                  <a:gd name="T43" fmla="*/ 8 h 52"/>
                  <a:gd name="T44" fmla="*/ 13 w 82"/>
                  <a:gd name="T45" fmla="*/ 10 h 52"/>
                  <a:gd name="T46" fmla="*/ 11 w 82"/>
                  <a:gd name="T47" fmla="*/ 14 h 52"/>
                  <a:gd name="T48" fmla="*/ 15 w 82"/>
                  <a:gd name="T49" fmla="*/ 15 h 52"/>
                  <a:gd name="T50" fmla="*/ 17 w 82"/>
                  <a:gd name="T51" fmla="*/ 16 h 52"/>
                  <a:gd name="T52" fmla="*/ 22 w 82"/>
                  <a:gd name="T53" fmla="*/ 21 h 52"/>
                  <a:gd name="T54" fmla="*/ 21 w 82"/>
                  <a:gd name="T55" fmla="*/ 26 h 52"/>
                  <a:gd name="T56" fmla="*/ 27 w 82"/>
                  <a:gd name="T57" fmla="*/ 28 h 52"/>
                  <a:gd name="T58" fmla="*/ 14 w 82"/>
                  <a:gd name="T59" fmla="*/ 25 h 52"/>
                  <a:gd name="T60" fmla="*/ 10 w 82"/>
                  <a:gd name="T61" fmla="*/ 27 h 52"/>
                  <a:gd name="T62" fmla="*/ 11 w 82"/>
                  <a:gd name="T63" fmla="*/ 29 h 52"/>
                  <a:gd name="T64" fmla="*/ 7 w 82"/>
                  <a:gd name="T65" fmla="*/ 30 h 52"/>
                  <a:gd name="T66" fmla="*/ 1 w 82"/>
                  <a:gd name="T67" fmla="*/ 33 h 52"/>
                  <a:gd name="T68" fmla="*/ 7 w 82"/>
                  <a:gd name="T69" fmla="*/ 36 h 52"/>
                  <a:gd name="T70" fmla="*/ 19 w 82"/>
                  <a:gd name="T71" fmla="*/ 34 h 52"/>
                  <a:gd name="T72" fmla="*/ 24 w 82"/>
                  <a:gd name="T73" fmla="*/ 34 h 52"/>
                  <a:gd name="T74" fmla="*/ 49 w 82"/>
                  <a:gd name="T75" fmla="*/ 31 h 52"/>
                  <a:gd name="T76" fmla="*/ 56 w 82"/>
                  <a:gd name="T77" fmla="*/ 32 h 52"/>
                  <a:gd name="T78" fmla="*/ 46 w 82"/>
                  <a:gd name="T79" fmla="*/ 34 h 52"/>
                  <a:gd name="T80" fmla="*/ 42 w 82"/>
                  <a:gd name="T81" fmla="*/ 37 h 52"/>
                  <a:gd name="T82" fmla="*/ 37 w 82"/>
                  <a:gd name="T83" fmla="*/ 38 h 52"/>
                  <a:gd name="T84" fmla="*/ 34 w 82"/>
                  <a:gd name="T85" fmla="*/ 41 h 52"/>
                  <a:gd name="T86" fmla="*/ 37 w 82"/>
                  <a:gd name="T87" fmla="*/ 42 h 52"/>
                  <a:gd name="T88" fmla="*/ 40 w 82"/>
                  <a:gd name="T89" fmla="*/ 44 h 52"/>
                  <a:gd name="T90" fmla="*/ 37 w 82"/>
                  <a:gd name="T91" fmla="*/ 45 h 52"/>
                  <a:gd name="T92" fmla="*/ 37 w 82"/>
                  <a:gd name="T93" fmla="*/ 49 h 52"/>
                  <a:gd name="T94" fmla="*/ 47 w 82"/>
                  <a:gd name="T95" fmla="*/ 52 h 52"/>
                  <a:gd name="T96" fmla="*/ 54 w 82"/>
                  <a:gd name="T97" fmla="*/ 49 h 52"/>
                  <a:gd name="T98" fmla="*/ 73 w 82"/>
                  <a:gd name="T99" fmla="*/ 51 h 52"/>
                  <a:gd name="T100" fmla="*/ 72 w 82"/>
                  <a:gd name="T101" fmla="*/ 45 h 52"/>
                  <a:gd name="T102" fmla="*/ 77 w 82"/>
                  <a:gd name="T103" fmla="*/ 46 h 52"/>
                  <a:gd name="T104" fmla="*/ 74 w 82"/>
                  <a:gd name="T105" fmla="*/ 43 h 52"/>
                  <a:gd name="T106" fmla="*/ 75 w 82"/>
                  <a:gd name="T107" fmla="*/ 39 h 52"/>
                  <a:gd name="T108" fmla="*/ 80 w 82"/>
                  <a:gd name="T109" fmla="*/ 37 h 52"/>
                  <a:gd name="T110" fmla="*/ 82 w 82"/>
                  <a:gd name="T111" fmla="*/ 33 h 52"/>
                  <a:gd name="T112" fmla="*/ 79 w 82"/>
                  <a:gd name="T113" fmla="*/ 28 h 52"/>
                  <a:gd name="T114" fmla="*/ 79 w 82"/>
                  <a:gd name="T115" fmla="*/ 19 h 52"/>
                  <a:gd name="T116" fmla="*/ 77 w 82"/>
                  <a:gd name="T117" fmla="*/ 8 h 52"/>
                  <a:gd name="T118" fmla="*/ 71 w 82"/>
                  <a:gd name="T119" fmla="*/ 4 h 52"/>
                  <a:gd name="T120" fmla="*/ 69 w 82"/>
                  <a:gd name="T121" fmla="*/ 3 h 52"/>
                  <a:gd name="T122" fmla="*/ 66 w 82"/>
                  <a:gd name="T123" fmla="*/ 1 h 52"/>
                  <a:gd name="T124" fmla="*/ 64 w 82"/>
                  <a:gd name="T12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52">
                    <a:moveTo>
                      <a:pt x="64" y="1"/>
                    </a:moveTo>
                    <a:cubicBezTo>
                      <a:pt x="67" y="1"/>
                      <a:pt x="64" y="2"/>
                      <a:pt x="63" y="3"/>
                    </a:cubicBezTo>
                    <a:cubicBezTo>
                      <a:pt x="62" y="3"/>
                      <a:pt x="59" y="2"/>
                      <a:pt x="58" y="3"/>
                    </a:cubicBezTo>
                    <a:cubicBezTo>
                      <a:pt x="56" y="3"/>
                      <a:pt x="58" y="4"/>
                      <a:pt x="59" y="6"/>
                    </a:cubicBezTo>
                    <a:cubicBezTo>
                      <a:pt x="60" y="8"/>
                      <a:pt x="59" y="8"/>
                      <a:pt x="59" y="7"/>
                    </a:cubicBezTo>
                    <a:cubicBezTo>
                      <a:pt x="58" y="7"/>
                      <a:pt x="57" y="7"/>
                      <a:pt x="57" y="9"/>
                    </a:cubicBezTo>
                    <a:cubicBezTo>
                      <a:pt x="56" y="10"/>
                      <a:pt x="55" y="8"/>
                      <a:pt x="54" y="7"/>
                    </a:cubicBezTo>
                    <a:cubicBezTo>
                      <a:pt x="54" y="7"/>
                      <a:pt x="55" y="6"/>
                      <a:pt x="55" y="6"/>
                    </a:cubicBezTo>
                    <a:cubicBezTo>
                      <a:pt x="55" y="6"/>
                      <a:pt x="53" y="6"/>
                      <a:pt x="52" y="5"/>
                    </a:cubicBezTo>
                    <a:cubicBezTo>
                      <a:pt x="52" y="5"/>
                      <a:pt x="50" y="4"/>
                      <a:pt x="49" y="3"/>
                    </a:cubicBezTo>
                    <a:cubicBezTo>
                      <a:pt x="48" y="3"/>
                      <a:pt x="48" y="3"/>
                      <a:pt x="49" y="2"/>
                    </a:cubicBezTo>
                    <a:cubicBezTo>
                      <a:pt x="49" y="2"/>
                      <a:pt x="47" y="2"/>
                      <a:pt x="46" y="2"/>
                    </a:cubicBezTo>
                    <a:cubicBezTo>
                      <a:pt x="44" y="3"/>
                      <a:pt x="42" y="2"/>
                      <a:pt x="40" y="2"/>
                    </a:cubicBezTo>
                    <a:cubicBezTo>
                      <a:pt x="39" y="1"/>
                      <a:pt x="34" y="3"/>
                      <a:pt x="33" y="4"/>
                    </a:cubicBezTo>
                    <a:cubicBezTo>
                      <a:pt x="32" y="4"/>
                      <a:pt x="32" y="4"/>
                      <a:pt x="32" y="5"/>
                    </a:cubicBezTo>
                    <a:cubicBezTo>
                      <a:pt x="33" y="5"/>
                      <a:pt x="31" y="5"/>
                      <a:pt x="30" y="6"/>
                    </a:cubicBezTo>
                    <a:cubicBezTo>
                      <a:pt x="29" y="6"/>
                      <a:pt x="28" y="6"/>
                      <a:pt x="29" y="7"/>
                    </a:cubicBezTo>
                    <a:cubicBezTo>
                      <a:pt x="30" y="7"/>
                      <a:pt x="31" y="9"/>
                      <a:pt x="32" y="9"/>
                    </a:cubicBezTo>
                    <a:cubicBezTo>
                      <a:pt x="33" y="10"/>
                      <a:pt x="35" y="10"/>
                      <a:pt x="36" y="10"/>
                    </a:cubicBezTo>
                    <a:cubicBezTo>
                      <a:pt x="36" y="10"/>
                      <a:pt x="38" y="10"/>
                      <a:pt x="40" y="10"/>
                    </a:cubicBezTo>
                    <a:cubicBezTo>
                      <a:pt x="41" y="10"/>
                      <a:pt x="41" y="11"/>
                      <a:pt x="42" y="11"/>
                    </a:cubicBezTo>
                    <a:cubicBezTo>
                      <a:pt x="44" y="11"/>
                      <a:pt x="43" y="12"/>
                      <a:pt x="44" y="12"/>
                    </a:cubicBezTo>
                    <a:cubicBezTo>
                      <a:pt x="46" y="13"/>
                      <a:pt x="44" y="13"/>
                      <a:pt x="42" y="12"/>
                    </a:cubicBezTo>
                    <a:cubicBezTo>
                      <a:pt x="41" y="11"/>
                      <a:pt x="41" y="12"/>
                      <a:pt x="41" y="13"/>
                    </a:cubicBezTo>
                    <a:cubicBezTo>
                      <a:pt x="41" y="13"/>
                      <a:pt x="41" y="13"/>
                      <a:pt x="40" y="13"/>
                    </a:cubicBezTo>
                    <a:cubicBezTo>
                      <a:pt x="39" y="13"/>
                      <a:pt x="38" y="13"/>
                      <a:pt x="37" y="13"/>
                    </a:cubicBezTo>
                    <a:cubicBezTo>
                      <a:pt x="36" y="13"/>
                      <a:pt x="36" y="14"/>
                      <a:pt x="37" y="15"/>
                    </a:cubicBezTo>
                    <a:cubicBezTo>
                      <a:pt x="38" y="16"/>
                      <a:pt x="41" y="15"/>
                      <a:pt x="43" y="15"/>
                    </a:cubicBezTo>
                    <a:cubicBezTo>
                      <a:pt x="44" y="15"/>
                      <a:pt x="45" y="16"/>
                      <a:pt x="48" y="17"/>
                    </a:cubicBezTo>
                    <a:cubicBezTo>
                      <a:pt x="50" y="17"/>
                      <a:pt x="48" y="17"/>
                      <a:pt x="47" y="17"/>
                    </a:cubicBezTo>
                    <a:cubicBezTo>
                      <a:pt x="46" y="17"/>
                      <a:pt x="45" y="17"/>
                      <a:pt x="44" y="17"/>
                    </a:cubicBezTo>
                    <a:cubicBezTo>
                      <a:pt x="43" y="16"/>
                      <a:pt x="42" y="17"/>
                      <a:pt x="41" y="17"/>
                    </a:cubicBezTo>
                    <a:cubicBezTo>
                      <a:pt x="40" y="17"/>
                      <a:pt x="40" y="18"/>
                      <a:pt x="41" y="18"/>
                    </a:cubicBezTo>
                    <a:cubicBezTo>
                      <a:pt x="41" y="18"/>
                      <a:pt x="42" y="19"/>
                      <a:pt x="43" y="21"/>
                    </a:cubicBezTo>
                    <a:cubicBezTo>
                      <a:pt x="45" y="23"/>
                      <a:pt x="45" y="22"/>
                      <a:pt x="48" y="22"/>
                    </a:cubicBezTo>
                    <a:cubicBezTo>
                      <a:pt x="52" y="22"/>
                      <a:pt x="48" y="23"/>
                      <a:pt x="46" y="24"/>
                    </a:cubicBezTo>
                    <a:cubicBezTo>
                      <a:pt x="44" y="25"/>
                      <a:pt x="41" y="22"/>
                      <a:pt x="40" y="22"/>
                    </a:cubicBezTo>
                    <a:cubicBezTo>
                      <a:pt x="39" y="21"/>
                      <a:pt x="38" y="19"/>
                      <a:pt x="36" y="19"/>
                    </a:cubicBezTo>
                    <a:cubicBezTo>
                      <a:pt x="34" y="19"/>
                      <a:pt x="35" y="19"/>
                      <a:pt x="36" y="18"/>
                    </a:cubicBezTo>
                    <a:cubicBezTo>
                      <a:pt x="36" y="18"/>
                      <a:pt x="35" y="17"/>
                      <a:pt x="34" y="18"/>
                    </a:cubicBezTo>
                    <a:cubicBezTo>
                      <a:pt x="33" y="18"/>
                      <a:pt x="33" y="18"/>
                      <a:pt x="33" y="17"/>
                    </a:cubicBezTo>
                    <a:cubicBezTo>
                      <a:pt x="33" y="16"/>
                      <a:pt x="30" y="14"/>
                      <a:pt x="29" y="14"/>
                    </a:cubicBezTo>
                    <a:cubicBezTo>
                      <a:pt x="28" y="14"/>
                      <a:pt x="26" y="11"/>
                      <a:pt x="25" y="10"/>
                    </a:cubicBezTo>
                    <a:cubicBezTo>
                      <a:pt x="24" y="9"/>
                      <a:pt x="21" y="8"/>
                      <a:pt x="21" y="8"/>
                    </a:cubicBezTo>
                    <a:cubicBezTo>
                      <a:pt x="20" y="8"/>
                      <a:pt x="15" y="8"/>
                      <a:pt x="14" y="8"/>
                    </a:cubicBezTo>
                    <a:cubicBezTo>
                      <a:pt x="12" y="9"/>
                      <a:pt x="13" y="9"/>
                      <a:pt x="13" y="10"/>
                    </a:cubicBezTo>
                    <a:cubicBezTo>
                      <a:pt x="14" y="11"/>
                      <a:pt x="13" y="11"/>
                      <a:pt x="12" y="11"/>
                    </a:cubicBezTo>
                    <a:cubicBezTo>
                      <a:pt x="11" y="11"/>
                      <a:pt x="12" y="13"/>
                      <a:pt x="11" y="14"/>
                    </a:cubicBezTo>
                    <a:cubicBezTo>
                      <a:pt x="11" y="15"/>
                      <a:pt x="12" y="15"/>
                      <a:pt x="13" y="15"/>
                    </a:cubicBezTo>
                    <a:cubicBezTo>
                      <a:pt x="14" y="14"/>
                      <a:pt x="15" y="15"/>
                      <a:pt x="15" y="15"/>
                    </a:cubicBezTo>
                    <a:cubicBezTo>
                      <a:pt x="16" y="15"/>
                      <a:pt x="18" y="14"/>
                      <a:pt x="21" y="14"/>
                    </a:cubicBezTo>
                    <a:cubicBezTo>
                      <a:pt x="23" y="14"/>
                      <a:pt x="19" y="15"/>
                      <a:pt x="17" y="16"/>
                    </a:cubicBezTo>
                    <a:cubicBezTo>
                      <a:pt x="16" y="17"/>
                      <a:pt x="16" y="18"/>
                      <a:pt x="16" y="20"/>
                    </a:cubicBezTo>
                    <a:cubicBezTo>
                      <a:pt x="16" y="22"/>
                      <a:pt x="19" y="22"/>
                      <a:pt x="22" y="21"/>
                    </a:cubicBezTo>
                    <a:cubicBezTo>
                      <a:pt x="24" y="21"/>
                      <a:pt x="22" y="22"/>
                      <a:pt x="21" y="23"/>
                    </a:cubicBezTo>
                    <a:cubicBezTo>
                      <a:pt x="20" y="24"/>
                      <a:pt x="19" y="24"/>
                      <a:pt x="21" y="26"/>
                    </a:cubicBezTo>
                    <a:cubicBezTo>
                      <a:pt x="23" y="28"/>
                      <a:pt x="25" y="27"/>
                      <a:pt x="28" y="27"/>
                    </a:cubicBezTo>
                    <a:cubicBezTo>
                      <a:pt x="30" y="27"/>
                      <a:pt x="27" y="28"/>
                      <a:pt x="27" y="28"/>
                    </a:cubicBezTo>
                    <a:cubicBezTo>
                      <a:pt x="23" y="29"/>
                      <a:pt x="17" y="25"/>
                      <a:pt x="16" y="25"/>
                    </a:cubicBezTo>
                    <a:cubicBezTo>
                      <a:pt x="15" y="24"/>
                      <a:pt x="15" y="24"/>
                      <a:pt x="14" y="25"/>
                    </a:cubicBezTo>
                    <a:cubicBezTo>
                      <a:pt x="13" y="25"/>
                      <a:pt x="12" y="24"/>
                      <a:pt x="10" y="25"/>
                    </a:cubicBezTo>
                    <a:cubicBezTo>
                      <a:pt x="8" y="26"/>
                      <a:pt x="8" y="26"/>
                      <a:pt x="10" y="27"/>
                    </a:cubicBezTo>
                    <a:cubicBezTo>
                      <a:pt x="11" y="27"/>
                      <a:pt x="11" y="28"/>
                      <a:pt x="11" y="28"/>
                    </a:cubicBezTo>
                    <a:cubicBezTo>
                      <a:pt x="11" y="28"/>
                      <a:pt x="8" y="27"/>
                      <a:pt x="11" y="29"/>
                    </a:cubicBezTo>
                    <a:cubicBezTo>
                      <a:pt x="14" y="31"/>
                      <a:pt x="11" y="30"/>
                      <a:pt x="11" y="30"/>
                    </a:cubicBezTo>
                    <a:cubicBezTo>
                      <a:pt x="10" y="30"/>
                      <a:pt x="8" y="30"/>
                      <a:pt x="7" y="30"/>
                    </a:cubicBezTo>
                    <a:cubicBezTo>
                      <a:pt x="6" y="29"/>
                      <a:pt x="5" y="30"/>
                      <a:pt x="5" y="31"/>
                    </a:cubicBezTo>
                    <a:cubicBezTo>
                      <a:pt x="5" y="31"/>
                      <a:pt x="3" y="32"/>
                      <a:pt x="1" y="33"/>
                    </a:cubicBezTo>
                    <a:cubicBezTo>
                      <a:pt x="0" y="33"/>
                      <a:pt x="2" y="35"/>
                      <a:pt x="3" y="36"/>
                    </a:cubicBezTo>
                    <a:cubicBezTo>
                      <a:pt x="4" y="37"/>
                      <a:pt x="7" y="36"/>
                      <a:pt x="7" y="36"/>
                    </a:cubicBezTo>
                    <a:cubicBezTo>
                      <a:pt x="8" y="35"/>
                      <a:pt x="10" y="35"/>
                      <a:pt x="12" y="35"/>
                    </a:cubicBezTo>
                    <a:cubicBezTo>
                      <a:pt x="13" y="35"/>
                      <a:pt x="18" y="34"/>
                      <a:pt x="19" y="34"/>
                    </a:cubicBezTo>
                    <a:cubicBezTo>
                      <a:pt x="20" y="33"/>
                      <a:pt x="22" y="33"/>
                      <a:pt x="22" y="34"/>
                    </a:cubicBezTo>
                    <a:cubicBezTo>
                      <a:pt x="22" y="34"/>
                      <a:pt x="23" y="34"/>
                      <a:pt x="24" y="34"/>
                    </a:cubicBezTo>
                    <a:cubicBezTo>
                      <a:pt x="25" y="33"/>
                      <a:pt x="44" y="31"/>
                      <a:pt x="45" y="31"/>
                    </a:cubicBezTo>
                    <a:cubicBezTo>
                      <a:pt x="46" y="31"/>
                      <a:pt x="48" y="30"/>
                      <a:pt x="49" y="31"/>
                    </a:cubicBezTo>
                    <a:cubicBezTo>
                      <a:pt x="49" y="32"/>
                      <a:pt x="53" y="30"/>
                      <a:pt x="57" y="30"/>
                    </a:cubicBezTo>
                    <a:cubicBezTo>
                      <a:pt x="62" y="30"/>
                      <a:pt x="57" y="32"/>
                      <a:pt x="56" y="32"/>
                    </a:cubicBezTo>
                    <a:cubicBezTo>
                      <a:pt x="54" y="32"/>
                      <a:pt x="50" y="31"/>
                      <a:pt x="47" y="32"/>
                    </a:cubicBezTo>
                    <a:cubicBezTo>
                      <a:pt x="44" y="32"/>
                      <a:pt x="48" y="34"/>
                      <a:pt x="46" y="34"/>
                    </a:cubicBezTo>
                    <a:cubicBezTo>
                      <a:pt x="44" y="34"/>
                      <a:pt x="44" y="35"/>
                      <a:pt x="41" y="35"/>
                    </a:cubicBezTo>
                    <a:cubicBezTo>
                      <a:pt x="39" y="36"/>
                      <a:pt x="45" y="37"/>
                      <a:pt x="42" y="37"/>
                    </a:cubicBezTo>
                    <a:cubicBezTo>
                      <a:pt x="38" y="37"/>
                      <a:pt x="42" y="38"/>
                      <a:pt x="41" y="38"/>
                    </a:cubicBezTo>
                    <a:cubicBezTo>
                      <a:pt x="40" y="38"/>
                      <a:pt x="39" y="38"/>
                      <a:pt x="37" y="38"/>
                    </a:cubicBezTo>
                    <a:cubicBezTo>
                      <a:pt x="35" y="38"/>
                      <a:pt x="35" y="38"/>
                      <a:pt x="36" y="39"/>
                    </a:cubicBezTo>
                    <a:cubicBezTo>
                      <a:pt x="37" y="41"/>
                      <a:pt x="35" y="41"/>
                      <a:pt x="34" y="41"/>
                    </a:cubicBezTo>
                    <a:cubicBezTo>
                      <a:pt x="33" y="41"/>
                      <a:pt x="33" y="42"/>
                      <a:pt x="34" y="42"/>
                    </a:cubicBezTo>
                    <a:cubicBezTo>
                      <a:pt x="35" y="43"/>
                      <a:pt x="36" y="43"/>
                      <a:pt x="37" y="42"/>
                    </a:cubicBezTo>
                    <a:cubicBezTo>
                      <a:pt x="39" y="42"/>
                      <a:pt x="39" y="43"/>
                      <a:pt x="38" y="43"/>
                    </a:cubicBezTo>
                    <a:cubicBezTo>
                      <a:pt x="38" y="43"/>
                      <a:pt x="35" y="43"/>
                      <a:pt x="40" y="44"/>
                    </a:cubicBezTo>
                    <a:cubicBezTo>
                      <a:pt x="45" y="44"/>
                      <a:pt x="40" y="45"/>
                      <a:pt x="40" y="45"/>
                    </a:cubicBezTo>
                    <a:cubicBezTo>
                      <a:pt x="40" y="45"/>
                      <a:pt x="39" y="45"/>
                      <a:pt x="37" y="45"/>
                    </a:cubicBezTo>
                    <a:cubicBezTo>
                      <a:pt x="35" y="45"/>
                      <a:pt x="36" y="46"/>
                      <a:pt x="36" y="46"/>
                    </a:cubicBezTo>
                    <a:cubicBezTo>
                      <a:pt x="37" y="46"/>
                      <a:pt x="37" y="47"/>
                      <a:pt x="37" y="49"/>
                    </a:cubicBezTo>
                    <a:cubicBezTo>
                      <a:pt x="38" y="52"/>
                      <a:pt x="42" y="52"/>
                      <a:pt x="43" y="52"/>
                    </a:cubicBezTo>
                    <a:cubicBezTo>
                      <a:pt x="43" y="51"/>
                      <a:pt x="45" y="52"/>
                      <a:pt x="47" y="52"/>
                    </a:cubicBezTo>
                    <a:cubicBezTo>
                      <a:pt x="49" y="52"/>
                      <a:pt x="51" y="51"/>
                      <a:pt x="52" y="49"/>
                    </a:cubicBezTo>
                    <a:cubicBezTo>
                      <a:pt x="54" y="48"/>
                      <a:pt x="54" y="49"/>
                      <a:pt x="54" y="49"/>
                    </a:cubicBezTo>
                    <a:cubicBezTo>
                      <a:pt x="54" y="49"/>
                      <a:pt x="64" y="50"/>
                      <a:pt x="65" y="50"/>
                    </a:cubicBezTo>
                    <a:cubicBezTo>
                      <a:pt x="67" y="50"/>
                      <a:pt x="71" y="51"/>
                      <a:pt x="73" y="51"/>
                    </a:cubicBezTo>
                    <a:cubicBezTo>
                      <a:pt x="74" y="51"/>
                      <a:pt x="73" y="49"/>
                      <a:pt x="72" y="48"/>
                    </a:cubicBezTo>
                    <a:cubicBezTo>
                      <a:pt x="71" y="46"/>
                      <a:pt x="71" y="46"/>
                      <a:pt x="72" y="45"/>
                    </a:cubicBezTo>
                    <a:cubicBezTo>
                      <a:pt x="72" y="44"/>
                      <a:pt x="75" y="47"/>
                      <a:pt x="77" y="47"/>
                    </a:cubicBezTo>
                    <a:cubicBezTo>
                      <a:pt x="79" y="48"/>
                      <a:pt x="78" y="47"/>
                      <a:pt x="77" y="46"/>
                    </a:cubicBezTo>
                    <a:cubicBezTo>
                      <a:pt x="77" y="45"/>
                      <a:pt x="76" y="46"/>
                      <a:pt x="76" y="45"/>
                    </a:cubicBezTo>
                    <a:cubicBezTo>
                      <a:pt x="77" y="45"/>
                      <a:pt x="75" y="44"/>
                      <a:pt x="74" y="43"/>
                    </a:cubicBezTo>
                    <a:cubicBezTo>
                      <a:pt x="73" y="43"/>
                      <a:pt x="73" y="43"/>
                      <a:pt x="73" y="43"/>
                    </a:cubicBezTo>
                    <a:cubicBezTo>
                      <a:pt x="72" y="42"/>
                      <a:pt x="74" y="40"/>
                      <a:pt x="75" y="39"/>
                    </a:cubicBezTo>
                    <a:cubicBezTo>
                      <a:pt x="76" y="38"/>
                      <a:pt x="76" y="37"/>
                      <a:pt x="76" y="35"/>
                    </a:cubicBezTo>
                    <a:cubicBezTo>
                      <a:pt x="77" y="34"/>
                      <a:pt x="79" y="36"/>
                      <a:pt x="80" y="37"/>
                    </a:cubicBezTo>
                    <a:cubicBezTo>
                      <a:pt x="81" y="38"/>
                      <a:pt x="82" y="38"/>
                      <a:pt x="81" y="37"/>
                    </a:cubicBezTo>
                    <a:cubicBezTo>
                      <a:pt x="81" y="36"/>
                      <a:pt x="82" y="35"/>
                      <a:pt x="82" y="33"/>
                    </a:cubicBezTo>
                    <a:cubicBezTo>
                      <a:pt x="82" y="32"/>
                      <a:pt x="82" y="31"/>
                      <a:pt x="80" y="30"/>
                    </a:cubicBezTo>
                    <a:cubicBezTo>
                      <a:pt x="77" y="30"/>
                      <a:pt x="78" y="29"/>
                      <a:pt x="79" y="28"/>
                    </a:cubicBezTo>
                    <a:cubicBezTo>
                      <a:pt x="79" y="27"/>
                      <a:pt x="79" y="26"/>
                      <a:pt x="78" y="25"/>
                    </a:cubicBezTo>
                    <a:cubicBezTo>
                      <a:pt x="77" y="23"/>
                      <a:pt x="78" y="21"/>
                      <a:pt x="79" y="19"/>
                    </a:cubicBezTo>
                    <a:cubicBezTo>
                      <a:pt x="81" y="17"/>
                      <a:pt x="80" y="15"/>
                      <a:pt x="78" y="14"/>
                    </a:cubicBezTo>
                    <a:cubicBezTo>
                      <a:pt x="76" y="13"/>
                      <a:pt x="77" y="10"/>
                      <a:pt x="77" y="8"/>
                    </a:cubicBezTo>
                    <a:cubicBezTo>
                      <a:pt x="77" y="5"/>
                      <a:pt x="76" y="5"/>
                      <a:pt x="74" y="5"/>
                    </a:cubicBezTo>
                    <a:cubicBezTo>
                      <a:pt x="72" y="5"/>
                      <a:pt x="72" y="5"/>
                      <a:pt x="71" y="4"/>
                    </a:cubicBezTo>
                    <a:cubicBezTo>
                      <a:pt x="70" y="4"/>
                      <a:pt x="70" y="5"/>
                      <a:pt x="68" y="4"/>
                    </a:cubicBezTo>
                    <a:cubicBezTo>
                      <a:pt x="67" y="4"/>
                      <a:pt x="67" y="3"/>
                      <a:pt x="69" y="3"/>
                    </a:cubicBezTo>
                    <a:cubicBezTo>
                      <a:pt x="70" y="3"/>
                      <a:pt x="70" y="3"/>
                      <a:pt x="68" y="3"/>
                    </a:cubicBezTo>
                    <a:cubicBezTo>
                      <a:pt x="67" y="3"/>
                      <a:pt x="67" y="2"/>
                      <a:pt x="66" y="1"/>
                    </a:cubicBezTo>
                    <a:cubicBezTo>
                      <a:pt x="65" y="0"/>
                      <a:pt x="64" y="0"/>
                      <a:pt x="62" y="0"/>
                    </a:cubicBezTo>
                    <a:cubicBezTo>
                      <a:pt x="59" y="1"/>
                      <a:pt x="62"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5" name="Freeform 230">
                <a:extLst>
                  <a:ext uri="{FF2B5EF4-FFF2-40B4-BE49-F238E27FC236}">
                    <a16:creationId xmlns:a16="http://schemas.microsoft.com/office/drawing/2014/main" id="{74F30050-8F08-41F9-B67B-6A34A98DBF21}"/>
                  </a:ext>
                </a:extLst>
              </p:cNvPr>
              <p:cNvSpPr>
                <a:spLocks/>
              </p:cNvSpPr>
              <p:nvPr/>
            </p:nvSpPr>
            <p:spPr bwMode="auto">
              <a:xfrm>
                <a:off x="1414" y="685"/>
                <a:ext cx="29" cy="9"/>
              </a:xfrm>
              <a:custGeom>
                <a:avLst/>
                <a:gdLst>
                  <a:gd name="T0" fmla="*/ 3 w 21"/>
                  <a:gd name="T1" fmla="*/ 5 h 6"/>
                  <a:gd name="T2" fmla="*/ 2 w 21"/>
                  <a:gd name="T3" fmla="*/ 6 h 6"/>
                  <a:gd name="T4" fmla="*/ 17 w 21"/>
                  <a:gd name="T5" fmla="*/ 3 h 6"/>
                  <a:gd name="T6" fmla="*/ 19 w 21"/>
                  <a:gd name="T7" fmla="*/ 2 h 6"/>
                  <a:gd name="T8" fmla="*/ 8 w 21"/>
                  <a:gd name="T9" fmla="*/ 4 h 6"/>
                  <a:gd name="T10" fmla="*/ 3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3" y="5"/>
                    </a:moveTo>
                    <a:cubicBezTo>
                      <a:pt x="0" y="6"/>
                      <a:pt x="2" y="6"/>
                      <a:pt x="2" y="6"/>
                    </a:cubicBezTo>
                    <a:cubicBezTo>
                      <a:pt x="2" y="6"/>
                      <a:pt x="13" y="3"/>
                      <a:pt x="17" y="3"/>
                    </a:cubicBezTo>
                    <a:cubicBezTo>
                      <a:pt x="21" y="2"/>
                      <a:pt x="19" y="2"/>
                      <a:pt x="19" y="2"/>
                    </a:cubicBezTo>
                    <a:cubicBezTo>
                      <a:pt x="14" y="0"/>
                      <a:pt x="10" y="3"/>
                      <a:pt x="8" y="4"/>
                    </a:cubicBezTo>
                    <a:cubicBezTo>
                      <a:pt x="7" y="4"/>
                      <a:pt x="6" y="4"/>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6" name="Freeform 231">
                <a:extLst>
                  <a:ext uri="{FF2B5EF4-FFF2-40B4-BE49-F238E27FC236}">
                    <a16:creationId xmlns:a16="http://schemas.microsoft.com/office/drawing/2014/main" id="{691A75B9-6D12-4E53-8C5E-62A95413E4D6}"/>
                  </a:ext>
                </a:extLst>
              </p:cNvPr>
              <p:cNvSpPr>
                <a:spLocks/>
              </p:cNvSpPr>
              <p:nvPr/>
            </p:nvSpPr>
            <p:spPr bwMode="auto">
              <a:xfrm>
                <a:off x="1518" y="733"/>
                <a:ext cx="66" cy="43"/>
              </a:xfrm>
              <a:custGeom>
                <a:avLst/>
                <a:gdLst>
                  <a:gd name="T0" fmla="*/ 6 w 48"/>
                  <a:gd name="T1" fmla="*/ 21 h 31"/>
                  <a:gd name="T2" fmla="*/ 7 w 48"/>
                  <a:gd name="T3" fmla="*/ 21 h 31"/>
                  <a:gd name="T4" fmla="*/ 14 w 48"/>
                  <a:gd name="T5" fmla="*/ 25 h 31"/>
                  <a:gd name="T6" fmla="*/ 16 w 48"/>
                  <a:gd name="T7" fmla="*/ 26 h 31"/>
                  <a:gd name="T8" fmla="*/ 17 w 48"/>
                  <a:gd name="T9" fmla="*/ 26 h 31"/>
                  <a:gd name="T10" fmla="*/ 18 w 48"/>
                  <a:gd name="T11" fmla="*/ 26 h 31"/>
                  <a:gd name="T12" fmla="*/ 22 w 48"/>
                  <a:gd name="T13" fmla="*/ 27 h 31"/>
                  <a:gd name="T14" fmla="*/ 26 w 48"/>
                  <a:gd name="T15" fmla="*/ 29 h 31"/>
                  <a:gd name="T16" fmla="*/ 28 w 48"/>
                  <a:gd name="T17" fmla="*/ 30 h 31"/>
                  <a:gd name="T18" fmla="*/ 33 w 48"/>
                  <a:gd name="T19" fmla="*/ 30 h 31"/>
                  <a:gd name="T20" fmla="*/ 42 w 48"/>
                  <a:gd name="T21" fmla="*/ 30 h 31"/>
                  <a:gd name="T22" fmla="*/ 48 w 48"/>
                  <a:gd name="T23" fmla="*/ 22 h 31"/>
                  <a:gd name="T24" fmla="*/ 46 w 48"/>
                  <a:gd name="T25" fmla="*/ 19 h 31"/>
                  <a:gd name="T26" fmla="*/ 46 w 48"/>
                  <a:gd name="T27" fmla="*/ 17 h 31"/>
                  <a:gd name="T28" fmla="*/ 46 w 48"/>
                  <a:gd name="T29" fmla="*/ 13 h 31"/>
                  <a:gd name="T30" fmla="*/ 45 w 48"/>
                  <a:gd name="T31" fmla="*/ 11 h 31"/>
                  <a:gd name="T32" fmla="*/ 44 w 48"/>
                  <a:gd name="T33" fmla="*/ 9 h 31"/>
                  <a:gd name="T34" fmla="*/ 42 w 48"/>
                  <a:gd name="T35" fmla="*/ 8 h 31"/>
                  <a:gd name="T36" fmla="*/ 38 w 48"/>
                  <a:gd name="T37" fmla="*/ 5 h 31"/>
                  <a:gd name="T38" fmla="*/ 33 w 48"/>
                  <a:gd name="T39" fmla="*/ 1 h 31"/>
                  <a:gd name="T40" fmla="*/ 27 w 48"/>
                  <a:gd name="T41" fmla="*/ 0 h 31"/>
                  <a:gd name="T42" fmla="*/ 24 w 48"/>
                  <a:gd name="T43" fmla="*/ 2 h 31"/>
                  <a:gd name="T44" fmla="*/ 14 w 48"/>
                  <a:gd name="T45" fmla="*/ 5 h 31"/>
                  <a:gd name="T46" fmla="*/ 8 w 48"/>
                  <a:gd name="T47" fmla="*/ 7 h 31"/>
                  <a:gd name="T48" fmla="*/ 8 w 48"/>
                  <a:gd name="T49" fmla="*/ 8 h 31"/>
                  <a:gd name="T50" fmla="*/ 9 w 48"/>
                  <a:gd name="T51" fmla="*/ 9 h 31"/>
                  <a:gd name="T52" fmla="*/ 1 w 48"/>
                  <a:gd name="T53" fmla="*/ 17 h 31"/>
                  <a:gd name="T54" fmla="*/ 1 w 48"/>
                  <a:gd name="T55" fmla="*/ 19 h 31"/>
                  <a:gd name="T56" fmla="*/ 3 w 48"/>
                  <a:gd name="T57" fmla="*/ 21 h 31"/>
                  <a:gd name="T58" fmla="*/ 6 w 48"/>
                  <a:gd name="T59"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31">
                    <a:moveTo>
                      <a:pt x="6" y="21"/>
                    </a:moveTo>
                    <a:cubicBezTo>
                      <a:pt x="7" y="20"/>
                      <a:pt x="7" y="20"/>
                      <a:pt x="7" y="21"/>
                    </a:cubicBezTo>
                    <a:cubicBezTo>
                      <a:pt x="8" y="23"/>
                      <a:pt x="13" y="25"/>
                      <a:pt x="14" y="25"/>
                    </a:cubicBezTo>
                    <a:cubicBezTo>
                      <a:pt x="14" y="24"/>
                      <a:pt x="15" y="25"/>
                      <a:pt x="16" y="26"/>
                    </a:cubicBezTo>
                    <a:cubicBezTo>
                      <a:pt x="17" y="28"/>
                      <a:pt x="17" y="27"/>
                      <a:pt x="17" y="26"/>
                    </a:cubicBezTo>
                    <a:cubicBezTo>
                      <a:pt x="17" y="26"/>
                      <a:pt x="18" y="26"/>
                      <a:pt x="18" y="26"/>
                    </a:cubicBezTo>
                    <a:cubicBezTo>
                      <a:pt x="19" y="26"/>
                      <a:pt x="20" y="24"/>
                      <a:pt x="22" y="27"/>
                    </a:cubicBezTo>
                    <a:cubicBezTo>
                      <a:pt x="24" y="30"/>
                      <a:pt x="26" y="29"/>
                      <a:pt x="26" y="29"/>
                    </a:cubicBezTo>
                    <a:cubicBezTo>
                      <a:pt x="27" y="29"/>
                      <a:pt x="28" y="29"/>
                      <a:pt x="28" y="30"/>
                    </a:cubicBezTo>
                    <a:cubicBezTo>
                      <a:pt x="29" y="31"/>
                      <a:pt x="32" y="31"/>
                      <a:pt x="33" y="30"/>
                    </a:cubicBezTo>
                    <a:cubicBezTo>
                      <a:pt x="34" y="30"/>
                      <a:pt x="36" y="30"/>
                      <a:pt x="42" y="30"/>
                    </a:cubicBezTo>
                    <a:cubicBezTo>
                      <a:pt x="48" y="30"/>
                      <a:pt x="48" y="24"/>
                      <a:pt x="48" y="22"/>
                    </a:cubicBezTo>
                    <a:cubicBezTo>
                      <a:pt x="48" y="21"/>
                      <a:pt x="47" y="20"/>
                      <a:pt x="46" y="19"/>
                    </a:cubicBezTo>
                    <a:cubicBezTo>
                      <a:pt x="44" y="18"/>
                      <a:pt x="45" y="17"/>
                      <a:pt x="46" y="17"/>
                    </a:cubicBezTo>
                    <a:cubicBezTo>
                      <a:pt x="47" y="16"/>
                      <a:pt x="47" y="14"/>
                      <a:pt x="46" y="13"/>
                    </a:cubicBezTo>
                    <a:cubicBezTo>
                      <a:pt x="46" y="12"/>
                      <a:pt x="46" y="11"/>
                      <a:pt x="45" y="11"/>
                    </a:cubicBezTo>
                    <a:cubicBezTo>
                      <a:pt x="45" y="10"/>
                      <a:pt x="44" y="10"/>
                      <a:pt x="44" y="9"/>
                    </a:cubicBezTo>
                    <a:cubicBezTo>
                      <a:pt x="44" y="8"/>
                      <a:pt x="43" y="8"/>
                      <a:pt x="42" y="8"/>
                    </a:cubicBezTo>
                    <a:cubicBezTo>
                      <a:pt x="41" y="8"/>
                      <a:pt x="39" y="6"/>
                      <a:pt x="38" y="5"/>
                    </a:cubicBezTo>
                    <a:cubicBezTo>
                      <a:pt x="37" y="4"/>
                      <a:pt x="34" y="2"/>
                      <a:pt x="33" y="1"/>
                    </a:cubicBezTo>
                    <a:cubicBezTo>
                      <a:pt x="32" y="1"/>
                      <a:pt x="28" y="1"/>
                      <a:pt x="27" y="0"/>
                    </a:cubicBezTo>
                    <a:cubicBezTo>
                      <a:pt x="26" y="0"/>
                      <a:pt x="25" y="1"/>
                      <a:pt x="24" y="2"/>
                    </a:cubicBezTo>
                    <a:cubicBezTo>
                      <a:pt x="23" y="2"/>
                      <a:pt x="15" y="4"/>
                      <a:pt x="14" y="5"/>
                    </a:cubicBezTo>
                    <a:cubicBezTo>
                      <a:pt x="13" y="5"/>
                      <a:pt x="10" y="6"/>
                      <a:pt x="8" y="7"/>
                    </a:cubicBezTo>
                    <a:cubicBezTo>
                      <a:pt x="6" y="8"/>
                      <a:pt x="6" y="8"/>
                      <a:pt x="8" y="8"/>
                    </a:cubicBezTo>
                    <a:cubicBezTo>
                      <a:pt x="11" y="7"/>
                      <a:pt x="9" y="9"/>
                      <a:pt x="9" y="9"/>
                    </a:cubicBezTo>
                    <a:cubicBezTo>
                      <a:pt x="3" y="12"/>
                      <a:pt x="2" y="15"/>
                      <a:pt x="1" y="17"/>
                    </a:cubicBezTo>
                    <a:cubicBezTo>
                      <a:pt x="0" y="20"/>
                      <a:pt x="1" y="20"/>
                      <a:pt x="1" y="19"/>
                    </a:cubicBezTo>
                    <a:cubicBezTo>
                      <a:pt x="2" y="19"/>
                      <a:pt x="2" y="19"/>
                      <a:pt x="3" y="21"/>
                    </a:cubicBezTo>
                    <a:cubicBezTo>
                      <a:pt x="4" y="23"/>
                      <a:pt x="6" y="22"/>
                      <a:pt x="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7" name="Freeform 232">
                <a:extLst>
                  <a:ext uri="{FF2B5EF4-FFF2-40B4-BE49-F238E27FC236}">
                    <a16:creationId xmlns:a16="http://schemas.microsoft.com/office/drawing/2014/main" id="{80603651-96E8-44EE-85FC-CB2CA35C9225}"/>
                  </a:ext>
                </a:extLst>
              </p:cNvPr>
              <p:cNvSpPr>
                <a:spLocks/>
              </p:cNvSpPr>
              <p:nvPr/>
            </p:nvSpPr>
            <p:spPr bwMode="auto">
              <a:xfrm>
                <a:off x="1443" y="534"/>
                <a:ext cx="33" cy="25"/>
              </a:xfrm>
              <a:custGeom>
                <a:avLst/>
                <a:gdLst>
                  <a:gd name="T0" fmla="*/ 4 w 24"/>
                  <a:gd name="T1" fmla="*/ 11 h 18"/>
                  <a:gd name="T2" fmla="*/ 20 w 24"/>
                  <a:gd name="T3" fmla="*/ 17 h 18"/>
                  <a:gd name="T4" fmla="*/ 23 w 24"/>
                  <a:gd name="T5" fmla="*/ 14 h 18"/>
                  <a:gd name="T6" fmla="*/ 23 w 24"/>
                  <a:gd name="T7" fmla="*/ 11 h 18"/>
                  <a:gd name="T8" fmla="*/ 23 w 24"/>
                  <a:gd name="T9" fmla="*/ 8 h 18"/>
                  <a:gd name="T10" fmla="*/ 21 w 24"/>
                  <a:gd name="T11" fmla="*/ 4 h 18"/>
                  <a:gd name="T12" fmla="*/ 19 w 24"/>
                  <a:gd name="T13" fmla="*/ 2 h 18"/>
                  <a:gd name="T14" fmla="*/ 15 w 24"/>
                  <a:gd name="T15" fmla="*/ 2 h 18"/>
                  <a:gd name="T16" fmla="*/ 11 w 24"/>
                  <a:gd name="T17" fmla="*/ 2 h 18"/>
                  <a:gd name="T18" fmla="*/ 7 w 24"/>
                  <a:gd name="T19" fmla="*/ 1 h 18"/>
                  <a:gd name="T20" fmla="*/ 2 w 24"/>
                  <a:gd name="T21" fmla="*/ 5 h 18"/>
                  <a:gd name="T22" fmla="*/ 4 w 24"/>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4" y="11"/>
                    </a:moveTo>
                    <a:cubicBezTo>
                      <a:pt x="4" y="11"/>
                      <a:pt x="19" y="16"/>
                      <a:pt x="20" y="17"/>
                    </a:cubicBezTo>
                    <a:cubicBezTo>
                      <a:pt x="22" y="18"/>
                      <a:pt x="22" y="16"/>
                      <a:pt x="23" y="14"/>
                    </a:cubicBezTo>
                    <a:cubicBezTo>
                      <a:pt x="24" y="13"/>
                      <a:pt x="24" y="12"/>
                      <a:pt x="23" y="11"/>
                    </a:cubicBezTo>
                    <a:cubicBezTo>
                      <a:pt x="22" y="10"/>
                      <a:pt x="23" y="10"/>
                      <a:pt x="23" y="8"/>
                    </a:cubicBezTo>
                    <a:cubicBezTo>
                      <a:pt x="23" y="7"/>
                      <a:pt x="21" y="5"/>
                      <a:pt x="21" y="4"/>
                    </a:cubicBezTo>
                    <a:cubicBezTo>
                      <a:pt x="20" y="3"/>
                      <a:pt x="20" y="3"/>
                      <a:pt x="19" y="2"/>
                    </a:cubicBezTo>
                    <a:cubicBezTo>
                      <a:pt x="18" y="2"/>
                      <a:pt x="16" y="1"/>
                      <a:pt x="15" y="2"/>
                    </a:cubicBezTo>
                    <a:cubicBezTo>
                      <a:pt x="14" y="2"/>
                      <a:pt x="12" y="2"/>
                      <a:pt x="11" y="2"/>
                    </a:cubicBezTo>
                    <a:cubicBezTo>
                      <a:pt x="10" y="1"/>
                      <a:pt x="9" y="0"/>
                      <a:pt x="7" y="1"/>
                    </a:cubicBezTo>
                    <a:cubicBezTo>
                      <a:pt x="5" y="1"/>
                      <a:pt x="3" y="2"/>
                      <a:pt x="2" y="5"/>
                    </a:cubicBezTo>
                    <a:cubicBezTo>
                      <a:pt x="0"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8" name="Freeform 233">
                <a:extLst>
                  <a:ext uri="{FF2B5EF4-FFF2-40B4-BE49-F238E27FC236}">
                    <a16:creationId xmlns:a16="http://schemas.microsoft.com/office/drawing/2014/main" id="{F71D8467-9648-412A-B440-4CF644F8EBAA}"/>
                  </a:ext>
                </a:extLst>
              </p:cNvPr>
              <p:cNvSpPr>
                <a:spLocks/>
              </p:cNvSpPr>
              <p:nvPr/>
            </p:nvSpPr>
            <p:spPr bwMode="auto">
              <a:xfrm>
                <a:off x="1509" y="673"/>
                <a:ext cx="364" cy="110"/>
              </a:xfrm>
              <a:custGeom>
                <a:avLst/>
                <a:gdLst>
                  <a:gd name="T0" fmla="*/ 113 w 263"/>
                  <a:gd name="T1" fmla="*/ 76 h 80"/>
                  <a:gd name="T2" fmla="*/ 118 w 263"/>
                  <a:gd name="T3" fmla="*/ 70 h 80"/>
                  <a:gd name="T4" fmla="*/ 124 w 263"/>
                  <a:gd name="T5" fmla="*/ 69 h 80"/>
                  <a:gd name="T6" fmla="*/ 128 w 263"/>
                  <a:gd name="T7" fmla="*/ 70 h 80"/>
                  <a:gd name="T8" fmla="*/ 128 w 263"/>
                  <a:gd name="T9" fmla="*/ 78 h 80"/>
                  <a:gd name="T10" fmla="*/ 138 w 263"/>
                  <a:gd name="T11" fmla="*/ 79 h 80"/>
                  <a:gd name="T12" fmla="*/ 150 w 263"/>
                  <a:gd name="T13" fmla="*/ 79 h 80"/>
                  <a:gd name="T14" fmla="*/ 160 w 263"/>
                  <a:gd name="T15" fmla="*/ 76 h 80"/>
                  <a:gd name="T16" fmla="*/ 173 w 263"/>
                  <a:gd name="T17" fmla="*/ 75 h 80"/>
                  <a:gd name="T18" fmla="*/ 182 w 263"/>
                  <a:gd name="T19" fmla="*/ 78 h 80"/>
                  <a:gd name="T20" fmla="*/ 202 w 263"/>
                  <a:gd name="T21" fmla="*/ 74 h 80"/>
                  <a:gd name="T22" fmla="*/ 206 w 263"/>
                  <a:gd name="T23" fmla="*/ 69 h 80"/>
                  <a:gd name="T24" fmla="*/ 218 w 263"/>
                  <a:gd name="T25" fmla="*/ 77 h 80"/>
                  <a:gd name="T26" fmla="*/ 250 w 263"/>
                  <a:gd name="T27" fmla="*/ 73 h 80"/>
                  <a:gd name="T28" fmla="*/ 250 w 263"/>
                  <a:gd name="T29" fmla="*/ 67 h 80"/>
                  <a:gd name="T30" fmla="*/ 262 w 263"/>
                  <a:gd name="T31" fmla="*/ 67 h 80"/>
                  <a:gd name="T32" fmla="*/ 248 w 263"/>
                  <a:gd name="T33" fmla="*/ 62 h 80"/>
                  <a:gd name="T34" fmla="*/ 251 w 263"/>
                  <a:gd name="T35" fmla="*/ 49 h 80"/>
                  <a:gd name="T36" fmla="*/ 237 w 263"/>
                  <a:gd name="T37" fmla="*/ 41 h 80"/>
                  <a:gd name="T38" fmla="*/ 196 w 263"/>
                  <a:gd name="T39" fmla="*/ 39 h 80"/>
                  <a:gd name="T40" fmla="*/ 187 w 263"/>
                  <a:gd name="T41" fmla="*/ 42 h 80"/>
                  <a:gd name="T42" fmla="*/ 173 w 263"/>
                  <a:gd name="T43" fmla="*/ 46 h 80"/>
                  <a:gd name="T44" fmla="*/ 166 w 263"/>
                  <a:gd name="T45" fmla="*/ 51 h 80"/>
                  <a:gd name="T46" fmla="*/ 139 w 263"/>
                  <a:gd name="T47" fmla="*/ 47 h 80"/>
                  <a:gd name="T48" fmla="*/ 121 w 263"/>
                  <a:gd name="T49" fmla="*/ 46 h 80"/>
                  <a:gd name="T50" fmla="*/ 115 w 263"/>
                  <a:gd name="T51" fmla="*/ 45 h 80"/>
                  <a:gd name="T52" fmla="*/ 105 w 263"/>
                  <a:gd name="T53" fmla="*/ 33 h 80"/>
                  <a:gd name="T54" fmla="*/ 92 w 263"/>
                  <a:gd name="T55" fmla="*/ 35 h 80"/>
                  <a:gd name="T56" fmla="*/ 89 w 263"/>
                  <a:gd name="T57" fmla="*/ 34 h 80"/>
                  <a:gd name="T58" fmla="*/ 86 w 263"/>
                  <a:gd name="T59" fmla="*/ 29 h 80"/>
                  <a:gd name="T60" fmla="*/ 90 w 263"/>
                  <a:gd name="T61" fmla="*/ 28 h 80"/>
                  <a:gd name="T62" fmla="*/ 110 w 263"/>
                  <a:gd name="T63" fmla="*/ 29 h 80"/>
                  <a:gd name="T64" fmla="*/ 92 w 263"/>
                  <a:gd name="T65" fmla="*/ 21 h 80"/>
                  <a:gd name="T66" fmla="*/ 94 w 263"/>
                  <a:gd name="T67" fmla="*/ 19 h 80"/>
                  <a:gd name="T68" fmla="*/ 66 w 263"/>
                  <a:gd name="T69" fmla="*/ 15 h 80"/>
                  <a:gd name="T70" fmla="*/ 52 w 263"/>
                  <a:gd name="T71" fmla="*/ 19 h 80"/>
                  <a:gd name="T72" fmla="*/ 38 w 263"/>
                  <a:gd name="T73" fmla="*/ 4 h 80"/>
                  <a:gd name="T74" fmla="*/ 11 w 263"/>
                  <a:gd name="T75" fmla="*/ 3 h 80"/>
                  <a:gd name="T76" fmla="*/ 9 w 263"/>
                  <a:gd name="T77" fmla="*/ 8 h 80"/>
                  <a:gd name="T78" fmla="*/ 2 w 263"/>
                  <a:gd name="T79" fmla="*/ 11 h 80"/>
                  <a:gd name="T80" fmla="*/ 12 w 263"/>
                  <a:gd name="T81" fmla="*/ 15 h 80"/>
                  <a:gd name="T82" fmla="*/ 28 w 263"/>
                  <a:gd name="T83" fmla="*/ 23 h 80"/>
                  <a:gd name="T84" fmla="*/ 33 w 263"/>
                  <a:gd name="T85" fmla="*/ 24 h 80"/>
                  <a:gd name="T86" fmla="*/ 51 w 263"/>
                  <a:gd name="T87" fmla="*/ 24 h 80"/>
                  <a:gd name="T88" fmla="*/ 65 w 263"/>
                  <a:gd name="T89" fmla="*/ 30 h 80"/>
                  <a:gd name="T90" fmla="*/ 74 w 263"/>
                  <a:gd name="T91" fmla="*/ 43 h 80"/>
                  <a:gd name="T92" fmla="*/ 69 w 263"/>
                  <a:gd name="T93" fmla="*/ 52 h 80"/>
                  <a:gd name="T94" fmla="*/ 74 w 263"/>
                  <a:gd name="T95" fmla="*/ 68 h 80"/>
                  <a:gd name="T96" fmla="*/ 84 w 263"/>
                  <a:gd name="T97" fmla="*/ 73 h 80"/>
                  <a:gd name="T98" fmla="*/ 92 w 263"/>
                  <a:gd name="T99" fmla="*/ 67 h 80"/>
                  <a:gd name="T100" fmla="*/ 99 w 263"/>
                  <a:gd name="T101"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3" h="80">
                    <a:moveTo>
                      <a:pt x="104" y="76"/>
                    </a:moveTo>
                    <a:cubicBezTo>
                      <a:pt x="104" y="75"/>
                      <a:pt x="105" y="76"/>
                      <a:pt x="105" y="77"/>
                    </a:cubicBezTo>
                    <a:cubicBezTo>
                      <a:pt x="106" y="77"/>
                      <a:pt x="107" y="77"/>
                      <a:pt x="108" y="77"/>
                    </a:cubicBezTo>
                    <a:cubicBezTo>
                      <a:pt x="109" y="77"/>
                      <a:pt x="112" y="77"/>
                      <a:pt x="113" y="76"/>
                    </a:cubicBezTo>
                    <a:cubicBezTo>
                      <a:pt x="113" y="76"/>
                      <a:pt x="114" y="76"/>
                      <a:pt x="115" y="76"/>
                    </a:cubicBezTo>
                    <a:cubicBezTo>
                      <a:pt x="116" y="76"/>
                      <a:pt x="119" y="75"/>
                      <a:pt x="117" y="72"/>
                    </a:cubicBezTo>
                    <a:cubicBezTo>
                      <a:pt x="115" y="70"/>
                      <a:pt x="117" y="71"/>
                      <a:pt x="117" y="71"/>
                    </a:cubicBezTo>
                    <a:cubicBezTo>
                      <a:pt x="119" y="72"/>
                      <a:pt x="119" y="71"/>
                      <a:pt x="118" y="70"/>
                    </a:cubicBezTo>
                    <a:cubicBezTo>
                      <a:pt x="118" y="68"/>
                      <a:pt x="118" y="68"/>
                      <a:pt x="119" y="69"/>
                    </a:cubicBezTo>
                    <a:cubicBezTo>
                      <a:pt x="120" y="69"/>
                      <a:pt x="120" y="70"/>
                      <a:pt x="120" y="71"/>
                    </a:cubicBezTo>
                    <a:cubicBezTo>
                      <a:pt x="120" y="72"/>
                      <a:pt x="121" y="73"/>
                      <a:pt x="122" y="73"/>
                    </a:cubicBezTo>
                    <a:cubicBezTo>
                      <a:pt x="123" y="73"/>
                      <a:pt x="123" y="71"/>
                      <a:pt x="124" y="69"/>
                    </a:cubicBezTo>
                    <a:cubicBezTo>
                      <a:pt x="124" y="68"/>
                      <a:pt x="124" y="68"/>
                      <a:pt x="125" y="69"/>
                    </a:cubicBezTo>
                    <a:cubicBezTo>
                      <a:pt x="125" y="69"/>
                      <a:pt x="125" y="69"/>
                      <a:pt x="126" y="67"/>
                    </a:cubicBezTo>
                    <a:cubicBezTo>
                      <a:pt x="127" y="65"/>
                      <a:pt x="127" y="67"/>
                      <a:pt x="127" y="68"/>
                    </a:cubicBezTo>
                    <a:cubicBezTo>
                      <a:pt x="127" y="70"/>
                      <a:pt x="127" y="69"/>
                      <a:pt x="128" y="70"/>
                    </a:cubicBezTo>
                    <a:cubicBezTo>
                      <a:pt x="129" y="70"/>
                      <a:pt x="129" y="70"/>
                      <a:pt x="129" y="70"/>
                    </a:cubicBezTo>
                    <a:cubicBezTo>
                      <a:pt x="128" y="70"/>
                      <a:pt x="128" y="70"/>
                      <a:pt x="128" y="72"/>
                    </a:cubicBezTo>
                    <a:cubicBezTo>
                      <a:pt x="128" y="73"/>
                      <a:pt x="127" y="74"/>
                      <a:pt x="126" y="76"/>
                    </a:cubicBezTo>
                    <a:cubicBezTo>
                      <a:pt x="125" y="78"/>
                      <a:pt x="127" y="78"/>
                      <a:pt x="128" y="78"/>
                    </a:cubicBezTo>
                    <a:cubicBezTo>
                      <a:pt x="129" y="79"/>
                      <a:pt x="130" y="78"/>
                      <a:pt x="131" y="78"/>
                    </a:cubicBezTo>
                    <a:cubicBezTo>
                      <a:pt x="132" y="78"/>
                      <a:pt x="132" y="78"/>
                      <a:pt x="133" y="79"/>
                    </a:cubicBezTo>
                    <a:cubicBezTo>
                      <a:pt x="134" y="79"/>
                      <a:pt x="136" y="79"/>
                      <a:pt x="137" y="78"/>
                    </a:cubicBezTo>
                    <a:cubicBezTo>
                      <a:pt x="137" y="78"/>
                      <a:pt x="138" y="78"/>
                      <a:pt x="138" y="79"/>
                    </a:cubicBezTo>
                    <a:cubicBezTo>
                      <a:pt x="139" y="80"/>
                      <a:pt x="141" y="79"/>
                      <a:pt x="142" y="78"/>
                    </a:cubicBezTo>
                    <a:cubicBezTo>
                      <a:pt x="143" y="78"/>
                      <a:pt x="143" y="78"/>
                      <a:pt x="144" y="79"/>
                    </a:cubicBezTo>
                    <a:cubicBezTo>
                      <a:pt x="145" y="80"/>
                      <a:pt x="148" y="79"/>
                      <a:pt x="148" y="78"/>
                    </a:cubicBezTo>
                    <a:cubicBezTo>
                      <a:pt x="149" y="78"/>
                      <a:pt x="149" y="78"/>
                      <a:pt x="150" y="79"/>
                    </a:cubicBezTo>
                    <a:cubicBezTo>
                      <a:pt x="150" y="79"/>
                      <a:pt x="153" y="79"/>
                      <a:pt x="154" y="79"/>
                    </a:cubicBezTo>
                    <a:cubicBezTo>
                      <a:pt x="156" y="79"/>
                      <a:pt x="153" y="77"/>
                      <a:pt x="153" y="77"/>
                    </a:cubicBezTo>
                    <a:cubicBezTo>
                      <a:pt x="151" y="73"/>
                      <a:pt x="153" y="76"/>
                      <a:pt x="156" y="78"/>
                    </a:cubicBezTo>
                    <a:cubicBezTo>
                      <a:pt x="158" y="80"/>
                      <a:pt x="159" y="78"/>
                      <a:pt x="160" y="76"/>
                    </a:cubicBezTo>
                    <a:cubicBezTo>
                      <a:pt x="161" y="74"/>
                      <a:pt x="162" y="76"/>
                      <a:pt x="162" y="78"/>
                    </a:cubicBezTo>
                    <a:cubicBezTo>
                      <a:pt x="163" y="80"/>
                      <a:pt x="167" y="78"/>
                      <a:pt x="169" y="78"/>
                    </a:cubicBezTo>
                    <a:cubicBezTo>
                      <a:pt x="171" y="78"/>
                      <a:pt x="171" y="78"/>
                      <a:pt x="171" y="75"/>
                    </a:cubicBezTo>
                    <a:cubicBezTo>
                      <a:pt x="171" y="72"/>
                      <a:pt x="171" y="72"/>
                      <a:pt x="173" y="75"/>
                    </a:cubicBezTo>
                    <a:cubicBezTo>
                      <a:pt x="174" y="79"/>
                      <a:pt x="175" y="78"/>
                      <a:pt x="176" y="78"/>
                    </a:cubicBezTo>
                    <a:cubicBezTo>
                      <a:pt x="178" y="78"/>
                      <a:pt x="178" y="76"/>
                      <a:pt x="178" y="74"/>
                    </a:cubicBezTo>
                    <a:cubicBezTo>
                      <a:pt x="179" y="71"/>
                      <a:pt x="179" y="75"/>
                      <a:pt x="179" y="77"/>
                    </a:cubicBezTo>
                    <a:cubicBezTo>
                      <a:pt x="179" y="78"/>
                      <a:pt x="182" y="78"/>
                      <a:pt x="182" y="78"/>
                    </a:cubicBezTo>
                    <a:cubicBezTo>
                      <a:pt x="183" y="78"/>
                      <a:pt x="185" y="78"/>
                      <a:pt x="186" y="78"/>
                    </a:cubicBezTo>
                    <a:cubicBezTo>
                      <a:pt x="188" y="78"/>
                      <a:pt x="192" y="77"/>
                      <a:pt x="194" y="77"/>
                    </a:cubicBezTo>
                    <a:cubicBezTo>
                      <a:pt x="196" y="76"/>
                      <a:pt x="195" y="77"/>
                      <a:pt x="198" y="77"/>
                    </a:cubicBezTo>
                    <a:cubicBezTo>
                      <a:pt x="202" y="77"/>
                      <a:pt x="202" y="75"/>
                      <a:pt x="202" y="74"/>
                    </a:cubicBezTo>
                    <a:cubicBezTo>
                      <a:pt x="202" y="74"/>
                      <a:pt x="202" y="73"/>
                      <a:pt x="203" y="72"/>
                    </a:cubicBezTo>
                    <a:cubicBezTo>
                      <a:pt x="203" y="72"/>
                      <a:pt x="203" y="71"/>
                      <a:pt x="201" y="68"/>
                    </a:cubicBezTo>
                    <a:cubicBezTo>
                      <a:pt x="199" y="65"/>
                      <a:pt x="202" y="67"/>
                      <a:pt x="203" y="68"/>
                    </a:cubicBezTo>
                    <a:cubicBezTo>
                      <a:pt x="204" y="68"/>
                      <a:pt x="205" y="69"/>
                      <a:pt x="206" y="69"/>
                    </a:cubicBezTo>
                    <a:cubicBezTo>
                      <a:pt x="207" y="69"/>
                      <a:pt x="207" y="69"/>
                      <a:pt x="207" y="71"/>
                    </a:cubicBezTo>
                    <a:cubicBezTo>
                      <a:pt x="206" y="73"/>
                      <a:pt x="207" y="74"/>
                      <a:pt x="210" y="77"/>
                    </a:cubicBezTo>
                    <a:cubicBezTo>
                      <a:pt x="212" y="79"/>
                      <a:pt x="215" y="78"/>
                      <a:pt x="216" y="77"/>
                    </a:cubicBezTo>
                    <a:cubicBezTo>
                      <a:pt x="217" y="76"/>
                      <a:pt x="218" y="77"/>
                      <a:pt x="218" y="77"/>
                    </a:cubicBezTo>
                    <a:cubicBezTo>
                      <a:pt x="221" y="80"/>
                      <a:pt x="231" y="79"/>
                      <a:pt x="232" y="78"/>
                    </a:cubicBezTo>
                    <a:cubicBezTo>
                      <a:pt x="234" y="78"/>
                      <a:pt x="240" y="77"/>
                      <a:pt x="244" y="77"/>
                    </a:cubicBezTo>
                    <a:cubicBezTo>
                      <a:pt x="247" y="76"/>
                      <a:pt x="249" y="76"/>
                      <a:pt x="250" y="75"/>
                    </a:cubicBezTo>
                    <a:cubicBezTo>
                      <a:pt x="251" y="75"/>
                      <a:pt x="250" y="74"/>
                      <a:pt x="250" y="73"/>
                    </a:cubicBezTo>
                    <a:cubicBezTo>
                      <a:pt x="250" y="73"/>
                      <a:pt x="250" y="73"/>
                      <a:pt x="250" y="73"/>
                    </a:cubicBezTo>
                    <a:cubicBezTo>
                      <a:pt x="251" y="72"/>
                      <a:pt x="251" y="72"/>
                      <a:pt x="250" y="71"/>
                    </a:cubicBezTo>
                    <a:cubicBezTo>
                      <a:pt x="250" y="71"/>
                      <a:pt x="250" y="70"/>
                      <a:pt x="251" y="70"/>
                    </a:cubicBezTo>
                    <a:cubicBezTo>
                      <a:pt x="251" y="70"/>
                      <a:pt x="251" y="69"/>
                      <a:pt x="250" y="67"/>
                    </a:cubicBezTo>
                    <a:cubicBezTo>
                      <a:pt x="248" y="66"/>
                      <a:pt x="249" y="66"/>
                      <a:pt x="250" y="66"/>
                    </a:cubicBezTo>
                    <a:cubicBezTo>
                      <a:pt x="251" y="66"/>
                      <a:pt x="251" y="66"/>
                      <a:pt x="251" y="67"/>
                    </a:cubicBezTo>
                    <a:cubicBezTo>
                      <a:pt x="250" y="68"/>
                      <a:pt x="252" y="68"/>
                      <a:pt x="253" y="67"/>
                    </a:cubicBezTo>
                    <a:cubicBezTo>
                      <a:pt x="254" y="67"/>
                      <a:pt x="260" y="67"/>
                      <a:pt x="262" y="67"/>
                    </a:cubicBezTo>
                    <a:cubicBezTo>
                      <a:pt x="263" y="67"/>
                      <a:pt x="261" y="65"/>
                      <a:pt x="259" y="63"/>
                    </a:cubicBezTo>
                    <a:cubicBezTo>
                      <a:pt x="258" y="62"/>
                      <a:pt x="255" y="63"/>
                      <a:pt x="252" y="64"/>
                    </a:cubicBezTo>
                    <a:cubicBezTo>
                      <a:pt x="249" y="65"/>
                      <a:pt x="250" y="63"/>
                      <a:pt x="248" y="63"/>
                    </a:cubicBezTo>
                    <a:cubicBezTo>
                      <a:pt x="246" y="62"/>
                      <a:pt x="247" y="62"/>
                      <a:pt x="248" y="62"/>
                    </a:cubicBezTo>
                    <a:cubicBezTo>
                      <a:pt x="249" y="61"/>
                      <a:pt x="259" y="56"/>
                      <a:pt x="260" y="56"/>
                    </a:cubicBezTo>
                    <a:cubicBezTo>
                      <a:pt x="262" y="55"/>
                      <a:pt x="260" y="54"/>
                      <a:pt x="261" y="53"/>
                    </a:cubicBezTo>
                    <a:cubicBezTo>
                      <a:pt x="261" y="52"/>
                      <a:pt x="260" y="52"/>
                      <a:pt x="259" y="50"/>
                    </a:cubicBezTo>
                    <a:cubicBezTo>
                      <a:pt x="258" y="49"/>
                      <a:pt x="256" y="50"/>
                      <a:pt x="251" y="49"/>
                    </a:cubicBezTo>
                    <a:cubicBezTo>
                      <a:pt x="246" y="49"/>
                      <a:pt x="251" y="48"/>
                      <a:pt x="252" y="48"/>
                    </a:cubicBezTo>
                    <a:cubicBezTo>
                      <a:pt x="254" y="47"/>
                      <a:pt x="252" y="47"/>
                      <a:pt x="251" y="45"/>
                    </a:cubicBezTo>
                    <a:cubicBezTo>
                      <a:pt x="249" y="44"/>
                      <a:pt x="244" y="44"/>
                      <a:pt x="241" y="44"/>
                    </a:cubicBezTo>
                    <a:cubicBezTo>
                      <a:pt x="237" y="45"/>
                      <a:pt x="237" y="44"/>
                      <a:pt x="237" y="41"/>
                    </a:cubicBezTo>
                    <a:cubicBezTo>
                      <a:pt x="236" y="39"/>
                      <a:pt x="231" y="39"/>
                      <a:pt x="230" y="39"/>
                    </a:cubicBezTo>
                    <a:cubicBezTo>
                      <a:pt x="229" y="39"/>
                      <a:pt x="229" y="40"/>
                      <a:pt x="223" y="39"/>
                    </a:cubicBezTo>
                    <a:cubicBezTo>
                      <a:pt x="217" y="38"/>
                      <a:pt x="211" y="40"/>
                      <a:pt x="207" y="41"/>
                    </a:cubicBezTo>
                    <a:cubicBezTo>
                      <a:pt x="204" y="42"/>
                      <a:pt x="198" y="39"/>
                      <a:pt x="196" y="39"/>
                    </a:cubicBezTo>
                    <a:cubicBezTo>
                      <a:pt x="194" y="39"/>
                      <a:pt x="194" y="39"/>
                      <a:pt x="194" y="40"/>
                    </a:cubicBezTo>
                    <a:cubicBezTo>
                      <a:pt x="194" y="41"/>
                      <a:pt x="193" y="40"/>
                      <a:pt x="192" y="40"/>
                    </a:cubicBezTo>
                    <a:cubicBezTo>
                      <a:pt x="191" y="41"/>
                      <a:pt x="191" y="41"/>
                      <a:pt x="190" y="41"/>
                    </a:cubicBezTo>
                    <a:cubicBezTo>
                      <a:pt x="189" y="42"/>
                      <a:pt x="189" y="42"/>
                      <a:pt x="187" y="42"/>
                    </a:cubicBezTo>
                    <a:cubicBezTo>
                      <a:pt x="185" y="43"/>
                      <a:pt x="184" y="42"/>
                      <a:pt x="185" y="44"/>
                    </a:cubicBezTo>
                    <a:cubicBezTo>
                      <a:pt x="186" y="45"/>
                      <a:pt x="181" y="44"/>
                      <a:pt x="179" y="44"/>
                    </a:cubicBezTo>
                    <a:cubicBezTo>
                      <a:pt x="177" y="43"/>
                      <a:pt x="177" y="45"/>
                      <a:pt x="176" y="46"/>
                    </a:cubicBezTo>
                    <a:cubicBezTo>
                      <a:pt x="175" y="46"/>
                      <a:pt x="174" y="46"/>
                      <a:pt x="173" y="46"/>
                    </a:cubicBezTo>
                    <a:cubicBezTo>
                      <a:pt x="172" y="46"/>
                      <a:pt x="170" y="45"/>
                      <a:pt x="169" y="46"/>
                    </a:cubicBezTo>
                    <a:cubicBezTo>
                      <a:pt x="168" y="47"/>
                      <a:pt x="167" y="47"/>
                      <a:pt x="164" y="48"/>
                    </a:cubicBezTo>
                    <a:cubicBezTo>
                      <a:pt x="161" y="48"/>
                      <a:pt x="162" y="49"/>
                      <a:pt x="167" y="50"/>
                    </a:cubicBezTo>
                    <a:cubicBezTo>
                      <a:pt x="172" y="52"/>
                      <a:pt x="167" y="51"/>
                      <a:pt x="166" y="51"/>
                    </a:cubicBezTo>
                    <a:cubicBezTo>
                      <a:pt x="164" y="51"/>
                      <a:pt x="162" y="50"/>
                      <a:pt x="158" y="51"/>
                    </a:cubicBezTo>
                    <a:cubicBezTo>
                      <a:pt x="154" y="52"/>
                      <a:pt x="150" y="48"/>
                      <a:pt x="148" y="46"/>
                    </a:cubicBezTo>
                    <a:cubicBezTo>
                      <a:pt x="146" y="44"/>
                      <a:pt x="144" y="44"/>
                      <a:pt x="142" y="47"/>
                    </a:cubicBezTo>
                    <a:cubicBezTo>
                      <a:pt x="140" y="50"/>
                      <a:pt x="140" y="50"/>
                      <a:pt x="139" y="47"/>
                    </a:cubicBezTo>
                    <a:cubicBezTo>
                      <a:pt x="138" y="45"/>
                      <a:pt x="134" y="48"/>
                      <a:pt x="132" y="49"/>
                    </a:cubicBezTo>
                    <a:cubicBezTo>
                      <a:pt x="130" y="50"/>
                      <a:pt x="127" y="46"/>
                      <a:pt x="126" y="44"/>
                    </a:cubicBezTo>
                    <a:cubicBezTo>
                      <a:pt x="124" y="42"/>
                      <a:pt x="123" y="44"/>
                      <a:pt x="123" y="44"/>
                    </a:cubicBezTo>
                    <a:cubicBezTo>
                      <a:pt x="122" y="45"/>
                      <a:pt x="121" y="45"/>
                      <a:pt x="121" y="46"/>
                    </a:cubicBezTo>
                    <a:cubicBezTo>
                      <a:pt x="122" y="48"/>
                      <a:pt x="122" y="47"/>
                      <a:pt x="121" y="47"/>
                    </a:cubicBezTo>
                    <a:cubicBezTo>
                      <a:pt x="120" y="47"/>
                      <a:pt x="111" y="47"/>
                      <a:pt x="109" y="47"/>
                    </a:cubicBezTo>
                    <a:cubicBezTo>
                      <a:pt x="107" y="46"/>
                      <a:pt x="108" y="46"/>
                      <a:pt x="109" y="45"/>
                    </a:cubicBezTo>
                    <a:cubicBezTo>
                      <a:pt x="111" y="45"/>
                      <a:pt x="112" y="45"/>
                      <a:pt x="115" y="45"/>
                    </a:cubicBezTo>
                    <a:cubicBezTo>
                      <a:pt x="118" y="44"/>
                      <a:pt x="114" y="40"/>
                      <a:pt x="113" y="39"/>
                    </a:cubicBezTo>
                    <a:cubicBezTo>
                      <a:pt x="111" y="37"/>
                      <a:pt x="110" y="38"/>
                      <a:pt x="108" y="39"/>
                    </a:cubicBezTo>
                    <a:cubicBezTo>
                      <a:pt x="107" y="40"/>
                      <a:pt x="108" y="38"/>
                      <a:pt x="108" y="37"/>
                    </a:cubicBezTo>
                    <a:cubicBezTo>
                      <a:pt x="108" y="36"/>
                      <a:pt x="106" y="34"/>
                      <a:pt x="105" y="33"/>
                    </a:cubicBezTo>
                    <a:cubicBezTo>
                      <a:pt x="104" y="33"/>
                      <a:pt x="104" y="33"/>
                      <a:pt x="104" y="34"/>
                    </a:cubicBezTo>
                    <a:cubicBezTo>
                      <a:pt x="103" y="34"/>
                      <a:pt x="103" y="34"/>
                      <a:pt x="102" y="34"/>
                    </a:cubicBezTo>
                    <a:cubicBezTo>
                      <a:pt x="101" y="34"/>
                      <a:pt x="96" y="34"/>
                      <a:pt x="94" y="33"/>
                    </a:cubicBezTo>
                    <a:cubicBezTo>
                      <a:pt x="93" y="33"/>
                      <a:pt x="93" y="34"/>
                      <a:pt x="92" y="35"/>
                    </a:cubicBezTo>
                    <a:cubicBezTo>
                      <a:pt x="91" y="36"/>
                      <a:pt x="90" y="36"/>
                      <a:pt x="89" y="37"/>
                    </a:cubicBezTo>
                    <a:cubicBezTo>
                      <a:pt x="87" y="38"/>
                      <a:pt x="88" y="37"/>
                      <a:pt x="88" y="36"/>
                    </a:cubicBezTo>
                    <a:cubicBezTo>
                      <a:pt x="88" y="36"/>
                      <a:pt x="89" y="35"/>
                      <a:pt x="90" y="35"/>
                    </a:cubicBezTo>
                    <a:cubicBezTo>
                      <a:pt x="91" y="35"/>
                      <a:pt x="90" y="34"/>
                      <a:pt x="89" y="34"/>
                    </a:cubicBezTo>
                    <a:cubicBezTo>
                      <a:pt x="87" y="33"/>
                      <a:pt x="89" y="33"/>
                      <a:pt x="90" y="33"/>
                    </a:cubicBezTo>
                    <a:cubicBezTo>
                      <a:pt x="91" y="32"/>
                      <a:pt x="96" y="32"/>
                      <a:pt x="98" y="32"/>
                    </a:cubicBezTo>
                    <a:cubicBezTo>
                      <a:pt x="100" y="32"/>
                      <a:pt x="101" y="31"/>
                      <a:pt x="100" y="31"/>
                    </a:cubicBezTo>
                    <a:cubicBezTo>
                      <a:pt x="99" y="31"/>
                      <a:pt x="87" y="30"/>
                      <a:pt x="86" y="29"/>
                    </a:cubicBezTo>
                    <a:cubicBezTo>
                      <a:pt x="84" y="29"/>
                      <a:pt x="84" y="28"/>
                      <a:pt x="84" y="28"/>
                    </a:cubicBezTo>
                    <a:cubicBezTo>
                      <a:pt x="85" y="27"/>
                      <a:pt x="84" y="28"/>
                      <a:pt x="82" y="26"/>
                    </a:cubicBezTo>
                    <a:cubicBezTo>
                      <a:pt x="80" y="24"/>
                      <a:pt x="85" y="26"/>
                      <a:pt x="86" y="27"/>
                    </a:cubicBezTo>
                    <a:cubicBezTo>
                      <a:pt x="87" y="27"/>
                      <a:pt x="89" y="27"/>
                      <a:pt x="90" y="28"/>
                    </a:cubicBezTo>
                    <a:cubicBezTo>
                      <a:pt x="92" y="28"/>
                      <a:pt x="96" y="28"/>
                      <a:pt x="96" y="28"/>
                    </a:cubicBezTo>
                    <a:cubicBezTo>
                      <a:pt x="98" y="28"/>
                      <a:pt x="98" y="29"/>
                      <a:pt x="98" y="28"/>
                    </a:cubicBezTo>
                    <a:cubicBezTo>
                      <a:pt x="98" y="27"/>
                      <a:pt x="99" y="28"/>
                      <a:pt x="99" y="28"/>
                    </a:cubicBezTo>
                    <a:cubicBezTo>
                      <a:pt x="101" y="28"/>
                      <a:pt x="107" y="28"/>
                      <a:pt x="110" y="29"/>
                    </a:cubicBezTo>
                    <a:cubicBezTo>
                      <a:pt x="114" y="29"/>
                      <a:pt x="114" y="27"/>
                      <a:pt x="115" y="26"/>
                    </a:cubicBezTo>
                    <a:cubicBezTo>
                      <a:pt x="115" y="24"/>
                      <a:pt x="111" y="24"/>
                      <a:pt x="110" y="24"/>
                    </a:cubicBezTo>
                    <a:cubicBezTo>
                      <a:pt x="109" y="23"/>
                      <a:pt x="106" y="23"/>
                      <a:pt x="103" y="22"/>
                    </a:cubicBezTo>
                    <a:cubicBezTo>
                      <a:pt x="100" y="21"/>
                      <a:pt x="93" y="21"/>
                      <a:pt x="92" y="21"/>
                    </a:cubicBezTo>
                    <a:cubicBezTo>
                      <a:pt x="91" y="20"/>
                      <a:pt x="86" y="20"/>
                      <a:pt x="83" y="19"/>
                    </a:cubicBezTo>
                    <a:cubicBezTo>
                      <a:pt x="80" y="17"/>
                      <a:pt x="84" y="17"/>
                      <a:pt x="85" y="18"/>
                    </a:cubicBezTo>
                    <a:cubicBezTo>
                      <a:pt x="86" y="18"/>
                      <a:pt x="89" y="18"/>
                      <a:pt x="90" y="18"/>
                    </a:cubicBezTo>
                    <a:cubicBezTo>
                      <a:pt x="91" y="18"/>
                      <a:pt x="92" y="19"/>
                      <a:pt x="94" y="19"/>
                    </a:cubicBezTo>
                    <a:cubicBezTo>
                      <a:pt x="95" y="19"/>
                      <a:pt x="94" y="17"/>
                      <a:pt x="94" y="17"/>
                    </a:cubicBezTo>
                    <a:cubicBezTo>
                      <a:pt x="87" y="9"/>
                      <a:pt x="75" y="13"/>
                      <a:pt x="74" y="14"/>
                    </a:cubicBezTo>
                    <a:cubicBezTo>
                      <a:pt x="73" y="14"/>
                      <a:pt x="70" y="15"/>
                      <a:pt x="69" y="15"/>
                    </a:cubicBezTo>
                    <a:cubicBezTo>
                      <a:pt x="68" y="15"/>
                      <a:pt x="67" y="15"/>
                      <a:pt x="66" y="15"/>
                    </a:cubicBezTo>
                    <a:cubicBezTo>
                      <a:pt x="65" y="15"/>
                      <a:pt x="63" y="14"/>
                      <a:pt x="61" y="14"/>
                    </a:cubicBezTo>
                    <a:cubicBezTo>
                      <a:pt x="60" y="14"/>
                      <a:pt x="59" y="14"/>
                      <a:pt x="58" y="15"/>
                    </a:cubicBezTo>
                    <a:cubicBezTo>
                      <a:pt x="57" y="17"/>
                      <a:pt x="55" y="19"/>
                      <a:pt x="53" y="20"/>
                    </a:cubicBezTo>
                    <a:cubicBezTo>
                      <a:pt x="51" y="22"/>
                      <a:pt x="50" y="20"/>
                      <a:pt x="52" y="19"/>
                    </a:cubicBezTo>
                    <a:cubicBezTo>
                      <a:pt x="54" y="17"/>
                      <a:pt x="56" y="14"/>
                      <a:pt x="57" y="13"/>
                    </a:cubicBezTo>
                    <a:cubicBezTo>
                      <a:pt x="58" y="12"/>
                      <a:pt x="52" y="7"/>
                      <a:pt x="51" y="6"/>
                    </a:cubicBezTo>
                    <a:cubicBezTo>
                      <a:pt x="50" y="5"/>
                      <a:pt x="48" y="5"/>
                      <a:pt x="46" y="5"/>
                    </a:cubicBezTo>
                    <a:cubicBezTo>
                      <a:pt x="44" y="5"/>
                      <a:pt x="40" y="4"/>
                      <a:pt x="38" y="4"/>
                    </a:cubicBezTo>
                    <a:cubicBezTo>
                      <a:pt x="37" y="3"/>
                      <a:pt x="34" y="3"/>
                      <a:pt x="33" y="3"/>
                    </a:cubicBezTo>
                    <a:cubicBezTo>
                      <a:pt x="32" y="3"/>
                      <a:pt x="27" y="2"/>
                      <a:pt x="25" y="1"/>
                    </a:cubicBezTo>
                    <a:cubicBezTo>
                      <a:pt x="23" y="0"/>
                      <a:pt x="13" y="1"/>
                      <a:pt x="11" y="1"/>
                    </a:cubicBezTo>
                    <a:cubicBezTo>
                      <a:pt x="10" y="1"/>
                      <a:pt x="11" y="2"/>
                      <a:pt x="11" y="3"/>
                    </a:cubicBezTo>
                    <a:cubicBezTo>
                      <a:pt x="12" y="3"/>
                      <a:pt x="7" y="3"/>
                      <a:pt x="6" y="3"/>
                    </a:cubicBezTo>
                    <a:cubicBezTo>
                      <a:pt x="5" y="3"/>
                      <a:pt x="4" y="3"/>
                      <a:pt x="5" y="4"/>
                    </a:cubicBezTo>
                    <a:cubicBezTo>
                      <a:pt x="6" y="4"/>
                      <a:pt x="6" y="4"/>
                      <a:pt x="3" y="5"/>
                    </a:cubicBezTo>
                    <a:cubicBezTo>
                      <a:pt x="1" y="6"/>
                      <a:pt x="7" y="7"/>
                      <a:pt x="9" y="8"/>
                    </a:cubicBezTo>
                    <a:cubicBezTo>
                      <a:pt x="11" y="8"/>
                      <a:pt x="10" y="9"/>
                      <a:pt x="9" y="9"/>
                    </a:cubicBezTo>
                    <a:cubicBezTo>
                      <a:pt x="7" y="9"/>
                      <a:pt x="8" y="9"/>
                      <a:pt x="10" y="10"/>
                    </a:cubicBezTo>
                    <a:cubicBezTo>
                      <a:pt x="11" y="10"/>
                      <a:pt x="10" y="11"/>
                      <a:pt x="8" y="11"/>
                    </a:cubicBezTo>
                    <a:cubicBezTo>
                      <a:pt x="7" y="11"/>
                      <a:pt x="4" y="11"/>
                      <a:pt x="2" y="11"/>
                    </a:cubicBezTo>
                    <a:cubicBezTo>
                      <a:pt x="0" y="12"/>
                      <a:pt x="4" y="12"/>
                      <a:pt x="5" y="12"/>
                    </a:cubicBezTo>
                    <a:cubicBezTo>
                      <a:pt x="7" y="11"/>
                      <a:pt x="7" y="12"/>
                      <a:pt x="8" y="13"/>
                    </a:cubicBezTo>
                    <a:cubicBezTo>
                      <a:pt x="9" y="14"/>
                      <a:pt x="10" y="14"/>
                      <a:pt x="11" y="14"/>
                    </a:cubicBezTo>
                    <a:cubicBezTo>
                      <a:pt x="11" y="14"/>
                      <a:pt x="12" y="15"/>
                      <a:pt x="12" y="15"/>
                    </a:cubicBezTo>
                    <a:cubicBezTo>
                      <a:pt x="15" y="17"/>
                      <a:pt x="20" y="15"/>
                      <a:pt x="20" y="15"/>
                    </a:cubicBezTo>
                    <a:cubicBezTo>
                      <a:pt x="23" y="14"/>
                      <a:pt x="20" y="16"/>
                      <a:pt x="17" y="17"/>
                    </a:cubicBezTo>
                    <a:cubicBezTo>
                      <a:pt x="15" y="19"/>
                      <a:pt x="13" y="17"/>
                      <a:pt x="15" y="19"/>
                    </a:cubicBezTo>
                    <a:cubicBezTo>
                      <a:pt x="17" y="22"/>
                      <a:pt x="24" y="22"/>
                      <a:pt x="28" y="23"/>
                    </a:cubicBezTo>
                    <a:cubicBezTo>
                      <a:pt x="33" y="23"/>
                      <a:pt x="30" y="23"/>
                      <a:pt x="29" y="24"/>
                    </a:cubicBezTo>
                    <a:cubicBezTo>
                      <a:pt x="29" y="24"/>
                      <a:pt x="27" y="24"/>
                      <a:pt x="25" y="25"/>
                    </a:cubicBezTo>
                    <a:cubicBezTo>
                      <a:pt x="24" y="26"/>
                      <a:pt x="26" y="26"/>
                      <a:pt x="28" y="26"/>
                    </a:cubicBezTo>
                    <a:cubicBezTo>
                      <a:pt x="29" y="26"/>
                      <a:pt x="32" y="25"/>
                      <a:pt x="33" y="24"/>
                    </a:cubicBezTo>
                    <a:cubicBezTo>
                      <a:pt x="34" y="24"/>
                      <a:pt x="35" y="25"/>
                      <a:pt x="36" y="25"/>
                    </a:cubicBezTo>
                    <a:cubicBezTo>
                      <a:pt x="38" y="25"/>
                      <a:pt x="43" y="25"/>
                      <a:pt x="45" y="25"/>
                    </a:cubicBezTo>
                    <a:cubicBezTo>
                      <a:pt x="47" y="26"/>
                      <a:pt x="47" y="25"/>
                      <a:pt x="48" y="25"/>
                    </a:cubicBezTo>
                    <a:cubicBezTo>
                      <a:pt x="49" y="24"/>
                      <a:pt x="49" y="24"/>
                      <a:pt x="51" y="24"/>
                    </a:cubicBezTo>
                    <a:cubicBezTo>
                      <a:pt x="52" y="24"/>
                      <a:pt x="55" y="22"/>
                      <a:pt x="56" y="22"/>
                    </a:cubicBezTo>
                    <a:cubicBezTo>
                      <a:pt x="58" y="21"/>
                      <a:pt x="58" y="23"/>
                      <a:pt x="59" y="24"/>
                    </a:cubicBezTo>
                    <a:cubicBezTo>
                      <a:pt x="59" y="24"/>
                      <a:pt x="60" y="25"/>
                      <a:pt x="62" y="26"/>
                    </a:cubicBezTo>
                    <a:cubicBezTo>
                      <a:pt x="64" y="27"/>
                      <a:pt x="64" y="29"/>
                      <a:pt x="65" y="30"/>
                    </a:cubicBezTo>
                    <a:cubicBezTo>
                      <a:pt x="65" y="31"/>
                      <a:pt x="65" y="32"/>
                      <a:pt x="66" y="33"/>
                    </a:cubicBezTo>
                    <a:cubicBezTo>
                      <a:pt x="67" y="34"/>
                      <a:pt x="69" y="36"/>
                      <a:pt x="71" y="36"/>
                    </a:cubicBezTo>
                    <a:cubicBezTo>
                      <a:pt x="74" y="37"/>
                      <a:pt x="73" y="39"/>
                      <a:pt x="73" y="40"/>
                    </a:cubicBezTo>
                    <a:cubicBezTo>
                      <a:pt x="73" y="41"/>
                      <a:pt x="73" y="42"/>
                      <a:pt x="74" y="43"/>
                    </a:cubicBezTo>
                    <a:cubicBezTo>
                      <a:pt x="75" y="43"/>
                      <a:pt x="74" y="44"/>
                      <a:pt x="74" y="45"/>
                    </a:cubicBezTo>
                    <a:cubicBezTo>
                      <a:pt x="74" y="46"/>
                      <a:pt x="73" y="46"/>
                      <a:pt x="73" y="46"/>
                    </a:cubicBezTo>
                    <a:cubicBezTo>
                      <a:pt x="72" y="47"/>
                      <a:pt x="71" y="48"/>
                      <a:pt x="70" y="49"/>
                    </a:cubicBezTo>
                    <a:cubicBezTo>
                      <a:pt x="68" y="50"/>
                      <a:pt x="68" y="51"/>
                      <a:pt x="69" y="52"/>
                    </a:cubicBezTo>
                    <a:cubicBezTo>
                      <a:pt x="70" y="52"/>
                      <a:pt x="69" y="53"/>
                      <a:pt x="68" y="54"/>
                    </a:cubicBezTo>
                    <a:cubicBezTo>
                      <a:pt x="67" y="55"/>
                      <a:pt x="66" y="56"/>
                      <a:pt x="69" y="58"/>
                    </a:cubicBezTo>
                    <a:cubicBezTo>
                      <a:pt x="72" y="61"/>
                      <a:pt x="70" y="61"/>
                      <a:pt x="72" y="63"/>
                    </a:cubicBezTo>
                    <a:cubicBezTo>
                      <a:pt x="74" y="65"/>
                      <a:pt x="74" y="67"/>
                      <a:pt x="74" y="68"/>
                    </a:cubicBezTo>
                    <a:cubicBezTo>
                      <a:pt x="74" y="69"/>
                      <a:pt x="74" y="69"/>
                      <a:pt x="75" y="70"/>
                    </a:cubicBezTo>
                    <a:cubicBezTo>
                      <a:pt x="76" y="72"/>
                      <a:pt x="76" y="72"/>
                      <a:pt x="78" y="72"/>
                    </a:cubicBezTo>
                    <a:cubicBezTo>
                      <a:pt x="79" y="71"/>
                      <a:pt x="79" y="73"/>
                      <a:pt x="81" y="74"/>
                    </a:cubicBezTo>
                    <a:cubicBezTo>
                      <a:pt x="82" y="74"/>
                      <a:pt x="83" y="74"/>
                      <a:pt x="84" y="73"/>
                    </a:cubicBezTo>
                    <a:cubicBezTo>
                      <a:pt x="85" y="72"/>
                      <a:pt x="85" y="72"/>
                      <a:pt x="85" y="73"/>
                    </a:cubicBezTo>
                    <a:cubicBezTo>
                      <a:pt x="85" y="73"/>
                      <a:pt x="85" y="74"/>
                      <a:pt x="86" y="74"/>
                    </a:cubicBezTo>
                    <a:cubicBezTo>
                      <a:pt x="87" y="74"/>
                      <a:pt x="87" y="73"/>
                      <a:pt x="86" y="72"/>
                    </a:cubicBezTo>
                    <a:cubicBezTo>
                      <a:pt x="86" y="72"/>
                      <a:pt x="88" y="70"/>
                      <a:pt x="92" y="67"/>
                    </a:cubicBezTo>
                    <a:cubicBezTo>
                      <a:pt x="96" y="65"/>
                      <a:pt x="91" y="70"/>
                      <a:pt x="90" y="72"/>
                    </a:cubicBezTo>
                    <a:cubicBezTo>
                      <a:pt x="89" y="73"/>
                      <a:pt x="91" y="73"/>
                      <a:pt x="92" y="72"/>
                    </a:cubicBezTo>
                    <a:cubicBezTo>
                      <a:pt x="93" y="71"/>
                      <a:pt x="93" y="71"/>
                      <a:pt x="94" y="73"/>
                    </a:cubicBezTo>
                    <a:cubicBezTo>
                      <a:pt x="94" y="75"/>
                      <a:pt x="98" y="75"/>
                      <a:pt x="99" y="75"/>
                    </a:cubicBezTo>
                    <a:cubicBezTo>
                      <a:pt x="100" y="75"/>
                      <a:pt x="101" y="76"/>
                      <a:pt x="102" y="76"/>
                    </a:cubicBezTo>
                    <a:cubicBezTo>
                      <a:pt x="103" y="76"/>
                      <a:pt x="103" y="77"/>
                      <a:pt x="104" y="7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9" name="Freeform 234">
                <a:extLst>
                  <a:ext uri="{FF2B5EF4-FFF2-40B4-BE49-F238E27FC236}">
                    <a16:creationId xmlns:a16="http://schemas.microsoft.com/office/drawing/2014/main" id="{89E90946-96BC-451D-BD6D-6F9DD6A267F5}"/>
                  </a:ext>
                </a:extLst>
              </p:cNvPr>
              <p:cNvSpPr>
                <a:spLocks/>
              </p:cNvSpPr>
              <p:nvPr/>
            </p:nvSpPr>
            <p:spPr bwMode="auto">
              <a:xfrm>
                <a:off x="1716" y="1013"/>
                <a:ext cx="12" cy="21"/>
              </a:xfrm>
              <a:custGeom>
                <a:avLst/>
                <a:gdLst>
                  <a:gd name="T0" fmla="*/ 1 w 9"/>
                  <a:gd name="T1" fmla="*/ 11 h 15"/>
                  <a:gd name="T2" fmla="*/ 5 w 9"/>
                  <a:gd name="T3" fmla="*/ 15 h 15"/>
                  <a:gd name="T4" fmla="*/ 9 w 9"/>
                  <a:gd name="T5" fmla="*/ 9 h 15"/>
                  <a:gd name="T6" fmla="*/ 6 w 9"/>
                  <a:gd name="T7" fmla="*/ 0 h 15"/>
                  <a:gd name="T8" fmla="*/ 1 w 9"/>
                  <a:gd name="T9" fmla="*/ 4 h 15"/>
                  <a:gd name="T10" fmla="*/ 1 w 9"/>
                  <a:gd name="T11" fmla="*/ 6 h 15"/>
                  <a:gd name="T12" fmla="*/ 2 w 9"/>
                  <a:gd name="T13" fmla="*/ 9 h 15"/>
                  <a:gd name="T14" fmla="*/ 1 w 9"/>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1" y="11"/>
                    </a:moveTo>
                    <a:cubicBezTo>
                      <a:pt x="1" y="11"/>
                      <a:pt x="3" y="15"/>
                      <a:pt x="5" y="15"/>
                    </a:cubicBezTo>
                    <a:cubicBezTo>
                      <a:pt x="7" y="14"/>
                      <a:pt x="9" y="13"/>
                      <a:pt x="9" y="9"/>
                    </a:cubicBezTo>
                    <a:cubicBezTo>
                      <a:pt x="9" y="6"/>
                      <a:pt x="8" y="0"/>
                      <a:pt x="6" y="0"/>
                    </a:cubicBezTo>
                    <a:cubicBezTo>
                      <a:pt x="3" y="0"/>
                      <a:pt x="1" y="3"/>
                      <a:pt x="1" y="4"/>
                    </a:cubicBezTo>
                    <a:cubicBezTo>
                      <a:pt x="0" y="5"/>
                      <a:pt x="0" y="5"/>
                      <a:pt x="1" y="6"/>
                    </a:cubicBezTo>
                    <a:cubicBezTo>
                      <a:pt x="2" y="8"/>
                      <a:pt x="3" y="9"/>
                      <a:pt x="2" y="9"/>
                    </a:cubicBezTo>
                    <a:cubicBezTo>
                      <a:pt x="1" y="10"/>
                      <a:pt x="0" y="10"/>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0" name="Freeform 235">
                <a:extLst>
                  <a:ext uri="{FF2B5EF4-FFF2-40B4-BE49-F238E27FC236}">
                    <a16:creationId xmlns:a16="http://schemas.microsoft.com/office/drawing/2014/main" id="{56496D7E-ABB6-4E98-A6C1-3ABAAB4C390A}"/>
                  </a:ext>
                </a:extLst>
              </p:cNvPr>
              <p:cNvSpPr>
                <a:spLocks/>
              </p:cNvSpPr>
              <p:nvPr/>
            </p:nvSpPr>
            <p:spPr bwMode="auto">
              <a:xfrm>
                <a:off x="1840" y="807"/>
                <a:ext cx="101" cy="43"/>
              </a:xfrm>
              <a:custGeom>
                <a:avLst/>
                <a:gdLst>
                  <a:gd name="T0" fmla="*/ 67 w 73"/>
                  <a:gd name="T1" fmla="*/ 20 h 31"/>
                  <a:gd name="T2" fmla="*/ 63 w 73"/>
                  <a:gd name="T3" fmla="*/ 16 h 31"/>
                  <a:gd name="T4" fmla="*/ 60 w 73"/>
                  <a:gd name="T5" fmla="*/ 14 h 31"/>
                  <a:gd name="T6" fmla="*/ 58 w 73"/>
                  <a:gd name="T7" fmla="*/ 11 h 31"/>
                  <a:gd name="T8" fmla="*/ 50 w 73"/>
                  <a:gd name="T9" fmla="*/ 7 h 31"/>
                  <a:gd name="T10" fmla="*/ 38 w 73"/>
                  <a:gd name="T11" fmla="*/ 4 h 31"/>
                  <a:gd name="T12" fmla="*/ 30 w 73"/>
                  <a:gd name="T13" fmla="*/ 5 h 31"/>
                  <a:gd name="T14" fmla="*/ 20 w 73"/>
                  <a:gd name="T15" fmla="*/ 5 h 31"/>
                  <a:gd name="T16" fmla="*/ 16 w 73"/>
                  <a:gd name="T17" fmla="*/ 3 h 31"/>
                  <a:gd name="T18" fmla="*/ 13 w 73"/>
                  <a:gd name="T19" fmla="*/ 3 h 31"/>
                  <a:gd name="T20" fmla="*/ 9 w 73"/>
                  <a:gd name="T21" fmla="*/ 2 h 31"/>
                  <a:gd name="T22" fmla="*/ 3 w 73"/>
                  <a:gd name="T23" fmla="*/ 2 h 31"/>
                  <a:gd name="T24" fmla="*/ 2 w 73"/>
                  <a:gd name="T25" fmla="*/ 5 h 31"/>
                  <a:gd name="T26" fmla="*/ 2 w 73"/>
                  <a:gd name="T27" fmla="*/ 9 h 31"/>
                  <a:gd name="T28" fmla="*/ 2 w 73"/>
                  <a:gd name="T29" fmla="*/ 11 h 31"/>
                  <a:gd name="T30" fmla="*/ 1 w 73"/>
                  <a:gd name="T31" fmla="*/ 14 h 31"/>
                  <a:gd name="T32" fmla="*/ 9 w 73"/>
                  <a:gd name="T33" fmla="*/ 17 h 31"/>
                  <a:gd name="T34" fmla="*/ 11 w 73"/>
                  <a:gd name="T35" fmla="*/ 21 h 31"/>
                  <a:gd name="T36" fmla="*/ 21 w 73"/>
                  <a:gd name="T37" fmla="*/ 30 h 31"/>
                  <a:gd name="T38" fmla="*/ 38 w 73"/>
                  <a:gd name="T39" fmla="*/ 27 h 31"/>
                  <a:gd name="T40" fmla="*/ 70 w 73"/>
                  <a:gd name="T41" fmla="*/ 26 h 31"/>
                  <a:gd name="T42" fmla="*/ 70 w 73"/>
                  <a:gd name="T43" fmla="*/ 25 h 31"/>
                  <a:gd name="T44" fmla="*/ 69 w 73"/>
                  <a:gd name="T45" fmla="*/ 22 h 31"/>
                  <a:gd name="T46" fmla="*/ 67 w 73"/>
                  <a:gd name="T4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31">
                    <a:moveTo>
                      <a:pt x="67" y="20"/>
                    </a:moveTo>
                    <a:cubicBezTo>
                      <a:pt x="66" y="20"/>
                      <a:pt x="63" y="17"/>
                      <a:pt x="63" y="16"/>
                    </a:cubicBezTo>
                    <a:cubicBezTo>
                      <a:pt x="62" y="14"/>
                      <a:pt x="61" y="15"/>
                      <a:pt x="60" y="14"/>
                    </a:cubicBezTo>
                    <a:cubicBezTo>
                      <a:pt x="59" y="14"/>
                      <a:pt x="58" y="13"/>
                      <a:pt x="58" y="11"/>
                    </a:cubicBezTo>
                    <a:cubicBezTo>
                      <a:pt x="57" y="10"/>
                      <a:pt x="51" y="8"/>
                      <a:pt x="50" y="7"/>
                    </a:cubicBezTo>
                    <a:cubicBezTo>
                      <a:pt x="49" y="7"/>
                      <a:pt x="40" y="5"/>
                      <a:pt x="38" y="4"/>
                    </a:cubicBezTo>
                    <a:cubicBezTo>
                      <a:pt x="35" y="4"/>
                      <a:pt x="32" y="5"/>
                      <a:pt x="30" y="5"/>
                    </a:cubicBezTo>
                    <a:cubicBezTo>
                      <a:pt x="28" y="6"/>
                      <a:pt x="21" y="5"/>
                      <a:pt x="20" y="5"/>
                    </a:cubicBezTo>
                    <a:cubicBezTo>
                      <a:pt x="19" y="4"/>
                      <a:pt x="16" y="4"/>
                      <a:pt x="16" y="3"/>
                    </a:cubicBezTo>
                    <a:cubicBezTo>
                      <a:pt x="15" y="2"/>
                      <a:pt x="14" y="3"/>
                      <a:pt x="13" y="3"/>
                    </a:cubicBezTo>
                    <a:cubicBezTo>
                      <a:pt x="12" y="3"/>
                      <a:pt x="11" y="4"/>
                      <a:pt x="9" y="2"/>
                    </a:cubicBezTo>
                    <a:cubicBezTo>
                      <a:pt x="8" y="0"/>
                      <a:pt x="3" y="2"/>
                      <a:pt x="3" y="2"/>
                    </a:cubicBezTo>
                    <a:cubicBezTo>
                      <a:pt x="1" y="2"/>
                      <a:pt x="3" y="4"/>
                      <a:pt x="2" y="5"/>
                    </a:cubicBezTo>
                    <a:cubicBezTo>
                      <a:pt x="1" y="6"/>
                      <a:pt x="0" y="7"/>
                      <a:pt x="2" y="9"/>
                    </a:cubicBezTo>
                    <a:cubicBezTo>
                      <a:pt x="4" y="10"/>
                      <a:pt x="3" y="10"/>
                      <a:pt x="2" y="11"/>
                    </a:cubicBezTo>
                    <a:cubicBezTo>
                      <a:pt x="1" y="11"/>
                      <a:pt x="1" y="10"/>
                      <a:pt x="1" y="14"/>
                    </a:cubicBezTo>
                    <a:cubicBezTo>
                      <a:pt x="1" y="17"/>
                      <a:pt x="8" y="17"/>
                      <a:pt x="9" y="17"/>
                    </a:cubicBezTo>
                    <a:cubicBezTo>
                      <a:pt x="10" y="17"/>
                      <a:pt x="12" y="15"/>
                      <a:pt x="11" y="21"/>
                    </a:cubicBezTo>
                    <a:cubicBezTo>
                      <a:pt x="11" y="27"/>
                      <a:pt x="19" y="30"/>
                      <a:pt x="21" y="30"/>
                    </a:cubicBezTo>
                    <a:cubicBezTo>
                      <a:pt x="24" y="31"/>
                      <a:pt x="35" y="28"/>
                      <a:pt x="38" y="27"/>
                    </a:cubicBezTo>
                    <a:cubicBezTo>
                      <a:pt x="40" y="26"/>
                      <a:pt x="67" y="26"/>
                      <a:pt x="70" y="26"/>
                    </a:cubicBezTo>
                    <a:cubicBezTo>
                      <a:pt x="73" y="26"/>
                      <a:pt x="71" y="25"/>
                      <a:pt x="70" y="25"/>
                    </a:cubicBezTo>
                    <a:cubicBezTo>
                      <a:pt x="69" y="25"/>
                      <a:pt x="68" y="23"/>
                      <a:pt x="69" y="22"/>
                    </a:cubicBezTo>
                    <a:cubicBezTo>
                      <a:pt x="70" y="21"/>
                      <a:pt x="69" y="21"/>
                      <a:pt x="67"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1" name="Freeform 236">
                <a:extLst>
                  <a:ext uri="{FF2B5EF4-FFF2-40B4-BE49-F238E27FC236}">
                    <a16:creationId xmlns:a16="http://schemas.microsoft.com/office/drawing/2014/main" id="{0ED46865-19F4-4C07-87FE-9E3D0342BA00}"/>
                  </a:ext>
                </a:extLst>
              </p:cNvPr>
              <p:cNvSpPr>
                <a:spLocks/>
              </p:cNvSpPr>
              <p:nvPr/>
            </p:nvSpPr>
            <p:spPr bwMode="auto">
              <a:xfrm>
                <a:off x="1753" y="1091"/>
                <a:ext cx="14" cy="18"/>
              </a:xfrm>
              <a:custGeom>
                <a:avLst/>
                <a:gdLst>
                  <a:gd name="T0" fmla="*/ 2 w 10"/>
                  <a:gd name="T1" fmla="*/ 8 h 13"/>
                  <a:gd name="T2" fmla="*/ 5 w 10"/>
                  <a:gd name="T3" fmla="*/ 11 h 13"/>
                  <a:gd name="T4" fmla="*/ 8 w 10"/>
                  <a:gd name="T5" fmla="*/ 11 h 13"/>
                  <a:gd name="T6" fmla="*/ 5 w 10"/>
                  <a:gd name="T7" fmla="*/ 3 h 13"/>
                  <a:gd name="T8" fmla="*/ 2 w 10"/>
                  <a:gd name="T9" fmla="*/ 1 h 13"/>
                  <a:gd name="T10" fmla="*/ 0 w 10"/>
                  <a:gd name="T11" fmla="*/ 2 h 13"/>
                  <a:gd name="T12" fmla="*/ 2 w 10"/>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2" y="8"/>
                    </a:moveTo>
                    <a:cubicBezTo>
                      <a:pt x="3" y="8"/>
                      <a:pt x="4" y="9"/>
                      <a:pt x="5" y="11"/>
                    </a:cubicBezTo>
                    <a:cubicBezTo>
                      <a:pt x="6" y="13"/>
                      <a:pt x="7" y="12"/>
                      <a:pt x="8" y="11"/>
                    </a:cubicBezTo>
                    <a:cubicBezTo>
                      <a:pt x="10" y="10"/>
                      <a:pt x="6" y="5"/>
                      <a:pt x="5" y="3"/>
                    </a:cubicBezTo>
                    <a:cubicBezTo>
                      <a:pt x="4" y="0"/>
                      <a:pt x="4" y="1"/>
                      <a:pt x="2" y="1"/>
                    </a:cubicBezTo>
                    <a:cubicBezTo>
                      <a:pt x="0" y="0"/>
                      <a:pt x="0" y="2"/>
                      <a:pt x="0" y="2"/>
                    </a:cubicBezTo>
                    <a:cubicBezTo>
                      <a:pt x="0" y="4"/>
                      <a:pt x="2"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2" name="Freeform 237">
                <a:extLst>
                  <a:ext uri="{FF2B5EF4-FFF2-40B4-BE49-F238E27FC236}">
                    <a16:creationId xmlns:a16="http://schemas.microsoft.com/office/drawing/2014/main" id="{B0BAA991-B6F1-4574-AF40-55BBC2B6C41E}"/>
                  </a:ext>
                </a:extLst>
              </p:cNvPr>
              <p:cNvSpPr>
                <a:spLocks/>
              </p:cNvSpPr>
              <p:nvPr/>
            </p:nvSpPr>
            <p:spPr bwMode="auto">
              <a:xfrm>
                <a:off x="1767" y="1087"/>
                <a:ext cx="27" cy="20"/>
              </a:xfrm>
              <a:custGeom>
                <a:avLst/>
                <a:gdLst>
                  <a:gd name="T0" fmla="*/ 11 w 20"/>
                  <a:gd name="T1" fmla="*/ 5 h 14"/>
                  <a:gd name="T2" fmla="*/ 9 w 20"/>
                  <a:gd name="T3" fmla="*/ 3 h 14"/>
                  <a:gd name="T4" fmla="*/ 6 w 20"/>
                  <a:gd name="T5" fmla="*/ 2 h 14"/>
                  <a:gd name="T6" fmla="*/ 2 w 20"/>
                  <a:gd name="T7" fmla="*/ 1 h 14"/>
                  <a:gd name="T8" fmla="*/ 1 w 20"/>
                  <a:gd name="T9" fmla="*/ 2 h 14"/>
                  <a:gd name="T10" fmla="*/ 5 w 20"/>
                  <a:gd name="T11" fmla="*/ 5 h 14"/>
                  <a:gd name="T12" fmla="*/ 6 w 20"/>
                  <a:gd name="T13" fmla="*/ 10 h 14"/>
                  <a:gd name="T14" fmla="*/ 10 w 20"/>
                  <a:gd name="T15" fmla="*/ 9 h 14"/>
                  <a:gd name="T16" fmla="*/ 11 w 20"/>
                  <a:gd name="T17" fmla="*/ 11 h 14"/>
                  <a:gd name="T18" fmla="*/ 10 w 20"/>
                  <a:gd name="T19" fmla="*/ 12 h 14"/>
                  <a:gd name="T20" fmla="*/ 13 w 20"/>
                  <a:gd name="T21" fmla="*/ 12 h 14"/>
                  <a:gd name="T22" fmla="*/ 15 w 20"/>
                  <a:gd name="T23" fmla="*/ 13 h 14"/>
                  <a:gd name="T24" fmla="*/ 18 w 20"/>
                  <a:gd name="T25" fmla="*/ 12 h 14"/>
                  <a:gd name="T26" fmla="*/ 15 w 20"/>
                  <a:gd name="T27" fmla="*/ 11 h 14"/>
                  <a:gd name="T28" fmla="*/ 12 w 20"/>
                  <a:gd name="T29" fmla="*/ 9 h 14"/>
                  <a:gd name="T30" fmla="*/ 12 w 20"/>
                  <a:gd name="T31" fmla="*/ 8 h 14"/>
                  <a:gd name="T32" fmla="*/ 11 w 20"/>
                  <a:gd name="T3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4">
                    <a:moveTo>
                      <a:pt x="11" y="5"/>
                    </a:moveTo>
                    <a:cubicBezTo>
                      <a:pt x="10" y="4"/>
                      <a:pt x="9" y="4"/>
                      <a:pt x="9" y="3"/>
                    </a:cubicBezTo>
                    <a:cubicBezTo>
                      <a:pt x="8" y="2"/>
                      <a:pt x="7" y="2"/>
                      <a:pt x="6" y="2"/>
                    </a:cubicBezTo>
                    <a:cubicBezTo>
                      <a:pt x="6" y="2"/>
                      <a:pt x="5" y="2"/>
                      <a:pt x="2" y="1"/>
                    </a:cubicBezTo>
                    <a:cubicBezTo>
                      <a:pt x="0" y="0"/>
                      <a:pt x="1" y="2"/>
                      <a:pt x="1" y="2"/>
                    </a:cubicBezTo>
                    <a:cubicBezTo>
                      <a:pt x="1" y="2"/>
                      <a:pt x="4" y="4"/>
                      <a:pt x="5" y="5"/>
                    </a:cubicBezTo>
                    <a:cubicBezTo>
                      <a:pt x="6" y="6"/>
                      <a:pt x="6" y="9"/>
                      <a:pt x="6" y="10"/>
                    </a:cubicBezTo>
                    <a:cubicBezTo>
                      <a:pt x="6" y="11"/>
                      <a:pt x="8" y="10"/>
                      <a:pt x="10" y="9"/>
                    </a:cubicBezTo>
                    <a:cubicBezTo>
                      <a:pt x="12" y="9"/>
                      <a:pt x="11" y="10"/>
                      <a:pt x="11" y="11"/>
                    </a:cubicBezTo>
                    <a:cubicBezTo>
                      <a:pt x="11" y="11"/>
                      <a:pt x="10" y="11"/>
                      <a:pt x="10" y="12"/>
                    </a:cubicBezTo>
                    <a:cubicBezTo>
                      <a:pt x="11" y="13"/>
                      <a:pt x="12" y="12"/>
                      <a:pt x="13" y="12"/>
                    </a:cubicBezTo>
                    <a:cubicBezTo>
                      <a:pt x="13" y="11"/>
                      <a:pt x="14" y="12"/>
                      <a:pt x="15" y="13"/>
                    </a:cubicBezTo>
                    <a:cubicBezTo>
                      <a:pt x="16" y="13"/>
                      <a:pt x="17" y="14"/>
                      <a:pt x="18" y="12"/>
                    </a:cubicBezTo>
                    <a:cubicBezTo>
                      <a:pt x="20" y="10"/>
                      <a:pt x="16" y="11"/>
                      <a:pt x="15" y="11"/>
                    </a:cubicBezTo>
                    <a:cubicBezTo>
                      <a:pt x="14" y="10"/>
                      <a:pt x="13" y="10"/>
                      <a:pt x="12" y="9"/>
                    </a:cubicBezTo>
                    <a:cubicBezTo>
                      <a:pt x="11" y="9"/>
                      <a:pt x="11" y="8"/>
                      <a:pt x="12" y="8"/>
                    </a:cubicBezTo>
                    <a:cubicBezTo>
                      <a:pt x="13" y="7"/>
                      <a:pt x="11" y="5"/>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3" name="Freeform 238">
                <a:extLst>
                  <a:ext uri="{FF2B5EF4-FFF2-40B4-BE49-F238E27FC236}">
                    <a16:creationId xmlns:a16="http://schemas.microsoft.com/office/drawing/2014/main" id="{F94B0F6B-E305-4949-B8E4-28BA1CB99E3F}"/>
                  </a:ext>
                </a:extLst>
              </p:cNvPr>
              <p:cNvSpPr>
                <a:spLocks/>
              </p:cNvSpPr>
              <p:nvPr/>
            </p:nvSpPr>
            <p:spPr bwMode="auto">
              <a:xfrm>
                <a:off x="1709" y="1094"/>
                <a:ext cx="149" cy="94"/>
              </a:xfrm>
              <a:custGeom>
                <a:avLst/>
                <a:gdLst>
                  <a:gd name="T0" fmla="*/ 106 w 108"/>
                  <a:gd name="T1" fmla="*/ 52 h 68"/>
                  <a:gd name="T2" fmla="*/ 97 w 108"/>
                  <a:gd name="T3" fmla="*/ 47 h 68"/>
                  <a:gd name="T4" fmla="*/ 95 w 108"/>
                  <a:gd name="T5" fmla="*/ 45 h 68"/>
                  <a:gd name="T6" fmla="*/ 93 w 108"/>
                  <a:gd name="T7" fmla="*/ 46 h 68"/>
                  <a:gd name="T8" fmla="*/ 88 w 108"/>
                  <a:gd name="T9" fmla="*/ 45 h 68"/>
                  <a:gd name="T10" fmla="*/ 86 w 108"/>
                  <a:gd name="T11" fmla="*/ 46 h 68"/>
                  <a:gd name="T12" fmla="*/ 81 w 108"/>
                  <a:gd name="T13" fmla="*/ 47 h 68"/>
                  <a:gd name="T14" fmla="*/ 81 w 108"/>
                  <a:gd name="T15" fmla="*/ 45 h 68"/>
                  <a:gd name="T16" fmla="*/ 85 w 108"/>
                  <a:gd name="T17" fmla="*/ 43 h 68"/>
                  <a:gd name="T18" fmla="*/ 83 w 108"/>
                  <a:gd name="T19" fmla="*/ 39 h 68"/>
                  <a:gd name="T20" fmla="*/ 77 w 108"/>
                  <a:gd name="T21" fmla="*/ 31 h 68"/>
                  <a:gd name="T22" fmla="*/ 66 w 108"/>
                  <a:gd name="T23" fmla="*/ 25 h 68"/>
                  <a:gd name="T24" fmla="*/ 55 w 108"/>
                  <a:gd name="T25" fmla="*/ 19 h 68"/>
                  <a:gd name="T26" fmla="*/ 45 w 108"/>
                  <a:gd name="T27" fmla="*/ 14 h 68"/>
                  <a:gd name="T28" fmla="*/ 39 w 108"/>
                  <a:gd name="T29" fmla="*/ 13 h 68"/>
                  <a:gd name="T30" fmla="*/ 36 w 108"/>
                  <a:gd name="T31" fmla="*/ 18 h 68"/>
                  <a:gd name="T32" fmla="*/ 35 w 108"/>
                  <a:gd name="T33" fmla="*/ 14 h 68"/>
                  <a:gd name="T34" fmla="*/ 32 w 108"/>
                  <a:gd name="T35" fmla="*/ 12 h 68"/>
                  <a:gd name="T36" fmla="*/ 31 w 108"/>
                  <a:gd name="T37" fmla="*/ 10 h 68"/>
                  <a:gd name="T38" fmla="*/ 32 w 108"/>
                  <a:gd name="T39" fmla="*/ 5 h 68"/>
                  <a:gd name="T40" fmla="*/ 29 w 108"/>
                  <a:gd name="T41" fmla="*/ 4 h 68"/>
                  <a:gd name="T42" fmla="*/ 27 w 108"/>
                  <a:gd name="T43" fmla="*/ 2 h 68"/>
                  <a:gd name="T44" fmla="*/ 25 w 108"/>
                  <a:gd name="T45" fmla="*/ 1 h 68"/>
                  <a:gd name="T46" fmla="*/ 20 w 108"/>
                  <a:gd name="T47" fmla="*/ 6 h 68"/>
                  <a:gd name="T48" fmla="*/ 18 w 108"/>
                  <a:gd name="T49" fmla="*/ 14 h 68"/>
                  <a:gd name="T50" fmla="*/ 18 w 108"/>
                  <a:gd name="T51" fmla="*/ 15 h 68"/>
                  <a:gd name="T52" fmla="*/ 17 w 108"/>
                  <a:gd name="T53" fmla="*/ 17 h 68"/>
                  <a:gd name="T54" fmla="*/ 18 w 108"/>
                  <a:gd name="T55" fmla="*/ 21 h 68"/>
                  <a:gd name="T56" fmla="*/ 17 w 108"/>
                  <a:gd name="T57" fmla="*/ 24 h 68"/>
                  <a:gd name="T58" fmla="*/ 17 w 108"/>
                  <a:gd name="T59" fmla="*/ 25 h 68"/>
                  <a:gd name="T60" fmla="*/ 17 w 108"/>
                  <a:gd name="T61" fmla="*/ 27 h 68"/>
                  <a:gd name="T62" fmla="*/ 16 w 108"/>
                  <a:gd name="T63" fmla="*/ 29 h 68"/>
                  <a:gd name="T64" fmla="*/ 14 w 108"/>
                  <a:gd name="T65" fmla="*/ 36 h 68"/>
                  <a:gd name="T66" fmla="*/ 15 w 108"/>
                  <a:gd name="T67" fmla="*/ 41 h 68"/>
                  <a:gd name="T68" fmla="*/ 16 w 108"/>
                  <a:gd name="T69" fmla="*/ 45 h 68"/>
                  <a:gd name="T70" fmla="*/ 2 w 108"/>
                  <a:gd name="T71" fmla="*/ 54 h 68"/>
                  <a:gd name="T72" fmla="*/ 6 w 108"/>
                  <a:gd name="T73" fmla="*/ 55 h 68"/>
                  <a:gd name="T74" fmla="*/ 24 w 108"/>
                  <a:gd name="T75" fmla="*/ 53 h 68"/>
                  <a:gd name="T76" fmla="*/ 25 w 108"/>
                  <a:gd name="T77" fmla="*/ 55 h 68"/>
                  <a:gd name="T78" fmla="*/ 26 w 108"/>
                  <a:gd name="T79" fmla="*/ 58 h 68"/>
                  <a:gd name="T80" fmla="*/ 26 w 108"/>
                  <a:gd name="T81" fmla="*/ 63 h 68"/>
                  <a:gd name="T82" fmla="*/ 33 w 108"/>
                  <a:gd name="T83" fmla="*/ 67 h 68"/>
                  <a:gd name="T84" fmla="*/ 43 w 108"/>
                  <a:gd name="T85" fmla="*/ 61 h 68"/>
                  <a:gd name="T86" fmla="*/ 46 w 108"/>
                  <a:gd name="T87" fmla="*/ 56 h 68"/>
                  <a:gd name="T88" fmla="*/ 50 w 108"/>
                  <a:gd name="T89" fmla="*/ 55 h 68"/>
                  <a:gd name="T90" fmla="*/ 53 w 108"/>
                  <a:gd name="T91" fmla="*/ 53 h 68"/>
                  <a:gd name="T92" fmla="*/ 55 w 108"/>
                  <a:gd name="T93" fmla="*/ 50 h 68"/>
                  <a:gd name="T94" fmla="*/ 56 w 108"/>
                  <a:gd name="T95" fmla="*/ 46 h 68"/>
                  <a:gd name="T96" fmla="*/ 64 w 108"/>
                  <a:gd name="T97" fmla="*/ 44 h 68"/>
                  <a:gd name="T98" fmla="*/ 66 w 108"/>
                  <a:gd name="T99" fmla="*/ 47 h 68"/>
                  <a:gd name="T100" fmla="*/ 73 w 108"/>
                  <a:gd name="T101" fmla="*/ 51 h 68"/>
                  <a:gd name="T102" fmla="*/ 74 w 108"/>
                  <a:gd name="T103" fmla="*/ 54 h 68"/>
                  <a:gd name="T104" fmla="*/ 85 w 108"/>
                  <a:gd name="T105" fmla="*/ 57 h 68"/>
                  <a:gd name="T106" fmla="*/ 95 w 108"/>
                  <a:gd name="T107" fmla="*/ 59 h 68"/>
                  <a:gd name="T108" fmla="*/ 98 w 108"/>
                  <a:gd name="T109" fmla="*/ 57 h 68"/>
                  <a:gd name="T110" fmla="*/ 104 w 108"/>
                  <a:gd name="T111" fmla="*/ 54 h 68"/>
                  <a:gd name="T112" fmla="*/ 106 w 108"/>
                  <a:gd name="T113"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68">
                    <a:moveTo>
                      <a:pt x="106" y="52"/>
                    </a:moveTo>
                    <a:cubicBezTo>
                      <a:pt x="103" y="52"/>
                      <a:pt x="99" y="50"/>
                      <a:pt x="97" y="47"/>
                    </a:cubicBezTo>
                    <a:cubicBezTo>
                      <a:pt x="96" y="44"/>
                      <a:pt x="96" y="44"/>
                      <a:pt x="95" y="45"/>
                    </a:cubicBezTo>
                    <a:cubicBezTo>
                      <a:pt x="94" y="46"/>
                      <a:pt x="94" y="46"/>
                      <a:pt x="93" y="46"/>
                    </a:cubicBezTo>
                    <a:cubicBezTo>
                      <a:pt x="92" y="45"/>
                      <a:pt x="87" y="44"/>
                      <a:pt x="88" y="45"/>
                    </a:cubicBezTo>
                    <a:cubicBezTo>
                      <a:pt x="88" y="46"/>
                      <a:pt x="87" y="46"/>
                      <a:pt x="86" y="46"/>
                    </a:cubicBezTo>
                    <a:cubicBezTo>
                      <a:pt x="84" y="46"/>
                      <a:pt x="81" y="47"/>
                      <a:pt x="81" y="47"/>
                    </a:cubicBezTo>
                    <a:cubicBezTo>
                      <a:pt x="81" y="47"/>
                      <a:pt x="79" y="46"/>
                      <a:pt x="81" y="45"/>
                    </a:cubicBezTo>
                    <a:cubicBezTo>
                      <a:pt x="82" y="45"/>
                      <a:pt x="85" y="44"/>
                      <a:pt x="85" y="43"/>
                    </a:cubicBezTo>
                    <a:cubicBezTo>
                      <a:pt x="85" y="42"/>
                      <a:pt x="83" y="41"/>
                      <a:pt x="83" y="39"/>
                    </a:cubicBezTo>
                    <a:cubicBezTo>
                      <a:pt x="83" y="37"/>
                      <a:pt x="80" y="32"/>
                      <a:pt x="77" y="31"/>
                    </a:cubicBezTo>
                    <a:cubicBezTo>
                      <a:pt x="74" y="29"/>
                      <a:pt x="68" y="26"/>
                      <a:pt x="66" y="25"/>
                    </a:cubicBezTo>
                    <a:cubicBezTo>
                      <a:pt x="63" y="23"/>
                      <a:pt x="58" y="20"/>
                      <a:pt x="55" y="19"/>
                    </a:cubicBezTo>
                    <a:cubicBezTo>
                      <a:pt x="52" y="19"/>
                      <a:pt x="47" y="17"/>
                      <a:pt x="45" y="14"/>
                    </a:cubicBezTo>
                    <a:cubicBezTo>
                      <a:pt x="42" y="11"/>
                      <a:pt x="41" y="10"/>
                      <a:pt x="39" y="13"/>
                    </a:cubicBezTo>
                    <a:cubicBezTo>
                      <a:pt x="38" y="16"/>
                      <a:pt x="36" y="19"/>
                      <a:pt x="36" y="18"/>
                    </a:cubicBezTo>
                    <a:cubicBezTo>
                      <a:pt x="36" y="16"/>
                      <a:pt x="35" y="16"/>
                      <a:pt x="35" y="14"/>
                    </a:cubicBezTo>
                    <a:cubicBezTo>
                      <a:pt x="34" y="13"/>
                      <a:pt x="33" y="12"/>
                      <a:pt x="32" y="12"/>
                    </a:cubicBezTo>
                    <a:cubicBezTo>
                      <a:pt x="31" y="11"/>
                      <a:pt x="29" y="10"/>
                      <a:pt x="31" y="10"/>
                    </a:cubicBezTo>
                    <a:cubicBezTo>
                      <a:pt x="33" y="9"/>
                      <a:pt x="34" y="8"/>
                      <a:pt x="32" y="5"/>
                    </a:cubicBezTo>
                    <a:cubicBezTo>
                      <a:pt x="31" y="2"/>
                      <a:pt x="30" y="3"/>
                      <a:pt x="29" y="4"/>
                    </a:cubicBezTo>
                    <a:cubicBezTo>
                      <a:pt x="27" y="4"/>
                      <a:pt x="26" y="4"/>
                      <a:pt x="27" y="2"/>
                    </a:cubicBezTo>
                    <a:cubicBezTo>
                      <a:pt x="27" y="0"/>
                      <a:pt x="26" y="1"/>
                      <a:pt x="25" y="1"/>
                    </a:cubicBezTo>
                    <a:cubicBezTo>
                      <a:pt x="25" y="1"/>
                      <a:pt x="21" y="2"/>
                      <a:pt x="20" y="6"/>
                    </a:cubicBezTo>
                    <a:cubicBezTo>
                      <a:pt x="19" y="10"/>
                      <a:pt x="18" y="12"/>
                      <a:pt x="18" y="14"/>
                    </a:cubicBezTo>
                    <a:cubicBezTo>
                      <a:pt x="18" y="15"/>
                      <a:pt x="19" y="14"/>
                      <a:pt x="18" y="15"/>
                    </a:cubicBezTo>
                    <a:cubicBezTo>
                      <a:pt x="17" y="16"/>
                      <a:pt x="17" y="16"/>
                      <a:pt x="17" y="17"/>
                    </a:cubicBezTo>
                    <a:cubicBezTo>
                      <a:pt x="18" y="18"/>
                      <a:pt x="19" y="20"/>
                      <a:pt x="18" y="21"/>
                    </a:cubicBezTo>
                    <a:cubicBezTo>
                      <a:pt x="16" y="23"/>
                      <a:pt x="16" y="23"/>
                      <a:pt x="17" y="24"/>
                    </a:cubicBezTo>
                    <a:cubicBezTo>
                      <a:pt x="17" y="24"/>
                      <a:pt x="18" y="24"/>
                      <a:pt x="17" y="25"/>
                    </a:cubicBezTo>
                    <a:cubicBezTo>
                      <a:pt x="17" y="26"/>
                      <a:pt x="17" y="27"/>
                      <a:pt x="17" y="27"/>
                    </a:cubicBezTo>
                    <a:cubicBezTo>
                      <a:pt x="17" y="28"/>
                      <a:pt x="17" y="29"/>
                      <a:pt x="16" y="29"/>
                    </a:cubicBezTo>
                    <a:cubicBezTo>
                      <a:pt x="15" y="30"/>
                      <a:pt x="14" y="32"/>
                      <a:pt x="14" y="36"/>
                    </a:cubicBezTo>
                    <a:cubicBezTo>
                      <a:pt x="15" y="39"/>
                      <a:pt x="14" y="40"/>
                      <a:pt x="15" y="41"/>
                    </a:cubicBezTo>
                    <a:cubicBezTo>
                      <a:pt x="16" y="43"/>
                      <a:pt x="19" y="44"/>
                      <a:pt x="16" y="45"/>
                    </a:cubicBezTo>
                    <a:cubicBezTo>
                      <a:pt x="14" y="46"/>
                      <a:pt x="5" y="48"/>
                      <a:pt x="2" y="54"/>
                    </a:cubicBezTo>
                    <a:cubicBezTo>
                      <a:pt x="0" y="59"/>
                      <a:pt x="3" y="55"/>
                      <a:pt x="6" y="55"/>
                    </a:cubicBezTo>
                    <a:cubicBezTo>
                      <a:pt x="9" y="55"/>
                      <a:pt x="24" y="51"/>
                      <a:pt x="24" y="53"/>
                    </a:cubicBezTo>
                    <a:cubicBezTo>
                      <a:pt x="25" y="55"/>
                      <a:pt x="25" y="54"/>
                      <a:pt x="25" y="55"/>
                    </a:cubicBezTo>
                    <a:cubicBezTo>
                      <a:pt x="26" y="56"/>
                      <a:pt x="26" y="57"/>
                      <a:pt x="26" y="58"/>
                    </a:cubicBezTo>
                    <a:cubicBezTo>
                      <a:pt x="25" y="59"/>
                      <a:pt x="25" y="62"/>
                      <a:pt x="26" y="63"/>
                    </a:cubicBezTo>
                    <a:cubicBezTo>
                      <a:pt x="27" y="65"/>
                      <a:pt x="30" y="68"/>
                      <a:pt x="33" y="67"/>
                    </a:cubicBezTo>
                    <a:cubicBezTo>
                      <a:pt x="36" y="66"/>
                      <a:pt x="42" y="63"/>
                      <a:pt x="43" y="61"/>
                    </a:cubicBezTo>
                    <a:cubicBezTo>
                      <a:pt x="43" y="58"/>
                      <a:pt x="45" y="57"/>
                      <a:pt x="46" y="56"/>
                    </a:cubicBezTo>
                    <a:cubicBezTo>
                      <a:pt x="48" y="56"/>
                      <a:pt x="49" y="55"/>
                      <a:pt x="50" y="55"/>
                    </a:cubicBezTo>
                    <a:cubicBezTo>
                      <a:pt x="51" y="54"/>
                      <a:pt x="53" y="53"/>
                      <a:pt x="53" y="53"/>
                    </a:cubicBezTo>
                    <a:cubicBezTo>
                      <a:pt x="54" y="53"/>
                      <a:pt x="55" y="52"/>
                      <a:pt x="55" y="50"/>
                    </a:cubicBezTo>
                    <a:cubicBezTo>
                      <a:pt x="55" y="48"/>
                      <a:pt x="55" y="47"/>
                      <a:pt x="56" y="46"/>
                    </a:cubicBezTo>
                    <a:cubicBezTo>
                      <a:pt x="57" y="45"/>
                      <a:pt x="67" y="40"/>
                      <a:pt x="64" y="44"/>
                    </a:cubicBezTo>
                    <a:cubicBezTo>
                      <a:pt x="62" y="48"/>
                      <a:pt x="62" y="47"/>
                      <a:pt x="66" y="47"/>
                    </a:cubicBezTo>
                    <a:cubicBezTo>
                      <a:pt x="69" y="47"/>
                      <a:pt x="76" y="49"/>
                      <a:pt x="73" y="51"/>
                    </a:cubicBezTo>
                    <a:cubicBezTo>
                      <a:pt x="70" y="54"/>
                      <a:pt x="72" y="54"/>
                      <a:pt x="74" y="54"/>
                    </a:cubicBezTo>
                    <a:cubicBezTo>
                      <a:pt x="77" y="54"/>
                      <a:pt x="83" y="55"/>
                      <a:pt x="85" y="57"/>
                    </a:cubicBezTo>
                    <a:cubicBezTo>
                      <a:pt x="88" y="58"/>
                      <a:pt x="95" y="61"/>
                      <a:pt x="95" y="59"/>
                    </a:cubicBezTo>
                    <a:cubicBezTo>
                      <a:pt x="96" y="58"/>
                      <a:pt x="97" y="57"/>
                      <a:pt x="98" y="57"/>
                    </a:cubicBezTo>
                    <a:cubicBezTo>
                      <a:pt x="100" y="56"/>
                      <a:pt x="104" y="54"/>
                      <a:pt x="104" y="54"/>
                    </a:cubicBezTo>
                    <a:cubicBezTo>
                      <a:pt x="105" y="53"/>
                      <a:pt x="108" y="52"/>
                      <a:pt x="106"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4" name="Freeform 239">
                <a:extLst>
                  <a:ext uri="{FF2B5EF4-FFF2-40B4-BE49-F238E27FC236}">
                    <a16:creationId xmlns:a16="http://schemas.microsoft.com/office/drawing/2014/main" id="{5BBF30D5-BC17-4DF3-BE42-F1EF3C5F6EA2}"/>
                  </a:ext>
                </a:extLst>
              </p:cNvPr>
              <p:cNvSpPr>
                <a:spLocks/>
              </p:cNvSpPr>
              <p:nvPr/>
            </p:nvSpPr>
            <p:spPr bwMode="auto">
              <a:xfrm>
                <a:off x="1779" y="1190"/>
                <a:ext cx="43" cy="28"/>
              </a:xfrm>
              <a:custGeom>
                <a:avLst/>
                <a:gdLst>
                  <a:gd name="T0" fmla="*/ 30 w 31"/>
                  <a:gd name="T1" fmla="*/ 3 h 20"/>
                  <a:gd name="T2" fmla="*/ 27 w 31"/>
                  <a:gd name="T3" fmla="*/ 1 h 20"/>
                  <a:gd name="T4" fmla="*/ 23 w 31"/>
                  <a:gd name="T5" fmla="*/ 1 h 20"/>
                  <a:gd name="T6" fmla="*/ 20 w 31"/>
                  <a:gd name="T7" fmla="*/ 2 h 20"/>
                  <a:gd name="T8" fmla="*/ 15 w 31"/>
                  <a:gd name="T9" fmla="*/ 3 h 20"/>
                  <a:gd name="T10" fmla="*/ 10 w 31"/>
                  <a:gd name="T11" fmla="*/ 2 h 20"/>
                  <a:gd name="T12" fmla="*/ 5 w 31"/>
                  <a:gd name="T13" fmla="*/ 7 h 20"/>
                  <a:gd name="T14" fmla="*/ 1 w 31"/>
                  <a:gd name="T15" fmla="*/ 12 h 20"/>
                  <a:gd name="T16" fmla="*/ 0 w 31"/>
                  <a:gd name="T17" fmla="*/ 14 h 20"/>
                  <a:gd name="T18" fmla="*/ 2 w 31"/>
                  <a:gd name="T19" fmla="*/ 19 h 20"/>
                  <a:gd name="T20" fmla="*/ 6 w 31"/>
                  <a:gd name="T21" fmla="*/ 19 h 20"/>
                  <a:gd name="T22" fmla="*/ 10 w 31"/>
                  <a:gd name="T23" fmla="*/ 19 h 20"/>
                  <a:gd name="T24" fmla="*/ 20 w 31"/>
                  <a:gd name="T25" fmla="*/ 14 h 20"/>
                  <a:gd name="T26" fmla="*/ 27 w 31"/>
                  <a:gd name="T27" fmla="*/ 9 h 20"/>
                  <a:gd name="T28" fmla="*/ 30 w 31"/>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0">
                    <a:moveTo>
                      <a:pt x="30" y="3"/>
                    </a:moveTo>
                    <a:cubicBezTo>
                      <a:pt x="31" y="2"/>
                      <a:pt x="28" y="2"/>
                      <a:pt x="27" y="1"/>
                    </a:cubicBezTo>
                    <a:cubicBezTo>
                      <a:pt x="25" y="0"/>
                      <a:pt x="24" y="1"/>
                      <a:pt x="23" y="1"/>
                    </a:cubicBezTo>
                    <a:cubicBezTo>
                      <a:pt x="22" y="2"/>
                      <a:pt x="22" y="2"/>
                      <a:pt x="20" y="2"/>
                    </a:cubicBezTo>
                    <a:cubicBezTo>
                      <a:pt x="18" y="2"/>
                      <a:pt x="18" y="1"/>
                      <a:pt x="15" y="3"/>
                    </a:cubicBezTo>
                    <a:cubicBezTo>
                      <a:pt x="12" y="6"/>
                      <a:pt x="10" y="3"/>
                      <a:pt x="10" y="2"/>
                    </a:cubicBezTo>
                    <a:cubicBezTo>
                      <a:pt x="9" y="1"/>
                      <a:pt x="6" y="4"/>
                      <a:pt x="5" y="7"/>
                    </a:cubicBezTo>
                    <a:cubicBezTo>
                      <a:pt x="5" y="9"/>
                      <a:pt x="3" y="11"/>
                      <a:pt x="1" y="12"/>
                    </a:cubicBezTo>
                    <a:cubicBezTo>
                      <a:pt x="0" y="13"/>
                      <a:pt x="0" y="14"/>
                      <a:pt x="0" y="14"/>
                    </a:cubicBezTo>
                    <a:cubicBezTo>
                      <a:pt x="0" y="14"/>
                      <a:pt x="1" y="17"/>
                      <a:pt x="2" y="19"/>
                    </a:cubicBezTo>
                    <a:cubicBezTo>
                      <a:pt x="3" y="20"/>
                      <a:pt x="4" y="20"/>
                      <a:pt x="6" y="19"/>
                    </a:cubicBezTo>
                    <a:cubicBezTo>
                      <a:pt x="7" y="18"/>
                      <a:pt x="7" y="19"/>
                      <a:pt x="10" y="19"/>
                    </a:cubicBezTo>
                    <a:cubicBezTo>
                      <a:pt x="14" y="20"/>
                      <a:pt x="18" y="16"/>
                      <a:pt x="20" y="14"/>
                    </a:cubicBezTo>
                    <a:cubicBezTo>
                      <a:pt x="23" y="11"/>
                      <a:pt x="24" y="11"/>
                      <a:pt x="27" y="9"/>
                    </a:cubicBezTo>
                    <a:cubicBezTo>
                      <a:pt x="30" y="8"/>
                      <a:pt x="29" y="5"/>
                      <a:pt x="3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5" name="Freeform 240">
                <a:extLst>
                  <a:ext uri="{FF2B5EF4-FFF2-40B4-BE49-F238E27FC236}">
                    <a16:creationId xmlns:a16="http://schemas.microsoft.com/office/drawing/2014/main" id="{A5DB7E29-D519-4531-BDD6-CE22D969CE1A}"/>
                  </a:ext>
                </a:extLst>
              </p:cNvPr>
              <p:cNvSpPr>
                <a:spLocks/>
              </p:cNvSpPr>
              <p:nvPr/>
            </p:nvSpPr>
            <p:spPr bwMode="auto">
              <a:xfrm>
                <a:off x="1884" y="1259"/>
                <a:ext cx="11" cy="4"/>
              </a:xfrm>
              <a:custGeom>
                <a:avLst/>
                <a:gdLst>
                  <a:gd name="T0" fmla="*/ 8 w 8"/>
                  <a:gd name="T1" fmla="*/ 0 h 3"/>
                  <a:gd name="T2" fmla="*/ 2 w 8"/>
                  <a:gd name="T3" fmla="*/ 3 h 3"/>
                  <a:gd name="T4" fmla="*/ 8 w 8"/>
                  <a:gd name="T5" fmla="*/ 0 h 3"/>
                </a:gdLst>
                <a:ahLst/>
                <a:cxnLst>
                  <a:cxn ang="0">
                    <a:pos x="T0" y="T1"/>
                  </a:cxn>
                  <a:cxn ang="0">
                    <a:pos x="T2" y="T3"/>
                  </a:cxn>
                  <a:cxn ang="0">
                    <a:pos x="T4" y="T5"/>
                  </a:cxn>
                </a:cxnLst>
                <a:rect l="0" t="0" r="r" b="b"/>
                <a:pathLst>
                  <a:path w="8" h="3">
                    <a:moveTo>
                      <a:pt x="8" y="0"/>
                    </a:moveTo>
                    <a:cubicBezTo>
                      <a:pt x="5" y="1"/>
                      <a:pt x="0" y="3"/>
                      <a:pt x="2" y="3"/>
                    </a:cubicBezTo>
                    <a:cubicBezTo>
                      <a:pt x="4" y="3"/>
                      <a:pt x="8"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6" name="Freeform 241">
                <a:extLst>
                  <a:ext uri="{FF2B5EF4-FFF2-40B4-BE49-F238E27FC236}">
                    <a16:creationId xmlns:a16="http://schemas.microsoft.com/office/drawing/2014/main" id="{DC6B6C36-9938-4EE9-9947-F3D78B2ECDE1}"/>
                  </a:ext>
                </a:extLst>
              </p:cNvPr>
              <p:cNvSpPr>
                <a:spLocks/>
              </p:cNvSpPr>
              <p:nvPr/>
            </p:nvSpPr>
            <p:spPr bwMode="auto">
              <a:xfrm>
                <a:off x="1851" y="1210"/>
                <a:ext cx="24" cy="27"/>
              </a:xfrm>
              <a:custGeom>
                <a:avLst/>
                <a:gdLst>
                  <a:gd name="T0" fmla="*/ 7 w 17"/>
                  <a:gd name="T1" fmla="*/ 18 h 20"/>
                  <a:gd name="T2" fmla="*/ 10 w 17"/>
                  <a:gd name="T3" fmla="*/ 19 h 20"/>
                  <a:gd name="T4" fmla="*/ 12 w 17"/>
                  <a:gd name="T5" fmla="*/ 14 h 20"/>
                  <a:gd name="T6" fmla="*/ 15 w 17"/>
                  <a:gd name="T7" fmla="*/ 10 h 20"/>
                  <a:gd name="T8" fmla="*/ 17 w 17"/>
                  <a:gd name="T9" fmla="*/ 5 h 20"/>
                  <a:gd name="T10" fmla="*/ 13 w 17"/>
                  <a:gd name="T11" fmla="*/ 1 h 20"/>
                  <a:gd name="T12" fmla="*/ 9 w 17"/>
                  <a:gd name="T13" fmla="*/ 1 h 20"/>
                  <a:gd name="T14" fmla="*/ 6 w 17"/>
                  <a:gd name="T15" fmla="*/ 2 h 20"/>
                  <a:gd name="T16" fmla="*/ 3 w 17"/>
                  <a:gd name="T17" fmla="*/ 6 h 20"/>
                  <a:gd name="T18" fmla="*/ 2 w 17"/>
                  <a:gd name="T19" fmla="*/ 14 h 20"/>
                  <a:gd name="T20" fmla="*/ 7 w 17"/>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0">
                    <a:moveTo>
                      <a:pt x="7" y="18"/>
                    </a:moveTo>
                    <a:cubicBezTo>
                      <a:pt x="9" y="20"/>
                      <a:pt x="10" y="19"/>
                      <a:pt x="10" y="19"/>
                    </a:cubicBezTo>
                    <a:cubicBezTo>
                      <a:pt x="11" y="18"/>
                      <a:pt x="11" y="15"/>
                      <a:pt x="12" y="14"/>
                    </a:cubicBezTo>
                    <a:cubicBezTo>
                      <a:pt x="12" y="13"/>
                      <a:pt x="14" y="11"/>
                      <a:pt x="15" y="10"/>
                    </a:cubicBezTo>
                    <a:cubicBezTo>
                      <a:pt x="16" y="9"/>
                      <a:pt x="16" y="7"/>
                      <a:pt x="17" y="5"/>
                    </a:cubicBezTo>
                    <a:cubicBezTo>
                      <a:pt x="17" y="3"/>
                      <a:pt x="15" y="1"/>
                      <a:pt x="13" y="1"/>
                    </a:cubicBezTo>
                    <a:cubicBezTo>
                      <a:pt x="12" y="0"/>
                      <a:pt x="10" y="1"/>
                      <a:pt x="9" y="1"/>
                    </a:cubicBezTo>
                    <a:cubicBezTo>
                      <a:pt x="8" y="1"/>
                      <a:pt x="7" y="1"/>
                      <a:pt x="6" y="2"/>
                    </a:cubicBezTo>
                    <a:cubicBezTo>
                      <a:pt x="5" y="3"/>
                      <a:pt x="5" y="3"/>
                      <a:pt x="3" y="6"/>
                    </a:cubicBezTo>
                    <a:cubicBezTo>
                      <a:pt x="0" y="9"/>
                      <a:pt x="2" y="13"/>
                      <a:pt x="2" y="14"/>
                    </a:cubicBezTo>
                    <a:cubicBezTo>
                      <a:pt x="3" y="15"/>
                      <a:pt x="5" y="17"/>
                      <a:pt x="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7" name="Freeform 242">
                <a:extLst>
                  <a:ext uri="{FF2B5EF4-FFF2-40B4-BE49-F238E27FC236}">
                    <a16:creationId xmlns:a16="http://schemas.microsoft.com/office/drawing/2014/main" id="{E1110ACA-D6F4-4969-9CEC-8313DE6943E5}"/>
                  </a:ext>
                </a:extLst>
              </p:cNvPr>
              <p:cNvSpPr>
                <a:spLocks/>
              </p:cNvSpPr>
              <p:nvPr/>
            </p:nvSpPr>
            <p:spPr bwMode="auto">
              <a:xfrm>
                <a:off x="1888" y="1175"/>
                <a:ext cx="25" cy="13"/>
              </a:xfrm>
              <a:custGeom>
                <a:avLst/>
                <a:gdLst>
                  <a:gd name="T0" fmla="*/ 11 w 18"/>
                  <a:gd name="T1" fmla="*/ 9 h 9"/>
                  <a:gd name="T2" fmla="*/ 14 w 18"/>
                  <a:gd name="T3" fmla="*/ 2 h 9"/>
                  <a:gd name="T4" fmla="*/ 12 w 18"/>
                  <a:gd name="T5" fmla="*/ 1 h 9"/>
                  <a:gd name="T6" fmla="*/ 7 w 18"/>
                  <a:gd name="T7" fmla="*/ 0 h 9"/>
                  <a:gd name="T8" fmla="*/ 2 w 18"/>
                  <a:gd name="T9" fmla="*/ 2 h 9"/>
                  <a:gd name="T10" fmla="*/ 3 w 18"/>
                  <a:gd name="T11" fmla="*/ 4 h 9"/>
                  <a:gd name="T12" fmla="*/ 7 w 18"/>
                  <a:gd name="T13" fmla="*/ 8 h 9"/>
                  <a:gd name="T14" fmla="*/ 11 w 1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1" y="9"/>
                    </a:moveTo>
                    <a:cubicBezTo>
                      <a:pt x="18" y="6"/>
                      <a:pt x="15" y="4"/>
                      <a:pt x="14" y="2"/>
                    </a:cubicBezTo>
                    <a:cubicBezTo>
                      <a:pt x="13" y="1"/>
                      <a:pt x="12" y="2"/>
                      <a:pt x="12" y="1"/>
                    </a:cubicBezTo>
                    <a:cubicBezTo>
                      <a:pt x="11" y="1"/>
                      <a:pt x="9" y="1"/>
                      <a:pt x="7" y="0"/>
                    </a:cubicBezTo>
                    <a:cubicBezTo>
                      <a:pt x="5" y="0"/>
                      <a:pt x="4" y="1"/>
                      <a:pt x="2" y="2"/>
                    </a:cubicBezTo>
                    <a:cubicBezTo>
                      <a:pt x="0" y="2"/>
                      <a:pt x="1" y="3"/>
                      <a:pt x="3" y="4"/>
                    </a:cubicBezTo>
                    <a:cubicBezTo>
                      <a:pt x="4" y="5"/>
                      <a:pt x="6" y="6"/>
                      <a:pt x="7" y="8"/>
                    </a:cubicBezTo>
                    <a:cubicBezTo>
                      <a:pt x="9" y="9"/>
                      <a:pt x="11" y="9"/>
                      <a:pt x="1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8" name="Freeform 243">
                <a:extLst>
                  <a:ext uri="{FF2B5EF4-FFF2-40B4-BE49-F238E27FC236}">
                    <a16:creationId xmlns:a16="http://schemas.microsoft.com/office/drawing/2014/main" id="{E1BE6FD8-D6A5-45E4-B119-E517A8EDFE97}"/>
                  </a:ext>
                </a:extLst>
              </p:cNvPr>
              <p:cNvSpPr>
                <a:spLocks/>
              </p:cNvSpPr>
              <p:nvPr/>
            </p:nvSpPr>
            <p:spPr bwMode="auto">
              <a:xfrm>
                <a:off x="1900" y="1157"/>
                <a:ext cx="8" cy="3"/>
              </a:xfrm>
              <a:custGeom>
                <a:avLst/>
                <a:gdLst>
                  <a:gd name="T0" fmla="*/ 6 w 6"/>
                  <a:gd name="T1" fmla="*/ 1 h 2"/>
                  <a:gd name="T2" fmla="*/ 1 w 6"/>
                  <a:gd name="T3" fmla="*/ 1 h 2"/>
                  <a:gd name="T4" fmla="*/ 6 w 6"/>
                  <a:gd name="T5" fmla="*/ 1 h 2"/>
                </a:gdLst>
                <a:ahLst/>
                <a:cxnLst>
                  <a:cxn ang="0">
                    <a:pos x="T0" y="T1"/>
                  </a:cxn>
                  <a:cxn ang="0">
                    <a:pos x="T2" y="T3"/>
                  </a:cxn>
                  <a:cxn ang="0">
                    <a:pos x="T4" y="T5"/>
                  </a:cxn>
                </a:cxnLst>
                <a:rect l="0" t="0" r="r" b="b"/>
                <a:pathLst>
                  <a:path w="6" h="2">
                    <a:moveTo>
                      <a:pt x="6" y="1"/>
                    </a:moveTo>
                    <a:cubicBezTo>
                      <a:pt x="6" y="1"/>
                      <a:pt x="2" y="0"/>
                      <a:pt x="1" y="1"/>
                    </a:cubicBezTo>
                    <a:cubicBezTo>
                      <a:pt x="0" y="2"/>
                      <a:pt x="4"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9" name="Freeform 244">
                <a:extLst>
                  <a:ext uri="{FF2B5EF4-FFF2-40B4-BE49-F238E27FC236}">
                    <a16:creationId xmlns:a16="http://schemas.microsoft.com/office/drawing/2014/main" id="{922945B7-4BFB-46B3-97B3-903249385E38}"/>
                  </a:ext>
                </a:extLst>
              </p:cNvPr>
              <p:cNvSpPr>
                <a:spLocks/>
              </p:cNvSpPr>
              <p:nvPr/>
            </p:nvSpPr>
            <p:spPr bwMode="auto">
              <a:xfrm>
                <a:off x="1909" y="1168"/>
                <a:ext cx="22" cy="13"/>
              </a:xfrm>
              <a:custGeom>
                <a:avLst/>
                <a:gdLst>
                  <a:gd name="T0" fmla="*/ 12 w 16"/>
                  <a:gd name="T1" fmla="*/ 4 h 9"/>
                  <a:gd name="T2" fmla="*/ 5 w 16"/>
                  <a:gd name="T3" fmla="*/ 0 h 9"/>
                  <a:gd name="T4" fmla="*/ 4 w 16"/>
                  <a:gd name="T5" fmla="*/ 4 h 9"/>
                  <a:gd name="T6" fmla="*/ 14 w 16"/>
                  <a:gd name="T7" fmla="*/ 7 h 9"/>
                  <a:gd name="T8" fmla="*/ 15 w 16"/>
                  <a:gd name="T9" fmla="*/ 6 h 9"/>
                  <a:gd name="T10" fmla="*/ 12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12" y="4"/>
                    </a:moveTo>
                    <a:cubicBezTo>
                      <a:pt x="11" y="3"/>
                      <a:pt x="6" y="0"/>
                      <a:pt x="5" y="0"/>
                    </a:cubicBezTo>
                    <a:cubicBezTo>
                      <a:pt x="4" y="1"/>
                      <a:pt x="0" y="2"/>
                      <a:pt x="4" y="4"/>
                    </a:cubicBezTo>
                    <a:cubicBezTo>
                      <a:pt x="8" y="6"/>
                      <a:pt x="10" y="9"/>
                      <a:pt x="14" y="7"/>
                    </a:cubicBezTo>
                    <a:cubicBezTo>
                      <a:pt x="14" y="7"/>
                      <a:pt x="16" y="6"/>
                      <a:pt x="15" y="6"/>
                    </a:cubicBezTo>
                    <a:cubicBezTo>
                      <a:pt x="13" y="5"/>
                      <a:pt x="12" y="5"/>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0" name="Freeform 245">
                <a:extLst>
                  <a:ext uri="{FF2B5EF4-FFF2-40B4-BE49-F238E27FC236}">
                    <a16:creationId xmlns:a16="http://schemas.microsoft.com/office/drawing/2014/main" id="{F9529A4D-0645-4AA9-B674-590E1893B82B}"/>
                  </a:ext>
                </a:extLst>
              </p:cNvPr>
              <p:cNvSpPr>
                <a:spLocks/>
              </p:cNvSpPr>
              <p:nvPr/>
            </p:nvSpPr>
            <p:spPr bwMode="auto">
              <a:xfrm>
                <a:off x="1969" y="1199"/>
                <a:ext cx="15" cy="5"/>
              </a:xfrm>
              <a:custGeom>
                <a:avLst/>
                <a:gdLst>
                  <a:gd name="T0" fmla="*/ 2 w 11"/>
                  <a:gd name="T1" fmla="*/ 2 h 4"/>
                  <a:gd name="T2" fmla="*/ 10 w 11"/>
                  <a:gd name="T3" fmla="*/ 4 h 4"/>
                  <a:gd name="T4" fmla="*/ 5 w 11"/>
                  <a:gd name="T5" fmla="*/ 1 h 4"/>
                  <a:gd name="T6" fmla="*/ 2 w 11"/>
                  <a:gd name="T7" fmla="*/ 2 h 4"/>
                </a:gdLst>
                <a:ahLst/>
                <a:cxnLst>
                  <a:cxn ang="0">
                    <a:pos x="T0" y="T1"/>
                  </a:cxn>
                  <a:cxn ang="0">
                    <a:pos x="T2" y="T3"/>
                  </a:cxn>
                  <a:cxn ang="0">
                    <a:pos x="T4" y="T5"/>
                  </a:cxn>
                  <a:cxn ang="0">
                    <a:pos x="T6" y="T7"/>
                  </a:cxn>
                </a:cxnLst>
                <a:rect l="0" t="0" r="r" b="b"/>
                <a:pathLst>
                  <a:path w="11" h="4">
                    <a:moveTo>
                      <a:pt x="2" y="2"/>
                    </a:moveTo>
                    <a:cubicBezTo>
                      <a:pt x="3" y="3"/>
                      <a:pt x="10" y="4"/>
                      <a:pt x="10" y="4"/>
                    </a:cubicBezTo>
                    <a:cubicBezTo>
                      <a:pt x="11" y="3"/>
                      <a:pt x="7" y="2"/>
                      <a:pt x="5" y="1"/>
                    </a:cubicBezTo>
                    <a:cubicBezTo>
                      <a:pt x="2" y="0"/>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1" name="Freeform 246">
                <a:extLst>
                  <a:ext uri="{FF2B5EF4-FFF2-40B4-BE49-F238E27FC236}">
                    <a16:creationId xmlns:a16="http://schemas.microsoft.com/office/drawing/2014/main" id="{4289F653-EEB8-42E0-AAC5-F769582CED8C}"/>
                  </a:ext>
                </a:extLst>
              </p:cNvPr>
              <p:cNvSpPr>
                <a:spLocks/>
              </p:cNvSpPr>
              <p:nvPr/>
            </p:nvSpPr>
            <p:spPr bwMode="auto">
              <a:xfrm>
                <a:off x="2037" y="1194"/>
                <a:ext cx="26" cy="13"/>
              </a:xfrm>
              <a:custGeom>
                <a:avLst/>
                <a:gdLst>
                  <a:gd name="T0" fmla="*/ 5 w 19"/>
                  <a:gd name="T1" fmla="*/ 0 h 9"/>
                  <a:gd name="T2" fmla="*/ 4 w 19"/>
                  <a:gd name="T3" fmla="*/ 1 h 9"/>
                  <a:gd name="T4" fmla="*/ 9 w 19"/>
                  <a:gd name="T5" fmla="*/ 6 h 9"/>
                  <a:gd name="T6" fmla="*/ 15 w 19"/>
                  <a:gd name="T7" fmla="*/ 8 h 9"/>
                  <a:gd name="T8" fmla="*/ 14 w 19"/>
                  <a:gd name="T9" fmla="*/ 5 h 9"/>
                  <a:gd name="T10" fmla="*/ 5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5" y="0"/>
                    </a:moveTo>
                    <a:cubicBezTo>
                      <a:pt x="0" y="0"/>
                      <a:pt x="4" y="1"/>
                      <a:pt x="4" y="1"/>
                    </a:cubicBezTo>
                    <a:cubicBezTo>
                      <a:pt x="6" y="2"/>
                      <a:pt x="8" y="4"/>
                      <a:pt x="9" y="6"/>
                    </a:cubicBezTo>
                    <a:cubicBezTo>
                      <a:pt x="9" y="9"/>
                      <a:pt x="12" y="8"/>
                      <a:pt x="15" y="8"/>
                    </a:cubicBezTo>
                    <a:cubicBezTo>
                      <a:pt x="19" y="8"/>
                      <a:pt x="15" y="6"/>
                      <a:pt x="14" y="5"/>
                    </a:cubicBezTo>
                    <a:cubicBezTo>
                      <a:pt x="13" y="4"/>
                      <a:pt x="10"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2" name="Freeform 247">
                <a:extLst>
                  <a:ext uri="{FF2B5EF4-FFF2-40B4-BE49-F238E27FC236}">
                    <a16:creationId xmlns:a16="http://schemas.microsoft.com/office/drawing/2014/main" id="{EC8B483F-1B29-42FC-8EF8-E1FF54FC561F}"/>
                  </a:ext>
                </a:extLst>
              </p:cNvPr>
              <p:cNvSpPr>
                <a:spLocks/>
              </p:cNvSpPr>
              <p:nvPr/>
            </p:nvSpPr>
            <p:spPr bwMode="auto">
              <a:xfrm>
                <a:off x="2097" y="1267"/>
                <a:ext cx="11" cy="12"/>
              </a:xfrm>
              <a:custGeom>
                <a:avLst/>
                <a:gdLst>
                  <a:gd name="T0" fmla="*/ 3 w 8"/>
                  <a:gd name="T1" fmla="*/ 2 h 9"/>
                  <a:gd name="T2" fmla="*/ 2 w 8"/>
                  <a:gd name="T3" fmla="*/ 4 h 9"/>
                  <a:gd name="T4" fmla="*/ 1 w 8"/>
                  <a:gd name="T5" fmla="*/ 7 h 9"/>
                  <a:gd name="T6" fmla="*/ 6 w 8"/>
                  <a:gd name="T7" fmla="*/ 6 h 9"/>
                  <a:gd name="T8" fmla="*/ 8 w 8"/>
                  <a:gd name="T9" fmla="*/ 3 h 9"/>
                  <a:gd name="T10" fmla="*/ 6 w 8"/>
                  <a:gd name="T11" fmla="*/ 0 h 9"/>
                  <a:gd name="T12" fmla="*/ 3 w 8"/>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3" y="2"/>
                    </a:moveTo>
                    <a:cubicBezTo>
                      <a:pt x="2" y="3"/>
                      <a:pt x="4" y="3"/>
                      <a:pt x="2" y="4"/>
                    </a:cubicBezTo>
                    <a:cubicBezTo>
                      <a:pt x="0" y="6"/>
                      <a:pt x="1" y="7"/>
                      <a:pt x="1" y="7"/>
                    </a:cubicBezTo>
                    <a:cubicBezTo>
                      <a:pt x="2" y="9"/>
                      <a:pt x="4" y="7"/>
                      <a:pt x="6" y="6"/>
                    </a:cubicBezTo>
                    <a:cubicBezTo>
                      <a:pt x="7" y="6"/>
                      <a:pt x="8" y="4"/>
                      <a:pt x="8" y="3"/>
                    </a:cubicBezTo>
                    <a:cubicBezTo>
                      <a:pt x="8" y="2"/>
                      <a:pt x="7" y="1"/>
                      <a:pt x="6" y="0"/>
                    </a:cubicBezTo>
                    <a:cubicBezTo>
                      <a:pt x="5" y="0"/>
                      <a:pt x="4"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3" name="Freeform 248">
                <a:extLst>
                  <a:ext uri="{FF2B5EF4-FFF2-40B4-BE49-F238E27FC236}">
                    <a16:creationId xmlns:a16="http://schemas.microsoft.com/office/drawing/2014/main" id="{C868F236-F0BD-43E0-9792-5EBE4D8BDD4F}"/>
                  </a:ext>
                </a:extLst>
              </p:cNvPr>
              <p:cNvSpPr>
                <a:spLocks/>
              </p:cNvSpPr>
              <p:nvPr/>
            </p:nvSpPr>
            <p:spPr bwMode="auto">
              <a:xfrm>
                <a:off x="2161" y="1223"/>
                <a:ext cx="10" cy="8"/>
              </a:xfrm>
              <a:custGeom>
                <a:avLst/>
                <a:gdLst>
                  <a:gd name="T0" fmla="*/ 6 w 7"/>
                  <a:gd name="T1" fmla="*/ 6 h 6"/>
                  <a:gd name="T2" fmla="*/ 5 w 7"/>
                  <a:gd name="T3" fmla="*/ 3 h 6"/>
                  <a:gd name="T4" fmla="*/ 1 w 7"/>
                  <a:gd name="T5" fmla="*/ 2 h 6"/>
                  <a:gd name="T6" fmla="*/ 3 w 7"/>
                  <a:gd name="T7" fmla="*/ 5 h 6"/>
                  <a:gd name="T8" fmla="*/ 6 w 7"/>
                  <a:gd name="T9" fmla="*/ 6 h 6"/>
                </a:gdLst>
                <a:ahLst/>
                <a:cxnLst>
                  <a:cxn ang="0">
                    <a:pos x="T0" y="T1"/>
                  </a:cxn>
                  <a:cxn ang="0">
                    <a:pos x="T2" y="T3"/>
                  </a:cxn>
                  <a:cxn ang="0">
                    <a:pos x="T4" y="T5"/>
                  </a:cxn>
                  <a:cxn ang="0">
                    <a:pos x="T6" y="T7"/>
                  </a:cxn>
                  <a:cxn ang="0">
                    <a:pos x="T8" y="T9"/>
                  </a:cxn>
                </a:cxnLst>
                <a:rect l="0" t="0" r="r" b="b"/>
                <a:pathLst>
                  <a:path w="7" h="6">
                    <a:moveTo>
                      <a:pt x="6" y="6"/>
                    </a:moveTo>
                    <a:cubicBezTo>
                      <a:pt x="6" y="6"/>
                      <a:pt x="7" y="5"/>
                      <a:pt x="5" y="3"/>
                    </a:cubicBezTo>
                    <a:cubicBezTo>
                      <a:pt x="3" y="1"/>
                      <a:pt x="2" y="0"/>
                      <a:pt x="1" y="2"/>
                    </a:cubicBezTo>
                    <a:cubicBezTo>
                      <a:pt x="0" y="3"/>
                      <a:pt x="1" y="4"/>
                      <a:pt x="3" y="5"/>
                    </a:cubicBezTo>
                    <a:cubicBezTo>
                      <a:pt x="4" y="6"/>
                      <a:pt x="6"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4" name="Freeform 249">
                <a:extLst>
                  <a:ext uri="{FF2B5EF4-FFF2-40B4-BE49-F238E27FC236}">
                    <a16:creationId xmlns:a16="http://schemas.microsoft.com/office/drawing/2014/main" id="{115E6652-3102-47FB-92FC-D1A41A3E349B}"/>
                  </a:ext>
                </a:extLst>
              </p:cNvPr>
              <p:cNvSpPr>
                <a:spLocks/>
              </p:cNvSpPr>
              <p:nvPr/>
            </p:nvSpPr>
            <p:spPr bwMode="auto">
              <a:xfrm>
                <a:off x="2156" y="1234"/>
                <a:ext cx="19" cy="10"/>
              </a:xfrm>
              <a:custGeom>
                <a:avLst/>
                <a:gdLst>
                  <a:gd name="T0" fmla="*/ 3 w 14"/>
                  <a:gd name="T1" fmla="*/ 2 h 7"/>
                  <a:gd name="T2" fmla="*/ 8 w 14"/>
                  <a:gd name="T3" fmla="*/ 5 h 7"/>
                  <a:gd name="T4" fmla="*/ 11 w 14"/>
                  <a:gd name="T5" fmla="*/ 7 h 7"/>
                  <a:gd name="T6" fmla="*/ 13 w 14"/>
                  <a:gd name="T7" fmla="*/ 5 h 7"/>
                  <a:gd name="T8" fmla="*/ 13 w 14"/>
                  <a:gd name="T9" fmla="*/ 2 h 7"/>
                  <a:gd name="T10" fmla="*/ 4 w 14"/>
                  <a:gd name="T11" fmla="*/ 0 h 7"/>
                  <a:gd name="T12" fmla="*/ 3 w 1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3" y="2"/>
                    </a:moveTo>
                    <a:cubicBezTo>
                      <a:pt x="3" y="1"/>
                      <a:pt x="6" y="4"/>
                      <a:pt x="8" y="5"/>
                    </a:cubicBezTo>
                    <a:cubicBezTo>
                      <a:pt x="10" y="7"/>
                      <a:pt x="10" y="7"/>
                      <a:pt x="11" y="7"/>
                    </a:cubicBezTo>
                    <a:cubicBezTo>
                      <a:pt x="12" y="6"/>
                      <a:pt x="12" y="5"/>
                      <a:pt x="13" y="5"/>
                    </a:cubicBezTo>
                    <a:cubicBezTo>
                      <a:pt x="13" y="5"/>
                      <a:pt x="13" y="3"/>
                      <a:pt x="13" y="2"/>
                    </a:cubicBezTo>
                    <a:cubicBezTo>
                      <a:pt x="14" y="0"/>
                      <a:pt x="7" y="0"/>
                      <a:pt x="4" y="0"/>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5" name="Freeform 250">
                <a:extLst>
                  <a:ext uri="{FF2B5EF4-FFF2-40B4-BE49-F238E27FC236}">
                    <a16:creationId xmlns:a16="http://schemas.microsoft.com/office/drawing/2014/main" id="{031BDA99-252B-455B-A288-C4B7E8078D46}"/>
                  </a:ext>
                </a:extLst>
              </p:cNvPr>
              <p:cNvSpPr>
                <a:spLocks/>
              </p:cNvSpPr>
              <p:nvPr/>
            </p:nvSpPr>
            <p:spPr bwMode="auto">
              <a:xfrm>
                <a:off x="2168" y="1204"/>
                <a:ext cx="12" cy="8"/>
              </a:xfrm>
              <a:custGeom>
                <a:avLst/>
                <a:gdLst>
                  <a:gd name="T0" fmla="*/ 5 w 9"/>
                  <a:gd name="T1" fmla="*/ 1 h 6"/>
                  <a:gd name="T2" fmla="*/ 1 w 9"/>
                  <a:gd name="T3" fmla="*/ 2 h 6"/>
                  <a:gd name="T4" fmla="*/ 1 w 9"/>
                  <a:gd name="T5" fmla="*/ 4 h 6"/>
                  <a:gd name="T6" fmla="*/ 8 w 9"/>
                  <a:gd name="T7" fmla="*/ 2 h 6"/>
                  <a:gd name="T8" fmla="*/ 5 w 9"/>
                  <a:gd name="T9" fmla="*/ 1 h 6"/>
                </a:gdLst>
                <a:ahLst/>
                <a:cxnLst>
                  <a:cxn ang="0">
                    <a:pos x="T0" y="T1"/>
                  </a:cxn>
                  <a:cxn ang="0">
                    <a:pos x="T2" y="T3"/>
                  </a:cxn>
                  <a:cxn ang="0">
                    <a:pos x="T4" y="T5"/>
                  </a:cxn>
                  <a:cxn ang="0">
                    <a:pos x="T6" y="T7"/>
                  </a:cxn>
                  <a:cxn ang="0">
                    <a:pos x="T8" y="T9"/>
                  </a:cxn>
                </a:cxnLst>
                <a:rect l="0" t="0" r="r" b="b"/>
                <a:pathLst>
                  <a:path w="9" h="6">
                    <a:moveTo>
                      <a:pt x="5" y="1"/>
                    </a:moveTo>
                    <a:cubicBezTo>
                      <a:pt x="3" y="0"/>
                      <a:pt x="2" y="1"/>
                      <a:pt x="1" y="2"/>
                    </a:cubicBezTo>
                    <a:cubicBezTo>
                      <a:pt x="0" y="3"/>
                      <a:pt x="1" y="4"/>
                      <a:pt x="1" y="4"/>
                    </a:cubicBezTo>
                    <a:cubicBezTo>
                      <a:pt x="7" y="6"/>
                      <a:pt x="7" y="3"/>
                      <a:pt x="8" y="2"/>
                    </a:cubicBezTo>
                    <a:cubicBezTo>
                      <a:pt x="9" y="1"/>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6" name="Freeform 251">
                <a:extLst>
                  <a:ext uri="{FF2B5EF4-FFF2-40B4-BE49-F238E27FC236}">
                    <a16:creationId xmlns:a16="http://schemas.microsoft.com/office/drawing/2014/main" id="{171008A0-E1CA-418C-9C31-D3529B39B285}"/>
                  </a:ext>
                </a:extLst>
              </p:cNvPr>
              <p:cNvSpPr>
                <a:spLocks/>
              </p:cNvSpPr>
              <p:nvPr/>
            </p:nvSpPr>
            <p:spPr bwMode="auto">
              <a:xfrm>
                <a:off x="2168" y="1270"/>
                <a:ext cx="11" cy="5"/>
              </a:xfrm>
              <a:custGeom>
                <a:avLst/>
                <a:gdLst>
                  <a:gd name="T0" fmla="*/ 6 w 8"/>
                  <a:gd name="T1" fmla="*/ 3 h 4"/>
                  <a:gd name="T2" fmla="*/ 8 w 8"/>
                  <a:gd name="T3" fmla="*/ 3 h 4"/>
                  <a:gd name="T4" fmla="*/ 6 w 8"/>
                  <a:gd name="T5" fmla="*/ 2 h 4"/>
                  <a:gd name="T6" fmla="*/ 2 w 8"/>
                  <a:gd name="T7" fmla="*/ 1 h 4"/>
                  <a:gd name="T8" fmla="*/ 6 w 8"/>
                  <a:gd name="T9" fmla="*/ 3 h 4"/>
                </a:gdLst>
                <a:ahLst/>
                <a:cxnLst>
                  <a:cxn ang="0">
                    <a:pos x="T0" y="T1"/>
                  </a:cxn>
                  <a:cxn ang="0">
                    <a:pos x="T2" y="T3"/>
                  </a:cxn>
                  <a:cxn ang="0">
                    <a:pos x="T4" y="T5"/>
                  </a:cxn>
                  <a:cxn ang="0">
                    <a:pos x="T6" y="T7"/>
                  </a:cxn>
                  <a:cxn ang="0">
                    <a:pos x="T8" y="T9"/>
                  </a:cxn>
                </a:cxnLst>
                <a:rect l="0" t="0" r="r" b="b"/>
                <a:pathLst>
                  <a:path w="8" h="4">
                    <a:moveTo>
                      <a:pt x="6" y="3"/>
                    </a:moveTo>
                    <a:cubicBezTo>
                      <a:pt x="6" y="3"/>
                      <a:pt x="7" y="4"/>
                      <a:pt x="8" y="3"/>
                    </a:cubicBezTo>
                    <a:cubicBezTo>
                      <a:pt x="8" y="2"/>
                      <a:pt x="8" y="2"/>
                      <a:pt x="6" y="2"/>
                    </a:cubicBezTo>
                    <a:cubicBezTo>
                      <a:pt x="5" y="1"/>
                      <a:pt x="0" y="0"/>
                      <a:pt x="2" y="1"/>
                    </a:cubicBezTo>
                    <a:cubicBezTo>
                      <a:pt x="4" y="3"/>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7" name="Freeform 252">
                <a:extLst>
                  <a:ext uri="{FF2B5EF4-FFF2-40B4-BE49-F238E27FC236}">
                    <a16:creationId xmlns:a16="http://schemas.microsoft.com/office/drawing/2014/main" id="{987D9D59-71D6-4DD6-A213-9CDBB0B5DBC9}"/>
                  </a:ext>
                </a:extLst>
              </p:cNvPr>
              <p:cNvSpPr>
                <a:spLocks/>
              </p:cNvSpPr>
              <p:nvPr/>
            </p:nvSpPr>
            <p:spPr bwMode="auto">
              <a:xfrm>
                <a:off x="2234" y="1376"/>
                <a:ext cx="9" cy="11"/>
              </a:xfrm>
              <a:custGeom>
                <a:avLst/>
                <a:gdLst>
                  <a:gd name="T0" fmla="*/ 5 w 6"/>
                  <a:gd name="T1" fmla="*/ 1 h 8"/>
                  <a:gd name="T2" fmla="*/ 4 w 6"/>
                  <a:gd name="T3" fmla="*/ 1 h 8"/>
                  <a:gd name="T4" fmla="*/ 1 w 6"/>
                  <a:gd name="T5" fmla="*/ 4 h 8"/>
                  <a:gd name="T6" fmla="*/ 2 w 6"/>
                  <a:gd name="T7" fmla="*/ 6 h 8"/>
                  <a:gd name="T8" fmla="*/ 4 w 6"/>
                  <a:gd name="T9" fmla="*/ 6 h 8"/>
                  <a:gd name="T10" fmla="*/ 5 w 6"/>
                  <a:gd name="T11" fmla="*/ 6 h 8"/>
                  <a:gd name="T12" fmla="*/ 4 w 6"/>
                  <a:gd name="T13" fmla="*/ 4 h 8"/>
                  <a:gd name="T14" fmla="*/ 3 w 6"/>
                  <a:gd name="T15" fmla="*/ 3 h 8"/>
                  <a:gd name="T16" fmla="*/ 5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5" y="1"/>
                    </a:moveTo>
                    <a:cubicBezTo>
                      <a:pt x="6" y="0"/>
                      <a:pt x="5" y="0"/>
                      <a:pt x="4" y="1"/>
                    </a:cubicBezTo>
                    <a:cubicBezTo>
                      <a:pt x="3" y="1"/>
                      <a:pt x="1" y="2"/>
                      <a:pt x="1" y="4"/>
                    </a:cubicBezTo>
                    <a:cubicBezTo>
                      <a:pt x="1" y="5"/>
                      <a:pt x="0" y="6"/>
                      <a:pt x="2" y="6"/>
                    </a:cubicBezTo>
                    <a:cubicBezTo>
                      <a:pt x="3" y="5"/>
                      <a:pt x="4" y="6"/>
                      <a:pt x="4" y="6"/>
                    </a:cubicBezTo>
                    <a:cubicBezTo>
                      <a:pt x="4" y="6"/>
                      <a:pt x="5" y="8"/>
                      <a:pt x="5" y="6"/>
                    </a:cubicBezTo>
                    <a:cubicBezTo>
                      <a:pt x="5" y="4"/>
                      <a:pt x="5" y="4"/>
                      <a:pt x="4" y="4"/>
                    </a:cubicBezTo>
                    <a:cubicBezTo>
                      <a:pt x="3" y="4"/>
                      <a:pt x="2" y="3"/>
                      <a:pt x="3" y="3"/>
                    </a:cubicBezTo>
                    <a:cubicBezTo>
                      <a:pt x="4" y="2"/>
                      <a:pt x="5"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8" name="Freeform 253">
                <a:extLst>
                  <a:ext uri="{FF2B5EF4-FFF2-40B4-BE49-F238E27FC236}">
                    <a16:creationId xmlns:a16="http://schemas.microsoft.com/office/drawing/2014/main" id="{8D9AF52F-CD8C-49FD-9914-BF7624DAEB3D}"/>
                  </a:ext>
                </a:extLst>
              </p:cNvPr>
              <p:cNvSpPr>
                <a:spLocks/>
              </p:cNvSpPr>
              <p:nvPr/>
            </p:nvSpPr>
            <p:spPr bwMode="auto">
              <a:xfrm>
                <a:off x="2305" y="1433"/>
                <a:ext cx="10" cy="6"/>
              </a:xfrm>
              <a:custGeom>
                <a:avLst/>
                <a:gdLst>
                  <a:gd name="T0" fmla="*/ 4 w 7"/>
                  <a:gd name="T1" fmla="*/ 4 h 4"/>
                  <a:gd name="T2" fmla="*/ 6 w 7"/>
                  <a:gd name="T3" fmla="*/ 1 h 4"/>
                  <a:gd name="T4" fmla="*/ 1 w 7"/>
                  <a:gd name="T5" fmla="*/ 2 h 4"/>
                  <a:gd name="T6" fmla="*/ 4 w 7"/>
                  <a:gd name="T7" fmla="*/ 4 h 4"/>
                </a:gdLst>
                <a:ahLst/>
                <a:cxnLst>
                  <a:cxn ang="0">
                    <a:pos x="T0" y="T1"/>
                  </a:cxn>
                  <a:cxn ang="0">
                    <a:pos x="T2" y="T3"/>
                  </a:cxn>
                  <a:cxn ang="0">
                    <a:pos x="T4" y="T5"/>
                  </a:cxn>
                  <a:cxn ang="0">
                    <a:pos x="T6" y="T7"/>
                  </a:cxn>
                </a:cxnLst>
                <a:rect l="0" t="0" r="r" b="b"/>
                <a:pathLst>
                  <a:path w="7" h="4">
                    <a:moveTo>
                      <a:pt x="4" y="4"/>
                    </a:moveTo>
                    <a:cubicBezTo>
                      <a:pt x="5" y="3"/>
                      <a:pt x="7" y="3"/>
                      <a:pt x="6" y="1"/>
                    </a:cubicBezTo>
                    <a:cubicBezTo>
                      <a:pt x="5" y="0"/>
                      <a:pt x="0" y="0"/>
                      <a:pt x="1" y="2"/>
                    </a:cubicBezTo>
                    <a:cubicBezTo>
                      <a:pt x="1" y="2"/>
                      <a:pt x="3"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9" name="Freeform 254">
                <a:extLst>
                  <a:ext uri="{FF2B5EF4-FFF2-40B4-BE49-F238E27FC236}">
                    <a16:creationId xmlns:a16="http://schemas.microsoft.com/office/drawing/2014/main" id="{E12E432F-D375-4AC7-A9C8-1EE4BBD27548}"/>
                  </a:ext>
                </a:extLst>
              </p:cNvPr>
              <p:cNvSpPr>
                <a:spLocks/>
              </p:cNvSpPr>
              <p:nvPr/>
            </p:nvSpPr>
            <p:spPr bwMode="auto">
              <a:xfrm>
                <a:off x="2283" y="1522"/>
                <a:ext cx="140" cy="136"/>
              </a:xfrm>
              <a:custGeom>
                <a:avLst/>
                <a:gdLst>
                  <a:gd name="T0" fmla="*/ 53 w 101"/>
                  <a:gd name="T1" fmla="*/ 4 h 99"/>
                  <a:gd name="T2" fmla="*/ 44 w 101"/>
                  <a:gd name="T3" fmla="*/ 6 h 99"/>
                  <a:gd name="T4" fmla="*/ 36 w 101"/>
                  <a:gd name="T5" fmla="*/ 15 h 99"/>
                  <a:gd name="T6" fmla="*/ 32 w 101"/>
                  <a:gd name="T7" fmla="*/ 22 h 99"/>
                  <a:gd name="T8" fmla="*/ 20 w 101"/>
                  <a:gd name="T9" fmla="*/ 42 h 99"/>
                  <a:gd name="T10" fmla="*/ 21 w 101"/>
                  <a:gd name="T11" fmla="*/ 50 h 99"/>
                  <a:gd name="T12" fmla="*/ 19 w 101"/>
                  <a:gd name="T13" fmla="*/ 52 h 99"/>
                  <a:gd name="T14" fmla="*/ 10 w 101"/>
                  <a:gd name="T15" fmla="*/ 59 h 99"/>
                  <a:gd name="T16" fmla="*/ 8 w 101"/>
                  <a:gd name="T17" fmla="*/ 58 h 99"/>
                  <a:gd name="T18" fmla="*/ 12 w 101"/>
                  <a:gd name="T19" fmla="*/ 62 h 99"/>
                  <a:gd name="T20" fmla="*/ 10 w 101"/>
                  <a:gd name="T21" fmla="*/ 66 h 99"/>
                  <a:gd name="T22" fmla="*/ 1 w 101"/>
                  <a:gd name="T23" fmla="*/ 79 h 99"/>
                  <a:gd name="T24" fmla="*/ 22 w 101"/>
                  <a:gd name="T25" fmla="*/ 78 h 99"/>
                  <a:gd name="T26" fmla="*/ 38 w 101"/>
                  <a:gd name="T27" fmla="*/ 81 h 99"/>
                  <a:gd name="T28" fmla="*/ 46 w 101"/>
                  <a:gd name="T29" fmla="*/ 78 h 99"/>
                  <a:gd name="T30" fmla="*/ 51 w 101"/>
                  <a:gd name="T31" fmla="*/ 77 h 99"/>
                  <a:gd name="T32" fmla="*/ 50 w 101"/>
                  <a:gd name="T33" fmla="*/ 81 h 99"/>
                  <a:gd name="T34" fmla="*/ 53 w 101"/>
                  <a:gd name="T35" fmla="*/ 82 h 99"/>
                  <a:gd name="T36" fmla="*/ 59 w 101"/>
                  <a:gd name="T37" fmla="*/ 80 h 99"/>
                  <a:gd name="T38" fmla="*/ 64 w 101"/>
                  <a:gd name="T39" fmla="*/ 78 h 99"/>
                  <a:gd name="T40" fmla="*/ 68 w 101"/>
                  <a:gd name="T41" fmla="*/ 79 h 99"/>
                  <a:gd name="T42" fmla="*/ 56 w 101"/>
                  <a:gd name="T43" fmla="*/ 93 h 99"/>
                  <a:gd name="T44" fmla="*/ 63 w 101"/>
                  <a:gd name="T45" fmla="*/ 90 h 99"/>
                  <a:gd name="T46" fmla="*/ 70 w 101"/>
                  <a:gd name="T47" fmla="*/ 83 h 99"/>
                  <a:gd name="T48" fmla="*/ 75 w 101"/>
                  <a:gd name="T49" fmla="*/ 80 h 99"/>
                  <a:gd name="T50" fmla="*/ 80 w 101"/>
                  <a:gd name="T51" fmla="*/ 76 h 99"/>
                  <a:gd name="T52" fmla="*/ 78 w 101"/>
                  <a:gd name="T53" fmla="*/ 89 h 99"/>
                  <a:gd name="T54" fmla="*/ 87 w 101"/>
                  <a:gd name="T55" fmla="*/ 87 h 99"/>
                  <a:gd name="T56" fmla="*/ 86 w 101"/>
                  <a:gd name="T57" fmla="*/ 92 h 99"/>
                  <a:gd name="T58" fmla="*/ 88 w 101"/>
                  <a:gd name="T59" fmla="*/ 97 h 99"/>
                  <a:gd name="T60" fmla="*/ 96 w 101"/>
                  <a:gd name="T61" fmla="*/ 91 h 99"/>
                  <a:gd name="T62" fmla="*/ 94 w 101"/>
                  <a:gd name="T63" fmla="*/ 82 h 99"/>
                  <a:gd name="T64" fmla="*/ 94 w 101"/>
                  <a:gd name="T65" fmla="*/ 71 h 99"/>
                  <a:gd name="T66" fmla="*/ 87 w 101"/>
                  <a:gd name="T67" fmla="*/ 80 h 99"/>
                  <a:gd name="T68" fmla="*/ 86 w 101"/>
                  <a:gd name="T69" fmla="*/ 72 h 99"/>
                  <a:gd name="T70" fmla="*/ 86 w 101"/>
                  <a:gd name="T71" fmla="*/ 70 h 99"/>
                  <a:gd name="T72" fmla="*/ 91 w 101"/>
                  <a:gd name="T73" fmla="*/ 65 h 99"/>
                  <a:gd name="T74" fmla="*/ 92 w 101"/>
                  <a:gd name="T75" fmla="*/ 62 h 99"/>
                  <a:gd name="T76" fmla="*/ 86 w 101"/>
                  <a:gd name="T77" fmla="*/ 64 h 99"/>
                  <a:gd name="T78" fmla="*/ 82 w 101"/>
                  <a:gd name="T79" fmla="*/ 63 h 99"/>
                  <a:gd name="T80" fmla="*/ 84 w 101"/>
                  <a:gd name="T81" fmla="*/ 59 h 99"/>
                  <a:gd name="T82" fmla="*/ 83 w 101"/>
                  <a:gd name="T83" fmla="*/ 57 h 99"/>
                  <a:gd name="T84" fmla="*/ 83 w 101"/>
                  <a:gd name="T85" fmla="*/ 54 h 99"/>
                  <a:gd name="T86" fmla="*/ 80 w 101"/>
                  <a:gd name="T87" fmla="*/ 44 h 99"/>
                  <a:gd name="T88" fmla="*/ 74 w 101"/>
                  <a:gd name="T89" fmla="*/ 46 h 99"/>
                  <a:gd name="T90" fmla="*/ 70 w 101"/>
                  <a:gd name="T91" fmla="*/ 45 h 99"/>
                  <a:gd name="T92" fmla="*/ 63 w 101"/>
                  <a:gd name="T93" fmla="*/ 47 h 99"/>
                  <a:gd name="T94" fmla="*/ 62 w 101"/>
                  <a:gd name="T95" fmla="*/ 45 h 99"/>
                  <a:gd name="T96" fmla="*/ 59 w 101"/>
                  <a:gd name="T97" fmla="*/ 46 h 99"/>
                  <a:gd name="T98" fmla="*/ 55 w 101"/>
                  <a:gd name="T99" fmla="*/ 45 h 99"/>
                  <a:gd name="T100" fmla="*/ 52 w 101"/>
                  <a:gd name="T101" fmla="*/ 41 h 99"/>
                  <a:gd name="T102" fmla="*/ 57 w 101"/>
                  <a:gd name="T103" fmla="*/ 35 h 99"/>
                  <a:gd name="T104" fmla="*/ 50 w 101"/>
                  <a:gd name="T105" fmla="*/ 34 h 99"/>
                  <a:gd name="T106" fmla="*/ 44 w 101"/>
                  <a:gd name="T107" fmla="*/ 36 h 99"/>
                  <a:gd name="T108" fmla="*/ 38 w 101"/>
                  <a:gd name="T109" fmla="*/ 42 h 99"/>
                  <a:gd name="T110" fmla="*/ 46 w 101"/>
                  <a:gd name="T111" fmla="*/ 23 h 99"/>
                  <a:gd name="T112" fmla="*/ 51 w 101"/>
                  <a:gd name="T113" fmla="*/ 18 h 99"/>
                  <a:gd name="T114" fmla="*/ 49 w 101"/>
                  <a:gd name="T115" fmla="*/ 8 h 99"/>
                  <a:gd name="T116" fmla="*/ 56 w 101"/>
                  <a:gd name="T117"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99">
                    <a:moveTo>
                      <a:pt x="56" y="2"/>
                    </a:moveTo>
                    <a:cubicBezTo>
                      <a:pt x="55" y="2"/>
                      <a:pt x="55" y="3"/>
                      <a:pt x="55" y="4"/>
                    </a:cubicBezTo>
                    <a:cubicBezTo>
                      <a:pt x="56" y="5"/>
                      <a:pt x="54" y="5"/>
                      <a:pt x="53" y="4"/>
                    </a:cubicBezTo>
                    <a:cubicBezTo>
                      <a:pt x="52" y="4"/>
                      <a:pt x="52" y="4"/>
                      <a:pt x="52" y="2"/>
                    </a:cubicBezTo>
                    <a:cubicBezTo>
                      <a:pt x="52" y="0"/>
                      <a:pt x="51" y="2"/>
                      <a:pt x="51" y="2"/>
                    </a:cubicBezTo>
                    <a:cubicBezTo>
                      <a:pt x="51" y="2"/>
                      <a:pt x="48" y="5"/>
                      <a:pt x="44" y="6"/>
                    </a:cubicBezTo>
                    <a:cubicBezTo>
                      <a:pt x="41" y="6"/>
                      <a:pt x="40" y="9"/>
                      <a:pt x="39" y="9"/>
                    </a:cubicBezTo>
                    <a:cubicBezTo>
                      <a:pt x="38" y="10"/>
                      <a:pt x="38" y="12"/>
                      <a:pt x="37" y="13"/>
                    </a:cubicBezTo>
                    <a:cubicBezTo>
                      <a:pt x="35" y="14"/>
                      <a:pt x="35" y="14"/>
                      <a:pt x="36" y="15"/>
                    </a:cubicBezTo>
                    <a:cubicBezTo>
                      <a:pt x="36" y="17"/>
                      <a:pt x="34" y="19"/>
                      <a:pt x="31" y="19"/>
                    </a:cubicBezTo>
                    <a:cubicBezTo>
                      <a:pt x="29" y="19"/>
                      <a:pt x="30" y="21"/>
                      <a:pt x="31" y="21"/>
                    </a:cubicBezTo>
                    <a:cubicBezTo>
                      <a:pt x="32" y="22"/>
                      <a:pt x="32" y="22"/>
                      <a:pt x="32" y="22"/>
                    </a:cubicBezTo>
                    <a:cubicBezTo>
                      <a:pt x="31" y="22"/>
                      <a:pt x="30" y="22"/>
                      <a:pt x="30" y="23"/>
                    </a:cubicBezTo>
                    <a:cubicBezTo>
                      <a:pt x="29" y="24"/>
                      <a:pt x="23" y="35"/>
                      <a:pt x="23" y="36"/>
                    </a:cubicBezTo>
                    <a:cubicBezTo>
                      <a:pt x="22" y="37"/>
                      <a:pt x="21" y="41"/>
                      <a:pt x="20" y="42"/>
                    </a:cubicBezTo>
                    <a:cubicBezTo>
                      <a:pt x="20" y="43"/>
                      <a:pt x="18" y="45"/>
                      <a:pt x="17" y="46"/>
                    </a:cubicBezTo>
                    <a:cubicBezTo>
                      <a:pt x="17" y="47"/>
                      <a:pt x="18" y="48"/>
                      <a:pt x="21" y="49"/>
                    </a:cubicBezTo>
                    <a:cubicBezTo>
                      <a:pt x="21" y="49"/>
                      <a:pt x="19" y="49"/>
                      <a:pt x="21" y="50"/>
                    </a:cubicBezTo>
                    <a:cubicBezTo>
                      <a:pt x="23" y="50"/>
                      <a:pt x="20" y="50"/>
                      <a:pt x="19" y="50"/>
                    </a:cubicBezTo>
                    <a:cubicBezTo>
                      <a:pt x="17" y="50"/>
                      <a:pt x="19" y="52"/>
                      <a:pt x="21" y="53"/>
                    </a:cubicBezTo>
                    <a:cubicBezTo>
                      <a:pt x="23" y="54"/>
                      <a:pt x="19" y="53"/>
                      <a:pt x="19" y="52"/>
                    </a:cubicBezTo>
                    <a:cubicBezTo>
                      <a:pt x="18" y="52"/>
                      <a:pt x="16" y="53"/>
                      <a:pt x="15" y="51"/>
                    </a:cubicBezTo>
                    <a:cubicBezTo>
                      <a:pt x="14" y="49"/>
                      <a:pt x="13" y="55"/>
                      <a:pt x="12" y="56"/>
                    </a:cubicBezTo>
                    <a:cubicBezTo>
                      <a:pt x="11" y="58"/>
                      <a:pt x="10" y="57"/>
                      <a:pt x="10" y="59"/>
                    </a:cubicBezTo>
                    <a:cubicBezTo>
                      <a:pt x="10" y="62"/>
                      <a:pt x="9" y="61"/>
                      <a:pt x="9" y="61"/>
                    </a:cubicBezTo>
                    <a:cubicBezTo>
                      <a:pt x="8" y="60"/>
                      <a:pt x="9" y="59"/>
                      <a:pt x="8" y="60"/>
                    </a:cubicBezTo>
                    <a:cubicBezTo>
                      <a:pt x="7" y="62"/>
                      <a:pt x="7" y="59"/>
                      <a:pt x="8" y="58"/>
                    </a:cubicBezTo>
                    <a:cubicBezTo>
                      <a:pt x="10" y="57"/>
                      <a:pt x="5" y="59"/>
                      <a:pt x="3" y="61"/>
                    </a:cubicBezTo>
                    <a:cubicBezTo>
                      <a:pt x="1" y="63"/>
                      <a:pt x="7" y="62"/>
                      <a:pt x="8" y="62"/>
                    </a:cubicBezTo>
                    <a:cubicBezTo>
                      <a:pt x="10" y="61"/>
                      <a:pt x="11" y="61"/>
                      <a:pt x="12" y="62"/>
                    </a:cubicBezTo>
                    <a:cubicBezTo>
                      <a:pt x="13" y="62"/>
                      <a:pt x="14" y="62"/>
                      <a:pt x="15" y="62"/>
                    </a:cubicBezTo>
                    <a:cubicBezTo>
                      <a:pt x="16" y="62"/>
                      <a:pt x="16" y="62"/>
                      <a:pt x="15" y="63"/>
                    </a:cubicBezTo>
                    <a:cubicBezTo>
                      <a:pt x="13" y="64"/>
                      <a:pt x="11" y="65"/>
                      <a:pt x="10" y="66"/>
                    </a:cubicBezTo>
                    <a:cubicBezTo>
                      <a:pt x="8" y="68"/>
                      <a:pt x="5" y="70"/>
                      <a:pt x="3" y="72"/>
                    </a:cubicBezTo>
                    <a:cubicBezTo>
                      <a:pt x="0" y="73"/>
                      <a:pt x="0" y="75"/>
                      <a:pt x="0" y="75"/>
                    </a:cubicBezTo>
                    <a:cubicBezTo>
                      <a:pt x="1" y="76"/>
                      <a:pt x="1" y="76"/>
                      <a:pt x="1" y="79"/>
                    </a:cubicBezTo>
                    <a:cubicBezTo>
                      <a:pt x="1" y="81"/>
                      <a:pt x="4" y="80"/>
                      <a:pt x="6" y="80"/>
                    </a:cubicBezTo>
                    <a:cubicBezTo>
                      <a:pt x="8" y="80"/>
                      <a:pt x="14" y="78"/>
                      <a:pt x="16" y="78"/>
                    </a:cubicBezTo>
                    <a:cubicBezTo>
                      <a:pt x="17" y="78"/>
                      <a:pt x="21" y="78"/>
                      <a:pt x="22" y="78"/>
                    </a:cubicBezTo>
                    <a:cubicBezTo>
                      <a:pt x="23" y="78"/>
                      <a:pt x="27" y="79"/>
                      <a:pt x="29" y="79"/>
                    </a:cubicBezTo>
                    <a:cubicBezTo>
                      <a:pt x="31" y="79"/>
                      <a:pt x="34" y="79"/>
                      <a:pt x="34" y="80"/>
                    </a:cubicBezTo>
                    <a:cubicBezTo>
                      <a:pt x="35" y="80"/>
                      <a:pt x="38" y="81"/>
                      <a:pt x="38" y="81"/>
                    </a:cubicBezTo>
                    <a:cubicBezTo>
                      <a:pt x="39" y="81"/>
                      <a:pt x="40" y="81"/>
                      <a:pt x="39" y="80"/>
                    </a:cubicBezTo>
                    <a:cubicBezTo>
                      <a:pt x="39" y="79"/>
                      <a:pt x="41" y="79"/>
                      <a:pt x="42" y="79"/>
                    </a:cubicBezTo>
                    <a:cubicBezTo>
                      <a:pt x="43" y="80"/>
                      <a:pt x="45" y="79"/>
                      <a:pt x="46" y="78"/>
                    </a:cubicBezTo>
                    <a:cubicBezTo>
                      <a:pt x="46" y="77"/>
                      <a:pt x="46" y="77"/>
                      <a:pt x="47" y="77"/>
                    </a:cubicBezTo>
                    <a:cubicBezTo>
                      <a:pt x="47" y="78"/>
                      <a:pt x="48" y="78"/>
                      <a:pt x="48" y="76"/>
                    </a:cubicBezTo>
                    <a:cubicBezTo>
                      <a:pt x="49" y="75"/>
                      <a:pt x="50" y="77"/>
                      <a:pt x="51" y="77"/>
                    </a:cubicBezTo>
                    <a:cubicBezTo>
                      <a:pt x="52" y="76"/>
                      <a:pt x="53" y="76"/>
                      <a:pt x="52" y="77"/>
                    </a:cubicBezTo>
                    <a:cubicBezTo>
                      <a:pt x="52" y="77"/>
                      <a:pt x="51" y="79"/>
                      <a:pt x="53" y="79"/>
                    </a:cubicBezTo>
                    <a:cubicBezTo>
                      <a:pt x="55" y="78"/>
                      <a:pt x="52" y="80"/>
                      <a:pt x="50" y="81"/>
                    </a:cubicBezTo>
                    <a:cubicBezTo>
                      <a:pt x="47" y="82"/>
                      <a:pt x="49" y="82"/>
                      <a:pt x="51" y="81"/>
                    </a:cubicBezTo>
                    <a:cubicBezTo>
                      <a:pt x="54" y="80"/>
                      <a:pt x="53" y="81"/>
                      <a:pt x="52" y="82"/>
                    </a:cubicBezTo>
                    <a:cubicBezTo>
                      <a:pt x="51" y="82"/>
                      <a:pt x="52" y="82"/>
                      <a:pt x="53" y="82"/>
                    </a:cubicBezTo>
                    <a:cubicBezTo>
                      <a:pt x="54" y="81"/>
                      <a:pt x="56" y="82"/>
                      <a:pt x="56" y="81"/>
                    </a:cubicBezTo>
                    <a:cubicBezTo>
                      <a:pt x="56" y="80"/>
                      <a:pt x="57" y="82"/>
                      <a:pt x="58" y="83"/>
                    </a:cubicBezTo>
                    <a:cubicBezTo>
                      <a:pt x="59" y="83"/>
                      <a:pt x="59" y="82"/>
                      <a:pt x="59" y="80"/>
                    </a:cubicBezTo>
                    <a:cubicBezTo>
                      <a:pt x="59" y="77"/>
                      <a:pt x="60" y="78"/>
                      <a:pt x="60" y="78"/>
                    </a:cubicBezTo>
                    <a:cubicBezTo>
                      <a:pt x="60" y="78"/>
                      <a:pt x="62" y="78"/>
                      <a:pt x="63" y="79"/>
                    </a:cubicBezTo>
                    <a:cubicBezTo>
                      <a:pt x="63" y="80"/>
                      <a:pt x="63" y="79"/>
                      <a:pt x="64" y="78"/>
                    </a:cubicBezTo>
                    <a:cubicBezTo>
                      <a:pt x="65" y="77"/>
                      <a:pt x="66" y="76"/>
                      <a:pt x="66" y="78"/>
                    </a:cubicBezTo>
                    <a:cubicBezTo>
                      <a:pt x="66" y="79"/>
                      <a:pt x="64" y="79"/>
                      <a:pt x="67" y="79"/>
                    </a:cubicBezTo>
                    <a:cubicBezTo>
                      <a:pt x="70" y="78"/>
                      <a:pt x="68" y="79"/>
                      <a:pt x="68" y="79"/>
                    </a:cubicBezTo>
                    <a:cubicBezTo>
                      <a:pt x="68" y="79"/>
                      <a:pt x="57" y="87"/>
                      <a:pt x="55" y="88"/>
                    </a:cubicBezTo>
                    <a:cubicBezTo>
                      <a:pt x="53" y="90"/>
                      <a:pt x="52" y="90"/>
                      <a:pt x="52" y="92"/>
                    </a:cubicBezTo>
                    <a:cubicBezTo>
                      <a:pt x="52" y="95"/>
                      <a:pt x="55" y="93"/>
                      <a:pt x="56" y="93"/>
                    </a:cubicBezTo>
                    <a:cubicBezTo>
                      <a:pt x="57" y="93"/>
                      <a:pt x="57" y="92"/>
                      <a:pt x="58" y="93"/>
                    </a:cubicBezTo>
                    <a:cubicBezTo>
                      <a:pt x="59" y="93"/>
                      <a:pt x="61" y="93"/>
                      <a:pt x="62" y="92"/>
                    </a:cubicBezTo>
                    <a:cubicBezTo>
                      <a:pt x="62" y="91"/>
                      <a:pt x="63" y="91"/>
                      <a:pt x="63" y="90"/>
                    </a:cubicBezTo>
                    <a:cubicBezTo>
                      <a:pt x="64" y="89"/>
                      <a:pt x="66" y="85"/>
                      <a:pt x="66" y="84"/>
                    </a:cubicBezTo>
                    <a:cubicBezTo>
                      <a:pt x="67" y="84"/>
                      <a:pt x="68" y="83"/>
                      <a:pt x="68" y="84"/>
                    </a:cubicBezTo>
                    <a:cubicBezTo>
                      <a:pt x="69" y="84"/>
                      <a:pt x="70" y="84"/>
                      <a:pt x="70" y="83"/>
                    </a:cubicBezTo>
                    <a:cubicBezTo>
                      <a:pt x="71" y="83"/>
                      <a:pt x="73" y="80"/>
                      <a:pt x="72" y="82"/>
                    </a:cubicBezTo>
                    <a:cubicBezTo>
                      <a:pt x="71" y="84"/>
                      <a:pt x="71" y="84"/>
                      <a:pt x="72" y="83"/>
                    </a:cubicBezTo>
                    <a:cubicBezTo>
                      <a:pt x="73" y="83"/>
                      <a:pt x="74" y="82"/>
                      <a:pt x="75" y="80"/>
                    </a:cubicBezTo>
                    <a:cubicBezTo>
                      <a:pt x="75" y="79"/>
                      <a:pt x="77" y="76"/>
                      <a:pt x="77" y="75"/>
                    </a:cubicBezTo>
                    <a:cubicBezTo>
                      <a:pt x="78" y="75"/>
                      <a:pt x="78" y="75"/>
                      <a:pt x="79" y="75"/>
                    </a:cubicBezTo>
                    <a:cubicBezTo>
                      <a:pt x="79" y="76"/>
                      <a:pt x="80" y="75"/>
                      <a:pt x="80" y="76"/>
                    </a:cubicBezTo>
                    <a:cubicBezTo>
                      <a:pt x="80" y="77"/>
                      <a:pt x="81" y="81"/>
                      <a:pt x="82" y="82"/>
                    </a:cubicBezTo>
                    <a:cubicBezTo>
                      <a:pt x="83" y="83"/>
                      <a:pt x="82" y="84"/>
                      <a:pt x="81" y="85"/>
                    </a:cubicBezTo>
                    <a:cubicBezTo>
                      <a:pt x="80" y="85"/>
                      <a:pt x="79" y="86"/>
                      <a:pt x="78" y="89"/>
                    </a:cubicBezTo>
                    <a:cubicBezTo>
                      <a:pt x="77" y="92"/>
                      <a:pt x="77" y="92"/>
                      <a:pt x="78" y="94"/>
                    </a:cubicBezTo>
                    <a:cubicBezTo>
                      <a:pt x="79" y="96"/>
                      <a:pt x="84" y="90"/>
                      <a:pt x="85" y="89"/>
                    </a:cubicBezTo>
                    <a:cubicBezTo>
                      <a:pt x="86" y="88"/>
                      <a:pt x="86" y="88"/>
                      <a:pt x="87" y="87"/>
                    </a:cubicBezTo>
                    <a:cubicBezTo>
                      <a:pt x="87" y="86"/>
                      <a:pt x="87" y="89"/>
                      <a:pt x="86" y="89"/>
                    </a:cubicBezTo>
                    <a:cubicBezTo>
                      <a:pt x="85" y="90"/>
                      <a:pt x="85" y="90"/>
                      <a:pt x="86" y="91"/>
                    </a:cubicBezTo>
                    <a:cubicBezTo>
                      <a:pt x="86" y="91"/>
                      <a:pt x="87" y="91"/>
                      <a:pt x="86" y="92"/>
                    </a:cubicBezTo>
                    <a:cubicBezTo>
                      <a:pt x="85" y="93"/>
                      <a:pt x="86" y="94"/>
                      <a:pt x="87" y="93"/>
                    </a:cubicBezTo>
                    <a:cubicBezTo>
                      <a:pt x="88" y="93"/>
                      <a:pt x="87" y="93"/>
                      <a:pt x="86" y="96"/>
                    </a:cubicBezTo>
                    <a:cubicBezTo>
                      <a:pt x="84" y="98"/>
                      <a:pt x="87" y="99"/>
                      <a:pt x="88" y="97"/>
                    </a:cubicBezTo>
                    <a:cubicBezTo>
                      <a:pt x="90" y="96"/>
                      <a:pt x="89" y="97"/>
                      <a:pt x="90" y="97"/>
                    </a:cubicBezTo>
                    <a:cubicBezTo>
                      <a:pt x="91" y="96"/>
                      <a:pt x="90" y="95"/>
                      <a:pt x="92" y="97"/>
                    </a:cubicBezTo>
                    <a:cubicBezTo>
                      <a:pt x="94" y="99"/>
                      <a:pt x="95" y="94"/>
                      <a:pt x="96" y="91"/>
                    </a:cubicBezTo>
                    <a:cubicBezTo>
                      <a:pt x="97" y="89"/>
                      <a:pt x="98" y="86"/>
                      <a:pt x="100" y="83"/>
                    </a:cubicBezTo>
                    <a:cubicBezTo>
                      <a:pt x="101" y="81"/>
                      <a:pt x="99" y="80"/>
                      <a:pt x="98" y="79"/>
                    </a:cubicBezTo>
                    <a:cubicBezTo>
                      <a:pt x="97" y="78"/>
                      <a:pt x="96" y="80"/>
                      <a:pt x="94" y="82"/>
                    </a:cubicBezTo>
                    <a:cubicBezTo>
                      <a:pt x="92" y="84"/>
                      <a:pt x="93" y="83"/>
                      <a:pt x="92" y="81"/>
                    </a:cubicBezTo>
                    <a:cubicBezTo>
                      <a:pt x="92" y="79"/>
                      <a:pt x="94" y="73"/>
                      <a:pt x="95" y="71"/>
                    </a:cubicBezTo>
                    <a:cubicBezTo>
                      <a:pt x="97" y="70"/>
                      <a:pt x="95" y="70"/>
                      <a:pt x="94" y="71"/>
                    </a:cubicBezTo>
                    <a:cubicBezTo>
                      <a:pt x="92" y="71"/>
                      <a:pt x="90" y="72"/>
                      <a:pt x="90" y="73"/>
                    </a:cubicBezTo>
                    <a:cubicBezTo>
                      <a:pt x="89" y="75"/>
                      <a:pt x="89" y="74"/>
                      <a:pt x="88" y="76"/>
                    </a:cubicBezTo>
                    <a:cubicBezTo>
                      <a:pt x="88" y="77"/>
                      <a:pt x="87" y="78"/>
                      <a:pt x="87" y="80"/>
                    </a:cubicBezTo>
                    <a:cubicBezTo>
                      <a:pt x="86" y="81"/>
                      <a:pt x="86" y="80"/>
                      <a:pt x="85" y="81"/>
                    </a:cubicBezTo>
                    <a:cubicBezTo>
                      <a:pt x="84" y="81"/>
                      <a:pt x="83" y="79"/>
                      <a:pt x="83" y="78"/>
                    </a:cubicBezTo>
                    <a:cubicBezTo>
                      <a:pt x="82" y="77"/>
                      <a:pt x="85" y="73"/>
                      <a:pt x="86" y="72"/>
                    </a:cubicBezTo>
                    <a:cubicBezTo>
                      <a:pt x="86" y="71"/>
                      <a:pt x="85" y="71"/>
                      <a:pt x="85" y="71"/>
                    </a:cubicBezTo>
                    <a:cubicBezTo>
                      <a:pt x="84" y="71"/>
                      <a:pt x="83" y="71"/>
                      <a:pt x="83" y="70"/>
                    </a:cubicBezTo>
                    <a:cubicBezTo>
                      <a:pt x="83" y="69"/>
                      <a:pt x="85" y="70"/>
                      <a:pt x="86" y="70"/>
                    </a:cubicBezTo>
                    <a:cubicBezTo>
                      <a:pt x="87" y="69"/>
                      <a:pt x="87" y="67"/>
                      <a:pt x="88" y="67"/>
                    </a:cubicBezTo>
                    <a:cubicBezTo>
                      <a:pt x="88" y="67"/>
                      <a:pt x="89" y="67"/>
                      <a:pt x="89" y="66"/>
                    </a:cubicBezTo>
                    <a:cubicBezTo>
                      <a:pt x="89" y="65"/>
                      <a:pt x="90" y="65"/>
                      <a:pt x="91" y="65"/>
                    </a:cubicBezTo>
                    <a:cubicBezTo>
                      <a:pt x="93" y="65"/>
                      <a:pt x="93" y="64"/>
                      <a:pt x="94" y="63"/>
                    </a:cubicBezTo>
                    <a:cubicBezTo>
                      <a:pt x="95" y="62"/>
                      <a:pt x="95" y="61"/>
                      <a:pt x="94" y="60"/>
                    </a:cubicBezTo>
                    <a:cubicBezTo>
                      <a:pt x="93" y="59"/>
                      <a:pt x="92" y="61"/>
                      <a:pt x="92" y="62"/>
                    </a:cubicBezTo>
                    <a:cubicBezTo>
                      <a:pt x="91" y="63"/>
                      <a:pt x="91" y="62"/>
                      <a:pt x="90" y="61"/>
                    </a:cubicBezTo>
                    <a:cubicBezTo>
                      <a:pt x="89" y="60"/>
                      <a:pt x="88" y="61"/>
                      <a:pt x="88" y="62"/>
                    </a:cubicBezTo>
                    <a:cubicBezTo>
                      <a:pt x="87" y="63"/>
                      <a:pt x="87" y="63"/>
                      <a:pt x="86" y="64"/>
                    </a:cubicBezTo>
                    <a:cubicBezTo>
                      <a:pt x="85" y="65"/>
                      <a:pt x="85" y="63"/>
                      <a:pt x="85" y="63"/>
                    </a:cubicBezTo>
                    <a:cubicBezTo>
                      <a:pt x="86" y="62"/>
                      <a:pt x="85" y="61"/>
                      <a:pt x="84" y="63"/>
                    </a:cubicBezTo>
                    <a:cubicBezTo>
                      <a:pt x="82" y="64"/>
                      <a:pt x="81" y="63"/>
                      <a:pt x="82" y="63"/>
                    </a:cubicBezTo>
                    <a:cubicBezTo>
                      <a:pt x="84" y="62"/>
                      <a:pt x="84" y="62"/>
                      <a:pt x="83" y="61"/>
                    </a:cubicBezTo>
                    <a:cubicBezTo>
                      <a:pt x="81" y="61"/>
                      <a:pt x="83" y="61"/>
                      <a:pt x="84" y="60"/>
                    </a:cubicBezTo>
                    <a:cubicBezTo>
                      <a:pt x="86" y="60"/>
                      <a:pt x="86" y="59"/>
                      <a:pt x="84" y="59"/>
                    </a:cubicBezTo>
                    <a:cubicBezTo>
                      <a:pt x="82" y="58"/>
                      <a:pt x="82" y="59"/>
                      <a:pt x="82" y="59"/>
                    </a:cubicBezTo>
                    <a:cubicBezTo>
                      <a:pt x="83" y="59"/>
                      <a:pt x="81" y="60"/>
                      <a:pt x="80" y="59"/>
                    </a:cubicBezTo>
                    <a:cubicBezTo>
                      <a:pt x="80" y="57"/>
                      <a:pt x="82" y="58"/>
                      <a:pt x="83" y="57"/>
                    </a:cubicBezTo>
                    <a:cubicBezTo>
                      <a:pt x="84" y="56"/>
                      <a:pt x="81" y="57"/>
                      <a:pt x="79" y="57"/>
                    </a:cubicBezTo>
                    <a:cubicBezTo>
                      <a:pt x="78" y="57"/>
                      <a:pt x="79" y="56"/>
                      <a:pt x="80" y="56"/>
                    </a:cubicBezTo>
                    <a:cubicBezTo>
                      <a:pt x="81" y="55"/>
                      <a:pt x="81" y="54"/>
                      <a:pt x="83" y="54"/>
                    </a:cubicBezTo>
                    <a:cubicBezTo>
                      <a:pt x="84" y="53"/>
                      <a:pt x="85" y="52"/>
                      <a:pt x="86" y="52"/>
                    </a:cubicBezTo>
                    <a:cubicBezTo>
                      <a:pt x="86" y="51"/>
                      <a:pt x="88" y="48"/>
                      <a:pt x="88" y="48"/>
                    </a:cubicBezTo>
                    <a:cubicBezTo>
                      <a:pt x="89" y="48"/>
                      <a:pt x="81" y="45"/>
                      <a:pt x="80" y="44"/>
                    </a:cubicBezTo>
                    <a:cubicBezTo>
                      <a:pt x="80" y="44"/>
                      <a:pt x="78" y="44"/>
                      <a:pt x="78" y="45"/>
                    </a:cubicBezTo>
                    <a:cubicBezTo>
                      <a:pt x="77" y="46"/>
                      <a:pt x="77" y="46"/>
                      <a:pt x="76" y="45"/>
                    </a:cubicBezTo>
                    <a:cubicBezTo>
                      <a:pt x="76" y="44"/>
                      <a:pt x="75" y="44"/>
                      <a:pt x="74" y="46"/>
                    </a:cubicBezTo>
                    <a:cubicBezTo>
                      <a:pt x="73" y="47"/>
                      <a:pt x="73" y="48"/>
                      <a:pt x="73" y="46"/>
                    </a:cubicBezTo>
                    <a:cubicBezTo>
                      <a:pt x="73" y="45"/>
                      <a:pt x="73" y="44"/>
                      <a:pt x="73" y="43"/>
                    </a:cubicBezTo>
                    <a:cubicBezTo>
                      <a:pt x="73" y="42"/>
                      <a:pt x="71" y="44"/>
                      <a:pt x="70" y="45"/>
                    </a:cubicBezTo>
                    <a:cubicBezTo>
                      <a:pt x="69" y="46"/>
                      <a:pt x="68" y="47"/>
                      <a:pt x="68" y="47"/>
                    </a:cubicBezTo>
                    <a:cubicBezTo>
                      <a:pt x="67" y="47"/>
                      <a:pt x="66" y="47"/>
                      <a:pt x="65" y="48"/>
                    </a:cubicBezTo>
                    <a:cubicBezTo>
                      <a:pt x="65" y="49"/>
                      <a:pt x="64" y="48"/>
                      <a:pt x="63" y="47"/>
                    </a:cubicBezTo>
                    <a:cubicBezTo>
                      <a:pt x="62" y="47"/>
                      <a:pt x="61" y="51"/>
                      <a:pt x="60" y="52"/>
                    </a:cubicBezTo>
                    <a:cubicBezTo>
                      <a:pt x="58" y="53"/>
                      <a:pt x="61" y="49"/>
                      <a:pt x="62" y="47"/>
                    </a:cubicBezTo>
                    <a:cubicBezTo>
                      <a:pt x="62" y="46"/>
                      <a:pt x="61" y="46"/>
                      <a:pt x="62" y="45"/>
                    </a:cubicBezTo>
                    <a:cubicBezTo>
                      <a:pt x="64" y="44"/>
                      <a:pt x="62" y="43"/>
                      <a:pt x="61" y="43"/>
                    </a:cubicBezTo>
                    <a:cubicBezTo>
                      <a:pt x="60" y="43"/>
                      <a:pt x="61" y="45"/>
                      <a:pt x="60" y="46"/>
                    </a:cubicBezTo>
                    <a:cubicBezTo>
                      <a:pt x="59" y="47"/>
                      <a:pt x="59" y="46"/>
                      <a:pt x="59" y="46"/>
                    </a:cubicBezTo>
                    <a:cubicBezTo>
                      <a:pt x="60" y="45"/>
                      <a:pt x="60" y="45"/>
                      <a:pt x="59" y="44"/>
                    </a:cubicBezTo>
                    <a:cubicBezTo>
                      <a:pt x="58" y="43"/>
                      <a:pt x="58" y="43"/>
                      <a:pt x="57" y="45"/>
                    </a:cubicBezTo>
                    <a:cubicBezTo>
                      <a:pt x="56" y="45"/>
                      <a:pt x="56" y="44"/>
                      <a:pt x="55" y="45"/>
                    </a:cubicBezTo>
                    <a:cubicBezTo>
                      <a:pt x="55" y="46"/>
                      <a:pt x="54" y="44"/>
                      <a:pt x="54" y="44"/>
                    </a:cubicBezTo>
                    <a:cubicBezTo>
                      <a:pt x="53" y="43"/>
                      <a:pt x="52" y="43"/>
                      <a:pt x="50" y="44"/>
                    </a:cubicBezTo>
                    <a:cubicBezTo>
                      <a:pt x="49" y="44"/>
                      <a:pt x="51" y="42"/>
                      <a:pt x="52" y="41"/>
                    </a:cubicBezTo>
                    <a:cubicBezTo>
                      <a:pt x="53" y="40"/>
                      <a:pt x="52" y="39"/>
                      <a:pt x="50" y="40"/>
                    </a:cubicBezTo>
                    <a:cubicBezTo>
                      <a:pt x="48" y="41"/>
                      <a:pt x="48" y="42"/>
                      <a:pt x="48" y="40"/>
                    </a:cubicBezTo>
                    <a:cubicBezTo>
                      <a:pt x="49" y="39"/>
                      <a:pt x="55" y="37"/>
                      <a:pt x="57" y="35"/>
                    </a:cubicBezTo>
                    <a:cubicBezTo>
                      <a:pt x="60" y="34"/>
                      <a:pt x="56" y="34"/>
                      <a:pt x="55" y="34"/>
                    </a:cubicBezTo>
                    <a:cubicBezTo>
                      <a:pt x="53" y="35"/>
                      <a:pt x="53" y="34"/>
                      <a:pt x="52" y="33"/>
                    </a:cubicBezTo>
                    <a:cubicBezTo>
                      <a:pt x="52" y="32"/>
                      <a:pt x="52" y="33"/>
                      <a:pt x="50" y="34"/>
                    </a:cubicBezTo>
                    <a:cubicBezTo>
                      <a:pt x="50" y="34"/>
                      <a:pt x="49" y="33"/>
                      <a:pt x="49" y="34"/>
                    </a:cubicBezTo>
                    <a:cubicBezTo>
                      <a:pt x="48" y="35"/>
                      <a:pt x="47" y="34"/>
                      <a:pt x="48" y="32"/>
                    </a:cubicBezTo>
                    <a:cubicBezTo>
                      <a:pt x="48" y="30"/>
                      <a:pt x="44" y="35"/>
                      <a:pt x="44" y="36"/>
                    </a:cubicBezTo>
                    <a:cubicBezTo>
                      <a:pt x="44" y="37"/>
                      <a:pt x="44" y="36"/>
                      <a:pt x="43" y="36"/>
                    </a:cubicBezTo>
                    <a:cubicBezTo>
                      <a:pt x="42" y="36"/>
                      <a:pt x="40" y="39"/>
                      <a:pt x="39" y="41"/>
                    </a:cubicBezTo>
                    <a:cubicBezTo>
                      <a:pt x="38" y="42"/>
                      <a:pt x="38" y="43"/>
                      <a:pt x="38" y="42"/>
                    </a:cubicBezTo>
                    <a:cubicBezTo>
                      <a:pt x="38" y="42"/>
                      <a:pt x="38" y="39"/>
                      <a:pt x="37" y="39"/>
                    </a:cubicBezTo>
                    <a:cubicBezTo>
                      <a:pt x="37" y="38"/>
                      <a:pt x="38" y="35"/>
                      <a:pt x="40" y="31"/>
                    </a:cubicBezTo>
                    <a:cubicBezTo>
                      <a:pt x="42" y="28"/>
                      <a:pt x="45" y="24"/>
                      <a:pt x="46" y="23"/>
                    </a:cubicBezTo>
                    <a:cubicBezTo>
                      <a:pt x="47" y="22"/>
                      <a:pt x="48" y="22"/>
                      <a:pt x="48" y="20"/>
                    </a:cubicBezTo>
                    <a:cubicBezTo>
                      <a:pt x="48" y="19"/>
                      <a:pt x="49" y="18"/>
                      <a:pt x="49" y="19"/>
                    </a:cubicBezTo>
                    <a:cubicBezTo>
                      <a:pt x="49" y="20"/>
                      <a:pt x="50" y="19"/>
                      <a:pt x="51" y="18"/>
                    </a:cubicBezTo>
                    <a:cubicBezTo>
                      <a:pt x="52" y="17"/>
                      <a:pt x="53" y="12"/>
                      <a:pt x="53" y="11"/>
                    </a:cubicBezTo>
                    <a:cubicBezTo>
                      <a:pt x="54" y="9"/>
                      <a:pt x="52" y="10"/>
                      <a:pt x="51" y="10"/>
                    </a:cubicBezTo>
                    <a:cubicBezTo>
                      <a:pt x="50" y="11"/>
                      <a:pt x="49" y="9"/>
                      <a:pt x="49" y="8"/>
                    </a:cubicBezTo>
                    <a:cubicBezTo>
                      <a:pt x="49" y="7"/>
                      <a:pt x="54" y="8"/>
                      <a:pt x="56" y="8"/>
                    </a:cubicBezTo>
                    <a:cubicBezTo>
                      <a:pt x="57" y="9"/>
                      <a:pt x="58" y="4"/>
                      <a:pt x="59" y="3"/>
                    </a:cubicBezTo>
                    <a:cubicBezTo>
                      <a:pt x="60" y="2"/>
                      <a:pt x="57" y="2"/>
                      <a:pt x="5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0" name="Freeform 255">
                <a:extLst>
                  <a:ext uri="{FF2B5EF4-FFF2-40B4-BE49-F238E27FC236}">
                    <a16:creationId xmlns:a16="http://schemas.microsoft.com/office/drawing/2014/main" id="{A6125954-2BB7-4FFF-A43A-EB3A413A507E}"/>
                  </a:ext>
                </a:extLst>
              </p:cNvPr>
              <p:cNvSpPr>
                <a:spLocks/>
              </p:cNvSpPr>
              <p:nvPr/>
            </p:nvSpPr>
            <p:spPr bwMode="auto">
              <a:xfrm>
                <a:off x="2359" y="1546"/>
                <a:ext cx="4" cy="2"/>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3" y="2"/>
                      <a:pt x="3" y="2"/>
                      <a:pt x="3" y="2"/>
                    </a:cubicBezTo>
                    <a:cubicBezTo>
                      <a:pt x="3" y="2"/>
                      <a:pt x="2"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1" name="Freeform 256">
                <a:extLst>
                  <a:ext uri="{FF2B5EF4-FFF2-40B4-BE49-F238E27FC236}">
                    <a16:creationId xmlns:a16="http://schemas.microsoft.com/office/drawing/2014/main" id="{256629D0-3360-49B1-9DD8-83C95D9CA1D4}"/>
                  </a:ext>
                </a:extLst>
              </p:cNvPr>
              <p:cNvSpPr>
                <a:spLocks/>
              </p:cNvSpPr>
              <p:nvPr/>
            </p:nvSpPr>
            <p:spPr bwMode="auto">
              <a:xfrm>
                <a:off x="2380" y="1579"/>
                <a:ext cx="2"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2" name="Freeform 257">
                <a:extLst>
                  <a:ext uri="{FF2B5EF4-FFF2-40B4-BE49-F238E27FC236}">
                    <a16:creationId xmlns:a16="http://schemas.microsoft.com/office/drawing/2014/main" id="{0249F2AE-7C94-4969-A33E-C6230B1426F3}"/>
                  </a:ext>
                </a:extLst>
              </p:cNvPr>
              <p:cNvSpPr>
                <a:spLocks/>
              </p:cNvSpPr>
              <p:nvPr/>
            </p:nvSpPr>
            <p:spPr bwMode="auto">
              <a:xfrm>
                <a:off x="2388" y="1575"/>
                <a:ext cx="7" cy="5"/>
              </a:xfrm>
              <a:custGeom>
                <a:avLst/>
                <a:gdLst>
                  <a:gd name="T0" fmla="*/ 1 w 5"/>
                  <a:gd name="T1" fmla="*/ 2 h 4"/>
                  <a:gd name="T2" fmla="*/ 0 w 5"/>
                  <a:gd name="T3" fmla="*/ 2 h 4"/>
                  <a:gd name="T4" fmla="*/ 1 w 5"/>
                  <a:gd name="T5" fmla="*/ 4 h 4"/>
                  <a:gd name="T6" fmla="*/ 4 w 5"/>
                  <a:gd name="T7" fmla="*/ 2 h 4"/>
                  <a:gd name="T8" fmla="*/ 1 w 5"/>
                  <a:gd name="T9" fmla="*/ 2 h 4"/>
                </a:gdLst>
                <a:ahLst/>
                <a:cxnLst>
                  <a:cxn ang="0">
                    <a:pos x="T0" y="T1"/>
                  </a:cxn>
                  <a:cxn ang="0">
                    <a:pos x="T2" y="T3"/>
                  </a:cxn>
                  <a:cxn ang="0">
                    <a:pos x="T4" y="T5"/>
                  </a:cxn>
                  <a:cxn ang="0">
                    <a:pos x="T6" y="T7"/>
                  </a:cxn>
                  <a:cxn ang="0">
                    <a:pos x="T8" y="T9"/>
                  </a:cxn>
                </a:cxnLst>
                <a:rect l="0" t="0" r="r" b="b"/>
                <a:pathLst>
                  <a:path w="5" h="4">
                    <a:moveTo>
                      <a:pt x="1" y="2"/>
                    </a:moveTo>
                    <a:cubicBezTo>
                      <a:pt x="0" y="2"/>
                      <a:pt x="0" y="0"/>
                      <a:pt x="0" y="2"/>
                    </a:cubicBezTo>
                    <a:cubicBezTo>
                      <a:pt x="0" y="2"/>
                      <a:pt x="0" y="4"/>
                      <a:pt x="1" y="4"/>
                    </a:cubicBezTo>
                    <a:cubicBezTo>
                      <a:pt x="3" y="3"/>
                      <a:pt x="5" y="3"/>
                      <a:pt x="4" y="2"/>
                    </a:cubicBezTo>
                    <a:cubicBezTo>
                      <a:pt x="3" y="1"/>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3" name="Freeform 258">
                <a:extLst>
                  <a:ext uri="{FF2B5EF4-FFF2-40B4-BE49-F238E27FC236}">
                    <a16:creationId xmlns:a16="http://schemas.microsoft.com/office/drawing/2014/main" id="{0DE1DB14-BE4F-4AEC-BE0E-A2CB59C0E36A}"/>
                  </a:ext>
                </a:extLst>
              </p:cNvPr>
              <p:cNvSpPr>
                <a:spLocks/>
              </p:cNvSpPr>
              <p:nvPr/>
            </p:nvSpPr>
            <p:spPr bwMode="auto">
              <a:xfrm>
                <a:off x="2344" y="1640"/>
                <a:ext cx="4" cy="16"/>
              </a:xfrm>
              <a:custGeom>
                <a:avLst/>
                <a:gdLst>
                  <a:gd name="T0" fmla="*/ 1 w 3"/>
                  <a:gd name="T1" fmla="*/ 7 h 11"/>
                  <a:gd name="T2" fmla="*/ 1 w 3"/>
                  <a:gd name="T3" fmla="*/ 3 h 11"/>
                  <a:gd name="T4" fmla="*/ 0 w 3"/>
                  <a:gd name="T5" fmla="*/ 8 h 11"/>
                  <a:gd name="T6" fmla="*/ 1 w 3"/>
                  <a:gd name="T7" fmla="*/ 7 h 11"/>
                </a:gdLst>
                <a:ahLst/>
                <a:cxnLst>
                  <a:cxn ang="0">
                    <a:pos x="T0" y="T1"/>
                  </a:cxn>
                  <a:cxn ang="0">
                    <a:pos x="T2" y="T3"/>
                  </a:cxn>
                  <a:cxn ang="0">
                    <a:pos x="T4" y="T5"/>
                  </a:cxn>
                  <a:cxn ang="0">
                    <a:pos x="T6" y="T7"/>
                  </a:cxn>
                </a:cxnLst>
                <a:rect l="0" t="0" r="r" b="b"/>
                <a:pathLst>
                  <a:path w="3" h="11">
                    <a:moveTo>
                      <a:pt x="1" y="7"/>
                    </a:moveTo>
                    <a:cubicBezTo>
                      <a:pt x="3" y="4"/>
                      <a:pt x="1" y="0"/>
                      <a:pt x="1" y="3"/>
                    </a:cubicBezTo>
                    <a:cubicBezTo>
                      <a:pt x="1" y="5"/>
                      <a:pt x="2" y="6"/>
                      <a:pt x="0" y="8"/>
                    </a:cubicBezTo>
                    <a:cubicBezTo>
                      <a:pt x="0" y="8"/>
                      <a:pt x="0" y="11"/>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4" name="Freeform 259">
                <a:extLst>
                  <a:ext uri="{FF2B5EF4-FFF2-40B4-BE49-F238E27FC236}">
                    <a16:creationId xmlns:a16="http://schemas.microsoft.com/office/drawing/2014/main" id="{1F65B51A-9B4D-420C-ADFC-02969A1C5315}"/>
                  </a:ext>
                </a:extLst>
              </p:cNvPr>
              <p:cNvSpPr>
                <a:spLocks/>
              </p:cNvSpPr>
              <p:nvPr/>
            </p:nvSpPr>
            <p:spPr bwMode="auto">
              <a:xfrm>
                <a:off x="2174" y="1624"/>
                <a:ext cx="4" cy="4"/>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1" y="3"/>
                      <a:pt x="3" y="0"/>
                      <a:pt x="3" y="0"/>
                    </a:cubicBezTo>
                    <a:cubicBezTo>
                      <a:pt x="2"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5" name="Freeform 260">
                <a:extLst>
                  <a:ext uri="{FF2B5EF4-FFF2-40B4-BE49-F238E27FC236}">
                    <a16:creationId xmlns:a16="http://schemas.microsoft.com/office/drawing/2014/main" id="{2365C54E-404F-4F2B-8483-76C5110CDC62}"/>
                  </a:ext>
                </a:extLst>
              </p:cNvPr>
              <p:cNvSpPr>
                <a:spLocks/>
              </p:cNvSpPr>
              <p:nvPr/>
            </p:nvSpPr>
            <p:spPr bwMode="auto">
              <a:xfrm>
                <a:off x="2179" y="1645"/>
                <a:ext cx="51" cy="30"/>
              </a:xfrm>
              <a:custGeom>
                <a:avLst/>
                <a:gdLst>
                  <a:gd name="T0" fmla="*/ 29 w 37"/>
                  <a:gd name="T1" fmla="*/ 16 h 22"/>
                  <a:gd name="T2" fmla="*/ 31 w 37"/>
                  <a:gd name="T3" fmla="*/ 15 h 22"/>
                  <a:gd name="T4" fmla="*/ 36 w 37"/>
                  <a:gd name="T5" fmla="*/ 13 h 22"/>
                  <a:gd name="T6" fmla="*/ 35 w 37"/>
                  <a:gd name="T7" fmla="*/ 12 h 22"/>
                  <a:gd name="T8" fmla="*/ 9 w 37"/>
                  <a:gd name="T9" fmla="*/ 11 h 22"/>
                  <a:gd name="T10" fmla="*/ 9 w 37"/>
                  <a:gd name="T11" fmla="*/ 10 h 22"/>
                  <a:gd name="T12" fmla="*/ 7 w 37"/>
                  <a:gd name="T13" fmla="*/ 7 h 22"/>
                  <a:gd name="T14" fmla="*/ 6 w 37"/>
                  <a:gd name="T15" fmla="*/ 5 h 22"/>
                  <a:gd name="T16" fmla="*/ 7 w 37"/>
                  <a:gd name="T17" fmla="*/ 2 h 22"/>
                  <a:gd name="T18" fmla="*/ 5 w 37"/>
                  <a:gd name="T19" fmla="*/ 2 h 22"/>
                  <a:gd name="T20" fmla="*/ 1 w 37"/>
                  <a:gd name="T21" fmla="*/ 7 h 22"/>
                  <a:gd name="T22" fmla="*/ 2 w 37"/>
                  <a:gd name="T23" fmla="*/ 9 h 22"/>
                  <a:gd name="T24" fmla="*/ 5 w 37"/>
                  <a:gd name="T25" fmla="*/ 9 h 22"/>
                  <a:gd name="T26" fmla="*/ 5 w 37"/>
                  <a:gd name="T27" fmla="*/ 11 h 22"/>
                  <a:gd name="T28" fmla="*/ 6 w 37"/>
                  <a:gd name="T29" fmla="*/ 13 h 22"/>
                  <a:gd name="T30" fmla="*/ 9 w 37"/>
                  <a:gd name="T31" fmla="*/ 14 h 22"/>
                  <a:gd name="T32" fmla="*/ 12 w 37"/>
                  <a:gd name="T33" fmla="*/ 16 h 22"/>
                  <a:gd name="T34" fmla="*/ 16 w 37"/>
                  <a:gd name="T35" fmla="*/ 17 h 22"/>
                  <a:gd name="T36" fmla="*/ 18 w 37"/>
                  <a:gd name="T37" fmla="*/ 17 h 22"/>
                  <a:gd name="T38" fmla="*/ 19 w 37"/>
                  <a:gd name="T39" fmla="*/ 16 h 22"/>
                  <a:gd name="T40" fmla="*/ 21 w 37"/>
                  <a:gd name="T41" fmla="*/ 19 h 22"/>
                  <a:gd name="T42" fmla="*/ 28 w 37"/>
                  <a:gd name="T43" fmla="*/ 21 h 22"/>
                  <a:gd name="T44" fmla="*/ 29 w 37"/>
                  <a:gd name="T45" fmla="*/ 20 h 22"/>
                  <a:gd name="T46" fmla="*/ 29 w 37"/>
                  <a:gd name="T47" fmla="*/ 19 h 22"/>
                  <a:gd name="T48" fmla="*/ 28 w 37"/>
                  <a:gd name="T49" fmla="*/ 17 h 22"/>
                  <a:gd name="T50" fmla="*/ 29 w 37"/>
                  <a:gd name="T5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22">
                    <a:moveTo>
                      <a:pt x="29" y="16"/>
                    </a:moveTo>
                    <a:cubicBezTo>
                      <a:pt x="30" y="16"/>
                      <a:pt x="30" y="15"/>
                      <a:pt x="31" y="15"/>
                    </a:cubicBezTo>
                    <a:cubicBezTo>
                      <a:pt x="32" y="14"/>
                      <a:pt x="34" y="14"/>
                      <a:pt x="36" y="13"/>
                    </a:cubicBezTo>
                    <a:cubicBezTo>
                      <a:pt x="37" y="12"/>
                      <a:pt x="36" y="12"/>
                      <a:pt x="35" y="12"/>
                    </a:cubicBezTo>
                    <a:cubicBezTo>
                      <a:pt x="35" y="12"/>
                      <a:pt x="10" y="12"/>
                      <a:pt x="9" y="11"/>
                    </a:cubicBezTo>
                    <a:cubicBezTo>
                      <a:pt x="7" y="11"/>
                      <a:pt x="8" y="11"/>
                      <a:pt x="9" y="10"/>
                    </a:cubicBezTo>
                    <a:cubicBezTo>
                      <a:pt x="9" y="10"/>
                      <a:pt x="9" y="9"/>
                      <a:pt x="7" y="7"/>
                    </a:cubicBezTo>
                    <a:cubicBezTo>
                      <a:pt x="5" y="6"/>
                      <a:pt x="6" y="6"/>
                      <a:pt x="6" y="5"/>
                    </a:cubicBezTo>
                    <a:cubicBezTo>
                      <a:pt x="6" y="4"/>
                      <a:pt x="7" y="4"/>
                      <a:pt x="7" y="2"/>
                    </a:cubicBezTo>
                    <a:cubicBezTo>
                      <a:pt x="7" y="0"/>
                      <a:pt x="7" y="1"/>
                      <a:pt x="5" y="2"/>
                    </a:cubicBezTo>
                    <a:cubicBezTo>
                      <a:pt x="3" y="3"/>
                      <a:pt x="3" y="5"/>
                      <a:pt x="1" y="7"/>
                    </a:cubicBezTo>
                    <a:cubicBezTo>
                      <a:pt x="0" y="9"/>
                      <a:pt x="2" y="9"/>
                      <a:pt x="2" y="9"/>
                    </a:cubicBezTo>
                    <a:cubicBezTo>
                      <a:pt x="2" y="9"/>
                      <a:pt x="3" y="9"/>
                      <a:pt x="5" y="9"/>
                    </a:cubicBezTo>
                    <a:cubicBezTo>
                      <a:pt x="6" y="9"/>
                      <a:pt x="6" y="10"/>
                      <a:pt x="5" y="11"/>
                    </a:cubicBezTo>
                    <a:cubicBezTo>
                      <a:pt x="5" y="13"/>
                      <a:pt x="5" y="13"/>
                      <a:pt x="6" y="13"/>
                    </a:cubicBezTo>
                    <a:cubicBezTo>
                      <a:pt x="8" y="13"/>
                      <a:pt x="8" y="13"/>
                      <a:pt x="9" y="14"/>
                    </a:cubicBezTo>
                    <a:cubicBezTo>
                      <a:pt x="10" y="15"/>
                      <a:pt x="12" y="16"/>
                      <a:pt x="12" y="16"/>
                    </a:cubicBezTo>
                    <a:cubicBezTo>
                      <a:pt x="13" y="16"/>
                      <a:pt x="14" y="17"/>
                      <a:pt x="16" y="17"/>
                    </a:cubicBezTo>
                    <a:cubicBezTo>
                      <a:pt x="17" y="18"/>
                      <a:pt x="17" y="18"/>
                      <a:pt x="18" y="17"/>
                    </a:cubicBezTo>
                    <a:cubicBezTo>
                      <a:pt x="18" y="17"/>
                      <a:pt x="18" y="16"/>
                      <a:pt x="19" y="16"/>
                    </a:cubicBezTo>
                    <a:cubicBezTo>
                      <a:pt x="20" y="15"/>
                      <a:pt x="20" y="17"/>
                      <a:pt x="21" y="19"/>
                    </a:cubicBezTo>
                    <a:cubicBezTo>
                      <a:pt x="23" y="22"/>
                      <a:pt x="26" y="21"/>
                      <a:pt x="28" y="21"/>
                    </a:cubicBezTo>
                    <a:cubicBezTo>
                      <a:pt x="30" y="21"/>
                      <a:pt x="30" y="20"/>
                      <a:pt x="29" y="20"/>
                    </a:cubicBezTo>
                    <a:cubicBezTo>
                      <a:pt x="28" y="19"/>
                      <a:pt x="28" y="20"/>
                      <a:pt x="29" y="19"/>
                    </a:cubicBezTo>
                    <a:cubicBezTo>
                      <a:pt x="30" y="19"/>
                      <a:pt x="29" y="18"/>
                      <a:pt x="28" y="17"/>
                    </a:cubicBezTo>
                    <a:cubicBezTo>
                      <a:pt x="27" y="17"/>
                      <a:pt x="28" y="17"/>
                      <a:pt x="2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6" name="Freeform 261">
                <a:extLst>
                  <a:ext uri="{FF2B5EF4-FFF2-40B4-BE49-F238E27FC236}">
                    <a16:creationId xmlns:a16="http://schemas.microsoft.com/office/drawing/2014/main" id="{E2CCE514-6082-4009-8925-04336E1DD936}"/>
                  </a:ext>
                </a:extLst>
              </p:cNvPr>
              <p:cNvSpPr>
                <a:spLocks/>
              </p:cNvSpPr>
              <p:nvPr/>
            </p:nvSpPr>
            <p:spPr bwMode="auto">
              <a:xfrm>
                <a:off x="2174" y="1572"/>
                <a:ext cx="63" cy="23"/>
              </a:xfrm>
              <a:custGeom>
                <a:avLst/>
                <a:gdLst>
                  <a:gd name="T0" fmla="*/ 43 w 46"/>
                  <a:gd name="T1" fmla="*/ 11 h 17"/>
                  <a:gd name="T2" fmla="*/ 38 w 46"/>
                  <a:gd name="T3" fmla="*/ 9 h 17"/>
                  <a:gd name="T4" fmla="*/ 34 w 46"/>
                  <a:gd name="T5" fmla="*/ 7 h 17"/>
                  <a:gd name="T6" fmla="*/ 31 w 46"/>
                  <a:gd name="T7" fmla="*/ 5 h 17"/>
                  <a:gd name="T8" fmla="*/ 26 w 46"/>
                  <a:gd name="T9" fmla="*/ 3 h 17"/>
                  <a:gd name="T10" fmla="*/ 6 w 46"/>
                  <a:gd name="T11" fmla="*/ 0 h 17"/>
                  <a:gd name="T12" fmla="*/ 5 w 46"/>
                  <a:gd name="T13" fmla="*/ 2 h 17"/>
                  <a:gd name="T14" fmla="*/ 16 w 46"/>
                  <a:gd name="T15" fmla="*/ 7 h 17"/>
                  <a:gd name="T16" fmla="*/ 20 w 46"/>
                  <a:gd name="T17" fmla="*/ 10 h 17"/>
                  <a:gd name="T18" fmla="*/ 27 w 46"/>
                  <a:gd name="T19" fmla="*/ 14 h 17"/>
                  <a:gd name="T20" fmla="*/ 35 w 46"/>
                  <a:gd name="T21" fmla="*/ 15 h 17"/>
                  <a:gd name="T22" fmla="*/ 44 w 46"/>
                  <a:gd name="T23" fmla="*/ 15 h 17"/>
                  <a:gd name="T24" fmla="*/ 43 w 46"/>
                  <a:gd name="T25"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7">
                    <a:moveTo>
                      <a:pt x="43" y="11"/>
                    </a:moveTo>
                    <a:cubicBezTo>
                      <a:pt x="42" y="10"/>
                      <a:pt x="39" y="10"/>
                      <a:pt x="38" y="9"/>
                    </a:cubicBezTo>
                    <a:cubicBezTo>
                      <a:pt x="36" y="8"/>
                      <a:pt x="35" y="8"/>
                      <a:pt x="34" y="7"/>
                    </a:cubicBezTo>
                    <a:cubicBezTo>
                      <a:pt x="33" y="5"/>
                      <a:pt x="32" y="6"/>
                      <a:pt x="31" y="5"/>
                    </a:cubicBezTo>
                    <a:cubicBezTo>
                      <a:pt x="29" y="4"/>
                      <a:pt x="26" y="3"/>
                      <a:pt x="26" y="3"/>
                    </a:cubicBezTo>
                    <a:cubicBezTo>
                      <a:pt x="21" y="1"/>
                      <a:pt x="12" y="0"/>
                      <a:pt x="6" y="0"/>
                    </a:cubicBezTo>
                    <a:cubicBezTo>
                      <a:pt x="0" y="0"/>
                      <a:pt x="5" y="2"/>
                      <a:pt x="5" y="2"/>
                    </a:cubicBezTo>
                    <a:cubicBezTo>
                      <a:pt x="8" y="3"/>
                      <a:pt x="15" y="5"/>
                      <a:pt x="16" y="7"/>
                    </a:cubicBezTo>
                    <a:cubicBezTo>
                      <a:pt x="17" y="10"/>
                      <a:pt x="19" y="10"/>
                      <a:pt x="20" y="10"/>
                    </a:cubicBezTo>
                    <a:cubicBezTo>
                      <a:pt x="21" y="11"/>
                      <a:pt x="25" y="13"/>
                      <a:pt x="27" y="14"/>
                    </a:cubicBezTo>
                    <a:cubicBezTo>
                      <a:pt x="29" y="14"/>
                      <a:pt x="30" y="13"/>
                      <a:pt x="35" y="15"/>
                    </a:cubicBezTo>
                    <a:cubicBezTo>
                      <a:pt x="39" y="17"/>
                      <a:pt x="42" y="16"/>
                      <a:pt x="44" y="15"/>
                    </a:cubicBezTo>
                    <a:cubicBezTo>
                      <a:pt x="46" y="14"/>
                      <a:pt x="44" y="13"/>
                      <a:pt x="4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7" name="Freeform 262">
                <a:extLst>
                  <a:ext uri="{FF2B5EF4-FFF2-40B4-BE49-F238E27FC236}">
                    <a16:creationId xmlns:a16="http://schemas.microsoft.com/office/drawing/2014/main" id="{B4082868-C0B7-4786-95AD-A507F59E3CAA}"/>
                  </a:ext>
                </a:extLst>
              </p:cNvPr>
              <p:cNvSpPr>
                <a:spLocks/>
              </p:cNvSpPr>
              <p:nvPr/>
            </p:nvSpPr>
            <p:spPr bwMode="auto">
              <a:xfrm>
                <a:off x="2230" y="1631"/>
                <a:ext cx="9" cy="11"/>
              </a:xfrm>
              <a:custGeom>
                <a:avLst/>
                <a:gdLst>
                  <a:gd name="T0" fmla="*/ 1 w 6"/>
                  <a:gd name="T1" fmla="*/ 5 h 8"/>
                  <a:gd name="T2" fmla="*/ 4 w 6"/>
                  <a:gd name="T3" fmla="*/ 2 h 8"/>
                  <a:gd name="T4" fmla="*/ 4 w 6"/>
                  <a:gd name="T5" fmla="*/ 1 h 8"/>
                  <a:gd name="T6" fmla="*/ 0 w 6"/>
                  <a:gd name="T7" fmla="*/ 6 h 8"/>
                  <a:gd name="T8" fmla="*/ 1 w 6"/>
                  <a:gd name="T9" fmla="*/ 7 h 8"/>
                  <a:gd name="T10" fmla="*/ 1 w 6"/>
                  <a:gd name="T11" fmla="*/ 6 h 8"/>
                  <a:gd name="T12" fmla="*/ 1 w 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1" y="5"/>
                    </a:moveTo>
                    <a:cubicBezTo>
                      <a:pt x="3" y="4"/>
                      <a:pt x="3" y="3"/>
                      <a:pt x="4" y="2"/>
                    </a:cubicBezTo>
                    <a:cubicBezTo>
                      <a:pt x="6" y="0"/>
                      <a:pt x="5" y="0"/>
                      <a:pt x="4" y="1"/>
                    </a:cubicBezTo>
                    <a:cubicBezTo>
                      <a:pt x="2" y="2"/>
                      <a:pt x="0" y="5"/>
                      <a:pt x="0" y="6"/>
                    </a:cubicBezTo>
                    <a:cubicBezTo>
                      <a:pt x="0" y="8"/>
                      <a:pt x="1" y="8"/>
                      <a:pt x="1" y="7"/>
                    </a:cubicBezTo>
                    <a:cubicBezTo>
                      <a:pt x="2" y="7"/>
                      <a:pt x="2" y="7"/>
                      <a:pt x="1" y="6"/>
                    </a:cubicBezTo>
                    <a:cubicBezTo>
                      <a:pt x="0" y="6"/>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8" name="Freeform 263">
                <a:extLst>
                  <a:ext uri="{FF2B5EF4-FFF2-40B4-BE49-F238E27FC236}">
                    <a16:creationId xmlns:a16="http://schemas.microsoft.com/office/drawing/2014/main" id="{BB996B9E-B398-40C3-BE0D-E3E9595EBB03}"/>
                  </a:ext>
                </a:extLst>
              </p:cNvPr>
              <p:cNvSpPr>
                <a:spLocks noEditPoints="1"/>
              </p:cNvSpPr>
              <p:nvPr/>
            </p:nvSpPr>
            <p:spPr bwMode="auto">
              <a:xfrm>
                <a:off x="2239" y="1645"/>
                <a:ext cx="36" cy="41"/>
              </a:xfrm>
              <a:custGeom>
                <a:avLst/>
                <a:gdLst>
                  <a:gd name="T0" fmla="*/ 25 w 26"/>
                  <a:gd name="T1" fmla="*/ 18 h 30"/>
                  <a:gd name="T2" fmla="*/ 21 w 26"/>
                  <a:gd name="T3" fmla="*/ 16 h 30"/>
                  <a:gd name="T4" fmla="*/ 17 w 26"/>
                  <a:gd name="T5" fmla="*/ 15 h 30"/>
                  <a:gd name="T6" fmla="*/ 16 w 26"/>
                  <a:gd name="T7" fmla="*/ 16 h 30"/>
                  <a:gd name="T8" fmla="*/ 15 w 26"/>
                  <a:gd name="T9" fmla="*/ 16 h 30"/>
                  <a:gd name="T10" fmla="*/ 16 w 26"/>
                  <a:gd name="T11" fmla="*/ 11 h 30"/>
                  <a:gd name="T12" fmla="*/ 18 w 26"/>
                  <a:gd name="T13" fmla="*/ 6 h 30"/>
                  <a:gd name="T14" fmla="*/ 17 w 26"/>
                  <a:gd name="T15" fmla="*/ 4 h 30"/>
                  <a:gd name="T16" fmla="*/ 16 w 26"/>
                  <a:gd name="T17" fmla="*/ 2 h 30"/>
                  <a:gd name="T18" fmla="*/ 15 w 26"/>
                  <a:gd name="T19" fmla="*/ 1 h 30"/>
                  <a:gd name="T20" fmla="*/ 13 w 26"/>
                  <a:gd name="T21" fmla="*/ 2 h 30"/>
                  <a:gd name="T22" fmla="*/ 11 w 26"/>
                  <a:gd name="T23" fmla="*/ 5 h 30"/>
                  <a:gd name="T24" fmla="*/ 8 w 26"/>
                  <a:gd name="T25" fmla="*/ 9 h 30"/>
                  <a:gd name="T26" fmla="*/ 7 w 26"/>
                  <a:gd name="T27" fmla="*/ 10 h 30"/>
                  <a:gd name="T28" fmla="*/ 2 w 26"/>
                  <a:gd name="T29" fmla="*/ 17 h 30"/>
                  <a:gd name="T30" fmla="*/ 0 w 26"/>
                  <a:gd name="T31" fmla="*/ 21 h 30"/>
                  <a:gd name="T32" fmla="*/ 2 w 26"/>
                  <a:gd name="T33" fmla="*/ 27 h 30"/>
                  <a:gd name="T34" fmla="*/ 5 w 26"/>
                  <a:gd name="T35" fmla="*/ 28 h 30"/>
                  <a:gd name="T36" fmla="*/ 9 w 26"/>
                  <a:gd name="T37" fmla="*/ 28 h 30"/>
                  <a:gd name="T38" fmla="*/ 9 w 26"/>
                  <a:gd name="T39" fmla="*/ 28 h 30"/>
                  <a:gd name="T40" fmla="*/ 11 w 26"/>
                  <a:gd name="T41" fmla="*/ 28 h 30"/>
                  <a:gd name="T42" fmla="*/ 17 w 26"/>
                  <a:gd name="T43" fmla="*/ 27 h 30"/>
                  <a:gd name="T44" fmla="*/ 20 w 26"/>
                  <a:gd name="T45" fmla="*/ 24 h 30"/>
                  <a:gd name="T46" fmla="*/ 24 w 26"/>
                  <a:gd name="T47" fmla="*/ 23 h 30"/>
                  <a:gd name="T48" fmla="*/ 26 w 26"/>
                  <a:gd name="T49" fmla="*/ 19 h 30"/>
                  <a:gd name="T50" fmla="*/ 25 w 26"/>
                  <a:gd name="T51" fmla="*/ 18 h 30"/>
                  <a:gd name="T52" fmla="*/ 16 w 26"/>
                  <a:gd name="T53" fmla="*/ 21 h 30"/>
                  <a:gd name="T54" fmla="*/ 12 w 26"/>
                  <a:gd name="T55" fmla="*/ 25 h 30"/>
                  <a:gd name="T56" fmla="*/ 9 w 26"/>
                  <a:gd name="T57" fmla="*/ 27 h 30"/>
                  <a:gd name="T58" fmla="*/ 9 w 26"/>
                  <a:gd name="T59" fmla="*/ 27 h 30"/>
                  <a:gd name="T60" fmla="*/ 7 w 26"/>
                  <a:gd name="T61" fmla="*/ 26 h 30"/>
                  <a:gd name="T62" fmla="*/ 7 w 26"/>
                  <a:gd name="T63" fmla="*/ 24 h 30"/>
                  <a:gd name="T64" fmla="*/ 7 w 26"/>
                  <a:gd name="T65" fmla="*/ 23 h 30"/>
                  <a:gd name="T66" fmla="*/ 10 w 26"/>
                  <a:gd name="T67" fmla="*/ 21 h 30"/>
                  <a:gd name="T68" fmla="*/ 10 w 26"/>
                  <a:gd name="T69" fmla="*/ 20 h 30"/>
                  <a:gd name="T70" fmla="*/ 13 w 26"/>
                  <a:gd name="T71" fmla="*/ 18 h 30"/>
                  <a:gd name="T72" fmla="*/ 15 w 26"/>
                  <a:gd name="T73" fmla="*/ 19 h 30"/>
                  <a:gd name="T74" fmla="*/ 12 w 26"/>
                  <a:gd name="T75" fmla="*/ 20 h 30"/>
                  <a:gd name="T76" fmla="*/ 13 w 26"/>
                  <a:gd name="T77" fmla="*/ 22 h 30"/>
                  <a:gd name="T78" fmla="*/ 16 w 26"/>
                  <a:gd name="T7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30">
                    <a:moveTo>
                      <a:pt x="25" y="18"/>
                    </a:moveTo>
                    <a:cubicBezTo>
                      <a:pt x="25" y="17"/>
                      <a:pt x="22" y="16"/>
                      <a:pt x="21" y="16"/>
                    </a:cubicBezTo>
                    <a:cubicBezTo>
                      <a:pt x="20" y="15"/>
                      <a:pt x="19" y="15"/>
                      <a:pt x="17" y="15"/>
                    </a:cubicBezTo>
                    <a:cubicBezTo>
                      <a:pt x="16" y="16"/>
                      <a:pt x="16" y="17"/>
                      <a:pt x="16" y="16"/>
                    </a:cubicBezTo>
                    <a:cubicBezTo>
                      <a:pt x="16" y="14"/>
                      <a:pt x="16" y="15"/>
                      <a:pt x="15" y="16"/>
                    </a:cubicBezTo>
                    <a:cubicBezTo>
                      <a:pt x="13" y="16"/>
                      <a:pt x="16" y="13"/>
                      <a:pt x="16" y="11"/>
                    </a:cubicBezTo>
                    <a:cubicBezTo>
                      <a:pt x="17" y="10"/>
                      <a:pt x="17" y="8"/>
                      <a:pt x="18" y="6"/>
                    </a:cubicBezTo>
                    <a:cubicBezTo>
                      <a:pt x="19" y="4"/>
                      <a:pt x="18" y="4"/>
                      <a:pt x="17" y="4"/>
                    </a:cubicBezTo>
                    <a:cubicBezTo>
                      <a:pt x="15" y="4"/>
                      <a:pt x="16" y="3"/>
                      <a:pt x="16" y="2"/>
                    </a:cubicBezTo>
                    <a:cubicBezTo>
                      <a:pt x="17" y="0"/>
                      <a:pt x="16" y="2"/>
                      <a:pt x="15" y="1"/>
                    </a:cubicBezTo>
                    <a:cubicBezTo>
                      <a:pt x="15" y="1"/>
                      <a:pt x="14" y="2"/>
                      <a:pt x="13" y="2"/>
                    </a:cubicBezTo>
                    <a:cubicBezTo>
                      <a:pt x="12" y="3"/>
                      <a:pt x="12" y="4"/>
                      <a:pt x="11" y="5"/>
                    </a:cubicBezTo>
                    <a:cubicBezTo>
                      <a:pt x="10" y="5"/>
                      <a:pt x="9" y="8"/>
                      <a:pt x="8" y="9"/>
                    </a:cubicBezTo>
                    <a:cubicBezTo>
                      <a:pt x="7" y="9"/>
                      <a:pt x="8" y="9"/>
                      <a:pt x="7" y="10"/>
                    </a:cubicBezTo>
                    <a:cubicBezTo>
                      <a:pt x="7" y="11"/>
                      <a:pt x="4" y="15"/>
                      <a:pt x="2" y="17"/>
                    </a:cubicBezTo>
                    <a:cubicBezTo>
                      <a:pt x="0" y="18"/>
                      <a:pt x="0" y="21"/>
                      <a:pt x="0" y="21"/>
                    </a:cubicBezTo>
                    <a:cubicBezTo>
                      <a:pt x="0" y="21"/>
                      <a:pt x="1" y="24"/>
                      <a:pt x="2" y="27"/>
                    </a:cubicBezTo>
                    <a:cubicBezTo>
                      <a:pt x="4" y="30"/>
                      <a:pt x="5" y="28"/>
                      <a:pt x="5" y="28"/>
                    </a:cubicBezTo>
                    <a:cubicBezTo>
                      <a:pt x="5" y="29"/>
                      <a:pt x="7" y="28"/>
                      <a:pt x="9" y="28"/>
                    </a:cubicBezTo>
                    <a:cubicBezTo>
                      <a:pt x="9" y="28"/>
                      <a:pt x="9" y="28"/>
                      <a:pt x="9" y="28"/>
                    </a:cubicBezTo>
                    <a:cubicBezTo>
                      <a:pt x="9" y="28"/>
                      <a:pt x="10" y="28"/>
                      <a:pt x="11" y="28"/>
                    </a:cubicBezTo>
                    <a:cubicBezTo>
                      <a:pt x="12" y="29"/>
                      <a:pt x="15" y="27"/>
                      <a:pt x="17" y="27"/>
                    </a:cubicBezTo>
                    <a:cubicBezTo>
                      <a:pt x="18" y="26"/>
                      <a:pt x="20" y="26"/>
                      <a:pt x="20" y="24"/>
                    </a:cubicBezTo>
                    <a:cubicBezTo>
                      <a:pt x="21" y="23"/>
                      <a:pt x="21" y="23"/>
                      <a:pt x="24" y="23"/>
                    </a:cubicBezTo>
                    <a:cubicBezTo>
                      <a:pt x="26" y="23"/>
                      <a:pt x="26" y="21"/>
                      <a:pt x="26" y="19"/>
                    </a:cubicBezTo>
                    <a:cubicBezTo>
                      <a:pt x="26" y="18"/>
                      <a:pt x="26" y="18"/>
                      <a:pt x="25" y="18"/>
                    </a:cubicBezTo>
                    <a:close/>
                    <a:moveTo>
                      <a:pt x="16" y="21"/>
                    </a:moveTo>
                    <a:cubicBezTo>
                      <a:pt x="16" y="22"/>
                      <a:pt x="12" y="24"/>
                      <a:pt x="12" y="25"/>
                    </a:cubicBezTo>
                    <a:cubicBezTo>
                      <a:pt x="11" y="26"/>
                      <a:pt x="11" y="27"/>
                      <a:pt x="9" y="27"/>
                    </a:cubicBezTo>
                    <a:cubicBezTo>
                      <a:pt x="9" y="27"/>
                      <a:pt x="9" y="27"/>
                      <a:pt x="9" y="27"/>
                    </a:cubicBezTo>
                    <a:cubicBezTo>
                      <a:pt x="9" y="27"/>
                      <a:pt x="8" y="26"/>
                      <a:pt x="7" y="26"/>
                    </a:cubicBezTo>
                    <a:cubicBezTo>
                      <a:pt x="6" y="25"/>
                      <a:pt x="6" y="25"/>
                      <a:pt x="7" y="24"/>
                    </a:cubicBezTo>
                    <a:cubicBezTo>
                      <a:pt x="8" y="24"/>
                      <a:pt x="9" y="24"/>
                      <a:pt x="7" y="23"/>
                    </a:cubicBezTo>
                    <a:cubicBezTo>
                      <a:pt x="5" y="23"/>
                      <a:pt x="9" y="22"/>
                      <a:pt x="10" y="21"/>
                    </a:cubicBezTo>
                    <a:cubicBezTo>
                      <a:pt x="12" y="21"/>
                      <a:pt x="11" y="20"/>
                      <a:pt x="10" y="20"/>
                    </a:cubicBezTo>
                    <a:cubicBezTo>
                      <a:pt x="8" y="20"/>
                      <a:pt x="12" y="19"/>
                      <a:pt x="13" y="18"/>
                    </a:cubicBezTo>
                    <a:cubicBezTo>
                      <a:pt x="14" y="17"/>
                      <a:pt x="12" y="19"/>
                      <a:pt x="15" y="19"/>
                    </a:cubicBezTo>
                    <a:cubicBezTo>
                      <a:pt x="17" y="19"/>
                      <a:pt x="15" y="19"/>
                      <a:pt x="12" y="20"/>
                    </a:cubicBezTo>
                    <a:cubicBezTo>
                      <a:pt x="10" y="22"/>
                      <a:pt x="12" y="23"/>
                      <a:pt x="13" y="22"/>
                    </a:cubicBezTo>
                    <a:cubicBezTo>
                      <a:pt x="14" y="22"/>
                      <a:pt x="16" y="21"/>
                      <a:pt x="1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9" name="Freeform 264">
                <a:extLst>
                  <a:ext uri="{FF2B5EF4-FFF2-40B4-BE49-F238E27FC236}">
                    <a16:creationId xmlns:a16="http://schemas.microsoft.com/office/drawing/2014/main" id="{C6467A85-E5F8-4579-A997-7FB3A3996090}"/>
                  </a:ext>
                </a:extLst>
              </p:cNvPr>
              <p:cNvSpPr>
                <a:spLocks/>
              </p:cNvSpPr>
              <p:nvPr/>
            </p:nvSpPr>
            <p:spPr bwMode="auto">
              <a:xfrm>
                <a:off x="2270" y="1723"/>
                <a:ext cx="6"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4" y="1"/>
                      <a:pt x="4" y="1"/>
                      <a:pt x="4" y="1"/>
                    </a:cubicBezTo>
                    <a:cubicBezTo>
                      <a:pt x="4" y="1"/>
                      <a:pt x="3"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0" name="Freeform 265">
                <a:extLst>
                  <a:ext uri="{FF2B5EF4-FFF2-40B4-BE49-F238E27FC236}">
                    <a16:creationId xmlns:a16="http://schemas.microsoft.com/office/drawing/2014/main" id="{84C71755-7096-4050-BE5F-A1D20042AD64}"/>
                  </a:ext>
                </a:extLst>
              </p:cNvPr>
              <p:cNvSpPr>
                <a:spLocks/>
              </p:cNvSpPr>
              <p:nvPr/>
            </p:nvSpPr>
            <p:spPr bwMode="auto">
              <a:xfrm>
                <a:off x="2128" y="1702"/>
                <a:ext cx="3" cy="6"/>
              </a:xfrm>
              <a:custGeom>
                <a:avLst/>
                <a:gdLst>
                  <a:gd name="T0" fmla="*/ 0 w 2"/>
                  <a:gd name="T1" fmla="*/ 4 h 4"/>
                  <a:gd name="T2" fmla="*/ 2 w 2"/>
                  <a:gd name="T3" fmla="*/ 1 h 4"/>
                  <a:gd name="T4" fmla="*/ 0 w 2"/>
                  <a:gd name="T5" fmla="*/ 4 h 4"/>
                </a:gdLst>
                <a:ahLst/>
                <a:cxnLst>
                  <a:cxn ang="0">
                    <a:pos x="T0" y="T1"/>
                  </a:cxn>
                  <a:cxn ang="0">
                    <a:pos x="T2" y="T3"/>
                  </a:cxn>
                  <a:cxn ang="0">
                    <a:pos x="T4" y="T5"/>
                  </a:cxn>
                </a:cxnLst>
                <a:rect l="0" t="0" r="r" b="b"/>
                <a:pathLst>
                  <a:path w="2" h="4">
                    <a:moveTo>
                      <a:pt x="0" y="4"/>
                    </a:moveTo>
                    <a:cubicBezTo>
                      <a:pt x="0" y="4"/>
                      <a:pt x="2" y="3"/>
                      <a:pt x="2" y="1"/>
                    </a:cubicBezTo>
                    <a:cubicBezTo>
                      <a:pt x="2" y="0"/>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1" name="Freeform 266">
                <a:extLst>
                  <a:ext uri="{FF2B5EF4-FFF2-40B4-BE49-F238E27FC236}">
                    <a16:creationId xmlns:a16="http://schemas.microsoft.com/office/drawing/2014/main" id="{A9D48142-F694-4B2A-BB27-ABE6718DDBB2}"/>
                  </a:ext>
                </a:extLst>
              </p:cNvPr>
              <p:cNvSpPr>
                <a:spLocks noEditPoints="1"/>
              </p:cNvSpPr>
              <p:nvPr/>
            </p:nvSpPr>
            <p:spPr bwMode="auto">
              <a:xfrm>
                <a:off x="606" y="877"/>
                <a:ext cx="1756" cy="898"/>
              </a:xfrm>
              <a:custGeom>
                <a:avLst/>
                <a:gdLst>
                  <a:gd name="T0" fmla="*/ 1215 w 1269"/>
                  <a:gd name="T1" fmla="*/ 430 h 654"/>
                  <a:gd name="T2" fmla="*/ 1220 w 1269"/>
                  <a:gd name="T3" fmla="*/ 407 h 654"/>
                  <a:gd name="T4" fmla="*/ 1189 w 1269"/>
                  <a:gd name="T5" fmla="*/ 388 h 654"/>
                  <a:gd name="T6" fmla="*/ 1178 w 1269"/>
                  <a:gd name="T7" fmla="*/ 358 h 654"/>
                  <a:gd name="T8" fmla="*/ 1162 w 1269"/>
                  <a:gd name="T9" fmla="*/ 330 h 654"/>
                  <a:gd name="T10" fmla="*/ 1148 w 1269"/>
                  <a:gd name="T11" fmla="*/ 312 h 654"/>
                  <a:gd name="T12" fmla="*/ 1127 w 1269"/>
                  <a:gd name="T13" fmla="*/ 298 h 654"/>
                  <a:gd name="T14" fmla="*/ 1114 w 1269"/>
                  <a:gd name="T15" fmla="*/ 325 h 654"/>
                  <a:gd name="T16" fmla="*/ 1081 w 1269"/>
                  <a:gd name="T17" fmla="*/ 335 h 654"/>
                  <a:gd name="T18" fmla="*/ 1057 w 1269"/>
                  <a:gd name="T19" fmla="*/ 319 h 654"/>
                  <a:gd name="T20" fmla="*/ 1061 w 1269"/>
                  <a:gd name="T21" fmla="*/ 273 h 654"/>
                  <a:gd name="T22" fmla="*/ 987 w 1269"/>
                  <a:gd name="T23" fmla="*/ 246 h 654"/>
                  <a:gd name="T24" fmla="*/ 944 w 1269"/>
                  <a:gd name="T25" fmla="*/ 302 h 654"/>
                  <a:gd name="T26" fmla="*/ 942 w 1269"/>
                  <a:gd name="T27" fmla="*/ 335 h 654"/>
                  <a:gd name="T28" fmla="*/ 919 w 1269"/>
                  <a:gd name="T29" fmla="*/ 429 h 654"/>
                  <a:gd name="T30" fmla="*/ 908 w 1269"/>
                  <a:gd name="T31" fmla="*/ 481 h 654"/>
                  <a:gd name="T32" fmla="*/ 870 w 1269"/>
                  <a:gd name="T33" fmla="*/ 419 h 654"/>
                  <a:gd name="T34" fmla="*/ 722 w 1269"/>
                  <a:gd name="T35" fmla="*/ 363 h 654"/>
                  <a:gd name="T36" fmla="*/ 697 w 1269"/>
                  <a:gd name="T37" fmla="*/ 268 h 654"/>
                  <a:gd name="T38" fmla="*/ 721 w 1269"/>
                  <a:gd name="T39" fmla="*/ 238 h 654"/>
                  <a:gd name="T40" fmla="*/ 720 w 1269"/>
                  <a:gd name="T41" fmla="*/ 209 h 654"/>
                  <a:gd name="T42" fmla="*/ 770 w 1269"/>
                  <a:gd name="T43" fmla="*/ 171 h 654"/>
                  <a:gd name="T44" fmla="*/ 848 w 1269"/>
                  <a:gd name="T45" fmla="*/ 147 h 654"/>
                  <a:gd name="T46" fmla="*/ 870 w 1269"/>
                  <a:gd name="T47" fmla="*/ 99 h 654"/>
                  <a:gd name="T48" fmla="*/ 825 w 1269"/>
                  <a:gd name="T49" fmla="*/ 73 h 654"/>
                  <a:gd name="T50" fmla="*/ 797 w 1269"/>
                  <a:gd name="T51" fmla="*/ 128 h 654"/>
                  <a:gd name="T52" fmla="*/ 745 w 1269"/>
                  <a:gd name="T53" fmla="*/ 73 h 654"/>
                  <a:gd name="T54" fmla="*/ 723 w 1269"/>
                  <a:gd name="T55" fmla="*/ 38 h 654"/>
                  <a:gd name="T56" fmla="*/ 668 w 1269"/>
                  <a:gd name="T57" fmla="*/ 18 h 654"/>
                  <a:gd name="T58" fmla="*/ 689 w 1269"/>
                  <a:gd name="T59" fmla="*/ 84 h 654"/>
                  <a:gd name="T60" fmla="*/ 666 w 1269"/>
                  <a:gd name="T61" fmla="*/ 132 h 654"/>
                  <a:gd name="T62" fmla="*/ 629 w 1269"/>
                  <a:gd name="T63" fmla="*/ 98 h 654"/>
                  <a:gd name="T64" fmla="*/ 540 w 1269"/>
                  <a:gd name="T65" fmla="*/ 103 h 654"/>
                  <a:gd name="T66" fmla="*/ 492 w 1269"/>
                  <a:gd name="T67" fmla="*/ 105 h 654"/>
                  <a:gd name="T68" fmla="*/ 492 w 1269"/>
                  <a:gd name="T69" fmla="*/ 128 h 654"/>
                  <a:gd name="T70" fmla="*/ 370 w 1269"/>
                  <a:gd name="T71" fmla="*/ 86 h 654"/>
                  <a:gd name="T72" fmla="*/ 237 w 1269"/>
                  <a:gd name="T73" fmla="*/ 62 h 654"/>
                  <a:gd name="T74" fmla="*/ 149 w 1269"/>
                  <a:gd name="T75" fmla="*/ 73 h 654"/>
                  <a:gd name="T76" fmla="*/ 151 w 1269"/>
                  <a:gd name="T77" fmla="*/ 64 h 654"/>
                  <a:gd name="T78" fmla="*/ 80 w 1269"/>
                  <a:gd name="T79" fmla="*/ 74 h 654"/>
                  <a:gd name="T80" fmla="*/ 67 w 1269"/>
                  <a:gd name="T81" fmla="*/ 309 h 654"/>
                  <a:gd name="T82" fmla="*/ 163 w 1269"/>
                  <a:gd name="T83" fmla="*/ 405 h 654"/>
                  <a:gd name="T84" fmla="*/ 182 w 1269"/>
                  <a:gd name="T85" fmla="*/ 433 h 654"/>
                  <a:gd name="T86" fmla="*/ 205 w 1269"/>
                  <a:gd name="T87" fmla="*/ 454 h 654"/>
                  <a:gd name="T88" fmla="*/ 200 w 1269"/>
                  <a:gd name="T89" fmla="*/ 484 h 654"/>
                  <a:gd name="T90" fmla="*/ 244 w 1269"/>
                  <a:gd name="T91" fmla="*/ 496 h 654"/>
                  <a:gd name="T92" fmla="*/ 723 w 1269"/>
                  <a:gd name="T93" fmla="*/ 537 h 654"/>
                  <a:gd name="T94" fmla="*/ 832 w 1269"/>
                  <a:gd name="T95" fmla="*/ 547 h 654"/>
                  <a:gd name="T96" fmla="*/ 894 w 1269"/>
                  <a:gd name="T97" fmla="*/ 603 h 654"/>
                  <a:gd name="T98" fmla="*/ 919 w 1269"/>
                  <a:gd name="T99" fmla="*/ 631 h 654"/>
                  <a:gd name="T100" fmla="*/ 1092 w 1269"/>
                  <a:gd name="T101" fmla="*/ 589 h 654"/>
                  <a:gd name="T102" fmla="*/ 1135 w 1269"/>
                  <a:gd name="T103" fmla="*/ 613 h 654"/>
                  <a:gd name="T104" fmla="*/ 1130 w 1269"/>
                  <a:gd name="T105" fmla="*/ 562 h 654"/>
                  <a:gd name="T106" fmla="*/ 1037 w 1269"/>
                  <a:gd name="T107" fmla="*/ 565 h 654"/>
                  <a:gd name="T108" fmla="*/ 1127 w 1269"/>
                  <a:gd name="T109" fmla="*/ 498 h 654"/>
                  <a:gd name="T110" fmla="*/ 320 w 1269"/>
                  <a:gd name="T111" fmla="*/ 162 h 654"/>
                  <a:gd name="T112" fmla="*/ 281 w 1269"/>
                  <a:gd name="T113" fmla="*/ 157 h 654"/>
                  <a:gd name="T114" fmla="*/ 312 w 1269"/>
                  <a:gd name="T115" fmla="*/ 131 h 654"/>
                  <a:gd name="T116" fmla="*/ 436 w 1269"/>
                  <a:gd name="T117" fmla="*/ 242 h 654"/>
                  <a:gd name="T118" fmla="*/ 375 w 1269"/>
                  <a:gd name="T119" fmla="*/ 263 h 654"/>
                  <a:gd name="T120" fmla="*/ 475 w 1269"/>
                  <a:gd name="T121" fmla="*/ 233 h 654"/>
                  <a:gd name="T122" fmla="*/ 645 w 1269"/>
                  <a:gd name="T123" fmla="*/ 46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654">
                    <a:moveTo>
                      <a:pt x="1263" y="457"/>
                    </a:moveTo>
                    <a:cubicBezTo>
                      <a:pt x="1263" y="457"/>
                      <a:pt x="1266" y="458"/>
                      <a:pt x="1266" y="457"/>
                    </a:cubicBezTo>
                    <a:cubicBezTo>
                      <a:pt x="1265" y="457"/>
                      <a:pt x="1267" y="457"/>
                      <a:pt x="1267" y="457"/>
                    </a:cubicBezTo>
                    <a:cubicBezTo>
                      <a:pt x="1267" y="457"/>
                      <a:pt x="1269" y="456"/>
                      <a:pt x="1267" y="455"/>
                    </a:cubicBezTo>
                    <a:cubicBezTo>
                      <a:pt x="1265" y="454"/>
                      <a:pt x="1262" y="454"/>
                      <a:pt x="1260" y="454"/>
                    </a:cubicBezTo>
                    <a:cubicBezTo>
                      <a:pt x="1259" y="454"/>
                      <a:pt x="1254" y="453"/>
                      <a:pt x="1257" y="453"/>
                    </a:cubicBezTo>
                    <a:cubicBezTo>
                      <a:pt x="1260" y="453"/>
                      <a:pt x="1261" y="453"/>
                      <a:pt x="1262" y="453"/>
                    </a:cubicBezTo>
                    <a:cubicBezTo>
                      <a:pt x="1262" y="453"/>
                      <a:pt x="1262" y="451"/>
                      <a:pt x="1263" y="452"/>
                    </a:cubicBezTo>
                    <a:cubicBezTo>
                      <a:pt x="1263" y="452"/>
                      <a:pt x="1266" y="452"/>
                      <a:pt x="1266" y="451"/>
                    </a:cubicBezTo>
                    <a:cubicBezTo>
                      <a:pt x="1266" y="450"/>
                      <a:pt x="1265" y="451"/>
                      <a:pt x="1263" y="451"/>
                    </a:cubicBezTo>
                    <a:cubicBezTo>
                      <a:pt x="1262" y="451"/>
                      <a:pt x="1259" y="448"/>
                      <a:pt x="1261" y="449"/>
                    </a:cubicBezTo>
                    <a:cubicBezTo>
                      <a:pt x="1263" y="449"/>
                      <a:pt x="1266" y="446"/>
                      <a:pt x="1263" y="446"/>
                    </a:cubicBezTo>
                    <a:cubicBezTo>
                      <a:pt x="1261" y="445"/>
                      <a:pt x="1260" y="444"/>
                      <a:pt x="1262" y="444"/>
                    </a:cubicBezTo>
                    <a:cubicBezTo>
                      <a:pt x="1264" y="444"/>
                      <a:pt x="1264" y="443"/>
                      <a:pt x="1264" y="443"/>
                    </a:cubicBezTo>
                    <a:cubicBezTo>
                      <a:pt x="1264" y="442"/>
                      <a:pt x="1265" y="442"/>
                      <a:pt x="1265" y="442"/>
                    </a:cubicBezTo>
                    <a:cubicBezTo>
                      <a:pt x="1266" y="442"/>
                      <a:pt x="1267" y="440"/>
                      <a:pt x="1266" y="438"/>
                    </a:cubicBezTo>
                    <a:cubicBezTo>
                      <a:pt x="1265" y="437"/>
                      <a:pt x="1263" y="438"/>
                      <a:pt x="1262" y="437"/>
                    </a:cubicBezTo>
                    <a:cubicBezTo>
                      <a:pt x="1261" y="436"/>
                      <a:pt x="1258" y="433"/>
                      <a:pt x="1260" y="434"/>
                    </a:cubicBezTo>
                    <a:cubicBezTo>
                      <a:pt x="1263" y="434"/>
                      <a:pt x="1263" y="434"/>
                      <a:pt x="1260" y="433"/>
                    </a:cubicBezTo>
                    <a:cubicBezTo>
                      <a:pt x="1256" y="432"/>
                      <a:pt x="1250" y="431"/>
                      <a:pt x="1254" y="430"/>
                    </a:cubicBezTo>
                    <a:cubicBezTo>
                      <a:pt x="1257" y="429"/>
                      <a:pt x="1255" y="429"/>
                      <a:pt x="1254" y="429"/>
                    </a:cubicBezTo>
                    <a:cubicBezTo>
                      <a:pt x="1253" y="430"/>
                      <a:pt x="1252" y="430"/>
                      <a:pt x="1252" y="430"/>
                    </a:cubicBezTo>
                    <a:cubicBezTo>
                      <a:pt x="1251" y="429"/>
                      <a:pt x="1248" y="429"/>
                      <a:pt x="1246" y="431"/>
                    </a:cubicBezTo>
                    <a:cubicBezTo>
                      <a:pt x="1244" y="434"/>
                      <a:pt x="1243" y="437"/>
                      <a:pt x="1242" y="436"/>
                    </a:cubicBezTo>
                    <a:cubicBezTo>
                      <a:pt x="1241" y="435"/>
                      <a:pt x="1242" y="435"/>
                      <a:pt x="1242" y="434"/>
                    </a:cubicBezTo>
                    <a:cubicBezTo>
                      <a:pt x="1243" y="432"/>
                      <a:pt x="1242" y="432"/>
                      <a:pt x="1241" y="432"/>
                    </a:cubicBezTo>
                    <a:cubicBezTo>
                      <a:pt x="1240" y="432"/>
                      <a:pt x="1238" y="432"/>
                      <a:pt x="1242" y="431"/>
                    </a:cubicBezTo>
                    <a:cubicBezTo>
                      <a:pt x="1246" y="430"/>
                      <a:pt x="1247" y="428"/>
                      <a:pt x="1246" y="426"/>
                    </a:cubicBezTo>
                    <a:cubicBezTo>
                      <a:pt x="1244" y="425"/>
                      <a:pt x="1243" y="422"/>
                      <a:pt x="1239" y="421"/>
                    </a:cubicBezTo>
                    <a:cubicBezTo>
                      <a:pt x="1236" y="420"/>
                      <a:pt x="1232" y="419"/>
                      <a:pt x="1231" y="420"/>
                    </a:cubicBezTo>
                    <a:cubicBezTo>
                      <a:pt x="1230" y="420"/>
                      <a:pt x="1227" y="420"/>
                      <a:pt x="1227" y="421"/>
                    </a:cubicBezTo>
                    <a:cubicBezTo>
                      <a:pt x="1226" y="422"/>
                      <a:pt x="1228" y="422"/>
                      <a:pt x="1230" y="422"/>
                    </a:cubicBezTo>
                    <a:cubicBezTo>
                      <a:pt x="1232" y="422"/>
                      <a:pt x="1239" y="422"/>
                      <a:pt x="1233" y="422"/>
                    </a:cubicBezTo>
                    <a:cubicBezTo>
                      <a:pt x="1228" y="423"/>
                      <a:pt x="1227" y="423"/>
                      <a:pt x="1226" y="424"/>
                    </a:cubicBezTo>
                    <a:cubicBezTo>
                      <a:pt x="1224" y="424"/>
                      <a:pt x="1220" y="426"/>
                      <a:pt x="1219" y="427"/>
                    </a:cubicBezTo>
                    <a:cubicBezTo>
                      <a:pt x="1217" y="428"/>
                      <a:pt x="1217" y="428"/>
                      <a:pt x="1217" y="429"/>
                    </a:cubicBezTo>
                    <a:cubicBezTo>
                      <a:pt x="1217" y="430"/>
                      <a:pt x="1217" y="430"/>
                      <a:pt x="1215" y="430"/>
                    </a:cubicBezTo>
                    <a:cubicBezTo>
                      <a:pt x="1214" y="431"/>
                      <a:pt x="1213" y="431"/>
                      <a:pt x="1211" y="433"/>
                    </a:cubicBezTo>
                    <a:cubicBezTo>
                      <a:pt x="1209" y="434"/>
                      <a:pt x="1207" y="434"/>
                      <a:pt x="1206" y="434"/>
                    </a:cubicBezTo>
                    <a:cubicBezTo>
                      <a:pt x="1205" y="434"/>
                      <a:pt x="1205" y="433"/>
                      <a:pt x="1205" y="435"/>
                    </a:cubicBezTo>
                    <a:cubicBezTo>
                      <a:pt x="1205" y="436"/>
                      <a:pt x="1205" y="436"/>
                      <a:pt x="1204" y="436"/>
                    </a:cubicBezTo>
                    <a:cubicBezTo>
                      <a:pt x="1203" y="436"/>
                      <a:pt x="1202" y="438"/>
                      <a:pt x="1202" y="438"/>
                    </a:cubicBezTo>
                    <a:cubicBezTo>
                      <a:pt x="1202" y="438"/>
                      <a:pt x="1201" y="438"/>
                      <a:pt x="1201" y="439"/>
                    </a:cubicBezTo>
                    <a:cubicBezTo>
                      <a:pt x="1201" y="439"/>
                      <a:pt x="1197" y="439"/>
                      <a:pt x="1199" y="438"/>
                    </a:cubicBezTo>
                    <a:cubicBezTo>
                      <a:pt x="1201" y="438"/>
                      <a:pt x="1201" y="438"/>
                      <a:pt x="1199" y="438"/>
                    </a:cubicBezTo>
                    <a:cubicBezTo>
                      <a:pt x="1198" y="437"/>
                      <a:pt x="1197" y="437"/>
                      <a:pt x="1199" y="436"/>
                    </a:cubicBezTo>
                    <a:cubicBezTo>
                      <a:pt x="1202" y="435"/>
                      <a:pt x="1204" y="435"/>
                      <a:pt x="1202" y="434"/>
                    </a:cubicBezTo>
                    <a:cubicBezTo>
                      <a:pt x="1201" y="433"/>
                      <a:pt x="1201" y="433"/>
                      <a:pt x="1202" y="432"/>
                    </a:cubicBezTo>
                    <a:cubicBezTo>
                      <a:pt x="1202" y="430"/>
                      <a:pt x="1201" y="431"/>
                      <a:pt x="1202" y="430"/>
                    </a:cubicBezTo>
                    <a:cubicBezTo>
                      <a:pt x="1203" y="429"/>
                      <a:pt x="1203" y="429"/>
                      <a:pt x="1204" y="428"/>
                    </a:cubicBezTo>
                    <a:cubicBezTo>
                      <a:pt x="1206" y="428"/>
                      <a:pt x="1206" y="427"/>
                      <a:pt x="1208" y="427"/>
                    </a:cubicBezTo>
                    <a:cubicBezTo>
                      <a:pt x="1209" y="427"/>
                      <a:pt x="1212" y="427"/>
                      <a:pt x="1213" y="427"/>
                    </a:cubicBezTo>
                    <a:cubicBezTo>
                      <a:pt x="1214" y="426"/>
                      <a:pt x="1218" y="425"/>
                      <a:pt x="1219" y="424"/>
                    </a:cubicBezTo>
                    <a:cubicBezTo>
                      <a:pt x="1220" y="423"/>
                      <a:pt x="1220" y="423"/>
                      <a:pt x="1221" y="423"/>
                    </a:cubicBezTo>
                    <a:cubicBezTo>
                      <a:pt x="1222" y="423"/>
                      <a:pt x="1224" y="423"/>
                      <a:pt x="1225" y="422"/>
                    </a:cubicBezTo>
                    <a:cubicBezTo>
                      <a:pt x="1225" y="421"/>
                      <a:pt x="1228" y="419"/>
                      <a:pt x="1224" y="420"/>
                    </a:cubicBezTo>
                    <a:cubicBezTo>
                      <a:pt x="1221" y="422"/>
                      <a:pt x="1215" y="424"/>
                      <a:pt x="1213" y="424"/>
                    </a:cubicBezTo>
                    <a:cubicBezTo>
                      <a:pt x="1211" y="424"/>
                      <a:pt x="1207" y="423"/>
                      <a:pt x="1212" y="423"/>
                    </a:cubicBezTo>
                    <a:cubicBezTo>
                      <a:pt x="1216" y="422"/>
                      <a:pt x="1219" y="422"/>
                      <a:pt x="1221" y="421"/>
                    </a:cubicBezTo>
                    <a:cubicBezTo>
                      <a:pt x="1222" y="421"/>
                      <a:pt x="1225" y="419"/>
                      <a:pt x="1226" y="419"/>
                    </a:cubicBezTo>
                    <a:cubicBezTo>
                      <a:pt x="1227" y="419"/>
                      <a:pt x="1230" y="419"/>
                      <a:pt x="1230" y="418"/>
                    </a:cubicBezTo>
                    <a:cubicBezTo>
                      <a:pt x="1231" y="418"/>
                      <a:pt x="1228" y="417"/>
                      <a:pt x="1230" y="417"/>
                    </a:cubicBezTo>
                    <a:cubicBezTo>
                      <a:pt x="1232" y="416"/>
                      <a:pt x="1235" y="417"/>
                      <a:pt x="1236" y="416"/>
                    </a:cubicBezTo>
                    <a:cubicBezTo>
                      <a:pt x="1238" y="416"/>
                      <a:pt x="1241" y="415"/>
                      <a:pt x="1239" y="415"/>
                    </a:cubicBezTo>
                    <a:cubicBezTo>
                      <a:pt x="1238" y="415"/>
                      <a:pt x="1238" y="414"/>
                      <a:pt x="1240" y="414"/>
                    </a:cubicBezTo>
                    <a:cubicBezTo>
                      <a:pt x="1241" y="414"/>
                      <a:pt x="1243" y="413"/>
                      <a:pt x="1242" y="413"/>
                    </a:cubicBezTo>
                    <a:cubicBezTo>
                      <a:pt x="1241" y="412"/>
                      <a:pt x="1242" y="412"/>
                      <a:pt x="1240" y="412"/>
                    </a:cubicBezTo>
                    <a:cubicBezTo>
                      <a:pt x="1237" y="412"/>
                      <a:pt x="1236" y="411"/>
                      <a:pt x="1236" y="410"/>
                    </a:cubicBezTo>
                    <a:cubicBezTo>
                      <a:pt x="1235" y="409"/>
                      <a:pt x="1234" y="409"/>
                      <a:pt x="1233" y="409"/>
                    </a:cubicBezTo>
                    <a:cubicBezTo>
                      <a:pt x="1232" y="409"/>
                      <a:pt x="1231" y="409"/>
                      <a:pt x="1230" y="409"/>
                    </a:cubicBezTo>
                    <a:cubicBezTo>
                      <a:pt x="1230" y="408"/>
                      <a:pt x="1227" y="407"/>
                      <a:pt x="1227" y="408"/>
                    </a:cubicBezTo>
                    <a:cubicBezTo>
                      <a:pt x="1227" y="409"/>
                      <a:pt x="1227" y="409"/>
                      <a:pt x="1226" y="409"/>
                    </a:cubicBezTo>
                    <a:cubicBezTo>
                      <a:pt x="1225" y="408"/>
                      <a:pt x="1222" y="407"/>
                      <a:pt x="1222" y="408"/>
                    </a:cubicBezTo>
                    <a:cubicBezTo>
                      <a:pt x="1222" y="408"/>
                      <a:pt x="1221" y="407"/>
                      <a:pt x="1220" y="407"/>
                    </a:cubicBezTo>
                    <a:cubicBezTo>
                      <a:pt x="1219" y="406"/>
                      <a:pt x="1217" y="406"/>
                      <a:pt x="1218" y="405"/>
                    </a:cubicBezTo>
                    <a:cubicBezTo>
                      <a:pt x="1219" y="404"/>
                      <a:pt x="1217" y="404"/>
                      <a:pt x="1218" y="403"/>
                    </a:cubicBezTo>
                    <a:cubicBezTo>
                      <a:pt x="1218" y="401"/>
                      <a:pt x="1218" y="401"/>
                      <a:pt x="1216" y="402"/>
                    </a:cubicBezTo>
                    <a:cubicBezTo>
                      <a:pt x="1214" y="403"/>
                      <a:pt x="1212" y="404"/>
                      <a:pt x="1214" y="402"/>
                    </a:cubicBezTo>
                    <a:cubicBezTo>
                      <a:pt x="1216" y="399"/>
                      <a:pt x="1216" y="398"/>
                      <a:pt x="1214" y="400"/>
                    </a:cubicBezTo>
                    <a:cubicBezTo>
                      <a:pt x="1212" y="401"/>
                      <a:pt x="1212" y="402"/>
                      <a:pt x="1212" y="403"/>
                    </a:cubicBezTo>
                    <a:cubicBezTo>
                      <a:pt x="1211" y="403"/>
                      <a:pt x="1210" y="404"/>
                      <a:pt x="1209" y="404"/>
                    </a:cubicBezTo>
                    <a:cubicBezTo>
                      <a:pt x="1208" y="405"/>
                      <a:pt x="1207" y="406"/>
                      <a:pt x="1206" y="407"/>
                    </a:cubicBezTo>
                    <a:cubicBezTo>
                      <a:pt x="1206" y="407"/>
                      <a:pt x="1204" y="410"/>
                      <a:pt x="1205" y="407"/>
                    </a:cubicBezTo>
                    <a:cubicBezTo>
                      <a:pt x="1207" y="404"/>
                      <a:pt x="1207" y="404"/>
                      <a:pt x="1208" y="403"/>
                    </a:cubicBezTo>
                    <a:cubicBezTo>
                      <a:pt x="1209" y="403"/>
                      <a:pt x="1210" y="402"/>
                      <a:pt x="1210" y="402"/>
                    </a:cubicBezTo>
                    <a:cubicBezTo>
                      <a:pt x="1211" y="401"/>
                      <a:pt x="1212" y="400"/>
                      <a:pt x="1210" y="401"/>
                    </a:cubicBezTo>
                    <a:cubicBezTo>
                      <a:pt x="1208" y="401"/>
                      <a:pt x="1203" y="401"/>
                      <a:pt x="1205" y="400"/>
                    </a:cubicBezTo>
                    <a:cubicBezTo>
                      <a:pt x="1208" y="399"/>
                      <a:pt x="1207" y="398"/>
                      <a:pt x="1206" y="398"/>
                    </a:cubicBezTo>
                    <a:cubicBezTo>
                      <a:pt x="1205" y="398"/>
                      <a:pt x="1203" y="399"/>
                      <a:pt x="1202" y="400"/>
                    </a:cubicBezTo>
                    <a:cubicBezTo>
                      <a:pt x="1202" y="400"/>
                      <a:pt x="1198" y="403"/>
                      <a:pt x="1200" y="401"/>
                    </a:cubicBezTo>
                    <a:cubicBezTo>
                      <a:pt x="1202" y="398"/>
                      <a:pt x="1202" y="398"/>
                      <a:pt x="1200" y="399"/>
                    </a:cubicBezTo>
                    <a:cubicBezTo>
                      <a:pt x="1199" y="400"/>
                      <a:pt x="1201" y="396"/>
                      <a:pt x="1198" y="400"/>
                    </a:cubicBezTo>
                    <a:cubicBezTo>
                      <a:pt x="1195" y="403"/>
                      <a:pt x="1195" y="402"/>
                      <a:pt x="1194" y="403"/>
                    </a:cubicBezTo>
                    <a:cubicBezTo>
                      <a:pt x="1193" y="404"/>
                      <a:pt x="1193" y="402"/>
                      <a:pt x="1195" y="401"/>
                    </a:cubicBezTo>
                    <a:cubicBezTo>
                      <a:pt x="1197" y="399"/>
                      <a:pt x="1199" y="398"/>
                      <a:pt x="1196" y="399"/>
                    </a:cubicBezTo>
                    <a:cubicBezTo>
                      <a:pt x="1194" y="400"/>
                      <a:pt x="1194" y="399"/>
                      <a:pt x="1195" y="398"/>
                    </a:cubicBezTo>
                    <a:cubicBezTo>
                      <a:pt x="1197" y="397"/>
                      <a:pt x="1197" y="398"/>
                      <a:pt x="1198" y="396"/>
                    </a:cubicBezTo>
                    <a:cubicBezTo>
                      <a:pt x="1199" y="395"/>
                      <a:pt x="1199" y="395"/>
                      <a:pt x="1199" y="395"/>
                    </a:cubicBezTo>
                    <a:cubicBezTo>
                      <a:pt x="1200" y="394"/>
                      <a:pt x="1201" y="393"/>
                      <a:pt x="1200" y="394"/>
                    </a:cubicBezTo>
                    <a:cubicBezTo>
                      <a:pt x="1198" y="395"/>
                      <a:pt x="1196" y="396"/>
                      <a:pt x="1197" y="394"/>
                    </a:cubicBezTo>
                    <a:cubicBezTo>
                      <a:pt x="1199" y="392"/>
                      <a:pt x="1199" y="391"/>
                      <a:pt x="1198" y="392"/>
                    </a:cubicBezTo>
                    <a:cubicBezTo>
                      <a:pt x="1197" y="392"/>
                      <a:pt x="1197" y="394"/>
                      <a:pt x="1197" y="392"/>
                    </a:cubicBezTo>
                    <a:cubicBezTo>
                      <a:pt x="1197" y="391"/>
                      <a:pt x="1195" y="391"/>
                      <a:pt x="1195" y="391"/>
                    </a:cubicBezTo>
                    <a:cubicBezTo>
                      <a:pt x="1195" y="391"/>
                      <a:pt x="1195" y="391"/>
                      <a:pt x="1196" y="390"/>
                    </a:cubicBezTo>
                    <a:cubicBezTo>
                      <a:pt x="1197" y="389"/>
                      <a:pt x="1198" y="389"/>
                      <a:pt x="1198" y="388"/>
                    </a:cubicBezTo>
                    <a:cubicBezTo>
                      <a:pt x="1198" y="388"/>
                      <a:pt x="1197" y="386"/>
                      <a:pt x="1196" y="387"/>
                    </a:cubicBezTo>
                    <a:cubicBezTo>
                      <a:pt x="1196" y="387"/>
                      <a:pt x="1194" y="389"/>
                      <a:pt x="1194" y="390"/>
                    </a:cubicBezTo>
                    <a:cubicBezTo>
                      <a:pt x="1193" y="392"/>
                      <a:pt x="1193" y="392"/>
                      <a:pt x="1194" y="390"/>
                    </a:cubicBezTo>
                    <a:cubicBezTo>
                      <a:pt x="1195" y="387"/>
                      <a:pt x="1194" y="388"/>
                      <a:pt x="1194" y="388"/>
                    </a:cubicBezTo>
                    <a:cubicBezTo>
                      <a:pt x="1194" y="387"/>
                      <a:pt x="1194" y="387"/>
                      <a:pt x="1193" y="388"/>
                    </a:cubicBezTo>
                    <a:cubicBezTo>
                      <a:pt x="1192" y="388"/>
                      <a:pt x="1187" y="389"/>
                      <a:pt x="1189" y="388"/>
                    </a:cubicBezTo>
                    <a:cubicBezTo>
                      <a:pt x="1191" y="388"/>
                      <a:pt x="1193" y="387"/>
                      <a:pt x="1191" y="386"/>
                    </a:cubicBezTo>
                    <a:cubicBezTo>
                      <a:pt x="1189" y="386"/>
                      <a:pt x="1187" y="386"/>
                      <a:pt x="1186" y="386"/>
                    </a:cubicBezTo>
                    <a:cubicBezTo>
                      <a:pt x="1185" y="386"/>
                      <a:pt x="1185" y="386"/>
                      <a:pt x="1186" y="386"/>
                    </a:cubicBezTo>
                    <a:cubicBezTo>
                      <a:pt x="1186" y="385"/>
                      <a:pt x="1187" y="385"/>
                      <a:pt x="1185" y="384"/>
                    </a:cubicBezTo>
                    <a:cubicBezTo>
                      <a:pt x="1184" y="384"/>
                      <a:pt x="1179" y="383"/>
                      <a:pt x="1182" y="383"/>
                    </a:cubicBezTo>
                    <a:cubicBezTo>
                      <a:pt x="1184" y="382"/>
                      <a:pt x="1185" y="382"/>
                      <a:pt x="1183" y="382"/>
                    </a:cubicBezTo>
                    <a:cubicBezTo>
                      <a:pt x="1181" y="381"/>
                      <a:pt x="1182" y="382"/>
                      <a:pt x="1183" y="380"/>
                    </a:cubicBezTo>
                    <a:cubicBezTo>
                      <a:pt x="1184" y="379"/>
                      <a:pt x="1183" y="379"/>
                      <a:pt x="1182" y="379"/>
                    </a:cubicBezTo>
                    <a:cubicBezTo>
                      <a:pt x="1180" y="378"/>
                      <a:pt x="1177" y="378"/>
                      <a:pt x="1176" y="378"/>
                    </a:cubicBezTo>
                    <a:cubicBezTo>
                      <a:pt x="1175" y="379"/>
                      <a:pt x="1171" y="377"/>
                      <a:pt x="1173" y="377"/>
                    </a:cubicBezTo>
                    <a:cubicBezTo>
                      <a:pt x="1174" y="377"/>
                      <a:pt x="1175" y="377"/>
                      <a:pt x="1176" y="377"/>
                    </a:cubicBezTo>
                    <a:cubicBezTo>
                      <a:pt x="1177" y="377"/>
                      <a:pt x="1179" y="378"/>
                      <a:pt x="1177" y="377"/>
                    </a:cubicBezTo>
                    <a:cubicBezTo>
                      <a:pt x="1176" y="376"/>
                      <a:pt x="1177" y="377"/>
                      <a:pt x="1178" y="377"/>
                    </a:cubicBezTo>
                    <a:cubicBezTo>
                      <a:pt x="1179" y="377"/>
                      <a:pt x="1180" y="377"/>
                      <a:pt x="1178" y="376"/>
                    </a:cubicBezTo>
                    <a:cubicBezTo>
                      <a:pt x="1175" y="375"/>
                      <a:pt x="1176" y="375"/>
                      <a:pt x="1175" y="374"/>
                    </a:cubicBezTo>
                    <a:cubicBezTo>
                      <a:pt x="1174" y="374"/>
                      <a:pt x="1174" y="374"/>
                      <a:pt x="1173" y="374"/>
                    </a:cubicBezTo>
                    <a:cubicBezTo>
                      <a:pt x="1172" y="374"/>
                      <a:pt x="1171" y="374"/>
                      <a:pt x="1173" y="373"/>
                    </a:cubicBezTo>
                    <a:cubicBezTo>
                      <a:pt x="1174" y="373"/>
                      <a:pt x="1173" y="372"/>
                      <a:pt x="1174" y="372"/>
                    </a:cubicBezTo>
                    <a:cubicBezTo>
                      <a:pt x="1175" y="372"/>
                      <a:pt x="1179" y="372"/>
                      <a:pt x="1178" y="372"/>
                    </a:cubicBezTo>
                    <a:cubicBezTo>
                      <a:pt x="1177" y="371"/>
                      <a:pt x="1176" y="371"/>
                      <a:pt x="1174" y="371"/>
                    </a:cubicBezTo>
                    <a:cubicBezTo>
                      <a:pt x="1173" y="370"/>
                      <a:pt x="1169" y="370"/>
                      <a:pt x="1172" y="370"/>
                    </a:cubicBezTo>
                    <a:cubicBezTo>
                      <a:pt x="1175" y="370"/>
                      <a:pt x="1173" y="370"/>
                      <a:pt x="1172" y="369"/>
                    </a:cubicBezTo>
                    <a:cubicBezTo>
                      <a:pt x="1170" y="369"/>
                      <a:pt x="1164" y="367"/>
                      <a:pt x="1165" y="366"/>
                    </a:cubicBezTo>
                    <a:cubicBezTo>
                      <a:pt x="1165" y="365"/>
                      <a:pt x="1165" y="365"/>
                      <a:pt x="1167" y="365"/>
                    </a:cubicBezTo>
                    <a:cubicBezTo>
                      <a:pt x="1169" y="365"/>
                      <a:pt x="1173" y="365"/>
                      <a:pt x="1170" y="366"/>
                    </a:cubicBezTo>
                    <a:cubicBezTo>
                      <a:pt x="1168" y="366"/>
                      <a:pt x="1164" y="365"/>
                      <a:pt x="1167" y="367"/>
                    </a:cubicBezTo>
                    <a:cubicBezTo>
                      <a:pt x="1169" y="368"/>
                      <a:pt x="1172" y="369"/>
                      <a:pt x="1174" y="369"/>
                    </a:cubicBezTo>
                    <a:cubicBezTo>
                      <a:pt x="1176" y="368"/>
                      <a:pt x="1175" y="369"/>
                      <a:pt x="1175" y="369"/>
                    </a:cubicBezTo>
                    <a:cubicBezTo>
                      <a:pt x="1176" y="369"/>
                      <a:pt x="1179" y="371"/>
                      <a:pt x="1178" y="369"/>
                    </a:cubicBezTo>
                    <a:cubicBezTo>
                      <a:pt x="1177" y="368"/>
                      <a:pt x="1176" y="369"/>
                      <a:pt x="1177" y="368"/>
                    </a:cubicBezTo>
                    <a:cubicBezTo>
                      <a:pt x="1177" y="368"/>
                      <a:pt x="1177" y="367"/>
                      <a:pt x="1176" y="367"/>
                    </a:cubicBezTo>
                    <a:cubicBezTo>
                      <a:pt x="1176" y="367"/>
                      <a:pt x="1175" y="367"/>
                      <a:pt x="1176" y="366"/>
                    </a:cubicBezTo>
                    <a:cubicBezTo>
                      <a:pt x="1177" y="366"/>
                      <a:pt x="1178" y="366"/>
                      <a:pt x="1178" y="365"/>
                    </a:cubicBezTo>
                    <a:cubicBezTo>
                      <a:pt x="1179" y="364"/>
                      <a:pt x="1180" y="362"/>
                      <a:pt x="1181" y="362"/>
                    </a:cubicBezTo>
                    <a:cubicBezTo>
                      <a:pt x="1182" y="362"/>
                      <a:pt x="1183" y="363"/>
                      <a:pt x="1183" y="362"/>
                    </a:cubicBezTo>
                    <a:cubicBezTo>
                      <a:pt x="1183" y="361"/>
                      <a:pt x="1182" y="359"/>
                      <a:pt x="1180" y="359"/>
                    </a:cubicBezTo>
                    <a:cubicBezTo>
                      <a:pt x="1178" y="359"/>
                      <a:pt x="1178" y="358"/>
                      <a:pt x="1178" y="358"/>
                    </a:cubicBezTo>
                    <a:cubicBezTo>
                      <a:pt x="1179" y="357"/>
                      <a:pt x="1178" y="358"/>
                      <a:pt x="1177" y="358"/>
                    </a:cubicBezTo>
                    <a:cubicBezTo>
                      <a:pt x="1177" y="358"/>
                      <a:pt x="1176" y="359"/>
                      <a:pt x="1175" y="358"/>
                    </a:cubicBezTo>
                    <a:cubicBezTo>
                      <a:pt x="1173" y="357"/>
                      <a:pt x="1172" y="357"/>
                      <a:pt x="1174" y="356"/>
                    </a:cubicBezTo>
                    <a:cubicBezTo>
                      <a:pt x="1176" y="356"/>
                      <a:pt x="1175" y="355"/>
                      <a:pt x="1175" y="355"/>
                    </a:cubicBezTo>
                    <a:cubicBezTo>
                      <a:pt x="1175" y="354"/>
                      <a:pt x="1175" y="354"/>
                      <a:pt x="1176" y="354"/>
                    </a:cubicBezTo>
                    <a:cubicBezTo>
                      <a:pt x="1176" y="354"/>
                      <a:pt x="1176" y="354"/>
                      <a:pt x="1175" y="353"/>
                    </a:cubicBezTo>
                    <a:cubicBezTo>
                      <a:pt x="1174" y="353"/>
                      <a:pt x="1173" y="352"/>
                      <a:pt x="1169" y="352"/>
                    </a:cubicBezTo>
                    <a:cubicBezTo>
                      <a:pt x="1169" y="352"/>
                      <a:pt x="1167" y="353"/>
                      <a:pt x="1166" y="352"/>
                    </a:cubicBezTo>
                    <a:cubicBezTo>
                      <a:pt x="1164" y="351"/>
                      <a:pt x="1166" y="351"/>
                      <a:pt x="1167" y="352"/>
                    </a:cubicBezTo>
                    <a:cubicBezTo>
                      <a:pt x="1168" y="352"/>
                      <a:pt x="1168" y="352"/>
                      <a:pt x="1169" y="351"/>
                    </a:cubicBezTo>
                    <a:cubicBezTo>
                      <a:pt x="1169" y="351"/>
                      <a:pt x="1169" y="350"/>
                      <a:pt x="1170" y="350"/>
                    </a:cubicBezTo>
                    <a:cubicBezTo>
                      <a:pt x="1171" y="350"/>
                      <a:pt x="1174" y="349"/>
                      <a:pt x="1174" y="349"/>
                    </a:cubicBezTo>
                    <a:cubicBezTo>
                      <a:pt x="1175" y="349"/>
                      <a:pt x="1176" y="348"/>
                      <a:pt x="1174" y="347"/>
                    </a:cubicBezTo>
                    <a:cubicBezTo>
                      <a:pt x="1173" y="345"/>
                      <a:pt x="1169" y="343"/>
                      <a:pt x="1169" y="342"/>
                    </a:cubicBezTo>
                    <a:cubicBezTo>
                      <a:pt x="1168" y="342"/>
                      <a:pt x="1167" y="342"/>
                      <a:pt x="1167" y="342"/>
                    </a:cubicBezTo>
                    <a:cubicBezTo>
                      <a:pt x="1168" y="343"/>
                      <a:pt x="1168" y="344"/>
                      <a:pt x="1166" y="342"/>
                    </a:cubicBezTo>
                    <a:cubicBezTo>
                      <a:pt x="1165" y="341"/>
                      <a:pt x="1165" y="341"/>
                      <a:pt x="1164" y="342"/>
                    </a:cubicBezTo>
                    <a:cubicBezTo>
                      <a:pt x="1164" y="342"/>
                      <a:pt x="1163" y="341"/>
                      <a:pt x="1165" y="341"/>
                    </a:cubicBezTo>
                    <a:cubicBezTo>
                      <a:pt x="1167" y="341"/>
                      <a:pt x="1167" y="340"/>
                      <a:pt x="1168" y="340"/>
                    </a:cubicBezTo>
                    <a:cubicBezTo>
                      <a:pt x="1169" y="341"/>
                      <a:pt x="1169" y="340"/>
                      <a:pt x="1168" y="339"/>
                    </a:cubicBezTo>
                    <a:cubicBezTo>
                      <a:pt x="1167" y="339"/>
                      <a:pt x="1167" y="339"/>
                      <a:pt x="1166" y="339"/>
                    </a:cubicBezTo>
                    <a:cubicBezTo>
                      <a:pt x="1165" y="340"/>
                      <a:pt x="1166" y="339"/>
                      <a:pt x="1166" y="338"/>
                    </a:cubicBezTo>
                    <a:cubicBezTo>
                      <a:pt x="1166" y="337"/>
                      <a:pt x="1167" y="337"/>
                      <a:pt x="1166" y="337"/>
                    </a:cubicBezTo>
                    <a:cubicBezTo>
                      <a:pt x="1165" y="338"/>
                      <a:pt x="1163" y="338"/>
                      <a:pt x="1162" y="338"/>
                    </a:cubicBezTo>
                    <a:cubicBezTo>
                      <a:pt x="1161" y="337"/>
                      <a:pt x="1159" y="337"/>
                      <a:pt x="1158" y="339"/>
                    </a:cubicBezTo>
                    <a:cubicBezTo>
                      <a:pt x="1157" y="340"/>
                      <a:pt x="1156" y="341"/>
                      <a:pt x="1155" y="341"/>
                    </a:cubicBezTo>
                    <a:cubicBezTo>
                      <a:pt x="1155" y="341"/>
                      <a:pt x="1154" y="341"/>
                      <a:pt x="1156" y="340"/>
                    </a:cubicBezTo>
                    <a:cubicBezTo>
                      <a:pt x="1157" y="339"/>
                      <a:pt x="1156" y="339"/>
                      <a:pt x="1158" y="338"/>
                    </a:cubicBezTo>
                    <a:cubicBezTo>
                      <a:pt x="1159" y="337"/>
                      <a:pt x="1160" y="336"/>
                      <a:pt x="1162" y="337"/>
                    </a:cubicBezTo>
                    <a:cubicBezTo>
                      <a:pt x="1163" y="337"/>
                      <a:pt x="1164" y="336"/>
                      <a:pt x="1164" y="336"/>
                    </a:cubicBezTo>
                    <a:cubicBezTo>
                      <a:pt x="1164" y="336"/>
                      <a:pt x="1165" y="336"/>
                      <a:pt x="1164" y="335"/>
                    </a:cubicBezTo>
                    <a:cubicBezTo>
                      <a:pt x="1162" y="335"/>
                      <a:pt x="1162" y="335"/>
                      <a:pt x="1161" y="335"/>
                    </a:cubicBezTo>
                    <a:cubicBezTo>
                      <a:pt x="1161" y="335"/>
                      <a:pt x="1161" y="334"/>
                      <a:pt x="1162" y="334"/>
                    </a:cubicBezTo>
                    <a:cubicBezTo>
                      <a:pt x="1164" y="334"/>
                      <a:pt x="1164" y="334"/>
                      <a:pt x="1164" y="333"/>
                    </a:cubicBezTo>
                    <a:cubicBezTo>
                      <a:pt x="1164" y="332"/>
                      <a:pt x="1164" y="331"/>
                      <a:pt x="1164" y="331"/>
                    </a:cubicBezTo>
                    <a:cubicBezTo>
                      <a:pt x="1165" y="330"/>
                      <a:pt x="1165" y="330"/>
                      <a:pt x="1164" y="330"/>
                    </a:cubicBezTo>
                    <a:cubicBezTo>
                      <a:pt x="1163" y="330"/>
                      <a:pt x="1162" y="330"/>
                      <a:pt x="1162" y="330"/>
                    </a:cubicBezTo>
                    <a:cubicBezTo>
                      <a:pt x="1162" y="330"/>
                      <a:pt x="1161" y="330"/>
                      <a:pt x="1161" y="330"/>
                    </a:cubicBezTo>
                    <a:cubicBezTo>
                      <a:pt x="1161" y="330"/>
                      <a:pt x="1158" y="330"/>
                      <a:pt x="1157" y="332"/>
                    </a:cubicBezTo>
                    <a:cubicBezTo>
                      <a:pt x="1157" y="332"/>
                      <a:pt x="1156" y="333"/>
                      <a:pt x="1156" y="332"/>
                    </a:cubicBezTo>
                    <a:cubicBezTo>
                      <a:pt x="1157" y="331"/>
                      <a:pt x="1157" y="331"/>
                      <a:pt x="1156" y="331"/>
                    </a:cubicBezTo>
                    <a:cubicBezTo>
                      <a:pt x="1155" y="331"/>
                      <a:pt x="1154" y="331"/>
                      <a:pt x="1153" y="332"/>
                    </a:cubicBezTo>
                    <a:cubicBezTo>
                      <a:pt x="1151" y="333"/>
                      <a:pt x="1151" y="333"/>
                      <a:pt x="1150" y="334"/>
                    </a:cubicBezTo>
                    <a:cubicBezTo>
                      <a:pt x="1150" y="334"/>
                      <a:pt x="1150" y="333"/>
                      <a:pt x="1151" y="333"/>
                    </a:cubicBezTo>
                    <a:cubicBezTo>
                      <a:pt x="1152" y="332"/>
                      <a:pt x="1153" y="331"/>
                      <a:pt x="1153" y="331"/>
                    </a:cubicBezTo>
                    <a:cubicBezTo>
                      <a:pt x="1153" y="331"/>
                      <a:pt x="1153" y="330"/>
                      <a:pt x="1152" y="330"/>
                    </a:cubicBezTo>
                    <a:cubicBezTo>
                      <a:pt x="1152" y="330"/>
                      <a:pt x="1152" y="330"/>
                      <a:pt x="1151" y="330"/>
                    </a:cubicBezTo>
                    <a:cubicBezTo>
                      <a:pt x="1151" y="330"/>
                      <a:pt x="1150" y="330"/>
                      <a:pt x="1152" y="330"/>
                    </a:cubicBezTo>
                    <a:cubicBezTo>
                      <a:pt x="1154" y="330"/>
                      <a:pt x="1155" y="329"/>
                      <a:pt x="1156" y="329"/>
                    </a:cubicBezTo>
                    <a:cubicBezTo>
                      <a:pt x="1157" y="329"/>
                      <a:pt x="1159" y="328"/>
                      <a:pt x="1160" y="327"/>
                    </a:cubicBezTo>
                    <a:cubicBezTo>
                      <a:pt x="1160" y="327"/>
                      <a:pt x="1161" y="326"/>
                      <a:pt x="1160" y="326"/>
                    </a:cubicBezTo>
                    <a:cubicBezTo>
                      <a:pt x="1158" y="325"/>
                      <a:pt x="1158" y="325"/>
                      <a:pt x="1159" y="325"/>
                    </a:cubicBezTo>
                    <a:cubicBezTo>
                      <a:pt x="1160" y="324"/>
                      <a:pt x="1159" y="322"/>
                      <a:pt x="1157" y="322"/>
                    </a:cubicBezTo>
                    <a:cubicBezTo>
                      <a:pt x="1157" y="322"/>
                      <a:pt x="1157" y="322"/>
                      <a:pt x="1156" y="322"/>
                    </a:cubicBezTo>
                    <a:cubicBezTo>
                      <a:pt x="1156" y="322"/>
                      <a:pt x="1156" y="323"/>
                      <a:pt x="1156" y="322"/>
                    </a:cubicBezTo>
                    <a:cubicBezTo>
                      <a:pt x="1155" y="322"/>
                      <a:pt x="1155" y="322"/>
                      <a:pt x="1154" y="322"/>
                    </a:cubicBezTo>
                    <a:cubicBezTo>
                      <a:pt x="1154" y="322"/>
                      <a:pt x="1154" y="322"/>
                      <a:pt x="1155" y="321"/>
                    </a:cubicBezTo>
                    <a:cubicBezTo>
                      <a:pt x="1156" y="321"/>
                      <a:pt x="1156" y="320"/>
                      <a:pt x="1156" y="320"/>
                    </a:cubicBezTo>
                    <a:cubicBezTo>
                      <a:pt x="1156" y="319"/>
                      <a:pt x="1156" y="319"/>
                      <a:pt x="1155" y="320"/>
                    </a:cubicBezTo>
                    <a:cubicBezTo>
                      <a:pt x="1154" y="320"/>
                      <a:pt x="1153" y="320"/>
                      <a:pt x="1155" y="319"/>
                    </a:cubicBezTo>
                    <a:cubicBezTo>
                      <a:pt x="1156" y="318"/>
                      <a:pt x="1157" y="318"/>
                      <a:pt x="1156" y="318"/>
                    </a:cubicBezTo>
                    <a:cubicBezTo>
                      <a:pt x="1155" y="317"/>
                      <a:pt x="1154" y="316"/>
                      <a:pt x="1152" y="317"/>
                    </a:cubicBezTo>
                    <a:cubicBezTo>
                      <a:pt x="1150" y="318"/>
                      <a:pt x="1148" y="318"/>
                      <a:pt x="1147" y="318"/>
                    </a:cubicBezTo>
                    <a:cubicBezTo>
                      <a:pt x="1146" y="318"/>
                      <a:pt x="1145" y="318"/>
                      <a:pt x="1146" y="319"/>
                    </a:cubicBezTo>
                    <a:cubicBezTo>
                      <a:pt x="1146" y="320"/>
                      <a:pt x="1146" y="320"/>
                      <a:pt x="1145" y="319"/>
                    </a:cubicBezTo>
                    <a:cubicBezTo>
                      <a:pt x="1144" y="318"/>
                      <a:pt x="1144" y="318"/>
                      <a:pt x="1143" y="319"/>
                    </a:cubicBezTo>
                    <a:cubicBezTo>
                      <a:pt x="1143" y="319"/>
                      <a:pt x="1143" y="318"/>
                      <a:pt x="1144" y="318"/>
                    </a:cubicBezTo>
                    <a:cubicBezTo>
                      <a:pt x="1145" y="317"/>
                      <a:pt x="1145" y="317"/>
                      <a:pt x="1147" y="317"/>
                    </a:cubicBezTo>
                    <a:cubicBezTo>
                      <a:pt x="1149" y="317"/>
                      <a:pt x="1151" y="317"/>
                      <a:pt x="1152" y="315"/>
                    </a:cubicBezTo>
                    <a:cubicBezTo>
                      <a:pt x="1153" y="314"/>
                      <a:pt x="1153" y="314"/>
                      <a:pt x="1152" y="314"/>
                    </a:cubicBezTo>
                    <a:cubicBezTo>
                      <a:pt x="1151" y="314"/>
                      <a:pt x="1150" y="314"/>
                      <a:pt x="1149" y="314"/>
                    </a:cubicBezTo>
                    <a:cubicBezTo>
                      <a:pt x="1149" y="314"/>
                      <a:pt x="1149" y="314"/>
                      <a:pt x="1150" y="313"/>
                    </a:cubicBezTo>
                    <a:cubicBezTo>
                      <a:pt x="1150" y="313"/>
                      <a:pt x="1151" y="311"/>
                      <a:pt x="1150" y="311"/>
                    </a:cubicBezTo>
                    <a:cubicBezTo>
                      <a:pt x="1148" y="311"/>
                      <a:pt x="1148" y="312"/>
                      <a:pt x="1148" y="312"/>
                    </a:cubicBezTo>
                    <a:cubicBezTo>
                      <a:pt x="1147" y="313"/>
                      <a:pt x="1147" y="313"/>
                      <a:pt x="1146" y="313"/>
                    </a:cubicBezTo>
                    <a:cubicBezTo>
                      <a:pt x="1146" y="313"/>
                      <a:pt x="1147" y="312"/>
                      <a:pt x="1147" y="312"/>
                    </a:cubicBezTo>
                    <a:cubicBezTo>
                      <a:pt x="1147" y="312"/>
                      <a:pt x="1148" y="311"/>
                      <a:pt x="1146" y="311"/>
                    </a:cubicBezTo>
                    <a:cubicBezTo>
                      <a:pt x="1145" y="311"/>
                      <a:pt x="1144" y="310"/>
                      <a:pt x="1144" y="310"/>
                    </a:cubicBezTo>
                    <a:cubicBezTo>
                      <a:pt x="1143" y="310"/>
                      <a:pt x="1143" y="310"/>
                      <a:pt x="1145" y="309"/>
                    </a:cubicBezTo>
                    <a:cubicBezTo>
                      <a:pt x="1146" y="309"/>
                      <a:pt x="1147" y="309"/>
                      <a:pt x="1147" y="308"/>
                    </a:cubicBezTo>
                    <a:cubicBezTo>
                      <a:pt x="1147" y="307"/>
                      <a:pt x="1146" y="307"/>
                      <a:pt x="1146" y="307"/>
                    </a:cubicBezTo>
                    <a:cubicBezTo>
                      <a:pt x="1145" y="307"/>
                      <a:pt x="1145" y="307"/>
                      <a:pt x="1144" y="307"/>
                    </a:cubicBezTo>
                    <a:cubicBezTo>
                      <a:pt x="1144" y="307"/>
                      <a:pt x="1146" y="306"/>
                      <a:pt x="1145" y="305"/>
                    </a:cubicBezTo>
                    <a:cubicBezTo>
                      <a:pt x="1144" y="305"/>
                      <a:pt x="1143" y="305"/>
                      <a:pt x="1143" y="306"/>
                    </a:cubicBezTo>
                    <a:cubicBezTo>
                      <a:pt x="1142" y="307"/>
                      <a:pt x="1142" y="307"/>
                      <a:pt x="1142" y="307"/>
                    </a:cubicBezTo>
                    <a:cubicBezTo>
                      <a:pt x="1142" y="308"/>
                      <a:pt x="1142" y="307"/>
                      <a:pt x="1142" y="306"/>
                    </a:cubicBezTo>
                    <a:cubicBezTo>
                      <a:pt x="1143" y="305"/>
                      <a:pt x="1143" y="305"/>
                      <a:pt x="1144" y="304"/>
                    </a:cubicBezTo>
                    <a:cubicBezTo>
                      <a:pt x="1144" y="304"/>
                      <a:pt x="1144" y="304"/>
                      <a:pt x="1143" y="304"/>
                    </a:cubicBezTo>
                    <a:cubicBezTo>
                      <a:pt x="1142" y="304"/>
                      <a:pt x="1139" y="304"/>
                      <a:pt x="1140" y="302"/>
                    </a:cubicBezTo>
                    <a:cubicBezTo>
                      <a:pt x="1141" y="300"/>
                      <a:pt x="1142" y="299"/>
                      <a:pt x="1141" y="299"/>
                    </a:cubicBezTo>
                    <a:cubicBezTo>
                      <a:pt x="1139" y="300"/>
                      <a:pt x="1140" y="299"/>
                      <a:pt x="1141" y="298"/>
                    </a:cubicBezTo>
                    <a:cubicBezTo>
                      <a:pt x="1141" y="297"/>
                      <a:pt x="1141" y="297"/>
                      <a:pt x="1140" y="297"/>
                    </a:cubicBezTo>
                    <a:cubicBezTo>
                      <a:pt x="1139" y="296"/>
                      <a:pt x="1139" y="296"/>
                      <a:pt x="1139" y="297"/>
                    </a:cubicBezTo>
                    <a:cubicBezTo>
                      <a:pt x="1138" y="298"/>
                      <a:pt x="1137" y="298"/>
                      <a:pt x="1137" y="299"/>
                    </a:cubicBezTo>
                    <a:cubicBezTo>
                      <a:pt x="1136" y="299"/>
                      <a:pt x="1136" y="299"/>
                      <a:pt x="1136" y="298"/>
                    </a:cubicBezTo>
                    <a:cubicBezTo>
                      <a:pt x="1135" y="298"/>
                      <a:pt x="1135" y="297"/>
                      <a:pt x="1136" y="297"/>
                    </a:cubicBezTo>
                    <a:cubicBezTo>
                      <a:pt x="1137" y="297"/>
                      <a:pt x="1138" y="297"/>
                      <a:pt x="1138" y="296"/>
                    </a:cubicBezTo>
                    <a:cubicBezTo>
                      <a:pt x="1138" y="296"/>
                      <a:pt x="1137" y="295"/>
                      <a:pt x="1136" y="295"/>
                    </a:cubicBezTo>
                    <a:cubicBezTo>
                      <a:pt x="1136" y="296"/>
                      <a:pt x="1134" y="295"/>
                      <a:pt x="1132" y="297"/>
                    </a:cubicBezTo>
                    <a:cubicBezTo>
                      <a:pt x="1132" y="297"/>
                      <a:pt x="1131" y="298"/>
                      <a:pt x="1132" y="296"/>
                    </a:cubicBezTo>
                    <a:cubicBezTo>
                      <a:pt x="1133" y="294"/>
                      <a:pt x="1134" y="292"/>
                      <a:pt x="1134" y="292"/>
                    </a:cubicBezTo>
                    <a:cubicBezTo>
                      <a:pt x="1135" y="292"/>
                      <a:pt x="1134" y="291"/>
                      <a:pt x="1135" y="291"/>
                    </a:cubicBezTo>
                    <a:cubicBezTo>
                      <a:pt x="1137" y="291"/>
                      <a:pt x="1138" y="292"/>
                      <a:pt x="1137" y="291"/>
                    </a:cubicBezTo>
                    <a:cubicBezTo>
                      <a:pt x="1136" y="290"/>
                      <a:pt x="1135" y="290"/>
                      <a:pt x="1135" y="290"/>
                    </a:cubicBezTo>
                    <a:cubicBezTo>
                      <a:pt x="1134" y="290"/>
                      <a:pt x="1133" y="289"/>
                      <a:pt x="1133" y="289"/>
                    </a:cubicBezTo>
                    <a:cubicBezTo>
                      <a:pt x="1132" y="289"/>
                      <a:pt x="1131" y="289"/>
                      <a:pt x="1131" y="289"/>
                    </a:cubicBezTo>
                    <a:cubicBezTo>
                      <a:pt x="1131" y="289"/>
                      <a:pt x="1131" y="289"/>
                      <a:pt x="1131" y="290"/>
                    </a:cubicBezTo>
                    <a:cubicBezTo>
                      <a:pt x="1131" y="291"/>
                      <a:pt x="1130" y="292"/>
                      <a:pt x="1130" y="293"/>
                    </a:cubicBezTo>
                    <a:cubicBezTo>
                      <a:pt x="1130" y="293"/>
                      <a:pt x="1128" y="295"/>
                      <a:pt x="1128" y="296"/>
                    </a:cubicBezTo>
                    <a:cubicBezTo>
                      <a:pt x="1127" y="297"/>
                      <a:pt x="1127" y="297"/>
                      <a:pt x="1127" y="297"/>
                    </a:cubicBezTo>
                    <a:cubicBezTo>
                      <a:pt x="1128" y="298"/>
                      <a:pt x="1128" y="298"/>
                      <a:pt x="1127" y="298"/>
                    </a:cubicBezTo>
                    <a:cubicBezTo>
                      <a:pt x="1127" y="299"/>
                      <a:pt x="1126" y="300"/>
                      <a:pt x="1126" y="301"/>
                    </a:cubicBezTo>
                    <a:cubicBezTo>
                      <a:pt x="1127" y="301"/>
                      <a:pt x="1129" y="302"/>
                      <a:pt x="1128" y="302"/>
                    </a:cubicBezTo>
                    <a:cubicBezTo>
                      <a:pt x="1127" y="302"/>
                      <a:pt x="1126" y="301"/>
                      <a:pt x="1126" y="301"/>
                    </a:cubicBezTo>
                    <a:cubicBezTo>
                      <a:pt x="1125" y="301"/>
                      <a:pt x="1125" y="300"/>
                      <a:pt x="1124" y="300"/>
                    </a:cubicBezTo>
                    <a:cubicBezTo>
                      <a:pt x="1123" y="300"/>
                      <a:pt x="1123" y="300"/>
                      <a:pt x="1122" y="301"/>
                    </a:cubicBezTo>
                    <a:cubicBezTo>
                      <a:pt x="1122" y="301"/>
                      <a:pt x="1121" y="302"/>
                      <a:pt x="1121" y="302"/>
                    </a:cubicBezTo>
                    <a:cubicBezTo>
                      <a:pt x="1121" y="303"/>
                      <a:pt x="1121" y="305"/>
                      <a:pt x="1122" y="306"/>
                    </a:cubicBezTo>
                    <a:cubicBezTo>
                      <a:pt x="1122" y="306"/>
                      <a:pt x="1122" y="308"/>
                      <a:pt x="1123" y="307"/>
                    </a:cubicBezTo>
                    <a:cubicBezTo>
                      <a:pt x="1124" y="307"/>
                      <a:pt x="1124" y="307"/>
                      <a:pt x="1125" y="308"/>
                    </a:cubicBezTo>
                    <a:cubicBezTo>
                      <a:pt x="1125" y="308"/>
                      <a:pt x="1125" y="308"/>
                      <a:pt x="1126" y="308"/>
                    </a:cubicBezTo>
                    <a:cubicBezTo>
                      <a:pt x="1126" y="308"/>
                      <a:pt x="1126" y="309"/>
                      <a:pt x="1127" y="309"/>
                    </a:cubicBezTo>
                    <a:cubicBezTo>
                      <a:pt x="1127" y="310"/>
                      <a:pt x="1127" y="310"/>
                      <a:pt x="1126" y="309"/>
                    </a:cubicBezTo>
                    <a:cubicBezTo>
                      <a:pt x="1125" y="309"/>
                      <a:pt x="1125" y="308"/>
                      <a:pt x="1124" y="308"/>
                    </a:cubicBezTo>
                    <a:cubicBezTo>
                      <a:pt x="1124" y="308"/>
                      <a:pt x="1123" y="308"/>
                      <a:pt x="1123" y="308"/>
                    </a:cubicBezTo>
                    <a:cubicBezTo>
                      <a:pt x="1122" y="309"/>
                      <a:pt x="1122" y="309"/>
                      <a:pt x="1122" y="309"/>
                    </a:cubicBezTo>
                    <a:cubicBezTo>
                      <a:pt x="1121" y="308"/>
                      <a:pt x="1120" y="308"/>
                      <a:pt x="1121" y="309"/>
                    </a:cubicBezTo>
                    <a:cubicBezTo>
                      <a:pt x="1122" y="310"/>
                      <a:pt x="1122" y="310"/>
                      <a:pt x="1123" y="310"/>
                    </a:cubicBezTo>
                    <a:cubicBezTo>
                      <a:pt x="1123" y="310"/>
                      <a:pt x="1123" y="310"/>
                      <a:pt x="1123" y="310"/>
                    </a:cubicBezTo>
                    <a:cubicBezTo>
                      <a:pt x="1123" y="311"/>
                      <a:pt x="1122" y="311"/>
                      <a:pt x="1123" y="311"/>
                    </a:cubicBezTo>
                    <a:cubicBezTo>
                      <a:pt x="1123" y="312"/>
                      <a:pt x="1124" y="313"/>
                      <a:pt x="1123" y="313"/>
                    </a:cubicBezTo>
                    <a:cubicBezTo>
                      <a:pt x="1122" y="312"/>
                      <a:pt x="1121" y="311"/>
                      <a:pt x="1121" y="311"/>
                    </a:cubicBezTo>
                    <a:cubicBezTo>
                      <a:pt x="1121" y="311"/>
                      <a:pt x="1120" y="310"/>
                      <a:pt x="1121" y="311"/>
                    </a:cubicBezTo>
                    <a:cubicBezTo>
                      <a:pt x="1121" y="312"/>
                      <a:pt x="1121" y="313"/>
                      <a:pt x="1121" y="313"/>
                    </a:cubicBezTo>
                    <a:cubicBezTo>
                      <a:pt x="1121" y="313"/>
                      <a:pt x="1121" y="313"/>
                      <a:pt x="1121" y="314"/>
                    </a:cubicBezTo>
                    <a:cubicBezTo>
                      <a:pt x="1121" y="314"/>
                      <a:pt x="1120" y="315"/>
                      <a:pt x="1120" y="314"/>
                    </a:cubicBezTo>
                    <a:cubicBezTo>
                      <a:pt x="1119" y="314"/>
                      <a:pt x="1118" y="313"/>
                      <a:pt x="1118" y="313"/>
                    </a:cubicBezTo>
                    <a:cubicBezTo>
                      <a:pt x="1118" y="314"/>
                      <a:pt x="1118" y="315"/>
                      <a:pt x="1118" y="315"/>
                    </a:cubicBezTo>
                    <a:cubicBezTo>
                      <a:pt x="1119" y="316"/>
                      <a:pt x="1118" y="317"/>
                      <a:pt x="1119" y="317"/>
                    </a:cubicBezTo>
                    <a:cubicBezTo>
                      <a:pt x="1120" y="317"/>
                      <a:pt x="1120" y="317"/>
                      <a:pt x="1121" y="317"/>
                    </a:cubicBezTo>
                    <a:cubicBezTo>
                      <a:pt x="1121" y="317"/>
                      <a:pt x="1122" y="317"/>
                      <a:pt x="1122" y="317"/>
                    </a:cubicBezTo>
                    <a:cubicBezTo>
                      <a:pt x="1123" y="317"/>
                      <a:pt x="1123" y="318"/>
                      <a:pt x="1121" y="318"/>
                    </a:cubicBezTo>
                    <a:cubicBezTo>
                      <a:pt x="1119" y="318"/>
                      <a:pt x="1118" y="318"/>
                      <a:pt x="1118" y="318"/>
                    </a:cubicBezTo>
                    <a:cubicBezTo>
                      <a:pt x="1118" y="319"/>
                      <a:pt x="1119" y="320"/>
                      <a:pt x="1118" y="320"/>
                    </a:cubicBezTo>
                    <a:cubicBezTo>
                      <a:pt x="1117" y="319"/>
                      <a:pt x="1116" y="318"/>
                      <a:pt x="1116" y="320"/>
                    </a:cubicBezTo>
                    <a:cubicBezTo>
                      <a:pt x="1115" y="321"/>
                      <a:pt x="1115" y="321"/>
                      <a:pt x="1115" y="321"/>
                    </a:cubicBezTo>
                    <a:cubicBezTo>
                      <a:pt x="1116" y="322"/>
                      <a:pt x="1117" y="322"/>
                      <a:pt x="1116" y="323"/>
                    </a:cubicBezTo>
                    <a:cubicBezTo>
                      <a:pt x="1114" y="324"/>
                      <a:pt x="1113" y="324"/>
                      <a:pt x="1114" y="325"/>
                    </a:cubicBezTo>
                    <a:cubicBezTo>
                      <a:pt x="1115" y="326"/>
                      <a:pt x="1117" y="328"/>
                      <a:pt x="1116" y="329"/>
                    </a:cubicBezTo>
                    <a:cubicBezTo>
                      <a:pt x="1115" y="330"/>
                      <a:pt x="1113" y="334"/>
                      <a:pt x="1114" y="330"/>
                    </a:cubicBezTo>
                    <a:cubicBezTo>
                      <a:pt x="1115" y="326"/>
                      <a:pt x="1114" y="327"/>
                      <a:pt x="1114" y="327"/>
                    </a:cubicBezTo>
                    <a:cubicBezTo>
                      <a:pt x="1113" y="326"/>
                      <a:pt x="1113" y="326"/>
                      <a:pt x="1112" y="325"/>
                    </a:cubicBezTo>
                    <a:cubicBezTo>
                      <a:pt x="1112" y="325"/>
                      <a:pt x="1111" y="324"/>
                      <a:pt x="1110" y="324"/>
                    </a:cubicBezTo>
                    <a:cubicBezTo>
                      <a:pt x="1110" y="324"/>
                      <a:pt x="1109" y="323"/>
                      <a:pt x="1109" y="323"/>
                    </a:cubicBezTo>
                    <a:cubicBezTo>
                      <a:pt x="1109" y="323"/>
                      <a:pt x="1108" y="322"/>
                      <a:pt x="1107" y="323"/>
                    </a:cubicBezTo>
                    <a:cubicBezTo>
                      <a:pt x="1107" y="324"/>
                      <a:pt x="1105" y="327"/>
                      <a:pt x="1105" y="327"/>
                    </a:cubicBezTo>
                    <a:cubicBezTo>
                      <a:pt x="1105" y="327"/>
                      <a:pt x="1104" y="327"/>
                      <a:pt x="1104" y="328"/>
                    </a:cubicBezTo>
                    <a:cubicBezTo>
                      <a:pt x="1105" y="328"/>
                      <a:pt x="1104" y="329"/>
                      <a:pt x="1104" y="330"/>
                    </a:cubicBezTo>
                    <a:cubicBezTo>
                      <a:pt x="1104" y="330"/>
                      <a:pt x="1104" y="330"/>
                      <a:pt x="1103" y="330"/>
                    </a:cubicBezTo>
                    <a:cubicBezTo>
                      <a:pt x="1103" y="331"/>
                      <a:pt x="1092" y="335"/>
                      <a:pt x="1092" y="335"/>
                    </a:cubicBezTo>
                    <a:cubicBezTo>
                      <a:pt x="1092" y="335"/>
                      <a:pt x="1091" y="335"/>
                      <a:pt x="1090" y="336"/>
                    </a:cubicBezTo>
                    <a:cubicBezTo>
                      <a:pt x="1090" y="337"/>
                      <a:pt x="1089" y="338"/>
                      <a:pt x="1089" y="338"/>
                    </a:cubicBezTo>
                    <a:cubicBezTo>
                      <a:pt x="1090" y="339"/>
                      <a:pt x="1090" y="339"/>
                      <a:pt x="1089" y="340"/>
                    </a:cubicBezTo>
                    <a:cubicBezTo>
                      <a:pt x="1089" y="340"/>
                      <a:pt x="1089" y="339"/>
                      <a:pt x="1089" y="338"/>
                    </a:cubicBezTo>
                    <a:cubicBezTo>
                      <a:pt x="1089" y="337"/>
                      <a:pt x="1089" y="337"/>
                      <a:pt x="1089" y="336"/>
                    </a:cubicBezTo>
                    <a:cubicBezTo>
                      <a:pt x="1089" y="336"/>
                      <a:pt x="1089" y="335"/>
                      <a:pt x="1089" y="334"/>
                    </a:cubicBezTo>
                    <a:cubicBezTo>
                      <a:pt x="1088" y="333"/>
                      <a:pt x="1088" y="334"/>
                      <a:pt x="1088" y="333"/>
                    </a:cubicBezTo>
                    <a:cubicBezTo>
                      <a:pt x="1089" y="333"/>
                      <a:pt x="1088" y="332"/>
                      <a:pt x="1089" y="332"/>
                    </a:cubicBezTo>
                    <a:cubicBezTo>
                      <a:pt x="1089" y="331"/>
                      <a:pt x="1089" y="331"/>
                      <a:pt x="1088" y="331"/>
                    </a:cubicBezTo>
                    <a:cubicBezTo>
                      <a:pt x="1088" y="332"/>
                      <a:pt x="1087" y="332"/>
                      <a:pt x="1087" y="333"/>
                    </a:cubicBezTo>
                    <a:cubicBezTo>
                      <a:pt x="1087" y="333"/>
                      <a:pt x="1087" y="334"/>
                      <a:pt x="1087" y="334"/>
                    </a:cubicBezTo>
                    <a:cubicBezTo>
                      <a:pt x="1087" y="334"/>
                      <a:pt x="1086" y="335"/>
                      <a:pt x="1086" y="335"/>
                    </a:cubicBezTo>
                    <a:cubicBezTo>
                      <a:pt x="1086" y="335"/>
                      <a:pt x="1086" y="336"/>
                      <a:pt x="1086" y="336"/>
                    </a:cubicBezTo>
                    <a:cubicBezTo>
                      <a:pt x="1085" y="336"/>
                      <a:pt x="1085" y="336"/>
                      <a:pt x="1085" y="337"/>
                    </a:cubicBezTo>
                    <a:cubicBezTo>
                      <a:pt x="1085" y="337"/>
                      <a:pt x="1084" y="338"/>
                      <a:pt x="1083" y="338"/>
                    </a:cubicBezTo>
                    <a:cubicBezTo>
                      <a:pt x="1083" y="338"/>
                      <a:pt x="1082" y="338"/>
                      <a:pt x="1083" y="337"/>
                    </a:cubicBezTo>
                    <a:cubicBezTo>
                      <a:pt x="1084" y="336"/>
                      <a:pt x="1085" y="336"/>
                      <a:pt x="1085" y="335"/>
                    </a:cubicBezTo>
                    <a:cubicBezTo>
                      <a:pt x="1086" y="335"/>
                      <a:pt x="1086" y="334"/>
                      <a:pt x="1086" y="333"/>
                    </a:cubicBezTo>
                    <a:cubicBezTo>
                      <a:pt x="1086" y="332"/>
                      <a:pt x="1085" y="332"/>
                      <a:pt x="1085" y="331"/>
                    </a:cubicBezTo>
                    <a:cubicBezTo>
                      <a:pt x="1085" y="330"/>
                      <a:pt x="1086" y="329"/>
                      <a:pt x="1085" y="329"/>
                    </a:cubicBezTo>
                    <a:cubicBezTo>
                      <a:pt x="1085" y="328"/>
                      <a:pt x="1084" y="328"/>
                      <a:pt x="1083" y="329"/>
                    </a:cubicBezTo>
                    <a:cubicBezTo>
                      <a:pt x="1083" y="329"/>
                      <a:pt x="1082" y="329"/>
                      <a:pt x="1082" y="330"/>
                    </a:cubicBezTo>
                    <a:cubicBezTo>
                      <a:pt x="1081" y="330"/>
                      <a:pt x="1081" y="331"/>
                      <a:pt x="1081" y="332"/>
                    </a:cubicBezTo>
                    <a:cubicBezTo>
                      <a:pt x="1081" y="332"/>
                      <a:pt x="1081" y="333"/>
                      <a:pt x="1081" y="333"/>
                    </a:cubicBezTo>
                    <a:cubicBezTo>
                      <a:pt x="1081" y="334"/>
                      <a:pt x="1080" y="335"/>
                      <a:pt x="1081" y="335"/>
                    </a:cubicBezTo>
                    <a:cubicBezTo>
                      <a:pt x="1081" y="336"/>
                      <a:pt x="1080" y="336"/>
                      <a:pt x="1080" y="336"/>
                    </a:cubicBezTo>
                    <a:cubicBezTo>
                      <a:pt x="1080" y="337"/>
                      <a:pt x="1080" y="338"/>
                      <a:pt x="1079" y="338"/>
                    </a:cubicBezTo>
                    <a:cubicBezTo>
                      <a:pt x="1079" y="339"/>
                      <a:pt x="1078" y="339"/>
                      <a:pt x="1078" y="340"/>
                    </a:cubicBezTo>
                    <a:cubicBezTo>
                      <a:pt x="1078" y="340"/>
                      <a:pt x="1075" y="340"/>
                      <a:pt x="1073" y="341"/>
                    </a:cubicBezTo>
                    <a:cubicBezTo>
                      <a:pt x="1072" y="341"/>
                      <a:pt x="1071" y="341"/>
                      <a:pt x="1071" y="342"/>
                    </a:cubicBezTo>
                    <a:cubicBezTo>
                      <a:pt x="1070" y="342"/>
                      <a:pt x="1069" y="342"/>
                      <a:pt x="1068" y="343"/>
                    </a:cubicBezTo>
                    <a:cubicBezTo>
                      <a:pt x="1067" y="343"/>
                      <a:pt x="1066" y="345"/>
                      <a:pt x="1065" y="345"/>
                    </a:cubicBezTo>
                    <a:cubicBezTo>
                      <a:pt x="1064" y="346"/>
                      <a:pt x="1064" y="345"/>
                      <a:pt x="1066" y="344"/>
                    </a:cubicBezTo>
                    <a:cubicBezTo>
                      <a:pt x="1067" y="343"/>
                      <a:pt x="1067" y="342"/>
                      <a:pt x="1068" y="342"/>
                    </a:cubicBezTo>
                    <a:cubicBezTo>
                      <a:pt x="1069" y="341"/>
                      <a:pt x="1071" y="341"/>
                      <a:pt x="1072" y="341"/>
                    </a:cubicBezTo>
                    <a:cubicBezTo>
                      <a:pt x="1073" y="340"/>
                      <a:pt x="1076" y="340"/>
                      <a:pt x="1076" y="340"/>
                    </a:cubicBezTo>
                    <a:cubicBezTo>
                      <a:pt x="1077" y="339"/>
                      <a:pt x="1077" y="340"/>
                      <a:pt x="1078" y="339"/>
                    </a:cubicBezTo>
                    <a:cubicBezTo>
                      <a:pt x="1079" y="337"/>
                      <a:pt x="1079" y="337"/>
                      <a:pt x="1079" y="336"/>
                    </a:cubicBezTo>
                    <a:cubicBezTo>
                      <a:pt x="1079" y="335"/>
                      <a:pt x="1080" y="334"/>
                      <a:pt x="1080" y="334"/>
                    </a:cubicBezTo>
                    <a:cubicBezTo>
                      <a:pt x="1080" y="333"/>
                      <a:pt x="1081" y="332"/>
                      <a:pt x="1081" y="331"/>
                    </a:cubicBezTo>
                    <a:cubicBezTo>
                      <a:pt x="1081" y="330"/>
                      <a:pt x="1081" y="330"/>
                      <a:pt x="1081" y="329"/>
                    </a:cubicBezTo>
                    <a:cubicBezTo>
                      <a:pt x="1081" y="329"/>
                      <a:pt x="1081" y="328"/>
                      <a:pt x="1081" y="328"/>
                    </a:cubicBezTo>
                    <a:cubicBezTo>
                      <a:pt x="1081" y="328"/>
                      <a:pt x="1079" y="324"/>
                      <a:pt x="1079" y="324"/>
                    </a:cubicBezTo>
                    <a:cubicBezTo>
                      <a:pt x="1079" y="323"/>
                      <a:pt x="1078" y="323"/>
                      <a:pt x="1077" y="322"/>
                    </a:cubicBezTo>
                    <a:cubicBezTo>
                      <a:pt x="1075" y="322"/>
                      <a:pt x="1073" y="321"/>
                      <a:pt x="1073" y="321"/>
                    </a:cubicBezTo>
                    <a:cubicBezTo>
                      <a:pt x="1073" y="321"/>
                      <a:pt x="1072" y="321"/>
                      <a:pt x="1071" y="321"/>
                    </a:cubicBezTo>
                    <a:cubicBezTo>
                      <a:pt x="1070" y="321"/>
                      <a:pt x="1069" y="321"/>
                      <a:pt x="1068" y="321"/>
                    </a:cubicBezTo>
                    <a:cubicBezTo>
                      <a:pt x="1068" y="321"/>
                      <a:pt x="1067" y="321"/>
                      <a:pt x="1067" y="321"/>
                    </a:cubicBezTo>
                    <a:cubicBezTo>
                      <a:pt x="1066" y="321"/>
                      <a:pt x="1066" y="321"/>
                      <a:pt x="1065" y="321"/>
                    </a:cubicBezTo>
                    <a:cubicBezTo>
                      <a:pt x="1064" y="322"/>
                      <a:pt x="1064" y="321"/>
                      <a:pt x="1063" y="322"/>
                    </a:cubicBezTo>
                    <a:cubicBezTo>
                      <a:pt x="1062" y="323"/>
                      <a:pt x="1062" y="324"/>
                      <a:pt x="1061" y="324"/>
                    </a:cubicBezTo>
                    <a:cubicBezTo>
                      <a:pt x="1061" y="324"/>
                      <a:pt x="1060" y="324"/>
                      <a:pt x="1060" y="325"/>
                    </a:cubicBezTo>
                    <a:cubicBezTo>
                      <a:pt x="1060" y="325"/>
                      <a:pt x="1060" y="326"/>
                      <a:pt x="1059" y="325"/>
                    </a:cubicBezTo>
                    <a:cubicBezTo>
                      <a:pt x="1058" y="325"/>
                      <a:pt x="1058" y="326"/>
                      <a:pt x="1058" y="326"/>
                    </a:cubicBezTo>
                    <a:cubicBezTo>
                      <a:pt x="1058" y="327"/>
                      <a:pt x="1057" y="328"/>
                      <a:pt x="1057" y="327"/>
                    </a:cubicBezTo>
                    <a:cubicBezTo>
                      <a:pt x="1056" y="327"/>
                      <a:pt x="1054" y="325"/>
                      <a:pt x="1054" y="325"/>
                    </a:cubicBezTo>
                    <a:cubicBezTo>
                      <a:pt x="1054" y="325"/>
                      <a:pt x="1051" y="324"/>
                      <a:pt x="1052" y="324"/>
                    </a:cubicBezTo>
                    <a:cubicBezTo>
                      <a:pt x="1054" y="323"/>
                      <a:pt x="1053" y="323"/>
                      <a:pt x="1054" y="323"/>
                    </a:cubicBezTo>
                    <a:cubicBezTo>
                      <a:pt x="1054" y="323"/>
                      <a:pt x="1055" y="323"/>
                      <a:pt x="1055" y="323"/>
                    </a:cubicBezTo>
                    <a:cubicBezTo>
                      <a:pt x="1056" y="322"/>
                      <a:pt x="1056" y="322"/>
                      <a:pt x="1056" y="322"/>
                    </a:cubicBezTo>
                    <a:cubicBezTo>
                      <a:pt x="1057" y="323"/>
                      <a:pt x="1058" y="323"/>
                      <a:pt x="1057" y="321"/>
                    </a:cubicBezTo>
                    <a:cubicBezTo>
                      <a:pt x="1057" y="320"/>
                      <a:pt x="1057" y="318"/>
                      <a:pt x="1057" y="319"/>
                    </a:cubicBezTo>
                    <a:cubicBezTo>
                      <a:pt x="1058" y="320"/>
                      <a:pt x="1058" y="318"/>
                      <a:pt x="1059" y="320"/>
                    </a:cubicBezTo>
                    <a:cubicBezTo>
                      <a:pt x="1060" y="322"/>
                      <a:pt x="1060" y="322"/>
                      <a:pt x="1060" y="322"/>
                    </a:cubicBezTo>
                    <a:cubicBezTo>
                      <a:pt x="1060" y="323"/>
                      <a:pt x="1061" y="323"/>
                      <a:pt x="1061" y="323"/>
                    </a:cubicBezTo>
                    <a:cubicBezTo>
                      <a:pt x="1061" y="322"/>
                      <a:pt x="1061" y="321"/>
                      <a:pt x="1062" y="321"/>
                    </a:cubicBezTo>
                    <a:cubicBezTo>
                      <a:pt x="1062" y="322"/>
                      <a:pt x="1063" y="322"/>
                      <a:pt x="1062" y="321"/>
                    </a:cubicBezTo>
                    <a:cubicBezTo>
                      <a:pt x="1062" y="319"/>
                      <a:pt x="1062" y="317"/>
                      <a:pt x="1062" y="317"/>
                    </a:cubicBezTo>
                    <a:cubicBezTo>
                      <a:pt x="1063" y="318"/>
                      <a:pt x="1063" y="318"/>
                      <a:pt x="1063" y="318"/>
                    </a:cubicBezTo>
                    <a:cubicBezTo>
                      <a:pt x="1063" y="317"/>
                      <a:pt x="1064" y="317"/>
                      <a:pt x="1064" y="317"/>
                    </a:cubicBezTo>
                    <a:cubicBezTo>
                      <a:pt x="1064" y="316"/>
                      <a:pt x="1064" y="313"/>
                      <a:pt x="1064" y="314"/>
                    </a:cubicBezTo>
                    <a:cubicBezTo>
                      <a:pt x="1065" y="315"/>
                      <a:pt x="1065" y="314"/>
                      <a:pt x="1066" y="314"/>
                    </a:cubicBezTo>
                    <a:cubicBezTo>
                      <a:pt x="1066" y="313"/>
                      <a:pt x="1066" y="312"/>
                      <a:pt x="1065" y="312"/>
                    </a:cubicBezTo>
                    <a:cubicBezTo>
                      <a:pt x="1065" y="312"/>
                      <a:pt x="1062" y="311"/>
                      <a:pt x="1061" y="311"/>
                    </a:cubicBezTo>
                    <a:cubicBezTo>
                      <a:pt x="1061" y="312"/>
                      <a:pt x="1061" y="312"/>
                      <a:pt x="1060" y="312"/>
                    </a:cubicBezTo>
                    <a:cubicBezTo>
                      <a:pt x="1059" y="312"/>
                      <a:pt x="1058" y="312"/>
                      <a:pt x="1059" y="311"/>
                    </a:cubicBezTo>
                    <a:cubicBezTo>
                      <a:pt x="1060" y="311"/>
                      <a:pt x="1059" y="310"/>
                      <a:pt x="1059" y="310"/>
                    </a:cubicBezTo>
                    <a:cubicBezTo>
                      <a:pt x="1059" y="309"/>
                      <a:pt x="1058" y="307"/>
                      <a:pt x="1060" y="306"/>
                    </a:cubicBezTo>
                    <a:cubicBezTo>
                      <a:pt x="1060" y="306"/>
                      <a:pt x="1061" y="306"/>
                      <a:pt x="1061" y="305"/>
                    </a:cubicBezTo>
                    <a:cubicBezTo>
                      <a:pt x="1062" y="304"/>
                      <a:pt x="1060" y="303"/>
                      <a:pt x="1061" y="302"/>
                    </a:cubicBezTo>
                    <a:cubicBezTo>
                      <a:pt x="1061" y="302"/>
                      <a:pt x="1061" y="302"/>
                      <a:pt x="1061" y="301"/>
                    </a:cubicBezTo>
                    <a:cubicBezTo>
                      <a:pt x="1060" y="301"/>
                      <a:pt x="1060" y="300"/>
                      <a:pt x="1060" y="300"/>
                    </a:cubicBezTo>
                    <a:cubicBezTo>
                      <a:pt x="1061" y="300"/>
                      <a:pt x="1061" y="300"/>
                      <a:pt x="1060" y="299"/>
                    </a:cubicBezTo>
                    <a:cubicBezTo>
                      <a:pt x="1060" y="299"/>
                      <a:pt x="1058" y="298"/>
                      <a:pt x="1058" y="298"/>
                    </a:cubicBezTo>
                    <a:cubicBezTo>
                      <a:pt x="1057" y="298"/>
                      <a:pt x="1049" y="297"/>
                      <a:pt x="1049" y="297"/>
                    </a:cubicBezTo>
                    <a:cubicBezTo>
                      <a:pt x="1049" y="297"/>
                      <a:pt x="1046" y="297"/>
                      <a:pt x="1050" y="296"/>
                    </a:cubicBezTo>
                    <a:cubicBezTo>
                      <a:pt x="1054" y="296"/>
                      <a:pt x="1056" y="297"/>
                      <a:pt x="1056" y="297"/>
                    </a:cubicBezTo>
                    <a:cubicBezTo>
                      <a:pt x="1057" y="297"/>
                      <a:pt x="1058" y="297"/>
                      <a:pt x="1057" y="296"/>
                    </a:cubicBezTo>
                    <a:cubicBezTo>
                      <a:pt x="1056" y="295"/>
                      <a:pt x="1057" y="295"/>
                      <a:pt x="1058" y="295"/>
                    </a:cubicBezTo>
                    <a:cubicBezTo>
                      <a:pt x="1059" y="295"/>
                      <a:pt x="1060" y="296"/>
                      <a:pt x="1060" y="294"/>
                    </a:cubicBezTo>
                    <a:cubicBezTo>
                      <a:pt x="1060" y="293"/>
                      <a:pt x="1060" y="292"/>
                      <a:pt x="1059" y="291"/>
                    </a:cubicBezTo>
                    <a:cubicBezTo>
                      <a:pt x="1059" y="290"/>
                      <a:pt x="1058" y="290"/>
                      <a:pt x="1058" y="289"/>
                    </a:cubicBezTo>
                    <a:cubicBezTo>
                      <a:pt x="1059" y="289"/>
                      <a:pt x="1058" y="287"/>
                      <a:pt x="1058" y="286"/>
                    </a:cubicBezTo>
                    <a:cubicBezTo>
                      <a:pt x="1057" y="285"/>
                      <a:pt x="1057" y="284"/>
                      <a:pt x="1058" y="284"/>
                    </a:cubicBezTo>
                    <a:cubicBezTo>
                      <a:pt x="1059" y="284"/>
                      <a:pt x="1060" y="284"/>
                      <a:pt x="1059" y="283"/>
                    </a:cubicBezTo>
                    <a:cubicBezTo>
                      <a:pt x="1059" y="283"/>
                      <a:pt x="1059" y="281"/>
                      <a:pt x="1060" y="281"/>
                    </a:cubicBezTo>
                    <a:cubicBezTo>
                      <a:pt x="1062" y="280"/>
                      <a:pt x="1064" y="280"/>
                      <a:pt x="1064" y="278"/>
                    </a:cubicBezTo>
                    <a:cubicBezTo>
                      <a:pt x="1063" y="277"/>
                      <a:pt x="1062" y="274"/>
                      <a:pt x="1062" y="274"/>
                    </a:cubicBezTo>
                    <a:cubicBezTo>
                      <a:pt x="1062" y="273"/>
                      <a:pt x="1062" y="273"/>
                      <a:pt x="1061" y="273"/>
                    </a:cubicBezTo>
                    <a:cubicBezTo>
                      <a:pt x="1060" y="274"/>
                      <a:pt x="1059" y="274"/>
                      <a:pt x="1059" y="274"/>
                    </a:cubicBezTo>
                    <a:cubicBezTo>
                      <a:pt x="1059" y="275"/>
                      <a:pt x="1060" y="276"/>
                      <a:pt x="1059" y="276"/>
                    </a:cubicBezTo>
                    <a:cubicBezTo>
                      <a:pt x="1059" y="277"/>
                      <a:pt x="1058" y="277"/>
                      <a:pt x="1058" y="277"/>
                    </a:cubicBezTo>
                    <a:cubicBezTo>
                      <a:pt x="1057" y="277"/>
                      <a:pt x="1056" y="277"/>
                      <a:pt x="1056" y="278"/>
                    </a:cubicBezTo>
                    <a:cubicBezTo>
                      <a:pt x="1056" y="278"/>
                      <a:pt x="1055" y="278"/>
                      <a:pt x="1054" y="277"/>
                    </a:cubicBezTo>
                    <a:cubicBezTo>
                      <a:pt x="1054" y="276"/>
                      <a:pt x="1052" y="275"/>
                      <a:pt x="1053" y="274"/>
                    </a:cubicBezTo>
                    <a:cubicBezTo>
                      <a:pt x="1053" y="273"/>
                      <a:pt x="1053" y="273"/>
                      <a:pt x="1052" y="273"/>
                    </a:cubicBezTo>
                    <a:cubicBezTo>
                      <a:pt x="1051" y="273"/>
                      <a:pt x="1048" y="273"/>
                      <a:pt x="1047" y="273"/>
                    </a:cubicBezTo>
                    <a:cubicBezTo>
                      <a:pt x="1047" y="274"/>
                      <a:pt x="1046" y="273"/>
                      <a:pt x="1046" y="274"/>
                    </a:cubicBezTo>
                    <a:cubicBezTo>
                      <a:pt x="1046" y="275"/>
                      <a:pt x="1046" y="274"/>
                      <a:pt x="1045" y="274"/>
                    </a:cubicBezTo>
                    <a:cubicBezTo>
                      <a:pt x="1044" y="274"/>
                      <a:pt x="1033" y="272"/>
                      <a:pt x="1029" y="268"/>
                    </a:cubicBezTo>
                    <a:cubicBezTo>
                      <a:pt x="1029" y="268"/>
                      <a:pt x="1029" y="268"/>
                      <a:pt x="1029" y="268"/>
                    </a:cubicBezTo>
                    <a:cubicBezTo>
                      <a:pt x="1030" y="267"/>
                      <a:pt x="1030" y="267"/>
                      <a:pt x="1029" y="267"/>
                    </a:cubicBezTo>
                    <a:cubicBezTo>
                      <a:pt x="1029" y="266"/>
                      <a:pt x="1027" y="266"/>
                      <a:pt x="1029" y="266"/>
                    </a:cubicBezTo>
                    <a:cubicBezTo>
                      <a:pt x="1031" y="266"/>
                      <a:pt x="1031" y="265"/>
                      <a:pt x="1030" y="265"/>
                    </a:cubicBezTo>
                    <a:cubicBezTo>
                      <a:pt x="1029" y="265"/>
                      <a:pt x="1028" y="264"/>
                      <a:pt x="1028" y="264"/>
                    </a:cubicBezTo>
                    <a:cubicBezTo>
                      <a:pt x="1029" y="263"/>
                      <a:pt x="1028" y="263"/>
                      <a:pt x="1028" y="263"/>
                    </a:cubicBezTo>
                    <a:cubicBezTo>
                      <a:pt x="1028" y="262"/>
                      <a:pt x="1028" y="262"/>
                      <a:pt x="1029" y="262"/>
                    </a:cubicBezTo>
                    <a:cubicBezTo>
                      <a:pt x="1030" y="262"/>
                      <a:pt x="1032" y="262"/>
                      <a:pt x="1031" y="261"/>
                    </a:cubicBezTo>
                    <a:cubicBezTo>
                      <a:pt x="1030" y="260"/>
                      <a:pt x="1029" y="259"/>
                      <a:pt x="1027" y="259"/>
                    </a:cubicBezTo>
                    <a:cubicBezTo>
                      <a:pt x="1025" y="260"/>
                      <a:pt x="1025" y="261"/>
                      <a:pt x="1023" y="261"/>
                    </a:cubicBezTo>
                    <a:cubicBezTo>
                      <a:pt x="1021" y="261"/>
                      <a:pt x="1022" y="261"/>
                      <a:pt x="1023" y="260"/>
                    </a:cubicBezTo>
                    <a:cubicBezTo>
                      <a:pt x="1025" y="260"/>
                      <a:pt x="1025" y="259"/>
                      <a:pt x="1024" y="258"/>
                    </a:cubicBezTo>
                    <a:cubicBezTo>
                      <a:pt x="1023" y="258"/>
                      <a:pt x="1022" y="257"/>
                      <a:pt x="1022" y="256"/>
                    </a:cubicBezTo>
                    <a:cubicBezTo>
                      <a:pt x="1023" y="256"/>
                      <a:pt x="1023" y="256"/>
                      <a:pt x="1022" y="255"/>
                    </a:cubicBezTo>
                    <a:cubicBezTo>
                      <a:pt x="1022" y="255"/>
                      <a:pt x="1019" y="254"/>
                      <a:pt x="1018" y="254"/>
                    </a:cubicBezTo>
                    <a:cubicBezTo>
                      <a:pt x="1017" y="253"/>
                      <a:pt x="1016" y="253"/>
                      <a:pt x="1016" y="253"/>
                    </a:cubicBezTo>
                    <a:cubicBezTo>
                      <a:pt x="1016" y="254"/>
                      <a:pt x="1016" y="257"/>
                      <a:pt x="1015" y="255"/>
                    </a:cubicBezTo>
                    <a:cubicBezTo>
                      <a:pt x="1014" y="252"/>
                      <a:pt x="1015" y="253"/>
                      <a:pt x="1015" y="253"/>
                    </a:cubicBezTo>
                    <a:cubicBezTo>
                      <a:pt x="1016" y="252"/>
                      <a:pt x="1016" y="252"/>
                      <a:pt x="1016" y="251"/>
                    </a:cubicBezTo>
                    <a:cubicBezTo>
                      <a:pt x="1016" y="250"/>
                      <a:pt x="1015" y="249"/>
                      <a:pt x="1014" y="249"/>
                    </a:cubicBezTo>
                    <a:cubicBezTo>
                      <a:pt x="1014" y="248"/>
                      <a:pt x="1008" y="247"/>
                      <a:pt x="1007" y="246"/>
                    </a:cubicBezTo>
                    <a:cubicBezTo>
                      <a:pt x="1007" y="245"/>
                      <a:pt x="1005" y="244"/>
                      <a:pt x="1003" y="243"/>
                    </a:cubicBezTo>
                    <a:cubicBezTo>
                      <a:pt x="1001" y="242"/>
                      <a:pt x="1000" y="241"/>
                      <a:pt x="999" y="241"/>
                    </a:cubicBezTo>
                    <a:cubicBezTo>
                      <a:pt x="997" y="242"/>
                      <a:pt x="994" y="244"/>
                      <a:pt x="993" y="244"/>
                    </a:cubicBezTo>
                    <a:cubicBezTo>
                      <a:pt x="992" y="244"/>
                      <a:pt x="990" y="245"/>
                      <a:pt x="990" y="245"/>
                    </a:cubicBezTo>
                    <a:cubicBezTo>
                      <a:pt x="989" y="246"/>
                      <a:pt x="987" y="246"/>
                      <a:pt x="987" y="246"/>
                    </a:cubicBezTo>
                    <a:cubicBezTo>
                      <a:pt x="986" y="246"/>
                      <a:pt x="984" y="246"/>
                      <a:pt x="984" y="247"/>
                    </a:cubicBezTo>
                    <a:cubicBezTo>
                      <a:pt x="984" y="248"/>
                      <a:pt x="987" y="249"/>
                      <a:pt x="984" y="248"/>
                    </a:cubicBezTo>
                    <a:cubicBezTo>
                      <a:pt x="982" y="247"/>
                      <a:pt x="977" y="244"/>
                      <a:pt x="973" y="245"/>
                    </a:cubicBezTo>
                    <a:cubicBezTo>
                      <a:pt x="969" y="247"/>
                      <a:pt x="967" y="249"/>
                      <a:pt x="970" y="246"/>
                    </a:cubicBezTo>
                    <a:cubicBezTo>
                      <a:pt x="970" y="246"/>
                      <a:pt x="971" y="245"/>
                      <a:pt x="970" y="245"/>
                    </a:cubicBezTo>
                    <a:cubicBezTo>
                      <a:pt x="968" y="244"/>
                      <a:pt x="960" y="242"/>
                      <a:pt x="958" y="241"/>
                    </a:cubicBezTo>
                    <a:cubicBezTo>
                      <a:pt x="957" y="241"/>
                      <a:pt x="951" y="239"/>
                      <a:pt x="950" y="239"/>
                    </a:cubicBezTo>
                    <a:cubicBezTo>
                      <a:pt x="949" y="239"/>
                      <a:pt x="944" y="238"/>
                      <a:pt x="942" y="239"/>
                    </a:cubicBezTo>
                    <a:cubicBezTo>
                      <a:pt x="941" y="240"/>
                      <a:pt x="936" y="243"/>
                      <a:pt x="935" y="244"/>
                    </a:cubicBezTo>
                    <a:cubicBezTo>
                      <a:pt x="934" y="245"/>
                      <a:pt x="933" y="244"/>
                      <a:pt x="934" y="246"/>
                    </a:cubicBezTo>
                    <a:cubicBezTo>
                      <a:pt x="934" y="247"/>
                      <a:pt x="937" y="255"/>
                      <a:pt x="937" y="256"/>
                    </a:cubicBezTo>
                    <a:cubicBezTo>
                      <a:pt x="938" y="258"/>
                      <a:pt x="939" y="260"/>
                      <a:pt x="940" y="260"/>
                    </a:cubicBezTo>
                    <a:cubicBezTo>
                      <a:pt x="942" y="261"/>
                      <a:pt x="942" y="261"/>
                      <a:pt x="943" y="261"/>
                    </a:cubicBezTo>
                    <a:cubicBezTo>
                      <a:pt x="943" y="262"/>
                      <a:pt x="943" y="262"/>
                      <a:pt x="942" y="262"/>
                    </a:cubicBezTo>
                    <a:cubicBezTo>
                      <a:pt x="941" y="261"/>
                      <a:pt x="940" y="262"/>
                      <a:pt x="941" y="262"/>
                    </a:cubicBezTo>
                    <a:cubicBezTo>
                      <a:pt x="942" y="263"/>
                      <a:pt x="942" y="263"/>
                      <a:pt x="941" y="264"/>
                    </a:cubicBezTo>
                    <a:cubicBezTo>
                      <a:pt x="940" y="264"/>
                      <a:pt x="940" y="265"/>
                      <a:pt x="940" y="264"/>
                    </a:cubicBezTo>
                    <a:cubicBezTo>
                      <a:pt x="939" y="264"/>
                      <a:pt x="939" y="264"/>
                      <a:pt x="939" y="264"/>
                    </a:cubicBezTo>
                    <a:cubicBezTo>
                      <a:pt x="938" y="265"/>
                      <a:pt x="938" y="266"/>
                      <a:pt x="939" y="268"/>
                    </a:cubicBezTo>
                    <a:cubicBezTo>
                      <a:pt x="939" y="269"/>
                      <a:pt x="939" y="272"/>
                      <a:pt x="938" y="273"/>
                    </a:cubicBezTo>
                    <a:cubicBezTo>
                      <a:pt x="937" y="274"/>
                      <a:pt x="934" y="276"/>
                      <a:pt x="933" y="277"/>
                    </a:cubicBezTo>
                    <a:cubicBezTo>
                      <a:pt x="933" y="278"/>
                      <a:pt x="933" y="279"/>
                      <a:pt x="934" y="279"/>
                    </a:cubicBezTo>
                    <a:cubicBezTo>
                      <a:pt x="936" y="278"/>
                      <a:pt x="937" y="278"/>
                      <a:pt x="938" y="279"/>
                    </a:cubicBezTo>
                    <a:cubicBezTo>
                      <a:pt x="939" y="279"/>
                      <a:pt x="939" y="279"/>
                      <a:pt x="940" y="279"/>
                    </a:cubicBezTo>
                    <a:cubicBezTo>
                      <a:pt x="941" y="279"/>
                      <a:pt x="940" y="279"/>
                      <a:pt x="940" y="280"/>
                    </a:cubicBezTo>
                    <a:cubicBezTo>
                      <a:pt x="940" y="280"/>
                      <a:pt x="941" y="280"/>
                      <a:pt x="940" y="281"/>
                    </a:cubicBezTo>
                    <a:cubicBezTo>
                      <a:pt x="939" y="282"/>
                      <a:pt x="938" y="282"/>
                      <a:pt x="939" y="283"/>
                    </a:cubicBezTo>
                    <a:cubicBezTo>
                      <a:pt x="941" y="284"/>
                      <a:pt x="942" y="284"/>
                      <a:pt x="943" y="284"/>
                    </a:cubicBezTo>
                    <a:cubicBezTo>
                      <a:pt x="943" y="284"/>
                      <a:pt x="944" y="284"/>
                      <a:pt x="943" y="285"/>
                    </a:cubicBezTo>
                    <a:cubicBezTo>
                      <a:pt x="941" y="285"/>
                      <a:pt x="939" y="287"/>
                      <a:pt x="940" y="289"/>
                    </a:cubicBezTo>
                    <a:cubicBezTo>
                      <a:pt x="941" y="291"/>
                      <a:pt x="942" y="293"/>
                      <a:pt x="942" y="294"/>
                    </a:cubicBezTo>
                    <a:cubicBezTo>
                      <a:pt x="942" y="295"/>
                      <a:pt x="941" y="296"/>
                      <a:pt x="942" y="296"/>
                    </a:cubicBezTo>
                    <a:cubicBezTo>
                      <a:pt x="943" y="296"/>
                      <a:pt x="945" y="297"/>
                      <a:pt x="945" y="297"/>
                    </a:cubicBezTo>
                    <a:cubicBezTo>
                      <a:pt x="945" y="297"/>
                      <a:pt x="947" y="296"/>
                      <a:pt x="945" y="297"/>
                    </a:cubicBezTo>
                    <a:cubicBezTo>
                      <a:pt x="944" y="298"/>
                      <a:pt x="944" y="299"/>
                      <a:pt x="945" y="299"/>
                    </a:cubicBezTo>
                    <a:cubicBezTo>
                      <a:pt x="946" y="300"/>
                      <a:pt x="946" y="301"/>
                      <a:pt x="945" y="301"/>
                    </a:cubicBezTo>
                    <a:cubicBezTo>
                      <a:pt x="944" y="301"/>
                      <a:pt x="944" y="301"/>
                      <a:pt x="944" y="302"/>
                    </a:cubicBezTo>
                    <a:cubicBezTo>
                      <a:pt x="944" y="302"/>
                      <a:pt x="943" y="302"/>
                      <a:pt x="943" y="303"/>
                    </a:cubicBezTo>
                    <a:cubicBezTo>
                      <a:pt x="944" y="304"/>
                      <a:pt x="944" y="305"/>
                      <a:pt x="944" y="305"/>
                    </a:cubicBezTo>
                    <a:cubicBezTo>
                      <a:pt x="944" y="305"/>
                      <a:pt x="945" y="306"/>
                      <a:pt x="945" y="306"/>
                    </a:cubicBezTo>
                    <a:cubicBezTo>
                      <a:pt x="945" y="306"/>
                      <a:pt x="946" y="306"/>
                      <a:pt x="945" y="306"/>
                    </a:cubicBezTo>
                    <a:cubicBezTo>
                      <a:pt x="944" y="306"/>
                      <a:pt x="944" y="306"/>
                      <a:pt x="943" y="305"/>
                    </a:cubicBezTo>
                    <a:cubicBezTo>
                      <a:pt x="943" y="304"/>
                      <a:pt x="943" y="305"/>
                      <a:pt x="942" y="304"/>
                    </a:cubicBezTo>
                    <a:cubicBezTo>
                      <a:pt x="942" y="304"/>
                      <a:pt x="942" y="303"/>
                      <a:pt x="942" y="304"/>
                    </a:cubicBezTo>
                    <a:cubicBezTo>
                      <a:pt x="941" y="304"/>
                      <a:pt x="941" y="304"/>
                      <a:pt x="940" y="304"/>
                    </a:cubicBezTo>
                    <a:cubicBezTo>
                      <a:pt x="940" y="303"/>
                      <a:pt x="939" y="303"/>
                      <a:pt x="939" y="304"/>
                    </a:cubicBezTo>
                    <a:cubicBezTo>
                      <a:pt x="939" y="305"/>
                      <a:pt x="939" y="305"/>
                      <a:pt x="940" y="305"/>
                    </a:cubicBezTo>
                    <a:cubicBezTo>
                      <a:pt x="940" y="306"/>
                      <a:pt x="940" y="307"/>
                      <a:pt x="939" y="307"/>
                    </a:cubicBezTo>
                    <a:cubicBezTo>
                      <a:pt x="939" y="307"/>
                      <a:pt x="938" y="308"/>
                      <a:pt x="937" y="308"/>
                    </a:cubicBezTo>
                    <a:cubicBezTo>
                      <a:pt x="937" y="309"/>
                      <a:pt x="937" y="309"/>
                      <a:pt x="938" y="309"/>
                    </a:cubicBezTo>
                    <a:cubicBezTo>
                      <a:pt x="939" y="309"/>
                      <a:pt x="939" y="310"/>
                      <a:pt x="940" y="310"/>
                    </a:cubicBezTo>
                    <a:cubicBezTo>
                      <a:pt x="940" y="310"/>
                      <a:pt x="940" y="310"/>
                      <a:pt x="939" y="310"/>
                    </a:cubicBezTo>
                    <a:cubicBezTo>
                      <a:pt x="939" y="311"/>
                      <a:pt x="938" y="312"/>
                      <a:pt x="938" y="312"/>
                    </a:cubicBezTo>
                    <a:cubicBezTo>
                      <a:pt x="938" y="312"/>
                      <a:pt x="937" y="312"/>
                      <a:pt x="937" y="312"/>
                    </a:cubicBezTo>
                    <a:cubicBezTo>
                      <a:pt x="937" y="313"/>
                      <a:pt x="937" y="313"/>
                      <a:pt x="936" y="313"/>
                    </a:cubicBezTo>
                    <a:cubicBezTo>
                      <a:pt x="936" y="314"/>
                      <a:pt x="935" y="313"/>
                      <a:pt x="934" y="314"/>
                    </a:cubicBezTo>
                    <a:cubicBezTo>
                      <a:pt x="934" y="315"/>
                      <a:pt x="934" y="315"/>
                      <a:pt x="933" y="316"/>
                    </a:cubicBezTo>
                    <a:cubicBezTo>
                      <a:pt x="933" y="317"/>
                      <a:pt x="932" y="317"/>
                      <a:pt x="932" y="317"/>
                    </a:cubicBezTo>
                    <a:cubicBezTo>
                      <a:pt x="931" y="318"/>
                      <a:pt x="930" y="319"/>
                      <a:pt x="930" y="320"/>
                    </a:cubicBezTo>
                    <a:cubicBezTo>
                      <a:pt x="930" y="320"/>
                      <a:pt x="930" y="321"/>
                      <a:pt x="930" y="320"/>
                    </a:cubicBezTo>
                    <a:cubicBezTo>
                      <a:pt x="930" y="319"/>
                      <a:pt x="929" y="319"/>
                      <a:pt x="929" y="320"/>
                    </a:cubicBezTo>
                    <a:cubicBezTo>
                      <a:pt x="929" y="321"/>
                      <a:pt x="928" y="320"/>
                      <a:pt x="928" y="320"/>
                    </a:cubicBezTo>
                    <a:cubicBezTo>
                      <a:pt x="928" y="319"/>
                      <a:pt x="927" y="319"/>
                      <a:pt x="927" y="320"/>
                    </a:cubicBezTo>
                    <a:cubicBezTo>
                      <a:pt x="928" y="322"/>
                      <a:pt x="928" y="322"/>
                      <a:pt x="928" y="323"/>
                    </a:cubicBezTo>
                    <a:cubicBezTo>
                      <a:pt x="928" y="324"/>
                      <a:pt x="928" y="325"/>
                      <a:pt x="928" y="326"/>
                    </a:cubicBezTo>
                    <a:cubicBezTo>
                      <a:pt x="929" y="326"/>
                      <a:pt x="928" y="328"/>
                      <a:pt x="929" y="328"/>
                    </a:cubicBezTo>
                    <a:cubicBezTo>
                      <a:pt x="930" y="329"/>
                      <a:pt x="931" y="329"/>
                      <a:pt x="930" y="328"/>
                    </a:cubicBezTo>
                    <a:cubicBezTo>
                      <a:pt x="929" y="327"/>
                      <a:pt x="930" y="327"/>
                      <a:pt x="931" y="328"/>
                    </a:cubicBezTo>
                    <a:cubicBezTo>
                      <a:pt x="932" y="329"/>
                      <a:pt x="931" y="329"/>
                      <a:pt x="932" y="329"/>
                    </a:cubicBezTo>
                    <a:cubicBezTo>
                      <a:pt x="933" y="330"/>
                      <a:pt x="933" y="330"/>
                      <a:pt x="933" y="330"/>
                    </a:cubicBezTo>
                    <a:cubicBezTo>
                      <a:pt x="934" y="331"/>
                      <a:pt x="934" y="330"/>
                      <a:pt x="935" y="331"/>
                    </a:cubicBezTo>
                    <a:cubicBezTo>
                      <a:pt x="936" y="333"/>
                      <a:pt x="935" y="332"/>
                      <a:pt x="936" y="333"/>
                    </a:cubicBezTo>
                    <a:cubicBezTo>
                      <a:pt x="936" y="333"/>
                      <a:pt x="938" y="333"/>
                      <a:pt x="939" y="334"/>
                    </a:cubicBezTo>
                    <a:cubicBezTo>
                      <a:pt x="940" y="334"/>
                      <a:pt x="942" y="334"/>
                      <a:pt x="942" y="335"/>
                    </a:cubicBezTo>
                    <a:cubicBezTo>
                      <a:pt x="942" y="335"/>
                      <a:pt x="943" y="335"/>
                      <a:pt x="944" y="336"/>
                    </a:cubicBezTo>
                    <a:cubicBezTo>
                      <a:pt x="944" y="337"/>
                      <a:pt x="945" y="338"/>
                      <a:pt x="945" y="338"/>
                    </a:cubicBezTo>
                    <a:cubicBezTo>
                      <a:pt x="946" y="339"/>
                      <a:pt x="948" y="339"/>
                      <a:pt x="949" y="341"/>
                    </a:cubicBezTo>
                    <a:cubicBezTo>
                      <a:pt x="950" y="342"/>
                      <a:pt x="951" y="344"/>
                      <a:pt x="952" y="345"/>
                    </a:cubicBezTo>
                    <a:cubicBezTo>
                      <a:pt x="952" y="346"/>
                      <a:pt x="953" y="348"/>
                      <a:pt x="954" y="349"/>
                    </a:cubicBezTo>
                    <a:cubicBezTo>
                      <a:pt x="954" y="350"/>
                      <a:pt x="956" y="354"/>
                      <a:pt x="956" y="355"/>
                    </a:cubicBezTo>
                    <a:cubicBezTo>
                      <a:pt x="957" y="356"/>
                      <a:pt x="957" y="358"/>
                      <a:pt x="957" y="359"/>
                    </a:cubicBezTo>
                    <a:cubicBezTo>
                      <a:pt x="958" y="360"/>
                      <a:pt x="957" y="360"/>
                      <a:pt x="957" y="361"/>
                    </a:cubicBezTo>
                    <a:cubicBezTo>
                      <a:pt x="957" y="362"/>
                      <a:pt x="958" y="366"/>
                      <a:pt x="958" y="367"/>
                    </a:cubicBezTo>
                    <a:cubicBezTo>
                      <a:pt x="958" y="368"/>
                      <a:pt x="957" y="374"/>
                      <a:pt x="958" y="375"/>
                    </a:cubicBezTo>
                    <a:cubicBezTo>
                      <a:pt x="958" y="376"/>
                      <a:pt x="956" y="381"/>
                      <a:pt x="955" y="382"/>
                    </a:cubicBezTo>
                    <a:cubicBezTo>
                      <a:pt x="955" y="383"/>
                      <a:pt x="953" y="384"/>
                      <a:pt x="952" y="385"/>
                    </a:cubicBezTo>
                    <a:cubicBezTo>
                      <a:pt x="951" y="386"/>
                      <a:pt x="950" y="388"/>
                      <a:pt x="949" y="388"/>
                    </a:cubicBezTo>
                    <a:cubicBezTo>
                      <a:pt x="949" y="389"/>
                      <a:pt x="947" y="390"/>
                      <a:pt x="949" y="389"/>
                    </a:cubicBezTo>
                    <a:cubicBezTo>
                      <a:pt x="950" y="389"/>
                      <a:pt x="949" y="390"/>
                      <a:pt x="948" y="391"/>
                    </a:cubicBezTo>
                    <a:cubicBezTo>
                      <a:pt x="946" y="392"/>
                      <a:pt x="944" y="394"/>
                      <a:pt x="944" y="394"/>
                    </a:cubicBezTo>
                    <a:cubicBezTo>
                      <a:pt x="943" y="395"/>
                      <a:pt x="940" y="397"/>
                      <a:pt x="939" y="397"/>
                    </a:cubicBezTo>
                    <a:cubicBezTo>
                      <a:pt x="939" y="398"/>
                      <a:pt x="934" y="400"/>
                      <a:pt x="933" y="401"/>
                    </a:cubicBezTo>
                    <a:cubicBezTo>
                      <a:pt x="931" y="401"/>
                      <a:pt x="911" y="410"/>
                      <a:pt x="911" y="410"/>
                    </a:cubicBezTo>
                    <a:cubicBezTo>
                      <a:pt x="910" y="410"/>
                      <a:pt x="909" y="411"/>
                      <a:pt x="910" y="411"/>
                    </a:cubicBezTo>
                    <a:cubicBezTo>
                      <a:pt x="911" y="411"/>
                      <a:pt x="911" y="412"/>
                      <a:pt x="912" y="411"/>
                    </a:cubicBezTo>
                    <a:cubicBezTo>
                      <a:pt x="913" y="411"/>
                      <a:pt x="912" y="412"/>
                      <a:pt x="913" y="412"/>
                    </a:cubicBezTo>
                    <a:cubicBezTo>
                      <a:pt x="913" y="412"/>
                      <a:pt x="913" y="413"/>
                      <a:pt x="913" y="414"/>
                    </a:cubicBezTo>
                    <a:cubicBezTo>
                      <a:pt x="913" y="414"/>
                      <a:pt x="914" y="416"/>
                      <a:pt x="914" y="417"/>
                    </a:cubicBezTo>
                    <a:cubicBezTo>
                      <a:pt x="914" y="417"/>
                      <a:pt x="915" y="419"/>
                      <a:pt x="915" y="419"/>
                    </a:cubicBezTo>
                    <a:cubicBezTo>
                      <a:pt x="916" y="419"/>
                      <a:pt x="916" y="419"/>
                      <a:pt x="917" y="419"/>
                    </a:cubicBezTo>
                    <a:cubicBezTo>
                      <a:pt x="917" y="420"/>
                      <a:pt x="917" y="421"/>
                      <a:pt x="918" y="421"/>
                    </a:cubicBezTo>
                    <a:cubicBezTo>
                      <a:pt x="919" y="420"/>
                      <a:pt x="921" y="420"/>
                      <a:pt x="918" y="422"/>
                    </a:cubicBezTo>
                    <a:cubicBezTo>
                      <a:pt x="918" y="422"/>
                      <a:pt x="918" y="422"/>
                      <a:pt x="917" y="422"/>
                    </a:cubicBezTo>
                    <a:cubicBezTo>
                      <a:pt x="917" y="422"/>
                      <a:pt x="917" y="423"/>
                      <a:pt x="918" y="423"/>
                    </a:cubicBezTo>
                    <a:cubicBezTo>
                      <a:pt x="919" y="422"/>
                      <a:pt x="919" y="423"/>
                      <a:pt x="919" y="423"/>
                    </a:cubicBezTo>
                    <a:cubicBezTo>
                      <a:pt x="920" y="423"/>
                      <a:pt x="922" y="423"/>
                      <a:pt x="921" y="424"/>
                    </a:cubicBezTo>
                    <a:cubicBezTo>
                      <a:pt x="919" y="424"/>
                      <a:pt x="919" y="425"/>
                      <a:pt x="920" y="425"/>
                    </a:cubicBezTo>
                    <a:cubicBezTo>
                      <a:pt x="921" y="425"/>
                      <a:pt x="921" y="426"/>
                      <a:pt x="920" y="426"/>
                    </a:cubicBezTo>
                    <a:cubicBezTo>
                      <a:pt x="920" y="426"/>
                      <a:pt x="919" y="426"/>
                      <a:pt x="921" y="427"/>
                    </a:cubicBezTo>
                    <a:cubicBezTo>
                      <a:pt x="923" y="428"/>
                      <a:pt x="922" y="428"/>
                      <a:pt x="921" y="428"/>
                    </a:cubicBezTo>
                    <a:cubicBezTo>
                      <a:pt x="920" y="428"/>
                      <a:pt x="920" y="428"/>
                      <a:pt x="919" y="429"/>
                    </a:cubicBezTo>
                    <a:cubicBezTo>
                      <a:pt x="919" y="430"/>
                      <a:pt x="918" y="430"/>
                      <a:pt x="919" y="430"/>
                    </a:cubicBezTo>
                    <a:cubicBezTo>
                      <a:pt x="920" y="430"/>
                      <a:pt x="921" y="430"/>
                      <a:pt x="921" y="431"/>
                    </a:cubicBezTo>
                    <a:cubicBezTo>
                      <a:pt x="921" y="432"/>
                      <a:pt x="921" y="432"/>
                      <a:pt x="921" y="432"/>
                    </a:cubicBezTo>
                    <a:cubicBezTo>
                      <a:pt x="922" y="433"/>
                      <a:pt x="923" y="433"/>
                      <a:pt x="922" y="433"/>
                    </a:cubicBezTo>
                    <a:cubicBezTo>
                      <a:pt x="921" y="433"/>
                      <a:pt x="920" y="434"/>
                      <a:pt x="920" y="434"/>
                    </a:cubicBezTo>
                    <a:cubicBezTo>
                      <a:pt x="920" y="434"/>
                      <a:pt x="919" y="435"/>
                      <a:pt x="920" y="435"/>
                    </a:cubicBezTo>
                    <a:cubicBezTo>
                      <a:pt x="921" y="435"/>
                      <a:pt x="921" y="436"/>
                      <a:pt x="922" y="437"/>
                    </a:cubicBezTo>
                    <a:cubicBezTo>
                      <a:pt x="922" y="438"/>
                      <a:pt x="922" y="438"/>
                      <a:pt x="922" y="439"/>
                    </a:cubicBezTo>
                    <a:cubicBezTo>
                      <a:pt x="922" y="439"/>
                      <a:pt x="922" y="441"/>
                      <a:pt x="922" y="442"/>
                    </a:cubicBezTo>
                    <a:cubicBezTo>
                      <a:pt x="922" y="443"/>
                      <a:pt x="921" y="444"/>
                      <a:pt x="922" y="445"/>
                    </a:cubicBezTo>
                    <a:cubicBezTo>
                      <a:pt x="923" y="445"/>
                      <a:pt x="924" y="444"/>
                      <a:pt x="924" y="445"/>
                    </a:cubicBezTo>
                    <a:cubicBezTo>
                      <a:pt x="924" y="446"/>
                      <a:pt x="924" y="447"/>
                      <a:pt x="925" y="447"/>
                    </a:cubicBezTo>
                    <a:cubicBezTo>
                      <a:pt x="925" y="447"/>
                      <a:pt x="925" y="447"/>
                      <a:pt x="925" y="448"/>
                    </a:cubicBezTo>
                    <a:cubicBezTo>
                      <a:pt x="925" y="450"/>
                      <a:pt x="925" y="454"/>
                      <a:pt x="926" y="454"/>
                    </a:cubicBezTo>
                    <a:cubicBezTo>
                      <a:pt x="927" y="454"/>
                      <a:pt x="927" y="453"/>
                      <a:pt x="928" y="456"/>
                    </a:cubicBezTo>
                    <a:cubicBezTo>
                      <a:pt x="929" y="459"/>
                      <a:pt x="928" y="458"/>
                      <a:pt x="929" y="459"/>
                    </a:cubicBezTo>
                    <a:cubicBezTo>
                      <a:pt x="929" y="459"/>
                      <a:pt x="930" y="459"/>
                      <a:pt x="929" y="460"/>
                    </a:cubicBezTo>
                    <a:cubicBezTo>
                      <a:pt x="928" y="461"/>
                      <a:pt x="923" y="468"/>
                      <a:pt x="922" y="469"/>
                    </a:cubicBezTo>
                    <a:cubicBezTo>
                      <a:pt x="921" y="470"/>
                      <a:pt x="921" y="470"/>
                      <a:pt x="921" y="470"/>
                    </a:cubicBezTo>
                    <a:cubicBezTo>
                      <a:pt x="922" y="471"/>
                      <a:pt x="921" y="471"/>
                      <a:pt x="922" y="471"/>
                    </a:cubicBezTo>
                    <a:cubicBezTo>
                      <a:pt x="923" y="472"/>
                      <a:pt x="924" y="472"/>
                      <a:pt x="924" y="473"/>
                    </a:cubicBezTo>
                    <a:cubicBezTo>
                      <a:pt x="924" y="473"/>
                      <a:pt x="922" y="474"/>
                      <a:pt x="924" y="474"/>
                    </a:cubicBezTo>
                    <a:cubicBezTo>
                      <a:pt x="925" y="474"/>
                      <a:pt x="926" y="474"/>
                      <a:pt x="925" y="475"/>
                    </a:cubicBezTo>
                    <a:cubicBezTo>
                      <a:pt x="923" y="477"/>
                      <a:pt x="923" y="476"/>
                      <a:pt x="923" y="477"/>
                    </a:cubicBezTo>
                    <a:cubicBezTo>
                      <a:pt x="923" y="477"/>
                      <a:pt x="923" y="477"/>
                      <a:pt x="923" y="478"/>
                    </a:cubicBezTo>
                    <a:cubicBezTo>
                      <a:pt x="922" y="479"/>
                      <a:pt x="922" y="479"/>
                      <a:pt x="922" y="479"/>
                    </a:cubicBezTo>
                    <a:cubicBezTo>
                      <a:pt x="922" y="479"/>
                      <a:pt x="922" y="479"/>
                      <a:pt x="921" y="478"/>
                    </a:cubicBezTo>
                    <a:cubicBezTo>
                      <a:pt x="921" y="476"/>
                      <a:pt x="921" y="476"/>
                      <a:pt x="920" y="475"/>
                    </a:cubicBezTo>
                    <a:cubicBezTo>
                      <a:pt x="919" y="474"/>
                      <a:pt x="918" y="473"/>
                      <a:pt x="917" y="473"/>
                    </a:cubicBezTo>
                    <a:cubicBezTo>
                      <a:pt x="917" y="472"/>
                      <a:pt x="917" y="472"/>
                      <a:pt x="917" y="472"/>
                    </a:cubicBezTo>
                    <a:cubicBezTo>
                      <a:pt x="916" y="473"/>
                      <a:pt x="912" y="476"/>
                      <a:pt x="911" y="476"/>
                    </a:cubicBezTo>
                    <a:cubicBezTo>
                      <a:pt x="910" y="476"/>
                      <a:pt x="910" y="477"/>
                      <a:pt x="910" y="477"/>
                    </a:cubicBezTo>
                    <a:cubicBezTo>
                      <a:pt x="911" y="478"/>
                      <a:pt x="911" y="480"/>
                      <a:pt x="910" y="480"/>
                    </a:cubicBezTo>
                    <a:cubicBezTo>
                      <a:pt x="910" y="481"/>
                      <a:pt x="910" y="481"/>
                      <a:pt x="910" y="481"/>
                    </a:cubicBezTo>
                    <a:cubicBezTo>
                      <a:pt x="911" y="482"/>
                      <a:pt x="913" y="484"/>
                      <a:pt x="913" y="485"/>
                    </a:cubicBezTo>
                    <a:cubicBezTo>
                      <a:pt x="914" y="486"/>
                      <a:pt x="917" y="490"/>
                      <a:pt x="912" y="485"/>
                    </a:cubicBezTo>
                    <a:cubicBezTo>
                      <a:pt x="912" y="485"/>
                      <a:pt x="909" y="481"/>
                      <a:pt x="908" y="481"/>
                    </a:cubicBezTo>
                    <a:cubicBezTo>
                      <a:pt x="907" y="481"/>
                      <a:pt x="907" y="480"/>
                      <a:pt x="906" y="480"/>
                    </a:cubicBezTo>
                    <a:cubicBezTo>
                      <a:pt x="906" y="479"/>
                      <a:pt x="906" y="479"/>
                      <a:pt x="905" y="479"/>
                    </a:cubicBezTo>
                    <a:cubicBezTo>
                      <a:pt x="904" y="479"/>
                      <a:pt x="904" y="478"/>
                      <a:pt x="903" y="478"/>
                    </a:cubicBezTo>
                    <a:cubicBezTo>
                      <a:pt x="902" y="478"/>
                      <a:pt x="901" y="478"/>
                      <a:pt x="901" y="478"/>
                    </a:cubicBezTo>
                    <a:cubicBezTo>
                      <a:pt x="900" y="478"/>
                      <a:pt x="899" y="478"/>
                      <a:pt x="898" y="479"/>
                    </a:cubicBezTo>
                    <a:cubicBezTo>
                      <a:pt x="898" y="479"/>
                      <a:pt x="896" y="481"/>
                      <a:pt x="896" y="481"/>
                    </a:cubicBezTo>
                    <a:cubicBezTo>
                      <a:pt x="895" y="481"/>
                      <a:pt x="893" y="482"/>
                      <a:pt x="893" y="482"/>
                    </a:cubicBezTo>
                    <a:cubicBezTo>
                      <a:pt x="893" y="483"/>
                      <a:pt x="892" y="485"/>
                      <a:pt x="892" y="483"/>
                    </a:cubicBezTo>
                    <a:cubicBezTo>
                      <a:pt x="892" y="482"/>
                      <a:pt x="892" y="482"/>
                      <a:pt x="893" y="481"/>
                    </a:cubicBezTo>
                    <a:cubicBezTo>
                      <a:pt x="894" y="481"/>
                      <a:pt x="895" y="481"/>
                      <a:pt x="895" y="480"/>
                    </a:cubicBezTo>
                    <a:cubicBezTo>
                      <a:pt x="896" y="479"/>
                      <a:pt x="897" y="478"/>
                      <a:pt x="898" y="478"/>
                    </a:cubicBezTo>
                    <a:cubicBezTo>
                      <a:pt x="899" y="477"/>
                      <a:pt x="900" y="477"/>
                      <a:pt x="899" y="476"/>
                    </a:cubicBezTo>
                    <a:cubicBezTo>
                      <a:pt x="899" y="475"/>
                      <a:pt x="898" y="473"/>
                      <a:pt x="898" y="472"/>
                    </a:cubicBezTo>
                    <a:cubicBezTo>
                      <a:pt x="897" y="472"/>
                      <a:pt x="895" y="468"/>
                      <a:pt x="894" y="467"/>
                    </a:cubicBezTo>
                    <a:cubicBezTo>
                      <a:pt x="893" y="467"/>
                      <a:pt x="892" y="466"/>
                      <a:pt x="892" y="465"/>
                    </a:cubicBezTo>
                    <a:cubicBezTo>
                      <a:pt x="891" y="464"/>
                      <a:pt x="890" y="464"/>
                      <a:pt x="890" y="464"/>
                    </a:cubicBezTo>
                    <a:cubicBezTo>
                      <a:pt x="889" y="463"/>
                      <a:pt x="889" y="464"/>
                      <a:pt x="889" y="463"/>
                    </a:cubicBezTo>
                    <a:cubicBezTo>
                      <a:pt x="888" y="463"/>
                      <a:pt x="887" y="462"/>
                      <a:pt x="886" y="462"/>
                    </a:cubicBezTo>
                    <a:cubicBezTo>
                      <a:pt x="885" y="462"/>
                      <a:pt x="885" y="462"/>
                      <a:pt x="885" y="461"/>
                    </a:cubicBezTo>
                    <a:cubicBezTo>
                      <a:pt x="885" y="461"/>
                      <a:pt x="884" y="460"/>
                      <a:pt x="883" y="460"/>
                    </a:cubicBezTo>
                    <a:cubicBezTo>
                      <a:pt x="881" y="460"/>
                      <a:pt x="881" y="460"/>
                      <a:pt x="881" y="460"/>
                    </a:cubicBezTo>
                    <a:cubicBezTo>
                      <a:pt x="880" y="460"/>
                      <a:pt x="880" y="460"/>
                      <a:pt x="879" y="460"/>
                    </a:cubicBezTo>
                    <a:cubicBezTo>
                      <a:pt x="879" y="461"/>
                      <a:pt x="878" y="460"/>
                      <a:pt x="880" y="459"/>
                    </a:cubicBezTo>
                    <a:cubicBezTo>
                      <a:pt x="881" y="458"/>
                      <a:pt x="882" y="458"/>
                      <a:pt x="883" y="458"/>
                    </a:cubicBezTo>
                    <a:cubicBezTo>
                      <a:pt x="883" y="458"/>
                      <a:pt x="884" y="458"/>
                      <a:pt x="883" y="457"/>
                    </a:cubicBezTo>
                    <a:cubicBezTo>
                      <a:pt x="882" y="456"/>
                      <a:pt x="882" y="455"/>
                      <a:pt x="881" y="455"/>
                    </a:cubicBezTo>
                    <a:cubicBezTo>
                      <a:pt x="881" y="454"/>
                      <a:pt x="880" y="453"/>
                      <a:pt x="880" y="453"/>
                    </a:cubicBezTo>
                    <a:cubicBezTo>
                      <a:pt x="879" y="452"/>
                      <a:pt x="879" y="452"/>
                      <a:pt x="878" y="451"/>
                    </a:cubicBezTo>
                    <a:cubicBezTo>
                      <a:pt x="877" y="451"/>
                      <a:pt x="877" y="450"/>
                      <a:pt x="876" y="449"/>
                    </a:cubicBezTo>
                    <a:cubicBezTo>
                      <a:pt x="876" y="447"/>
                      <a:pt x="874" y="447"/>
                      <a:pt x="873" y="446"/>
                    </a:cubicBezTo>
                    <a:cubicBezTo>
                      <a:pt x="873" y="446"/>
                      <a:pt x="872" y="446"/>
                      <a:pt x="872" y="443"/>
                    </a:cubicBezTo>
                    <a:cubicBezTo>
                      <a:pt x="873" y="441"/>
                      <a:pt x="873" y="441"/>
                      <a:pt x="874" y="440"/>
                    </a:cubicBezTo>
                    <a:cubicBezTo>
                      <a:pt x="874" y="439"/>
                      <a:pt x="875" y="439"/>
                      <a:pt x="874" y="437"/>
                    </a:cubicBezTo>
                    <a:cubicBezTo>
                      <a:pt x="874" y="436"/>
                      <a:pt x="872" y="423"/>
                      <a:pt x="872" y="423"/>
                    </a:cubicBezTo>
                    <a:cubicBezTo>
                      <a:pt x="872" y="423"/>
                      <a:pt x="872" y="421"/>
                      <a:pt x="871" y="422"/>
                    </a:cubicBezTo>
                    <a:cubicBezTo>
                      <a:pt x="871" y="422"/>
                      <a:pt x="870" y="421"/>
                      <a:pt x="870" y="421"/>
                    </a:cubicBezTo>
                    <a:cubicBezTo>
                      <a:pt x="870" y="420"/>
                      <a:pt x="870" y="419"/>
                      <a:pt x="870" y="419"/>
                    </a:cubicBezTo>
                    <a:cubicBezTo>
                      <a:pt x="870" y="418"/>
                      <a:pt x="872" y="411"/>
                      <a:pt x="872" y="410"/>
                    </a:cubicBezTo>
                    <a:cubicBezTo>
                      <a:pt x="872" y="409"/>
                      <a:pt x="873" y="407"/>
                      <a:pt x="873" y="404"/>
                    </a:cubicBezTo>
                    <a:cubicBezTo>
                      <a:pt x="873" y="402"/>
                      <a:pt x="873" y="401"/>
                      <a:pt x="872" y="401"/>
                    </a:cubicBezTo>
                    <a:cubicBezTo>
                      <a:pt x="871" y="401"/>
                      <a:pt x="865" y="401"/>
                      <a:pt x="864" y="401"/>
                    </a:cubicBezTo>
                    <a:cubicBezTo>
                      <a:pt x="863" y="400"/>
                      <a:pt x="863" y="400"/>
                      <a:pt x="863" y="401"/>
                    </a:cubicBezTo>
                    <a:cubicBezTo>
                      <a:pt x="862" y="401"/>
                      <a:pt x="862" y="401"/>
                      <a:pt x="862" y="400"/>
                    </a:cubicBezTo>
                    <a:cubicBezTo>
                      <a:pt x="862" y="399"/>
                      <a:pt x="862" y="399"/>
                      <a:pt x="861" y="399"/>
                    </a:cubicBezTo>
                    <a:cubicBezTo>
                      <a:pt x="860" y="399"/>
                      <a:pt x="856" y="399"/>
                      <a:pt x="855" y="399"/>
                    </a:cubicBezTo>
                    <a:cubicBezTo>
                      <a:pt x="855" y="399"/>
                      <a:pt x="855" y="399"/>
                      <a:pt x="854" y="399"/>
                    </a:cubicBezTo>
                    <a:cubicBezTo>
                      <a:pt x="853" y="398"/>
                      <a:pt x="851" y="397"/>
                      <a:pt x="851" y="398"/>
                    </a:cubicBezTo>
                    <a:cubicBezTo>
                      <a:pt x="852" y="399"/>
                      <a:pt x="853" y="399"/>
                      <a:pt x="853" y="400"/>
                    </a:cubicBezTo>
                    <a:cubicBezTo>
                      <a:pt x="853" y="400"/>
                      <a:pt x="854" y="401"/>
                      <a:pt x="853" y="401"/>
                    </a:cubicBezTo>
                    <a:cubicBezTo>
                      <a:pt x="852" y="400"/>
                      <a:pt x="845" y="398"/>
                      <a:pt x="844" y="398"/>
                    </a:cubicBezTo>
                    <a:cubicBezTo>
                      <a:pt x="843" y="398"/>
                      <a:pt x="842" y="397"/>
                      <a:pt x="841" y="398"/>
                    </a:cubicBezTo>
                    <a:cubicBezTo>
                      <a:pt x="840" y="398"/>
                      <a:pt x="838" y="399"/>
                      <a:pt x="836" y="399"/>
                    </a:cubicBezTo>
                    <a:cubicBezTo>
                      <a:pt x="835" y="398"/>
                      <a:pt x="831" y="397"/>
                      <a:pt x="830" y="398"/>
                    </a:cubicBezTo>
                    <a:cubicBezTo>
                      <a:pt x="829" y="399"/>
                      <a:pt x="828" y="400"/>
                      <a:pt x="828" y="400"/>
                    </a:cubicBezTo>
                    <a:cubicBezTo>
                      <a:pt x="827" y="401"/>
                      <a:pt x="827" y="401"/>
                      <a:pt x="827" y="402"/>
                    </a:cubicBezTo>
                    <a:cubicBezTo>
                      <a:pt x="826" y="403"/>
                      <a:pt x="825" y="405"/>
                      <a:pt x="825" y="403"/>
                    </a:cubicBezTo>
                    <a:cubicBezTo>
                      <a:pt x="825" y="401"/>
                      <a:pt x="827" y="401"/>
                      <a:pt x="827" y="400"/>
                    </a:cubicBezTo>
                    <a:cubicBezTo>
                      <a:pt x="828" y="399"/>
                      <a:pt x="828" y="398"/>
                      <a:pt x="829" y="398"/>
                    </a:cubicBezTo>
                    <a:cubicBezTo>
                      <a:pt x="829" y="398"/>
                      <a:pt x="831" y="397"/>
                      <a:pt x="829" y="396"/>
                    </a:cubicBezTo>
                    <a:cubicBezTo>
                      <a:pt x="827" y="396"/>
                      <a:pt x="804" y="385"/>
                      <a:pt x="804" y="385"/>
                    </a:cubicBezTo>
                    <a:cubicBezTo>
                      <a:pt x="804" y="385"/>
                      <a:pt x="804" y="385"/>
                      <a:pt x="803" y="385"/>
                    </a:cubicBezTo>
                    <a:cubicBezTo>
                      <a:pt x="802" y="385"/>
                      <a:pt x="801" y="384"/>
                      <a:pt x="801" y="384"/>
                    </a:cubicBezTo>
                    <a:cubicBezTo>
                      <a:pt x="800" y="385"/>
                      <a:pt x="799" y="384"/>
                      <a:pt x="798" y="384"/>
                    </a:cubicBezTo>
                    <a:cubicBezTo>
                      <a:pt x="798" y="384"/>
                      <a:pt x="797" y="383"/>
                      <a:pt x="797" y="384"/>
                    </a:cubicBezTo>
                    <a:cubicBezTo>
                      <a:pt x="796" y="384"/>
                      <a:pt x="795" y="383"/>
                      <a:pt x="795" y="383"/>
                    </a:cubicBezTo>
                    <a:cubicBezTo>
                      <a:pt x="794" y="383"/>
                      <a:pt x="793" y="382"/>
                      <a:pt x="793" y="382"/>
                    </a:cubicBezTo>
                    <a:cubicBezTo>
                      <a:pt x="793" y="383"/>
                      <a:pt x="793" y="383"/>
                      <a:pt x="792" y="382"/>
                    </a:cubicBezTo>
                    <a:cubicBezTo>
                      <a:pt x="792" y="380"/>
                      <a:pt x="791" y="377"/>
                      <a:pt x="789" y="376"/>
                    </a:cubicBezTo>
                    <a:cubicBezTo>
                      <a:pt x="788" y="375"/>
                      <a:pt x="788" y="374"/>
                      <a:pt x="787" y="373"/>
                    </a:cubicBezTo>
                    <a:cubicBezTo>
                      <a:pt x="786" y="373"/>
                      <a:pt x="774" y="366"/>
                      <a:pt x="771" y="365"/>
                    </a:cubicBezTo>
                    <a:cubicBezTo>
                      <a:pt x="769" y="364"/>
                      <a:pt x="758" y="362"/>
                      <a:pt x="757" y="361"/>
                    </a:cubicBezTo>
                    <a:cubicBezTo>
                      <a:pt x="756" y="361"/>
                      <a:pt x="749" y="358"/>
                      <a:pt x="747" y="357"/>
                    </a:cubicBezTo>
                    <a:cubicBezTo>
                      <a:pt x="745" y="357"/>
                      <a:pt x="741" y="356"/>
                      <a:pt x="738" y="357"/>
                    </a:cubicBezTo>
                    <a:cubicBezTo>
                      <a:pt x="736" y="358"/>
                      <a:pt x="724" y="363"/>
                      <a:pt x="722" y="363"/>
                    </a:cubicBezTo>
                    <a:cubicBezTo>
                      <a:pt x="721" y="363"/>
                      <a:pt x="721" y="363"/>
                      <a:pt x="722" y="362"/>
                    </a:cubicBezTo>
                    <a:cubicBezTo>
                      <a:pt x="724" y="360"/>
                      <a:pt x="724" y="360"/>
                      <a:pt x="723" y="361"/>
                    </a:cubicBezTo>
                    <a:cubicBezTo>
                      <a:pt x="721" y="361"/>
                      <a:pt x="718" y="363"/>
                      <a:pt x="717" y="363"/>
                    </a:cubicBezTo>
                    <a:cubicBezTo>
                      <a:pt x="716" y="363"/>
                      <a:pt x="717" y="363"/>
                      <a:pt x="719" y="361"/>
                    </a:cubicBezTo>
                    <a:cubicBezTo>
                      <a:pt x="721" y="359"/>
                      <a:pt x="722" y="356"/>
                      <a:pt x="720" y="351"/>
                    </a:cubicBezTo>
                    <a:cubicBezTo>
                      <a:pt x="718" y="347"/>
                      <a:pt x="718" y="346"/>
                      <a:pt x="717" y="346"/>
                    </a:cubicBezTo>
                    <a:cubicBezTo>
                      <a:pt x="717" y="345"/>
                      <a:pt x="716" y="344"/>
                      <a:pt x="716" y="343"/>
                    </a:cubicBezTo>
                    <a:cubicBezTo>
                      <a:pt x="717" y="342"/>
                      <a:pt x="716" y="340"/>
                      <a:pt x="715" y="338"/>
                    </a:cubicBezTo>
                    <a:cubicBezTo>
                      <a:pt x="715" y="337"/>
                      <a:pt x="712" y="334"/>
                      <a:pt x="712" y="331"/>
                    </a:cubicBezTo>
                    <a:cubicBezTo>
                      <a:pt x="711" y="327"/>
                      <a:pt x="710" y="324"/>
                      <a:pt x="709" y="324"/>
                    </a:cubicBezTo>
                    <a:cubicBezTo>
                      <a:pt x="709" y="324"/>
                      <a:pt x="703" y="324"/>
                      <a:pt x="700" y="324"/>
                    </a:cubicBezTo>
                    <a:cubicBezTo>
                      <a:pt x="697" y="324"/>
                      <a:pt x="697" y="324"/>
                      <a:pt x="696" y="324"/>
                    </a:cubicBezTo>
                    <a:cubicBezTo>
                      <a:pt x="696" y="324"/>
                      <a:pt x="696" y="323"/>
                      <a:pt x="696" y="325"/>
                    </a:cubicBezTo>
                    <a:cubicBezTo>
                      <a:pt x="696" y="326"/>
                      <a:pt x="694" y="327"/>
                      <a:pt x="695" y="329"/>
                    </a:cubicBezTo>
                    <a:cubicBezTo>
                      <a:pt x="695" y="330"/>
                      <a:pt x="694" y="334"/>
                      <a:pt x="693" y="335"/>
                    </a:cubicBezTo>
                    <a:cubicBezTo>
                      <a:pt x="693" y="335"/>
                      <a:pt x="693" y="336"/>
                      <a:pt x="693" y="332"/>
                    </a:cubicBezTo>
                    <a:cubicBezTo>
                      <a:pt x="693" y="329"/>
                      <a:pt x="693" y="328"/>
                      <a:pt x="694" y="327"/>
                    </a:cubicBezTo>
                    <a:cubicBezTo>
                      <a:pt x="695" y="326"/>
                      <a:pt x="695" y="324"/>
                      <a:pt x="695" y="324"/>
                    </a:cubicBezTo>
                    <a:cubicBezTo>
                      <a:pt x="695" y="323"/>
                      <a:pt x="695" y="323"/>
                      <a:pt x="694" y="324"/>
                    </a:cubicBezTo>
                    <a:cubicBezTo>
                      <a:pt x="694" y="324"/>
                      <a:pt x="690" y="323"/>
                      <a:pt x="689" y="323"/>
                    </a:cubicBezTo>
                    <a:cubicBezTo>
                      <a:pt x="688" y="323"/>
                      <a:pt x="685" y="320"/>
                      <a:pt x="684" y="318"/>
                    </a:cubicBezTo>
                    <a:cubicBezTo>
                      <a:pt x="683" y="317"/>
                      <a:pt x="684" y="317"/>
                      <a:pt x="685" y="317"/>
                    </a:cubicBezTo>
                    <a:cubicBezTo>
                      <a:pt x="687" y="317"/>
                      <a:pt x="687" y="316"/>
                      <a:pt x="687" y="315"/>
                    </a:cubicBezTo>
                    <a:cubicBezTo>
                      <a:pt x="686" y="313"/>
                      <a:pt x="687" y="313"/>
                      <a:pt x="687" y="312"/>
                    </a:cubicBezTo>
                    <a:cubicBezTo>
                      <a:pt x="687" y="312"/>
                      <a:pt x="687" y="309"/>
                      <a:pt x="687" y="308"/>
                    </a:cubicBezTo>
                    <a:cubicBezTo>
                      <a:pt x="686" y="306"/>
                      <a:pt x="686" y="304"/>
                      <a:pt x="686" y="302"/>
                    </a:cubicBezTo>
                    <a:cubicBezTo>
                      <a:pt x="686" y="301"/>
                      <a:pt x="686" y="298"/>
                      <a:pt x="686" y="297"/>
                    </a:cubicBezTo>
                    <a:cubicBezTo>
                      <a:pt x="686" y="296"/>
                      <a:pt x="686" y="297"/>
                      <a:pt x="687" y="295"/>
                    </a:cubicBezTo>
                    <a:cubicBezTo>
                      <a:pt x="687" y="294"/>
                      <a:pt x="689" y="288"/>
                      <a:pt x="689" y="287"/>
                    </a:cubicBezTo>
                    <a:cubicBezTo>
                      <a:pt x="688" y="286"/>
                      <a:pt x="685" y="286"/>
                      <a:pt x="687" y="285"/>
                    </a:cubicBezTo>
                    <a:cubicBezTo>
                      <a:pt x="688" y="285"/>
                      <a:pt x="689" y="285"/>
                      <a:pt x="689" y="284"/>
                    </a:cubicBezTo>
                    <a:cubicBezTo>
                      <a:pt x="690" y="283"/>
                      <a:pt x="691" y="282"/>
                      <a:pt x="691" y="280"/>
                    </a:cubicBezTo>
                    <a:cubicBezTo>
                      <a:pt x="692" y="278"/>
                      <a:pt x="693" y="278"/>
                      <a:pt x="694" y="276"/>
                    </a:cubicBezTo>
                    <a:cubicBezTo>
                      <a:pt x="695" y="275"/>
                      <a:pt x="695" y="274"/>
                      <a:pt x="696" y="273"/>
                    </a:cubicBezTo>
                    <a:cubicBezTo>
                      <a:pt x="697" y="273"/>
                      <a:pt x="698" y="273"/>
                      <a:pt x="698" y="272"/>
                    </a:cubicBezTo>
                    <a:cubicBezTo>
                      <a:pt x="697" y="271"/>
                      <a:pt x="697" y="271"/>
                      <a:pt x="697" y="270"/>
                    </a:cubicBezTo>
                    <a:cubicBezTo>
                      <a:pt x="698" y="269"/>
                      <a:pt x="698" y="268"/>
                      <a:pt x="697" y="268"/>
                    </a:cubicBezTo>
                    <a:cubicBezTo>
                      <a:pt x="697" y="267"/>
                      <a:pt x="696" y="267"/>
                      <a:pt x="698" y="267"/>
                    </a:cubicBezTo>
                    <a:cubicBezTo>
                      <a:pt x="699" y="268"/>
                      <a:pt x="701" y="267"/>
                      <a:pt x="700" y="266"/>
                    </a:cubicBezTo>
                    <a:cubicBezTo>
                      <a:pt x="700" y="265"/>
                      <a:pt x="698" y="265"/>
                      <a:pt x="699" y="264"/>
                    </a:cubicBezTo>
                    <a:cubicBezTo>
                      <a:pt x="700" y="262"/>
                      <a:pt x="700" y="261"/>
                      <a:pt x="701" y="262"/>
                    </a:cubicBezTo>
                    <a:cubicBezTo>
                      <a:pt x="702" y="262"/>
                      <a:pt x="702" y="261"/>
                      <a:pt x="702" y="261"/>
                    </a:cubicBezTo>
                    <a:cubicBezTo>
                      <a:pt x="703" y="260"/>
                      <a:pt x="705" y="259"/>
                      <a:pt x="706" y="259"/>
                    </a:cubicBezTo>
                    <a:cubicBezTo>
                      <a:pt x="707" y="258"/>
                      <a:pt x="708" y="258"/>
                      <a:pt x="707" y="258"/>
                    </a:cubicBezTo>
                    <a:cubicBezTo>
                      <a:pt x="706" y="257"/>
                      <a:pt x="706" y="257"/>
                      <a:pt x="708" y="257"/>
                    </a:cubicBezTo>
                    <a:cubicBezTo>
                      <a:pt x="710" y="257"/>
                      <a:pt x="709" y="257"/>
                      <a:pt x="709" y="257"/>
                    </a:cubicBezTo>
                    <a:cubicBezTo>
                      <a:pt x="709" y="256"/>
                      <a:pt x="709" y="256"/>
                      <a:pt x="708" y="256"/>
                    </a:cubicBezTo>
                    <a:cubicBezTo>
                      <a:pt x="708" y="257"/>
                      <a:pt x="707" y="256"/>
                      <a:pt x="707" y="256"/>
                    </a:cubicBezTo>
                    <a:cubicBezTo>
                      <a:pt x="707" y="256"/>
                      <a:pt x="707" y="255"/>
                      <a:pt x="706" y="255"/>
                    </a:cubicBezTo>
                    <a:cubicBezTo>
                      <a:pt x="705" y="255"/>
                      <a:pt x="705" y="255"/>
                      <a:pt x="705" y="255"/>
                    </a:cubicBezTo>
                    <a:cubicBezTo>
                      <a:pt x="705" y="254"/>
                      <a:pt x="705" y="253"/>
                      <a:pt x="705" y="253"/>
                    </a:cubicBezTo>
                    <a:cubicBezTo>
                      <a:pt x="704" y="253"/>
                      <a:pt x="703" y="252"/>
                      <a:pt x="706" y="253"/>
                    </a:cubicBezTo>
                    <a:cubicBezTo>
                      <a:pt x="708" y="254"/>
                      <a:pt x="709" y="254"/>
                      <a:pt x="708" y="253"/>
                    </a:cubicBezTo>
                    <a:cubicBezTo>
                      <a:pt x="707" y="253"/>
                      <a:pt x="707" y="253"/>
                      <a:pt x="708" y="253"/>
                    </a:cubicBezTo>
                    <a:cubicBezTo>
                      <a:pt x="709" y="253"/>
                      <a:pt x="710" y="253"/>
                      <a:pt x="709" y="252"/>
                    </a:cubicBezTo>
                    <a:cubicBezTo>
                      <a:pt x="708" y="251"/>
                      <a:pt x="706" y="251"/>
                      <a:pt x="708" y="251"/>
                    </a:cubicBezTo>
                    <a:cubicBezTo>
                      <a:pt x="709" y="251"/>
                      <a:pt x="709" y="252"/>
                      <a:pt x="710" y="251"/>
                    </a:cubicBezTo>
                    <a:cubicBezTo>
                      <a:pt x="711" y="250"/>
                      <a:pt x="712" y="250"/>
                      <a:pt x="713" y="250"/>
                    </a:cubicBezTo>
                    <a:cubicBezTo>
                      <a:pt x="713" y="249"/>
                      <a:pt x="714" y="249"/>
                      <a:pt x="713" y="249"/>
                    </a:cubicBezTo>
                    <a:cubicBezTo>
                      <a:pt x="712" y="248"/>
                      <a:pt x="711" y="247"/>
                      <a:pt x="714" y="247"/>
                    </a:cubicBezTo>
                    <a:cubicBezTo>
                      <a:pt x="716" y="247"/>
                      <a:pt x="717" y="247"/>
                      <a:pt x="715" y="246"/>
                    </a:cubicBezTo>
                    <a:cubicBezTo>
                      <a:pt x="713" y="245"/>
                      <a:pt x="713" y="245"/>
                      <a:pt x="712" y="244"/>
                    </a:cubicBezTo>
                    <a:cubicBezTo>
                      <a:pt x="711" y="244"/>
                      <a:pt x="709" y="243"/>
                      <a:pt x="713" y="244"/>
                    </a:cubicBezTo>
                    <a:cubicBezTo>
                      <a:pt x="717" y="245"/>
                      <a:pt x="718" y="246"/>
                      <a:pt x="718" y="246"/>
                    </a:cubicBezTo>
                    <a:cubicBezTo>
                      <a:pt x="719" y="247"/>
                      <a:pt x="719" y="248"/>
                      <a:pt x="720" y="248"/>
                    </a:cubicBezTo>
                    <a:cubicBezTo>
                      <a:pt x="721" y="248"/>
                      <a:pt x="720" y="248"/>
                      <a:pt x="720" y="247"/>
                    </a:cubicBezTo>
                    <a:cubicBezTo>
                      <a:pt x="719" y="247"/>
                      <a:pt x="719" y="247"/>
                      <a:pt x="719" y="245"/>
                    </a:cubicBezTo>
                    <a:cubicBezTo>
                      <a:pt x="719" y="244"/>
                      <a:pt x="719" y="244"/>
                      <a:pt x="718" y="243"/>
                    </a:cubicBezTo>
                    <a:cubicBezTo>
                      <a:pt x="717" y="243"/>
                      <a:pt x="715" y="243"/>
                      <a:pt x="717" y="242"/>
                    </a:cubicBezTo>
                    <a:cubicBezTo>
                      <a:pt x="718" y="241"/>
                      <a:pt x="718" y="241"/>
                      <a:pt x="719" y="241"/>
                    </a:cubicBezTo>
                    <a:cubicBezTo>
                      <a:pt x="720" y="241"/>
                      <a:pt x="720" y="241"/>
                      <a:pt x="720" y="240"/>
                    </a:cubicBezTo>
                    <a:cubicBezTo>
                      <a:pt x="720" y="240"/>
                      <a:pt x="720" y="240"/>
                      <a:pt x="719" y="239"/>
                    </a:cubicBezTo>
                    <a:cubicBezTo>
                      <a:pt x="719" y="238"/>
                      <a:pt x="718" y="237"/>
                      <a:pt x="719" y="238"/>
                    </a:cubicBezTo>
                    <a:cubicBezTo>
                      <a:pt x="720" y="238"/>
                      <a:pt x="721" y="237"/>
                      <a:pt x="721" y="238"/>
                    </a:cubicBezTo>
                    <a:cubicBezTo>
                      <a:pt x="721" y="240"/>
                      <a:pt x="721" y="240"/>
                      <a:pt x="722" y="239"/>
                    </a:cubicBezTo>
                    <a:cubicBezTo>
                      <a:pt x="723" y="239"/>
                      <a:pt x="724" y="237"/>
                      <a:pt x="725" y="238"/>
                    </a:cubicBezTo>
                    <a:cubicBezTo>
                      <a:pt x="726" y="239"/>
                      <a:pt x="726" y="239"/>
                      <a:pt x="727" y="239"/>
                    </a:cubicBezTo>
                    <a:cubicBezTo>
                      <a:pt x="728" y="238"/>
                      <a:pt x="731" y="237"/>
                      <a:pt x="729" y="237"/>
                    </a:cubicBezTo>
                    <a:cubicBezTo>
                      <a:pt x="727" y="236"/>
                      <a:pt x="724" y="236"/>
                      <a:pt x="722" y="235"/>
                    </a:cubicBezTo>
                    <a:cubicBezTo>
                      <a:pt x="721" y="233"/>
                      <a:pt x="721" y="232"/>
                      <a:pt x="723" y="232"/>
                    </a:cubicBezTo>
                    <a:cubicBezTo>
                      <a:pt x="725" y="232"/>
                      <a:pt x="725" y="232"/>
                      <a:pt x="728" y="232"/>
                    </a:cubicBezTo>
                    <a:cubicBezTo>
                      <a:pt x="730" y="232"/>
                      <a:pt x="735" y="234"/>
                      <a:pt x="737" y="233"/>
                    </a:cubicBezTo>
                    <a:cubicBezTo>
                      <a:pt x="739" y="232"/>
                      <a:pt x="739" y="231"/>
                      <a:pt x="742" y="230"/>
                    </a:cubicBezTo>
                    <a:cubicBezTo>
                      <a:pt x="744" y="230"/>
                      <a:pt x="748" y="228"/>
                      <a:pt x="748" y="225"/>
                    </a:cubicBezTo>
                    <a:cubicBezTo>
                      <a:pt x="747" y="222"/>
                      <a:pt x="748" y="220"/>
                      <a:pt x="746" y="220"/>
                    </a:cubicBezTo>
                    <a:cubicBezTo>
                      <a:pt x="744" y="219"/>
                      <a:pt x="743" y="218"/>
                      <a:pt x="742" y="218"/>
                    </a:cubicBezTo>
                    <a:cubicBezTo>
                      <a:pt x="741" y="218"/>
                      <a:pt x="739" y="216"/>
                      <a:pt x="738" y="217"/>
                    </a:cubicBezTo>
                    <a:cubicBezTo>
                      <a:pt x="738" y="217"/>
                      <a:pt x="737" y="217"/>
                      <a:pt x="736" y="216"/>
                    </a:cubicBezTo>
                    <a:cubicBezTo>
                      <a:pt x="736" y="216"/>
                      <a:pt x="734" y="215"/>
                      <a:pt x="734" y="214"/>
                    </a:cubicBezTo>
                    <a:cubicBezTo>
                      <a:pt x="734" y="213"/>
                      <a:pt x="732" y="211"/>
                      <a:pt x="730" y="212"/>
                    </a:cubicBezTo>
                    <a:cubicBezTo>
                      <a:pt x="728" y="213"/>
                      <a:pt x="727" y="213"/>
                      <a:pt x="727" y="213"/>
                    </a:cubicBezTo>
                    <a:cubicBezTo>
                      <a:pt x="726" y="214"/>
                      <a:pt x="725" y="214"/>
                      <a:pt x="725" y="215"/>
                    </a:cubicBezTo>
                    <a:cubicBezTo>
                      <a:pt x="725" y="215"/>
                      <a:pt x="723" y="216"/>
                      <a:pt x="722" y="216"/>
                    </a:cubicBezTo>
                    <a:cubicBezTo>
                      <a:pt x="721" y="216"/>
                      <a:pt x="719" y="216"/>
                      <a:pt x="721" y="215"/>
                    </a:cubicBezTo>
                    <a:cubicBezTo>
                      <a:pt x="723" y="214"/>
                      <a:pt x="722" y="213"/>
                      <a:pt x="723" y="213"/>
                    </a:cubicBezTo>
                    <a:cubicBezTo>
                      <a:pt x="725" y="213"/>
                      <a:pt x="727" y="212"/>
                      <a:pt x="725" y="212"/>
                    </a:cubicBezTo>
                    <a:cubicBezTo>
                      <a:pt x="723" y="211"/>
                      <a:pt x="722" y="211"/>
                      <a:pt x="721" y="210"/>
                    </a:cubicBezTo>
                    <a:cubicBezTo>
                      <a:pt x="721" y="210"/>
                      <a:pt x="720" y="210"/>
                      <a:pt x="719" y="210"/>
                    </a:cubicBezTo>
                    <a:cubicBezTo>
                      <a:pt x="719" y="210"/>
                      <a:pt x="716" y="210"/>
                      <a:pt x="714" y="209"/>
                    </a:cubicBezTo>
                    <a:cubicBezTo>
                      <a:pt x="713" y="208"/>
                      <a:pt x="707" y="206"/>
                      <a:pt x="707" y="207"/>
                    </a:cubicBezTo>
                    <a:cubicBezTo>
                      <a:pt x="707" y="208"/>
                      <a:pt x="707" y="208"/>
                      <a:pt x="708" y="209"/>
                    </a:cubicBezTo>
                    <a:cubicBezTo>
                      <a:pt x="709" y="209"/>
                      <a:pt x="709" y="209"/>
                      <a:pt x="707" y="209"/>
                    </a:cubicBezTo>
                    <a:cubicBezTo>
                      <a:pt x="706" y="209"/>
                      <a:pt x="703" y="209"/>
                      <a:pt x="702" y="206"/>
                    </a:cubicBezTo>
                    <a:cubicBezTo>
                      <a:pt x="702" y="206"/>
                      <a:pt x="702" y="205"/>
                      <a:pt x="703" y="205"/>
                    </a:cubicBezTo>
                    <a:cubicBezTo>
                      <a:pt x="705" y="205"/>
                      <a:pt x="705" y="205"/>
                      <a:pt x="704" y="204"/>
                    </a:cubicBezTo>
                    <a:cubicBezTo>
                      <a:pt x="703" y="203"/>
                      <a:pt x="701" y="200"/>
                      <a:pt x="702" y="201"/>
                    </a:cubicBezTo>
                    <a:cubicBezTo>
                      <a:pt x="704" y="202"/>
                      <a:pt x="703" y="201"/>
                      <a:pt x="704" y="202"/>
                    </a:cubicBezTo>
                    <a:cubicBezTo>
                      <a:pt x="704" y="204"/>
                      <a:pt x="706" y="204"/>
                      <a:pt x="707" y="205"/>
                    </a:cubicBezTo>
                    <a:cubicBezTo>
                      <a:pt x="709" y="206"/>
                      <a:pt x="713" y="206"/>
                      <a:pt x="714" y="207"/>
                    </a:cubicBezTo>
                    <a:cubicBezTo>
                      <a:pt x="715" y="208"/>
                      <a:pt x="716" y="207"/>
                      <a:pt x="717" y="208"/>
                    </a:cubicBezTo>
                    <a:cubicBezTo>
                      <a:pt x="718" y="209"/>
                      <a:pt x="718" y="208"/>
                      <a:pt x="720" y="209"/>
                    </a:cubicBezTo>
                    <a:cubicBezTo>
                      <a:pt x="721" y="209"/>
                      <a:pt x="721" y="210"/>
                      <a:pt x="722" y="210"/>
                    </a:cubicBezTo>
                    <a:cubicBezTo>
                      <a:pt x="723" y="210"/>
                      <a:pt x="725" y="210"/>
                      <a:pt x="725" y="211"/>
                    </a:cubicBezTo>
                    <a:cubicBezTo>
                      <a:pt x="726" y="211"/>
                      <a:pt x="728" y="209"/>
                      <a:pt x="728" y="210"/>
                    </a:cubicBezTo>
                    <a:cubicBezTo>
                      <a:pt x="728" y="211"/>
                      <a:pt x="730" y="212"/>
                      <a:pt x="732" y="211"/>
                    </a:cubicBezTo>
                    <a:cubicBezTo>
                      <a:pt x="734" y="210"/>
                      <a:pt x="731" y="212"/>
                      <a:pt x="734" y="212"/>
                    </a:cubicBezTo>
                    <a:cubicBezTo>
                      <a:pt x="737" y="212"/>
                      <a:pt x="736" y="212"/>
                      <a:pt x="737" y="213"/>
                    </a:cubicBezTo>
                    <a:cubicBezTo>
                      <a:pt x="738" y="214"/>
                      <a:pt x="739" y="214"/>
                      <a:pt x="740" y="214"/>
                    </a:cubicBezTo>
                    <a:cubicBezTo>
                      <a:pt x="742" y="215"/>
                      <a:pt x="743" y="216"/>
                      <a:pt x="745" y="215"/>
                    </a:cubicBezTo>
                    <a:cubicBezTo>
                      <a:pt x="747" y="215"/>
                      <a:pt x="749" y="214"/>
                      <a:pt x="749" y="214"/>
                    </a:cubicBezTo>
                    <a:cubicBezTo>
                      <a:pt x="748" y="213"/>
                      <a:pt x="747" y="213"/>
                      <a:pt x="748" y="212"/>
                    </a:cubicBezTo>
                    <a:cubicBezTo>
                      <a:pt x="749" y="212"/>
                      <a:pt x="749" y="212"/>
                      <a:pt x="750" y="213"/>
                    </a:cubicBezTo>
                    <a:cubicBezTo>
                      <a:pt x="751" y="214"/>
                      <a:pt x="752" y="214"/>
                      <a:pt x="753" y="213"/>
                    </a:cubicBezTo>
                    <a:cubicBezTo>
                      <a:pt x="754" y="213"/>
                      <a:pt x="756" y="211"/>
                      <a:pt x="757" y="211"/>
                    </a:cubicBezTo>
                    <a:cubicBezTo>
                      <a:pt x="758" y="211"/>
                      <a:pt x="758" y="210"/>
                      <a:pt x="757" y="209"/>
                    </a:cubicBezTo>
                    <a:cubicBezTo>
                      <a:pt x="757" y="208"/>
                      <a:pt x="756" y="208"/>
                      <a:pt x="756" y="207"/>
                    </a:cubicBezTo>
                    <a:cubicBezTo>
                      <a:pt x="756" y="206"/>
                      <a:pt x="755" y="207"/>
                      <a:pt x="755" y="206"/>
                    </a:cubicBezTo>
                    <a:cubicBezTo>
                      <a:pt x="754" y="205"/>
                      <a:pt x="753" y="204"/>
                      <a:pt x="755" y="205"/>
                    </a:cubicBezTo>
                    <a:cubicBezTo>
                      <a:pt x="757" y="206"/>
                      <a:pt x="757" y="205"/>
                      <a:pt x="758" y="206"/>
                    </a:cubicBezTo>
                    <a:cubicBezTo>
                      <a:pt x="758" y="206"/>
                      <a:pt x="759" y="207"/>
                      <a:pt x="760" y="207"/>
                    </a:cubicBezTo>
                    <a:cubicBezTo>
                      <a:pt x="761" y="206"/>
                      <a:pt x="760" y="205"/>
                      <a:pt x="759" y="205"/>
                    </a:cubicBezTo>
                    <a:cubicBezTo>
                      <a:pt x="758" y="204"/>
                      <a:pt x="757" y="202"/>
                      <a:pt x="758" y="201"/>
                    </a:cubicBezTo>
                    <a:cubicBezTo>
                      <a:pt x="759" y="200"/>
                      <a:pt x="761" y="199"/>
                      <a:pt x="761" y="201"/>
                    </a:cubicBezTo>
                    <a:cubicBezTo>
                      <a:pt x="762" y="203"/>
                      <a:pt x="763" y="203"/>
                      <a:pt x="764" y="204"/>
                    </a:cubicBezTo>
                    <a:cubicBezTo>
                      <a:pt x="765" y="206"/>
                      <a:pt x="765" y="205"/>
                      <a:pt x="767" y="205"/>
                    </a:cubicBezTo>
                    <a:cubicBezTo>
                      <a:pt x="768" y="205"/>
                      <a:pt x="775" y="205"/>
                      <a:pt x="777" y="205"/>
                    </a:cubicBezTo>
                    <a:cubicBezTo>
                      <a:pt x="778" y="205"/>
                      <a:pt x="779" y="205"/>
                      <a:pt x="781" y="204"/>
                    </a:cubicBezTo>
                    <a:cubicBezTo>
                      <a:pt x="782" y="203"/>
                      <a:pt x="783" y="202"/>
                      <a:pt x="785" y="202"/>
                    </a:cubicBezTo>
                    <a:cubicBezTo>
                      <a:pt x="786" y="202"/>
                      <a:pt x="787" y="201"/>
                      <a:pt x="787" y="200"/>
                    </a:cubicBezTo>
                    <a:cubicBezTo>
                      <a:pt x="787" y="199"/>
                      <a:pt x="787" y="199"/>
                      <a:pt x="788" y="198"/>
                    </a:cubicBezTo>
                    <a:cubicBezTo>
                      <a:pt x="789" y="197"/>
                      <a:pt x="792" y="193"/>
                      <a:pt x="793" y="192"/>
                    </a:cubicBezTo>
                    <a:cubicBezTo>
                      <a:pt x="794" y="191"/>
                      <a:pt x="797" y="187"/>
                      <a:pt x="798" y="185"/>
                    </a:cubicBezTo>
                    <a:cubicBezTo>
                      <a:pt x="799" y="184"/>
                      <a:pt x="800" y="182"/>
                      <a:pt x="801" y="181"/>
                    </a:cubicBezTo>
                    <a:cubicBezTo>
                      <a:pt x="802" y="179"/>
                      <a:pt x="804" y="176"/>
                      <a:pt x="801" y="176"/>
                    </a:cubicBezTo>
                    <a:cubicBezTo>
                      <a:pt x="798" y="175"/>
                      <a:pt x="795" y="175"/>
                      <a:pt x="795" y="175"/>
                    </a:cubicBezTo>
                    <a:cubicBezTo>
                      <a:pt x="794" y="174"/>
                      <a:pt x="792" y="174"/>
                      <a:pt x="791" y="175"/>
                    </a:cubicBezTo>
                    <a:cubicBezTo>
                      <a:pt x="790" y="175"/>
                      <a:pt x="776" y="174"/>
                      <a:pt x="774" y="173"/>
                    </a:cubicBezTo>
                    <a:cubicBezTo>
                      <a:pt x="771" y="173"/>
                      <a:pt x="770" y="172"/>
                      <a:pt x="770" y="171"/>
                    </a:cubicBezTo>
                    <a:cubicBezTo>
                      <a:pt x="769" y="170"/>
                      <a:pt x="769" y="170"/>
                      <a:pt x="768" y="170"/>
                    </a:cubicBezTo>
                    <a:cubicBezTo>
                      <a:pt x="767" y="169"/>
                      <a:pt x="766" y="168"/>
                      <a:pt x="766" y="167"/>
                    </a:cubicBezTo>
                    <a:cubicBezTo>
                      <a:pt x="765" y="167"/>
                      <a:pt x="764" y="165"/>
                      <a:pt x="763" y="165"/>
                    </a:cubicBezTo>
                    <a:cubicBezTo>
                      <a:pt x="762" y="165"/>
                      <a:pt x="758" y="162"/>
                      <a:pt x="757" y="162"/>
                    </a:cubicBezTo>
                    <a:cubicBezTo>
                      <a:pt x="757" y="162"/>
                      <a:pt x="738" y="159"/>
                      <a:pt x="737" y="158"/>
                    </a:cubicBezTo>
                    <a:cubicBezTo>
                      <a:pt x="736" y="158"/>
                      <a:pt x="737" y="158"/>
                      <a:pt x="740" y="158"/>
                    </a:cubicBezTo>
                    <a:cubicBezTo>
                      <a:pt x="743" y="158"/>
                      <a:pt x="747" y="159"/>
                      <a:pt x="748" y="159"/>
                    </a:cubicBezTo>
                    <a:cubicBezTo>
                      <a:pt x="749" y="159"/>
                      <a:pt x="752" y="160"/>
                      <a:pt x="753" y="160"/>
                    </a:cubicBezTo>
                    <a:cubicBezTo>
                      <a:pt x="755" y="160"/>
                      <a:pt x="757" y="160"/>
                      <a:pt x="758" y="160"/>
                    </a:cubicBezTo>
                    <a:cubicBezTo>
                      <a:pt x="759" y="159"/>
                      <a:pt x="762" y="158"/>
                      <a:pt x="764" y="159"/>
                    </a:cubicBezTo>
                    <a:cubicBezTo>
                      <a:pt x="766" y="160"/>
                      <a:pt x="771" y="162"/>
                      <a:pt x="773" y="163"/>
                    </a:cubicBezTo>
                    <a:cubicBezTo>
                      <a:pt x="775" y="163"/>
                      <a:pt x="783" y="166"/>
                      <a:pt x="780" y="166"/>
                    </a:cubicBezTo>
                    <a:cubicBezTo>
                      <a:pt x="777" y="165"/>
                      <a:pt x="775" y="165"/>
                      <a:pt x="778" y="167"/>
                    </a:cubicBezTo>
                    <a:cubicBezTo>
                      <a:pt x="781" y="168"/>
                      <a:pt x="786" y="173"/>
                      <a:pt x="788" y="173"/>
                    </a:cubicBezTo>
                    <a:cubicBezTo>
                      <a:pt x="789" y="174"/>
                      <a:pt x="797" y="173"/>
                      <a:pt x="800" y="172"/>
                    </a:cubicBezTo>
                    <a:cubicBezTo>
                      <a:pt x="803" y="171"/>
                      <a:pt x="799" y="171"/>
                      <a:pt x="801" y="169"/>
                    </a:cubicBezTo>
                    <a:cubicBezTo>
                      <a:pt x="804" y="168"/>
                      <a:pt x="810" y="165"/>
                      <a:pt x="810" y="163"/>
                    </a:cubicBezTo>
                    <a:cubicBezTo>
                      <a:pt x="810" y="161"/>
                      <a:pt x="809" y="160"/>
                      <a:pt x="812" y="159"/>
                    </a:cubicBezTo>
                    <a:cubicBezTo>
                      <a:pt x="814" y="157"/>
                      <a:pt x="817" y="156"/>
                      <a:pt x="817" y="155"/>
                    </a:cubicBezTo>
                    <a:cubicBezTo>
                      <a:pt x="817" y="154"/>
                      <a:pt x="817" y="154"/>
                      <a:pt x="818" y="154"/>
                    </a:cubicBezTo>
                    <a:cubicBezTo>
                      <a:pt x="819" y="153"/>
                      <a:pt x="818" y="152"/>
                      <a:pt x="816" y="151"/>
                    </a:cubicBezTo>
                    <a:cubicBezTo>
                      <a:pt x="814" y="151"/>
                      <a:pt x="804" y="149"/>
                      <a:pt x="807" y="146"/>
                    </a:cubicBezTo>
                    <a:cubicBezTo>
                      <a:pt x="809" y="144"/>
                      <a:pt x="808" y="144"/>
                      <a:pt x="808" y="144"/>
                    </a:cubicBezTo>
                    <a:cubicBezTo>
                      <a:pt x="809" y="143"/>
                      <a:pt x="810" y="143"/>
                      <a:pt x="812" y="143"/>
                    </a:cubicBezTo>
                    <a:cubicBezTo>
                      <a:pt x="813" y="143"/>
                      <a:pt x="826" y="141"/>
                      <a:pt x="826" y="144"/>
                    </a:cubicBezTo>
                    <a:cubicBezTo>
                      <a:pt x="827" y="148"/>
                      <a:pt x="827" y="149"/>
                      <a:pt x="829" y="149"/>
                    </a:cubicBezTo>
                    <a:cubicBezTo>
                      <a:pt x="830" y="149"/>
                      <a:pt x="830" y="149"/>
                      <a:pt x="831" y="150"/>
                    </a:cubicBezTo>
                    <a:cubicBezTo>
                      <a:pt x="832" y="150"/>
                      <a:pt x="833" y="150"/>
                      <a:pt x="834" y="150"/>
                    </a:cubicBezTo>
                    <a:cubicBezTo>
                      <a:pt x="834" y="150"/>
                      <a:pt x="838" y="151"/>
                      <a:pt x="839" y="152"/>
                    </a:cubicBezTo>
                    <a:cubicBezTo>
                      <a:pt x="840" y="152"/>
                      <a:pt x="842" y="153"/>
                      <a:pt x="840" y="151"/>
                    </a:cubicBezTo>
                    <a:cubicBezTo>
                      <a:pt x="838" y="149"/>
                      <a:pt x="838" y="149"/>
                      <a:pt x="839" y="148"/>
                    </a:cubicBezTo>
                    <a:cubicBezTo>
                      <a:pt x="839" y="147"/>
                      <a:pt x="839" y="147"/>
                      <a:pt x="840" y="148"/>
                    </a:cubicBezTo>
                    <a:cubicBezTo>
                      <a:pt x="841" y="149"/>
                      <a:pt x="840" y="149"/>
                      <a:pt x="842" y="149"/>
                    </a:cubicBezTo>
                    <a:cubicBezTo>
                      <a:pt x="843" y="149"/>
                      <a:pt x="844" y="149"/>
                      <a:pt x="845" y="150"/>
                    </a:cubicBezTo>
                    <a:cubicBezTo>
                      <a:pt x="846" y="151"/>
                      <a:pt x="849" y="153"/>
                      <a:pt x="850" y="152"/>
                    </a:cubicBezTo>
                    <a:cubicBezTo>
                      <a:pt x="852" y="152"/>
                      <a:pt x="851" y="152"/>
                      <a:pt x="851" y="151"/>
                    </a:cubicBezTo>
                    <a:cubicBezTo>
                      <a:pt x="850" y="150"/>
                      <a:pt x="848" y="149"/>
                      <a:pt x="848" y="147"/>
                    </a:cubicBezTo>
                    <a:cubicBezTo>
                      <a:pt x="848" y="146"/>
                      <a:pt x="848" y="146"/>
                      <a:pt x="847" y="145"/>
                    </a:cubicBezTo>
                    <a:cubicBezTo>
                      <a:pt x="846" y="144"/>
                      <a:pt x="844" y="143"/>
                      <a:pt x="844" y="141"/>
                    </a:cubicBezTo>
                    <a:cubicBezTo>
                      <a:pt x="845" y="139"/>
                      <a:pt x="843" y="140"/>
                      <a:pt x="842" y="140"/>
                    </a:cubicBezTo>
                    <a:cubicBezTo>
                      <a:pt x="841" y="140"/>
                      <a:pt x="840" y="139"/>
                      <a:pt x="841" y="138"/>
                    </a:cubicBezTo>
                    <a:cubicBezTo>
                      <a:pt x="842" y="138"/>
                      <a:pt x="841" y="138"/>
                      <a:pt x="840" y="137"/>
                    </a:cubicBezTo>
                    <a:cubicBezTo>
                      <a:pt x="839" y="137"/>
                      <a:pt x="839" y="137"/>
                      <a:pt x="838" y="136"/>
                    </a:cubicBezTo>
                    <a:cubicBezTo>
                      <a:pt x="838" y="136"/>
                      <a:pt x="837" y="135"/>
                      <a:pt x="837" y="135"/>
                    </a:cubicBezTo>
                    <a:cubicBezTo>
                      <a:pt x="838" y="134"/>
                      <a:pt x="837" y="134"/>
                      <a:pt x="836" y="134"/>
                    </a:cubicBezTo>
                    <a:cubicBezTo>
                      <a:pt x="835" y="135"/>
                      <a:pt x="832" y="136"/>
                      <a:pt x="831" y="136"/>
                    </a:cubicBezTo>
                    <a:cubicBezTo>
                      <a:pt x="830" y="136"/>
                      <a:pt x="830" y="136"/>
                      <a:pt x="832" y="135"/>
                    </a:cubicBezTo>
                    <a:cubicBezTo>
                      <a:pt x="835" y="134"/>
                      <a:pt x="837" y="133"/>
                      <a:pt x="836" y="133"/>
                    </a:cubicBezTo>
                    <a:cubicBezTo>
                      <a:pt x="836" y="133"/>
                      <a:pt x="833" y="131"/>
                      <a:pt x="836" y="132"/>
                    </a:cubicBezTo>
                    <a:cubicBezTo>
                      <a:pt x="839" y="133"/>
                      <a:pt x="839" y="131"/>
                      <a:pt x="839" y="133"/>
                    </a:cubicBezTo>
                    <a:cubicBezTo>
                      <a:pt x="839" y="134"/>
                      <a:pt x="840" y="132"/>
                      <a:pt x="840" y="134"/>
                    </a:cubicBezTo>
                    <a:cubicBezTo>
                      <a:pt x="841" y="137"/>
                      <a:pt x="842" y="135"/>
                      <a:pt x="841" y="136"/>
                    </a:cubicBezTo>
                    <a:cubicBezTo>
                      <a:pt x="840" y="137"/>
                      <a:pt x="840" y="136"/>
                      <a:pt x="842" y="137"/>
                    </a:cubicBezTo>
                    <a:cubicBezTo>
                      <a:pt x="843" y="138"/>
                      <a:pt x="845" y="140"/>
                      <a:pt x="845" y="138"/>
                    </a:cubicBezTo>
                    <a:cubicBezTo>
                      <a:pt x="846" y="137"/>
                      <a:pt x="849" y="134"/>
                      <a:pt x="848" y="136"/>
                    </a:cubicBezTo>
                    <a:cubicBezTo>
                      <a:pt x="847" y="139"/>
                      <a:pt x="848" y="139"/>
                      <a:pt x="847" y="139"/>
                    </a:cubicBezTo>
                    <a:cubicBezTo>
                      <a:pt x="846" y="140"/>
                      <a:pt x="846" y="140"/>
                      <a:pt x="847" y="141"/>
                    </a:cubicBezTo>
                    <a:cubicBezTo>
                      <a:pt x="847" y="142"/>
                      <a:pt x="848" y="143"/>
                      <a:pt x="849" y="143"/>
                    </a:cubicBezTo>
                    <a:cubicBezTo>
                      <a:pt x="851" y="143"/>
                      <a:pt x="852" y="144"/>
                      <a:pt x="852" y="145"/>
                    </a:cubicBezTo>
                    <a:cubicBezTo>
                      <a:pt x="852" y="146"/>
                      <a:pt x="855" y="148"/>
                      <a:pt x="856" y="148"/>
                    </a:cubicBezTo>
                    <a:cubicBezTo>
                      <a:pt x="858" y="147"/>
                      <a:pt x="860" y="145"/>
                      <a:pt x="862" y="145"/>
                    </a:cubicBezTo>
                    <a:cubicBezTo>
                      <a:pt x="864" y="145"/>
                      <a:pt x="866" y="143"/>
                      <a:pt x="867" y="142"/>
                    </a:cubicBezTo>
                    <a:cubicBezTo>
                      <a:pt x="868" y="141"/>
                      <a:pt x="871" y="140"/>
                      <a:pt x="872" y="140"/>
                    </a:cubicBezTo>
                    <a:cubicBezTo>
                      <a:pt x="874" y="139"/>
                      <a:pt x="873" y="139"/>
                      <a:pt x="874" y="138"/>
                    </a:cubicBezTo>
                    <a:cubicBezTo>
                      <a:pt x="875" y="136"/>
                      <a:pt x="876" y="134"/>
                      <a:pt x="879" y="134"/>
                    </a:cubicBezTo>
                    <a:cubicBezTo>
                      <a:pt x="881" y="133"/>
                      <a:pt x="884" y="133"/>
                      <a:pt x="885" y="127"/>
                    </a:cubicBezTo>
                    <a:cubicBezTo>
                      <a:pt x="886" y="122"/>
                      <a:pt x="888" y="121"/>
                      <a:pt x="886" y="119"/>
                    </a:cubicBezTo>
                    <a:cubicBezTo>
                      <a:pt x="885" y="117"/>
                      <a:pt x="879" y="113"/>
                      <a:pt x="879" y="112"/>
                    </a:cubicBezTo>
                    <a:cubicBezTo>
                      <a:pt x="879" y="112"/>
                      <a:pt x="880" y="112"/>
                      <a:pt x="878" y="111"/>
                    </a:cubicBezTo>
                    <a:cubicBezTo>
                      <a:pt x="877" y="111"/>
                      <a:pt x="873" y="109"/>
                      <a:pt x="875" y="106"/>
                    </a:cubicBezTo>
                    <a:cubicBezTo>
                      <a:pt x="877" y="103"/>
                      <a:pt x="877" y="102"/>
                      <a:pt x="874" y="103"/>
                    </a:cubicBezTo>
                    <a:cubicBezTo>
                      <a:pt x="872" y="104"/>
                      <a:pt x="870" y="103"/>
                      <a:pt x="872" y="101"/>
                    </a:cubicBezTo>
                    <a:cubicBezTo>
                      <a:pt x="873" y="100"/>
                      <a:pt x="873" y="100"/>
                      <a:pt x="872" y="100"/>
                    </a:cubicBezTo>
                    <a:cubicBezTo>
                      <a:pt x="871" y="100"/>
                      <a:pt x="869" y="100"/>
                      <a:pt x="870" y="99"/>
                    </a:cubicBezTo>
                    <a:cubicBezTo>
                      <a:pt x="871" y="98"/>
                      <a:pt x="870" y="97"/>
                      <a:pt x="869" y="97"/>
                    </a:cubicBezTo>
                    <a:cubicBezTo>
                      <a:pt x="868" y="96"/>
                      <a:pt x="867" y="96"/>
                      <a:pt x="867" y="94"/>
                    </a:cubicBezTo>
                    <a:cubicBezTo>
                      <a:pt x="868" y="93"/>
                      <a:pt x="867" y="93"/>
                      <a:pt x="868" y="94"/>
                    </a:cubicBezTo>
                    <a:cubicBezTo>
                      <a:pt x="869" y="94"/>
                      <a:pt x="870" y="94"/>
                      <a:pt x="871" y="93"/>
                    </a:cubicBezTo>
                    <a:cubicBezTo>
                      <a:pt x="872" y="93"/>
                      <a:pt x="873" y="93"/>
                      <a:pt x="874" y="93"/>
                    </a:cubicBezTo>
                    <a:cubicBezTo>
                      <a:pt x="876" y="94"/>
                      <a:pt x="881" y="95"/>
                      <a:pt x="884" y="92"/>
                    </a:cubicBezTo>
                    <a:cubicBezTo>
                      <a:pt x="888" y="90"/>
                      <a:pt x="888" y="88"/>
                      <a:pt x="887" y="86"/>
                    </a:cubicBezTo>
                    <a:cubicBezTo>
                      <a:pt x="885" y="83"/>
                      <a:pt x="883" y="85"/>
                      <a:pt x="883" y="85"/>
                    </a:cubicBezTo>
                    <a:cubicBezTo>
                      <a:pt x="883" y="85"/>
                      <a:pt x="881" y="86"/>
                      <a:pt x="883" y="83"/>
                    </a:cubicBezTo>
                    <a:cubicBezTo>
                      <a:pt x="886" y="80"/>
                      <a:pt x="888" y="77"/>
                      <a:pt x="885" y="76"/>
                    </a:cubicBezTo>
                    <a:cubicBezTo>
                      <a:pt x="881" y="75"/>
                      <a:pt x="881" y="74"/>
                      <a:pt x="880" y="74"/>
                    </a:cubicBezTo>
                    <a:cubicBezTo>
                      <a:pt x="880" y="74"/>
                      <a:pt x="877" y="74"/>
                      <a:pt x="876" y="74"/>
                    </a:cubicBezTo>
                    <a:cubicBezTo>
                      <a:pt x="875" y="75"/>
                      <a:pt x="874" y="74"/>
                      <a:pt x="873" y="72"/>
                    </a:cubicBezTo>
                    <a:cubicBezTo>
                      <a:pt x="872" y="70"/>
                      <a:pt x="871" y="70"/>
                      <a:pt x="869" y="69"/>
                    </a:cubicBezTo>
                    <a:cubicBezTo>
                      <a:pt x="868" y="69"/>
                      <a:pt x="860" y="68"/>
                      <a:pt x="859" y="67"/>
                    </a:cubicBezTo>
                    <a:cubicBezTo>
                      <a:pt x="857" y="66"/>
                      <a:pt x="857" y="66"/>
                      <a:pt x="860" y="67"/>
                    </a:cubicBezTo>
                    <a:cubicBezTo>
                      <a:pt x="863" y="68"/>
                      <a:pt x="866" y="68"/>
                      <a:pt x="867" y="68"/>
                    </a:cubicBezTo>
                    <a:cubicBezTo>
                      <a:pt x="869" y="68"/>
                      <a:pt x="869" y="68"/>
                      <a:pt x="868" y="66"/>
                    </a:cubicBezTo>
                    <a:cubicBezTo>
                      <a:pt x="866" y="64"/>
                      <a:pt x="867" y="64"/>
                      <a:pt x="868" y="64"/>
                    </a:cubicBezTo>
                    <a:cubicBezTo>
                      <a:pt x="869" y="64"/>
                      <a:pt x="870" y="64"/>
                      <a:pt x="869" y="64"/>
                    </a:cubicBezTo>
                    <a:cubicBezTo>
                      <a:pt x="867" y="63"/>
                      <a:pt x="866" y="63"/>
                      <a:pt x="865" y="63"/>
                    </a:cubicBezTo>
                    <a:cubicBezTo>
                      <a:pt x="863" y="63"/>
                      <a:pt x="860" y="63"/>
                      <a:pt x="859" y="63"/>
                    </a:cubicBezTo>
                    <a:cubicBezTo>
                      <a:pt x="859" y="63"/>
                      <a:pt x="857" y="63"/>
                      <a:pt x="856" y="63"/>
                    </a:cubicBezTo>
                    <a:cubicBezTo>
                      <a:pt x="855" y="63"/>
                      <a:pt x="849" y="62"/>
                      <a:pt x="847" y="61"/>
                    </a:cubicBezTo>
                    <a:cubicBezTo>
                      <a:pt x="845" y="60"/>
                      <a:pt x="840" y="57"/>
                      <a:pt x="834" y="59"/>
                    </a:cubicBezTo>
                    <a:cubicBezTo>
                      <a:pt x="828" y="61"/>
                      <a:pt x="830" y="61"/>
                      <a:pt x="828" y="59"/>
                    </a:cubicBezTo>
                    <a:cubicBezTo>
                      <a:pt x="825" y="58"/>
                      <a:pt x="825" y="58"/>
                      <a:pt x="824" y="58"/>
                    </a:cubicBezTo>
                    <a:cubicBezTo>
                      <a:pt x="823" y="59"/>
                      <a:pt x="823" y="59"/>
                      <a:pt x="824" y="59"/>
                    </a:cubicBezTo>
                    <a:cubicBezTo>
                      <a:pt x="825" y="59"/>
                      <a:pt x="827" y="60"/>
                      <a:pt x="826" y="60"/>
                    </a:cubicBezTo>
                    <a:cubicBezTo>
                      <a:pt x="825" y="61"/>
                      <a:pt x="824" y="61"/>
                      <a:pt x="825" y="61"/>
                    </a:cubicBezTo>
                    <a:cubicBezTo>
                      <a:pt x="825" y="62"/>
                      <a:pt x="825" y="62"/>
                      <a:pt x="824" y="63"/>
                    </a:cubicBezTo>
                    <a:cubicBezTo>
                      <a:pt x="824" y="63"/>
                      <a:pt x="823" y="64"/>
                      <a:pt x="824" y="65"/>
                    </a:cubicBezTo>
                    <a:cubicBezTo>
                      <a:pt x="825" y="65"/>
                      <a:pt x="825" y="66"/>
                      <a:pt x="824" y="67"/>
                    </a:cubicBezTo>
                    <a:cubicBezTo>
                      <a:pt x="824" y="69"/>
                      <a:pt x="824" y="70"/>
                      <a:pt x="824" y="70"/>
                    </a:cubicBezTo>
                    <a:cubicBezTo>
                      <a:pt x="825" y="69"/>
                      <a:pt x="825" y="69"/>
                      <a:pt x="825" y="70"/>
                    </a:cubicBezTo>
                    <a:cubicBezTo>
                      <a:pt x="824" y="71"/>
                      <a:pt x="825" y="71"/>
                      <a:pt x="825" y="72"/>
                    </a:cubicBezTo>
                    <a:cubicBezTo>
                      <a:pt x="826" y="73"/>
                      <a:pt x="826" y="73"/>
                      <a:pt x="825" y="73"/>
                    </a:cubicBezTo>
                    <a:cubicBezTo>
                      <a:pt x="825" y="73"/>
                      <a:pt x="824" y="73"/>
                      <a:pt x="825" y="74"/>
                    </a:cubicBezTo>
                    <a:cubicBezTo>
                      <a:pt x="826" y="75"/>
                      <a:pt x="826" y="76"/>
                      <a:pt x="827" y="76"/>
                    </a:cubicBezTo>
                    <a:cubicBezTo>
                      <a:pt x="828" y="76"/>
                      <a:pt x="828" y="76"/>
                      <a:pt x="827" y="77"/>
                    </a:cubicBezTo>
                    <a:cubicBezTo>
                      <a:pt x="827" y="77"/>
                      <a:pt x="827" y="78"/>
                      <a:pt x="828" y="77"/>
                    </a:cubicBezTo>
                    <a:cubicBezTo>
                      <a:pt x="829" y="77"/>
                      <a:pt x="831" y="76"/>
                      <a:pt x="830" y="77"/>
                    </a:cubicBezTo>
                    <a:cubicBezTo>
                      <a:pt x="829" y="78"/>
                      <a:pt x="830" y="78"/>
                      <a:pt x="831" y="78"/>
                    </a:cubicBezTo>
                    <a:cubicBezTo>
                      <a:pt x="831" y="77"/>
                      <a:pt x="832" y="77"/>
                      <a:pt x="832" y="78"/>
                    </a:cubicBezTo>
                    <a:cubicBezTo>
                      <a:pt x="832" y="78"/>
                      <a:pt x="833" y="79"/>
                      <a:pt x="834" y="79"/>
                    </a:cubicBezTo>
                    <a:cubicBezTo>
                      <a:pt x="834" y="79"/>
                      <a:pt x="835" y="78"/>
                      <a:pt x="835" y="79"/>
                    </a:cubicBezTo>
                    <a:cubicBezTo>
                      <a:pt x="836" y="80"/>
                      <a:pt x="841" y="82"/>
                      <a:pt x="837" y="81"/>
                    </a:cubicBezTo>
                    <a:cubicBezTo>
                      <a:pt x="834" y="81"/>
                      <a:pt x="831" y="81"/>
                      <a:pt x="832" y="81"/>
                    </a:cubicBezTo>
                    <a:cubicBezTo>
                      <a:pt x="834" y="82"/>
                      <a:pt x="834" y="82"/>
                      <a:pt x="832" y="82"/>
                    </a:cubicBezTo>
                    <a:cubicBezTo>
                      <a:pt x="829" y="82"/>
                      <a:pt x="830" y="82"/>
                      <a:pt x="830" y="83"/>
                    </a:cubicBezTo>
                    <a:cubicBezTo>
                      <a:pt x="829" y="84"/>
                      <a:pt x="828" y="84"/>
                      <a:pt x="829" y="85"/>
                    </a:cubicBezTo>
                    <a:cubicBezTo>
                      <a:pt x="829" y="85"/>
                      <a:pt x="831" y="86"/>
                      <a:pt x="832" y="86"/>
                    </a:cubicBezTo>
                    <a:cubicBezTo>
                      <a:pt x="833" y="86"/>
                      <a:pt x="836" y="88"/>
                      <a:pt x="834" y="88"/>
                    </a:cubicBezTo>
                    <a:cubicBezTo>
                      <a:pt x="831" y="87"/>
                      <a:pt x="830" y="87"/>
                      <a:pt x="829" y="87"/>
                    </a:cubicBezTo>
                    <a:cubicBezTo>
                      <a:pt x="829" y="88"/>
                      <a:pt x="829" y="88"/>
                      <a:pt x="828" y="88"/>
                    </a:cubicBezTo>
                    <a:cubicBezTo>
                      <a:pt x="828" y="89"/>
                      <a:pt x="827" y="89"/>
                      <a:pt x="827" y="88"/>
                    </a:cubicBezTo>
                    <a:cubicBezTo>
                      <a:pt x="827" y="87"/>
                      <a:pt x="826" y="87"/>
                      <a:pt x="825" y="87"/>
                    </a:cubicBezTo>
                    <a:cubicBezTo>
                      <a:pt x="824" y="88"/>
                      <a:pt x="824" y="88"/>
                      <a:pt x="823" y="88"/>
                    </a:cubicBezTo>
                    <a:cubicBezTo>
                      <a:pt x="823" y="88"/>
                      <a:pt x="821" y="88"/>
                      <a:pt x="821" y="90"/>
                    </a:cubicBezTo>
                    <a:cubicBezTo>
                      <a:pt x="820" y="92"/>
                      <a:pt x="821" y="92"/>
                      <a:pt x="821" y="94"/>
                    </a:cubicBezTo>
                    <a:cubicBezTo>
                      <a:pt x="821" y="95"/>
                      <a:pt x="821" y="97"/>
                      <a:pt x="820" y="97"/>
                    </a:cubicBezTo>
                    <a:cubicBezTo>
                      <a:pt x="819" y="98"/>
                      <a:pt x="819" y="99"/>
                      <a:pt x="819" y="100"/>
                    </a:cubicBezTo>
                    <a:cubicBezTo>
                      <a:pt x="820" y="101"/>
                      <a:pt x="819" y="106"/>
                      <a:pt x="816" y="107"/>
                    </a:cubicBezTo>
                    <a:cubicBezTo>
                      <a:pt x="814" y="107"/>
                      <a:pt x="815" y="107"/>
                      <a:pt x="814" y="108"/>
                    </a:cubicBezTo>
                    <a:cubicBezTo>
                      <a:pt x="813" y="110"/>
                      <a:pt x="809" y="112"/>
                      <a:pt x="810" y="118"/>
                    </a:cubicBezTo>
                    <a:cubicBezTo>
                      <a:pt x="810" y="123"/>
                      <a:pt x="809" y="124"/>
                      <a:pt x="808" y="123"/>
                    </a:cubicBezTo>
                    <a:cubicBezTo>
                      <a:pt x="808" y="122"/>
                      <a:pt x="808" y="122"/>
                      <a:pt x="807" y="123"/>
                    </a:cubicBezTo>
                    <a:cubicBezTo>
                      <a:pt x="806" y="123"/>
                      <a:pt x="805" y="122"/>
                      <a:pt x="805" y="122"/>
                    </a:cubicBezTo>
                    <a:cubicBezTo>
                      <a:pt x="805" y="122"/>
                      <a:pt x="803" y="122"/>
                      <a:pt x="802" y="123"/>
                    </a:cubicBezTo>
                    <a:cubicBezTo>
                      <a:pt x="801" y="124"/>
                      <a:pt x="801" y="123"/>
                      <a:pt x="801" y="124"/>
                    </a:cubicBezTo>
                    <a:cubicBezTo>
                      <a:pt x="802" y="125"/>
                      <a:pt x="802" y="126"/>
                      <a:pt x="802" y="126"/>
                    </a:cubicBezTo>
                    <a:cubicBezTo>
                      <a:pt x="801" y="125"/>
                      <a:pt x="801" y="126"/>
                      <a:pt x="801" y="127"/>
                    </a:cubicBezTo>
                    <a:cubicBezTo>
                      <a:pt x="801" y="127"/>
                      <a:pt x="800" y="126"/>
                      <a:pt x="799" y="127"/>
                    </a:cubicBezTo>
                    <a:cubicBezTo>
                      <a:pt x="798" y="128"/>
                      <a:pt x="798" y="131"/>
                      <a:pt x="797" y="128"/>
                    </a:cubicBezTo>
                    <a:cubicBezTo>
                      <a:pt x="797" y="126"/>
                      <a:pt x="795" y="126"/>
                      <a:pt x="795" y="124"/>
                    </a:cubicBezTo>
                    <a:cubicBezTo>
                      <a:pt x="795" y="123"/>
                      <a:pt x="792" y="121"/>
                      <a:pt x="792" y="121"/>
                    </a:cubicBezTo>
                    <a:cubicBezTo>
                      <a:pt x="792" y="121"/>
                      <a:pt x="788" y="117"/>
                      <a:pt x="787" y="117"/>
                    </a:cubicBezTo>
                    <a:cubicBezTo>
                      <a:pt x="785" y="116"/>
                      <a:pt x="783" y="112"/>
                      <a:pt x="783" y="110"/>
                    </a:cubicBezTo>
                    <a:cubicBezTo>
                      <a:pt x="782" y="108"/>
                      <a:pt x="782" y="106"/>
                      <a:pt x="783" y="105"/>
                    </a:cubicBezTo>
                    <a:cubicBezTo>
                      <a:pt x="783" y="103"/>
                      <a:pt x="783" y="103"/>
                      <a:pt x="782" y="101"/>
                    </a:cubicBezTo>
                    <a:cubicBezTo>
                      <a:pt x="782" y="100"/>
                      <a:pt x="781" y="99"/>
                      <a:pt x="782" y="99"/>
                    </a:cubicBezTo>
                    <a:cubicBezTo>
                      <a:pt x="783" y="98"/>
                      <a:pt x="785" y="95"/>
                      <a:pt x="784" y="98"/>
                    </a:cubicBezTo>
                    <a:cubicBezTo>
                      <a:pt x="784" y="100"/>
                      <a:pt x="784" y="101"/>
                      <a:pt x="786" y="101"/>
                    </a:cubicBezTo>
                    <a:cubicBezTo>
                      <a:pt x="788" y="100"/>
                      <a:pt x="791" y="99"/>
                      <a:pt x="790" y="95"/>
                    </a:cubicBezTo>
                    <a:cubicBezTo>
                      <a:pt x="789" y="92"/>
                      <a:pt x="788" y="91"/>
                      <a:pt x="788" y="90"/>
                    </a:cubicBezTo>
                    <a:cubicBezTo>
                      <a:pt x="788" y="88"/>
                      <a:pt x="787" y="84"/>
                      <a:pt x="779" y="81"/>
                    </a:cubicBezTo>
                    <a:cubicBezTo>
                      <a:pt x="779" y="81"/>
                      <a:pt x="776" y="78"/>
                      <a:pt x="774" y="76"/>
                    </a:cubicBezTo>
                    <a:cubicBezTo>
                      <a:pt x="772" y="74"/>
                      <a:pt x="768" y="73"/>
                      <a:pt x="767" y="75"/>
                    </a:cubicBezTo>
                    <a:cubicBezTo>
                      <a:pt x="765" y="78"/>
                      <a:pt x="764" y="79"/>
                      <a:pt x="763" y="79"/>
                    </a:cubicBezTo>
                    <a:cubicBezTo>
                      <a:pt x="762" y="80"/>
                      <a:pt x="762" y="80"/>
                      <a:pt x="762" y="81"/>
                    </a:cubicBezTo>
                    <a:cubicBezTo>
                      <a:pt x="763" y="82"/>
                      <a:pt x="763" y="88"/>
                      <a:pt x="762" y="89"/>
                    </a:cubicBezTo>
                    <a:cubicBezTo>
                      <a:pt x="761" y="91"/>
                      <a:pt x="761" y="91"/>
                      <a:pt x="761" y="90"/>
                    </a:cubicBezTo>
                    <a:cubicBezTo>
                      <a:pt x="761" y="89"/>
                      <a:pt x="760" y="89"/>
                      <a:pt x="759" y="90"/>
                    </a:cubicBezTo>
                    <a:cubicBezTo>
                      <a:pt x="759" y="91"/>
                      <a:pt x="758" y="92"/>
                      <a:pt x="759" y="93"/>
                    </a:cubicBezTo>
                    <a:cubicBezTo>
                      <a:pt x="759" y="94"/>
                      <a:pt x="759" y="95"/>
                      <a:pt x="759" y="96"/>
                    </a:cubicBezTo>
                    <a:cubicBezTo>
                      <a:pt x="758" y="96"/>
                      <a:pt x="757" y="97"/>
                      <a:pt x="757" y="98"/>
                    </a:cubicBezTo>
                    <a:cubicBezTo>
                      <a:pt x="756" y="99"/>
                      <a:pt x="754" y="102"/>
                      <a:pt x="753" y="101"/>
                    </a:cubicBezTo>
                    <a:cubicBezTo>
                      <a:pt x="753" y="99"/>
                      <a:pt x="751" y="98"/>
                      <a:pt x="750" y="97"/>
                    </a:cubicBezTo>
                    <a:cubicBezTo>
                      <a:pt x="749" y="97"/>
                      <a:pt x="748" y="96"/>
                      <a:pt x="749" y="95"/>
                    </a:cubicBezTo>
                    <a:cubicBezTo>
                      <a:pt x="750" y="94"/>
                      <a:pt x="750" y="93"/>
                      <a:pt x="750" y="92"/>
                    </a:cubicBezTo>
                    <a:cubicBezTo>
                      <a:pt x="749" y="90"/>
                      <a:pt x="749" y="91"/>
                      <a:pt x="750" y="90"/>
                    </a:cubicBezTo>
                    <a:cubicBezTo>
                      <a:pt x="751" y="89"/>
                      <a:pt x="750" y="89"/>
                      <a:pt x="750" y="88"/>
                    </a:cubicBezTo>
                    <a:cubicBezTo>
                      <a:pt x="750" y="87"/>
                      <a:pt x="751" y="85"/>
                      <a:pt x="750" y="85"/>
                    </a:cubicBezTo>
                    <a:cubicBezTo>
                      <a:pt x="750" y="86"/>
                      <a:pt x="750" y="86"/>
                      <a:pt x="750" y="86"/>
                    </a:cubicBezTo>
                    <a:cubicBezTo>
                      <a:pt x="750" y="85"/>
                      <a:pt x="751" y="85"/>
                      <a:pt x="750" y="83"/>
                    </a:cubicBezTo>
                    <a:cubicBezTo>
                      <a:pt x="749" y="81"/>
                      <a:pt x="746" y="78"/>
                      <a:pt x="743" y="76"/>
                    </a:cubicBezTo>
                    <a:cubicBezTo>
                      <a:pt x="739" y="75"/>
                      <a:pt x="737" y="72"/>
                      <a:pt x="737" y="72"/>
                    </a:cubicBezTo>
                    <a:cubicBezTo>
                      <a:pt x="737" y="72"/>
                      <a:pt x="738" y="72"/>
                      <a:pt x="739" y="73"/>
                    </a:cubicBezTo>
                    <a:cubicBezTo>
                      <a:pt x="741" y="73"/>
                      <a:pt x="744" y="71"/>
                      <a:pt x="742" y="73"/>
                    </a:cubicBezTo>
                    <a:cubicBezTo>
                      <a:pt x="741" y="74"/>
                      <a:pt x="742" y="74"/>
                      <a:pt x="743" y="74"/>
                    </a:cubicBezTo>
                    <a:cubicBezTo>
                      <a:pt x="744" y="74"/>
                      <a:pt x="744" y="76"/>
                      <a:pt x="745" y="73"/>
                    </a:cubicBezTo>
                    <a:cubicBezTo>
                      <a:pt x="746" y="71"/>
                      <a:pt x="746" y="71"/>
                      <a:pt x="747" y="70"/>
                    </a:cubicBezTo>
                    <a:cubicBezTo>
                      <a:pt x="747" y="70"/>
                      <a:pt x="746" y="69"/>
                      <a:pt x="747" y="69"/>
                    </a:cubicBezTo>
                    <a:cubicBezTo>
                      <a:pt x="749" y="70"/>
                      <a:pt x="750" y="70"/>
                      <a:pt x="751" y="69"/>
                    </a:cubicBezTo>
                    <a:cubicBezTo>
                      <a:pt x="752" y="69"/>
                      <a:pt x="752" y="69"/>
                      <a:pt x="751" y="68"/>
                    </a:cubicBezTo>
                    <a:cubicBezTo>
                      <a:pt x="749" y="67"/>
                      <a:pt x="747" y="66"/>
                      <a:pt x="746" y="67"/>
                    </a:cubicBezTo>
                    <a:cubicBezTo>
                      <a:pt x="746" y="68"/>
                      <a:pt x="745" y="68"/>
                      <a:pt x="745" y="67"/>
                    </a:cubicBezTo>
                    <a:cubicBezTo>
                      <a:pt x="744" y="67"/>
                      <a:pt x="744" y="67"/>
                      <a:pt x="743" y="67"/>
                    </a:cubicBezTo>
                    <a:cubicBezTo>
                      <a:pt x="742" y="67"/>
                      <a:pt x="741" y="67"/>
                      <a:pt x="741" y="67"/>
                    </a:cubicBezTo>
                    <a:cubicBezTo>
                      <a:pt x="740" y="66"/>
                      <a:pt x="739" y="66"/>
                      <a:pt x="738" y="67"/>
                    </a:cubicBezTo>
                    <a:cubicBezTo>
                      <a:pt x="737" y="67"/>
                      <a:pt x="736" y="67"/>
                      <a:pt x="735" y="67"/>
                    </a:cubicBezTo>
                    <a:cubicBezTo>
                      <a:pt x="735" y="67"/>
                      <a:pt x="734" y="67"/>
                      <a:pt x="737" y="67"/>
                    </a:cubicBezTo>
                    <a:cubicBezTo>
                      <a:pt x="740" y="66"/>
                      <a:pt x="738" y="66"/>
                      <a:pt x="739" y="65"/>
                    </a:cubicBezTo>
                    <a:cubicBezTo>
                      <a:pt x="741" y="64"/>
                      <a:pt x="741" y="64"/>
                      <a:pt x="739" y="64"/>
                    </a:cubicBezTo>
                    <a:cubicBezTo>
                      <a:pt x="737" y="64"/>
                      <a:pt x="736" y="63"/>
                      <a:pt x="735" y="65"/>
                    </a:cubicBezTo>
                    <a:cubicBezTo>
                      <a:pt x="733" y="66"/>
                      <a:pt x="732" y="67"/>
                      <a:pt x="730" y="67"/>
                    </a:cubicBezTo>
                    <a:cubicBezTo>
                      <a:pt x="727" y="66"/>
                      <a:pt x="721" y="63"/>
                      <a:pt x="719" y="63"/>
                    </a:cubicBezTo>
                    <a:cubicBezTo>
                      <a:pt x="717" y="63"/>
                      <a:pt x="712" y="64"/>
                      <a:pt x="716" y="62"/>
                    </a:cubicBezTo>
                    <a:cubicBezTo>
                      <a:pt x="716" y="62"/>
                      <a:pt x="718" y="61"/>
                      <a:pt x="720" y="60"/>
                    </a:cubicBezTo>
                    <a:cubicBezTo>
                      <a:pt x="722" y="59"/>
                      <a:pt x="726" y="56"/>
                      <a:pt x="727" y="55"/>
                    </a:cubicBezTo>
                    <a:cubicBezTo>
                      <a:pt x="728" y="55"/>
                      <a:pt x="729" y="52"/>
                      <a:pt x="726" y="52"/>
                    </a:cubicBezTo>
                    <a:cubicBezTo>
                      <a:pt x="723" y="52"/>
                      <a:pt x="722" y="53"/>
                      <a:pt x="721" y="53"/>
                    </a:cubicBezTo>
                    <a:cubicBezTo>
                      <a:pt x="720" y="53"/>
                      <a:pt x="719" y="53"/>
                      <a:pt x="720" y="52"/>
                    </a:cubicBezTo>
                    <a:cubicBezTo>
                      <a:pt x="721" y="51"/>
                      <a:pt x="721" y="51"/>
                      <a:pt x="721" y="50"/>
                    </a:cubicBezTo>
                    <a:cubicBezTo>
                      <a:pt x="721" y="50"/>
                      <a:pt x="721" y="49"/>
                      <a:pt x="722" y="49"/>
                    </a:cubicBezTo>
                    <a:cubicBezTo>
                      <a:pt x="723" y="50"/>
                      <a:pt x="723" y="49"/>
                      <a:pt x="723" y="49"/>
                    </a:cubicBezTo>
                    <a:cubicBezTo>
                      <a:pt x="723" y="48"/>
                      <a:pt x="723" y="48"/>
                      <a:pt x="724" y="49"/>
                    </a:cubicBezTo>
                    <a:cubicBezTo>
                      <a:pt x="725" y="50"/>
                      <a:pt x="727" y="52"/>
                      <a:pt x="729" y="52"/>
                    </a:cubicBezTo>
                    <a:cubicBezTo>
                      <a:pt x="731" y="51"/>
                      <a:pt x="733" y="51"/>
                      <a:pt x="734" y="51"/>
                    </a:cubicBezTo>
                    <a:cubicBezTo>
                      <a:pt x="735" y="50"/>
                      <a:pt x="736" y="50"/>
                      <a:pt x="734" y="49"/>
                    </a:cubicBezTo>
                    <a:cubicBezTo>
                      <a:pt x="732" y="48"/>
                      <a:pt x="732" y="50"/>
                      <a:pt x="732" y="48"/>
                    </a:cubicBezTo>
                    <a:cubicBezTo>
                      <a:pt x="733" y="45"/>
                      <a:pt x="732" y="45"/>
                      <a:pt x="731" y="46"/>
                    </a:cubicBezTo>
                    <a:cubicBezTo>
                      <a:pt x="730" y="46"/>
                      <a:pt x="731" y="45"/>
                      <a:pt x="730" y="46"/>
                    </a:cubicBezTo>
                    <a:cubicBezTo>
                      <a:pt x="729" y="47"/>
                      <a:pt x="728" y="48"/>
                      <a:pt x="728" y="46"/>
                    </a:cubicBezTo>
                    <a:cubicBezTo>
                      <a:pt x="728" y="45"/>
                      <a:pt x="728" y="44"/>
                      <a:pt x="727" y="43"/>
                    </a:cubicBezTo>
                    <a:cubicBezTo>
                      <a:pt x="726" y="43"/>
                      <a:pt x="726" y="41"/>
                      <a:pt x="725" y="40"/>
                    </a:cubicBezTo>
                    <a:cubicBezTo>
                      <a:pt x="725" y="39"/>
                      <a:pt x="724" y="38"/>
                      <a:pt x="724" y="38"/>
                    </a:cubicBezTo>
                    <a:cubicBezTo>
                      <a:pt x="724" y="39"/>
                      <a:pt x="724" y="38"/>
                      <a:pt x="723" y="38"/>
                    </a:cubicBezTo>
                    <a:cubicBezTo>
                      <a:pt x="722" y="37"/>
                      <a:pt x="720" y="37"/>
                      <a:pt x="719" y="37"/>
                    </a:cubicBezTo>
                    <a:cubicBezTo>
                      <a:pt x="719" y="37"/>
                      <a:pt x="718" y="36"/>
                      <a:pt x="718" y="35"/>
                    </a:cubicBezTo>
                    <a:cubicBezTo>
                      <a:pt x="717" y="34"/>
                      <a:pt x="715" y="33"/>
                      <a:pt x="715" y="33"/>
                    </a:cubicBezTo>
                    <a:cubicBezTo>
                      <a:pt x="714" y="32"/>
                      <a:pt x="714" y="31"/>
                      <a:pt x="714" y="31"/>
                    </a:cubicBezTo>
                    <a:cubicBezTo>
                      <a:pt x="714" y="30"/>
                      <a:pt x="714" y="18"/>
                      <a:pt x="712" y="17"/>
                    </a:cubicBezTo>
                    <a:cubicBezTo>
                      <a:pt x="710" y="16"/>
                      <a:pt x="710" y="15"/>
                      <a:pt x="708" y="14"/>
                    </a:cubicBezTo>
                    <a:cubicBezTo>
                      <a:pt x="706" y="13"/>
                      <a:pt x="700" y="12"/>
                      <a:pt x="701" y="9"/>
                    </a:cubicBezTo>
                    <a:cubicBezTo>
                      <a:pt x="702" y="6"/>
                      <a:pt x="701" y="6"/>
                      <a:pt x="700" y="7"/>
                    </a:cubicBezTo>
                    <a:cubicBezTo>
                      <a:pt x="699" y="7"/>
                      <a:pt x="699" y="8"/>
                      <a:pt x="698" y="7"/>
                    </a:cubicBezTo>
                    <a:cubicBezTo>
                      <a:pt x="698" y="6"/>
                      <a:pt x="698" y="6"/>
                      <a:pt x="697" y="6"/>
                    </a:cubicBezTo>
                    <a:cubicBezTo>
                      <a:pt x="697" y="7"/>
                      <a:pt x="696" y="7"/>
                      <a:pt x="696" y="7"/>
                    </a:cubicBezTo>
                    <a:cubicBezTo>
                      <a:pt x="695" y="6"/>
                      <a:pt x="694" y="6"/>
                      <a:pt x="694" y="7"/>
                    </a:cubicBezTo>
                    <a:cubicBezTo>
                      <a:pt x="694" y="8"/>
                      <a:pt x="693" y="8"/>
                      <a:pt x="692" y="9"/>
                    </a:cubicBezTo>
                    <a:cubicBezTo>
                      <a:pt x="692" y="10"/>
                      <a:pt x="693" y="8"/>
                      <a:pt x="693" y="7"/>
                    </a:cubicBezTo>
                    <a:cubicBezTo>
                      <a:pt x="693" y="6"/>
                      <a:pt x="693" y="5"/>
                      <a:pt x="692" y="6"/>
                    </a:cubicBezTo>
                    <a:cubicBezTo>
                      <a:pt x="691" y="6"/>
                      <a:pt x="691" y="5"/>
                      <a:pt x="690" y="6"/>
                    </a:cubicBezTo>
                    <a:cubicBezTo>
                      <a:pt x="689" y="7"/>
                      <a:pt x="688" y="7"/>
                      <a:pt x="689" y="6"/>
                    </a:cubicBezTo>
                    <a:cubicBezTo>
                      <a:pt x="690" y="5"/>
                      <a:pt x="690" y="4"/>
                      <a:pt x="690" y="4"/>
                    </a:cubicBezTo>
                    <a:cubicBezTo>
                      <a:pt x="691" y="4"/>
                      <a:pt x="691" y="3"/>
                      <a:pt x="691" y="3"/>
                    </a:cubicBezTo>
                    <a:cubicBezTo>
                      <a:pt x="692" y="3"/>
                      <a:pt x="692" y="1"/>
                      <a:pt x="691" y="1"/>
                    </a:cubicBezTo>
                    <a:cubicBezTo>
                      <a:pt x="689" y="0"/>
                      <a:pt x="688" y="0"/>
                      <a:pt x="687" y="0"/>
                    </a:cubicBezTo>
                    <a:cubicBezTo>
                      <a:pt x="685" y="1"/>
                      <a:pt x="680" y="1"/>
                      <a:pt x="680" y="2"/>
                    </a:cubicBezTo>
                    <a:cubicBezTo>
                      <a:pt x="679" y="3"/>
                      <a:pt x="678" y="4"/>
                      <a:pt x="680" y="4"/>
                    </a:cubicBezTo>
                    <a:cubicBezTo>
                      <a:pt x="681" y="5"/>
                      <a:pt x="684" y="5"/>
                      <a:pt x="685" y="4"/>
                    </a:cubicBezTo>
                    <a:cubicBezTo>
                      <a:pt x="686" y="4"/>
                      <a:pt x="690" y="5"/>
                      <a:pt x="687" y="5"/>
                    </a:cubicBezTo>
                    <a:cubicBezTo>
                      <a:pt x="684" y="6"/>
                      <a:pt x="679" y="4"/>
                      <a:pt x="679" y="6"/>
                    </a:cubicBezTo>
                    <a:cubicBezTo>
                      <a:pt x="679" y="7"/>
                      <a:pt x="679" y="9"/>
                      <a:pt x="678" y="9"/>
                    </a:cubicBezTo>
                    <a:cubicBezTo>
                      <a:pt x="677" y="9"/>
                      <a:pt x="676" y="8"/>
                      <a:pt x="674" y="9"/>
                    </a:cubicBezTo>
                    <a:cubicBezTo>
                      <a:pt x="672" y="11"/>
                      <a:pt x="672" y="11"/>
                      <a:pt x="671" y="11"/>
                    </a:cubicBezTo>
                    <a:cubicBezTo>
                      <a:pt x="670" y="11"/>
                      <a:pt x="668" y="13"/>
                      <a:pt x="670" y="13"/>
                    </a:cubicBezTo>
                    <a:cubicBezTo>
                      <a:pt x="672" y="14"/>
                      <a:pt x="675" y="15"/>
                      <a:pt x="676" y="14"/>
                    </a:cubicBezTo>
                    <a:cubicBezTo>
                      <a:pt x="677" y="14"/>
                      <a:pt x="677" y="14"/>
                      <a:pt x="676" y="15"/>
                    </a:cubicBezTo>
                    <a:cubicBezTo>
                      <a:pt x="675" y="16"/>
                      <a:pt x="676" y="16"/>
                      <a:pt x="676" y="17"/>
                    </a:cubicBezTo>
                    <a:cubicBezTo>
                      <a:pt x="676" y="17"/>
                      <a:pt x="677" y="18"/>
                      <a:pt x="676" y="18"/>
                    </a:cubicBezTo>
                    <a:cubicBezTo>
                      <a:pt x="675" y="18"/>
                      <a:pt x="675" y="18"/>
                      <a:pt x="675" y="19"/>
                    </a:cubicBezTo>
                    <a:cubicBezTo>
                      <a:pt x="675" y="20"/>
                      <a:pt x="675" y="20"/>
                      <a:pt x="674" y="20"/>
                    </a:cubicBezTo>
                    <a:cubicBezTo>
                      <a:pt x="673" y="20"/>
                      <a:pt x="669" y="18"/>
                      <a:pt x="668" y="18"/>
                    </a:cubicBezTo>
                    <a:cubicBezTo>
                      <a:pt x="667" y="17"/>
                      <a:pt x="666" y="17"/>
                      <a:pt x="665" y="18"/>
                    </a:cubicBezTo>
                    <a:cubicBezTo>
                      <a:pt x="664" y="19"/>
                      <a:pt x="664" y="19"/>
                      <a:pt x="662" y="20"/>
                    </a:cubicBezTo>
                    <a:cubicBezTo>
                      <a:pt x="661" y="21"/>
                      <a:pt x="661" y="20"/>
                      <a:pt x="662" y="21"/>
                    </a:cubicBezTo>
                    <a:cubicBezTo>
                      <a:pt x="662" y="22"/>
                      <a:pt x="662" y="22"/>
                      <a:pt x="662" y="23"/>
                    </a:cubicBezTo>
                    <a:cubicBezTo>
                      <a:pt x="661" y="23"/>
                      <a:pt x="660" y="24"/>
                      <a:pt x="660" y="24"/>
                    </a:cubicBezTo>
                    <a:cubicBezTo>
                      <a:pt x="661" y="25"/>
                      <a:pt x="660" y="25"/>
                      <a:pt x="662" y="25"/>
                    </a:cubicBezTo>
                    <a:cubicBezTo>
                      <a:pt x="663" y="24"/>
                      <a:pt x="663" y="25"/>
                      <a:pt x="662" y="26"/>
                    </a:cubicBezTo>
                    <a:cubicBezTo>
                      <a:pt x="661" y="27"/>
                      <a:pt x="661" y="28"/>
                      <a:pt x="661" y="28"/>
                    </a:cubicBezTo>
                    <a:cubicBezTo>
                      <a:pt x="661" y="29"/>
                      <a:pt x="660" y="30"/>
                      <a:pt x="660" y="31"/>
                    </a:cubicBezTo>
                    <a:cubicBezTo>
                      <a:pt x="659" y="32"/>
                      <a:pt x="658" y="34"/>
                      <a:pt x="660" y="34"/>
                    </a:cubicBezTo>
                    <a:cubicBezTo>
                      <a:pt x="663" y="35"/>
                      <a:pt x="663" y="36"/>
                      <a:pt x="664" y="37"/>
                    </a:cubicBezTo>
                    <a:cubicBezTo>
                      <a:pt x="664" y="37"/>
                      <a:pt x="666" y="37"/>
                      <a:pt x="667" y="37"/>
                    </a:cubicBezTo>
                    <a:cubicBezTo>
                      <a:pt x="669" y="36"/>
                      <a:pt x="671" y="35"/>
                      <a:pt x="668" y="37"/>
                    </a:cubicBezTo>
                    <a:cubicBezTo>
                      <a:pt x="665" y="39"/>
                      <a:pt x="664" y="40"/>
                      <a:pt x="664" y="41"/>
                    </a:cubicBezTo>
                    <a:cubicBezTo>
                      <a:pt x="663" y="42"/>
                      <a:pt x="663" y="44"/>
                      <a:pt x="662" y="44"/>
                    </a:cubicBezTo>
                    <a:cubicBezTo>
                      <a:pt x="661" y="45"/>
                      <a:pt x="659" y="46"/>
                      <a:pt x="660" y="49"/>
                    </a:cubicBezTo>
                    <a:cubicBezTo>
                      <a:pt x="661" y="52"/>
                      <a:pt x="662" y="55"/>
                      <a:pt x="664" y="55"/>
                    </a:cubicBezTo>
                    <a:cubicBezTo>
                      <a:pt x="666" y="56"/>
                      <a:pt x="667" y="56"/>
                      <a:pt x="667" y="57"/>
                    </a:cubicBezTo>
                    <a:cubicBezTo>
                      <a:pt x="666" y="58"/>
                      <a:pt x="666" y="58"/>
                      <a:pt x="667" y="59"/>
                    </a:cubicBezTo>
                    <a:cubicBezTo>
                      <a:pt x="669" y="61"/>
                      <a:pt x="669" y="60"/>
                      <a:pt x="670" y="60"/>
                    </a:cubicBezTo>
                    <a:cubicBezTo>
                      <a:pt x="671" y="60"/>
                      <a:pt x="671" y="61"/>
                      <a:pt x="672" y="61"/>
                    </a:cubicBezTo>
                    <a:cubicBezTo>
                      <a:pt x="674" y="61"/>
                      <a:pt x="676" y="61"/>
                      <a:pt x="677" y="63"/>
                    </a:cubicBezTo>
                    <a:cubicBezTo>
                      <a:pt x="679" y="64"/>
                      <a:pt x="682" y="65"/>
                      <a:pt x="685" y="64"/>
                    </a:cubicBezTo>
                    <a:cubicBezTo>
                      <a:pt x="687" y="64"/>
                      <a:pt x="689" y="63"/>
                      <a:pt x="689" y="64"/>
                    </a:cubicBezTo>
                    <a:cubicBezTo>
                      <a:pt x="689" y="65"/>
                      <a:pt x="692" y="71"/>
                      <a:pt x="697" y="69"/>
                    </a:cubicBezTo>
                    <a:cubicBezTo>
                      <a:pt x="702" y="67"/>
                      <a:pt x="704" y="66"/>
                      <a:pt x="705" y="67"/>
                    </a:cubicBezTo>
                    <a:cubicBezTo>
                      <a:pt x="705" y="68"/>
                      <a:pt x="706" y="69"/>
                      <a:pt x="705" y="70"/>
                    </a:cubicBezTo>
                    <a:cubicBezTo>
                      <a:pt x="704" y="71"/>
                      <a:pt x="704" y="72"/>
                      <a:pt x="705" y="71"/>
                    </a:cubicBezTo>
                    <a:cubicBezTo>
                      <a:pt x="706" y="71"/>
                      <a:pt x="709" y="71"/>
                      <a:pt x="706" y="72"/>
                    </a:cubicBezTo>
                    <a:cubicBezTo>
                      <a:pt x="703" y="74"/>
                      <a:pt x="701" y="76"/>
                      <a:pt x="701" y="76"/>
                    </a:cubicBezTo>
                    <a:cubicBezTo>
                      <a:pt x="701" y="76"/>
                      <a:pt x="701" y="76"/>
                      <a:pt x="700" y="75"/>
                    </a:cubicBezTo>
                    <a:cubicBezTo>
                      <a:pt x="700" y="75"/>
                      <a:pt x="696" y="73"/>
                      <a:pt x="695" y="73"/>
                    </a:cubicBezTo>
                    <a:cubicBezTo>
                      <a:pt x="694" y="73"/>
                      <a:pt x="693" y="73"/>
                      <a:pt x="694" y="74"/>
                    </a:cubicBezTo>
                    <a:cubicBezTo>
                      <a:pt x="694" y="75"/>
                      <a:pt x="694" y="75"/>
                      <a:pt x="693" y="76"/>
                    </a:cubicBezTo>
                    <a:cubicBezTo>
                      <a:pt x="693" y="76"/>
                      <a:pt x="693" y="76"/>
                      <a:pt x="693" y="77"/>
                    </a:cubicBezTo>
                    <a:cubicBezTo>
                      <a:pt x="694" y="77"/>
                      <a:pt x="694" y="77"/>
                      <a:pt x="693" y="78"/>
                    </a:cubicBezTo>
                    <a:cubicBezTo>
                      <a:pt x="693" y="79"/>
                      <a:pt x="689" y="82"/>
                      <a:pt x="689" y="84"/>
                    </a:cubicBezTo>
                    <a:cubicBezTo>
                      <a:pt x="689" y="87"/>
                      <a:pt x="688" y="87"/>
                      <a:pt x="689" y="88"/>
                    </a:cubicBezTo>
                    <a:cubicBezTo>
                      <a:pt x="690" y="88"/>
                      <a:pt x="691" y="88"/>
                      <a:pt x="693" y="88"/>
                    </a:cubicBezTo>
                    <a:cubicBezTo>
                      <a:pt x="694" y="87"/>
                      <a:pt x="699" y="86"/>
                      <a:pt x="699" y="85"/>
                    </a:cubicBezTo>
                    <a:cubicBezTo>
                      <a:pt x="700" y="85"/>
                      <a:pt x="702" y="83"/>
                      <a:pt x="699" y="84"/>
                    </a:cubicBezTo>
                    <a:cubicBezTo>
                      <a:pt x="697" y="85"/>
                      <a:pt x="697" y="84"/>
                      <a:pt x="698" y="83"/>
                    </a:cubicBezTo>
                    <a:cubicBezTo>
                      <a:pt x="699" y="82"/>
                      <a:pt x="699" y="81"/>
                      <a:pt x="699" y="81"/>
                    </a:cubicBezTo>
                    <a:cubicBezTo>
                      <a:pt x="699" y="80"/>
                      <a:pt x="700" y="80"/>
                      <a:pt x="700" y="81"/>
                    </a:cubicBezTo>
                    <a:cubicBezTo>
                      <a:pt x="700" y="82"/>
                      <a:pt x="700" y="82"/>
                      <a:pt x="701" y="82"/>
                    </a:cubicBezTo>
                    <a:cubicBezTo>
                      <a:pt x="701" y="82"/>
                      <a:pt x="702" y="81"/>
                      <a:pt x="702" y="83"/>
                    </a:cubicBezTo>
                    <a:cubicBezTo>
                      <a:pt x="703" y="85"/>
                      <a:pt x="702" y="88"/>
                      <a:pt x="702" y="89"/>
                    </a:cubicBezTo>
                    <a:cubicBezTo>
                      <a:pt x="702" y="90"/>
                      <a:pt x="701" y="91"/>
                      <a:pt x="703" y="91"/>
                    </a:cubicBezTo>
                    <a:cubicBezTo>
                      <a:pt x="704" y="90"/>
                      <a:pt x="709" y="90"/>
                      <a:pt x="705" y="92"/>
                    </a:cubicBezTo>
                    <a:cubicBezTo>
                      <a:pt x="701" y="94"/>
                      <a:pt x="699" y="96"/>
                      <a:pt x="697" y="97"/>
                    </a:cubicBezTo>
                    <a:cubicBezTo>
                      <a:pt x="696" y="99"/>
                      <a:pt x="693" y="101"/>
                      <a:pt x="692" y="101"/>
                    </a:cubicBezTo>
                    <a:cubicBezTo>
                      <a:pt x="691" y="102"/>
                      <a:pt x="689" y="104"/>
                      <a:pt x="688" y="105"/>
                    </a:cubicBezTo>
                    <a:cubicBezTo>
                      <a:pt x="687" y="105"/>
                      <a:pt x="685" y="106"/>
                      <a:pt x="684" y="105"/>
                    </a:cubicBezTo>
                    <a:cubicBezTo>
                      <a:pt x="683" y="105"/>
                      <a:pt x="682" y="105"/>
                      <a:pt x="681" y="105"/>
                    </a:cubicBezTo>
                    <a:cubicBezTo>
                      <a:pt x="680" y="106"/>
                      <a:pt x="679" y="106"/>
                      <a:pt x="679" y="105"/>
                    </a:cubicBezTo>
                    <a:cubicBezTo>
                      <a:pt x="680" y="105"/>
                      <a:pt x="679" y="104"/>
                      <a:pt x="679" y="105"/>
                    </a:cubicBezTo>
                    <a:cubicBezTo>
                      <a:pt x="678" y="105"/>
                      <a:pt x="677" y="105"/>
                      <a:pt x="676" y="107"/>
                    </a:cubicBezTo>
                    <a:cubicBezTo>
                      <a:pt x="675" y="110"/>
                      <a:pt x="674" y="110"/>
                      <a:pt x="673" y="111"/>
                    </a:cubicBezTo>
                    <a:cubicBezTo>
                      <a:pt x="673" y="112"/>
                      <a:pt x="672" y="114"/>
                      <a:pt x="674" y="115"/>
                    </a:cubicBezTo>
                    <a:cubicBezTo>
                      <a:pt x="676" y="115"/>
                      <a:pt x="677" y="117"/>
                      <a:pt x="677" y="119"/>
                    </a:cubicBezTo>
                    <a:cubicBezTo>
                      <a:pt x="678" y="120"/>
                      <a:pt x="678" y="123"/>
                      <a:pt x="678" y="123"/>
                    </a:cubicBezTo>
                    <a:cubicBezTo>
                      <a:pt x="679" y="124"/>
                      <a:pt x="680" y="126"/>
                      <a:pt x="679" y="127"/>
                    </a:cubicBezTo>
                    <a:cubicBezTo>
                      <a:pt x="679" y="129"/>
                      <a:pt x="679" y="130"/>
                      <a:pt x="679" y="132"/>
                    </a:cubicBezTo>
                    <a:cubicBezTo>
                      <a:pt x="680" y="134"/>
                      <a:pt x="679" y="135"/>
                      <a:pt x="678" y="135"/>
                    </a:cubicBezTo>
                    <a:cubicBezTo>
                      <a:pt x="677" y="134"/>
                      <a:pt x="676" y="134"/>
                      <a:pt x="675" y="134"/>
                    </a:cubicBezTo>
                    <a:cubicBezTo>
                      <a:pt x="674" y="135"/>
                      <a:pt x="672" y="135"/>
                      <a:pt x="671" y="134"/>
                    </a:cubicBezTo>
                    <a:cubicBezTo>
                      <a:pt x="671" y="134"/>
                      <a:pt x="667" y="133"/>
                      <a:pt x="668" y="134"/>
                    </a:cubicBezTo>
                    <a:cubicBezTo>
                      <a:pt x="669" y="135"/>
                      <a:pt x="673" y="139"/>
                      <a:pt x="672" y="141"/>
                    </a:cubicBezTo>
                    <a:cubicBezTo>
                      <a:pt x="671" y="142"/>
                      <a:pt x="671" y="142"/>
                      <a:pt x="671" y="141"/>
                    </a:cubicBezTo>
                    <a:cubicBezTo>
                      <a:pt x="670" y="139"/>
                      <a:pt x="671" y="138"/>
                      <a:pt x="669" y="138"/>
                    </a:cubicBezTo>
                    <a:cubicBezTo>
                      <a:pt x="667" y="137"/>
                      <a:pt x="667" y="135"/>
                      <a:pt x="666" y="135"/>
                    </a:cubicBezTo>
                    <a:cubicBezTo>
                      <a:pt x="664" y="134"/>
                      <a:pt x="663" y="132"/>
                      <a:pt x="662" y="131"/>
                    </a:cubicBezTo>
                    <a:cubicBezTo>
                      <a:pt x="662" y="131"/>
                      <a:pt x="664" y="129"/>
                      <a:pt x="664" y="130"/>
                    </a:cubicBezTo>
                    <a:cubicBezTo>
                      <a:pt x="664" y="132"/>
                      <a:pt x="665" y="132"/>
                      <a:pt x="666" y="132"/>
                    </a:cubicBezTo>
                    <a:cubicBezTo>
                      <a:pt x="667" y="132"/>
                      <a:pt x="667" y="131"/>
                      <a:pt x="668" y="131"/>
                    </a:cubicBezTo>
                    <a:cubicBezTo>
                      <a:pt x="669" y="131"/>
                      <a:pt x="668" y="131"/>
                      <a:pt x="669" y="132"/>
                    </a:cubicBezTo>
                    <a:cubicBezTo>
                      <a:pt x="670" y="132"/>
                      <a:pt x="672" y="132"/>
                      <a:pt x="673" y="132"/>
                    </a:cubicBezTo>
                    <a:cubicBezTo>
                      <a:pt x="674" y="132"/>
                      <a:pt x="675" y="133"/>
                      <a:pt x="675" y="133"/>
                    </a:cubicBezTo>
                    <a:cubicBezTo>
                      <a:pt x="675" y="133"/>
                      <a:pt x="678" y="134"/>
                      <a:pt x="678" y="132"/>
                    </a:cubicBezTo>
                    <a:cubicBezTo>
                      <a:pt x="677" y="130"/>
                      <a:pt x="677" y="130"/>
                      <a:pt x="677" y="129"/>
                    </a:cubicBezTo>
                    <a:cubicBezTo>
                      <a:pt x="676" y="128"/>
                      <a:pt x="677" y="128"/>
                      <a:pt x="675" y="127"/>
                    </a:cubicBezTo>
                    <a:cubicBezTo>
                      <a:pt x="674" y="127"/>
                      <a:pt x="673" y="127"/>
                      <a:pt x="673" y="128"/>
                    </a:cubicBezTo>
                    <a:cubicBezTo>
                      <a:pt x="672" y="128"/>
                      <a:pt x="670" y="128"/>
                      <a:pt x="672" y="126"/>
                    </a:cubicBezTo>
                    <a:cubicBezTo>
                      <a:pt x="674" y="125"/>
                      <a:pt x="676" y="121"/>
                      <a:pt x="674" y="123"/>
                    </a:cubicBezTo>
                    <a:cubicBezTo>
                      <a:pt x="673" y="124"/>
                      <a:pt x="673" y="124"/>
                      <a:pt x="672" y="123"/>
                    </a:cubicBezTo>
                    <a:cubicBezTo>
                      <a:pt x="672" y="123"/>
                      <a:pt x="671" y="122"/>
                      <a:pt x="671" y="123"/>
                    </a:cubicBezTo>
                    <a:cubicBezTo>
                      <a:pt x="670" y="125"/>
                      <a:pt x="668" y="126"/>
                      <a:pt x="667" y="126"/>
                    </a:cubicBezTo>
                    <a:cubicBezTo>
                      <a:pt x="666" y="126"/>
                      <a:pt x="664" y="126"/>
                      <a:pt x="665" y="125"/>
                    </a:cubicBezTo>
                    <a:cubicBezTo>
                      <a:pt x="665" y="124"/>
                      <a:pt x="668" y="121"/>
                      <a:pt x="666" y="122"/>
                    </a:cubicBezTo>
                    <a:cubicBezTo>
                      <a:pt x="664" y="122"/>
                      <a:pt x="662" y="121"/>
                      <a:pt x="662" y="119"/>
                    </a:cubicBezTo>
                    <a:cubicBezTo>
                      <a:pt x="661" y="118"/>
                      <a:pt x="662" y="118"/>
                      <a:pt x="663" y="117"/>
                    </a:cubicBezTo>
                    <a:cubicBezTo>
                      <a:pt x="664" y="115"/>
                      <a:pt x="663" y="114"/>
                      <a:pt x="664" y="115"/>
                    </a:cubicBezTo>
                    <a:cubicBezTo>
                      <a:pt x="665" y="116"/>
                      <a:pt x="666" y="116"/>
                      <a:pt x="665" y="114"/>
                    </a:cubicBezTo>
                    <a:cubicBezTo>
                      <a:pt x="665" y="112"/>
                      <a:pt x="665" y="112"/>
                      <a:pt x="666" y="110"/>
                    </a:cubicBezTo>
                    <a:cubicBezTo>
                      <a:pt x="667" y="108"/>
                      <a:pt x="668" y="105"/>
                      <a:pt x="668" y="104"/>
                    </a:cubicBezTo>
                    <a:cubicBezTo>
                      <a:pt x="668" y="103"/>
                      <a:pt x="669" y="100"/>
                      <a:pt x="667" y="102"/>
                    </a:cubicBezTo>
                    <a:cubicBezTo>
                      <a:pt x="665" y="103"/>
                      <a:pt x="663" y="103"/>
                      <a:pt x="662" y="104"/>
                    </a:cubicBezTo>
                    <a:cubicBezTo>
                      <a:pt x="661" y="105"/>
                      <a:pt x="659" y="107"/>
                      <a:pt x="658" y="106"/>
                    </a:cubicBezTo>
                    <a:cubicBezTo>
                      <a:pt x="657" y="106"/>
                      <a:pt x="656" y="105"/>
                      <a:pt x="658" y="104"/>
                    </a:cubicBezTo>
                    <a:cubicBezTo>
                      <a:pt x="660" y="103"/>
                      <a:pt x="661" y="102"/>
                      <a:pt x="660" y="102"/>
                    </a:cubicBezTo>
                    <a:cubicBezTo>
                      <a:pt x="659" y="102"/>
                      <a:pt x="658" y="101"/>
                      <a:pt x="658" y="101"/>
                    </a:cubicBezTo>
                    <a:cubicBezTo>
                      <a:pt x="659" y="100"/>
                      <a:pt x="659" y="99"/>
                      <a:pt x="658" y="100"/>
                    </a:cubicBezTo>
                    <a:cubicBezTo>
                      <a:pt x="656" y="100"/>
                      <a:pt x="652" y="100"/>
                      <a:pt x="653" y="99"/>
                    </a:cubicBezTo>
                    <a:cubicBezTo>
                      <a:pt x="654" y="99"/>
                      <a:pt x="654" y="98"/>
                      <a:pt x="652" y="97"/>
                    </a:cubicBezTo>
                    <a:cubicBezTo>
                      <a:pt x="651" y="97"/>
                      <a:pt x="652" y="95"/>
                      <a:pt x="649" y="95"/>
                    </a:cubicBezTo>
                    <a:cubicBezTo>
                      <a:pt x="646" y="95"/>
                      <a:pt x="647" y="96"/>
                      <a:pt x="645" y="96"/>
                    </a:cubicBezTo>
                    <a:cubicBezTo>
                      <a:pt x="644" y="95"/>
                      <a:pt x="643" y="94"/>
                      <a:pt x="641" y="93"/>
                    </a:cubicBezTo>
                    <a:cubicBezTo>
                      <a:pt x="639" y="93"/>
                      <a:pt x="638" y="93"/>
                      <a:pt x="639" y="94"/>
                    </a:cubicBezTo>
                    <a:cubicBezTo>
                      <a:pt x="641" y="95"/>
                      <a:pt x="642" y="98"/>
                      <a:pt x="640" y="98"/>
                    </a:cubicBezTo>
                    <a:cubicBezTo>
                      <a:pt x="638" y="98"/>
                      <a:pt x="635" y="99"/>
                      <a:pt x="633" y="98"/>
                    </a:cubicBezTo>
                    <a:cubicBezTo>
                      <a:pt x="630" y="97"/>
                      <a:pt x="627" y="96"/>
                      <a:pt x="629" y="98"/>
                    </a:cubicBezTo>
                    <a:cubicBezTo>
                      <a:pt x="630" y="100"/>
                      <a:pt x="630" y="100"/>
                      <a:pt x="631" y="101"/>
                    </a:cubicBezTo>
                    <a:cubicBezTo>
                      <a:pt x="632" y="102"/>
                      <a:pt x="634" y="102"/>
                      <a:pt x="633" y="104"/>
                    </a:cubicBezTo>
                    <a:cubicBezTo>
                      <a:pt x="633" y="105"/>
                      <a:pt x="633" y="105"/>
                      <a:pt x="632" y="104"/>
                    </a:cubicBezTo>
                    <a:cubicBezTo>
                      <a:pt x="631" y="103"/>
                      <a:pt x="629" y="102"/>
                      <a:pt x="631" y="103"/>
                    </a:cubicBezTo>
                    <a:cubicBezTo>
                      <a:pt x="632" y="104"/>
                      <a:pt x="632" y="106"/>
                      <a:pt x="633" y="107"/>
                    </a:cubicBezTo>
                    <a:cubicBezTo>
                      <a:pt x="635" y="107"/>
                      <a:pt x="635" y="109"/>
                      <a:pt x="636" y="109"/>
                    </a:cubicBezTo>
                    <a:cubicBezTo>
                      <a:pt x="637" y="109"/>
                      <a:pt x="637" y="109"/>
                      <a:pt x="638" y="108"/>
                    </a:cubicBezTo>
                    <a:cubicBezTo>
                      <a:pt x="639" y="107"/>
                      <a:pt x="641" y="107"/>
                      <a:pt x="643" y="106"/>
                    </a:cubicBezTo>
                    <a:cubicBezTo>
                      <a:pt x="644" y="106"/>
                      <a:pt x="644" y="107"/>
                      <a:pt x="646" y="108"/>
                    </a:cubicBezTo>
                    <a:cubicBezTo>
                      <a:pt x="647" y="109"/>
                      <a:pt x="647" y="111"/>
                      <a:pt x="648" y="109"/>
                    </a:cubicBezTo>
                    <a:cubicBezTo>
                      <a:pt x="650" y="108"/>
                      <a:pt x="650" y="109"/>
                      <a:pt x="651" y="110"/>
                    </a:cubicBezTo>
                    <a:cubicBezTo>
                      <a:pt x="651" y="111"/>
                      <a:pt x="652" y="112"/>
                      <a:pt x="651" y="113"/>
                    </a:cubicBezTo>
                    <a:cubicBezTo>
                      <a:pt x="651" y="114"/>
                      <a:pt x="651" y="114"/>
                      <a:pt x="651" y="114"/>
                    </a:cubicBezTo>
                    <a:cubicBezTo>
                      <a:pt x="652" y="115"/>
                      <a:pt x="652" y="115"/>
                      <a:pt x="651" y="116"/>
                    </a:cubicBezTo>
                    <a:cubicBezTo>
                      <a:pt x="650" y="117"/>
                      <a:pt x="647" y="117"/>
                      <a:pt x="646" y="117"/>
                    </a:cubicBezTo>
                    <a:cubicBezTo>
                      <a:pt x="645" y="117"/>
                      <a:pt x="643" y="116"/>
                      <a:pt x="641" y="115"/>
                    </a:cubicBezTo>
                    <a:cubicBezTo>
                      <a:pt x="640" y="114"/>
                      <a:pt x="637" y="113"/>
                      <a:pt x="636" y="112"/>
                    </a:cubicBezTo>
                    <a:cubicBezTo>
                      <a:pt x="636" y="110"/>
                      <a:pt x="633" y="107"/>
                      <a:pt x="630" y="106"/>
                    </a:cubicBezTo>
                    <a:cubicBezTo>
                      <a:pt x="628" y="105"/>
                      <a:pt x="628" y="105"/>
                      <a:pt x="628" y="106"/>
                    </a:cubicBezTo>
                    <a:cubicBezTo>
                      <a:pt x="628" y="108"/>
                      <a:pt x="628" y="108"/>
                      <a:pt x="628" y="108"/>
                    </a:cubicBezTo>
                    <a:cubicBezTo>
                      <a:pt x="629" y="109"/>
                      <a:pt x="630" y="108"/>
                      <a:pt x="629" y="109"/>
                    </a:cubicBezTo>
                    <a:cubicBezTo>
                      <a:pt x="628" y="110"/>
                      <a:pt x="626" y="114"/>
                      <a:pt x="623" y="114"/>
                    </a:cubicBezTo>
                    <a:cubicBezTo>
                      <a:pt x="619" y="114"/>
                      <a:pt x="616" y="111"/>
                      <a:pt x="613" y="112"/>
                    </a:cubicBezTo>
                    <a:cubicBezTo>
                      <a:pt x="609" y="112"/>
                      <a:pt x="606" y="110"/>
                      <a:pt x="601" y="111"/>
                    </a:cubicBezTo>
                    <a:cubicBezTo>
                      <a:pt x="595" y="113"/>
                      <a:pt x="589" y="115"/>
                      <a:pt x="586" y="115"/>
                    </a:cubicBezTo>
                    <a:cubicBezTo>
                      <a:pt x="583" y="114"/>
                      <a:pt x="580" y="114"/>
                      <a:pt x="578" y="114"/>
                    </a:cubicBezTo>
                    <a:cubicBezTo>
                      <a:pt x="577" y="115"/>
                      <a:pt x="575" y="114"/>
                      <a:pt x="574" y="113"/>
                    </a:cubicBezTo>
                    <a:cubicBezTo>
                      <a:pt x="573" y="113"/>
                      <a:pt x="571" y="111"/>
                      <a:pt x="569" y="111"/>
                    </a:cubicBezTo>
                    <a:cubicBezTo>
                      <a:pt x="568" y="112"/>
                      <a:pt x="567" y="111"/>
                      <a:pt x="566" y="110"/>
                    </a:cubicBezTo>
                    <a:cubicBezTo>
                      <a:pt x="565" y="109"/>
                      <a:pt x="564" y="108"/>
                      <a:pt x="562" y="108"/>
                    </a:cubicBezTo>
                    <a:cubicBezTo>
                      <a:pt x="561" y="108"/>
                      <a:pt x="560" y="107"/>
                      <a:pt x="559" y="107"/>
                    </a:cubicBezTo>
                    <a:cubicBezTo>
                      <a:pt x="559" y="106"/>
                      <a:pt x="559" y="105"/>
                      <a:pt x="557" y="106"/>
                    </a:cubicBezTo>
                    <a:cubicBezTo>
                      <a:pt x="555" y="106"/>
                      <a:pt x="551" y="106"/>
                      <a:pt x="549" y="106"/>
                    </a:cubicBezTo>
                    <a:cubicBezTo>
                      <a:pt x="548" y="107"/>
                      <a:pt x="545" y="106"/>
                      <a:pt x="544" y="106"/>
                    </a:cubicBezTo>
                    <a:cubicBezTo>
                      <a:pt x="543" y="106"/>
                      <a:pt x="542" y="106"/>
                      <a:pt x="542" y="105"/>
                    </a:cubicBezTo>
                    <a:cubicBezTo>
                      <a:pt x="542" y="105"/>
                      <a:pt x="542" y="104"/>
                      <a:pt x="541" y="104"/>
                    </a:cubicBezTo>
                    <a:cubicBezTo>
                      <a:pt x="540" y="104"/>
                      <a:pt x="540" y="103"/>
                      <a:pt x="540" y="103"/>
                    </a:cubicBezTo>
                    <a:cubicBezTo>
                      <a:pt x="540" y="102"/>
                      <a:pt x="540" y="100"/>
                      <a:pt x="539" y="101"/>
                    </a:cubicBezTo>
                    <a:cubicBezTo>
                      <a:pt x="539" y="101"/>
                      <a:pt x="536" y="101"/>
                      <a:pt x="536" y="101"/>
                    </a:cubicBezTo>
                    <a:cubicBezTo>
                      <a:pt x="535" y="100"/>
                      <a:pt x="536" y="100"/>
                      <a:pt x="535" y="100"/>
                    </a:cubicBezTo>
                    <a:cubicBezTo>
                      <a:pt x="533" y="100"/>
                      <a:pt x="530" y="98"/>
                      <a:pt x="530" y="98"/>
                    </a:cubicBezTo>
                    <a:cubicBezTo>
                      <a:pt x="529" y="97"/>
                      <a:pt x="531" y="96"/>
                      <a:pt x="529" y="96"/>
                    </a:cubicBezTo>
                    <a:cubicBezTo>
                      <a:pt x="527" y="96"/>
                      <a:pt x="525" y="96"/>
                      <a:pt x="528" y="95"/>
                    </a:cubicBezTo>
                    <a:cubicBezTo>
                      <a:pt x="530" y="94"/>
                      <a:pt x="530" y="94"/>
                      <a:pt x="529" y="93"/>
                    </a:cubicBezTo>
                    <a:cubicBezTo>
                      <a:pt x="528" y="92"/>
                      <a:pt x="526" y="90"/>
                      <a:pt x="527" y="90"/>
                    </a:cubicBezTo>
                    <a:cubicBezTo>
                      <a:pt x="528" y="89"/>
                      <a:pt x="528" y="88"/>
                      <a:pt x="527" y="87"/>
                    </a:cubicBezTo>
                    <a:cubicBezTo>
                      <a:pt x="526" y="87"/>
                      <a:pt x="519" y="81"/>
                      <a:pt x="515" y="83"/>
                    </a:cubicBezTo>
                    <a:cubicBezTo>
                      <a:pt x="511" y="85"/>
                      <a:pt x="492" y="89"/>
                      <a:pt x="488" y="90"/>
                    </a:cubicBezTo>
                    <a:cubicBezTo>
                      <a:pt x="484" y="91"/>
                      <a:pt x="484" y="92"/>
                      <a:pt x="483" y="94"/>
                    </a:cubicBezTo>
                    <a:cubicBezTo>
                      <a:pt x="482" y="96"/>
                      <a:pt x="481" y="96"/>
                      <a:pt x="480" y="97"/>
                    </a:cubicBezTo>
                    <a:cubicBezTo>
                      <a:pt x="478" y="98"/>
                      <a:pt x="477" y="101"/>
                      <a:pt x="479" y="100"/>
                    </a:cubicBezTo>
                    <a:cubicBezTo>
                      <a:pt x="482" y="99"/>
                      <a:pt x="485" y="99"/>
                      <a:pt x="484" y="100"/>
                    </a:cubicBezTo>
                    <a:cubicBezTo>
                      <a:pt x="484" y="101"/>
                      <a:pt x="484" y="101"/>
                      <a:pt x="485" y="101"/>
                    </a:cubicBezTo>
                    <a:cubicBezTo>
                      <a:pt x="487" y="101"/>
                      <a:pt x="490" y="101"/>
                      <a:pt x="492" y="102"/>
                    </a:cubicBezTo>
                    <a:cubicBezTo>
                      <a:pt x="493" y="102"/>
                      <a:pt x="497" y="103"/>
                      <a:pt x="496" y="102"/>
                    </a:cubicBezTo>
                    <a:cubicBezTo>
                      <a:pt x="494" y="101"/>
                      <a:pt x="492" y="99"/>
                      <a:pt x="493" y="99"/>
                    </a:cubicBezTo>
                    <a:cubicBezTo>
                      <a:pt x="494" y="98"/>
                      <a:pt x="495" y="97"/>
                      <a:pt x="497" y="98"/>
                    </a:cubicBezTo>
                    <a:cubicBezTo>
                      <a:pt x="499" y="99"/>
                      <a:pt x="501" y="101"/>
                      <a:pt x="504" y="98"/>
                    </a:cubicBezTo>
                    <a:cubicBezTo>
                      <a:pt x="507" y="96"/>
                      <a:pt x="508" y="96"/>
                      <a:pt x="509" y="97"/>
                    </a:cubicBezTo>
                    <a:cubicBezTo>
                      <a:pt x="511" y="98"/>
                      <a:pt x="512" y="100"/>
                      <a:pt x="512" y="98"/>
                    </a:cubicBezTo>
                    <a:cubicBezTo>
                      <a:pt x="512" y="96"/>
                      <a:pt x="513" y="97"/>
                      <a:pt x="512" y="95"/>
                    </a:cubicBezTo>
                    <a:cubicBezTo>
                      <a:pt x="512" y="93"/>
                      <a:pt x="511" y="93"/>
                      <a:pt x="513" y="93"/>
                    </a:cubicBezTo>
                    <a:cubicBezTo>
                      <a:pt x="515" y="92"/>
                      <a:pt x="521" y="91"/>
                      <a:pt x="523" y="90"/>
                    </a:cubicBezTo>
                    <a:cubicBezTo>
                      <a:pt x="524" y="90"/>
                      <a:pt x="526" y="90"/>
                      <a:pt x="524" y="91"/>
                    </a:cubicBezTo>
                    <a:cubicBezTo>
                      <a:pt x="523" y="92"/>
                      <a:pt x="523" y="92"/>
                      <a:pt x="524" y="93"/>
                    </a:cubicBezTo>
                    <a:cubicBezTo>
                      <a:pt x="524" y="94"/>
                      <a:pt x="525" y="94"/>
                      <a:pt x="523" y="95"/>
                    </a:cubicBezTo>
                    <a:cubicBezTo>
                      <a:pt x="521" y="96"/>
                      <a:pt x="517" y="97"/>
                      <a:pt x="515" y="97"/>
                    </a:cubicBezTo>
                    <a:cubicBezTo>
                      <a:pt x="514" y="97"/>
                      <a:pt x="513" y="98"/>
                      <a:pt x="513" y="99"/>
                    </a:cubicBezTo>
                    <a:cubicBezTo>
                      <a:pt x="513" y="101"/>
                      <a:pt x="513" y="103"/>
                      <a:pt x="512" y="102"/>
                    </a:cubicBezTo>
                    <a:cubicBezTo>
                      <a:pt x="511" y="100"/>
                      <a:pt x="509" y="101"/>
                      <a:pt x="508" y="101"/>
                    </a:cubicBezTo>
                    <a:cubicBezTo>
                      <a:pt x="508" y="101"/>
                      <a:pt x="509" y="102"/>
                      <a:pt x="507" y="102"/>
                    </a:cubicBezTo>
                    <a:cubicBezTo>
                      <a:pt x="506" y="103"/>
                      <a:pt x="495" y="106"/>
                      <a:pt x="495" y="107"/>
                    </a:cubicBezTo>
                    <a:cubicBezTo>
                      <a:pt x="494" y="107"/>
                      <a:pt x="493" y="107"/>
                      <a:pt x="493" y="106"/>
                    </a:cubicBezTo>
                    <a:cubicBezTo>
                      <a:pt x="493" y="105"/>
                      <a:pt x="492" y="104"/>
                      <a:pt x="492" y="105"/>
                    </a:cubicBezTo>
                    <a:cubicBezTo>
                      <a:pt x="492" y="106"/>
                      <a:pt x="491" y="107"/>
                      <a:pt x="492" y="107"/>
                    </a:cubicBezTo>
                    <a:cubicBezTo>
                      <a:pt x="493" y="108"/>
                      <a:pt x="495" y="107"/>
                      <a:pt x="495" y="108"/>
                    </a:cubicBezTo>
                    <a:cubicBezTo>
                      <a:pt x="494" y="109"/>
                      <a:pt x="493" y="110"/>
                      <a:pt x="492" y="110"/>
                    </a:cubicBezTo>
                    <a:cubicBezTo>
                      <a:pt x="491" y="111"/>
                      <a:pt x="490" y="112"/>
                      <a:pt x="490" y="114"/>
                    </a:cubicBezTo>
                    <a:cubicBezTo>
                      <a:pt x="491" y="115"/>
                      <a:pt x="493" y="116"/>
                      <a:pt x="495" y="118"/>
                    </a:cubicBezTo>
                    <a:cubicBezTo>
                      <a:pt x="496" y="120"/>
                      <a:pt x="496" y="120"/>
                      <a:pt x="495" y="121"/>
                    </a:cubicBezTo>
                    <a:cubicBezTo>
                      <a:pt x="494" y="122"/>
                      <a:pt x="494" y="122"/>
                      <a:pt x="495" y="123"/>
                    </a:cubicBezTo>
                    <a:cubicBezTo>
                      <a:pt x="496" y="124"/>
                      <a:pt x="496" y="125"/>
                      <a:pt x="497" y="126"/>
                    </a:cubicBezTo>
                    <a:cubicBezTo>
                      <a:pt x="497" y="126"/>
                      <a:pt x="498" y="128"/>
                      <a:pt x="500" y="129"/>
                    </a:cubicBezTo>
                    <a:cubicBezTo>
                      <a:pt x="502" y="129"/>
                      <a:pt x="502" y="129"/>
                      <a:pt x="500" y="130"/>
                    </a:cubicBezTo>
                    <a:cubicBezTo>
                      <a:pt x="499" y="131"/>
                      <a:pt x="499" y="131"/>
                      <a:pt x="500" y="132"/>
                    </a:cubicBezTo>
                    <a:cubicBezTo>
                      <a:pt x="501" y="132"/>
                      <a:pt x="503" y="134"/>
                      <a:pt x="503" y="135"/>
                    </a:cubicBezTo>
                    <a:cubicBezTo>
                      <a:pt x="503" y="137"/>
                      <a:pt x="503" y="136"/>
                      <a:pt x="502" y="134"/>
                    </a:cubicBezTo>
                    <a:cubicBezTo>
                      <a:pt x="500" y="133"/>
                      <a:pt x="499" y="133"/>
                      <a:pt x="499" y="133"/>
                    </a:cubicBezTo>
                    <a:cubicBezTo>
                      <a:pt x="499" y="133"/>
                      <a:pt x="499" y="133"/>
                      <a:pt x="499" y="134"/>
                    </a:cubicBezTo>
                    <a:cubicBezTo>
                      <a:pt x="499" y="135"/>
                      <a:pt x="499" y="137"/>
                      <a:pt x="498" y="136"/>
                    </a:cubicBezTo>
                    <a:cubicBezTo>
                      <a:pt x="498" y="136"/>
                      <a:pt x="496" y="135"/>
                      <a:pt x="496" y="135"/>
                    </a:cubicBezTo>
                    <a:cubicBezTo>
                      <a:pt x="498" y="133"/>
                      <a:pt x="497" y="131"/>
                      <a:pt x="496" y="131"/>
                    </a:cubicBezTo>
                    <a:cubicBezTo>
                      <a:pt x="495" y="130"/>
                      <a:pt x="496" y="130"/>
                      <a:pt x="495" y="131"/>
                    </a:cubicBezTo>
                    <a:cubicBezTo>
                      <a:pt x="494" y="133"/>
                      <a:pt x="493" y="132"/>
                      <a:pt x="494" y="134"/>
                    </a:cubicBezTo>
                    <a:cubicBezTo>
                      <a:pt x="494" y="135"/>
                      <a:pt x="495" y="136"/>
                      <a:pt x="494" y="137"/>
                    </a:cubicBezTo>
                    <a:cubicBezTo>
                      <a:pt x="494" y="138"/>
                      <a:pt x="493" y="138"/>
                      <a:pt x="494" y="138"/>
                    </a:cubicBezTo>
                    <a:cubicBezTo>
                      <a:pt x="496" y="139"/>
                      <a:pt x="496" y="141"/>
                      <a:pt x="497" y="141"/>
                    </a:cubicBezTo>
                    <a:cubicBezTo>
                      <a:pt x="497" y="142"/>
                      <a:pt x="500" y="145"/>
                      <a:pt x="500" y="146"/>
                    </a:cubicBezTo>
                    <a:cubicBezTo>
                      <a:pt x="501" y="147"/>
                      <a:pt x="501" y="150"/>
                      <a:pt x="500" y="147"/>
                    </a:cubicBezTo>
                    <a:cubicBezTo>
                      <a:pt x="499" y="145"/>
                      <a:pt x="498" y="144"/>
                      <a:pt x="497" y="144"/>
                    </a:cubicBezTo>
                    <a:cubicBezTo>
                      <a:pt x="496" y="143"/>
                      <a:pt x="495" y="142"/>
                      <a:pt x="495" y="141"/>
                    </a:cubicBezTo>
                    <a:cubicBezTo>
                      <a:pt x="494" y="141"/>
                      <a:pt x="494" y="140"/>
                      <a:pt x="493" y="140"/>
                    </a:cubicBezTo>
                    <a:cubicBezTo>
                      <a:pt x="493" y="140"/>
                      <a:pt x="491" y="139"/>
                      <a:pt x="491" y="138"/>
                    </a:cubicBezTo>
                    <a:cubicBezTo>
                      <a:pt x="491" y="137"/>
                      <a:pt x="490" y="135"/>
                      <a:pt x="490" y="136"/>
                    </a:cubicBezTo>
                    <a:cubicBezTo>
                      <a:pt x="489" y="136"/>
                      <a:pt x="487" y="136"/>
                      <a:pt x="488" y="135"/>
                    </a:cubicBezTo>
                    <a:cubicBezTo>
                      <a:pt x="489" y="134"/>
                      <a:pt x="488" y="133"/>
                      <a:pt x="486" y="133"/>
                    </a:cubicBezTo>
                    <a:cubicBezTo>
                      <a:pt x="485" y="132"/>
                      <a:pt x="483" y="131"/>
                      <a:pt x="482" y="130"/>
                    </a:cubicBezTo>
                    <a:cubicBezTo>
                      <a:pt x="481" y="129"/>
                      <a:pt x="482" y="128"/>
                      <a:pt x="483" y="130"/>
                    </a:cubicBezTo>
                    <a:cubicBezTo>
                      <a:pt x="485" y="131"/>
                      <a:pt x="487" y="131"/>
                      <a:pt x="488" y="131"/>
                    </a:cubicBezTo>
                    <a:cubicBezTo>
                      <a:pt x="490" y="131"/>
                      <a:pt x="491" y="130"/>
                      <a:pt x="491" y="130"/>
                    </a:cubicBezTo>
                    <a:cubicBezTo>
                      <a:pt x="492" y="130"/>
                      <a:pt x="492" y="129"/>
                      <a:pt x="492" y="128"/>
                    </a:cubicBezTo>
                    <a:cubicBezTo>
                      <a:pt x="491" y="127"/>
                      <a:pt x="489" y="123"/>
                      <a:pt x="486" y="123"/>
                    </a:cubicBezTo>
                    <a:cubicBezTo>
                      <a:pt x="482" y="124"/>
                      <a:pt x="482" y="121"/>
                      <a:pt x="482" y="119"/>
                    </a:cubicBezTo>
                    <a:cubicBezTo>
                      <a:pt x="482" y="118"/>
                      <a:pt x="480" y="116"/>
                      <a:pt x="480" y="117"/>
                    </a:cubicBezTo>
                    <a:cubicBezTo>
                      <a:pt x="479" y="117"/>
                      <a:pt x="479" y="119"/>
                      <a:pt x="479" y="121"/>
                    </a:cubicBezTo>
                    <a:cubicBezTo>
                      <a:pt x="479" y="122"/>
                      <a:pt x="478" y="122"/>
                      <a:pt x="478" y="123"/>
                    </a:cubicBezTo>
                    <a:cubicBezTo>
                      <a:pt x="478" y="123"/>
                      <a:pt x="477" y="122"/>
                      <a:pt x="476" y="121"/>
                    </a:cubicBezTo>
                    <a:cubicBezTo>
                      <a:pt x="475" y="121"/>
                      <a:pt x="475" y="120"/>
                      <a:pt x="476" y="120"/>
                    </a:cubicBezTo>
                    <a:cubicBezTo>
                      <a:pt x="476" y="119"/>
                      <a:pt x="477" y="119"/>
                      <a:pt x="476" y="118"/>
                    </a:cubicBezTo>
                    <a:cubicBezTo>
                      <a:pt x="476" y="117"/>
                      <a:pt x="475" y="116"/>
                      <a:pt x="475" y="115"/>
                    </a:cubicBezTo>
                    <a:cubicBezTo>
                      <a:pt x="475" y="114"/>
                      <a:pt x="474" y="114"/>
                      <a:pt x="472" y="114"/>
                    </a:cubicBezTo>
                    <a:cubicBezTo>
                      <a:pt x="469" y="114"/>
                      <a:pt x="467" y="115"/>
                      <a:pt x="466" y="114"/>
                    </a:cubicBezTo>
                    <a:cubicBezTo>
                      <a:pt x="465" y="114"/>
                      <a:pt x="465" y="113"/>
                      <a:pt x="465" y="113"/>
                    </a:cubicBezTo>
                    <a:cubicBezTo>
                      <a:pt x="464" y="112"/>
                      <a:pt x="464" y="111"/>
                      <a:pt x="462" y="111"/>
                    </a:cubicBezTo>
                    <a:cubicBezTo>
                      <a:pt x="459" y="111"/>
                      <a:pt x="416" y="115"/>
                      <a:pt x="414" y="115"/>
                    </a:cubicBezTo>
                    <a:cubicBezTo>
                      <a:pt x="413" y="115"/>
                      <a:pt x="404" y="114"/>
                      <a:pt x="403" y="114"/>
                    </a:cubicBezTo>
                    <a:cubicBezTo>
                      <a:pt x="401" y="114"/>
                      <a:pt x="390" y="112"/>
                      <a:pt x="388" y="112"/>
                    </a:cubicBezTo>
                    <a:cubicBezTo>
                      <a:pt x="385" y="112"/>
                      <a:pt x="384" y="111"/>
                      <a:pt x="383" y="111"/>
                    </a:cubicBezTo>
                    <a:cubicBezTo>
                      <a:pt x="382" y="110"/>
                      <a:pt x="381" y="110"/>
                      <a:pt x="380" y="110"/>
                    </a:cubicBezTo>
                    <a:cubicBezTo>
                      <a:pt x="380" y="110"/>
                      <a:pt x="377" y="109"/>
                      <a:pt x="380" y="108"/>
                    </a:cubicBezTo>
                    <a:cubicBezTo>
                      <a:pt x="384" y="107"/>
                      <a:pt x="385" y="107"/>
                      <a:pt x="384" y="106"/>
                    </a:cubicBezTo>
                    <a:cubicBezTo>
                      <a:pt x="383" y="105"/>
                      <a:pt x="381" y="105"/>
                      <a:pt x="384" y="103"/>
                    </a:cubicBezTo>
                    <a:cubicBezTo>
                      <a:pt x="387" y="102"/>
                      <a:pt x="387" y="103"/>
                      <a:pt x="389" y="102"/>
                    </a:cubicBezTo>
                    <a:cubicBezTo>
                      <a:pt x="390" y="101"/>
                      <a:pt x="389" y="101"/>
                      <a:pt x="391" y="101"/>
                    </a:cubicBezTo>
                    <a:cubicBezTo>
                      <a:pt x="394" y="101"/>
                      <a:pt x="396" y="101"/>
                      <a:pt x="398" y="101"/>
                    </a:cubicBezTo>
                    <a:cubicBezTo>
                      <a:pt x="400" y="100"/>
                      <a:pt x="400" y="100"/>
                      <a:pt x="401" y="99"/>
                    </a:cubicBezTo>
                    <a:cubicBezTo>
                      <a:pt x="401" y="98"/>
                      <a:pt x="403" y="97"/>
                      <a:pt x="402" y="97"/>
                    </a:cubicBezTo>
                    <a:cubicBezTo>
                      <a:pt x="400" y="96"/>
                      <a:pt x="399" y="96"/>
                      <a:pt x="399" y="96"/>
                    </a:cubicBezTo>
                    <a:cubicBezTo>
                      <a:pt x="400" y="95"/>
                      <a:pt x="400" y="94"/>
                      <a:pt x="399" y="93"/>
                    </a:cubicBezTo>
                    <a:cubicBezTo>
                      <a:pt x="398" y="93"/>
                      <a:pt x="396" y="91"/>
                      <a:pt x="396" y="91"/>
                    </a:cubicBezTo>
                    <a:cubicBezTo>
                      <a:pt x="395" y="91"/>
                      <a:pt x="394" y="90"/>
                      <a:pt x="394" y="89"/>
                    </a:cubicBezTo>
                    <a:cubicBezTo>
                      <a:pt x="394" y="89"/>
                      <a:pt x="393" y="88"/>
                      <a:pt x="392" y="88"/>
                    </a:cubicBezTo>
                    <a:cubicBezTo>
                      <a:pt x="391" y="88"/>
                      <a:pt x="390" y="87"/>
                      <a:pt x="389" y="86"/>
                    </a:cubicBezTo>
                    <a:cubicBezTo>
                      <a:pt x="389" y="86"/>
                      <a:pt x="388" y="85"/>
                      <a:pt x="387" y="85"/>
                    </a:cubicBezTo>
                    <a:cubicBezTo>
                      <a:pt x="386" y="85"/>
                      <a:pt x="379" y="83"/>
                      <a:pt x="378" y="82"/>
                    </a:cubicBezTo>
                    <a:cubicBezTo>
                      <a:pt x="376" y="81"/>
                      <a:pt x="371" y="81"/>
                      <a:pt x="369" y="81"/>
                    </a:cubicBezTo>
                    <a:cubicBezTo>
                      <a:pt x="367" y="81"/>
                      <a:pt x="366" y="82"/>
                      <a:pt x="368" y="83"/>
                    </a:cubicBezTo>
                    <a:cubicBezTo>
                      <a:pt x="371" y="84"/>
                      <a:pt x="372" y="86"/>
                      <a:pt x="370" y="86"/>
                    </a:cubicBezTo>
                    <a:cubicBezTo>
                      <a:pt x="367" y="85"/>
                      <a:pt x="361" y="84"/>
                      <a:pt x="359" y="84"/>
                    </a:cubicBezTo>
                    <a:cubicBezTo>
                      <a:pt x="357" y="84"/>
                      <a:pt x="353" y="84"/>
                      <a:pt x="352" y="83"/>
                    </a:cubicBezTo>
                    <a:cubicBezTo>
                      <a:pt x="351" y="82"/>
                      <a:pt x="347" y="81"/>
                      <a:pt x="345" y="81"/>
                    </a:cubicBezTo>
                    <a:cubicBezTo>
                      <a:pt x="344" y="81"/>
                      <a:pt x="340" y="80"/>
                      <a:pt x="339" y="80"/>
                    </a:cubicBezTo>
                    <a:cubicBezTo>
                      <a:pt x="338" y="79"/>
                      <a:pt x="337" y="78"/>
                      <a:pt x="336" y="78"/>
                    </a:cubicBezTo>
                    <a:cubicBezTo>
                      <a:pt x="335" y="78"/>
                      <a:pt x="333" y="77"/>
                      <a:pt x="333" y="76"/>
                    </a:cubicBezTo>
                    <a:cubicBezTo>
                      <a:pt x="332" y="76"/>
                      <a:pt x="330" y="74"/>
                      <a:pt x="327" y="74"/>
                    </a:cubicBezTo>
                    <a:cubicBezTo>
                      <a:pt x="325" y="74"/>
                      <a:pt x="314" y="72"/>
                      <a:pt x="313" y="72"/>
                    </a:cubicBezTo>
                    <a:cubicBezTo>
                      <a:pt x="311" y="72"/>
                      <a:pt x="305" y="68"/>
                      <a:pt x="303" y="67"/>
                    </a:cubicBezTo>
                    <a:cubicBezTo>
                      <a:pt x="302" y="66"/>
                      <a:pt x="289" y="60"/>
                      <a:pt x="286" y="60"/>
                    </a:cubicBezTo>
                    <a:cubicBezTo>
                      <a:pt x="283" y="60"/>
                      <a:pt x="278" y="59"/>
                      <a:pt x="277" y="59"/>
                    </a:cubicBezTo>
                    <a:cubicBezTo>
                      <a:pt x="275" y="59"/>
                      <a:pt x="268" y="59"/>
                      <a:pt x="267" y="60"/>
                    </a:cubicBezTo>
                    <a:cubicBezTo>
                      <a:pt x="265" y="60"/>
                      <a:pt x="265" y="60"/>
                      <a:pt x="266" y="61"/>
                    </a:cubicBezTo>
                    <a:cubicBezTo>
                      <a:pt x="266" y="62"/>
                      <a:pt x="266" y="63"/>
                      <a:pt x="266" y="63"/>
                    </a:cubicBezTo>
                    <a:cubicBezTo>
                      <a:pt x="265" y="64"/>
                      <a:pt x="265" y="64"/>
                      <a:pt x="265" y="65"/>
                    </a:cubicBezTo>
                    <a:cubicBezTo>
                      <a:pt x="266" y="66"/>
                      <a:pt x="266" y="67"/>
                      <a:pt x="264" y="68"/>
                    </a:cubicBezTo>
                    <a:cubicBezTo>
                      <a:pt x="262" y="69"/>
                      <a:pt x="257" y="69"/>
                      <a:pt x="254" y="71"/>
                    </a:cubicBezTo>
                    <a:cubicBezTo>
                      <a:pt x="251" y="72"/>
                      <a:pt x="243" y="71"/>
                      <a:pt x="245" y="70"/>
                    </a:cubicBezTo>
                    <a:cubicBezTo>
                      <a:pt x="247" y="68"/>
                      <a:pt x="246" y="69"/>
                      <a:pt x="247" y="68"/>
                    </a:cubicBezTo>
                    <a:cubicBezTo>
                      <a:pt x="248" y="66"/>
                      <a:pt x="249" y="67"/>
                      <a:pt x="249" y="66"/>
                    </a:cubicBezTo>
                    <a:cubicBezTo>
                      <a:pt x="250" y="65"/>
                      <a:pt x="249" y="64"/>
                      <a:pt x="250" y="64"/>
                    </a:cubicBezTo>
                    <a:cubicBezTo>
                      <a:pt x="251" y="64"/>
                      <a:pt x="250" y="63"/>
                      <a:pt x="249" y="63"/>
                    </a:cubicBezTo>
                    <a:cubicBezTo>
                      <a:pt x="248" y="63"/>
                      <a:pt x="244" y="63"/>
                      <a:pt x="245" y="60"/>
                    </a:cubicBezTo>
                    <a:cubicBezTo>
                      <a:pt x="247" y="58"/>
                      <a:pt x="246" y="59"/>
                      <a:pt x="246" y="56"/>
                    </a:cubicBezTo>
                    <a:cubicBezTo>
                      <a:pt x="246" y="53"/>
                      <a:pt x="247" y="51"/>
                      <a:pt x="246" y="51"/>
                    </a:cubicBezTo>
                    <a:cubicBezTo>
                      <a:pt x="244" y="51"/>
                      <a:pt x="242" y="51"/>
                      <a:pt x="243" y="50"/>
                    </a:cubicBezTo>
                    <a:cubicBezTo>
                      <a:pt x="244" y="49"/>
                      <a:pt x="244" y="49"/>
                      <a:pt x="243" y="49"/>
                    </a:cubicBezTo>
                    <a:cubicBezTo>
                      <a:pt x="242" y="49"/>
                      <a:pt x="241" y="49"/>
                      <a:pt x="242" y="50"/>
                    </a:cubicBezTo>
                    <a:cubicBezTo>
                      <a:pt x="242" y="51"/>
                      <a:pt x="241" y="51"/>
                      <a:pt x="242" y="51"/>
                    </a:cubicBezTo>
                    <a:cubicBezTo>
                      <a:pt x="243" y="51"/>
                      <a:pt x="244" y="52"/>
                      <a:pt x="243" y="52"/>
                    </a:cubicBezTo>
                    <a:cubicBezTo>
                      <a:pt x="241" y="53"/>
                      <a:pt x="236" y="54"/>
                      <a:pt x="235" y="55"/>
                    </a:cubicBezTo>
                    <a:cubicBezTo>
                      <a:pt x="234" y="56"/>
                      <a:pt x="234" y="57"/>
                      <a:pt x="236" y="56"/>
                    </a:cubicBezTo>
                    <a:cubicBezTo>
                      <a:pt x="237" y="54"/>
                      <a:pt x="240" y="53"/>
                      <a:pt x="239" y="55"/>
                    </a:cubicBezTo>
                    <a:cubicBezTo>
                      <a:pt x="238" y="56"/>
                      <a:pt x="235" y="58"/>
                      <a:pt x="235" y="59"/>
                    </a:cubicBezTo>
                    <a:cubicBezTo>
                      <a:pt x="234" y="59"/>
                      <a:pt x="233" y="61"/>
                      <a:pt x="235" y="61"/>
                    </a:cubicBezTo>
                    <a:cubicBezTo>
                      <a:pt x="238" y="61"/>
                      <a:pt x="239" y="62"/>
                      <a:pt x="238" y="62"/>
                    </a:cubicBezTo>
                    <a:cubicBezTo>
                      <a:pt x="238" y="63"/>
                      <a:pt x="238" y="62"/>
                      <a:pt x="237" y="62"/>
                    </a:cubicBezTo>
                    <a:cubicBezTo>
                      <a:pt x="236" y="62"/>
                      <a:pt x="232" y="63"/>
                      <a:pt x="232" y="63"/>
                    </a:cubicBezTo>
                    <a:cubicBezTo>
                      <a:pt x="231" y="64"/>
                      <a:pt x="231" y="65"/>
                      <a:pt x="232" y="65"/>
                    </a:cubicBezTo>
                    <a:cubicBezTo>
                      <a:pt x="234" y="65"/>
                      <a:pt x="234" y="66"/>
                      <a:pt x="234" y="66"/>
                    </a:cubicBezTo>
                    <a:cubicBezTo>
                      <a:pt x="234" y="66"/>
                      <a:pt x="233" y="67"/>
                      <a:pt x="234" y="67"/>
                    </a:cubicBezTo>
                    <a:cubicBezTo>
                      <a:pt x="235" y="67"/>
                      <a:pt x="235" y="68"/>
                      <a:pt x="233" y="68"/>
                    </a:cubicBezTo>
                    <a:cubicBezTo>
                      <a:pt x="230" y="67"/>
                      <a:pt x="229" y="69"/>
                      <a:pt x="229" y="69"/>
                    </a:cubicBezTo>
                    <a:cubicBezTo>
                      <a:pt x="229" y="70"/>
                      <a:pt x="229" y="70"/>
                      <a:pt x="230" y="69"/>
                    </a:cubicBezTo>
                    <a:cubicBezTo>
                      <a:pt x="232" y="69"/>
                      <a:pt x="235" y="68"/>
                      <a:pt x="234" y="70"/>
                    </a:cubicBezTo>
                    <a:cubicBezTo>
                      <a:pt x="233" y="72"/>
                      <a:pt x="232" y="73"/>
                      <a:pt x="231" y="72"/>
                    </a:cubicBezTo>
                    <a:cubicBezTo>
                      <a:pt x="229" y="72"/>
                      <a:pt x="217" y="69"/>
                      <a:pt x="211" y="58"/>
                    </a:cubicBezTo>
                    <a:cubicBezTo>
                      <a:pt x="211" y="58"/>
                      <a:pt x="211" y="57"/>
                      <a:pt x="211" y="57"/>
                    </a:cubicBezTo>
                    <a:cubicBezTo>
                      <a:pt x="211" y="56"/>
                      <a:pt x="211" y="55"/>
                      <a:pt x="210" y="55"/>
                    </a:cubicBezTo>
                    <a:cubicBezTo>
                      <a:pt x="209" y="55"/>
                      <a:pt x="209" y="54"/>
                      <a:pt x="209" y="53"/>
                    </a:cubicBezTo>
                    <a:cubicBezTo>
                      <a:pt x="208" y="52"/>
                      <a:pt x="206" y="46"/>
                      <a:pt x="194" y="39"/>
                    </a:cubicBezTo>
                    <a:cubicBezTo>
                      <a:pt x="194" y="39"/>
                      <a:pt x="193" y="39"/>
                      <a:pt x="192" y="40"/>
                    </a:cubicBezTo>
                    <a:cubicBezTo>
                      <a:pt x="192" y="41"/>
                      <a:pt x="189" y="45"/>
                      <a:pt x="191" y="45"/>
                    </a:cubicBezTo>
                    <a:cubicBezTo>
                      <a:pt x="192" y="45"/>
                      <a:pt x="195" y="44"/>
                      <a:pt x="194" y="45"/>
                    </a:cubicBezTo>
                    <a:cubicBezTo>
                      <a:pt x="192" y="47"/>
                      <a:pt x="193" y="47"/>
                      <a:pt x="195" y="47"/>
                    </a:cubicBezTo>
                    <a:cubicBezTo>
                      <a:pt x="197" y="47"/>
                      <a:pt x="201" y="48"/>
                      <a:pt x="197" y="49"/>
                    </a:cubicBezTo>
                    <a:cubicBezTo>
                      <a:pt x="193" y="49"/>
                      <a:pt x="187" y="50"/>
                      <a:pt x="188" y="53"/>
                    </a:cubicBezTo>
                    <a:cubicBezTo>
                      <a:pt x="188" y="56"/>
                      <a:pt x="188" y="56"/>
                      <a:pt x="186" y="57"/>
                    </a:cubicBezTo>
                    <a:cubicBezTo>
                      <a:pt x="185" y="58"/>
                      <a:pt x="181" y="61"/>
                      <a:pt x="180" y="62"/>
                    </a:cubicBezTo>
                    <a:cubicBezTo>
                      <a:pt x="180" y="63"/>
                      <a:pt x="178" y="63"/>
                      <a:pt x="177" y="63"/>
                    </a:cubicBezTo>
                    <a:cubicBezTo>
                      <a:pt x="176" y="63"/>
                      <a:pt x="175" y="62"/>
                      <a:pt x="176" y="60"/>
                    </a:cubicBezTo>
                    <a:cubicBezTo>
                      <a:pt x="176" y="59"/>
                      <a:pt x="176" y="58"/>
                      <a:pt x="177" y="59"/>
                    </a:cubicBezTo>
                    <a:cubicBezTo>
                      <a:pt x="179" y="59"/>
                      <a:pt x="179" y="59"/>
                      <a:pt x="179" y="58"/>
                    </a:cubicBezTo>
                    <a:cubicBezTo>
                      <a:pt x="180" y="57"/>
                      <a:pt x="179" y="57"/>
                      <a:pt x="178" y="57"/>
                    </a:cubicBezTo>
                    <a:cubicBezTo>
                      <a:pt x="177" y="58"/>
                      <a:pt x="177" y="58"/>
                      <a:pt x="176" y="59"/>
                    </a:cubicBezTo>
                    <a:cubicBezTo>
                      <a:pt x="175" y="59"/>
                      <a:pt x="172" y="59"/>
                      <a:pt x="169" y="60"/>
                    </a:cubicBezTo>
                    <a:cubicBezTo>
                      <a:pt x="166" y="61"/>
                      <a:pt x="162" y="62"/>
                      <a:pt x="161" y="62"/>
                    </a:cubicBezTo>
                    <a:cubicBezTo>
                      <a:pt x="160" y="62"/>
                      <a:pt x="158" y="63"/>
                      <a:pt x="156" y="66"/>
                    </a:cubicBezTo>
                    <a:cubicBezTo>
                      <a:pt x="154" y="68"/>
                      <a:pt x="154" y="68"/>
                      <a:pt x="153" y="68"/>
                    </a:cubicBezTo>
                    <a:cubicBezTo>
                      <a:pt x="153" y="69"/>
                      <a:pt x="152" y="69"/>
                      <a:pt x="152" y="70"/>
                    </a:cubicBezTo>
                    <a:cubicBezTo>
                      <a:pt x="152" y="71"/>
                      <a:pt x="151" y="72"/>
                      <a:pt x="150" y="73"/>
                    </a:cubicBezTo>
                    <a:cubicBezTo>
                      <a:pt x="150" y="74"/>
                      <a:pt x="150" y="78"/>
                      <a:pt x="149" y="77"/>
                    </a:cubicBezTo>
                    <a:cubicBezTo>
                      <a:pt x="148" y="77"/>
                      <a:pt x="148" y="76"/>
                      <a:pt x="149" y="75"/>
                    </a:cubicBezTo>
                    <a:cubicBezTo>
                      <a:pt x="150" y="73"/>
                      <a:pt x="150" y="73"/>
                      <a:pt x="149" y="73"/>
                    </a:cubicBezTo>
                    <a:cubicBezTo>
                      <a:pt x="148" y="73"/>
                      <a:pt x="148" y="72"/>
                      <a:pt x="149" y="71"/>
                    </a:cubicBezTo>
                    <a:cubicBezTo>
                      <a:pt x="150" y="70"/>
                      <a:pt x="149" y="67"/>
                      <a:pt x="149" y="67"/>
                    </a:cubicBezTo>
                    <a:cubicBezTo>
                      <a:pt x="149" y="67"/>
                      <a:pt x="149" y="67"/>
                      <a:pt x="149" y="69"/>
                    </a:cubicBezTo>
                    <a:cubicBezTo>
                      <a:pt x="148" y="71"/>
                      <a:pt x="148" y="71"/>
                      <a:pt x="148" y="71"/>
                    </a:cubicBezTo>
                    <a:cubicBezTo>
                      <a:pt x="148" y="71"/>
                      <a:pt x="148" y="67"/>
                      <a:pt x="147" y="67"/>
                    </a:cubicBezTo>
                    <a:cubicBezTo>
                      <a:pt x="147" y="66"/>
                      <a:pt x="146" y="64"/>
                      <a:pt x="147" y="66"/>
                    </a:cubicBezTo>
                    <a:cubicBezTo>
                      <a:pt x="147" y="68"/>
                      <a:pt x="147" y="70"/>
                      <a:pt x="147" y="70"/>
                    </a:cubicBezTo>
                    <a:cubicBezTo>
                      <a:pt x="147" y="71"/>
                      <a:pt x="147" y="67"/>
                      <a:pt x="146" y="67"/>
                    </a:cubicBezTo>
                    <a:cubicBezTo>
                      <a:pt x="146" y="67"/>
                      <a:pt x="145" y="66"/>
                      <a:pt x="145" y="67"/>
                    </a:cubicBezTo>
                    <a:cubicBezTo>
                      <a:pt x="146" y="69"/>
                      <a:pt x="144" y="71"/>
                      <a:pt x="143" y="71"/>
                    </a:cubicBezTo>
                    <a:cubicBezTo>
                      <a:pt x="141" y="72"/>
                      <a:pt x="140" y="72"/>
                      <a:pt x="141" y="71"/>
                    </a:cubicBezTo>
                    <a:cubicBezTo>
                      <a:pt x="142" y="70"/>
                      <a:pt x="143" y="69"/>
                      <a:pt x="141" y="69"/>
                    </a:cubicBezTo>
                    <a:cubicBezTo>
                      <a:pt x="139" y="70"/>
                      <a:pt x="135" y="70"/>
                      <a:pt x="135" y="71"/>
                    </a:cubicBezTo>
                    <a:cubicBezTo>
                      <a:pt x="135" y="72"/>
                      <a:pt x="135" y="72"/>
                      <a:pt x="134" y="73"/>
                    </a:cubicBezTo>
                    <a:cubicBezTo>
                      <a:pt x="133" y="75"/>
                      <a:pt x="128" y="78"/>
                      <a:pt x="123" y="79"/>
                    </a:cubicBezTo>
                    <a:cubicBezTo>
                      <a:pt x="123" y="79"/>
                      <a:pt x="121" y="79"/>
                      <a:pt x="121" y="81"/>
                    </a:cubicBezTo>
                    <a:cubicBezTo>
                      <a:pt x="122" y="83"/>
                      <a:pt x="121" y="83"/>
                      <a:pt x="122" y="84"/>
                    </a:cubicBezTo>
                    <a:cubicBezTo>
                      <a:pt x="123" y="85"/>
                      <a:pt x="123" y="84"/>
                      <a:pt x="124" y="84"/>
                    </a:cubicBezTo>
                    <a:cubicBezTo>
                      <a:pt x="125" y="83"/>
                      <a:pt x="127" y="83"/>
                      <a:pt x="127" y="84"/>
                    </a:cubicBezTo>
                    <a:cubicBezTo>
                      <a:pt x="127" y="86"/>
                      <a:pt x="125" y="87"/>
                      <a:pt x="123" y="86"/>
                    </a:cubicBezTo>
                    <a:cubicBezTo>
                      <a:pt x="122" y="86"/>
                      <a:pt x="121" y="86"/>
                      <a:pt x="120" y="86"/>
                    </a:cubicBezTo>
                    <a:cubicBezTo>
                      <a:pt x="119" y="86"/>
                      <a:pt x="115" y="85"/>
                      <a:pt x="115" y="85"/>
                    </a:cubicBezTo>
                    <a:cubicBezTo>
                      <a:pt x="115" y="85"/>
                      <a:pt x="112" y="85"/>
                      <a:pt x="114" y="86"/>
                    </a:cubicBezTo>
                    <a:cubicBezTo>
                      <a:pt x="116" y="87"/>
                      <a:pt x="115" y="86"/>
                      <a:pt x="116" y="87"/>
                    </a:cubicBezTo>
                    <a:cubicBezTo>
                      <a:pt x="117" y="88"/>
                      <a:pt x="120" y="89"/>
                      <a:pt x="118" y="89"/>
                    </a:cubicBezTo>
                    <a:cubicBezTo>
                      <a:pt x="115" y="88"/>
                      <a:pt x="110" y="87"/>
                      <a:pt x="112" y="85"/>
                    </a:cubicBezTo>
                    <a:cubicBezTo>
                      <a:pt x="113" y="84"/>
                      <a:pt x="114" y="84"/>
                      <a:pt x="115" y="82"/>
                    </a:cubicBezTo>
                    <a:cubicBezTo>
                      <a:pt x="116" y="81"/>
                      <a:pt x="116" y="79"/>
                      <a:pt x="118" y="79"/>
                    </a:cubicBezTo>
                    <a:cubicBezTo>
                      <a:pt x="120" y="80"/>
                      <a:pt x="121" y="80"/>
                      <a:pt x="121" y="78"/>
                    </a:cubicBezTo>
                    <a:cubicBezTo>
                      <a:pt x="121" y="77"/>
                      <a:pt x="123" y="73"/>
                      <a:pt x="124" y="74"/>
                    </a:cubicBezTo>
                    <a:cubicBezTo>
                      <a:pt x="126" y="74"/>
                      <a:pt x="126" y="76"/>
                      <a:pt x="127" y="75"/>
                    </a:cubicBezTo>
                    <a:cubicBezTo>
                      <a:pt x="129" y="74"/>
                      <a:pt x="128" y="73"/>
                      <a:pt x="129" y="73"/>
                    </a:cubicBezTo>
                    <a:cubicBezTo>
                      <a:pt x="131" y="72"/>
                      <a:pt x="132" y="71"/>
                      <a:pt x="134" y="68"/>
                    </a:cubicBezTo>
                    <a:cubicBezTo>
                      <a:pt x="135" y="66"/>
                      <a:pt x="136" y="66"/>
                      <a:pt x="138" y="66"/>
                    </a:cubicBezTo>
                    <a:cubicBezTo>
                      <a:pt x="140" y="66"/>
                      <a:pt x="143" y="65"/>
                      <a:pt x="145" y="65"/>
                    </a:cubicBezTo>
                    <a:cubicBezTo>
                      <a:pt x="147" y="64"/>
                      <a:pt x="148" y="64"/>
                      <a:pt x="148" y="65"/>
                    </a:cubicBezTo>
                    <a:cubicBezTo>
                      <a:pt x="149" y="65"/>
                      <a:pt x="150" y="66"/>
                      <a:pt x="151" y="64"/>
                    </a:cubicBezTo>
                    <a:cubicBezTo>
                      <a:pt x="153" y="62"/>
                      <a:pt x="152" y="64"/>
                      <a:pt x="155" y="61"/>
                    </a:cubicBezTo>
                    <a:cubicBezTo>
                      <a:pt x="157" y="59"/>
                      <a:pt x="157" y="59"/>
                      <a:pt x="160" y="59"/>
                    </a:cubicBezTo>
                    <a:cubicBezTo>
                      <a:pt x="162" y="58"/>
                      <a:pt x="169" y="55"/>
                      <a:pt x="170" y="54"/>
                    </a:cubicBezTo>
                    <a:cubicBezTo>
                      <a:pt x="172" y="53"/>
                      <a:pt x="172" y="53"/>
                      <a:pt x="172" y="52"/>
                    </a:cubicBezTo>
                    <a:cubicBezTo>
                      <a:pt x="171" y="51"/>
                      <a:pt x="172" y="51"/>
                      <a:pt x="170" y="50"/>
                    </a:cubicBezTo>
                    <a:cubicBezTo>
                      <a:pt x="169" y="50"/>
                      <a:pt x="169" y="49"/>
                      <a:pt x="168" y="49"/>
                    </a:cubicBezTo>
                    <a:cubicBezTo>
                      <a:pt x="168" y="48"/>
                      <a:pt x="168" y="47"/>
                      <a:pt x="167" y="49"/>
                    </a:cubicBezTo>
                    <a:cubicBezTo>
                      <a:pt x="165" y="51"/>
                      <a:pt x="165" y="52"/>
                      <a:pt x="163" y="53"/>
                    </a:cubicBezTo>
                    <a:cubicBezTo>
                      <a:pt x="161" y="53"/>
                      <a:pt x="161" y="53"/>
                      <a:pt x="159" y="53"/>
                    </a:cubicBezTo>
                    <a:cubicBezTo>
                      <a:pt x="157" y="52"/>
                      <a:pt x="152" y="52"/>
                      <a:pt x="150" y="53"/>
                    </a:cubicBezTo>
                    <a:cubicBezTo>
                      <a:pt x="148" y="54"/>
                      <a:pt x="148" y="54"/>
                      <a:pt x="147" y="56"/>
                    </a:cubicBezTo>
                    <a:cubicBezTo>
                      <a:pt x="147" y="57"/>
                      <a:pt x="146" y="58"/>
                      <a:pt x="146" y="58"/>
                    </a:cubicBezTo>
                    <a:cubicBezTo>
                      <a:pt x="146" y="59"/>
                      <a:pt x="146" y="59"/>
                      <a:pt x="145" y="58"/>
                    </a:cubicBezTo>
                    <a:cubicBezTo>
                      <a:pt x="145" y="56"/>
                      <a:pt x="143" y="56"/>
                      <a:pt x="141" y="57"/>
                    </a:cubicBezTo>
                    <a:cubicBezTo>
                      <a:pt x="139" y="58"/>
                      <a:pt x="135" y="62"/>
                      <a:pt x="132" y="63"/>
                    </a:cubicBezTo>
                    <a:cubicBezTo>
                      <a:pt x="130" y="64"/>
                      <a:pt x="130" y="63"/>
                      <a:pt x="128" y="62"/>
                    </a:cubicBezTo>
                    <a:cubicBezTo>
                      <a:pt x="127" y="62"/>
                      <a:pt x="125" y="61"/>
                      <a:pt x="126" y="62"/>
                    </a:cubicBezTo>
                    <a:cubicBezTo>
                      <a:pt x="127" y="64"/>
                      <a:pt x="128" y="64"/>
                      <a:pt x="125" y="64"/>
                    </a:cubicBezTo>
                    <a:cubicBezTo>
                      <a:pt x="122" y="64"/>
                      <a:pt x="119" y="65"/>
                      <a:pt x="118" y="66"/>
                    </a:cubicBezTo>
                    <a:cubicBezTo>
                      <a:pt x="116" y="66"/>
                      <a:pt x="104" y="74"/>
                      <a:pt x="102" y="75"/>
                    </a:cubicBezTo>
                    <a:cubicBezTo>
                      <a:pt x="101" y="75"/>
                      <a:pt x="99" y="77"/>
                      <a:pt x="100" y="75"/>
                    </a:cubicBezTo>
                    <a:cubicBezTo>
                      <a:pt x="102" y="73"/>
                      <a:pt x="102" y="73"/>
                      <a:pt x="103" y="71"/>
                    </a:cubicBezTo>
                    <a:cubicBezTo>
                      <a:pt x="105" y="69"/>
                      <a:pt x="106" y="70"/>
                      <a:pt x="106" y="69"/>
                    </a:cubicBezTo>
                    <a:cubicBezTo>
                      <a:pt x="107" y="69"/>
                      <a:pt x="109" y="65"/>
                      <a:pt x="107" y="66"/>
                    </a:cubicBezTo>
                    <a:cubicBezTo>
                      <a:pt x="106" y="67"/>
                      <a:pt x="106" y="68"/>
                      <a:pt x="105" y="67"/>
                    </a:cubicBezTo>
                    <a:cubicBezTo>
                      <a:pt x="104" y="67"/>
                      <a:pt x="104" y="66"/>
                      <a:pt x="103" y="67"/>
                    </a:cubicBezTo>
                    <a:cubicBezTo>
                      <a:pt x="102" y="67"/>
                      <a:pt x="102" y="66"/>
                      <a:pt x="102" y="65"/>
                    </a:cubicBezTo>
                    <a:cubicBezTo>
                      <a:pt x="101" y="65"/>
                      <a:pt x="100" y="63"/>
                      <a:pt x="99" y="62"/>
                    </a:cubicBezTo>
                    <a:cubicBezTo>
                      <a:pt x="98" y="62"/>
                      <a:pt x="98" y="62"/>
                      <a:pt x="98" y="63"/>
                    </a:cubicBezTo>
                    <a:cubicBezTo>
                      <a:pt x="98" y="65"/>
                      <a:pt x="98" y="68"/>
                      <a:pt x="97" y="69"/>
                    </a:cubicBezTo>
                    <a:cubicBezTo>
                      <a:pt x="96" y="69"/>
                      <a:pt x="94" y="69"/>
                      <a:pt x="93" y="69"/>
                    </a:cubicBezTo>
                    <a:cubicBezTo>
                      <a:pt x="93" y="68"/>
                      <a:pt x="92" y="68"/>
                      <a:pt x="91" y="68"/>
                    </a:cubicBezTo>
                    <a:cubicBezTo>
                      <a:pt x="90" y="69"/>
                      <a:pt x="88" y="69"/>
                      <a:pt x="88" y="69"/>
                    </a:cubicBezTo>
                    <a:cubicBezTo>
                      <a:pt x="88" y="69"/>
                      <a:pt x="85" y="69"/>
                      <a:pt x="86" y="71"/>
                    </a:cubicBezTo>
                    <a:cubicBezTo>
                      <a:pt x="87" y="74"/>
                      <a:pt x="87" y="74"/>
                      <a:pt x="86" y="74"/>
                    </a:cubicBezTo>
                    <a:cubicBezTo>
                      <a:pt x="85" y="73"/>
                      <a:pt x="81" y="72"/>
                      <a:pt x="81" y="73"/>
                    </a:cubicBezTo>
                    <a:cubicBezTo>
                      <a:pt x="80" y="74"/>
                      <a:pt x="81" y="75"/>
                      <a:pt x="80" y="74"/>
                    </a:cubicBezTo>
                    <a:cubicBezTo>
                      <a:pt x="79" y="74"/>
                      <a:pt x="76" y="73"/>
                      <a:pt x="77" y="74"/>
                    </a:cubicBezTo>
                    <a:cubicBezTo>
                      <a:pt x="77" y="74"/>
                      <a:pt x="79" y="76"/>
                      <a:pt x="81" y="77"/>
                    </a:cubicBezTo>
                    <a:cubicBezTo>
                      <a:pt x="83" y="78"/>
                      <a:pt x="81" y="78"/>
                      <a:pt x="80" y="77"/>
                    </a:cubicBezTo>
                    <a:cubicBezTo>
                      <a:pt x="78" y="77"/>
                      <a:pt x="77" y="76"/>
                      <a:pt x="77" y="75"/>
                    </a:cubicBezTo>
                    <a:cubicBezTo>
                      <a:pt x="77" y="75"/>
                      <a:pt x="75" y="74"/>
                      <a:pt x="75" y="76"/>
                    </a:cubicBezTo>
                    <a:cubicBezTo>
                      <a:pt x="75" y="77"/>
                      <a:pt x="74" y="78"/>
                      <a:pt x="76" y="79"/>
                    </a:cubicBezTo>
                    <a:cubicBezTo>
                      <a:pt x="79" y="79"/>
                      <a:pt x="78" y="80"/>
                      <a:pt x="80" y="80"/>
                    </a:cubicBezTo>
                    <a:cubicBezTo>
                      <a:pt x="81" y="80"/>
                      <a:pt x="81" y="81"/>
                      <a:pt x="79" y="81"/>
                    </a:cubicBezTo>
                    <a:cubicBezTo>
                      <a:pt x="77" y="81"/>
                      <a:pt x="73" y="82"/>
                      <a:pt x="76" y="83"/>
                    </a:cubicBezTo>
                    <a:cubicBezTo>
                      <a:pt x="78" y="83"/>
                      <a:pt x="80" y="84"/>
                      <a:pt x="81" y="83"/>
                    </a:cubicBezTo>
                    <a:cubicBezTo>
                      <a:pt x="82" y="82"/>
                      <a:pt x="82" y="82"/>
                      <a:pt x="83" y="82"/>
                    </a:cubicBezTo>
                    <a:cubicBezTo>
                      <a:pt x="84" y="83"/>
                      <a:pt x="85" y="83"/>
                      <a:pt x="85" y="83"/>
                    </a:cubicBezTo>
                    <a:cubicBezTo>
                      <a:pt x="86" y="82"/>
                      <a:pt x="89" y="83"/>
                      <a:pt x="87" y="84"/>
                    </a:cubicBezTo>
                    <a:cubicBezTo>
                      <a:pt x="85" y="85"/>
                      <a:pt x="81" y="85"/>
                      <a:pt x="83" y="86"/>
                    </a:cubicBezTo>
                    <a:cubicBezTo>
                      <a:pt x="84" y="87"/>
                      <a:pt x="89" y="90"/>
                      <a:pt x="85" y="89"/>
                    </a:cubicBezTo>
                    <a:cubicBezTo>
                      <a:pt x="81" y="88"/>
                      <a:pt x="32" y="71"/>
                      <a:pt x="32" y="71"/>
                    </a:cubicBezTo>
                    <a:cubicBezTo>
                      <a:pt x="32" y="71"/>
                      <a:pt x="29" y="69"/>
                      <a:pt x="29" y="69"/>
                    </a:cubicBezTo>
                    <a:cubicBezTo>
                      <a:pt x="28" y="68"/>
                      <a:pt x="27" y="67"/>
                      <a:pt x="26" y="67"/>
                    </a:cubicBezTo>
                    <a:cubicBezTo>
                      <a:pt x="26" y="68"/>
                      <a:pt x="3" y="64"/>
                      <a:pt x="3" y="64"/>
                    </a:cubicBezTo>
                    <a:cubicBezTo>
                      <a:pt x="3" y="64"/>
                      <a:pt x="2" y="64"/>
                      <a:pt x="0" y="64"/>
                    </a:cubicBezTo>
                    <a:cubicBezTo>
                      <a:pt x="0" y="286"/>
                      <a:pt x="0" y="286"/>
                      <a:pt x="0" y="286"/>
                    </a:cubicBezTo>
                    <a:cubicBezTo>
                      <a:pt x="0" y="286"/>
                      <a:pt x="0" y="290"/>
                      <a:pt x="1" y="290"/>
                    </a:cubicBezTo>
                    <a:cubicBezTo>
                      <a:pt x="3" y="290"/>
                      <a:pt x="14" y="292"/>
                      <a:pt x="14" y="292"/>
                    </a:cubicBezTo>
                    <a:cubicBezTo>
                      <a:pt x="14" y="292"/>
                      <a:pt x="15" y="292"/>
                      <a:pt x="16" y="292"/>
                    </a:cubicBezTo>
                    <a:cubicBezTo>
                      <a:pt x="16" y="291"/>
                      <a:pt x="19" y="289"/>
                      <a:pt x="21" y="289"/>
                    </a:cubicBezTo>
                    <a:cubicBezTo>
                      <a:pt x="27" y="289"/>
                      <a:pt x="27" y="289"/>
                      <a:pt x="27" y="289"/>
                    </a:cubicBezTo>
                    <a:cubicBezTo>
                      <a:pt x="28" y="289"/>
                      <a:pt x="28" y="289"/>
                      <a:pt x="28" y="290"/>
                    </a:cubicBezTo>
                    <a:cubicBezTo>
                      <a:pt x="28" y="290"/>
                      <a:pt x="27" y="293"/>
                      <a:pt x="27" y="293"/>
                    </a:cubicBezTo>
                    <a:cubicBezTo>
                      <a:pt x="27" y="294"/>
                      <a:pt x="27" y="296"/>
                      <a:pt x="28" y="296"/>
                    </a:cubicBezTo>
                    <a:cubicBezTo>
                      <a:pt x="30" y="297"/>
                      <a:pt x="48" y="312"/>
                      <a:pt x="49" y="312"/>
                    </a:cubicBezTo>
                    <a:cubicBezTo>
                      <a:pt x="49" y="313"/>
                      <a:pt x="51" y="315"/>
                      <a:pt x="52" y="317"/>
                    </a:cubicBezTo>
                    <a:cubicBezTo>
                      <a:pt x="52" y="317"/>
                      <a:pt x="52" y="319"/>
                      <a:pt x="52" y="320"/>
                    </a:cubicBezTo>
                    <a:cubicBezTo>
                      <a:pt x="52" y="320"/>
                      <a:pt x="52" y="320"/>
                      <a:pt x="52" y="320"/>
                    </a:cubicBezTo>
                    <a:cubicBezTo>
                      <a:pt x="53" y="320"/>
                      <a:pt x="53" y="320"/>
                      <a:pt x="53" y="320"/>
                    </a:cubicBezTo>
                    <a:cubicBezTo>
                      <a:pt x="54" y="319"/>
                      <a:pt x="60" y="316"/>
                      <a:pt x="62" y="316"/>
                    </a:cubicBezTo>
                    <a:cubicBezTo>
                      <a:pt x="63" y="315"/>
                      <a:pt x="67" y="315"/>
                      <a:pt x="67" y="313"/>
                    </a:cubicBezTo>
                    <a:cubicBezTo>
                      <a:pt x="67" y="310"/>
                      <a:pt x="67" y="310"/>
                      <a:pt x="67" y="309"/>
                    </a:cubicBezTo>
                    <a:cubicBezTo>
                      <a:pt x="68" y="308"/>
                      <a:pt x="68" y="309"/>
                      <a:pt x="69" y="309"/>
                    </a:cubicBezTo>
                    <a:cubicBezTo>
                      <a:pt x="69" y="308"/>
                      <a:pt x="71" y="307"/>
                      <a:pt x="70" y="306"/>
                    </a:cubicBezTo>
                    <a:cubicBezTo>
                      <a:pt x="69" y="305"/>
                      <a:pt x="69" y="305"/>
                      <a:pt x="70" y="305"/>
                    </a:cubicBezTo>
                    <a:cubicBezTo>
                      <a:pt x="71" y="305"/>
                      <a:pt x="72" y="305"/>
                      <a:pt x="74" y="304"/>
                    </a:cubicBezTo>
                    <a:cubicBezTo>
                      <a:pt x="76" y="304"/>
                      <a:pt x="76" y="304"/>
                      <a:pt x="78" y="303"/>
                    </a:cubicBezTo>
                    <a:cubicBezTo>
                      <a:pt x="78" y="303"/>
                      <a:pt x="81" y="300"/>
                      <a:pt x="83" y="303"/>
                    </a:cubicBezTo>
                    <a:cubicBezTo>
                      <a:pt x="85" y="306"/>
                      <a:pt x="88" y="311"/>
                      <a:pt x="89" y="312"/>
                    </a:cubicBezTo>
                    <a:cubicBezTo>
                      <a:pt x="91" y="313"/>
                      <a:pt x="93" y="314"/>
                      <a:pt x="94" y="315"/>
                    </a:cubicBezTo>
                    <a:cubicBezTo>
                      <a:pt x="95" y="315"/>
                      <a:pt x="97" y="317"/>
                      <a:pt x="99" y="320"/>
                    </a:cubicBezTo>
                    <a:cubicBezTo>
                      <a:pt x="100" y="323"/>
                      <a:pt x="104" y="325"/>
                      <a:pt x="106" y="326"/>
                    </a:cubicBezTo>
                    <a:cubicBezTo>
                      <a:pt x="108" y="328"/>
                      <a:pt x="112" y="331"/>
                      <a:pt x="113" y="332"/>
                    </a:cubicBezTo>
                    <a:cubicBezTo>
                      <a:pt x="113" y="332"/>
                      <a:pt x="115" y="335"/>
                      <a:pt x="115" y="336"/>
                    </a:cubicBezTo>
                    <a:cubicBezTo>
                      <a:pt x="116" y="337"/>
                      <a:pt x="124" y="349"/>
                      <a:pt x="125" y="350"/>
                    </a:cubicBezTo>
                    <a:cubicBezTo>
                      <a:pt x="126" y="352"/>
                      <a:pt x="131" y="357"/>
                      <a:pt x="130" y="358"/>
                    </a:cubicBezTo>
                    <a:cubicBezTo>
                      <a:pt x="129" y="359"/>
                      <a:pt x="128" y="360"/>
                      <a:pt x="129" y="361"/>
                    </a:cubicBezTo>
                    <a:cubicBezTo>
                      <a:pt x="130" y="363"/>
                      <a:pt x="135" y="368"/>
                      <a:pt x="136" y="370"/>
                    </a:cubicBezTo>
                    <a:cubicBezTo>
                      <a:pt x="136" y="370"/>
                      <a:pt x="136" y="370"/>
                      <a:pt x="137" y="370"/>
                    </a:cubicBezTo>
                    <a:cubicBezTo>
                      <a:pt x="138" y="371"/>
                      <a:pt x="145" y="373"/>
                      <a:pt x="147" y="374"/>
                    </a:cubicBezTo>
                    <a:cubicBezTo>
                      <a:pt x="149" y="375"/>
                      <a:pt x="151" y="375"/>
                      <a:pt x="153" y="376"/>
                    </a:cubicBezTo>
                    <a:cubicBezTo>
                      <a:pt x="154" y="377"/>
                      <a:pt x="158" y="379"/>
                      <a:pt x="158" y="379"/>
                    </a:cubicBezTo>
                    <a:cubicBezTo>
                      <a:pt x="159" y="380"/>
                      <a:pt x="162" y="381"/>
                      <a:pt x="163" y="383"/>
                    </a:cubicBezTo>
                    <a:cubicBezTo>
                      <a:pt x="163" y="383"/>
                      <a:pt x="163" y="385"/>
                      <a:pt x="163" y="385"/>
                    </a:cubicBezTo>
                    <a:cubicBezTo>
                      <a:pt x="162" y="385"/>
                      <a:pt x="162" y="387"/>
                      <a:pt x="161" y="388"/>
                    </a:cubicBezTo>
                    <a:cubicBezTo>
                      <a:pt x="161" y="388"/>
                      <a:pt x="161" y="388"/>
                      <a:pt x="162" y="389"/>
                    </a:cubicBezTo>
                    <a:cubicBezTo>
                      <a:pt x="162" y="390"/>
                      <a:pt x="162" y="391"/>
                      <a:pt x="163" y="394"/>
                    </a:cubicBezTo>
                    <a:cubicBezTo>
                      <a:pt x="164" y="396"/>
                      <a:pt x="165" y="397"/>
                      <a:pt x="164" y="399"/>
                    </a:cubicBezTo>
                    <a:cubicBezTo>
                      <a:pt x="162" y="400"/>
                      <a:pt x="161" y="401"/>
                      <a:pt x="161" y="403"/>
                    </a:cubicBezTo>
                    <a:cubicBezTo>
                      <a:pt x="162" y="404"/>
                      <a:pt x="163" y="404"/>
                      <a:pt x="163" y="403"/>
                    </a:cubicBezTo>
                    <a:cubicBezTo>
                      <a:pt x="164" y="401"/>
                      <a:pt x="167" y="398"/>
                      <a:pt x="166" y="393"/>
                    </a:cubicBezTo>
                    <a:cubicBezTo>
                      <a:pt x="166" y="393"/>
                      <a:pt x="166" y="390"/>
                      <a:pt x="167" y="391"/>
                    </a:cubicBezTo>
                    <a:cubicBezTo>
                      <a:pt x="168" y="393"/>
                      <a:pt x="169" y="394"/>
                      <a:pt x="169" y="394"/>
                    </a:cubicBezTo>
                    <a:cubicBezTo>
                      <a:pt x="170" y="394"/>
                      <a:pt x="170" y="394"/>
                      <a:pt x="169" y="395"/>
                    </a:cubicBezTo>
                    <a:cubicBezTo>
                      <a:pt x="167" y="396"/>
                      <a:pt x="167" y="399"/>
                      <a:pt x="166" y="400"/>
                    </a:cubicBezTo>
                    <a:cubicBezTo>
                      <a:pt x="165" y="401"/>
                      <a:pt x="162" y="403"/>
                      <a:pt x="164" y="403"/>
                    </a:cubicBezTo>
                    <a:cubicBezTo>
                      <a:pt x="165" y="403"/>
                      <a:pt x="167" y="404"/>
                      <a:pt x="168" y="404"/>
                    </a:cubicBezTo>
                    <a:cubicBezTo>
                      <a:pt x="168" y="404"/>
                      <a:pt x="168" y="404"/>
                      <a:pt x="166" y="404"/>
                    </a:cubicBezTo>
                    <a:cubicBezTo>
                      <a:pt x="165" y="404"/>
                      <a:pt x="164" y="405"/>
                      <a:pt x="163" y="405"/>
                    </a:cubicBezTo>
                    <a:cubicBezTo>
                      <a:pt x="162" y="405"/>
                      <a:pt x="162" y="405"/>
                      <a:pt x="161" y="406"/>
                    </a:cubicBezTo>
                    <a:cubicBezTo>
                      <a:pt x="161" y="407"/>
                      <a:pt x="160" y="407"/>
                      <a:pt x="161" y="407"/>
                    </a:cubicBezTo>
                    <a:cubicBezTo>
                      <a:pt x="162" y="406"/>
                      <a:pt x="162" y="407"/>
                      <a:pt x="161" y="407"/>
                    </a:cubicBezTo>
                    <a:cubicBezTo>
                      <a:pt x="161" y="408"/>
                      <a:pt x="161" y="410"/>
                      <a:pt x="163" y="411"/>
                    </a:cubicBezTo>
                    <a:cubicBezTo>
                      <a:pt x="166" y="412"/>
                      <a:pt x="164" y="412"/>
                      <a:pt x="162" y="411"/>
                    </a:cubicBezTo>
                    <a:cubicBezTo>
                      <a:pt x="160" y="410"/>
                      <a:pt x="160" y="409"/>
                      <a:pt x="159" y="410"/>
                    </a:cubicBezTo>
                    <a:cubicBezTo>
                      <a:pt x="158" y="411"/>
                      <a:pt x="158" y="412"/>
                      <a:pt x="160" y="413"/>
                    </a:cubicBezTo>
                    <a:cubicBezTo>
                      <a:pt x="162" y="413"/>
                      <a:pt x="164" y="414"/>
                      <a:pt x="163" y="414"/>
                    </a:cubicBezTo>
                    <a:cubicBezTo>
                      <a:pt x="162" y="415"/>
                      <a:pt x="162" y="416"/>
                      <a:pt x="163" y="417"/>
                    </a:cubicBezTo>
                    <a:cubicBezTo>
                      <a:pt x="163" y="417"/>
                      <a:pt x="163" y="417"/>
                      <a:pt x="161" y="416"/>
                    </a:cubicBezTo>
                    <a:cubicBezTo>
                      <a:pt x="160" y="414"/>
                      <a:pt x="157" y="410"/>
                      <a:pt x="157" y="412"/>
                    </a:cubicBezTo>
                    <a:cubicBezTo>
                      <a:pt x="157" y="415"/>
                      <a:pt x="157" y="415"/>
                      <a:pt x="157" y="415"/>
                    </a:cubicBezTo>
                    <a:cubicBezTo>
                      <a:pt x="156" y="416"/>
                      <a:pt x="156" y="416"/>
                      <a:pt x="157" y="417"/>
                    </a:cubicBezTo>
                    <a:cubicBezTo>
                      <a:pt x="158" y="417"/>
                      <a:pt x="158" y="417"/>
                      <a:pt x="159" y="416"/>
                    </a:cubicBezTo>
                    <a:cubicBezTo>
                      <a:pt x="160" y="416"/>
                      <a:pt x="160" y="417"/>
                      <a:pt x="160" y="418"/>
                    </a:cubicBezTo>
                    <a:cubicBezTo>
                      <a:pt x="160" y="419"/>
                      <a:pt x="159" y="419"/>
                      <a:pt x="160" y="420"/>
                    </a:cubicBezTo>
                    <a:cubicBezTo>
                      <a:pt x="162" y="421"/>
                      <a:pt x="163" y="420"/>
                      <a:pt x="164" y="420"/>
                    </a:cubicBezTo>
                    <a:cubicBezTo>
                      <a:pt x="165" y="419"/>
                      <a:pt x="166" y="419"/>
                      <a:pt x="167" y="420"/>
                    </a:cubicBezTo>
                    <a:cubicBezTo>
                      <a:pt x="168" y="420"/>
                      <a:pt x="167" y="420"/>
                      <a:pt x="166" y="420"/>
                    </a:cubicBezTo>
                    <a:cubicBezTo>
                      <a:pt x="164" y="420"/>
                      <a:pt x="164" y="421"/>
                      <a:pt x="166" y="422"/>
                    </a:cubicBezTo>
                    <a:cubicBezTo>
                      <a:pt x="167" y="424"/>
                      <a:pt x="167" y="424"/>
                      <a:pt x="165" y="422"/>
                    </a:cubicBezTo>
                    <a:cubicBezTo>
                      <a:pt x="163" y="421"/>
                      <a:pt x="162" y="421"/>
                      <a:pt x="162" y="422"/>
                    </a:cubicBezTo>
                    <a:cubicBezTo>
                      <a:pt x="162" y="423"/>
                      <a:pt x="162" y="425"/>
                      <a:pt x="164" y="427"/>
                    </a:cubicBezTo>
                    <a:cubicBezTo>
                      <a:pt x="166" y="429"/>
                      <a:pt x="172" y="434"/>
                      <a:pt x="173" y="435"/>
                    </a:cubicBezTo>
                    <a:cubicBezTo>
                      <a:pt x="175" y="436"/>
                      <a:pt x="175" y="436"/>
                      <a:pt x="175" y="433"/>
                    </a:cubicBezTo>
                    <a:cubicBezTo>
                      <a:pt x="175" y="430"/>
                      <a:pt x="175" y="431"/>
                      <a:pt x="176" y="430"/>
                    </a:cubicBezTo>
                    <a:cubicBezTo>
                      <a:pt x="177" y="429"/>
                      <a:pt x="178" y="429"/>
                      <a:pt x="178" y="429"/>
                    </a:cubicBezTo>
                    <a:cubicBezTo>
                      <a:pt x="177" y="428"/>
                      <a:pt x="178" y="428"/>
                      <a:pt x="178" y="429"/>
                    </a:cubicBezTo>
                    <a:cubicBezTo>
                      <a:pt x="179" y="429"/>
                      <a:pt x="179" y="429"/>
                      <a:pt x="179" y="427"/>
                    </a:cubicBezTo>
                    <a:cubicBezTo>
                      <a:pt x="179" y="426"/>
                      <a:pt x="179" y="426"/>
                      <a:pt x="180" y="427"/>
                    </a:cubicBezTo>
                    <a:cubicBezTo>
                      <a:pt x="180" y="427"/>
                      <a:pt x="180" y="428"/>
                      <a:pt x="182" y="426"/>
                    </a:cubicBezTo>
                    <a:cubicBezTo>
                      <a:pt x="183" y="424"/>
                      <a:pt x="185" y="422"/>
                      <a:pt x="184" y="424"/>
                    </a:cubicBezTo>
                    <a:cubicBezTo>
                      <a:pt x="183" y="426"/>
                      <a:pt x="183" y="426"/>
                      <a:pt x="184" y="427"/>
                    </a:cubicBezTo>
                    <a:cubicBezTo>
                      <a:pt x="185" y="427"/>
                      <a:pt x="184" y="427"/>
                      <a:pt x="183" y="428"/>
                    </a:cubicBezTo>
                    <a:cubicBezTo>
                      <a:pt x="182" y="428"/>
                      <a:pt x="181" y="428"/>
                      <a:pt x="181" y="430"/>
                    </a:cubicBezTo>
                    <a:cubicBezTo>
                      <a:pt x="181" y="431"/>
                      <a:pt x="181" y="431"/>
                      <a:pt x="181" y="431"/>
                    </a:cubicBezTo>
                    <a:cubicBezTo>
                      <a:pt x="181" y="432"/>
                      <a:pt x="181" y="432"/>
                      <a:pt x="182" y="433"/>
                    </a:cubicBezTo>
                    <a:cubicBezTo>
                      <a:pt x="183" y="433"/>
                      <a:pt x="185" y="436"/>
                      <a:pt x="187" y="435"/>
                    </a:cubicBezTo>
                    <a:cubicBezTo>
                      <a:pt x="189" y="434"/>
                      <a:pt x="190" y="434"/>
                      <a:pt x="191" y="435"/>
                    </a:cubicBezTo>
                    <a:cubicBezTo>
                      <a:pt x="192" y="436"/>
                      <a:pt x="191" y="436"/>
                      <a:pt x="190" y="436"/>
                    </a:cubicBezTo>
                    <a:cubicBezTo>
                      <a:pt x="189" y="435"/>
                      <a:pt x="186" y="435"/>
                      <a:pt x="186" y="436"/>
                    </a:cubicBezTo>
                    <a:cubicBezTo>
                      <a:pt x="186" y="438"/>
                      <a:pt x="186" y="438"/>
                      <a:pt x="185" y="437"/>
                    </a:cubicBezTo>
                    <a:cubicBezTo>
                      <a:pt x="185" y="435"/>
                      <a:pt x="184" y="434"/>
                      <a:pt x="183" y="435"/>
                    </a:cubicBezTo>
                    <a:cubicBezTo>
                      <a:pt x="183" y="435"/>
                      <a:pt x="183" y="435"/>
                      <a:pt x="182" y="434"/>
                    </a:cubicBezTo>
                    <a:cubicBezTo>
                      <a:pt x="180" y="433"/>
                      <a:pt x="178" y="433"/>
                      <a:pt x="179" y="435"/>
                    </a:cubicBezTo>
                    <a:cubicBezTo>
                      <a:pt x="179" y="437"/>
                      <a:pt x="180" y="437"/>
                      <a:pt x="180" y="438"/>
                    </a:cubicBezTo>
                    <a:cubicBezTo>
                      <a:pt x="180" y="439"/>
                      <a:pt x="181" y="439"/>
                      <a:pt x="182" y="439"/>
                    </a:cubicBezTo>
                    <a:cubicBezTo>
                      <a:pt x="182" y="440"/>
                      <a:pt x="185" y="441"/>
                      <a:pt x="186" y="442"/>
                    </a:cubicBezTo>
                    <a:cubicBezTo>
                      <a:pt x="186" y="444"/>
                      <a:pt x="185" y="448"/>
                      <a:pt x="188" y="448"/>
                    </a:cubicBezTo>
                    <a:cubicBezTo>
                      <a:pt x="190" y="449"/>
                      <a:pt x="190" y="448"/>
                      <a:pt x="191" y="447"/>
                    </a:cubicBezTo>
                    <a:cubicBezTo>
                      <a:pt x="191" y="446"/>
                      <a:pt x="193" y="445"/>
                      <a:pt x="192" y="447"/>
                    </a:cubicBezTo>
                    <a:cubicBezTo>
                      <a:pt x="191" y="448"/>
                      <a:pt x="191" y="448"/>
                      <a:pt x="191" y="449"/>
                    </a:cubicBezTo>
                    <a:cubicBezTo>
                      <a:pt x="191" y="449"/>
                      <a:pt x="191" y="451"/>
                      <a:pt x="190" y="451"/>
                    </a:cubicBezTo>
                    <a:cubicBezTo>
                      <a:pt x="190" y="452"/>
                      <a:pt x="190" y="453"/>
                      <a:pt x="190" y="455"/>
                    </a:cubicBezTo>
                    <a:cubicBezTo>
                      <a:pt x="190" y="456"/>
                      <a:pt x="189" y="457"/>
                      <a:pt x="189" y="457"/>
                    </a:cubicBezTo>
                    <a:cubicBezTo>
                      <a:pt x="188" y="457"/>
                      <a:pt x="188" y="457"/>
                      <a:pt x="188" y="458"/>
                    </a:cubicBezTo>
                    <a:cubicBezTo>
                      <a:pt x="188" y="458"/>
                      <a:pt x="187" y="459"/>
                      <a:pt x="189" y="458"/>
                    </a:cubicBezTo>
                    <a:cubicBezTo>
                      <a:pt x="190" y="458"/>
                      <a:pt x="190" y="457"/>
                      <a:pt x="191" y="456"/>
                    </a:cubicBezTo>
                    <a:cubicBezTo>
                      <a:pt x="192" y="454"/>
                      <a:pt x="193" y="454"/>
                      <a:pt x="193" y="454"/>
                    </a:cubicBezTo>
                    <a:cubicBezTo>
                      <a:pt x="194" y="454"/>
                      <a:pt x="194" y="453"/>
                      <a:pt x="193" y="455"/>
                    </a:cubicBezTo>
                    <a:cubicBezTo>
                      <a:pt x="192" y="456"/>
                      <a:pt x="192" y="457"/>
                      <a:pt x="193" y="457"/>
                    </a:cubicBezTo>
                    <a:cubicBezTo>
                      <a:pt x="194" y="458"/>
                      <a:pt x="194" y="457"/>
                      <a:pt x="194" y="456"/>
                    </a:cubicBezTo>
                    <a:cubicBezTo>
                      <a:pt x="194" y="454"/>
                      <a:pt x="195" y="454"/>
                      <a:pt x="195" y="455"/>
                    </a:cubicBezTo>
                    <a:cubicBezTo>
                      <a:pt x="195" y="457"/>
                      <a:pt x="195" y="457"/>
                      <a:pt x="195" y="458"/>
                    </a:cubicBezTo>
                    <a:cubicBezTo>
                      <a:pt x="194" y="458"/>
                      <a:pt x="194" y="458"/>
                      <a:pt x="194" y="459"/>
                    </a:cubicBezTo>
                    <a:cubicBezTo>
                      <a:pt x="195" y="460"/>
                      <a:pt x="195" y="460"/>
                      <a:pt x="196" y="459"/>
                    </a:cubicBezTo>
                    <a:cubicBezTo>
                      <a:pt x="197" y="458"/>
                      <a:pt x="197" y="458"/>
                      <a:pt x="198" y="458"/>
                    </a:cubicBezTo>
                    <a:cubicBezTo>
                      <a:pt x="199" y="458"/>
                      <a:pt x="199" y="458"/>
                      <a:pt x="200" y="457"/>
                    </a:cubicBezTo>
                    <a:cubicBezTo>
                      <a:pt x="201" y="456"/>
                      <a:pt x="202" y="456"/>
                      <a:pt x="203" y="455"/>
                    </a:cubicBezTo>
                    <a:cubicBezTo>
                      <a:pt x="204" y="455"/>
                      <a:pt x="204" y="454"/>
                      <a:pt x="204" y="454"/>
                    </a:cubicBezTo>
                    <a:cubicBezTo>
                      <a:pt x="205" y="453"/>
                      <a:pt x="205" y="452"/>
                      <a:pt x="206" y="452"/>
                    </a:cubicBezTo>
                    <a:cubicBezTo>
                      <a:pt x="207" y="452"/>
                      <a:pt x="208" y="451"/>
                      <a:pt x="208" y="450"/>
                    </a:cubicBezTo>
                    <a:cubicBezTo>
                      <a:pt x="208" y="449"/>
                      <a:pt x="209" y="450"/>
                      <a:pt x="208" y="451"/>
                    </a:cubicBezTo>
                    <a:cubicBezTo>
                      <a:pt x="207" y="453"/>
                      <a:pt x="205" y="453"/>
                      <a:pt x="205" y="454"/>
                    </a:cubicBezTo>
                    <a:cubicBezTo>
                      <a:pt x="204" y="455"/>
                      <a:pt x="205" y="456"/>
                      <a:pt x="206" y="457"/>
                    </a:cubicBezTo>
                    <a:cubicBezTo>
                      <a:pt x="206" y="458"/>
                      <a:pt x="208" y="458"/>
                      <a:pt x="209" y="457"/>
                    </a:cubicBezTo>
                    <a:cubicBezTo>
                      <a:pt x="210" y="457"/>
                      <a:pt x="212" y="456"/>
                      <a:pt x="210" y="458"/>
                    </a:cubicBezTo>
                    <a:cubicBezTo>
                      <a:pt x="208" y="459"/>
                      <a:pt x="209" y="459"/>
                      <a:pt x="209" y="459"/>
                    </a:cubicBezTo>
                    <a:cubicBezTo>
                      <a:pt x="209" y="460"/>
                      <a:pt x="209" y="460"/>
                      <a:pt x="208" y="459"/>
                    </a:cubicBezTo>
                    <a:cubicBezTo>
                      <a:pt x="207" y="458"/>
                      <a:pt x="207" y="458"/>
                      <a:pt x="205" y="459"/>
                    </a:cubicBezTo>
                    <a:cubicBezTo>
                      <a:pt x="204" y="460"/>
                      <a:pt x="203" y="460"/>
                      <a:pt x="203" y="460"/>
                    </a:cubicBezTo>
                    <a:cubicBezTo>
                      <a:pt x="202" y="460"/>
                      <a:pt x="202" y="461"/>
                      <a:pt x="202" y="461"/>
                    </a:cubicBezTo>
                    <a:cubicBezTo>
                      <a:pt x="202" y="462"/>
                      <a:pt x="200" y="464"/>
                      <a:pt x="200" y="463"/>
                    </a:cubicBezTo>
                    <a:cubicBezTo>
                      <a:pt x="201" y="462"/>
                      <a:pt x="201" y="461"/>
                      <a:pt x="200" y="462"/>
                    </a:cubicBezTo>
                    <a:cubicBezTo>
                      <a:pt x="199" y="462"/>
                      <a:pt x="199" y="462"/>
                      <a:pt x="199" y="463"/>
                    </a:cubicBezTo>
                    <a:cubicBezTo>
                      <a:pt x="198" y="464"/>
                      <a:pt x="198" y="465"/>
                      <a:pt x="197" y="465"/>
                    </a:cubicBezTo>
                    <a:cubicBezTo>
                      <a:pt x="196" y="466"/>
                      <a:pt x="195" y="467"/>
                      <a:pt x="195" y="467"/>
                    </a:cubicBezTo>
                    <a:cubicBezTo>
                      <a:pt x="195" y="468"/>
                      <a:pt x="195" y="472"/>
                      <a:pt x="196" y="473"/>
                    </a:cubicBezTo>
                    <a:cubicBezTo>
                      <a:pt x="197" y="474"/>
                      <a:pt x="198" y="475"/>
                      <a:pt x="199" y="474"/>
                    </a:cubicBezTo>
                    <a:cubicBezTo>
                      <a:pt x="200" y="472"/>
                      <a:pt x="199" y="473"/>
                      <a:pt x="200" y="472"/>
                    </a:cubicBezTo>
                    <a:cubicBezTo>
                      <a:pt x="201" y="471"/>
                      <a:pt x="201" y="471"/>
                      <a:pt x="201" y="470"/>
                    </a:cubicBezTo>
                    <a:cubicBezTo>
                      <a:pt x="201" y="469"/>
                      <a:pt x="201" y="469"/>
                      <a:pt x="202" y="468"/>
                    </a:cubicBezTo>
                    <a:cubicBezTo>
                      <a:pt x="203" y="468"/>
                      <a:pt x="202" y="469"/>
                      <a:pt x="202" y="470"/>
                    </a:cubicBezTo>
                    <a:cubicBezTo>
                      <a:pt x="202" y="470"/>
                      <a:pt x="202" y="471"/>
                      <a:pt x="203" y="471"/>
                    </a:cubicBezTo>
                    <a:cubicBezTo>
                      <a:pt x="204" y="470"/>
                      <a:pt x="208" y="470"/>
                      <a:pt x="209" y="470"/>
                    </a:cubicBezTo>
                    <a:cubicBezTo>
                      <a:pt x="210" y="471"/>
                      <a:pt x="211" y="471"/>
                      <a:pt x="211" y="471"/>
                    </a:cubicBezTo>
                    <a:cubicBezTo>
                      <a:pt x="212" y="471"/>
                      <a:pt x="211" y="472"/>
                      <a:pt x="209" y="471"/>
                    </a:cubicBezTo>
                    <a:cubicBezTo>
                      <a:pt x="208" y="471"/>
                      <a:pt x="203" y="471"/>
                      <a:pt x="202" y="471"/>
                    </a:cubicBezTo>
                    <a:cubicBezTo>
                      <a:pt x="202" y="472"/>
                      <a:pt x="201" y="472"/>
                      <a:pt x="200" y="473"/>
                    </a:cubicBezTo>
                    <a:cubicBezTo>
                      <a:pt x="200" y="474"/>
                      <a:pt x="199" y="475"/>
                      <a:pt x="199" y="476"/>
                    </a:cubicBezTo>
                    <a:cubicBezTo>
                      <a:pt x="198" y="477"/>
                      <a:pt x="195" y="477"/>
                      <a:pt x="197" y="478"/>
                    </a:cubicBezTo>
                    <a:cubicBezTo>
                      <a:pt x="198" y="478"/>
                      <a:pt x="199" y="477"/>
                      <a:pt x="200" y="477"/>
                    </a:cubicBezTo>
                    <a:cubicBezTo>
                      <a:pt x="201" y="477"/>
                      <a:pt x="202" y="477"/>
                      <a:pt x="202" y="478"/>
                    </a:cubicBezTo>
                    <a:cubicBezTo>
                      <a:pt x="203" y="478"/>
                      <a:pt x="204" y="478"/>
                      <a:pt x="205" y="478"/>
                    </a:cubicBezTo>
                    <a:cubicBezTo>
                      <a:pt x="206" y="477"/>
                      <a:pt x="207" y="477"/>
                      <a:pt x="205" y="478"/>
                    </a:cubicBezTo>
                    <a:cubicBezTo>
                      <a:pt x="204" y="479"/>
                      <a:pt x="203" y="479"/>
                      <a:pt x="201" y="478"/>
                    </a:cubicBezTo>
                    <a:cubicBezTo>
                      <a:pt x="200" y="478"/>
                      <a:pt x="198" y="478"/>
                      <a:pt x="198" y="479"/>
                    </a:cubicBezTo>
                    <a:cubicBezTo>
                      <a:pt x="197" y="480"/>
                      <a:pt x="196" y="480"/>
                      <a:pt x="197" y="480"/>
                    </a:cubicBezTo>
                    <a:cubicBezTo>
                      <a:pt x="199" y="481"/>
                      <a:pt x="201" y="482"/>
                      <a:pt x="203" y="483"/>
                    </a:cubicBezTo>
                    <a:cubicBezTo>
                      <a:pt x="206" y="483"/>
                      <a:pt x="203" y="483"/>
                      <a:pt x="202" y="483"/>
                    </a:cubicBezTo>
                    <a:cubicBezTo>
                      <a:pt x="200" y="482"/>
                      <a:pt x="199" y="483"/>
                      <a:pt x="200" y="484"/>
                    </a:cubicBezTo>
                    <a:cubicBezTo>
                      <a:pt x="201" y="485"/>
                      <a:pt x="203" y="485"/>
                      <a:pt x="205" y="486"/>
                    </a:cubicBezTo>
                    <a:cubicBezTo>
                      <a:pt x="206" y="486"/>
                      <a:pt x="209" y="487"/>
                      <a:pt x="209" y="486"/>
                    </a:cubicBezTo>
                    <a:cubicBezTo>
                      <a:pt x="209" y="486"/>
                      <a:pt x="209" y="486"/>
                      <a:pt x="210" y="486"/>
                    </a:cubicBezTo>
                    <a:cubicBezTo>
                      <a:pt x="211" y="486"/>
                      <a:pt x="215" y="487"/>
                      <a:pt x="215" y="485"/>
                    </a:cubicBezTo>
                    <a:cubicBezTo>
                      <a:pt x="215" y="484"/>
                      <a:pt x="215" y="483"/>
                      <a:pt x="216" y="483"/>
                    </a:cubicBezTo>
                    <a:cubicBezTo>
                      <a:pt x="218" y="484"/>
                      <a:pt x="222" y="485"/>
                      <a:pt x="218" y="486"/>
                    </a:cubicBezTo>
                    <a:cubicBezTo>
                      <a:pt x="215" y="486"/>
                      <a:pt x="214" y="487"/>
                      <a:pt x="215" y="487"/>
                    </a:cubicBezTo>
                    <a:cubicBezTo>
                      <a:pt x="215" y="487"/>
                      <a:pt x="217" y="487"/>
                      <a:pt x="217" y="487"/>
                    </a:cubicBezTo>
                    <a:cubicBezTo>
                      <a:pt x="218" y="487"/>
                      <a:pt x="223" y="487"/>
                      <a:pt x="221" y="489"/>
                    </a:cubicBezTo>
                    <a:cubicBezTo>
                      <a:pt x="219" y="491"/>
                      <a:pt x="219" y="491"/>
                      <a:pt x="221" y="490"/>
                    </a:cubicBezTo>
                    <a:cubicBezTo>
                      <a:pt x="224" y="490"/>
                      <a:pt x="226" y="490"/>
                      <a:pt x="226" y="490"/>
                    </a:cubicBezTo>
                    <a:cubicBezTo>
                      <a:pt x="227" y="490"/>
                      <a:pt x="228" y="489"/>
                      <a:pt x="228" y="488"/>
                    </a:cubicBezTo>
                    <a:cubicBezTo>
                      <a:pt x="228" y="487"/>
                      <a:pt x="228" y="485"/>
                      <a:pt x="228" y="487"/>
                    </a:cubicBezTo>
                    <a:cubicBezTo>
                      <a:pt x="228" y="489"/>
                      <a:pt x="228" y="490"/>
                      <a:pt x="227" y="490"/>
                    </a:cubicBezTo>
                    <a:cubicBezTo>
                      <a:pt x="226" y="491"/>
                      <a:pt x="224" y="491"/>
                      <a:pt x="223" y="491"/>
                    </a:cubicBezTo>
                    <a:cubicBezTo>
                      <a:pt x="222" y="491"/>
                      <a:pt x="218" y="491"/>
                      <a:pt x="219" y="491"/>
                    </a:cubicBezTo>
                    <a:cubicBezTo>
                      <a:pt x="220" y="492"/>
                      <a:pt x="223" y="491"/>
                      <a:pt x="222" y="492"/>
                    </a:cubicBezTo>
                    <a:cubicBezTo>
                      <a:pt x="222" y="492"/>
                      <a:pt x="221" y="492"/>
                      <a:pt x="221" y="493"/>
                    </a:cubicBezTo>
                    <a:cubicBezTo>
                      <a:pt x="221" y="494"/>
                      <a:pt x="220" y="494"/>
                      <a:pt x="222" y="494"/>
                    </a:cubicBezTo>
                    <a:cubicBezTo>
                      <a:pt x="223" y="494"/>
                      <a:pt x="225" y="493"/>
                      <a:pt x="226" y="493"/>
                    </a:cubicBezTo>
                    <a:cubicBezTo>
                      <a:pt x="227" y="494"/>
                      <a:pt x="227" y="495"/>
                      <a:pt x="228" y="494"/>
                    </a:cubicBezTo>
                    <a:cubicBezTo>
                      <a:pt x="229" y="494"/>
                      <a:pt x="228" y="493"/>
                      <a:pt x="229" y="492"/>
                    </a:cubicBezTo>
                    <a:cubicBezTo>
                      <a:pt x="230" y="491"/>
                      <a:pt x="230" y="491"/>
                      <a:pt x="230" y="493"/>
                    </a:cubicBezTo>
                    <a:cubicBezTo>
                      <a:pt x="229" y="494"/>
                      <a:pt x="229" y="494"/>
                      <a:pt x="230" y="494"/>
                    </a:cubicBezTo>
                    <a:cubicBezTo>
                      <a:pt x="231" y="494"/>
                      <a:pt x="232" y="494"/>
                      <a:pt x="232" y="494"/>
                    </a:cubicBezTo>
                    <a:cubicBezTo>
                      <a:pt x="232" y="493"/>
                      <a:pt x="233" y="493"/>
                      <a:pt x="233" y="494"/>
                    </a:cubicBezTo>
                    <a:cubicBezTo>
                      <a:pt x="234" y="494"/>
                      <a:pt x="236" y="495"/>
                      <a:pt x="236" y="494"/>
                    </a:cubicBezTo>
                    <a:cubicBezTo>
                      <a:pt x="236" y="493"/>
                      <a:pt x="237" y="493"/>
                      <a:pt x="238" y="493"/>
                    </a:cubicBezTo>
                    <a:cubicBezTo>
                      <a:pt x="238" y="492"/>
                      <a:pt x="239" y="492"/>
                      <a:pt x="239" y="490"/>
                    </a:cubicBezTo>
                    <a:cubicBezTo>
                      <a:pt x="239" y="489"/>
                      <a:pt x="240" y="490"/>
                      <a:pt x="240" y="491"/>
                    </a:cubicBezTo>
                    <a:cubicBezTo>
                      <a:pt x="240" y="492"/>
                      <a:pt x="239" y="493"/>
                      <a:pt x="238" y="494"/>
                    </a:cubicBezTo>
                    <a:cubicBezTo>
                      <a:pt x="237" y="494"/>
                      <a:pt x="236" y="496"/>
                      <a:pt x="237" y="497"/>
                    </a:cubicBezTo>
                    <a:cubicBezTo>
                      <a:pt x="237" y="497"/>
                      <a:pt x="237" y="497"/>
                      <a:pt x="238" y="496"/>
                    </a:cubicBezTo>
                    <a:cubicBezTo>
                      <a:pt x="238" y="495"/>
                      <a:pt x="238" y="495"/>
                      <a:pt x="239" y="496"/>
                    </a:cubicBezTo>
                    <a:cubicBezTo>
                      <a:pt x="240" y="497"/>
                      <a:pt x="241" y="497"/>
                      <a:pt x="242" y="496"/>
                    </a:cubicBezTo>
                    <a:cubicBezTo>
                      <a:pt x="242" y="496"/>
                      <a:pt x="243" y="495"/>
                      <a:pt x="244" y="495"/>
                    </a:cubicBezTo>
                    <a:cubicBezTo>
                      <a:pt x="244" y="495"/>
                      <a:pt x="246" y="495"/>
                      <a:pt x="244" y="496"/>
                    </a:cubicBezTo>
                    <a:cubicBezTo>
                      <a:pt x="242" y="496"/>
                      <a:pt x="242" y="497"/>
                      <a:pt x="243" y="498"/>
                    </a:cubicBezTo>
                    <a:cubicBezTo>
                      <a:pt x="243" y="499"/>
                      <a:pt x="243" y="501"/>
                      <a:pt x="243" y="501"/>
                    </a:cubicBezTo>
                    <a:cubicBezTo>
                      <a:pt x="242" y="502"/>
                      <a:pt x="242" y="502"/>
                      <a:pt x="242" y="503"/>
                    </a:cubicBezTo>
                    <a:cubicBezTo>
                      <a:pt x="242" y="504"/>
                      <a:pt x="242" y="504"/>
                      <a:pt x="241" y="503"/>
                    </a:cubicBezTo>
                    <a:cubicBezTo>
                      <a:pt x="240" y="502"/>
                      <a:pt x="239" y="502"/>
                      <a:pt x="241" y="503"/>
                    </a:cubicBezTo>
                    <a:cubicBezTo>
                      <a:pt x="243" y="505"/>
                      <a:pt x="245" y="506"/>
                      <a:pt x="246" y="506"/>
                    </a:cubicBezTo>
                    <a:cubicBezTo>
                      <a:pt x="247" y="507"/>
                      <a:pt x="252" y="509"/>
                      <a:pt x="252" y="507"/>
                    </a:cubicBezTo>
                    <a:cubicBezTo>
                      <a:pt x="252" y="504"/>
                      <a:pt x="252" y="505"/>
                      <a:pt x="253" y="506"/>
                    </a:cubicBezTo>
                    <a:cubicBezTo>
                      <a:pt x="254" y="506"/>
                      <a:pt x="254" y="506"/>
                      <a:pt x="254" y="507"/>
                    </a:cubicBezTo>
                    <a:cubicBezTo>
                      <a:pt x="254" y="508"/>
                      <a:pt x="254" y="510"/>
                      <a:pt x="256" y="510"/>
                    </a:cubicBezTo>
                    <a:cubicBezTo>
                      <a:pt x="258" y="510"/>
                      <a:pt x="259" y="510"/>
                      <a:pt x="257" y="511"/>
                    </a:cubicBezTo>
                    <a:cubicBezTo>
                      <a:pt x="256" y="511"/>
                      <a:pt x="256" y="511"/>
                      <a:pt x="256" y="512"/>
                    </a:cubicBezTo>
                    <a:cubicBezTo>
                      <a:pt x="256" y="514"/>
                      <a:pt x="257" y="514"/>
                      <a:pt x="259" y="515"/>
                    </a:cubicBezTo>
                    <a:cubicBezTo>
                      <a:pt x="260" y="515"/>
                      <a:pt x="260" y="515"/>
                      <a:pt x="260" y="514"/>
                    </a:cubicBezTo>
                    <a:cubicBezTo>
                      <a:pt x="261" y="512"/>
                      <a:pt x="261" y="512"/>
                      <a:pt x="262" y="512"/>
                    </a:cubicBezTo>
                    <a:cubicBezTo>
                      <a:pt x="263" y="512"/>
                      <a:pt x="264" y="512"/>
                      <a:pt x="264" y="511"/>
                    </a:cubicBezTo>
                    <a:cubicBezTo>
                      <a:pt x="264" y="510"/>
                      <a:pt x="265" y="510"/>
                      <a:pt x="264" y="512"/>
                    </a:cubicBezTo>
                    <a:cubicBezTo>
                      <a:pt x="263" y="515"/>
                      <a:pt x="263" y="516"/>
                      <a:pt x="264" y="516"/>
                    </a:cubicBezTo>
                    <a:cubicBezTo>
                      <a:pt x="265" y="517"/>
                      <a:pt x="268" y="517"/>
                      <a:pt x="265" y="517"/>
                    </a:cubicBezTo>
                    <a:cubicBezTo>
                      <a:pt x="263" y="518"/>
                      <a:pt x="264" y="518"/>
                      <a:pt x="265" y="518"/>
                    </a:cubicBezTo>
                    <a:cubicBezTo>
                      <a:pt x="266" y="519"/>
                      <a:pt x="267" y="520"/>
                      <a:pt x="266" y="522"/>
                    </a:cubicBezTo>
                    <a:cubicBezTo>
                      <a:pt x="266" y="523"/>
                      <a:pt x="266" y="523"/>
                      <a:pt x="266" y="523"/>
                    </a:cubicBezTo>
                    <a:cubicBezTo>
                      <a:pt x="272" y="523"/>
                      <a:pt x="272" y="523"/>
                      <a:pt x="272" y="523"/>
                    </a:cubicBezTo>
                    <a:cubicBezTo>
                      <a:pt x="680" y="523"/>
                      <a:pt x="680" y="523"/>
                      <a:pt x="680" y="523"/>
                    </a:cubicBezTo>
                    <a:cubicBezTo>
                      <a:pt x="680" y="523"/>
                      <a:pt x="681" y="523"/>
                      <a:pt x="681" y="522"/>
                    </a:cubicBezTo>
                    <a:cubicBezTo>
                      <a:pt x="681" y="521"/>
                      <a:pt x="681" y="516"/>
                      <a:pt x="681" y="516"/>
                    </a:cubicBezTo>
                    <a:cubicBezTo>
                      <a:pt x="681" y="516"/>
                      <a:pt x="680" y="515"/>
                      <a:pt x="681" y="516"/>
                    </a:cubicBezTo>
                    <a:cubicBezTo>
                      <a:pt x="683" y="516"/>
                      <a:pt x="686" y="517"/>
                      <a:pt x="686" y="519"/>
                    </a:cubicBezTo>
                    <a:cubicBezTo>
                      <a:pt x="686" y="522"/>
                      <a:pt x="688" y="527"/>
                      <a:pt x="689" y="528"/>
                    </a:cubicBezTo>
                    <a:cubicBezTo>
                      <a:pt x="690" y="529"/>
                      <a:pt x="691" y="529"/>
                      <a:pt x="692" y="529"/>
                    </a:cubicBezTo>
                    <a:cubicBezTo>
                      <a:pt x="693" y="528"/>
                      <a:pt x="693" y="528"/>
                      <a:pt x="694" y="529"/>
                    </a:cubicBezTo>
                    <a:cubicBezTo>
                      <a:pt x="695" y="530"/>
                      <a:pt x="700" y="533"/>
                      <a:pt x="703" y="532"/>
                    </a:cubicBezTo>
                    <a:cubicBezTo>
                      <a:pt x="706" y="531"/>
                      <a:pt x="707" y="530"/>
                      <a:pt x="709" y="530"/>
                    </a:cubicBezTo>
                    <a:cubicBezTo>
                      <a:pt x="710" y="530"/>
                      <a:pt x="716" y="531"/>
                      <a:pt x="717" y="531"/>
                    </a:cubicBezTo>
                    <a:cubicBezTo>
                      <a:pt x="718" y="532"/>
                      <a:pt x="718" y="533"/>
                      <a:pt x="719" y="533"/>
                    </a:cubicBezTo>
                    <a:cubicBezTo>
                      <a:pt x="720" y="533"/>
                      <a:pt x="721" y="534"/>
                      <a:pt x="721" y="536"/>
                    </a:cubicBezTo>
                    <a:cubicBezTo>
                      <a:pt x="722" y="537"/>
                      <a:pt x="722" y="538"/>
                      <a:pt x="723" y="537"/>
                    </a:cubicBezTo>
                    <a:cubicBezTo>
                      <a:pt x="723" y="537"/>
                      <a:pt x="723" y="537"/>
                      <a:pt x="723" y="536"/>
                    </a:cubicBezTo>
                    <a:cubicBezTo>
                      <a:pt x="724" y="536"/>
                      <a:pt x="725" y="535"/>
                      <a:pt x="725" y="535"/>
                    </a:cubicBezTo>
                    <a:cubicBezTo>
                      <a:pt x="726" y="535"/>
                      <a:pt x="728" y="536"/>
                      <a:pt x="730" y="538"/>
                    </a:cubicBezTo>
                    <a:cubicBezTo>
                      <a:pt x="732" y="539"/>
                      <a:pt x="735" y="543"/>
                      <a:pt x="740" y="539"/>
                    </a:cubicBezTo>
                    <a:cubicBezTo>
                      <a:pt x="740" y="539"/>
                      <a:pt x="744" y="536"/>
                      <a:pt x="745" y="539"/>
                    </a:cubicBezTo>
                    <a:cubicBezTo>
                      <a:pt x="746" y="541"/>
                      <a:pt x="746" y="540"/>
                      <a:pt x="747" y="540"/>
                    </a:cubicBezTo>
                    <a:cubicBezTo>
                      <a:pt x="747" y="540"/>
                      <a:pt x="752" y="541"/>
                      <a:pt x="755" y="541"/>
                    </a:cubicBezTo>
                    <a:cubicBezTo>
                      <a:pt x="759" y="542"/>
                      <a:pt x="765" y="542"/>
                      <a:pt x="765" y="542"/>
                    </a:cubicBezTo>
                    <a:cubicBezTo>
                      <a:pt x="767" y="540"/>
                      <a:pt x="769" y="537"/>
                      <a:pt x="769" y="535"/>
                    </a:cubicBezTo>
                    <a:cubicBezTo>
                      <a:pt x="769" y="533"/>
                      <a:pt x="769" y="533"/>
                      <a:pt x="770" y="533"/>
                    </a:cubicBezTo>
                    <a:cubicBezTo>
                      <a:pt x="772" y="532"/>
                      <a:pt x="776" y="530"/>
                      <a:pt x="775" y="531"/>
                    </a:cubicBezTo>
                    <a:cubicBezTo>
                      <a:pt x="774" y="533"/>
                      <a:pt x="775" y="533"/>
                      <a:pt x="774" y="534"/>
                    </a:cubicBezTo>
                    <a:cubicBezTo>
                      <a:pt x="774" y="534"/>
                      <a:pt x="773" y="536"/>
                      <a:pt x="774" y="536"/>
                    </a:cubicBezTo>
                    <a:cubicBezTo>
                      <a:pt x="775" y="535"/>
                      <a:pt x="777" y="534"/>
                      <a:pt x="777" y="533"/>
                    </a:cubicBezTo>
                    <a:cubicBezTo>
                      <a:pt x="777" y="532"/>
                      <a:pt x="778" y="532"/>
                      <a:pt x="778" y="531"/>
                    </a:cubicBezTo>
                    <a:cubicBezTo>
                      <a:pt x="778" y="530"/>
                      <a:pt x="780" y="529"/>
                      <a:pt x="779" y="528"/>
                    </a:cubicBezTo>
                    <a:cubicBezTo>
                      <a:pt x="779" y="527"/>
                      <a:pt x="779" y="526"/>
                      <a:pt x="780" y="526"/>
                    </a:cubicBezTo>
                    <a:cubicBezTo>
                      <a:pt x="781" y="526"/>
                      <a:pt x="781" y="526"/>
                      <a:pt x="782" y="527"/>
                    </a:cubicBezTo>
                    <a:cubicBezTo>
                      <a:pt x="782" y="528"/>
                      <a:pt x="782" y="529"/>
                      <a:pt x="781" y="530"/>
                    </a:cubicBezTo>
                    <a:cubicBezTo>
                      <a:pt x="780" y="530"/>
                      <a:pt x="778" y="531"/>
                      <a:pt x="779" y="532"/>
                    </a:cubicBezTo>
                    <a:cubicBezTo>
                      <a:pt x="779" y="534"/>
                      <a:pt x="779" y="532"/>
                      <a:pt x="780" y="531"/>
                    </a:cubicBezTo>
                    <a:cubicBezTo>
                      <a:pt x="781" y="531"/>
                      <a:pt x="781" y="532"/>
                      <a:pt x="782" y="531"/>
                    </a:cubicBezTo>
                    <a:cubicBezTo>
                      <a:pt x="783" y="531"/>
                      <a:pt x="782" y="528"/>
                      <a:pt x="783" y="530"/>
                    </a:cubicBezTo>
                    <a:cubicBezTo>
                      <a:pt x="784" y="531"/>
                      <a:pt x="784" y="530"/>
                      <a:pt x="785" y="529"/>
                    </a:cubicBezTo>
                    <a:cubicBezTo>
                      <a:pt x="786" y="528"/>
                      <a:pt x="785" y="526"/>
                      <a:pt x="784" y="526"/>
                    </a:cubicBezTo>
                    <a:cubicBezTo>
                      <a:pt x="784" y="526"/>
                      <a:pt x="782" y="524"/>
                      <a:pt x="783" y="523"/>
                    </a:cubicBezTo>
                    <a:cubicBezTo>
                      <a:pt x="785" y="523"/>
                      <a:pt x="785" y="522"/>
                      <a:pt x="787" y="523"/>
                    </a:cubicBezTo>
                    <a:cubicBezTo>
                      <a:pt x="789" y="524"/>
                      <a:pt x="799" y="527"/>
                      <a:pt x="800" y="527"/>
                    </a:cubicBezTo>
                    <a:cubicBezTo>
                      <a:pt x="801" y="527"/>
                      <a:pt x="802" y="526"/>
                      <a:pt x="803" y="527"/>
                    </a:cubicBezTo>
                    <a:cubicBezTo>
                      <a:pt x="805" y="527"/>
                      <a:pt x="805" y="527"/>
                      <a:pt x="807" y="527"/>
                    </a:cubicBezTo>
                    <a:cubicBezTo>
                      <a:pt x="808" y="527"/>
                      <a:pt x="810" y="527"/>
                      <a:pt x="811" y="528"/>
                    </a:cubicBezTo>
                    <a:cubicBezTo>
                      <a:pt x="812" y="529"/>
                      <a:pt x="814" y="534"/>
                      <a:pt x="815" y="537"/>
                    </a:cubicBezTo>
                    <a:cubicBezTo>
                      <a:pt x="816" y="540"/>
                      <a:pt x="818" y="541"/>
                      <a:pt x="821" y="542"/>
                    </a:cubicBezTo>
                    <a:cubicBezTo>
                      <a:pt x="824" y="543"/>
                      <a:pt x="825" y="543"/>
                      <a:pt x="826" y="543"/>
                    </a:cubicBezTo>
                    <a:cubicBezTo>
                      <a:pt x="826" y="543"/>
                      <a:pt x="835" y="542"/>
                      <a:pt x="833" y="543"/>
                    </a:cubicBezTo>
                    <a:cubicBezTo>
                      <a:pt x="832" y="545"/>
                      <a:pt x="832" y="545"/>
                      <a:pt x="833" y="545"/>
                    </a:cubicBezTo>
                    <a:cubicBezTo>
                      <a:pt x="833" y="546"/>
                      <a:pt x="833" y="546"/>
                      <a:pt x="832" y="547"/>
                    </a:cubicBezTo>
                    <a:cubicBezTo>
                      <a:pt x="832" y="547"/>
                      <a:pt x="831" y="547"/>
                      <a:pt x="832" y="547"/>
                    </a:cubicBezTo>
                    <a:cubicBezTo>
                      <a:pt x="832" y="548"/>
                      <a:pt x="831" y="549"/>
                      <a:pt x="831" y="550"/>
                    </a:cubicBezTo>
                    <a:cubicBezTo>
                      <a:pt x="832" y="551"/>
                      <a:pt x="837" y="554"/>
                      <a:pt x="837" y="554"/>
                    </a:cubicBezTo>
                    <a:cubicBezTo>
                      <a:pt x="837" y="554"/>
                      <a:pt x="838" y="556"/>
                      <a:pt x="837" y="556"/>
                    </a:cubicBezTo>
                    <a:cubicBezTo>
                      <a:pt x="836" y="557"/>
                      <a:pt x="836" y="558"/>
                      <a:pt x="836" y="558"/>
                    </a:cubicBezTo>
                    <a:cubicBezTo>
                      <a:pt x="836" y="559"/>
                      <a:pt x="834" y="560"/>
                      <a:pt x="835" y="561"/>
                    </a:cubicBezTo>
                    <a:cubicBezTo>
                      <a:pt x="836" y="562"/>
                      <a:pt x="839" y="563"/>
                      <a:pt x="839" y="565"/>
                    </a:cubicBezTo>
                    <a:cubicBezTo>
                      <a:pt x="838" y="566"/>
                      <a:pt x="838" y="566"/>
                      <a:pt x="839" y="567"/>
                    </a:cubicBezTo>
                    <a:cubicBezTo>
                      <a:pt x="839" y="567"/>
                      <a:pt x="839" y="567"/>
                      <a:pt x="838" y="568"/>
                    </a:cubicBezTo>
                    <a:cubicBezTo>
                      <a:pt x="838" y="568"/>
                      <a:pt x="838" y="570"/>
                      <a:pt x="836" y="569"/>
                    </a:cubicBezTo>
                    <a:cubicBezTo>
                      <a:pt x="836" y="569"/>
                      <a:pt x="838" y="571"/>
                      <a:pt x="839" y="571"/>
                    </a:cubicBezTo>
                    <a:cubicBezTo>
                      <a:pt x="839" y="571"/>
                      <a:pt x="841" y="570"/>
                      <a:pt x="841" y="570"/>
                    </a:cubicBezTo>
                    <a:cubicBezTo>
                      <a:pt x="841" y="570"/>
                      <a:pt x="843" y="569"/>
                      <a:pt x="844" y="569"/>
                    </a:cubicBezTo>
                    <a:cubicBezTo>
                      <a:pt x="845" y="569"/>
                      <a:pt x="845" y="571"/>
                      <a:pt x="845" y="572"/>
                    </a:cubicBezTo>
                    <a:cubicBezTo>
                      <a:pt x="844" y="574"/>
                      <a:pt x="847" y="574"/>
                      <a:pt x="849" y="574"/>
                    </a:cubicBezTo>
                    <a:cubicBezTo>
                      <a:pt x="850" y="574"/>
                      <a:pt x="857" y="575"/>
                      <a:pt x="858" y="576"/>
                    </a:cubicBezTo>
                    <a:cubicBezTo>
                      <a:pt x="859" y="576"/>
                      <a:pt x="861" y="576"/>
                      <a:pt x="863" y="576"/>
                    </a:cubicBezTo>
                    <a:cubicBezTo>
                      <a:pt x="865" y="576"/>
                      <a:pt x="866" y="576"/>
                      <a:pt x="867" y="576"/>
                    </a:cubicBezTo>
                    <a:cubicBezTo>
                      <a:pt x="868" y="576"/>
                      <a:pt x="869" y="575"/>
                      <a:pt x="871" y="576"/>
                    </a:cubicBezTo>
                    <a:cubicBezTo>
                      <a:pt x="872" y="576"/>
                      <a:pt x="879" y="577"/>
                      <a:pt x="880" y="578"/>
                    </a:cubicBezTo>
                    <a:cubicBezTo>
                      <a:pt x="881" y="578"/>
                      <a:pt x="881" y="577"/>
                      <a:pt x="881" y="578"/>
                    </a:cubicBezTo>
                    <a:cubicBezTo>
                      <a:pt x="881" y="579"/>
                      <a:pt x="881" y="579"/>
                      <a:pt x="882" y="579"/>
                    </a:cubicBezTo>
                    <a:cubicBezTo>
                      <a:pt x="883" y="578"/>
                      <a:pt x="883" y="578"/>
                      <a:pt x="885" y="579"/>
                    </a:cubicBezTo>
                    <a:cubicBezTo>
                      <a:pt x="886" y="580"/>
                      <a:pt x="886" y="580"/>
                      <a:pt x="888" y="579"/>
                    </a:cubicBezTo>
                    <a:cubicBezTo>
                      <a:pt x="889" y="579"/>
                      <a:pt x="889" y="579"/>
                      <a:pt x="890" y="579"/>
                    </a:cubicBezTo>
                    <a:cubicBezTo>
                      <a:pt x="891" y="580"/>
                      <a:pt x="893" y="580"/>
                      <a:pt x="894" y="580"/>
                    </a:cubicBezTo>
                    <a:cubicBezTo>
                      <a:pt x="895" y="581"/>
                      <a:pt x="902" y="588"/>
                      <a:pt x="903" y="589"/>
                    </a:cubicBezTo>
                    <a:cubicBezTo>
                      <a:pt x="904" y="590"/>
                      <a:pt x="906" y="589"/>
                      <a:pt x="905" y="591"/>
                    </a:cubicBezTo>
                    <a:cubicBezTo>
                      <a:pt x="904" y="593"/>
                      <a:pt x="905" y="593"/>
                      <a:pt x="905" y="595"/>
                    </a:cubicBezTo>
                    <a:cubicBezTo>
                      <a:pt x="905" y="596"/>
                      <a:pt x="906" y="597"/>
                      <a:pt x="907" y="599"/>
                    </a:cubicBezTo>
                    <a:cubicBezTo>
                      <a:pt x="909" y="601"/>
                      <a:pt x="910" y="601"/>
                      <a:pt x="910" y="602"/>
                    </a:cubicBezTo>
                    <a:cubicBezTo>
                      <a:pt x="909" y="603"/>
                      <a:pt x="908" y="602"/>
                      <a:pt x="907" y="601"/>
                    </a:cubicBezTo>
                    <a:cubicBezTo>
                      <a:pt x="907" y="600"/>
                      <a:pt x="907" y="600"/>
                      <a:pt x="905" y="601"/>
                    </a:cubicBezTo>
                    <a:cubicBezTo>
                      <a:pt x="904" y="603"/>
                      <a:pt x="906" y="603"/>
                      <a:pt x="905" y="606"/>
                    </a:cubicBezTo>
                    <a:cubicBezTo>
                      <a:pt x="904" y="608"/>
                      <a:pt x="903" y="607"/>
                      <a:pt x="902" y="607"/>
                    </a:cubicBezTo>
                    <a:cubicBezTo>
                      <a:pt x="900" y="606"/>
                      <a:pt x="898" y="605"/>
                      <a:pt x="897" y="604"/>
                    </a:cubicBezTo>
                    <a:cubicBezTo>
                      <a:pt x="896" y="603"/>
                      <a:pt x="895" y="602"/>
                      <a:pt x="894" y="603"/>
                    </a:cubicBezTo>
                    <a:cubicBezTo>
                      <a:pt x="892" y="605"/>
                      <a:pt x="891" y="603"/>
                      <a:pt x="890" y="602"/>
                    </a:cubicBezTo>
                    <a:cubicBezTo>
                      <a:pt x="889" y="601"/>
                      <a:pt x="891" y="601"/>
                      <a:pt x="891" y="600"/>
                    </a:cubicBezTo>
                    <a:cubicBezTo>
                      <a:pt x="892" y="599"/>
                      <a:pt x="892" y="599"/>
                      <a:pt x="891" y="599"/>
                    </a:cubicBezTo>
                    <a:cubicBezTo>
                      <a:pt x="890" y="599"/>
                      <a:pt x="889" y="599"/>
                      <a:pt x="888" y="599"/>
                    </a:cubicBezTo>
                    <a:cubicBezTo>
                      <a:pt x="888" y="598"/>
                      <a:pt x="888" y="597"/>
                      <a:pt x="887" y="596"/>
                    </a:cubicBezTo>
                    <a:cubicBezTo>
                      <a:pt x="886" y="596"/>
                      <a:pt x="886" y="595"/>
                      <a:pt x="887" y="594"/>
                    </a:cubicBezTo>
                    <a:cubicBezTo>
                      <a:pt x="887" y="593"/>
                      <a:pt x="884" y="593"/>
                      <a:pt x="882" y="593"/>
                    </a:cubicBezTo>
                    <a:cubicBezTo>
                      <a:pt x="880" y="593"/>
                      <a:pt x="881" y="594"/>
                      <a:pt x="882" y="594"/>
                    </a:cubicBezTo>
                    <a:cubicBezTo>
                      <a:pt x="883" y="594"/>
                      <a:pt x="883" y="595"/>
                      <a:pt x="884" y="596"/>
                    </a:cubicBezTo>
                    <a:cubicBezTo>
                      <a:pt x="884" y="596"/>
                      <a:pt x="885" y="598"/>
                      <a:pt x="885" y="598"/>
                    </a:cubicBezTo>
                    <a:cubicBezTo>
                      <a:pt x="886" y="598"/>
                      <a:pt x="886" y="599"/>
                      <a:pt x="886" y="600"/>
                    </a:cubicBezTo>
                    <a:cubicBezTo>
                      <a:pt x="887" y="601"/>
                      <a:pt x="887" y="602"/>
                      <a:pt x="887" y="604"/>
                    </a:cubicBezTo>
                    <a:cubicBezTo>
                      <a:pt x="887" y="606"/>
                      <a:pt x="885" y="607"/>
                      <a:pt x="884" y="608"/>
                    </a:cubicBezTo>
                    <a:cubicBezTo>
                      <a:pt x="883" y="609"/>
                      <a:pt x="882" y="610"/>
                      <a:pt x="882" y="611"/>
                    </a:cubicBezTo>
                    <a:cubicBezTo>
                      <a:pt x="882" y="612"/>
                      <a:pt x="882" y="613"/>
                      <a:pt x="881" y="613"/>
                    </a:cubicBezTo>
                    <a:cubicBezTo>
                      <a:pt x="880" y="614"/>
                      <a:pt x="880" y="621"/>
                      <a:pt x="880" y="623"/>
                    </a:cubicBezTo>
                    <a:cubicBezTo>
                      <a:pt x="880" y="625"/>
                      <a:pt x="872" y="631"/>
                      <a:pt x="870" y="633"/>
                    </a:cubicBezTo>
                    <a:cubicBezTo>
                      <a:pt x="870" y="633"/>
                      <a:pt x="867" y="642"/>
                      <a:pt x="866" y="643"/>
                    </a:cubicBezTo>
                    <a:cubicBezTo>
                      <a:pt x="866" y="643"/>
                      <a:pt x="868" y="643"/>
                      <a:pt x="869" y="643"/>
                    </a:cubicBezTo>
                    <a:cubicBezTo>
                      <a:pt x="871" y="644"/>
                      <a:pt x="870" y="643"/>
                      <a:pt x="870" y="646"/>
                    </a:cubicBezTo>
                    <a:cubicBezTo>
                      <a:pt x="870" y="648"/>
                      <a:pt x="868" y="646"/>
                      <a:pt x="868" y="646"/>
                    </a:cubicBezTo>
                    <a:cubicBezTo>
                      <a:pt x="866" y="645"/>
                      <a:pt x="864" y="646"/>
                      <a:pt x="862" y="646"/>
                    </a:cubicBezTo>
                    <a:cubicBezTo>
                      <a:pt x="860" y="647"/>
                      <a:pt x="860" y="648"/>
                      <a:pt x="860" y="650"/>
                    </a:cubicBezTo>
                    <a:cubicBezTo>
                      <a:pt x="860" y="651"/>
                      <a:pt x="860" y="651"/>
                      <a:pt x="861" y="652"/>
                    </a:cubicBezTo>
                    <a:cubicBezTo>
                      <a:pt x="862" y="652"/>
                      <a:pt x="864" y="652"/>
                      <a:pt x="866" y="652"/>
                    </a:cubicBezTo>
                    <a:cubicBezTo>
                      <a:pt x="868" y="652"/>
                      <a:pt x="867" y="652"/>
                      <a:pt x="868" y="653"/>
                    </a:cubicBezTo>
                    <a:cubicBezTo>
                      <a:pt x="869" y="654"/>
                      <a:pt x="869" y="652"/>
                      <a:pt x="869" y="652"/>
                    </a:cubicBezTo>
                    <a:cubicBezTo>
                      <a:pt x="869" y="651"/>
                      <a:pt x="870" y="650"/>
                      <a:pt x="871" y="649"/>
                    </a:cubicBezTo>
                    <a:cubicBezTo>
                      <a:pt x="872" y="649"/>
                      <a:pt x="877" y="647"/>
                      <a:pt x="878" y="646"/>
                    </a:cubicBezTo>
                    <a:cubicBezTo>
                      <a:pt x="879" y="645"/>
                      <a:pt x="883" y="642"/>
                      <a:pt x="885" y="641"/>
                    </a:cubicBezTo>
                    <a:cubicBezTo>
                      <a:pt x="887" y="640"/>
                      <a:pt x="898" y="641"/>
                      <a:pt x="901" y="642"/>
                    </a:cubicBezTo>
                    <a:cubicBezTo>
                      <a:pt x="905" y="642"/>
                      <a:pt x="903" y="642"/>
                      <a:pt x="901" y="641"/>
                    </a:cubicBezTo>
                    <a:cubicBezTo>
                      <a:pt x="899" y="641"/>
                      <a:pt x="900" y="641"/>
                      <a:pt x="902" y="639"/>
                    </a:cubicBezTo>
                    <a:cubicBezTo>
                      <a:pt x="905" y="637"/>
                      <a:pt x="917" y="636"/>
                      <a:pt x="919" y="636"/>
                    </a:cubicBezTo>
                    <a:cubicBezTo>
                      <a:pt x="920" y="635"/>
                      <a:pt x="920" y="635"/>
                      <a:pt x="920" y="634"/>
                    </a:cubicBezTo>
                    <a:cubicBezTo>
                      <a:pt x="920" y="634"/>
                      <a:pt x="920" y="633"/>
                      <a:pt x="920" y="633"/>
                    </a:cubicBezTo>
                    <a:cubicBezTo>
                      <a:pt x="920" y="633"/>
                      <a:pt x="919" y="632"/>
                      <a:pt x="919" y="631"/>
                    </a:cubicBezTo>
                    <a:cubicBezTo>
                      <a:pt x="920" y="630"/>
                      <a:pt x="920" y="629"/>
                      <a:pt x="920" y="629"/>
                    </a:cubicBezTo>
                    <a:cubicBezTo>
                      <a:pt x="920" y="629"/>
                      <a:pt x="914" y="630"/>
                      <a:pt x="913" y="630"/>
                    </a:cubicBezTo>
                    <a:cubicBezTo>
                      <a:pt x="911" y="630"/>
                      <a:pt x="911" y="630"/>
                      <a:pt x="910" y="629"/>
                    </a:cubicBezTo>
                    <a:cubicBezTo>
                      <a:pt x="910" y="629"/>
                      <a:pt x="909" y="629"/>
                      <a:pt x="910" y="628"/>
                    </a:cubicBezTo>
                    <a:cubicBezTo>
                      <a:pt x="911" y="626"/>
                      <a:pt x="911" y="626"/>
                      <a:pt x="912" y="625"/>
                    </a:cubicBezTo>
                    <a:cubicBezTo>
                      <a:pt x="912" y="624"/>
                      <a:pt x="912" y="624"/>
                      <a:pt x="913" y="623"/>
                    </a:cubicBezTo>
                    <a:cubicBezTo>
                      <a:pt x="914" y="623"/>
                      <a:pt x="917" y="621"/>
                      <a:pt x="918" y="621"/>
                    </a:cubicBezTo>
                    <a:cubicBezTo>
                      <a:pt x="919" y="620"/>
                      <a:pt x="919" y="619"/>
                      <a:pt x="921" y="619"/>
                    </a:cubicBezTo>
                    <a:cubicBezTo>
                      <a:pt x="923" y="619"/>
                      <a:pt x="941" y="616"/>
                      <a:pt x="941" y="616"/>
                    </a:cubicBezTo>
                    <a:cubicBezTo>
                      <a:pt x="941" y="616"/>
                      <a:pt x="942" y="617"/>
                      <a:pt x="943" y="617"/>
                    </a:cubicBezTo>
                    <a:cubicBezTo>
                      <a:pt x="944" y="617"/>
                      <a:pt x="945" y="616"/>
                      <a:pt x="946" y="617"/>
                    </a:cubicBezTo>
                    <a:cubicBezTo>
                      <a:pt x="946" y="618"/>
                      <a:pt x="948" y="620"/>
                      <a:pt x="949" y="618"/>
                    </a:cubicBezTo>
                    <a:cubicBezTo>
                      <a:pt x="950" y="617"/>
                      <a:pt x="952" y="614"/>
                      <a:pt x="953" y="614"/>
                    </a:cubicBezTo>
                    <a:cubicBezTo>
                      <a:pt x="954" y="614"/>
                      <a:pt x="965" y="609"/>
                      <a:pt x="965" y="609"/>
                    </a:cubicBezTo>
                    <a:cubicBezTo>
                      <a:pt x="965" y="608"/>
                      <a:pt x="967" y="607"/>
                      <a:pt x="967" y="607"/>
                    </a:cubicBezTo>
                    <a:cubicBezTo>
                      <a:pt x="967" y="607"/>
                      <a:pt x="974" y="602"/>
                      <a:pt x="975" y="601"/>
                    </a:cubicBezTo>
                    <a:cubicBezTo>
                      <a:pt x="977" y="600"/>
                      <a:pt x="980" y="598"/>
                      <a:pt x="986" y="598"/>
                    </a:cubicBezTo>
                    <a:cubicBezTo>
                      <a:pt x="993" y="598"/>
                      <a:pt x="1032" y="598"/>
                      <a:pt x="1032" y="598"/>
                    </a:cubicBezTo>
                    <a:cubicBezTo>
                      <a:pt x="1032" y="598"/>
                      <a:pt x="1032" y="592"/>
                      <a:pt x="1037" y="592"/>
                    </a:cubicBezTo>
                    <a:cubicBezTo>
                      <a:pt x="1037" y="592"/>
                      <a:pt x="1038" y="592"/>
                      <a:pt x="1039" y="593"/>
                    </a:cubicBezTo>
                    <a:cubicBezTo>
                      <a:pt x="1040" y="593"/>
                      <a:pt x="1042" y="593"/>
                      <a:pt x="1044" y="592"/>
                    </a:cubicBezTo>
                    <a:cubicBezTo>
                      <a:pt x="1045" y="590"/>
                      <a:pt x="1050" y="582"/>
                      <a:pt x="1050" y="582"/>
                    </a:cubicBezTo>
                    <a:cubicBezTo>
                      <a:pt x="1050" y="582"/>
                      <a:pt x="1051" y="581"/>
                      <a:pt x="1050" y="580"/>
                    </a:cubicBezTo>
                    <a:cubicBezTo>
                      <a:pt x="1050" y="580"/>
                      <a:pt x="1050" y="578"/>
                      <a:pt x="1050" y="577"/>
                    </a:cubicBezTo>
                    <a:cubicBezTo>
                      <a:pt x="1051" y="576"/>
                      <a:pt x="1060" y="560"/>
                      <a:pt x="1062" y="558"/>
                    </a:cubicBezTo>
                    <a:cubicBezTo>
                      <a:pt x="1063" y="556"/>
                      <a:pt x="1065" y="552"/>
                      <a:pt x="1066" y="552"/>
                    </a:cubicBezTo>
                    <a:cubicBezTo>
                      <a:pt x="1068" y="552"/>
                      <a:pt x="1068" y="554"/>
                      <a:pt x="1068" y="555"/>
                    </a:cubicBezTo>
                    <a:cubicBezTo>
                      <a:pt x="1068" y="555"/>
                      <a:pt x="1068" y="556"/>
                      <a:pt x="1069" y="556"/>
                    </a:cubicBezTo>
                    <a:cubicBezTo>
                      <a:pt x="1070" y="556"/>
                      <a:pt x="1071" y="557"/>
                      <a:pt x="1073" y="557"/>
                    </a:cubicBezTo>
                    <a:cubicBezTo>
                      <a:pt x="1075" y="556"/>
                      <a:pt x="1079" y="554"/>
                      <a:pt x="1081" y="555"/>
                    </a:cubicBezTo>
                    <a:cubicBezTo>
                      <a:pt x="1083" y="556"/>
                      <a:pt x="1087" y="559"/>
                      <a:pt x="1087" y="562"/>
                    </a:cubicBezTo>
                    <a:cubicBezTo>
                      <a:pt x="1087" y="565"/>
                      <a:pt x="1087" y="579"/>
                      <a:pt x="1087" y="580"/>
                    </a:cubicBezTo>
                    <a:cubicBezTo>
                      <a:pt x="1087" y="581"/>
                      <a:pt x="1087" y="584"/>
                      <a:pt x="1087" y="584"/>
                    </a:cubicBezTo>
                    <a:cubicBezTo>
                      <a:pt x="1087" y="585"/>
                      <a:pt x="1087" y="585"/>
                      <a:pt x="1088" y="585"/>
                    </a:cubicBezTo>
                    <a:cubicBezTo>
                      <a:pt x="1088" y="586"/>
                      <a:pt x="1089" y="586"/>
                      <a:pt x="1089" y="586"/>
                    </a:cubicBezTo>
                    <a:cubicBezTo>
                      <a:pt x="1090" y="586"/>
                      <a:pt x="1093" y="587"/>
                      <a:pt x="1093" y="588"/>
                    </a:cubicBezTo>
                    <a:cubicBezTo>
                      <a:pt x="1093" y="588"/>
                      <a:pt x="1091" y="588"/>
                      <a:pt x="1092" y="589"/>
                    </a:cubicBezTo>
                    <a:cubicBezTo>
                      <a:pt x="1092" y="590"/>
                      <a:pt x="1092" y="592"/>
                      <a:pt x="1092" y="593"/>
                    </a:cubicBezTo>
                    <a:cubicBezTo>
                      <a:pt x="1092" y="594"/>
                      <a:pt x="1093" y="595"/>
                      <a:pt x="1094" y="595"/>
                    </a:cubicBezTo>
                    <a:cubicBezTo>
                      <a:pt x="1095" y="595"/>
                      <a:pt x="1095" y="594"/>
                      <a:pt x="1096" y="595"/>
                    </a:cubicBezTo>
                    <a:cubicBezTo>
                      <a:pt x="1097" y="596"/>
                      <a:pt x="1097" y="596"/>
                      <a:pt x="1098" y="597"/>
                    </a:cubicBezTo>
                    <a:cubicBezTo>
                      <a:pt x="1097" y="596"/>
                      <a:pt x="1097" y="595"/>
                      <a:pt x="1098" y="596"/>
                    </a:cubicBezTo>
                    <a:cubicBezTo>
                      <a:pt x="1100" y="596"/>
                      <a:pt x="1100" y="596"/>
                      <a:pt x="1101" y="596"/>
                    </a:cubicBezTo>
                    <a:cubicBezTo>
                      <a:pt x="1102" y="597"/>
                      <a:pt x="1104" y="597"/>
                      <a:pt x="1106" y="596"/>
                    </a:cubicBezTo>
                    <a:cubicBezTo>
                      <a:pt x="1107" y="596"/>
                      <a:pt x="1108" y="596"/>
                      <a:pt x="1109" y="595"/>
                    </a:cubicBezTo>
                    <a:cubicBezTo>
                      <a:pt x="1110" y="594"/>
                      <a:pt x="1110" y="592"/>
                      <a:pt x="1112" y="591"/>
                    </a:cubicBezTo>
                    <a:cubicBezTo>
                      <a:pt x="1113" y="590"/>
                      <a:pt x="1111" y="592"/>
                      <a:pt x="1113" y="592"/>
                    </a:cubicBezTo>
                    <a:cubicBezTo>
                      <a:pt x="1114" y="593"/>
                      <a:pt x="1116" y="594"/>
                      <a:pt x="1118" y="592"/>
                    </a:cubicBezTo>
                    <a:cubicBezTo>
                      <a:pt x="1119" y="591"/>
                      <a:pt x="1129" y="586"/>
                      <a:pt x="1131" y="585"/>
                    </a:cubicBezTo>
                    <a:cubicBezTo>
                      <a:pt x="1133" y="584"/>
                      <a:pt x="1135" y="583"/>
                      <a:pt x="1135" y="582"/>
                    </a:cubicBezTo>
                    <a:cubicBezTo>
                      <a:pt x="1134" y="580"/>
                      <a:pt x="1134" y="579"/>
                      <a:pt x="1135" y="581"/>
                    </a:cubicBezTo>
                    <a:cubicBezTo>
                      <a:pt x="1136" y="584"/>
                      <a:pt x="1136" y="584"/>
                      <a:pt x="1138" y="583"/>
                    </a:cubicBezTo>
                    <a:cubicBezTo>
                      <a:pt x="1140" y="582"/>
                      <a:pt x="1138" y="584"/>
                      <a:pt x="1137" y="586"/>
                    </a:cubicBezTo>
                    <a:cubicBezTo>
                      <a:pt x="1135" y="587"/>
                      <a:pt x="1131" y="592"/>
                      <a:pt x="1132" y="592"/>
                    </a:cubicBezTo>
                    <a:cubicBezTo>
                      <a:pt x="1133" y="592"/>
                      <a:pt x="1134" y="591"/>
                      <a:pt x="1135" y="591"/>
                    </a:cubicBezTo>
                    <a:cubicBezTo>
                      <a:pt x="1136" y="590"/>
                      <a:pt x="1139" y="591"/>
                      <a:pt x="1140" y="591"/>
                    </a:cubicBezTo>
                    <a:cubicBezTo>
                      <a:pt x="1141" y="590"/>
                      <a:pt x="1144" y="591"/>
                      <a:pt x="1147" y="590"/>
                    </a:cubicBezTo>
                    <a:cubicBezTo>
                      <a:pt x="1149" y="590"/>
                      <a:pt x="1155" y="590"/>
                      <a:pt x="1150" y="593"/>
                    </a:cubicBezTo>
                    <a:cubicBezTo>
                      <a:pt x="1146" y="595"/>
                      <a:pt x="1143" y="599"/>
                      <a:pt x="1141" y="597"/>
                    </a:cubicBezTo>
                    <a:cubicBezTo>
                      <a:pt x="1140" y="595"/>
                      <a:pt x="1138" y="596"/>
                      <a:pt x="1138" y="594"/>
                    </a:cubicBezTo>
                    <a:cubicBezTo>
                      <a:pt x="1139" y="592"/>
                      <a:pt x="1138" y="591"/>
                      <a:pt x="1135" y="592"/>
                    </a:cubicBezTo>
                    <a:cubicBezTo>
                      <a:pt x="1133" y="594"/>
                      <a:pt x="1119" y="603"/>
                      <a:pt x="1117" y="604"/>
                    </a:cubicBezTo>
                    <a:cubicBezTo>
                      <a:pt x="1115" y="605"/>
                      <a:pt x="1113" y="609"/>
                      <a:pt x="1112" y="610"/>
                    </a:cubicBezTo>
                    <a:cubicBezTo>
                      <a:pt x="1112" y="612"/>
                      <a:pt x="1110" y="614"/>
                      <a:pt x="1111" y="616"/>
                    </a:cubicBezTo>
                    <a:cubicBezTo>
                      <a:pt x="1112" y="618"/>
                      <a:pt x="1112" y="620"/>
                      <a:pt x="1113" y="621"/>
                    </a:cubicBezTo>
                    <a:cubicBezTo>
                      <a:pt x="1114" y="621"/>
                      <a:pt x="1114" y="621"/>
                      <a:pt x="1114" y="620"/>
                    </a:cubicBezTo>
                    <a:cubicBezTo>
                      <a:pt x="1115" y="619"/>
                      <a:pt x="1116" y="620"/>
                      <a:pt x="1116" y="621"/>
                    </a:cubicBezTo>
                    <a:cubicBezTo>
                      <a:pt x="1117" y="623"/>
                      <a:pt x="1117" y="625"/>
                      <a:pt x="1119" y="625"/>
                    </a:cubicBezTo>
                    <a:cubicBezTo>
                      <a:pt x="1121" y="625"/>
                      <a:pt x="1122" y="626"/>
                      <a:pt x="1123" y="624"/>
                    </a:cubicBezTo>
                    <a:cubicBezTo>
                      <a:pt x="1124" y="622"/>
                      <a:pt x="1123" y="620"/>
                      <a:pt x="1124" y="621"/>
                    </a:cubicBezTo>
                    <a:cubicBezTo>
                      <a:pt x="1125" y="622"/>
                      <a:pt x="1125" y="619"/>
                      <a:pt x="1126" y="622"/>
                    </a:cubicBezTo>
                    <a:cubicBezTo>
                      <a:pt x="1127" y="624"/>
                      <a:pt x="1127" y="621"/>
                      <a:pt x="1129" y="619"/>
                    </a:cubicBezTo>
                    <a:cubicBezTo>
                      <a:pt x="1131" y="617"/>
                      <a:pt x="1134" y="617"/>
                      <a:pt x="1134" y="616"/>
                    </a:cubicBezTo>
                    <a:cubicBezTo>
                      <a:pt x="1133" y="614"/>
                      <a:pt x="1134" y="614"/>
                      <a:pt x="1135" y="613"/>
                    </a:cubicBezTo>
                    <a:cubicBezTo>
                      <a:pt x="1136" y="612"/>
                      <a:pt x="1137" y="612"/>
                      <a:pt x="1138" y="611"/>
                    </a:cubicBezTo>
                    <a:cubicBezTo>
                      <a:pt x="1138" y="611"/>
                      <a:pt x="1139" y="612"/>
                      <a:pt x="1139" y="610"/>
                    </a:cubicBezTo>
                    <a:cubicBezTo>
                      <a:pt x="1138" y="609"/>
                      <a:pt x="1140" y="609"/>
                      <a:pt x="1138" y="609"/>
                    </a:cubicBezTo>
                    <a:cubicBezTo>
                      <a:pt x="1138" y="609"/>
                      <a:pt x="1139" y="606"/>
                      <a:pt x="1140" y="606"/>
                    </a:cubicBezTo>
                    <a:cubicBezTo>
                      <a:pt x="1141" y="607"/>
                      <a:pt x="1142" y="608"/>
                      <a:pt x="1142" y="606"/>
                    </a:cubicBezTo>
                    <a:cubicBezTo>
                      <a:pt x="1143" y="604"/>
                      <a:pt x="1143" y="603"/>
                      <a:pt x="1144" y="604"/>
                    </a:cubicBezTo>
                    <a:cubicBezTo>
                      <a:pt x="1145" y="604"/>
                      <a:pt x="1144" y="607"/>
                      <a:pt x="1145" y="607"/>
                    </a:cubicBezTo>
                    <a:cubicBezTo>
                      <a:pt x="1147" y="607"/>
                      <a:pt x="1147" y="608"/>
                      <a:pt x="1148" y="608"/>
                    </a:cubicBezTo>
                    <a:cubicBezTo>
                      <a:pt x="1150" y="608"/>
                      <a:pt x="1150" y="607"/>
                      <a:pt x="1150" y="606"/>
                    </a:cubicBezTo>
                    <a:cubicBezTo>
                      <a:pt x="1150" y="605"/>
                      <a:pt x="1148" y="602"/>
                      <a:pt x="1149" y="604"/>
                    </a:cubicBezTo>
                    <a:cubicBezTo>
                      <a:pt x="1151" y="605"/>
                      <a:pt x="1152" y="605"/>
                      <a:pt x="1155" y="605"/>
                    </a:cubicBezTo>
                    <a:cubicBezTo>
                      <a:pt x="1158" y="604"/>
                      <a:pt x="1163" y="602"/>
                      <a:pt x="1165" y="601"/>
                    </a:cubicBezTo>
                    <a:cubicBezTo>
                      <a:pt x="1167" y="600"/>
                      <a:pt x="1187" y="593"/>
                      <a:pt x="1188" y="593"/>
                    </a:cubicBezTo>
                    <a:cubicBezTo>
                      <a:pt x="1188" y="592"/>
                      <a:pt x="1188" y="592"/>
                      <a:pt x="1187" y="591"/>
                    </a:cubicBezTo>
                    <a:cubicBezTo>
                      <a:pt x="1185" y="590"/>
                      <a:pt x="1182" y="587"/>
                      <a:pt x="1181" y="586"/>
                    </a:cubicBezTo>
                    <a:cubicBezTo>
                      <a:pt x="1181" y="585"/>
                      <a:pt x="1179" y="585"/>
                      <a:pt x="1177" y="586"/>
                    </a:cubicBezTo>
                    <a:cubicBezTo>
                      <a:pt x="1175" y="586"/>
                      <a:pt x="1175" y="586"/>
                      <a:pt x="1175" y="585"/>
                    </a:cubicBezTo>
                    <a:cubicBezTo>
                      <a:pt x="1175" y="584"/>
                      <a:pt x="1175" y="581"/>
                      <a:pt x="1173" y="582"/>
                    </a:cubicBezTo>
                    <a:cubicBezTo>
                      <a:pt x="1172" y="584"/>
                      <a:pt x="1170" y="585"/>
                      <a:pt x="1169" y="585"/>
                    </a:cubicBezTo>
                    <a:cubicBezTo>
                      <a:pt x="1168" y="585"/>
                      <a:pt x="1167" y="585"/>
                      <a:pt x="1167" y="586"/>
                    </a:cubicBezTo>
                    <a:cubicBezTo>
                      <a:pt x="1167" y="586"/>
                      <a:pt x="1166" y="587"/>
                      <a:pt x="1165" y="587"/>
                    </a:cubicBezTo>
                    <a:cubicBezTo>
                      <a:pt x="1163" y="586"/>
                      <a:pt x="1162" y="586"/>
                      <a:pt x="1163" y="585"/>
                    </a:cubicBezTo>
                    <a:cubicBezTo>
                      <a:pt x="1164" y="585"/>
                      <a:pt x="1163" y="584"/>
                      <a:pt x="1162" y="584"/>
                    </a:cubicBezTo>
                    <a:cubicBezTo>
                      <a:pt x="1160" y="584"/>
                      <a:pt x="1156" y="584"/>
                      <a:pt x="1155" y="584"/>
                    </a:cubicBezTo>
                    <a:cubicBezTo>
                      <a:pt x="1155" y="584"/>
                      <a:pt x="1154" y="584"/>
                      <a:pt x="1154" y="583"/>
                    </a:cubicBezTo>
                    <a:cubicBezTo>
                      <a:pt x="1154" y="583"/>
                      <a:pt x="1149" y="581"/>
                      <a:pt x="1145" y="580"/>
                    </a:cubicBezTo>
                    <a:cubicBezTo>
                      <a:pt x="1142" y="579"/>
                      <a:pt x="1142" y="579"/>
                      <a:pt x="1145" y="578"/>
                    </a:cubicBezTo>
                    <a:cubicBezTo>
                      <a:pt x="1148" y="577"/>
                      <a:pt x="1147" y="577"/>
                      <a:pt x="1145" y="577"/>
                    </a:cubicBezTo>
                    <a:cubicBezTo>
                      <a:pt x="1143" y="577"/>
                      <a:pt x="1141" y="576"/>
                      <a:pt x="1140" y="575"/>
                    </a:cubicBezTo>
                    <a:cubicBezTo>
                      <a:pt x="1139" y="575"/>
                      <a:pt x="1137" y="575"/>
                      <a:pt x="1136" y="575"/>
                    </a:cubicBezTo>
                    <a:cubicBezTo>
                      <a:pt x="1136" y="575"/>
                      <a:pt x="1135" y="575"/>
                      <a:pt x="1136" y="574"/>
                    </a:cubicBezTo>
                    <a:cubicBezTo>
                      <a:pt x="1136" y="573"/>
                      <a:pt x="1135" y="573"/>
                      <a:pt x="1135" y="573"/>
                    </a:cubicBezTo>
                    <a:cubicBezTo>
                      <a:pt x="1134" y="573"/>
                      <a:pt x="1134" y="574"/>
                      <a:pt x="1134" y="572"/>
                    </a:cubicBezTo>
                    <a:cubicBezTo>
                      <a:pt x="1135" y="570"/>
                      <a:pt x="1134" y="571"/>
                      <a:pt x="1133" y="570"/>
                    </a:cubicBezTo>
                    <a:cubicBezTo>
                      <a:pt x="1133" y="569"/>
                      <a:pt x="1133" y="568"/>
                      <a:pt x="1133" y="567"/>
                    </a:cubicBezTo>
                    <a:cubicBezTo>
                      <a:pt x="1133" y="566"/>
                      <a:pt x="1132" y="566"/>
                      <a:pt x="1131" y="565"/>
                    </a:cubicBezTo>
                    <a:cubicBezTo>
                      <a:pt x="1130" y="564"/>
                      <a:pt x="1130" y="562"/>
                      <a:pt x="1130" y="562"/>
                    </a:cubicBezTo>
                    <a:cubicBezTo>
                      <a:pt x="1131" y="561"/>
                      <a:pt x="1131" y="561"/>
                      <a:pt x="1131" y="560"/>
                    </a:cubicBezTo>
                    <a:cubicBezTo>
                      <a:pt x="1132" y="559"/>
                      <a:pt x="1131" y="559"/>
                      <a:pt x="1130" y="559"/>
                    </a:cubicBezTo>
                    <a:cubicBezTo>
                      <a:pt x="1130" y="559"/>
                      <a:pt x="1120" y="561"/>
                      <a:pt x="1125" y="558"/>
                    </a:cubicBezTo>
                    <a:cubicBezTo>
                      <a:pt x="1131" y="555"/>
                      <a:pt x="1130" y="554"/>
                      <a:pt x="1130" y="552"/>
                    </a:cubicBezTo>
                    <a:cubicBezTo>
                      <a:pt x="1130" y="551"/>
                      <a:pt x="1131" y="549"/>
                      <a:pt x="1132" y="548"/>
                    </a:cubicBezTo>
                    <a:cubicBezTo>
                      <a:pt x="1133" y="547"/>
                      <a:pt x="1134" y="547"/>
                      <a:pt x="1132" y="547"/>
                    </a:cubicBezTo>
                    <a:cubicBezTo>
                      <a:pt x="1129" y="547"/>
                      <a:pt x="1122" y="547"/>
                      <a:pt x="1121" y="548"/>
                    </a:cubicBezTo>
                    <a:cubicBezTo>
                      <a:pt x="1120" y="548"/>
                      <a:pt x="1119" y="549"/>
                      <a:pt x="1119" y="548"/>
                    </a:cubicBezTo>
                    <a:cubicBezTo>
                      <a:pt x="1119" y="546"/>
                      <a:pt x="1115" y="543"/>
                      <a:pt x="1113" y="542"/>
                    </a:cubicBezTo>
                    <a:cubicBezTo>
                      <a:pt x="1112" y="542"/>
                      <a:pt x="1107" y="541"/>
                      <a:pt x="1111" y="540"/>
                    </a:cubicBezTo>
                    <a:cubicBezTo>
                      <a:pt x="1115" y="540"/>
                      <a:pt x="1116" y="539"/>
                      <a:pt x="1117" y="539"/>
                    </a:cubicBezTo>
                    <a:cubicBezTo>
                      <a:pt x="1119" y="540"/>
                      <a:pt x="1122" y="542"/>
                      <a:pt x="1123" y="542"/>
                    </a:cubicBezTo>
                    <a:cubicBezTo>
                      <a:pt x="1125" y="542"/>
                      <a:pt x="1127" y="540"/>
                      <a:pt x="1128" y="539"/>
                    </a:cubicBezTo>
                    <a:cubicBezTo>
                      <a:pt x="1129" y="539"/>
                      <a:pt x="1130" y="538"/>
                      <a:pt x="1131" y="538"/>
                    </a:cubicBezTo>
                    <a:cubicBezTo>
                      <a:pt x="1132" y="538"/>
                      <a:pt x="1133" y="536"/>
                      <a:pt x="1133" y="536"/>
                    </a:cubicBezTo>
                    <a:cubicBezTo>
                      <a:pt x="1134" y="535"/>
                      <a:pt x="1135" y="535"/>
                      <a:pt x="1136" y="535"/>
                    </a:cubicBezTo>
                    <a:cubicBezTo>
                      <a:pt x="1136" y="534"/>
                      <a:pt x="1139" y="533"/>
                      <a:pt x="1139" y="533"/>
                    </a:cubicBezTo>
                    <a:cubicBezTo>
                      <a:pt x="1140" y="532"/>
                      <a:pt x="1141" y="532"/>
                      <a:pt x="1140" y="532"/>
                    </a:cubicBezTo>
                    <a:cubicBezTo>
                      <a:pt x="1139" y="531"/>
                      <a:pt x="1140" y="530"/>
                      <a:pt x="1140" y="530"/>
                    </a:cubicBezTo>
                    <a:cubicBezTo>
                      <a:pt x="1141" y="530"/>
                      <a:pt x="1140" y="530"/>
                      <a:pt x="1139" y="529"/>
                    </a:cubicBezTo>
                    <a:cubicBezTo>
                      <a:pt x="1138" y="528"/>
                      <a:pt x="1138" y="527"/>
                      <a:pt x="1138" y="527"/>
                    </a:cubicBezTo>
                    <a:cubicBezTo>
                      <a:pt x="1137" y="527"/>
                      <a:pt x="1137" y="526"/>
                      <a:pt x="1136" y="526"/>
                    </a:cubicBezTo>
                    <a:cubicBezTo>
                      <a:pt x="1136" y="527"/>
                      <a:pt x="1135" y="525"/>
                      <a:pt x="1138" y="526"/>
                    </a:cubicBezTo>
                    <a:cubicBezTo>
                      <a:pt x="1141" y="527"/>
                      <a:pt x="1141" y="527"/>
                      <a:pt x="1140" y="525"/>
                    </a:cubicBezTo>
                    <a:cubicBezTo>
                      <a:pt x="1139" y="523"/>
                      <a:pt x="1138" y="524"/>
                      <a:pt x="1138" y="523"/>
                    </a:cubicBezTo>
                    <a:cubicBezTo>
                      <a:pt x="1137" y="522"/>
                      <a:pt x="1134" y="521"/>
                      <a:pt x="1134" y="520"/>
                    </a:cubicBezTo>
                    <a:cubicBezTo>
                      <a:pt x="1133" y="520"/>
                      <a:pt x="1129" y="518"/>
                      <a:pt x="1127" y="518"/>
                    </a:cubicBezTo>
                    <a:cubicBezTo>
                      <a:pt x="1126" y="519"/>
                      <a:pt x="1122" y="517"/>
                      <a:pt x="1120" y="518"/>
                    </a:cubicBezTo>
                    <a:cubicBezTo>
                      <a:pt x="1118" y="519"/>
                      <a:pt x="1114" y="519"/>
                      <a:pt x="1110" y="519"/>
                    </a:cubicBezTo>
                    <a:cubicBezTo>
                      <a:pt x="1107" y="520"/>
                      <a:pt x="1094" y="525"/>
                      <a:pt x="1092" y="526"/>
                    </a:cubicBezTo>
                    <a:cubicBezTo>
                      <a:pt x="1090" y="526"/>
                      <a:pt x="1085" y="529"/>
                      <a:pt x="1084" y="529"/>
                    </a:cubicBezTo>
                    <a:cubicBezTo>
                      <a:pt x="1083" y="529"/>
                      <a:pt x="1079" y="532"/>
                      <a:pt x="1076" y="533"/>
                    </a:cubicBezTo>
                    <a:cubicBezTo>
                      <a:pt x="1074" y="534"/>
                      <a:pt x="1070" y="537"/>
                      <a:pt x="1069" y="538"/>
                    </a:cubicBezTo>
                    <a:cubicBezTo>
                      <a:pt x="1068" y="539"/>
                      <a:pt x="1058" y="549"/>
                      <a:pt x="1056" y="551"/>
                    </a:cubicBezTo>
                    <a:cubicBezTo>
                      <a:pt x="1054" y="553"/>
                      <a:pt x="1053" y="555"/>
                      <a:pt x="1052" y="556"/>
                    </a:cubicBezTo>
                    <a:cubicBezTo>
                      <a:pt x="1051" y="557"/>
                      <a:pt x="1048" y="560"/>
                      <a:pt x="1047" y="561"/>
                    </a:cubicBezTo>
                    <a:cubicBezTo>
                      <a:pt x="1046" y="561"/>
                      <a:pt x="1039" y="564"/>
                      <a:pt x="1037" y="565"/>
                    </a:cubicBezTo>
                    <a:cubicBezTo>
                      <a:pt x="1036" y="565"/>
                      <a:pt x="1035" y="566"/>
                      <a:pt x="1037" y="564"/>
                    </a:cubicBezTo>
                    <a:cubicBezTo>
                      <a:pt x="1039" y="563"/>
                      <a:pt x="1039" y="561"/>
                      <a:pt x="1040" y="560"/>
                    </a:cubicBezTo>
                    <a:cubicBezTo>
                      <a:pt x="1042" y="560"/>
                      <a:pt x="1043" y="559"/>
                      <a:pt x="1044" y="557"/>
                    </a:cubicBezTo>
                    <a:cubicBezTo>
                      <a:pt x="1045" y="556"/>
                      <a:pt x="1048" y="552"/>
                      <a:pt x="1048" y="552"/>
                    </a:cubicBezTo>
                    <a:cubicBezTo>
                      <a:pt x="1049" y="551"/>
                      <a:pt x="1051" y="550"/>
                      <a:pt x="1052" y="549"/>
                    </a:cubicBezTo>
                    <a:cubicBezTo>
                      <a:pt x="1052" y="549"/>
                      <a:pt x="1053" y="548"/>
                      <a:pt x="1054" y="547"/>
                    </a:cubicBezTo>
                    <a:cubicBezTo>
                      <a:pt x="1055" y="547"/>
                      <a:pt x="1056" y="546"/>
                      <a:pt x="1056" y="545"/>
                    </a:cubicBezTo>
                    <a:cubicBezTo>
                      <a:pt x="1056" y="544"/>
                      <a:pt x="1057" y="541"/>
                      <a:pt x="1058" y="541"/>
                    </a:cubicBezTo>
                    <a:cubicBezTo>
                      <a:pt x="1058" y="540"/>
                      <a:pt x="1058" y="540"/>
                      <a:pt x="1057" y="539"/>
                    </a:cubicBezTo>
                    <a:cubicBezTo>
                      <a:pt x="1056" y="539"/>
                      <a:pt x="1055" y="537"/>
                      <a:pt x="1055" y="537"/>
                    </a:cubicBezTo>
                    <a:cubicBezTo>
                      <a:pt x="1054" y="537"/>
                      <a:pt x="1053" y="538"/>
                      <a:pt x="1052" y="537"/>
                    </a:cubicBezTo>
                    <a:cubicBezTo>
                      <a:pt x="1050" y="537"/>
                      <a:pt x="1049" y="536"/>
                      <a:pt x="1049" y="536"/>
                    </a:cubicBezTo>
                    <a:cubicBezTo>
                      <a:pt x="1048" y="536"/>
                      <a:pt x="1043" y="535"/>
                      <a:pt x="1043" y="535"/>
                    </a:cubicBezTo>
                    <a:cubicBezTo>
                      <a:pt x="1042" y="536"/>
                      <a:pt x="1041" y="536"/>
                      <a:pt x="1042" y="535"/>
                    </a:cubicBezTo>
                    <a:cubicBezTo>
                      <a:pt x="1043" y="534"/>
                      <a:pt x="1040" y="533"/>
                      <a:pt x="1042" y="534"/>
                    </a:cubicBezTo>
                    <a:cubicBezTo>
                      <a:pt x="1045" y="534"/>
                      <a:pt x="1042" y="534"/>
                      <a:pt x="1045" y="535"/>
                    </a:cubicBezTo>
                    <a:cubicBezTo>
                      <a:pt x="1048" y="535"/>
                      <a:pt x="1049" y="535"/>
                      <a:pt x="1050" y="535"/>
                    </a:cubicBezTo>
                    <a:cubicBezTo>
                      <a:pt x="1050" y="536"/>
                      <a:pt x="1052" y="537"/>
                      <a:pt x="1053" y="537"/>
                    </a:cubicBezTo>
                    <a:cubicBezTo>
                      <a:pt x="1054" y="536"/>
                      <a:pt x="1055" y="536"/>
                      <a:pt x="1056" y="537"/>
                    </a:cubicBezTo>
                    <a:cubicBezTo>
                      <a:pt x="1057" y="538"/>
                      <a:pt x="1058" y="540"/>
                      <a:pt x="1059" y="539"/>
                    </a:cubicBezTo>
                    <a:cubicBezTo>
                      <a:pt x="1060" y="538"/>
                      <a:pt x="1062" y="537"/>
                      <a:pt x="1062" y="536"/>
                    </a:cubicBezTo>
                    <a:cubicBezTo>
                      <a:pt x="1063" y="535"/>
                      <a:pt x="1064" y="534"/>
                      <a:pt x="1064" y="534"/>
                    </a:cubicBezTo>
                    <a:cubicBezTo>
                      <a:pt x="1065" y="534"/>
                      <a:pt x="1065" y="531"/>
                      <a:pt x="1066" y="531"/>
                    </a:cubicBezTo>
                    <a:cubicBezTo>
                      <a:pt x="1067" y="530"/>
                      <a:pt x="1068" y="527"/>
                      <a:pt x="1069" y="527"/>
                    </a:cubicBezTo>
                    <a:cubicBezTo>
                      <a:pt x="1069" y="527"/>
                      <a:pt x="1074" y="524"/>
                      <a:pt x="1075" y="522"/>
                    </a:cubicBezTo>
                    <a:cubicBezTo>
                      <a:pt x="1076" y="521"/>
                      <a:pt x="1077" y="521"/>
                      <a:pt x="1078" y="521"/>
                    </a:cubicBezTo>
                    <a:cubicBezTo>
                      <a:pt x="1078" y="521"/>
                      <a:pt x="1079" y="521"/>
                      <a:pt x="1080" y="520"/>
                    </a:cubicBezTo>
                    <a:cubicBezTo>
                      <a:pt x="1081" y="518"/>
                      <a:pt x="1084" y="517"/>
                      <a:pt x="1085" y="517"/>
                    </a:cubicBezTo>
                    <a:cubicBezTo>
                      <a:pt x="1086" y="516"/>
                      <a:pt x="1094" y="515"/>
                      <a:pt x="1094" y="514"/>
                    </a:cubicBezTo>
                    <a:cubicBezTo>
                      <a:pt x="1095" y="514"/>
                      <a:pt x="1096" y="514"/>
                      <a:pt x="1096" y="512"/>
                    </a:cubicBezTo>
                    <a:cubicBezTo>
                      <a:pt x="1096" y="511"/>
                      <a:pt x="1096" y="510"/>
                      <a:pt x="1096" y="510"/>
                    </a:cubicBezTo>
                    <a:cubicBezTo>
                      <a:pt x="1097" y="509"/>
                      <a:pt x="1096" y="508"/>
                      <a:pt x="1097" y="507"/>
                    </a:cubicBezTo>
                    <a:cubicBezTo>
                      <a:pt x="1098" y="506"/>
                      <a:pt x="1099" y="505"/>
                      <a:pt x="1100" y="504"/>
                    </a:cubicBezTo>
                    <a:cubicBezTo>
                      <a:pt x="1100" y="504"/>
                      <a:pt x="1102" y="503"/>
                      <a:pt x="1103" y="502"/>
                    </a:cubicBezTo>
                    <a:cubicBezTo>
                      <a:pt x="1104" y="501"/>
                      <a:pt x="1106" y="498"/>
                      <a:pt x="1108" y="499"/>
                    </a:cubicBezTo>
                    <a:cubicBezTo>
                      <a:pt x="1109" y="499"/>
                      <a:pt x="1112" y="500"/>
                      <a:pt x="1115" y="499"/>
                    </a:cubicBezTo>
                    <a:cubicBezTo>
                      <a:pt x="1118" y="498"/>
                      <a:pt x="1127" y="497"/>
                      <a:pt x="1127" y="498"/>
                    </a:cubicBezTo>
                    <a:cubicBezTo>
                      <a:pt x="1128" y="498"/>
                      <a:pt x="1136" y="498"/>
                      <a:pt x="1137" y="498"/>
                    </a:cubicBezTo>
                    <a:cubicBezTo>
                      <a:pt x="1138" y="498"/>
                      <a:pt x="1142" y="499"/>
                      <a:pt x="1143" y="498"/>
                    </a:cubicBezTo>
                    <a:cubicBezTo>
                      <a:pt x="1144" y="497"/>
                      <a:pt x="1147" y="498"/>
                      <a:pt x="1148" y="498"/>
                    </a:cubicBezTo>
                    <a:cubicBezTo>
                      <a:pt x="1149" y="498"/>
                      <a:pt x="1151" y="498"/>
                      <a:pt x="1151" y="499"/>
                    </a:cubicBezTo>
                    <a:cubicBezTo>
                      <a:pt x="1152" y="499"/>
                      <a:pt x="1152" y="499"/>
                      <a:pt x="1153" y="499"/>
                    </a:cubicBezTo>
                    <a:cubicBezTo>
                      <a:pt x="1154" y="499"/>
                      <a:pt x="1158" y="499"/>
                      <a:pt x="1160" y="498"/>
                    </a:cubicBezTo>
                    <a:cubicBezTo>
                      <a:pt x="1162" y="497"/>
                      <a:pt x="1165" y="498"/>
                      <a:pt x="1166" y="499"/>
                    </a:cubicBezTo>
                    <a:cubicBezTo>
                      <a:pt x="1167" y="499"/>
                      <a:pt x="1170" y="499"/>
                      <a:pt x="1171" y="499"/>
                    </a:cubicBezTo>
                    <a:cubicBezTo>
                      <a:pt x="1172" y="499"/>
                      <a:pt x="1176" y="500"/>
                      <a:pt x="1177" y="501"/>
                    </a:cubicBezTo>
                    <a:cubicBezTo>
                      <a:pt x="1177" y="501"/>
                      <a:pt x="1176" y="502"/>
                      <a:pt x="1179" y="502"/>
                    </a:cubicBezTo>
                    <a:cubicBezTo>
                      <a:pt x="1181" y="502"/>
                      <a:pt x="1185" y="500"/>
                      <a:pt x="1188" y="500"/>
                    </a:cubicBezTo>
                    <a:cubicBezTo>
                      <a:pt x="1192" y="500"/>
                      <a:pt x="1197" y="499"/>
                      <a:pt x="1198" y="499"/>
                    </a:cubicBezTo>
                    <a:cubicBezTo>
                      <a:pt x="1199" y="499"/>
                      <a:pt x="1201" y="499"/>
                      <a:pt x="1202" y="498"/>
                    </a:cubicBezTo>
                    <a:cubicBezTo>
                      <a:pt x="1203" y="498"/>
                      <a:pt x="1213" y="490"/>
                      <a:pt x="1215" y="488"/>
                    </a:cubicBezTo>
                    <a:cubicBezTo>
                      <a:pt x="1216" y="487"/>
                      <a:pt x="1217" y="486"/>
                      <a:pt x="1217" y="488"/>
                    </a:cubicBezTo>
                    <a:cubicBezTo>
                      <a:pt x="1217" y="489"/>
                      <a:pt x="1218" y="488"/>
                      <a:pt x="1218" y="487"/>
                    </a:cubicBezTo>
                    <a:cubicBezTo>
                      <a:pt x="1218" y="485"/>
                      <a:pt x="1218" y="484"/>
                      <a:pt x="1219" y="483"/>
                    </a:cubicBezTo>
                    <a:cubicBezTo>
                      <a:pt x="1220" y="482"/>
                      <a:pt x="1224" y="481"/>
                      <a:pt x="1223" y="480"/>
                    </a:cubicBezTo>
                    <a:cubicBezTo>
                      <a:pt x="1223" y="479"/>
                      <a:pt x="1224" y="479"/>
                      <a:pt x="1225" y="479"/>
                    </a:cubicBezTo>
                    <a:cubicBezTo>
                      <a:pt x="1226" y="478"/>
                      <a:pt x="1233" y="474"/>
                      <a:pt x="1238" y="475"/>
                    </a:cubicBezTo>
                    <a:cubicBezTo>
                      <a:pt x="1243" y="476"/>
                      <a:pt x="1247" y="476"/>
                      <a:pt x="1249" y="474"/>
                    </a:cubicBezTo>
                    <a:cubicBezTo>
                      <a:pt x="1251" y="472"/>
                      <a:pt x="1257" y="469"/>
                      <a:pt x="1259" y="468"/>
                    </a:cubicBezTo>
                    <a:cubicBezTo>
                      <a:pt x="1261" y="467"/>
                      <a:pt x="1263" y="466"/>
                      <a:pt x="1264" y="464"/>
                    </a:cubicBezTo>
                    <a:cubicBezTo>
                      <a:pt x="1265" y="462"/>
                      <a:pt x="1265" y="460"/>
                      <a:pt x="1266" y="460"/>
                    </a:cubicBezTo>
                    <a:cubicBezTo>
                      <a:pt x="1267" y="460"/>
                      <a:pt x="1268" y="460"/>
                      <a:pt x="1266" y="459"/>
                    </a:cubicBezTo>
                    <a:cubicBezTo>
                      <a:pt x="1264" y="458"/>
                      <a:pt x="1258" y="455"/>
                      <a:pt x="1263" y="457"/>
                    </a:cubicBezTo>
                    <a:close/>
                    <a:moveTo>
                      <a:pt x="340" y="161"/>
                    </a:moveTo>
                    <a:cubicBezTo>
                      <a:pt x="342" y="161"/>
                      <a:pt x="345" y="160"/>
                      <a:pt x="345" y="161"/>
                    </a:cubicBezTo>
                    <a:cubicBezTo>
                      <a:pt x="344" y="162"/>
                      <a:pt x="344" y="164"/>
                      <a:pt x="343" y="163"/>
                    </a:cubicBezTo>
                    <a:cubicBezTo>
                      <a:pt x="342" y="163"/>
                      <a:pt x="342" y="163"/>
                      <a:pt x="342" y="164"/>
                    </a:cubicBezTo>
                    <a:cubicBezTo>
                      <a:pt x="341" y="165"/>
                      <a:pt x="341" y="165"/>
                      <a:pt x="340" y="164"/>
                    </a:cubicBezTo>
                    <a:cubicBezTo>
                      <a:pt x="339" y="164"/>
                      <a:pt x="339" y="164"/>
                      <a:pt x="338" y="165"/>
                    </a:cubicBezTo>
                    <a:cubicBezTo>
                      <a:pt x="337" y="165"/>
                      <a:pt x="337" y="165"/>
                      <a:pt x="336" y="164"/>
                    </a:cubicBezTo>
                    <a:cubicBezTo>
                      <a:pt x="335" y="164"/>
                      <a:pt x="334" y="164"/>
                      <a:pt x="334" y="165"/>
                    </a:cubicBezTo>
                    <a:cubicBezTo>
                      <a:pt x="334" y="166"/>
                      <a:pt x="333" y="167"/>
                      <a:pt x="332" y="166"/>
                    </a:cubicBezTo>
                    <a:cubicBezTo>
                      <a:pt x="331" y="164"/>
                      <a:pt x="328" y="161"/>
                      <a:pt x="326" y="161"/>
                    </a:cubicBezTo>
                    <a:cubicBezTo>
                      <a:pt x="324" y="162"/>
                      <a:pt x="322" y="162"/>
                      <a:pt x="320" y="162"/>
                    </a:cubicBezTo>
                    <a:cubicBezTo>
                      <a:pt x="319" y="162"/>
                      <a:pt x="317" y="161"/>
                      <a:pt x="317" y="162"/>
                    </a:cubicBezTo>
                    <a:cubicBezTo>
                      <a:pt x="316" y="163"/>
                      <a:pt x="316" y="164"/>
                      <a:pt x="317" y="164"/>
                    </a:cubicBezTo>
                    <a:cubicBezTo>
                      <a:pt x="318" y="164"/>
                      <a:pt x="317" y="164"/>
                      <a:pt x="315" y="165"/>
                    </a:cubicBezTo>
                    <a:cubicBezTo>
                      <a:pt x="314" y="165"/>
                      <a:pt x="315" y="165"/>
                      <a:pt x="314" y="166"/>
                    </a:cubicBezTo>
                    <a:cubicBezTo>
                      <a:pt x="312" y="166"/>
                      <a:pt x="310" y="166"/>
                      <a:pt x="312" y="167"/>
                    </a:cubicBezTo>
                    <a:cubicBezTo>
                      <a:pt x="313" y="168"/>
                      <a:pt x="314" y="169"/>
                      <a:pt x="316" y="169"/>
                    </a:cubicBezTo>
                    <a:cubicBezTo>
                      <a:pt x="317" y="170"/>
                      <a:pt x="318" y="170"/>
                      <a:pt x="318" y="172"/>
                    </a:cubicBezTo>
                    <a:cubicBezTo>
                      <a:pt x="319" y="173"/>
                      <a:pt x="321" y="174"/>
                      <a:pt x="318" y="173"/>
                    </a:cubicBezTo>
                    <a:cubicBezTo>
                      <a:pt x="316" y="173"/>
                      <a:pt x="314" y="173"/>
                      <a:pt x="313" y="174"/>
                    </a:cubicBezTo>
                    <a:cubicBezTo>
                      <a:pt x="311" y="175"/>
                      <a:pt x="311" y="176"/>
                      <a:pt x="310" y="176"/>
                    </a:cubicBezTo>
                    <a:cubicBezTo>
                      <a:pt x="309" y="176"/>
                      <a:pt x="299" y="183"/>
                      <a:pt x="298" y="184"/>
                    </a:cubicBezTo>
                    <a:cubicBezTo>
                      <a:pt x="297" y="184"/>
                      <a:pt x="295" y="186"/>
                      <a:pt x="293" y="185"/>
                    </a:cubicBezTo>
                    <a:cubicBezTo>
                      <a:pt x="291" y="185"/>
                      <a:pt x="288" y="184"/>
                      <a:pt x="290" y="183"/>
                    </a:cubicBezTo>
                    <a:cubicBezTo>
                      <a:pt x="291" y="181"/>
                      <a:pt x="291" y="182"/>
                      <a:pt x="292" y="182"/>
                    </a:cubicBezTo>
                    <a:cubicBezTo>
                      <a:pt x="293" y="182"/>
                      <a:pt x="294" y="181"/>
                      <a:pt x="295" y="181"/>
                    </a:cubicBezTo>
                    <a:cubicBezTo>
                      <a:pt x="297" y="182"/>
                      <a:pt x="298" y="181"/>
                      <a:pt x="297" y="180"/>
                    </a:cubicBezTo>
                    <a:cubicBezTo>
                      <a:pt x="297" y="179"/>
                      <a:pt x="297" y="178"/>
                      <a:pt x="298" y="178"/>
                    </a:cubicBezTo>
                    <a:cubicBezTo>
                      <a:pt x="300" y="177"/>
                      <a:pt x="306" y="174"/>
                      <a:pt x="306" y="171"/>
                    </a:cubicBezTo>
                    <a:cubicBezTo>
                      <a:pt x="306" y="167"/>
                      <a:pt x="306" y="167"/>
                      <a:pt x="305" y="167"/>
                    </a:cubicBezTo>
                    <a:cubicBezTo>
                      <a:pt x="303" y="166"/>
                      <a:pt x="299" y="166"/>
                      <a:pt x="297" y="167"/>
                    </a:cubicBezTo>
                    <a:cubicBezTo>
                      <a:pt x="296" y="169"/>
                      <a:pt x="294" y="170"/>
                      <a:pt x="292" y="171"/>
                    </a:cubicBezTo>
                    <a:cubicBezTo>
                      <a:pt x="290" y="171"/>
                      <a:pt x="289" y="171"/>
                      <a:pt x="289" y="172"/>
                    </a:cubicBezTo>
                    <a:cubicBezTo>
                      <a:pt x="289" y="173"/>
                      <a:pt x="289" y="174"/>
                      <a:pt x="288" y="174"/>
                    </a:cubicBezTo>
                    <a:cubicBezTo>
                      <a:pt x="288" y="175"/>
                      <a:pt x="288" y="175"/>
                      <a:pt x="288" y="175"/>
                    </a:cubicBezTo>
                    <a:cubicBezTo>
                      <a:pt x="289" y="176"/>
                      <a:pt x="288" y="179"/>
                      <a:pt x="285" y="180"/>
                    </a:cubicBezTo>
                    <a:cubicBezTo>
                      <a:pt x="282" y="181"/>
                      <a:pt x="282" y="183"/>
                      <a:pt x="281" y="182"/>
                    </a:cubicBezTo>
                    <a:cubicBezTo>
                      <a:pt x="279" y="180"/>
                      <a:pt x="278" y="181"/>
                      <a:pt x="276" y="181"/>
                    </a:cubicBezTo>
                    <a:cubicBezTo>
                      <a:pt x="273" y="181"/>
                      <a:pt x="252" y="178"/>
                      <a:pt x="262" y="176"/>
                    </a:cubicBezTo>
                    <a:cubicBezTo>
                      <a:pt x="262" y="176"/>
                      <a:pt x="265" y="176"/>
                      <a:pt x="267" y="176"/>
                    </a:cubicBezTo>
                    <a:cubicBezTo>
                      <a:pt x="268" y="176"/>
                      <a:pt x="270" y="175"/>
                      <a:pt x="271" y="173"/>
                    </a:cubicBezTo>
                    <a:cubicBezTo>
                      <a:pt x="271" y="171"/>
                      <a:pt x="270" y="171"/>
                      <a:pt x="269" y="170"/>
                    </a:cubicBezTo>
                    <a:cubicBezTo>
                      <a:pt x="269" y="170"/>
                      <a:pt x="268" y="169"/>
                      <a:pt x="269" y="169"/>
                    </a:cubicBezTo>
                    <a:cubicBezTo>
                      <a:pt x="270" y="169"/>
                      <a:pt x="270" y="167"/>
                      <a:pt x="272" y="167"/>
                    </a:cubicBezTo>
                    <a:cubicBezTo>
                      <a:pt x="273" y="167"/>
                      <a:pt x="279" y="166"/>
                      <a:pt x="278" y="164"/>
                    </a:cubicBezTo>
                    <a:cubicBezTo>
                      <a:pt x="278" y="162"/>
                      <a:pt x="274" y="159"/>
                      <a:pt x="272" y="159"/>
                    </a:cubicBezTo>
                    <a:cubicBezTo>
                      <a:pt x="271" y="158"/>
                      <a:pt x="270" y="157"/>
                      <a:pt x="273" y="157"/>
                    </a:cubicBezTo>
                    <a:cubicBezTo>
                      <a:pt x="276" y="157"/>
                      <a:pt x="278" y="156"/>
                      <a:pt x="281" y="157"/>
                    </a:cubicBezTo>
                    <a:cubicBezTo>
                      <a:pt x="284" y="158"/>
                      <a:pt x="287" y="159"/>
                      <a:pt x="290" y="158"/>
                    </a:cubicBezTo>
                    <a:cubicBezTo>
                      <a:pt x="293" y="157"/>
                      <a:pt x="295" y="156"/>
                      <a:pt x="293" y="155"/>
                    </a:cubicBezTo>
                    <a:cubicBezTo>
                      <a:pt x="292" y="154"/>
                      <a:pt x="287" y="151"/>
                      <a:pt x="279" y="150"/>
                    </a:cubicBezTo>
                    <a:cubicBezTo>
                      <a:pt x="272" y="150"/>
                      <a:pt x="265" y="150"/>
                      <a:pt x="267" y="151"/>
                    </a:cubicBezTo>
                    <a:cubicBezTo>
                      <a:pt x="268" y="152"/>
                      <a:pt x="268" y="153"/>
                      <a:pt x="266" y="153"/>
                    </a:cubicBezTo>
                    <a:cubicBezTo>
                      <a:pt x="265" y="152"/>
                      <a:pt x="262" y="152"/>
                      <a:pt x="260" y="153"/>
                    </a:cubicBezTo>
                    <a:cubicBezTo>
                      <a:pt x="258" y="154"/>
                      <a:pt x="256" y="154"/>
                      <a:pt x="254" y="153"/>
                    </a:cubicBezTo>
                    <a:cubicBezTo>
                      <a:pt x="251" y="152"/>
                      <a:pt x="249" y="152"/>
                      <a:pt x="247" y="152"/>
                    </a:cubicBezTo>
                    <a:cubicBezTo>
                      <a:pt x="245" y="153"/>
                      <a:pt x="242" y="153"/>
                      <a:pt x="243" y="154"/>
                    </a:cubicBezTo>
                    <a:cubicBezTo>
                      <a:pt x="244" y="154"/>
                      <a:pt x="244" y="155"/>
                      <a:pt x="244" y="155"/>
                    </a:cubicBezTo>
                    <a:cubicBezTo>
                      <a:pt x="243" y="155"/>
                      <a:pt x="241" y="155"/>
                      <a:pt x="240" y="158"/>
                    </a:cubicBezTo>
                    <a:cubicBezTo>
                      <a:pt x="240" y="158"/>
                      <a:pt x="240" y="159"/>
                      <a:pt x="239" y="158"/>
                    </a:cubicBezTo>
                    <a:cubicBezTo>
                      <a:pt x="238" y="156"/>
                      <a:pt x="237" y="156"/>
                      <a:pt x="237" y="154"/>
                    </a:cubicBezTo>
                    <a:cubicBezTo>
                      <a:pt x="236" y="153"/>
                      <a:pt x="236" y="150"/>
                      <a:pt x="237" y="149"/>
                    </a:cubicBezTo>
                    <a:cubicBezTo>
                      <a:pt x="238" y="149"/>
                      <a:pt x="238" y="149"/>
                      <a:pt x="239" y="150"/>
                    </a:cubicBezTo>
                    <a:cubicBezTo>
                      <a:pt x="240" y="150"/>
                      <a:pt x="240" y="151"/>
                      <a:pt x="241" y="150"/>
                    </a:cubicBezTo>
                    <a:cubicBezTo>
                      <a:pt x="242" y="150"/>
                      <a:pt x="242" y="150"/>
                      <a:pt x="243" y="150"/>
                    </a:cubicBezTo>
                    <a:cubicBezTo>
                      <a:pt x="244" y="150"/>
                      <a:pt x="246" y="151"/>
                      <a:pt x="247" y="150"/>
                    </a:cubicBezTo>
                    <a:cubicBezTo>
                      <a:pt x="247" y="148"/>
                      <a:pt x="249" y="147"/>
                      <a:pt x="251" y="148"/>
                    </a:cubicBezTo>
                    <a:cubicBezTo>
                      <a:pt x="252" y="149"/>
                      <a:pt x="253" y="149"/>
                      <a:pt x="255" y="148"/>
                    </a:cubicBezTo>
                    <a:cubicBezTo>
                      <a:pt x="256" y="147"/>
                      <a:pt x="257" y="147"/>
                      <a:pt x="258" y="147"/>
                    </a:cubicBezTo>
                    <a:cubicBezTo>
                      <a:pt x="260" y="147"/>
                      <a:pt x="262" y="146"/>
                      <a:pt x="263" y="145"/>
                    </a:cubicBezTo>
                    <a:cubicBezTo>
                      <a:pt x="264" y="145"/>
                      <a:pt x="265" y="144"/>
                      <a:pt x="265" y="144"/>
                    </a:cubicBezTo>
                    <a:cubicBezTo>
                      <a:pt x="265" y="145"/>
                      <a:pt x="266" y="145"/>
                      <a:pt x="266" y="145"/>
                    </a:cubicBezTo>
                    <a:cubicBezTo>
                      <a:pt x="267" y="145"/>
                      <a:pt x="268" y="145"/>
                      <a:pt x="268" y="144"/>
                    </a:cubicBezTo>
                    <a:cubicBezTo>
                      <a:pt x="269" y="143"/>
                      <a:pt x="269" y="143"/>
                      <a:pt x="271" y="143"/>
                    </a:cubicBezTo>
                    <a:cubicBezTo>
                      <a:pt x="273" y="143"/>
                      <a:pt x="273" y="144"/>
                      <a:pt x="274" y="143"/>
                    </a:cubicBezTo>
                    <a:cubicBezTo>
                      <a:pt x="274" y="142"/>
                      <a:pt x="276" y="142"/>
                      <a:pt x="276" y="142"/>
                    </a:cubicBezTo>
                    <a:cubicBezTo>
                      <a:pt x="277" y="142"/>
                      <a:pt x="278" y="143"/>
                      <a:pt x="278" y="143"/>
                    </a:cubicBezTo>
                    <a:cubicBezTo>
                      <a:pt x="278" y="143"/>
                      <a:pt x="279" y="142"/>
                      <a:pt x="280" y="142"/>
                    </a:cubicBezTo>
                    <a:cubicBezTo>
                      <a:pt x="281" y="142"/>
                      <a:pt x="283" y="142"/>
                      <a:pt x="284" y="141"/>
                    </a:cubicBezTo>
                    <a:cubicBezTo>
                      <a:pt x="285" y="140"/>
                      <a:pt x="287" y="140"/>
                      <a:pt x="288" y="140"/>
                    </a:cubicBezTo>
                    <a:cubicBezTo>
                      <a:pt x="289" y="140"/>
                      <a:pt x="290" y="138"/>
                      <a:pt x="291" y="138"/>
                    </a:cubicBezTo>
                    <a:cubicBezTo>
                      <a:pt x="292" y="138"/>
                      <a:pt x="293" y="137"/>
                      <a:pt x="294" y="136"/>
                    </a:cubicBezTo>
                    <a:cubicBezTo>
                      <a:pt x="295" y="136"/>
                      <a:pt x="298" y="136"/>
                      <a:pt x="299" y="135"/>
                    </a:cubicBezTo>
                    <a:cubicBezTo>
                      <a:pt x="300" y="135"/>
                      <a:pt x="306" y="133"/>
                      <a:pt x="307" y="133"/>
                    </a:cubicBezTo>
                    <a:cubicBezTo>
                      <a:pt x="308" y="133"/>
                      <a:pt x="311" y="131"/>
                      <a:pt x="312" y="131"/>
                    </a:cubicBezTo>
                    <a:cubicBezTo>
                      <a:pt x="313" y="132"/>
                      <a:pt x="329" y="135"/>
                      <a:pt x="327" y="135"/>
                    </a:cubicBezTo>
                    <a:cubicBezTo>
                      <a:pt x="325" y="136"/>
                      <a:pt x="323" y="136"/>
                      <a:pt x="322" y="137"/>
                    </a:cubicBezTo>
                    <a:cubicBezTo>
                      <a:pt x="321" y="138"/>
                      <a:pt x="320" y="139"/>
                      <a:pt x="318" y="139"/>
                    </a:cubicBezTo>
                    <a:cubicBezTo>
                      <a:pt x="317" y="139"/>
                      <a:pt x="315" y="139"/>
                      <a:pt x="314" y="140"/>
                    </a:cubicBezTo>
                    <a:cubicBezTo>
                      <a:pt x="314" y="140"/>
                      <a:pt x="311" y="141"/>
                      <a:pt x="311" y="142"/>
                    </a:cubicBezTo>
                    <a:cubicBezTo>
                      <a:pt x="310" y="142"/>
                      <a:pt x="309" y="143"/>
                      <a:pt x="309" y="144"/>
                    </a:cubicBezTo>
                    <a:cubicBezTo>
                      <a:pt x="308" y="144"/>
                      <a:pt x="306" y="145"/>
                      <a:pt x="307" y="145"/>
                    </a:cubicBezTo>
                    <a:cubicBezTo>
                      <a:pt x="308" y="145"/>
                      <a:pt x="308" y="145"/>
                      <a:pt x="307" y="146"/>
                    </a:cubicBezTo>
                    <a:cubicBezTo>
                      <a:pt x="306" y="147"/>
                      <a:pt x="306" y="148"/>
                      <a:pt x="308" y="147"/>
                    </a:cubicBezTo>
                    <a:cubicBezTo>
                      <a:pt x="309" y="147"/>
                      <a:pt x="310" y="147"/>
                      <a:pt x="311" y="147"/>
                    </a:cubicBezTo>
                    <a:cubicBezTo>
                      <a:pt x="312" y="148"/>
                      <a:pt x="315" y="149"/>
                      <a:pt x="315" y="148"/>
                    </a:cubicBezTo>
                    <a:cubicBezTo>
                      <a:pt x="316" y="148"/>
                      <a:pt x="319" y="148"/>
                      <a:pt x="317" y="148"/>
                    </a:cubicBezTo>
                    <a:cubicBezTo>
                      <a:pt x="315" y="149"/>
                      <a:pt x="315" y="149"/>
                      <a:pt x="317" y="149"/>
                    </a:cubicBezTo>
                    <a:cubicBezTo>
                      <a:pt x="318" y="150"/>
                      <a:pt x="320" y="150"/>
                      <a:pt x="320" y="149"/>
                    </a:cubicBezTo>
                    <a:cubicBezTo>
                      <a:pt x="319" y="148"/>
                      <a:pt x="320" y="148"/>
                      <a:pt x="321" y="148"/>
                    </a:cubicBezTo>
                    <a:cubicBezTo>
                      <a:pt x="323" y="149"/>
                      <a:pt x="329" y="150"/>
                      <a:pt x="331" y="149"/>
                    </a:cubicBezTo>
                    <a:cubicBezTo>
                      <a:pt x="331" y="149"/>
                      <a:pt x="336" y="148"/>
                      <a:pt x="337" y="147"/>
                    </a:cubicBezTo>
                    <a:cubicBezTo>
                      <a:pt x="339" y="145"/>
                      <a:pt x="339" y="145"/>
                      <a:pt x="338" y="145"/>
                    </a:cubicBezTo>
                    <a:cubicBezTo>
                      <a:pt x="337" y="146"/>
                      <a:pt x="338" y="144"/>
                      <a:pt x="340" y="143"/>
                    </a:cubicBezTo>
                    <a:cubicBezTo>
                      <a:pt x="342" y="142"/>
                      <a:pt x="347" y="139"/>
                      <a:pt x="347" y="141"/>
                    </a:cubicBezTo>
                    <a:cubicBezTo>
                      <a:pt x="347" y="143"/>
                      <a:pt x="346" y="142"/>
                      <a:pt x="345" y="143"/>
                    </a:cubicBezTo>
                    <a:cubicBezTo>
                      <a:pt x="344" y="144"/>
                      <a:pt x="344" y="145"/>
                      <a:pt x="343" y="146"/>
                    </a:cubicBezTo>
                    <a:cubicBezTo>
                      <a:pt x="343" y="146"/>
                      <a:pt x="343" y="147"/>
                      <a:pt x="345" y="146"/>
                    </a:cubicBezTo>
                    <a:cubicBezTo>
                      <a:pt x="346" y="146"/>
                      <a:pt x="350" y="145"/>
                      <a:pt x="349" y="146"/>
                    </a:cubicBezTo>
                    <a:cubicBezTo>
                      <a:pt x="348" y="147"/>
                      <a:pt x="348" y="148"/>
                      <a:pt x="347" y="149"/>
                    </a:cubicBezTo>
                    <a:cubicBezTo>
                      <a:pt x="346" y="151"/>
                      <a:pt x="345" y="153"/>
                      <a:pt x="345" y="154"/>
                    </a:cubicBezTo>
                    <a:cubicBezTo>
                      <a:pt x="345" y="155"/>
                      <a:pt x="344" y="156"/>
                      <a:pt x="343" y="156"/>
                    </a:cubicBezTo>
                    <a:cubicBezTo>
                      <a:pt x="342" y="155"/>
                      <a:pt x="341" y="156"/>
                      <a:pt x="340" y="157"/>
                    </a:cubicBezTo>
                    <a:cubicBezTo>
                      <a:pt x="339" y="158"/>
                      <a:pt x="339" y="159"/>
                      <a:pt x="339" y="159"/>
                    </a:cubicBezTo>
                    <a:cubicBezTo>
                      <a:pt x="338" y="160"/>
                      <a:pt x="338" y="162"/>
                      <a:pt x="340" y="161"/>
                    </a:cubicBezTo>
                    <a:close/>
                    <a:moveTo>
                      <a:pt x="475" y="234"/>
                    </a:moveTo>
                    <a:cubicBezTo>
                      <a:pt x="473" y="235"/>
                      <a:pt x="471" y="240"/>
                      <a:pt x="471" y="237"/>
                    </a:cubicBezTo>
                    <a:cubicBezTo>
                      <a:pt x="471" y="235"/>
                      <a:pt x="469" y="236"/>
                      <a:pt x="468" y="235"/>
                    </a:cubicBezTo>
                    <a:cubicBezTo>
                      <a:pt x="467" y="234"/>
                      <a:pt x="463" y="233"/>
                      <a:pt x="462" y="233"/>
                    </a:cubicBezTo>
                    <a:cubicBezTo>
                      <a:pt x="460" y="233"/>
                      <a:pt x="452" y="232"/>
                      <a:pt x="451" y="232"/>
                    </a:cubicBezTo>
                    <a:cubicBezTo>
                      <a:pt x="449" y="233"/>
                      <a:pt x="443" y="235"/>
                      <a:pt x="441" y="236"/>
                    </a:cubicBezTo>
                    <a:cubicBezTo>
                      <a:pt x="439" y="238"/>
                      <a:pt x="434" y="244"/>
                      <a:pt x="436" y="242"/>
                    </a:cubicBezTo>
                    <a:cubicBezTo>
                      <a:pt x="438" y="241"/>
                      <a:pt x="441" y="239"/>
                      <a:pt x="444" y="238"/>
                    </a:cubicBezTo>
                    <a:cubicBezTo>
                      <a:pt x="446" y="237"/>
                      <a:pt x="449" y="236"/>
                      <a:pt x="451" y="236"/>
                    </a:cubicBezTo>
                    <a:cubicBezTo>
                      <a:pt x="453" y="236"/>
                      <a:pt x="453" y="236"/>
                      <a:pt x="453" y="235"/>
                    </a:cubicBezTo>
                    <a:cubicBezTo>
                      <a:pt x="453" y="234"/>
                      <a:pt x="453" y="234"/>
                      <a:pt x="454" y="234"/>
                    </a:cubicBezTo>
                    <a:cubicBezTo>
                      <a:pt x="456" y="234"/>
                      <a:pt x="467" y="234"/>
                      <a:pt x="462" y="235"/>
                    </a:cubicBezTo>
                    <a:cubicBezTo>
                      <a:pt x="457" y="235"/>
                      <a:pt x="454" y="234"/>
                      <a:pt x="455" y="235"/>
                    </a:cubicBezTo>
                    <a:cubicBezTo>
                      <a:pt x="456" y="236"/>
                      <a:pt x="457" y="236"/>
                      <a:pt x="460" y="236"/>
                    </a:cubicBezTo>
                    <a:cubicBezTo>
                      <a:pt x="462" y="236"/>
                      <a:pt x="468" y="235"/>
                      <a:pt x="464" y="237"/>
                    </a:cubicBezTo>
                    <a:cubicBezTo>
                      <a:pt x="460" y="238"/>
                      <a:pt x="456" y="239"/>
                      <a:pt x="455" y="239"/>
                    </a:cubicBezTo>
                    <a:cubicBezTo>
                      <a:pt x="453" y="239"/>
                      <a:pt x="450" y="238"/>
                      <a:pt x="450" y="239"/>
                    </a:cubicBezTo>
                    <a:cubicBezTo>
                      <a:pt x="451" y="240"/>
                      <a:pt x="452" y="240"/>
                      <a:pt x="453" y="240"/>
                    </a:cubicBezTo>
                    <a:cubicBezTo>
                      <a:pt x="454" y="239"/>
                      <a:pt x="456" y="239"/>
                      <a:pt x="455" y="239"/>
                    </a:cubicBezTo>
                    <a:cubicBezTo>
                      <a:pt x="454" y="240"/>
                      <a:pt x="456" y="240"/>
                      <a:pt x="457" y="240"/>
                    </a:cubicBezTo>
                    <a:cubicBezTo>
                      <a:pt x="458" y="240"/>
                      <a:pt x="459" y="239"/>
                      <a:pt x="460" y="239"/>
                    </a:cubicBezTo>
                    <a:cubicBezTo>
                      <a:pt x="461" y="239"/>
                      <a:pt x="465" y="238"/>
                      <a:pt x="461" y="240"/>
                    </a:cubicBezTo>
                    <a:cubicBezTo>
                      <a:pt x="457" y="242"/>
                      <a:pt x="454" y="243"/>
                      <a:pt x="452" y="243"/>
                    </a:cubicBezTo>
                    <a:cubicBezTo>
                      <a:pt x="450" y="243"/>
                      <a:pt x="447" y="242"/>
                      <a:pt x="445" y="242"/>
                    </a:cubicBezTo>
                    <a:cubicBezTo>
                      <a:pt x="444" y="243"/>
                      <a:pt x="441" y="246"/>
                      <a:pt x="439" y="248"/>
                    </a:cubicBezTo>
                    <a:cubicBezTo>
                      <a:pt x="437" y="249"/>
                      <a:pt x="434" y="251"/>
                      <a:pt x="437" y="250"/>
                    </a:cubicBezTo>
                    <a:cubicBezTo>
                      <a:pt x="439" y="249"/>
                      <a:pt x="440" y="250"/>
                      <a:pt x="437" y="252"/>
                    </a:cubicBezTo>
                    <a:cubicBezTo>
                      <a:pt x="435" y="253"/>
                      <a:pt x="429" y="258"/>
                      <a:pt x="428" y="259"/>
                    </a:cubicBezTo>
                    <a:cubicBezTo>
                      <a:pt x="427" y="261"/>
                      <a:pt x="425" y="263"/>
                      <a:pt x="416" y="264"/>
                    </a:cubicBezTo>
                    <a:cubicBezTo>
                      <a:pt x="407" y="264"/>
                      <a:pt x="407" y="267"/>
                      <a:pt x="406" y="269"/>
                    </a:cubicBezTo>
                    <a:cubicBezTo>
                      <a:pt x="405" y="270"/>
                      <a:pt x="407" y="270"/>
                      <a:pt x="406" y="271"/>
                    </a:cubicBezTo>
                    <a:cubicBezTo>
                      <a:pt x="406" y="273"/>
                      <a:pt x="406" y="275"/>
                      <a:pt x="403" y="275"/>
                    </a:cubicBezTo>
                    <a:cubicBezTo>
                      <a:pt x="399" y="275"/>
                      <a:pt x="386" y="277"/>
                      <a:pt x="383" y="277"/>
                    </a:cubicBezTo>
                    <a:cubicBezTo>
                      <a:pt x="380" y="278"/>
                      <a:pt x="376" y="277"/>
                      <a:pt x="374" y="278"/>
                    </a:cubicBezTo>
                    <a:cubicBezTo>
                      <a:pt x="374" y="278"/>
                      <a:pt x="367" y="276"/>
                      <a:pt x="365" y="275"/>
                    </a:cubicBezTo>
                    <a:cubicBezTo>
                      <a:pt x="364" y="274"/>
                      <a:pt x="361" y="273"/>
                      <a:pt x="359" y="273"/>
                    </a:cubicBezTo>
                    <a:cubicBezTo>
                      <a:pt x="357" y="273"/>
                      <a:pt x="353" y="274"/>
                      <a:pt x="351" y="271"/>
                    </a:cubicBezTo>
                    <a:cubicBezTo>
                      <a:pt x="351" y="271"/>
                      <a:pt x="350" y="270"/>
                      <a:pt x="349" y="269"/>
                    </a:cubicBezTo>
                    <a:cubicBezTo>
                      <a:pt x="349" y="269"/>
                      <a:pt x="344" y="267"/>
                      <a:pt x="349" y="268"/>
                    </a:cubicBezTo>
                    <a:cubicBezTo>
                      <a:pt x="354" y="269"/>
                      <a:pt x="361" y="270"/>
                      <a:pt x="360" y="269"/>
                    </a:cubicBezTo>
                    <a:cubicBezTo>
                      <a:pt x="360" y="268"/>
                      <a:pt x="359" y="266"/>
                      <a:pt x="363" y="267"/>
                    </a:cubicBezTo>
                    <a:cubicBezTo>
                      <a:pt x="367" y="268"/>
                      <a:pt x="372" y="270"/>
                      <a:pt x="373" y="268"/>
                    </a:cubicBezTo>
                    <a:cubicBezTo>
                      <a:pt x="373" y="266"/>
                      <a:pt x="369" y="266"/>
                      <a:pt x="373" y="265"/>
                    </a:cubicBezTo>
                    <a:cubicBezTo>
                      <a:pt x="376" y="265"/>
                      <a:pt x="375" y="265"/>
                      <a:pt x="375" y="263"/>
                    </a:cubicBezTo>
                    <a:cubicBezTo>
                      <a:pt x="375" y="261"/>
                      <a:pt x="376" y="260"/>
                      <a:pt x="377" y="260"/>
                    </a:cubicBezTo>
                    <a:cubicBezTo>
                      <a:pt x="378" y="259"/>
                      <a:pt x="378" y="256"/>
                      <a:pt x="380" y="257"/>
                    </a:cubicBezTo>
                    <a:cubicBezTo>
                      <a:pt x="382" y="257"/>
                      <a:pt x="385" y="258"/>
                      <a:pt x="387" y="257"/>
                    </a:cubicBezTo>
                    <a:cubicBezTo>
                      <a:pt x="390" y="257"/>
                      <a:pt x="391" y="256"/>
                      <a:pt x="391" y="254"/>
                    </a:cubicBezTo>
                    <a:cubicBezTo>
                      <a:pt x="391" y="252"/>
                      <a:pt x="390" y="254"/>
                      <a:pt x="390" y="252"/>
                    </a:cubicBezTo>
                    <a:cubicBezTo>
                      <a:pt x="390" y="251"/>
                      <a:pt x="389" y="251"/>
                      <a:pt x="387" y="250"/>
                    </a:cubicBezTo>
                    <a:cubicBezTo>
                      <a:pt x="386" y="250"/>
                      <a:pt x="385" y="250"/>
                      <a:pt x="385" y="249"/>
                    </a:cubicBezTo>
                    <a:cubicBezTo>
                      <a:pt x="386" y="247"/>
                      <a:pt x="385" y="246"/>
                      <a:pt x="383" y="246"/>
                    </a:cubicBezTo>
                    <a:cubicBezTo>
                      <a:pt x="381" y="246"/>
                      <a:pt x="381" y="246"/>
                      <a:pt x="382" y="245"/>
                    </a:cubicBezTo>
                    <a:cubicBezTo>
                      <a:pt x="383" y="244"/>
                      <a:pt x="382" y="245"/>
                      <a:pt x="382" y="243"/>
                    </a:cubicBezTo>
                    <a:cubicBezTo>
                      <a:pt x="382" y="241"/>
                      <a:pt x="383" y="240"/>
                      <a:pt x="381" y="241"/>
                    </a:cubicBezTo>
                    <a:cubicBezTo>
                      <a:pt x="380" y="241"/>
                      <a:pt x="376" y="242"/>
                      <a:pt x="375" y="240"/>
                    </a:cubicBezTo>
                    <a:cubicBezTo>
                      <a:pt x="374" y="238"/>
                      <a:pt x="374" y="237"/>
                      <a:pt x="373" y="237"/>
                    </a:cubicBezTo>
                    <a:cubicBezTo>
                      <a:pt x="371" y="236"/>
                      <a:pt x="369" y="235"/>
                      <a:pt x="371" y="234"/>
                    </a:cubicBezTo>
                    <a:cubicBezTo>
                      <a:pt x="372" y="233"/>
                      <a:pt x="373" y="234"/>
                      <a:pt x="375" y="235"/>
                    </a:cubicBezTo>
                    <a:cubicBezTo>
                      <a:pt x="377" y="236"/>
                      <a:pt x="378" y="237"/>
                      <a:pt x="380" y="237"/>
                    </a:cubicBezTo>
                    <a:cubicBezTo>
                      <a:pt x="381" y="237"/>
                      <a:pt x="382" y="238"/>
                      <a:pt x="383" y="239"/>
                    </a:cubicBezTo>
                    <a:cubicBezTo>
                      <a:pt x="384" y="240"/>
                      <a:pt x="385" y="240"/>
                      <a:pt x="387" y="241"/>
                    </a:cubicBezTo>
                    <a:cubicBezTo>
                      <a:pt x="389" y="242"/>
                      <a:pt x="391" y="243"/>
                      <a:pt x="392" y="243"/>
                    </a:cubicBezTo>
                    <a:cubicBezTo>
                      <a:pt x="392" y="244"/>
                      <a:pt x="393" y="243"/>
                      <a:pt x="395" y="243"/>
                    </a:cubicBezTo>
                    <a:cubicBezTo>
                      <a:pt x="397" y="242"/>
                      <a:pt x="396" y="241"/>
                      <a:pt x="397" y="243"/>
                    </a:cubicBezTo>
                    <a:cubicBezTo>
                      <a:pt x="399" y="244"/>
                      <a:pt x="398" y="245"/>
                      <a:pt x="400" y="245"/>
                    </a:cubicBezTo>
                    <a:cubicBezTo>
                      <a:pt x="402" y="246"/>
                      <a:pt x="402" y="247"/>
                      <a:pt x="403" y="248"/>
                    </a:cubicBezTo>
                    <a:cubicBezTo>
                      <a:pt x="404" y="249"/>
                      <a:pt x="405" y="248"/>
                      <a:pt x="406" y="249"/>
                    </a:cubicBezTo>
                    <a:cubicBezTo>
                      <a:pt x="406" y="251"/>
                      <a:pt x="408" y="251"/>
                      <a:pt x="409" y="251"/>
                    </a:cubicBezTo>
                    <a:cubicBezTo>
                      <a:pt x="410" y="251"/>
                      <a:pt x="411" y="252"/>
                      <a:pt x="412" y="252"/>
                    </a:cubicBezTo>
                    <a:cubicBezTo>
                      <a:pt x="413" y="252"/>
                      <a:pt x="413" y="251"/>
                      <a:pt x="415" y="251"/>
                    </a:cubicBezTo>
                    <a:cubicBezTo>
                      <a:pt x="416" y="252"/>
                      <a:pt x="417" y="249"/>
                      <a:pt x="418" y="250"/>
                    </a:cubicBezTo>
                    <a:cubicBezTo>
                      <a:pt x="418" y="251"/>
                      <a:pt x="419" y="250"/>
                      <a:pt x="420" y="251"/>
                    </a:cubicBezTo>
                    <a:cubicBezTo>
                      <a:pt x="422" y="251"/>
                      <a:pt x="424" y="251"/>
                      <a:pt x="426" y="249"/>
                    </a:cubicBezTo>
                    <a:cubicBezTo>
                      <a:pt x="428" y="248"/>
                      <a:pt x="432" y="244"/>
                      <a:pt x="433" y="243"/>
                    </a:cubicBezTo>
                    <a:cubicBezTo>
                      <a:pt x="435" y="243"/>
                      <a:pt x="435" y="242"/>
                      <a:pt x="436" y="240"/>
                    </a:cubicBezTo>
                    <a:cubicBezTo>
                      <a:pt x="437" y="238"/>
                      <a:pt x="437" y="238"/>
                      <a:pt x="439" y="236"/>
                    </a:cubicBezTo>
                    <a:cubicBezTo>
                      <a:pt x="440" y="235"/>
                      <a:pt x="442" y="233"/>
                      <a:pt x="445" y="232"/>
                    </a:cubicBezTo>
                    <a:cubicBezTo>
                      <a:pt x="449" y="231"/>
                      <a:pt x="456" y="229"/>
                      <a:pt x="460" y="230"/>
                    </a:cubicBezTo>
                    <a:cubicBezTo>
                      <a:pt x="463" y="231"/>
                      <a:pt x="467" y="231"/>
                      <a:pt x="469" y="232"/>
                    </a:cubicBezTo>
                    <a:cubicBezTo>
                      <a:pt x="470" y="232"/>
                      <a:pt x="474" y="233"/>
                      <a:pt x="475" y="233"/>
                    </a:cubicBezTo>
                    <a:cubicBezTo>
                      <a:pt x="476" y="233"/>
                      <a:pt x="477" y="233"/>
                      <a:pt x="475" y="234"/>
                    </a:cubicBezTo>
                    <a:close/>
                    <a:moveTo>
                      <a:pt x="634" y="424"/>
                    </a:moveTo>
                    <a:cubicBezTo>
                      <a:pt x="635" y="422"/>
                      <a:pt x="638" y="417"/>
                      <a:pt x="638" y="417"/>
                    </a:cubicBezTo>
                    <a:cubicBezTo>
                      <a:pt x="638" y="417"/>
                      <a:pt x="639" y="414"/>
                      <a:pt x="639" y="416"/>
                    </a:cubicBezTo>
                    <a:cubicBezTo>
                      <a:pt x="640" y="418"/>
                      <a:pt x="640" y="418"/>
                      <a:pt x="640" y="418"/>
                    </a:cubicBezTo>
                    <a:cubicBezTo>
                      <a:pt x="641" y="418"/>
                      <a:pt x="641" y="418"/>
                      <a:pt x="640" y="419"/>
                    </a:cubicBezTo>
                    <a:cubicBezTo>
                      <a:pt x="638" y="420"/>
                      <a:pt x="636" y="421"/>
                      <a:pt x="636" y="422"/>
                    </a:cubicBezTo>
                    <a:cubicBezTo>
                      <a:pt x="636" y="423"/>
                      <a:pt x="635" y="423"/>
                      <a:pt x="636" y="424"/>
                    </a:cubicBezTo>
                    <a:cubicBezTo>
                      <a:pt x="636" y="425"/>
                      <a:pt x="637" y="425"/>
                      <a:pt x="638" y="424"/>
                    </a:cubicBezTo>
                    <a:cubicBezTo>
                      <a:pt x="640" y="423"/>
                      <a:pt x="640" y="423"/>
                      <a:pt x="640" y="423"/>
                    </a:cubicBezTo>
                    <a:cubicBezTo>
                      <a:pt x="641" y="424"/>
                      <a:pt x="641" y="424"/>
                      <a:pt x="642" y="423"/>
                    </a:cubicBezTo>
                    <a:cubicBezTo>
                      <a:pt x="643" y="422"/>
                      <a:pt x="642" y="424"/>
                      <a:pt x="641" y="424"/>
                    </a:cubicBezTo>
                    <a:cubicBezTo>
                      <a:pt x="639" y="425"/>
                      <a:pt x="639" y="426"/>
                      <a:pt x="640" y="427"/>
                    </a:cubicBezTo>
                    <a:cubicBezTo>
                      <a:pt x="640" y="428"/>
                      <a:pt x="641" y="430"/>
                      <a:pt x="639" y="429"/>
                    </a:cubicBezTo>
                    <a:cubicBezTo>
                      <a:pt x="638" y="428"/>
                      <a:pt x="638" y="427"/>
                      <a:pt x="637" y="427"/>
                    </a:cubicBezTo>
                    <a:cubicBezTo>
                      <a:pt x="636" y="426"/>
                      <a:pt x="634" y="427"/>
                      <a:pt x="634" y="424"/>
                    </a:cubicBezTo>
                    <a:close/>
                    <a:moveTo>
                      <a:pt x="664" y="481"/>
                    </a:moveTo>
                    <a:cubicBezTo>
                      <a:pt x="663" y="483"/>
                      <a:pt x="663" y="482"/>
                      <a:pt x="663" y="484"/>
                    </a:cubicBezTo>
                    <a:cubicBezTo>
                      <a:pt x="662" y="486"/>
                      <a:pt x="663" y="487"/>
                      <a:pt x="663" y="489"/>
                    </a:cubicBezTo>
                    <a:cubicBezTo>
                      <a:pt x="663" y="491"/>
                      <a:pt x="664" y="492"/>
                      <a:pt x="663" y="491"/>
                    </a:cubicBezTo>
                    <a:cubicBezTo>
                      <a:pt x="662" y="490"/>
                      <a:pt x="660" y="489"/>
                      <a:pt x="660" y="492"/>
                    </a:cubicBezTo>
                    <a:cubicBezTo>
                      <a:pt x="660" y="494"/>
                      <a:pt x="660" y="496"/>
                      <a:pt x="657" y="496"/>
                    </a:cubicBezTo>
                    <a:cubicBezTo>
                      <a:pt x="654" y="495"/>
                      <a:pt x="654" y="495"/>
                      <a:pt x="654" y="489"/>
                    </a:cubicBezTo>
                    <a:cubicBezTo>
                      <a:pt x="654" y="484"/>
                      <a:pt x="654" y="482"/>
                      <a:pt x="655" y="482"/>
                    </a:cubicBezTo>
                    <a:cubicBezTo>
                      <a:pt x="656" y="482"/>
                      <a:pt x="656" y="481"/>
                      <a:pt x="657" y="480"/>
                    </a:cubicBezTo>
                    <a:cubicBezTo>
                      <a:pt x="657" y="479"/>
                      <a:pt x="658" y="479"/>
                      <a:pt x="658" y="478"/>
                    </a:cubicBezTo>
                    <a:cubicBezTo>
                      <a:pt x="659" y="478"/>
                      <a:pt x="660" y="477"/>
                      <a:pt x="658" y="477"/>
                    </a:cubicBezTo>
                    <a:cubicBezTo>
                      <a:pt x="657" y="478"/>
                      <a:pt x="654" y="482"/>
                      <a:pt x="654" y="481"/>
                    </a:cubicBezTo>
                    <a:cubicBezTo>
                      <a:pt x="654" y="479"/>
                      <a:pt x="653" y="478"/>
                      <a:pt x="654" y="477"/>
                    </a:cubicBezTo>
                    <a:cubicBezTo>
                      <a:pt x="655" y="475"/>
                      <a:pt x="657" y="475"/>
                      <a:pt x="657" y="473"/>
                    </a:cubicBezTo>
                    <a:cubicBezTo>
                      <a:pt x="656" y="471"/>
                      <a:pt x="657" y="472"/>
                      <a:pt x="655" y="471"/>
                    </a:cubicBezTo>
                    <a:cubicBezTo>
                      <a:pt x="653" y="470"/>
                      <a:pt x="652" y="471"/>
                      <a:pt x="652" y="473"/>
                    </a:cubicBezTo>
                    <a:cubicBezTo>
                      <a:pt x="651" y="475"/>
                      <a:pt x="648" y="478"/>
                      <a:pt x="649" y="474"/>
                    </a:cubicBezTo>
                    <a:cubicBezTo>
                      <a:pt x="649" y="471"/>
                      <a:pt x="651" y="467"/>
                      <a:pt x="649" y="465"/>
                    </a:cubicBezTo>
                    <a:cubicBezTo>
                      <a:pt x="648" y="464"/>
                      <a:pt x="646" y="463"/>
                      <a:pt x="646" y="464"/>
                    </a:cubicBezTo>
                    <a:cubicBezTo>
                      <a:pt x="646" y="465"/>
                      <a:pt x="644" y="467"/>
                      <a:pt x="645" y="464"/>
                    </a:cubicBezTo>
                    <a:cubicBezTo>
                      <a:pt x="646" y="462"/>
                      <a:pt x="647" y="462"/>
                      <a:pt x="645" y="462"/>
                    </a:cubicBezTo>
                    <a:cubicBezTo>
                      <a:pt x="644" y="462"/>
                      <a:pt x="642" y="461"/>
                      <a:pt x="642" y="462"/>
                    </a:cubicBezTo>
                    <a:cubicBezTo>
                      <a:pt x="642" y="464"/>
                      <a:pt x="642" y="467"/>
                      <a:pt x="641" y="467"/>
                    </a:cubicBezTo>
                    <a:cubicBezTo>
                      <a:pt x="641" y="466"/>
                      <a:pt x="638" y="466"/>
                      <a:pt x="636" y="461"/>
                    </a:cubicBezTo>
                    <a:cubicBezTo>
                      <a:pt x="634" y="456"/>
                      <a:pt x="632" y="457"/>
                      <a:pt x="631" y="456"/>
                    </a:cubicBezTo>
                    <a:cubicBezTo>
                      <a:pt x="630" y="454"/>
                      <a:pt x="629" y="453"/>
                      <a:pt x="628" y="451"/>
                    </a:cubicBezTo>
                    <a:cubicBezTo>
                      <a:pt x="627" y="449"/>
                      <a:pt x="626" y="449"/>
                      <a:pt x="627" y="447"/>
                    </a:cubicBezTo>
                    <a:cubicBezTo>
                      <a:pt x="628" y="444"/>
                      <a:pt x="629" y="445"/>
                      <a:pt x="630" y="444"/>
                    </a:cubicBezTo>
                    <a:cubicBezTo>
                      <a:pt x="631" y="444"/>
                      <a:pt x="634" y="444"/>
                      <a:pt x="631" y="444"/>
                    </a:cubicBezTo>
                    <a:cubicBezTo>
                      <a:pt x="629" y="443"/>
                      <a:pt x="629" y="443"/>
                      <a:pt x="626" y="443"/>
                    </a:cubicBezTo>
                    <a:cubicBezTo>
                      <a:pt x="624" y="444"/>
                      <a:pt x="623" y="444"/>
                      <a:pt x="622" y="442"/>
                    </a:cubicBezTo>
                    <a:cubicBezTo>
                      <a:pt x="621" y="441"/>
                      <a:pt x="620" y="441"/>
                      <a:pt x="620" y="439"/>
                    </a:cubicBezTo>
                    <a:cubicBezTo>
                      <a:pt x="621" y="437"/>
                      <a:pt x="622" y="430"/>
                      <a:pt x="624" y="428"/>
                    </a:cubicBezTo>
                    <a:cubicBezTo>
                      <a:pt x="624" y="428"/>
                      <a:pt x="624" y="426"/>
                      <a:pt x="627" y="427"/>
                    </a:cubicBezTo>
                    <a:cubicBezTo>
                      <a:pt x="630" y="428"/>
                      <a:pt x="631" y="427"/>
                      <a:pt x="632" y="427"/>
                    </a:cubicBezTo>
                    <a:cubicBezTo>
                      <a:pt x="633" y="427"/>
                      <a:pt x="635" y="428"/>
                      <a:pt x="637" y="429"/>
                    </a:cubicBezTo>
                    <a:cubicBezTo>
                      <a:pt x="639" y="430"/>
                      <a:pt x="640" y="430"/>
                      <a:pt x="640" y="430"/>
                    </a:cubicBezTo>
                    <a:cubicBezTo>
                      <a:pt x="641" y="430"/>
                      <a:pt x="641" y="430"/>
                      <a:pt x="641" y="431"/>
                    </a:cubicBezTo>
                    <a:cubicBezTo>
                      <a:pt x="641" y="433"/>
                      <a:pt x="641" y="433"/>
                      <a:pt x="642" y="434"/>
                    </a:cubicBezTo>
                    <a:cubicBezTo>
                      <a:pt x="643" y="435"/>
                      <a:pt x="644" y="437"/>
                      <a:pt x="645" y="438"/>
                    </a:cubicBezTo>
                    <a:cubicBezTo>
                      <a:pt x="646" y="439"/>
                      <a:pt x="647" y="440"/>
                      <a:pt x="647" y="441"/>
                    </a:cubicBezTo>
                    <a:cubicBezTo>
                      <a:pt x="647" y="443"/>
                      <a:pt x="648" y="443"/>
                      <a:pt x="648" y="445"/>
                    </a:cubicBezTo>
                    <a:cubicBezTo>
                      <a:pt x="647" y="447"/>
                      <a:pt x="647" y="447"/>
                      <a:pt x="649" y="449"/>
                    </a:cubicBezTo>
                    <a:cubicBezTo>
                      <a:pt x="651" y="451"/>
                      <a:pt x="651" y="453"/>
                      <a:pt x="652" y="454"/>
                    </a:cubicBezTo>
                    <a:cubicBezTo>
                      <a:pt x="652" y="456"/>
                      <a:pt x="653" y="457"/>
                      <a:pt x="653" y="460"/>
                    </a:cubicBezTo>
                    <a:cubicBezTo>
                      <a:pt x="654" y="463"/>
                      <a:pt x="656" y="463"/>
                      <a:pt x="656" y="465"/>
                    </a:cubicBezTo>
                    <a:cubicBezTo>
                      <a:pt x="655" y="467"/>
                      <a:pt x="655" y="467"/>
                      <a:pt x="656" y="467"/>
                    </a:cubicBezTo>
                    <a:cubicBezTo>
                      <a:pt x="657" y="467"/>
                      <a:pt x="658" y="468"/>
                      <a:pt x="658" y="469"/>
                    </a:cubicBezTo>
                    <a:cubicBezTo>
                      <a:pt x="657" y="470"/>
                      <a:pt x="658" y="470"/>
                      <a:pt x="658" y="471"/>
                    </a:cubicBezTo>
                    <a:cubicBezTo>
                      <a:pt x="659" y="472"/>
                      <a:pt x="660" y="474"/>
                      <a:pt x="661" y="475"/>
                    </a:cubicBezTo>
                    <a:cubicBezTo>
                      <a:pt x="661" y="477"/>
                      <a:pt x="661" y="477"/>
                      <a:pt x="663" y="478"/>
                    </a:cubicBezTo>
                    <a:cubicBezTo>
                      <a:pt x="664" y="479"/>
                      <a:pt x="665" y="480"/>
                      <a:pt x="664" y="4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2" name="Freeform 267">
                <a:extLst>
                  <a:ext uri="{FF2B5EF4-FFF2-40B4-BE49-F238E27FC236}">
                    <a16:creationId xmlns:a16="http://schemas.microsoft.com/office/drawing/2014/main" id="{99B14346-13FE-4F9C-84FB-B4558D393153}"/>
                  </a:ext>
                </a:extLst>
              </p:cNvPr>
              <p:cNvSpPr>
                <a:spLocks/>
              </p:cNvSpPr>
              <p:nvPr/>
            </p:nvSpPr>
            <p:spPr bwMode="auto">
              <a:xfrm>
                <a:off x="863" y="1544"/>
                <a:ext cx="108" cy="69"/>
              </a:xfrm>
              <a:custGeom>
                <a:avLst/>
                <a:gdLst>
                  <a:gd name="T0" fmla="*/ 76 w 78"/>
                  <a:gd name="T1" fmla="*/ 49 h 50"/>
                  <a:gd name="T2" fmla="*/ 75 w 78"/>
                  <a:gd name="T3" fmla="*/ 44 h 50"/>
                  <a:gd name="T4" fmla="*/ 72 w 78"/>
                  <a:gd name="T5" fmla="*/ 41 h 50"/>
                  <a:gd name="T6" fmla="*/ 69 w 78"/>
                  <a:gd name="T7" fmla="*/ 36 h 50"/>
                  <a:gd name="T8" fmla="*/ 66 w 78"/>
                  <a:gd name="T9" fmla="*/ 32 h 50"/>
                  <a:gd name="T10" fmla="*/ 58 w 78"/>
                  <a:gd name="T11" fmla="*/ 29 h 50"/>
                  <a:gd name="T12" fmla="*/ 53 w 78"/>
                  <a:gd name="T13" fmla="*/ 25 h 50"/>
                  <a:gd name="T14" fmla="*/ 51 w 78"/>
                  <a:gd name="T15" fmla="*/ 21 h 50"/>
                  <a:gd name="T16" fmla="*/ 46 w 78"/>
                  <a:gd name="T17" fmla="*/ 13 h 50"/>
                  <a:gd name="T18" fmla="*/ 37 w 78"/>
                  <a:gd name="T19" fmla="*/ 10 h 50"/>
                  <a:gd name="T20" fmla="*/ 26 w 78"/>
                  <a:gd name="T21" fmla="*/ 7 h 50"/>
                  <a:gd name="T22" fmla="*/ 17 w 78"/>
                  <a:gd name="T23" fmla="*/ 4 h 50"/>
                  <a:gd name="T24" fmla="*/ 3 w 78"/>
                  <a:gd name="T25" fmla="*/ 2 h 50"/>
                  <a:gd name="T26" fmla="*/ 5 w 78"/>
                  <a:gd name="T27" fmla="*/ 8 h 50"/>
                  <a:gd name="T28" fmla="*/ 13 w 78"/>
                  <a:gd name="T29" fmla="*/ 7 h 50"/>
                  <a:gd name="T30" fmla="*/ 15 w 78"/>
                  <a:gd name="T31" fmla="*/ 7 h 50"/>
                  <a:gd name="T32" fmla="*/ 13 w 78"/>
                  <a:gd name="T33" fmla="*/ 9 h 50"/>
                  <a:gd name="T34" fmla="*/ 9 w 78"/>
                  <a:gd name="T35" fmla="*/ 12 h 50"/>
                  <a:gd name="T36" fmla="*/ 11 w 78"/>
                  <a:gd name="T37" fmla="*/ 15 h 50"/>
                  <a:gd name="T38" fmla="*/ 15 w 78"/>
                  <a:gd name="T39" fmla="*/ 15 h 50"/>
                  <a:gd name="T40" fmla="*/ 18 w 78"/>
                  <a:gd name="T41" fmla="*/ 15 h 50"/>
                  <a:gd name="T42" fmla="*/ 19 w 78"/>
                  <a:gd name="T43" fmla="*/ 17 h 50"/>
                  <a:gd name="T44" fmla="*/ 23 w 78"/>
                  <a:gd name="T45" fmla="*/ 19 h 50"/>
                  <a:gd name="T46" fmla="*/ 29 w 78"/>
                  <a:gd name="T47" fmla="*/ 23 h 50"/>
                  <a:gd name="T48" fmla="*/ 32 w 78"/>
                  <a:gd name="T49" fmla="*/ 24 h 50"/>
                  <a:gd name="T50" fmla="*/ 28 w 78"/>
                  <a:gd name="T51" fmla="*/ 27 h 50"/>
                  <a:gd name="T52" fmla="*/ 31 w 78"/>
                  <a:gd name="T53" fmla="*/ 29 h 50"/>
                  <a:gd name="T54" fmla="*/ 37 w 78"/>
                  <a:gd name="T55" fmla="*/ 31 h 50"/>
                  <a:gd name="T56" fmla="*/ 40 w 78"/>
                  <a:gd name="T57" fmla="*/ 32 h 50"/>
                  <a:gd name="T58" fmla="*/ 42 w 78"/>
                  <a:gd name="T59" fmla="*/ 33 h 50"/>
                  <a:gd name="T60" fmla="*/ 42 w 78"/>
                  <a:gd name="T61" fmla="*/ 36 h 50"/>
                  <a:gd name="T62" fmla="*/ 53 w 78"/>
                  <a:gd name="T63" fmla="*/ 36 h 50"/>
                  <a:gd name="T64" fmla="*/ 54 w 78"/>
                  <a:gd name="T65" fmla="*/ 35 h 50"/>
                  <a:gd name="T66" fmla="*/ 51 w 78"/>
                  <a:gd name="T67" fmla="*/ 42 h 50"/>
                  <a:gd name="T68" fmla="*/ 74 w 78"/>
                  <a:gd name="T6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50">
                    <a:moveTo>
                      <a:pt x="74" y="49"/>
                    </a:moveTo>
                    <a:cubicBezTo>
                      <a:pt x="75" y="48"/>
                      <a:pt x="75" y="49"/>
                      <a:pt x="76" y="49"/>
                    </a:cubicBezTo>
                    <a:cubicBezTo>
                      <a:pt x="78" y="49"/>
                      <a:pt x="77" y="47"/>
                      <a:pt x="76" y="45"/>
                    </a:cubicBezTo>
                    <a:cubicBezTo>
                      <a:pt x="76" y="44"/>
                      <a:pt x="76" y="44"/>
                      <a:pt x="75" y="44"/>
                    </a:cubicBezTo>
                    <a:cubicBezTo>
                      <a:pt x="74" y="44"/>
                      <a:pt x="73" y="43"/>
                      <a:pt x="73" y="43"/>
                    </a:cubicBezTo>
                    <a:cubicBezTo>
                      <a:pt x="72" y="42"/>
                      <a:pt x="72" y="42"/>
                      <a:pt x="72" y="41"/>
                    </a:cubicBezTo>
                    <a:cubicBezTo>
                      <a:pt x="73" y="41"/>
                      <a:pt x="73" y="40"/>
                      <a:pt x="71" y="38"/>
                    </a:cubicBezTo>
                    <a:cubicBezTo>
                      <a:pt x="69" y="37"/>
                      <a:pt x="68" y="37"/>
                      <a:pt x="69" y="36"/>
                    </a:cubicBezTo>
                    <a:cubicBezTo>
                      <a:pt x="71" y="35"/>
                      <a:pt x="69" y="35"/>
                      <a:pt x="68" y="34"/>
                    </a:cubicBezTo>
                    <a:cubicBezTo>
                      <a:pt x="66" y="33"/>
                      <a:pt x="67" y="33"/>
                      <a:pt x="66" y="32"/>
                    </a:cubicBezTo>
                    <a:cubicBezTo>
                      <a:pt x="65" y="32"/>
                      <a:pt x="64" y="32"/>
                      <a:pt x="64" y="32"/>
                    </a:cubicBezTo>
                    <a:cubicBezTo>
                      <a:pt x="64" y="31"/>
                      <a:pt x="59" y="29"/>
                      <a:pt x="58" y="29"/>
                    </a:cubicBezTo>
                    <a:cubicBezTo>
                      <a:pt x="57" y="29"/>
                      <a:pt x="54" y="27"/>
                      <a:pt x="54" y="27"/>
                    </a:cubicBezTo>
                    <a:cubicBezTo>
                      <a:pt x="53" y="26"/>
                      <a:pt x="54" y="26"/>
                      <a:pt x="53" y="25"/>
                    </a:cubicBezTo>
                    <a:cubicBezTo>
                      <a:pt x="52" y="24"/>
                      <a:pt x="52" y="24"/>
                      <a:pt x="52" y="23"/>
                    </a:cubicBezTo>
                    <a:cubicBezTo>
                      <a:pt x="53" y="22"/>
                      <a:pt x="52" y="22"/>
                      <a:pt x="51" y="21"/>
                    </a:cubicBezTo>
                    <a:cubicBezTo>
                      <a:pt x="50" y="20"/>
                      <a:pt x="50" y="20"/>
                      <a:pt x="48" y="18"/>
                    </a:cubicBezTo>
                    <a:cubicBezTo>
                      <a:pt x="47" y="16"/>
                      <a:pt x="46" y="15"/>
                      <a:pt x="46" y="13"/>
                    </a:cubicBezTo>
                    <a:cubicBezTo>
                      <a:pt x="45" y="11"/>
                      <a:pt x="43" y="11"/>
                      <a:pt x="43" y="11"/>
                    </a:cubicBezTo>
                    <a:cubicBezTo>
                      <a:pt x="42" y="11"/>
                      <a:pt x="39" y="11"/>
                      <a:pt x="37" y="10"/>
                    </a:cubicBezTo>
                    <a:cubicBezTo>
                      <a:pt x="35" y="9"/>
                      <a:pt x="33" y="9"/>
                      <a:pt x="32" y="8"/>
                    </a:cubicBezTo>
                    <a:cubicBezTo>
                      <a:pt x="31" y="8"/>
                      <a:pt x="28" y="8"/>
                      <a:pt x="26" y="7"/>
                    </a:cubicBezTo>
                    <a:cubicBezTo>
                      <a:pt x="24" y="7"/>
                      <a:pt x="23" y="6"/>
                      <a:pt x="22" y="6"/>
                    </a:cubicBezTo>
                    <a:cubicBezTo>
                      <a:pt x="21" y="5"/>
                      <a:pt x="18" y="6"/>
                      <a:pt x="17" y="4"/>
                    </a:cubicBezTo>
                    <a:cubicBezTo>
                      <a:pt x="15" y="3"/>
                      <a:pt x="16" y="5"/>
                      <a:pt x="14" y="3"/>
                    </a:cubicBezTo>
                    <a:cubicBezTo>
                      <a:pt x="12" y="0"/>
                      <a:pt x="6" y="1"/>
                      <a:pt x="3" y="2"/>
                    </a:cubicBezTo>
                    <a:cubicBezTo>
                      <a:pt x="0" y="2"/>
                      <a:pt x="2" y="3"/>
                      <a:pt x="2" y="3"/>
                    </a:cubicBezTo>
                    <a:cubicBezTo>
                      <a:pt x="2" y="3"/>
                      <a:pt x="3" y="7"/>
                      <a:pt x="5" y="8"/>
                    </a:cubicBezTo>
                    <a:cubicBezTo>
                      <a:pt x="6" y="9"/>
                      <a:pt x="10" y="8"/>
                      <a:pt x="11" y="7"/>
                    </a:cubicBezTo>
                    <a:cubicBezTo>
                      <a:pt x="12" y="7"/>
                      <a:pt x="13" y="7"/>
                      <a:pt x="13" y="7"/>
                    </a:cubicBezTo>
                    <a:cubicBezTo>
                      <a:pt x="12" y="6"/>
                      <a:pt x="13" y="6"/>
                      <a:pt x="14" y="6"/>
                    </a:cubicBezTo>
                    <a:cubicBezTo>
                      <a:pt x="16" y="6"/>
                      <a:pt x="15" y="6"/>
                      <a:pt x="15" y="7"/>
                    </a:cubicBezTo>
                    <a:cubicBezTo>
                      <a:pt x="14" y="8"/>
                      <a:pt x="13" y="7"/>
                      <a:pt x="14" y="9"/>
                    </a:cubicBezTo>
                    <a:cubicBezTo>
                      <a:pt x="16" y="11"/>
                      <a:pt x="15" y="10"/>
                      <a:pt x="13" y="9"/>
                    </a:cubicBezTo>
                    <a:cubicBezTo>
                      <a:pt x="12" y="8"/>
                      <a:pt x="10" y="8"/>
                      <a:pt x="9" y="9"/>
                    </a:cubicBezTo>
                    <a:cubicBezTo>
                      <a:pt x="7" y="10"/>
                      <a:pt x="7" y="12"/>
                      <a:pt x="9" y="12"/>
                    </a:cubicBezTo>
                    <a:cubicBezTo>
                      <a:pt x="10" y="13"/>
                      <a:pt x="10" y="13"/>
                      <a:pt x="9" y="14"/>
                    </a:cubicBezTo>
                    <a:cubicBezTo>
                      <a:pt x="8" y="16"/>
                      <a:pt x="9" y="15"/>
                      <a:pt x="11" y="15"/>
                    </a:cubicBezTo>
                    <a:cubicBezTo>
                      <a:pt x="12" y="14"/>
                      <a:pt x="12" y="15"/>
                      <a:pt x="14" y="15"/>
                    </a:cubicBezTo>
                    <a:cubicBezTo>
                      <a:pt x="15" y="14"/>
                      <a:pt x="15" y="14"/>
                      <a:pt x="15" y="15"/>
                    </a:cubicBezTo>
                    <a:cubicBezTo>
                      <a:pt x="15" y="16"/>
                      <a:pt x="15" y="16"/>
                      <a:pt x="16" y="16"/>
                    </a:cubicBezTo>
                    <a:cubicBezTo>
                      <a:pt x="17" y="17"/>
                      <a:pt x="17" y="16"/>
                      <a:pt x="18" y="15"/>
                    </a:cubicBezTo>
                    <a:cubicBezTo>
                      <a:pt x="18" y="14"/>
                      <a:pt x="19" y="15"/>
                      <a:pt x="19" y="15"/>
                    </a:cubicBezTo>
                    <a:cubicBezTo>
                      <a:pt x="20" y="15"/>
                      <a:pt x="20" y="16"/>
                      <a:pt x="19" y="17"/>
                    </a:cubicBezTo>
                    <a:cubicBezTo>
                      <a:pt x="18" y="18"/>
                      <a:pt x="19" y="20"/>
                      <a:pt x="20" y="20"/>
                    </a:cubicBezTo>
                    <a:cubicBezTo>
                      <a:pt x="22" y="20"/>
                      <a:pt x="22" y="19"/>
                      <a:pt x="23" y="19"/>
                    </a:cubicBezTo>
                    <a:cubicBezTo>
                      <a:pt x="24" y="18"/>
                      <a:pt x="25" y="19"/>
                      <a:pt x="27" y="20"/>
                    </a:cubicBezTo>
                    <a:cubicBezTo>
                      <a:pt x="28" y="22"/>
                      <a:pt x="27" y="24"/>
                      <a:pt x="29" y="23"/>
                    </a:cubicBezTo>
                    <a:cubicBezTo>
                      <a:pt x="30" y="21"/>
                      <a:pt x="31" y="22"/>
                      <a:pt x="30" y="22"/>
                    </a:cubicBezTo>
                    <a:cubicBezTo>
                      <a:pt x="30" y="23"/>
                      <a:pt x="29" y="24"/>
                      <a:pt x="32" y="24"/>
                    </a:cubicBezTo>
                    <a:cubicBezTo>
                      <a:pt x="34" y="24"/>
                      <a:pt x="32" y="24"/>
                      <a:pt x="30" y="25"/>
                    </a:cubicBezTo>
                    <a:cubicBezTo>
                      <a:pt x="28" y="25"/>
                      <a:pt x="28" y="25"/>
                      <a:pt x="28" y="27"/>
                    </a:cubicBezTo>
                    <a:cubicBezTo>
                      <a:pt x="28" y="29"/>
                      <a:pt x="29" y="29"/>
                      <a:pt x="29" y="29"/>
                    </a:cubicBezTo>
                    <a:cubicBezTo>
                      <a:pt x="30" y="28"/>
                      <a:pt x="30" y="28"/>
                      <a:pt x="31" y="29"/>
                    </a:cubicBezTo>
                    <a:cubicBezTo>
                      <a:pt x="32" y="29"/>
                      <a:pt x="34" y="29"/>
                      <a:pt x="36" y="29"/>
                    </a:cubicBezTo>
                    <a:cubicBezTo>
                      <a:pt x="38" y="29"/>
                      <a:pt x="38" y="29"/>
                      <a:pt x="37" y="31"/>
                    </a:cubicBezTo>
                    <a:cubicBezTo>
                      <a:pt x="36" y="33"/>
                      <a:pt x="37" y="32"/>
                      <a:pt x="39" y="31"/>
                    </a:cubicBezTo>
                    <a:cubicBezTo>
                      <a:pt x="40" y="30"/>
                      <a:pt x="40" y="31"/>
                      <a:pt x="40" y="32"/>
                    </a:cubicBezTo>
                    <a:cubicBezTo>
                      <a:pt x="40" y="33"/>
                      <a:pt x="40" y="35"/>
                      <a:pt x="41" y="34"/>
                    </a:cubicBezTo>
                    <a:cubicBezTo>
                      <a:pt x="42" y="33"/>
                      <a:pt x="42" y="32"/>
                      <a:pt x="42" y="33"/>
                    </a:cubicBezTo>
                    <a:cubicBezTo>
                      <a:pt x="42" y="34"/>
                      <a:pt x="41" y="35"/>
                      <a:pt x="39" y="35"/>
                    </a:cubicBezTo>
                    <a:cubicBezTo>
                      <a:pt x="38" y="35"/>
                      <a:pt x="41" y="37"/>
                      <a:pt x="42" y="36"/>
                    </a:cubicBezTo>
                    <a:cubicBezTo>
                      <a:pt x="43" y="36"/>
                      <a:pt x="46" y="36"/>
                      <a:pt x="48" y="36"/>
                    </a:cubicBezTo>
                    <a:cubicBezTo>
                      <a:pt x="50" y="37"/>
                      <a:pt x="52" y="38"/>
                      <a:pt x="53" y="36"/>
                    </a:cubicBezTo>
                    <a:cubicBezTo>
                      <a:pt x="54" y="35"/>
                      <a:pt x="54" y="34"/>
                      <a:pt x="54" y="34"/>
                    </a:cubicBezTo>
                    <a:cubicBezTo>
                      <a:pt x="54" y="34"/>
                      <a:pt x="54" y="34"/>
                      <a:pt x="54" y="35"/>
                    </a:cubicBezTo>
                    <a:cubicBezTo>
                      <a:pt x="55" y="37"/>
                      <a:pt x="53" y="38"/>
                      <a:pt x="50" y="40"/>
                    </a:cubicBezTo>
                    <a:cubicBezTo>
                      <a:pt x="48" y="41"/>
                      <a:pt x="51" y="42"/>
                      <a:pt x="51" y="42"/>
                    </a:cubicBezTo>
                    <a:cubicBezTo>
                      <a:pt x="51" y="42"/>
                      <a:pt x="70" y="49"/>
                      <a:pt x="71" y="49"/>
                    </a:cubicBezTo>
                    <a:cubicBezTo>
                      <a:pt x="73" y="50"/>
                      <a:pt x="73" y="50"/>
                      <a:pt x="74"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3" name="Freeform 268">
                <a:extLst>
                  <a:ext uri="{FF2B5EF4-FFF2-40B4-BE49-F238E27FC236}">
                    <a16:creationId xmlns:a16="http://schemas.microsoft.com/office/drawing/2014/main" id="{C81A170A-0011-4445-9F56-7BECEF54D7FC}"/>
                  </a:ext>
                </a:extLst>
              </p:cNvPr>
              <p:cNvSpPr>
                <a:spLocks/>
              </p:cNvSpPr>
              <p:nvPr/>
            </p:nvSpPr>
            <p:spPr bwMode="auto">
              <a:xfrm>
                <a:off x="894" y="1572"/>
                <a:ext cx="7" cy="9"/>
              </a:xfrm>
              <a:custGeom>
                <a:avLst/>
                <a:gdLst>
                  <a:gd name="T0" fmla="*/ 2 w 5"/>
                  <a:gd name="T1" fmla="*/ 1 h 7"/>
                  <a:gd name="T2" fmla="*/ 1 w 5"/>
                  <a:gd name="T3" fmla="*/ 3 h 7"/>
                  <a:gd name="T4" fmla="*/ 4 w 5"/>
                  <a:gd name="T5" fmla="*/ 5 h 7"/>
                  <a:gd name="T6" fmla="*/ 4 w 5"/>
                  <a:gd name="T7" fmla="*/ 2 h 7"/>
                  <a:gd name="T8" fmla="*/ 2 w 5"/>
                  <a:gd name="T9" fmla="*/ 1 h 7"/>
                </a:gdLst>
                <a:ahLst/>
                <a:cxnLst>
                  <a:cxn ang="0">
                    <a:pos x="T0" y="T1"/>
                  </a:cxn>
                  <a:cxn ang="0">
                    <a:pos x="T2" y="T3"/>
                  </a:cxn>
                  <a:cxn ang="0">
                    <a:pos x="T4" y="T5"/>
                  </a:cxn>
                  <a:cxn ang="0">
                    <a:pos x="T6" y="T7"/>
                  </a:cxn>
                  <a:cxn ang="0">
                    <a:pos x="T8" y="T9"/>
                  </a:cxn>
                </a:cxnLst>
                <a:rect l="0" t="0" r="r" b="b"/>
                <a:pathLst>
                  <a:path w="5" h="7">
                    <a:moveTo>
                      <a:pt x="2" y="1"/>
                    </a:moveTo>
                    <a:cubicBezTo>
                      <a:pt x="0" y="1"/>
                      <a:pt x="1" y="3"/>
                      <a:pt x="1" y="3"/>
                    </a:cubicBezTo>
                    <a:cubicBezTo>
                      <a:pt x="1" y="3"/>
                      <a:pt x="2" y="4"/>
                      <a:pt x="4" y="5"/>
                    </a:cubicBezTo>
                    <a:cubicBezTo>
                      <a:pt x="5" y="7"/>
                      <a:pt x="5" y="4"/>
                      <a:pt x="4" y="2"/>
                    </a:cubicBezTo>
                    <a:cubicBezTo>
                      <a:pt x="4" y="0"/>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4" name="Freeform 269">
                <a:extLst>
                  <a:ext uri="{FF2B5EF4-FFF2-40B4-BE49-F238E27FC236}">
                    <a16:creationId xmlns:a16="http://schemas.microsoft.com/office/drawing/2014/main" id="{BC2C2D49-EDAB-4A8C-8DA7-A94F69FE77E5}"/>
                  </a:ext>
                </a:extLst>
              </p:cNvPr>
              <p:cNvSpPr>
                <a:spLocks/>
              </p:cNvSpPr>
              <p:nvPr/>
            </p:nvSpPr>
            <p:spPr bwMode="auto">
              <a:xfrm>
                <a:off x="909" y="1584"/>
                <a:ext cx="4" cy="4"/>
              </a:xfrm>
              <a:custGeom>
                <a:avLst/>
                <a:gdLst>
                  <a:gd name="T0" fmla="*/ 1 w 3"/>
                  <a:gd name="T1" fmla="*/ 1 h 3"/>
                  <a:gd name="T2" fmla="*/ 1 w 3"/>
                  <a:gd name="T3" fmla="*/ 3 h 3"/>
                  <a:gd name="T4" fmla="*/ 2 w 3"/>
                  <a:gd name="T5" fmla="*/ 2 h 3"/>
                  <a:gd name="T6" fmla="*/ 1 w 3"/>
                  <a:gd name="T7" fmla="*/ 1 h 3"/>
                </a:gdLst>
                <a:ahLst/>
                <a:cxnLst>
                  <a:cxn ang="0">
                    <a:pos x="T0" y="T1"/>
                  </a:cxn>
                  <a:cxn ang="0">
                    <a:pos x="T2" y="T3"/>
                  </a:cxn>
                  <a:cxn ang="0">
                    <a:pos x="T4" y="T5"/>
                  </a:cxn>
                  <a:cxn ang="0">
                    <a:pos x="T6" y="T7"/>
                  </a:cxn>
                </a:cxnLst>
                <a:rect l="0" t="0" r="r" b="b"/>
                <a:pathLst>
                  <a:path w="3" h="3">
                    <a:moveTo>
                      <a:pt x="1" y="1"/>
                    </a:moveTo>
                    <a:cubicBezTo>
                      <a:pt x="1" y="1"/>
                      <a:pt x="0" y="2"/>
                      <a:pt x="1" y="3"/>
                    </a:cubicBezTo>
                    <a:cubicBezTo>
                      <a:pt x="2" y="3"/>
                      <a:pt x="3"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5" name="Freeform 270">
                <a:extLst>
                  <a:ext uri="{FF2B5EF4-FFF2-40B4-BE49-F238E27FC236}">
                    <a16:creationId xmlns:a16="http://schemas.microsoft.com/office/drawing/2014/main" id="{DF496B17-5BF7-4C89-AFD9-407E740C30A1}"/>
                  </a:ext>
                </a:extLst>
              </p:cNvPr>
              <p:cNvSpPr>
                <a:spLocks/>
              </p:cNvSpPr>
              <p:nvPr/>
            </p:nvSpPr>
            <p:spPr bwMode="auto">
              <a:xfrm>
                <a:off x="964" y="1597"/>
                <a:ext cx="4" cy="5"/>
              </a:xfrm>
              <a:custGeom>
                <a:avLst/>
                <a:gdLst>
                  <a:gd name="T0" fmla="*/ 0 w 3"/>
                  <a:gd name="T1" fmla="*/ 1 h 4"/>
                  <a:gd name="T2" fmla="*/ 1 w 3"/>
                  <a:gd name="T3" fmla="*/ 4 h 4"/>
                  <a:gd name="T4" fmla="*/ 2 w 3"/>
                  <a:gd name="T5" fmla="*/ 2 h 4"/>
                  <a:gd name="T6" fmla="*/ 0 w 3"/>
                  <a:gd name="T7" fmla="*/ 1 h 4"/>
                </a:gdLst>
                <a:ahLst/>
                <a:cxnLst>
                  <a:cxn ang="0">
                    <a:pos x="T0" y="T1"/>
                  </a:cxn>
                  <a:cxn ang="0">
                    <a:pos x="T2" y="T3"/>
                  </a:cxn>
                  <a:cxn ang="0">
                    <a:pos x="T4" y="T5"/>
                  </a:cxn>
                  <a:cxn ang="0">
                    <a:pos x="T6" y="T7"/>
                  </a:cxn>
                </a:cxnLst>
                <a:rect l="0" t="0" r="r" b="b"/>
                <a:pathLst>
                  <a:path w="3" h="4">
                    <a:moveTo>
                      <a:pt x="0" y="1"/>
                    </a:moveTo>
                    <a:cubicBezTo>
                      <a:pt x="0" y="1"/>
                      <a:pt x="0" y="4"/>
                      <a:pt x="1" y="4"/>
                    </a:cubicBezTo>
                    <a:cubicBezTo>
                      <a:pt x="3" y="4"/>
                      <a:pt x="3" y="3"/>
                      <a:pt x="2" y="2"/>
                    </a:cubicBezTo>
                    <a:cubicBezTo>
                      <a:pt x="1"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6" name="Freeform 271">
                <a:extLst>
                  <a:ext uri="{FF2B5EF4-FFF2-40B4-BE49-F238E27FC236}">
                    <a16:creationId xmlns:a16="http://schemas.microsoft.com/office/drawing/2014/main" id="{54317B93-9380-4BF3-8143-E2514DE47D0A}"/>
                  </a:ext>
                </a:extLst>
              </p:cNvPr>
              <p:cNvSpPr>
                <a:spLocks/>
              </p:cNvSpPr>
              <p:nvPr/>
            </p:nvSpPr>
            <p:spPr bwMode="auto">
              <a:xfrm>
                <a:off x="964" y="1595"/>
                <a:ext cx="6" cy="4"/>
              </a:xfrm>
              <a:custGeom>
                <a:avLst/>
                <a:gdLst>
                  <a:gd name="T0" fmla="*/ 0 w 4"/>
                  <a:gd name="T1" fmla="*/ 0 h 3"/>
                  <a:gd name="T2" fmla="*/ 3 w 4"/>
                  <a:gd name="T3" fmla="*/ 3 h 3"/>
                  <a:gd name="T4" fmla="*/ 0 w 4"/>
                  <a:gd name="T5" fmla="*/ 0 h 3"/>
                </a:gdLst>
                <a:ahLst/>
                <a:cxnLst>
                  <a:cxn ang="0">
                    <a:pos x="T0" y="T1"/>
                  </a:cxn>
                  <a:cxn ang="0">
                    <a:pos x="T2" y="T3"/>
                  </a:cxn>
                  <a:cxn ang="0">
                    <a:pos x="T4" y="T5"/>
                  </a:cxn>
                </a:cxnLst>
                <a:rect l="0" t="0" r="r" b="b"/>
                <a:pathLst>
                  <a:path w="4" h="3">
                    <a:moveTo>
                      <a:pt x="0" y="0"/>
                    </a:moveTo>
                    <a:cubicBezTo>
                      <a:pt x="0" y="0"/>
                      <a:pt x="2" y="3"/>
                      <a:pt x="3" y="3"/>
                    </a:cubicBezTo>
                    <a:cubicBezTo>
                      <a:pt x="4" y="3"/>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7" name="Freeform 272">
                <a:extLst>
                  <a:ext uri="{FF2B5EF4-FFF2-40B4-BE49-F238E27FC236}">
                    <a16:creationId xmlns:a16="http://schemas.microsoft.com/office/drawing/2014/main" id="{CC5A260C-4EDA-4557-AE56-102E791EF3BF}"/>
                  </a:ext>
                </a:extLst>
              </p:cNvPr>
              <p:cNvSpPr>
                <a:spLocks/>
              </p:cNvSpPr>
              <p:nvPr/>
            </p:nvSpPr>
            <p:spPr bwMode="auto">
              <a:xfrm>
                <a:off x="942" y="1573"/>
                <a:ext cx="10" cy="10"/>
              </a:xfrm>
              <a:custGeom>
                <a:avLst/>
                <a:gdLst>
                  <a:gd name="T0" fmla="*/ 7 w 7"/>
                  <a:gd name="T1" fmla="*/ 6 h 7"/>
                  <a:gd name="T2" fmla="*/ 5 w 7"/>
                  <a:gd name="T3" fmla="*/ 3 h 7"/>
                  <a:gd name="T4" fmla="*/ 1 w 7"/>
                  <a:gd name="T5" fmla="*/ 1 h 7"/>
                  <a:gd name="T6" fmla="*/ 0 w 7"/>
                  <a:gd name="T7" fmla="*/ 1 h 7"/>
                  <a:gd name="T8" fmla="*/ 3 w 7"/>
                  <a:gd name="T9" fmla="*/ 4 h 7"/>
                  <a:gd name="T10" fmla="*/ 7 w 7"/>
                  <a:gd name="T11" fmla="*/ 6 h 7"/>
                </a:gdLst>
                <a:ahLst/>
                <a:cxnLst>
                  <a:cxn ang="0">
                    <a:pos x="T0" y="T1"/>
                  </a:cxn>
                  <a:cxn ang="0">
                    <a:pos x="T2" y="T3"/>
                  </a:cxn>
                  <a:cxn ang="0">
                    <a:pos x="T4" y="T5"/>
                  </a:cxn>
                  <a:cxn ang="0">
                    <a:pos x="T6" y="T7"/>
                  </a:cxn>
                  <a:cxn ang="0">
                    <a:pos x="T8" y="T9"/>
                  </a:cxn>
                  <a:cxn ang="0">
                    <a:pos x="T10" y="T11"/>
                  </a:cxn>
                </a:cxnLst>
                <a:rect l="0" t="0" r="r" b="b"/>
                <a:pathLst>
                  <a:path w="7" h="7">
                    <a:moveTo>
                      <a:pt x="7" y="6"/>
                    </a:moveTo>
                    <a:cubicBezTo>
                      <a:pt x="7" y="6"/>
                      <a:pt x="7" y="5"/>
                      <a:pt x="5" y="3"/>
                    </a:cubicBezTo>
                    <a:cubicBezTo>
                      <a:pt x="3" y="2"/>
                      <a:pt x="1" y="2"/>
                      <a:pt x="1" y="1"/>
                    </a:cubicBezTo>
                    <a:cubicBezTo>
                      <a:pt x="1" y="1"/>
                      <a:pt x="0" y="0"/>
                      <a:pt x="0" y="1"/>
                    </a:cubicBezTo>
                    <a:cubicBezTo>
                      <a:pt x="0" y="3"/>
                      <a:pt x="2" y="3"/>
                      <a:pt x="3" y="4"/>
                    </a:cubicBezTo>
                    <a:cubicBezTo>
                      <a:pt x="5" y="5"/>
                      <a:pt x="7"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8" name="Freeform 273">
                <a:extLst>
                  <a:ext uri="{FF2B5EF4-FFF2-40B4-BE49-F238E27FC236}">
                    <a16:creationId xmlns:a16="http://schemas.microsoft.com/office/drawing/2014/main" id="{83F8AE75-75E9-48D7-801D-6CE8D90CC3AB}"/>
                  </a:ext>
                </a:extLst>
              </p:cNvPr>
              <p:cNvSpPr>
                <a:spLocks/>
              </p:cNvSpPr>
              <p:nvPr/>
            </p:nvSpPr>
            <p:spPr bwMode="auto">
              <a:xfrm>
                <a:off x="935" y="1561"/>
                <a:ext cx="2" cy="7"/>
              </a:xfrm>
              <a:custGeom>
                <a:avLst/>
                <a:gdLst>
                  <a:gd name="T0" fmla="*/ 1 w 1"/>
                  <a:gd name="T1" fmla="*/ 4 h 5"/>
                  <a:gd name="T2" fmla="*/ 0 w 1"/>
                  <a:gd name="T3" fmla="*/ 3 h 5"/>
                  <a:gd name="T4" fmla="*/ 1 w 1"/>
                  <a:gd name="T5" fmla="*/ 4 h 5"/>
                </a:gdLst>
                <a:ahLst/>
                <a:cxnLst>
                  <a:cxn ang="0">
                    <a:pos x="T0" y="T1"/>
                  </a:cxn>
                  <a:cxn ang="0">
                    <a:pos x="T2" y="T3"/>
                  </a:cxn>
                  <a:cxn ang="0">
                    <a:pos x="T4" y="T5"/>
                  </a:cxn>
                </a:cxnLst>
                <a:rect l="0" t="0" r="r" b="b"/>
                <a:pathLst>
                  <a:path w="1" h="5">
                    <a:moveTo>
                      <a:pt x="1" y="4"/>
                    </a:moveTo>
                    <a:cubicBezTo>
                      <a:pt x="1" y="3"/>
                      <a:pt x="0" y="0"/>
                      <a:pt x="0" y="3"/>
                    </a:cubicBezTo>
                    <a:cubicBezTo>
                      <a:pt x="0" y="3"/>
                      <a:pt x="0" y="5"/>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9" name="Freeform 274">
                <a:extLst>
                  <a:ext uri="{FF2B5EF4-FFF2-40B4-BE49-F238E27FC236}">
                    <a16:creationId xmlns:a16="http://schemas.microsoft.com/office/drawing/2014/main" id="{A6B0CAAA-B67F-4C7D-8855-D992B938AC87}"/>
                  </a:ext>
                </a:extLst>
              </p:cNvPr>
              <p:cNvSpPr>
                <a:spLocks/>
              </p:cNvSpPr>
              <p:nvPr/>
            </p:nvSpPr>
            <p:spPr bwMode="auto">
              <a:xfrm>
                <a:off x="927" y="1557"/>
                <a:ext cx="8" cy="12"/>
              </a:xfrm>
              <a:custGeom>
                <a:avLst/>
                <a:gdLst>
                  <a:gd name="T0" fmla="*/ 4 w 6"/>
                  <a:gd name="T1" fmla="*/ 6 h 9"/>
                  <a:gd name="T2" fmla="*/ 4 w 6"/>
                  <a:gd name="T3" fmla="*/ 2 h 9"/>
                  <a:gd name="T4" fmla="*/ 1 w 6"/>
                  <a:gd name="T5" fmla="*/ 1 h 9"/>
                  <a:gd name="T6" fmla="*/ 1 w 6"/>
                  <a:gd name="T7" fmla="*/ 4 h 9"/>
                  <a:gd name="T8" fmla="*/ 3 w 6"/>
                  <a:gd name="T9" fmla="*/ 6 h 9"/>
                  <a:gd name="T10" fmla="*/ 4 w 6"/>
                  <a:gd name="T11" fmla="*/ 6 h 9"/>
                </a:gdLst>
                <a:ahLst/>
                <a:cxnLst>
                  <a:cxn ang="0">
                    <a:pos x="T0" y="T1"/>
                  </a:cxn>
                  <a:cxn ang="0">
                    <a:pos x="T2" y="T3"/>
                  </a:cxn>
                  <a:cxn ang="0">
                    <a:pos x="T4" y="T5"/>
                  </a:cxn>
                  <a:cxn ang="0">
                    <a:pos x="T6" y="T7"/>
                  </a:cxn>
                  <a:cxn ang="0">
                    <a:pos x="T8" y="T9"/>
                  </a:cxn>
                  <a:cxn ang="0">
                    <a:pos x="T10" y="T11"/>
                  </a:cxn>
                </a:cxnLst>
                <a:rect l="0" t="0" r="r" b="b"/>
                <a:pathLst>
                  <a:path w="6" h="9">
                    <a:moveTo>
                      <a:pt x="4" y="6"/>
                    </a:moveTo>
                    <a:cubicBezTo>
                      <a:pt x="4" y="6"/>
                      <a:pt x="6" y="4"/>
                      <a:pt x="4" y="2"/>
                    </a:cubicBezTo>
                    <a:cubicBezTo>
                      <a:pt x="2" y="0"/>
                      <a:pt x="2" y="0"/>
                      <a:pt x="1" y="1"/>
                    </a:cubicBezTo>
                    <a:cubicBezTo>
                      <a:pt x="0" y="3"/>
                      <a:pt x="1" y="2"/>
                      <a:pt x="1" y="4"/>
                    </a:cubicBezTo>
                    <a:cubicBezTo>
                      <a:pt x="1" y="5"/>
                      <a:pt x="3" y="9"/>
                      <a:pt x="3" y="6"/>
                    </a:cubicBezTo>
                    <a:cubicBezTo>
                      <a:pt x="2" y="4"/>
                      <a:pt x="4" y="6"/>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0" name="Freeform 275">
                <a:extLst>
                  <a:ext uri="{FF2B5EF4-FFF2-40B4-BE49-F238E27FC236}">
                    <a16:creationId xmlns:a16="http://schemas.microsoft.com/office/drawing/2014/main" id="{C189B9B3-188B-4FBE-9C1C-0CD9BAFD62C4}"/>
                  </a:ext>
                </a:extLst>
              </p:cNvPr>
              <p:cNvSpPr>
                <a:spLocks/>
              </p:cNvSpPr>
              <p:nvPr/>
            </p:nvSpPr>
            <p:spPr bwMode="auto">
              <a:xfrm>
                <a:off x="901" y="1546"/>
                <a:ext cx="8" cy="5"/>
              </a:xfrm>
              <a:custGeom>
                <a:avLst/>
                <a:gdLst>
                  <a:gd name="T0" fmla="*/ 6 w 6"/>
                  <a:gd name="T1" fmla="*/ 2 h 4"/>
                  <a:gd name="T2" fmla="*/ 4 w 6"/>
                  <a:gd name="T3" fmla="*/ 1 h 4"/>
                  <a:gd name="T4" fmla="*/ 4 w 6"/>
                  <a:gd name="T5" fmla="*/ 4 h 4"/>
                  <a:gd name="T6" fmla="*/ 6 w 6"/>
                  <a:gd name="T7" fmla="*/ 2 h 4"/>
                </a:gdLst>
                <a:ahLst/>
                <a:cxnLst>
                  <a:cxn ang="0">
                    <a:pos x="T0" y="T1"/>
                  </a:cxn>
                  <a:cxn ang="0">
                    <a:pos x="T2" y="T3"/>
                  </a:cxn>
                  <a:cxn ang="0">
                    <a:pos x="T4" y="T5"/>
                  </a:cxn>
                  <a:cxn ang="0">
                    <a:pos x="T6" y="T7"/>
                  </a:cxn>
                </a:cxnLst>
                <a:rect l="0" t="0" r="r" b="b"/>
                <a:pathLst>
                  <a:path w="6" h="4">
                    <a:moveTo>
                      <a:pt x="6" y="2"/>
                    </a:moveTo>
                    <a:cubicBezTo>
                      <a:pt x="6" y="1"/>
                      <a:pt x="6" y="0"/>
                      <a:pt x="4" y="1"/>
                    </a:cubicBezTo>
                    <a:cubicBezTo>
                      <a:pt x="2" y="2"/>
                      <a:pt x="0" y="4"/>
                      <a:pt x="4" y="4"/>
                    </a:cubicBezTo>
                    <a:cubicBezTo>
                      <a:pt x="4"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1" name="Freeform 276">
                <a:extLst>
                  <a:ext uri="{FF2B5EF4-FFF2-40B4-BE49-F238E27FC236}">
                    <a16:creationId xmlns:a16="http://schemas.microsoft.com/office/drawing/2014/main" id="{D7CD076C-5A1D-4DBE-8B9F-861F01246E0E}"/>
                  </a:ext>
                </a:extLst>
              </p:cNvPr>
              <p:cNvSpPr>
                <a:spLocks/>
              </p:cNvSpPr>
              <p:nvPr/>
            </p:nvSpPr>
            <p:spPr bwMode="auto">
              <a:xfrm>
                <a:off x="876" y="1502"/>
                <a:ext cx="13" cy="15"/>
              </a:xfrm>
              <a:custGeom>
                <a:avLst/>
                <a:gdLst>
                  <a:gd name="T0" fmla="*/ 1 w 10"/>
                  <a:gd name="T1" fmla="*/ 10 h 11"/>
                  <a:gd name="T2" fmla="*/ 5 w 10"/>
                  <a:gd name="T3" fmla="*/ 5 h 11"/>
                  <a:gd name="T4" fmla="*/ 8 w 10"/>
                  <a:gd name="T5" fmla="*/ 2 h 11"/>
                  <a:gd name="T6" fmla="*/ 6 w 10"/>
                  <a:gd name="T7" fmla="*/ 2 h 11"/>
                  <a:gd name="T8" fmla="*/ 0 w 10"/>
                  <a:gd name="T9" fmla="*/ 7 h 11"/>
                  <a:gd name="T10" fmla="*/ 1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1" y="10"/>
                    </a:moveTo>
                    <a:cubicBezTo>
                      <a:pt x="3" y="8"/>
                      <a:pt x="3" y="7"/>
                      <a:pt x="5" y="5"/>
                    </a:cubicBezTo>
                    <a:cubicBezTo>
                      <a:pt x="6" y="4"/>
                      <a:pt x="8" y="2"/>
                      <a:pt x="8" y="2"/>
                    </a:cubicBezTo>
                    <a:cubicBezTo>
                      <a:pt x="8" y="2"/>
                      <a:pt x="10" y="0"/>
                      <a:pt x="6" y="2"/>
                    </a:cubicBezTo>
                    <a:cubicBezTo>
                      <a:pt x="3" y="5"/>
                      <a:pt x="1" y="5"/>
                      <a:pt x="0" y="7"/>
                    </a:cubicBezTo>
                    <a:cubicBezTo>
                      <a:pt x="0" y="9"/>
                      <a:pt x="0" y="11"/>
                      <a:pt x="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2" name="Freeform 277">
                <a:extLst>
                  <a:ext uri="{FF2B5EF4-FFF2-40B4-BE49-F238E27FC236}">
                    <a16:creationId xmlns:a16="http://schemas.microsoft.com/office/drawing/2014/main" id="{16450F9F-768B-4799-AFF4-9A58007C7365}"/>
                  </a:ext>
                </a:extLst>
              </p:cNvPr>
              <p:cNvSpPr>
                <a:spLocks/>
              </p:cNvSpPr>
              <p:nvPr/>
            </p:nvSpPr>
            <p:spPr bwMode="auto">
              <a:xfrm>
                <a:off x="870" y="1521"/>
                <a:ext cx="4" cy="11"/>
              </a:xfrm>
              <a:custGeom>
                <a:avLst/>
                <a:gdLst>
                  <a:gd name="T0" fmla="*/ 1 w 3"/>
                  <a:gd name="T1" fmla="*/ 1 h 8"/>
                  <a:gd name="T2" fmla="*/ 0 w 3"/>
                  <a:gd name="T3" fmla="*/ 5 h 8"/>
                  <a:gd name="T4" fmla="*/ 3 w 3"/>
                  <a:gd name="T5" fmla="*/ 5 h 8"/>
                  <a:gd name="T6" fmla="*/ 3 w 3"/>
                  <a:gd name="T7" fmla="*/ 2 h 8"/>
                  <a:gd name="T8" fmla="*/ 1 w 3"/>
                  <a:gd name="T9" fmla="*/ 1 h 8"/>
                </a:gdLst>
                <a:ahLst/>
                <a:cxnLst>
                  <a:cxn ang="0">
                    <a:pos x="T0" y="T1"/>
                  </a:cxn>
                  <a:cxn ang="0">
                    <a:pos x="T2" y="T3"/>
                  </a:cxn>
                  <a:cxn ang="0">
                    <a:pos x="T4" y="T5"/>
                  </a:cxn>
                  <a:cxn ang="0">
                    <a:pos x="T6" y="T7"/>
                  </a:cxn>
                  <a:cxn ang="0">
                    <a:pos x="T8" y="T9"/>
                  </a:cxn>
                </a:cxnLst>
                <a:rect l="0" t="0" r="r" b="b"/>
                <a:pathLst>
                  <a:path w="3" h="8">
                    <a:moveTo>
                      <a:pt x="1" y="1"/>
                    </a:moveTo>
                    <a:cubicBezTo>
                      <a:pt x="0" y="2"/>
                      <a:pt x="0" y="4"/>
                      <a:pt x="0" y="5"/>
                    </a:cubicBezTo>
                    <a:cubicBezTo>
                      <a:pt x="1" y="5"/>
                      <a:pt x="3" y="8"/>
                      <a:pt x="3" y="5"/>
                    </a:cubicBezTo>
                    <a:cubicBezTo>
                      <a:pt x="3" y="3"/>
                      <a:pt x="3"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3" name="Freeform 278">
                <a:extLst>
                  <a:ext uri="{FF2B5EF4-FFF2-40B4-BE49-F238E27FC236}">
                    <a16:creationId xmlns:a16="http://schemas.microsoft.com/office/drawing/2014/main" id="{F5CDF18B-9546-4233-A45C-7B6DDCA5F57C}"/>
                  </a:ext>
                </a:extLst>
              </p:cNvPr>
              <p:cNvSpPr>
                <a:spLocks/>
              </p:cNvSpPr>
              <p:nvPr/>
            </p:nvSpPr>
            <p:spPr bwMode="auto">
              <a:xfrm>
                <a:off x="866" y="1513"/>
                <a:ext cx="8" cy="11"/>
              </a:xfrm>
              <a:custGeom>
                <a:avLst/>
                <a:gdLst>
                  <a:gd name="T0" fmla="*/ 5 w 6"/>
                  <a:gd name="T1" fmla="*/ 0 h 8"/>
                  <a:gd name="T2" fmla="*/ 2 w 6"/>
                  <a:gd name="T3" fmla="*/ 3 h 8"/>
                  <a:gd name="T4" fmla="*/ 3 w 6"/>
                  <a:gd name="T5" fmla="*/ 5 h 8"/>
                  <a:gd name="T6" fmla="*/ 5 w 6"/>
                  <a:gd name="T7" fmla="*/ 5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4" y="0"/>
                      <a:pt x="0" y="2"/>
                      <a:pt x="2" y="3"/>
                    </a:cubicBezTo>
                    <a:cubicBezTo>
                      <a:pt x="3" y="5"/>
                      <a:pt x="3" y="5"/>
                      <a:pt x="3" y="5"/>
                    </a:cubicBezTo>
                    <a:cubicBezTo>
                      <a:pt x="3" y="5"/>
                      <a:pt x="4" y="8"/>
                      <a:pt x="5" y="5"/>
                    </a:cubicBezTo>
                    <a:cubicBezTo>
                      <a:pt x="6" y="2"/>
                      <a:pt x="6"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4" name="Freeform 279">
                <a:extLst>
                  <a:ext uri="{FF2B5EF4-FFF2-40B4-BE49-F238E27FC236}">
                    <a16:creationId xmlns:a16="http://schemas.microsoft.com/office/drawing/2014/main" id="{215E27C4-0755-4678-B361-42FABF53799E}"/>
                  </a:ext>
                </a:extLst>
              </p:cNvPr>
              <p:cNvSpPr>
                <a:spLocks/>
              </p:cNvSpPr>
              <p:nvPr/>
            </p:nvSpPr>
            <p:spPr bwMode="auto">
              <a:xfrm>
                <a:off x="867" y="1509"/>
                <a:ext cx="3" cy="4"/>
              </a:xfrm>
              <a:custGeom>
                <a:avLst/>
                <a:gdLst>
                  <a:gd name="T0" fmla="*/ 1 w 2"/>
                  <a:gd name="T1" fmla="*/ 1 h 3"/>
                  <a:gd name="T2" fmla="*/ 0 w 2"/>
                  <a:gd name="T3" fmla="*/ 3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1"/>
                      <a:pt x="0" y="3"/>
                      <a:pt x="0" y="3"/>
                    </a:cubicBezTo>
                    <a:cubicBezTo>
                      <a:pt x="0" y="3"/>
                      <a:pt x="1"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5" name="Freeform 280">
                <a:extLst>
                  <a:ext uri="{FF2B5EF4-FFF2-40B4-BE49-F238E27FC236}">
                    <a16:creationId xmlns:a16="http://schemas.microsoft.com/office/drawing/2014/main" id="{295B46A9-B331-4C85-81B1-3E430F802A7A}"/>
                  </a:ext>
                </a:extLst>
              </p:cNvPr>
              <p:cNvSpPr>
                <a:spLocks/>
              </p:cNvSpPr>
              <p:nvPr/>
            </p:nvSpPr>
            <p:spPr bwMode="auto">
              <a:xfrm>
                <a:off x="822" y="1432"/>
                <a:ext cx="8" cy="4"/>
              </a:xfrm>
              <a:custGeom>
                <a:avLst/>
                <a:gdLst>
                  <a:gd name="T0" fmla="*/ 1 w 6"/>
                  <a:gd name="T1" fmla="*/ 3 h 3"/>
                  <a:gd name="T2" fmla="*/ 4 w 6"/>
                  <a:gd name="T3" fmla="*/ 2 h 3"/>
                  <a:gd name="T4" fmla="*/ 4 w 6"/>
                  <a:gd name="T5" fmla="*/ 1 h 3"/>
                  <a:gd name="T6" fmla="*/ 1 w 6"/>
                  <a:gd name="T7" fmla="*/ 3 h 3"/>
                </a:gdLst>
                <a:ahLst/>
                <a:cxnLst>
                  <a:cxn ang="0">
                    <a:pos x="T0" y="T1"/>
                  </a:cxn>
                  <a:cxn ang="0">
                    <a:pos x="T2" y="T3"/>
                  </a:cxn>
                  <a:cxn ang="0">
                    <a:pos x="T4" y="T5"/>
                  </a:cxn>
                  <a:cxn ang="0">
                    <a:pos x="T6" y="T7"/>
                  </a:cxn>
                </a:cxnLst>
                <a:rect l="0" t="0" r="r" b="b"/>
                <a:pathLst>
                  <a:path w="6" h="3">
                    <a:moveTo>
                      <a:pt x="1" y="3"/>
                    </a:moveTo>
                    <a:cubicBezTo>
                      <a:pt x="1" y="3"/>
                      <a:pt x="3" y="3"/>
                      <a:pt x="4" y="2"/>
                    </a:cubicBezTo>
                    <a:cubicBezTo>
                      <a:pt x="5" y="1"/>
                      <a:pt x="6" y="0"/>
                      <a:pt x="4" y="1"/>
                    </a:cubicBezTo>
                    <a:cubicBezTo>
                      <a:pt x="1" y="2"/>
                      <a:pt x="0"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6" name="Freeform 281">
                <a:extLst>
                  <a:ext uri="{FF2B5EF4-FFF2-40B4-BE49-F238E27FC236}">
                    <a16:creationId xmlns:a16="http://schemas.microsoft.com/office/drawing/2014/main" id="{E49D0B73-FE21-4D97-B811-97E7119B7989}"/>
                  </a:ext>
                </a:extLst>
              </p:cNvPr>
              <p:cNvSpPr>
                <a:spLocks/>
              </p:cNvSpPr>
              <p:nvPr/>
            </p:nvSpPr>
            <p:spPr bwMode="auto">
              <a:xfrm>
                <a:off x="766" y="1455"/>
                <a:ext cx="32" cy="29"/>
              </a:xfrm>
              <a:custGeom>
                <a:avLst/>
                <a:gdLst>
                  <a:gd name="T0" fmla="*/ 14 w 23"/>
                  <a:gd name="T1" fmla="*/ 20 h 21"/>
                  <a:gd name="T2" fmla="*/ 14 w 23"/>
                  <a:gd name="T3" fmla="*/ 19 h 21"/>
                  <a:gd name="T4" fmla="*/ 18 w 23"/>
                  <a:gd name="T5" fmla="*/ 18 h 21"/>
                  <a:gd name="T6" fmla="*/ 19 w 23"/>
                  <a:gd name="T7" fmla="*/ 10 h 21"/>
                  <a:gd name="T8" fmla="*/ 22 w 23"/>
                  <a:gd name="T9" fmla="*/ 3 h 21"/>
                  <a:gd name="T10" fmla="*/ 21 w 23"/>
                  <a:gd name="T11" fmla="*/ 1 h 21"/>
                  <a:gd name="T12" fmla="*/ 17 w 23"/>
                  <a:gd name="T13" fmla="*/ 3 h 21"/>
                  <a:gd name="T14" fmla="*/ 16 w 23"/>
                  <a:gd name="T15" fmla="*/ 2 h 21"/>
                  <a:gd name="T16" fmla="*/ 16 w 23"/>
                  <a:gd name="T17" fmla="*/ 3 h 21"/>
                  <a:gd name="T18" fmla="*/ 15 w 23"/>
                  <a:gd name="T19" fmla="*/ 9 h 21"/>
                  <a:gd name="T20" fmla="*/ 11 w 23"/>
                  <a:gd name="T21" fmla="*/ 11 h 21"/>
                  <a:gd name="T22" fmla="*/ 14 w 23"/>
                  <a:gd name="T23" fmla="*/ 8 h 21"/>
                  <a:gd name="T24" fmla="*/ 15 w 23"/>
                  <a:gd name="T25" fmla="*/ 2 h 21"/>
                  <a:gd name="T26" fmla="*/ 11 w 23"/>
                  <a:gd name="T27" fmla="*/ 2 h 21"/>
                  <a:gd name="T28" fmla="*/ 9 w 23"/>
                  <a:gd name="T29" fmla="*/ 1 h 21"/>
                  <a:gd name="T30" fmla="*/ 7 w 23"/>
                  <a:gd name="T31" fmla="*/ 1 h 21"/>
                  <a:gd name="T32" fmla="*/ 3 w 23"/>
                  <a:gd name="T33" fmla="*/ 0 h 21"/>
                  <a:gd name="T34" fmla="*/ 2 w 23"/>
                  <a:gd name="T35" fmla="*/ 1 h 21"/>
                  <a:gd name="T36" fmla="*/ 2 w 23"/>
                  <a:gd name="T37" fmla="*/ 3 h 21"/>
                  <a:gd name="T38" fmla="*/ 1 w 23"/>
                  <a:gd name="T39" fmla="*/ 4 h 21"/>
                  <a:gd name="T40" fmla="*/ 3 w 23"/>
                  <a:gd name="T41" fmla="*/ 8 h 21"/>
                  <a:gd name="T42" fmla="*/ 4 w 23"/>
                  <a:gd name="T43" fmla="*/ 11 h 21"/>
                  <a:gd name="T44" fmla="*/ 10 w 23"/>
                  <a:gd name="T45" fmla="*/ 16 h 21"/>
                  <a:gd name="T46" fmla="*/ 11 w 23"/>
                  <a:gd name="T47" fmla="*/ 17 h 21"/>
                  <a:gd name="T48" fmla="*/ 9 w 23"/>
                  <a:gd name="T49" fmla="*/ 16 h 21"/>
                  <a:gd name="T50" fmla="*/ 8 w 23"/>
                  <a:gd name="T51" fmla="*/ 17 h 21"/>
                  <a:gd name="T52" fmla="*/ 9 w 23"/>
                  <a:gd name="T53" fmla="*/ 17 h 21"/>
                  <a:gd name="T54" fmla="*/ 9 w 23"/>
                  <a:gd name="T55" fmla="*/ 19 h 21"/>
                  <a:gd name="T56" fmla="*/ 14 w 23"/>
                  <a:gd name="T5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0"/>
                    </a:moveTo>
                    <a:cubicBezTo>
                      <a:pt x="15" y="20"/>
                      <a:pt x="15" y="19"/>
                      <a:pt x="14" y="19"/>
                    </a:cubicBezTo>
                    <a:cubicBezTo>
                      <a:pt x="13" y="19"/>
                      <a:pt x="15" y="19"/>
                      <a:pt x="18" y="18"/>
                    </a:cubicBezTo>
                    <a:cubicBezTo>
                      <a:pt x="20" y="17"/>
                      <a:pt x="19" y="12"/>
                      <a:pt x="19" y="10"/>
                    </a:cubicBezTo>
                    <a:cubicBezTo>
                      <a:pt x="19" y="8"/>
                      <a:pt x="21" y="5"/>
                      <a:pt x="22" y="3"/>
                    </a:cubicBezTo>
                    <a:cubicBezTo>
                      <a:pt x="23" y="0"/>
                      <a:pt x="22" y="0"/>
                      <a:pt x="21" y="1"/>
                    </a:cubicBezTo>
                    <a:cubicBezTo>
                      <a:pt x="21" y="2"/>
                      <a:pt x="19" y="3"/>
                      <a:pt x="17" y="3"/>
                    </a:cubicBezTo>
                    <a:cubicBezTo>
                      <a:pt x="16" y="3"/>
                      <a:pt x="16" y="3"/>
                      <a:pt x="16" y="2"/>
                    </a:cubicBezTo>
                    <a:cubicBezTo>
                      <a:pt x="16" y="3"/>
                      <a:pt x="16" y="3"/>
                      <a:pt x="16" y="3"/>
                    </a:cubicBezTo>
                    <a:cubicBezTo>
                      <a:pt x="17" y="5"/>
                      <a:pt x="16" y="6"/>
                      <a:pt x="15" y="9"/>
                    </a:cubicBezTo>
                    <a:cubicBezTo>
                      <a:pt x="14" y="11"/>
                      <a:pt x="13" y="11"/>
                      <a:pt x="11" y="11"/>
                    </a:cubicBezTo>
                    <a:cubicBezTo>
                      <a:pt x="10" y="11"/>
                      <a:pt x="12" y="9"/>
                      <a:pt x="14" y="8"/>
                    </a:cubicBezTo>
                    <a:cubicBezTo>
                      <a:pt x="16" y="7"/>
                      <a:pt x="16" y="5"/>
                      <a:pt x="15" y="2"/>
                    </a:cubicBezTo>
                    <a:cubicBezTo>
                      <a:pt x="14" y="0"/>
                      <a:pt x="12" y="1"/>
                      <a:pt x="11" y="2"/>
                    </a:cubicBezTo>
                    <a:cubicBezTo>
                      <a:pt x="10" y="2"/>
                      <a:pt x="10" y="2"/>
                      <a:pt x="9" y="1"/>
                    </a:cubicBezTo>
                    <a:cubicBezTo>
                      <a:pt x="9" y="0"/>
                      <a:pt x="8" y="0"/>
                      <a:pt x="7" y="1"/>
                    </a:cubicBezTo>
                    <a:cubicBezTo>
                      <a:pt x="6" y="1"/>
                      <a:pt x="4" y="0"/>
                      <a:pt x="3" y="0"/>
                    </a:cubicBezTo>
                    <a:cubicBezTo>
                      <a:pt x="1" y="0"/>
                      <a:pt x="2" y="1"/>
                      <a:pt x="2" y="1"/>
                    </a:cubicBezTo>
                    <a:cubicBezTo>
                      <a:pt x="3" y="2"/>
                      <a:pt x="3" y="2"/>
                      <a:pt x="2" y="3"/>
                    </a:cubicBezTo>
                    <a:cubicBezTo>
                      <a:pt x="2" y="3"/>
                      <a:pt x="1" y="4"/>
                      <a:pt x="1" y="4"/>
                    </a:cubicBezTo>
                    <a:cubicBezTo>
                      <a:pt x="0" y="10"/>
                      <a:pt x="5" y="6"/>
                      <a:pt x="3" y="8"/>
                    </a:cubicBezTo>
                    <a:cubicBezTo>
                      <a:pt x="2" y="10"/>
                      <a:pt x="5" y="11"/>
                      <a:pt x="4" y="11"/>
                    </a:cubicBezTo>
                    <a:cubicBezTo>
                      <a:pt x="2" y="12"/>
                      <a:pt x="8" y="15"/>
                      <a:pt x="10" y="16"/>
                    </a:cubicBezTo>
                    <a:cubicBezTo>
                      <a:pt x="11" y="16"/>
                      <a:pt x="11" y="17"/>
                      <a:pt x="11" y="17"/>
                    </a:cubicBezTo>
                    <a:cubicBezTo>
                      <a:pt x="10" y="16"/>
                      <a:pt x="11" y="16"/>
                      <a:pt x="9" y="16"/>
                    </a:cubicBezTo>
                    <a:cubicBezTo>
                      <a:pt x="7" y="16"/>
                      <a:pt x="7" y="17"/>
                      <a:pt x="8" y="17"/>
                    </a:cubicBezTo>
                    <a:cubicBezTo>
                      <a:pt x="9" y="16"/>
                      <a:pt x="9" y="17"/>
                      <a:pt x="9" y="17"/>
                    </a:cubicBezTo>
                    <a:cubicBezTo>
                      <a:pt x="8" y="18"/>
                      <a:pt x="7" y="17"/>
                      <a:pt x="9" y="19"/>
                    </a:cubicBezTo>
                    <a:cubicBezTo>
                      <a:pt x="10" y="21"/>
                      <a:pt x="13" y="20"/>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7" name="Freeform 282">
                <a:extLst>
                  <a:ext uri="{FF2B5EF4-FFF2-40B4-BE49-F238E27FC236}">
                    <a16:creationId xmlns:a16="http://schemas.microsoft.com/office/drawing/2014/main" id="{9D68146C-D3FC-4DE8-B15C-AB2A9A5CB3A5}"/>
                  </a:ext>
                </a:extLst>
              </p:cNvPr>
              <p:cNvSpPr>
                <a:spLocks/>
              </p:cNvSpPr>
              <p:nvPr/>
            </p:nvSpPr>
            <p:spPr bwMode="auto">
              <a:xfrm>
                <a:off x="777" y="1478"/>
                <a:ext cx="34" cy="33"/>
              </a:xfrm>
              <a:custGeom>
                <a:avLst/>
                <a:gdLst>
                  <a:gd name="T0" fmla="*/ 21 w 24"/>
                  <a:gd name="T1" fmla="*/ 20 h 24"/>
                  <a:gd name="T2" fmla="*/ 19 w 24"/>
                  <a:gd name="T3" fmla="*/ 18 h 24"/>
                  <a:gd name="T4" fmla="*/ 13 w 24"/>
                  <a:gd name="T5" fmla="*/ 12 h 24"/>
                  <a:gd name="T6" fmla="*/ 14 w 24"/>
                  <a:gd name="T7" fmla="*/ 11 h 24"/>
                  <a:gd name="T8" fmla="*/ 11 w 24"/>
                  <a:gd name="T9" fmla="*/ 9 h 24"/>
                  <a:gd name="T10" fmla="*/ 10 w 24"/>
                  <a:gd name="T11" fmla="*/ 7 h 24"/>
                  <a:gd name="T12" fmla="*/ 11 w 24"/>
                  <a:gd name="T13" fmla="*/ 5 h 24"/>
                  <a:gd name="T14" fmla="*/ 13 w 24"/>
                  <a:gd name="T15" fmla="*/ 2 h 24"/>
                  <a:gd name="T16" fmla="*/ 9 w 24"/>
                  <a:gd name="T17" fmla="*/ 3 h 24"/>
                  <a:gd name="T18" fmla="*/ 2 w 24"/>
                  <a:gd name="T19" fmla="*/ 4 h 24"/>
                  <a:gd name="T20" fmla="*/ 3 w 24"/>
                  <a:gd name="T21" fmla="*/ 5 h 24"/>
                  <a:gd name="T22" fmla="*/ 7 w 24"/>
                  <a:gd name="T23" fmla="*/ 6 h 24"/>
                  <a:gd name="T24" fmla="*/ 5 w 24"/>
                  <a:gd name="T25" fmla="*/ 7 h 24"/>
                  <a:gd name="T26" fmla="*/ 7 w 24"/>
                  <a:gd name="T27" fmla="*/ 10 h 24"/>
                  <a:gd name="T28" fmla="*/ 8 w 24"/>
                  <a:gd name="T29" fmla="*/ 11 h 24"/>
                  <a:gd name="T30" fmla="*/ 9 w 24"/>
                  <a:gd name="T31" fmla="*/ 10 h 24"/>
                  <a:gd name="T32" fmla="*/ 9 w 24"/>
                  <a:gd name="T33" fmla="*/ 11 h 24"/>
                  <a:gd name="T34" fmla="*/ 10 w 24"/>
                  <a:gd name="T35" fmla="*/ 13 h 24"/>
                  <a:gd name="T36" fmla="*/ 14 w 24"/>
                  <a:gd name="T37" fmla="*/ 16 h 24"/>
                  <a:gd name="T38" fmla="*/ 17 w 24"/>
                  <a:gd name="T39" fmla="*/ 20 h 24"/>
                  <a:gd name="T40" fmla="*/ 20 w 24"/>
                  <a:gd name="T41" fmla="*/ 23 h 24"/>
                  <a:gd name="T42" fmla="*/ 21 w 24"/>
                  <a:gd name="T43" fmla="*/ 22 h 24"/>
                  <a:gd name="T44" fmla="*/ 22 w 24"/>
                  <a:gd name="T45" fmla="*/ 23 h 24"/>
                  <a:gd name="T46" fmla="*/ 23 w 24"/>
                  <a:gd name="T47" fmla="*/ 23 h 24"/>
                  <a:gd name="T48" fmla="*/ 21 w 24"/>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4">
                    <a:moveTo>
                      <a:pt x="21" y="20"/>
                    </a:moveTo>
                    <a:cubicBezTo>
                      <a:pt x="20" y="19"/>
                      <a:pt x="20" y="19"/>
                      <a:pt x="19" y="18"/>
                    </a:cubicBezTo>
                    <a:cubicBezTo>
                      <a:pt x="17" y="17"/>
                      <a:pt x="15" y="14"/>
                      <a:pt x="13" y="12"/>
                    </a:cubicBezTo>
                    <a:cubicBezTo>
                      <a:pt x="11" y="11"/>
                      <a:pt x="12" y="11"/>
                      <a:pt x="14" y="11"/>
                    </a:cubicBezTo>
                    <a:cubicBezTo>
                      <a:pt x="16" y="10"/>
                      <a:pt x="12" y="10"/>
                      <a:pt x="11" y="9"/>
                    </a:cubicBezTo>
                    <a:cubicBezTo>
                      <a:pt x="9" y="8"/>
                      <a:pt x="11" y="8"/>
                      <a:pt x="10" y="7"/>
                    </a:cubicBezTo>
                    <a:cubicBezTo>
                      <a:pt x="10" y="6"/>
                      <a:pt x="9" y="5"/>
                      <a:pt x="11" y="5"/>
                    </a:cubicBezTo>
                    <a:cubicBezTo>
                      <a:pt x="13" y="5"/>
                      <a:pt x="13" y="3"/>
                      <a:pt x="13" y="2"/>
                    </a:cubicBezTo>
                    <a:cubicBezTo>
                      <a:pt x="12" y="0"/>
                      <a:pt x="10" y="3"/>
                      <a:pt x="9" y="3"/>
                    </a:cubicBezTo>
                    <a:cubicBezTo>
                      <a:pt x="7" y="4"/>
                      <a:pt x="5" y="4"/>
                      <a:pt x="2" y="4"/>
                    </a:cubicBezTo>
                    <a:cubicBezTo>
                      <a:pt x="0" y="4"/>
                      <a:pt x="3" y="5"/>
                      <a:pt x="3" y="5"/>
                    </a:cubicBezTo>
                    <a:cubicBezTo>
                      <a:pt x="3" y="5"/>
                      <a:pt x="5" y="6"/>
                      <a:pt x="7" y="6"/>
                    </a:cubicBezTo>
                    <a:cubicBezTo>
                      <a:pt x="10" y="7"/>
                      <a:pt x="7" y="8"/>
                      <a:pt x="5" y="7"/>
                    </a:cubicBezTo>
                    <a:cubicBezTo>
                      <a:pt x="4" y="7"/>
                      <a:pt x="6" y="9"/>
                      <a:pt x="7" y="10"/>
                    </a:cubicBezTo>
                    <a:cubicBezTo>
                      <a:pt x="8" y="11"/>
                      <a:pt x="8" y="11"/>
                      <a:pt x="8" y="11"/>
                    </a:cubicBezTo>
                    <a:cubicBezTo>
                      <a:pt x="8" y="10"/>
                      <a:pt x="9" y="9"/>
                      <a:pt x="9" y="10"/>
                    </a:cubicBezTo>
                    <a:cubicBezTo>
                      <a:pt x="10" y="11"/>
                      <a:pt x="10" y="10"/>
                      <a:pt x="9" y="11"/>
                    </a:cubicBezTo>
                    <a:cubicBezTo>
                      <a:pt x="8" y="12"/>
                      <a:pt x="9" y="13"/>
                      <a:pt x="10" y="13"/>
                    </a:cubicBezTo>
                    <a:cubicBezTo>
                      <a:pt x="11" y="14"/>
                      <a:pt x="13" y="16"/>
                      <a:pt x="14" y="16"/>
                    </a:cubicBezTo>
                    <a:cubicBezTo>
                      <a:pt x="15" y="17"/>
                      <a:pt x="16" y="18"/>
                      <a:pt x="17" y="20"/>
                    </a:cubicBezTo>
                    <a:cubicBezTo>
                      <a:pt x="18" y="22"/>
                      <a:pt x="20" y="22"/>
                      <a:pt x="20" y="23"/>
                    </a:cubicBezTo>
                    <a:cubicBezTo>
                      <a:pt x="20" y="24"/>
                      <a:pt x="21" y="23"/>
                      <a:pt x="21" y="22"/>
                    </a:cubicBezTo>
                    <a:cubicBezTo>
                      <a:pt x="21" y="21"/>
                      <a:pt x="21" y="22"/>
                      <a:pt x="22" y="23"/>
                    </a:cubicBezTo>
                    <a:cubicBezTo>
                      <a:pt x="22" y="24"/>
                      <a:pt x="22" y="24"/>
                      <a:pt x="23" y="23"/>
                    </a:cubicBezTo>
                    <a:cubicBezTo>
                      <a:pt x="24" y="22"/>
                      <a:pt x="23" y="21"/>
                      <a:pt x="21"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8" name="Freeform 283">
                <a:extLst>
                  <a:ext uri="{FF2B5EF4-FFF2-40B4-BE49-F238E27FC236}">
                    <a16:creationId xmlns:a16="http://schemas.microsoft.com/office/drawing/2014/main" id="{66264D10-444E-48F3-9E88-81C209784D89}"/>
                  </a:ext>
                </a:extLst>
              </p:cNvPr>
              <p:cNvSpPr>
                <a:spLocks/>
              </p:cNvSpPr>
              <p:nvPr/>
            </p:nvSpPr>
            <p:spPr bwMode="auto">
              <a:xfrm>
                <a:off x="793" y="1487"/>
                <a:ext cx="8" cy="1"/>
              </a:xfrm>
              <a:custGeom>
                <a:avLst/>
                <a:gdLst>
                  <a:gd name="T0" fmla="*/ 2 w 6"/>
                  <a:gd name="T1" fmla="*/ 1 h 1"/>
                  <a:gd name="T2" fmla="*/ 3 w 6"/>
                  <a:gd name="T3" fmla="*/ 0 h 1"/>
                  <a:gd name="T4" fmla="*/ 1 w 6"/>
                  <a:gd name="T5" fmla="*/ 0 h 1"/>
                  <a:gd name="T6" fmla="*/ 2 w 6"/>
                  <a:gd name="T7" fmla="*/ 1 h 1"/>
                </a:gdLst>
                <a:ahLst/>
                <a:cxnLst>
                  <a:cxn ang="0">
                    <a:pos x="T0" y="T1"/>
                  </a:cxn>
                  <a:cxn ang="0">
                    <a:pos x="T2" y="T3"/>
                  </a:cxn>
                  <a:cxn ang="0">
                    <a:pos x="T4" y="T5"/>
                  </a:cxn>
                  <a:cxn ang="0">
                    <a:pos x="T6" y="T7"/>
                  </a:cxn>
                </a:cxnLst>
                <a:rect l="0" t="0" r="r" b="b"/>
                <a:pathLst>
                  <a:path w="6" h="1">
                    <a:moveTo>
                      <a:pt x="2" y="1"/>
                    </a:moveTo>
                    <a:cubicBezTo>
                      <a:pt x="3" y="1"/>
                      <a:pt x="6" y="1"/>
                      <a:pt x="3" y="0"/>
                    </a:cubicBezTo>
                    <a:cubicBezTo>
                      <a:pt x="0" y="0"/>
                      <a:pt x="1" y="0"/>
                      <a:pt x="1"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9" name="Freeform 284">
                <a:extLst>
                  <a:ext uri="{FF2B5EF4-FFF2-40B4-BE49-F238E27FC236}">
                    <a16:creationId xmlns:a16="http://schemas.microsoft.com/office/drawing/2014/main" id="{6033428E-2B21-416D-B826-91D437D171F7}"/>
                  </a:ext>
                </a:extLst>
              </p:cNvPr>
              <p:cNvSpPr>
                <a:spLocks/>
              </p:cNvSpPr>
              <p:nvPr/>
            </p:nvSpPr>
            <p:spPr bwMode="auto">
              <a:xfrm>
                <a:off x="815" y="1457"/>
                <a:ext cx="14" cy="8"/>
              </a:xfrm>
              <a:custGeom>
                <a:avLst/>
                <a:gdLst>
                  <a:gd name="T0" fmla="*/ 8 w 10"/>
                  <a:gd name="T1" fmla="*/ 5 h 6"/>
                  <a:gd name="T2" fmla="*/ 8 w 10"/>
                  <a:gd name="T3" fmla="*/ 1 h 6"/>
                  <a:gd name="T4" fmla="*/ 3 w 10"/>
                  <a:gd name="T5" fmla="*/ 2 h 6"/>
                  <a:gd name="T6" fmla="*/ 3 w 10"/>
                  <a:gd name="T7" fmla="*/ 5 h 6"/>
                  <a:gd name="T8" fmla="*/ 8 w 10"/>
                  <a:gd name="T9" fmla="*/ 5 h 6"/>
                </a:gdLst>
                <a:ahLst/>
                <a:cxnLst>
                  <a:cxn ang="0">
                    <a:pos x="T0" y="T1"/>
                  </a:cxn>
                  <a:cxn ang="0">
                    <a:pos x="T2" y="T3"/>
                  </a:cxn>
                  <a:cxn ang="0">
                    <a:pos x="T4" y="T5"/>
                  </a:cxn>
                  <a:cxn ang="0">
                    <a:pos x="T6" y="T7"/>
                  </a:cxn>
                  <a:cxn ang="0">
                    <a:pos x="T8" y="T9"/>
                  </a:cxn>
                </a:cxnLst>
                <a:rect l="0" t="0" r="r" b="b"/>
                <a:pathLst>
                  <a:path w="10" h="6">
                    <a:moveTo>
                      <a:pt x="8" y="5"/>
                    </a:moveTo>
                    <a:cubicBezTo>
                      <a:pt x="10" y="4"/>
                      <a:pt x="9" y="2"/>
                      <a:pt x="8" y="1"/>
                    </a:cubicBezTo>
                    <a:cubicBezTo>
                      <a:pt x="6" y="0"/>
                      <a:pt x="6" y="0"/>
                      <a:pt x="3" y="2"/>
                    </a:cubicBezTo>
                    <a:cubicBezTo>
                      <a:pt x="0" y="4"/>
                      <a:pt x="3" y="5"/>
                      <a:pt x="3" y="5"/>
                    </a:cubicBezTo>
                    <a:cubicBezTo>
                      <a:pt x="4" y="5"/>
                      <a:pt x="6"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0" name="Freeform 285">
                <a:extLst>
                  <a:ext uri="{FF2B5EF4-FFF2-40B4-BE49-F238E27FC236}">
                    <a16:creationId xmlns:a16="http://schemas.microsoft.com/office/drawing/2014/main" id="{A36C37AF-7304-43C7-AE96-1FB9363B60C5}"/>
                  </a:ext>
                </a:extLst>
              </p:cNvPr>
              <p:cNvSpPr>
                <a:spLocks/>
              </p:cNvSpPr>
              <p:nvPr/>
            </p:nvSpPr>
            <p:spPr bwMode="auto">
              <a:xfrm>
                <a:off x="818" y="1469"/>
                <a:ext cx="20" cy="15"/>
              </a:xfrm>
              <a:custGeom>
                <a:avLst/>
                <a:gdLst>
                  <a:gd name="T0" fmla="*/ 5 w 15"/>
                  <a:gd name="T1" fmla="*/ 1 h 11"/>
                  <a:gd name="T2" fmla="*/ 4 w 15"/>
                  <a:gd name="T3" fmla="*/ 2 h 11"/>
                  <a:gd name="T4" fmla="*/ 12 w 15"/>
                  <a:gd name="T5" fmla="*/ 9 h 11"/>
                  <a:gd name="T6" fmla="*/ 14 w 15"/>
                  <a:gd name="T7" fmla="*/ 8 h 11"/>
                  <a:gd name="T8" fmla="*/ 5 w 15"/>
                  <a:gd name="T9" fmla="*/ 1 h 11"/>
                </a:gdLst>
                <a:ahLst/>
                <a:cxnLst>
                  <a:cxn ang="0">
                    <a:pos x="T0" y="T1"/>
                  </a:cxn>
                  <a:cxn ang="0">
                    <a:pos x="T2" y="T3"/>
                  </a:cxn>
                  <a:cxn ang="0">
                    <a:pos x="T4" y="T5"/>
                  </a:cxn>
                  <a:cxn ang="0">
                    <a:pos x="T6" y="T7"/>
                  </a:cxn>
                  <a:cxn ang="0">
                    <a:pos x="T8" y="T9"/>
                  </a:cxn>
                </a:cxnLst>
                <a:rect l="0" t="0" r="r" b="b"/>
                <a:pathLst>
                  <a:path w="15" h="11">
                    <a:moveTo>
                      <a:pt x="5" y="1"/>
                    </a:moveTo>
                    <a:cubicBezTo>
                      <a:pt x="0" y="0"/>
                      <a:pt x="4" y="2"/>
                      <a:pt x="4" y="2"/>
                    </a:cubicBezTo>
                    <a:cubicBezTo>
                      <a:pt x="4" y="2"/>
                      <a:pt x="10" y="7"/>
                      <a:pt x="12" y="9"/>
                    </a:cubicBezTo>
                    <a:cubicBezTo>
                      <a:pt x="13" y="11"/>
                      <a:pt x="15" y="11"/>
                      <a:pt x="14" y="8"/>
                    </a:cubicBezTo>
                    <a:cubicBezTo>
                      <a:pt x="12" y="5"/>
                      <a:pt x="9"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1" name="Freeform 286">
                <a:extLst>
                  <a:ext uri="{FF2B5EF4-FFF2-40B4-BE49-F238E27FC236}">
                    <a16:creationId xmlns:a16="http://schemas.microsoft.com/office/drawing/2014/main" id="{874DA130-64A3-470F-95B4-D210F0626660}"/>
                  </a:ext>
                </a:extLst>
              </p:cNvPr>
              <p:cNvSpPr>
                <a:spLocks/>
              </p:cNvSpPr>
              <p:nvPr/>
            </p:nvSpPr>
            <p:spPr bwMode="auto">
              <a:xfrm>
                <a:off x="823" y="1462"/>
                <a:ext cx="21" cy="21"/>
              </a:xfrm>
              <a:custGeom>
                <a:avLst/>
                <a:gdLst>
                  <a:gd name="T0" fmla="*/ 14 w 15"/>
                  <a:gd name="T1" fmla="*/ 9 h 15"/>
                  <a:gd name="T2" fmla="*/ 13 w 15"/>
                  <a:gd name="T3" fmla="*/ 8 h 15"/>
                  <a:gd name="T4" fmla="*/ 8 w 15"/>
                  <a:gd name="T5" fmla="*/ 2 h 15"/>
                  <a:gd name="T6" fmla="*/ 3 w 15"/>
                  <a:gd name="T7" fmla="*/ 1 h 15"/>
                  <a:gd name="T8" fmla="*/ 3 w 15"/>
                  <a:gd name="T9" fmla="*/ 2 h 15"/>
                  <a:gd name="T10" fmla="*/ 3 w 15"/>
                  <a:gd name="T11" fmla="*/ 3 h 15"/>
                  <a:gd name="T12" fmla="*/ 3 w 15"/>
                  <a:gd name="T13" fmla="*/ 3 h 15"/>
                  <a:gd name="T14" fmla="*/ 2 w 15"/>
                  <a:gd name="T15" fmla="*/ 3 h 15"/>
                  <a:gd name="T16" fmla="*/ 2 w 15"/>
                  <a:gd name="T17" fmla="*/ 6 h 15"/>
                  <a:gd name="T18" fmla="*/ 3 w 15"/>
                  <a:gd name="T19" fmla="*/ 3 h 15"/>
                  <a:gd name="T20" fmla="*/ 5 w 15"/>
                  <a:gd name="T21" fmla="*/ 4 h 15"/>
                  <a:gd name="T22" fmla="*/ 6 w 15"/>
                  <a:gd name="T23" fmla="*/ 5 h 15"/>
                  <a:gd name="T24" fmla="*/ 7 w 15"/>
                  <a:gd name="T25" fmla="*/ 6 h 15"/>
                  <a:gd name="T26" fmla="*/ 8 w 15"/>
                  <a:gd name="T27" fmla="*/ 7 h 15"/>
                  <a:gd name="T28" fmla="*/ 9 w 15"/>
                  <a:gd name="T29" fmla="*/ 10 h 15"/>
                  <a:gd name="T30" fmla="*/ 12 w 15"/>
                  <a:gd name="T31" fmla="*/ 11 h 15"/>
                  <a:gd name="T32" fmla="*/ 12 w 15"/>
                  <a:gd name="T33" fmla="*/ 13 h 15"/>
                  <a:gd name="T34" fmla="*/ 14 w 15"/>
                  <a:gd name="T35" fmla="*/ 12 h 15"/>
                  <a:gd name="T36" fmla="*/ 14 w 15"/>
                  <a:gd name="T3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5">
                    <a:moveTo>
                      <a:pt x="14" y="9"/>
                    </a:moveTo>
                    <a:cubicBezTo>
                      <a:pt x="13" y="9"/>
                      <a:pt x="13" y="9"/>
                      <a:pt x="13" y="8"/>
                    </a:cubicBezTo>
                    <a:cubicBezTo>
                      <a:pt x="14" y="7"/>
                      <a:pt x="9" y="4"/>
                      <a:pt x="8" y="2"/>
                    </a:cubicBezTo>
                    <a:cubicBezTo>
                      <a:pt x="6" y="1"/>
                      <a:pt x="5" y="1"/>
                      <a:pt x="3" y="1"/>
                    </a:cubicBezTo>
                    <a:cubicBezTo>
                      <a:pt x="2" y="0"/>
                      <a:pt x="3" y="2"/>
                      <a:pt x="3" y="2"/>
                    </a:cubicBezTo>
                    <a:cubicBezTo>
                      <a:pt x="3" y="2"/>
                      <a:pt x="4" y="1"/>
                      <a:pt x="3" y="3"/>
                    </a:cubicBezTo>
                    <a:cubicBezTo>
                      <a:pt x="3" y="3"/>
                      <a:pt x="3" y="3"/>
                      <a:pt x="3" y="3"/>
                    </a:cubicBezTo>
                    <a:cubicBezTo>
                      <a:pt x="3" y="3"/>
                      <a:pt x="2" y="2"/>
                      <a:pt x="2" y="3"/>
                    </a:cubicBezTo>
                    <a:cubicBezTo>
                      <a:pt x="0" y="5"/>
                      <a:pt x="0" y="5"/>
                      <a:pt x="2" y="6"/>
                    </a:cubicBezTo>
                    <a:cubicBezTo>
                      <a:pt x="3" y="7"/>
                      <a:pt x="5" y="7"/>
                      <a:pt x="3" y="3"/>
                    </a:cubicBezTo>
                    <a:cubicBezTo>
                      <a:pt x="3" y="4"/>
                      <a:pt x="4" y="4"/>
                      <a:pt x="5" y="4"/>
                    </a:cubicBezTo>
                    <a:cubicBezTo>
                      <a:pt x="5" y="5"/>
                      <a:pt x="5" y="5"/>
                      <a:pt x="6" y="5"/>
                    </a:cubicBezTo>
                    <a:cubicBezTo>
                      <a:pt x="7" y="5"/>
                      <a:pt x="7" y="5"/>
                      <a:pt x="7" y="6"/>
                    </a:cubicBezTo>
                    <a:cubicBezTo>
                      <a:pt x="7" y="7"/>
                      <a:pt x="8" y="5"/>
                      <a:pt x="8" y="7"/>
                    </a:cubicBezTo>
                    <a:cubicBezTo>
                      <a:pt x="8" y="9"/>
                      <a:pt x="9" y="8"/>
                      <a:pt x="9" y="10"/>
                    </a:cubicBezTo>
                    <a:cubicBezTo>
                      <a:pt x="9" y="11"/>
                      <a:pt x="11" y="11"/>
                      <a:pt x="12" y="11"/>
                    </a:cubicBezTo>
                    <a:cubicBezTo>
                      <a:pt x="12" y="11"/>
                      <a:pt x="12" y="11"/>
                      <a:pt x="12" y="13"/>
                    </a:cubicBezTo>
                    <a:cubicBezTo>
                      <a:pt x="12" y="15"/>
                      <a:pt x="13" y="13"/>
                      <a:pt x="14" y="12"/>
                    </a:cubicBezTo>
                    <a:cubicBezTo>
                      <a:pt x="15" y="11"/>
                      <a:pt x="15"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2" name="Freeform 287">
                <a:extLst>
                  <a:ext uri="{FF2B5EF4-FFF2-40B4-BE49-F238E27FC236}">
                    <a16:creationId xmlns:a16="http://schemas.microsoft.com/office/drawing/2014/main" id="{AD0A882C-4C0F-4E1E-B033-BF7B92BC1FF4}"/>
                  </a:ext>
                </a:extLst>
              </p:cNvPr>
              <p:cNvSpPr>
                <a:spLocks/>
              </p:cNvSpPr>
              <p:nvPr/>
            </p:nvSpPr>
            <p:spPr bwMode="auto">
              <a:xfrm>
                <a:off x="849" y="1468"/>
                <a:ext cx="9" cy="10"/>
              </a:xfrm>
              <a:custGeom>
                <a:avLst/>
                <a:gdLst>
                  <a:gd name="T0" fmla="*/ 1 w 6"/>
                  <a:gd name="T1" fmla="*/ 6 h 8"/>
                  <a:gd name="T2" fmla="*/ 4 w 6"/>
                  <a:gd name="T3" fmla="*/ 1 h 8"/>
                  <a:gd name="T4" fmla="*/ 2 w 6"/>
                  <a:gd name="T5" fmla="*/ 1 h 8"/>
                  <a:gd name="T6" fmla="*/ 0 w 6"/>
                  <a:gd name="T7" fmla="*/ 5 h 8"/>
                  <a:gd name="T8" fmla="*/ 1 w 6"/>
                  <a:gd name="T9" fmla="*/ 6 h 8"/>
                </a:gdLst>
                <a:ahLst/>
                <a:cxnLst>
                  <a:cxn ang="0">
                    <a:pos x="T0" y="T1"/>
                  </a:cxn>
                  <a:cxn ang="0">
                    <a:pos x="T2" y="T3"/>
                  </a:cxn>
                  <a:cxn ang="0">
                    <a:pos x="T4" y="T5"/>
                  </a:cxn>
                  <a:cxn ang="0">
                    <a:pos x="T6" y="T7"/>
                  </a:cxn>
                  <a:cxn ang="0">
                    <a:pos x="T8" y="T9"/>
                  </a:cxn>
                </a:cxnLst>
                <a:rect l="0" t="0" r="r" b="b"/>
                <a:pathLst>
                  <a:path w="6" h="8">
                    <a:moveTo>
                      <a:pt x="1" y="6"/>
                    </a:moveTo>
                    <a:cubicBezTo>
                      <a:pt x="1" y="6"/>
                      <a:pt x="3" y="2"/>
                      <a:pt x="4" y="1"/>
                    </a:cubicBezTo>
                    <a:cubicBezTo>
                      <a:pt x="6" y="0"/>
                      <a:pt x="3" y="0"/>
                      <a:pt x="2" y="1"/>
                    </a:cubicBezTo>
                    <a:cubicBezTo>
                      <a:pt x="0" y="2"/>
                      <a:pt x="0" y="3"/>
                      <a:pt x="0" y="5"/>
                    </a:cubicBezTo>
                    <a:cubicBezTo>
                      <a:pt x="0" y="8"/>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3" name="Freeform 288">
                <a:extLst>
                  <a:ext uri="{FF2B5EF4-FFF2-40B4-BE49-F238E27FC236}">
                    <a16:creationId xmlns:a16="http://schemas.microsoft.com/office/drawing/2014/main" id="{589A6DA8-EA35-4F5C-9F53-3F2A7C8106BA}"/>
                  </a:ext>
                </a:extLst>
              </p:cNvPr>
              <p:cNvSpPr>
                <a:spLocks/>
              </p:cNvSpPr>
              <p:nvPr/>
            </p:nvSpPr>
            <p:spPr bwMode="auto">
              <a:xfrm>
                <a:off x="847" y="1492"/>
                <a:ext cx="8" cy="11"/>
              </a:xfrm>
              <a:custGeom>
                <a:avLst/>
                <a:gdLst>
                  <a:gd name="T0" fmla="*/ 2 w 6"/>
                  <a:gd name="T1" fmla="*/ 1 h 8"/>
                  <a:gd name="T2" fmla="*/ 1 w 6"/>
                  <a:gd name="T3" fmla="*/ 2 h 8"/>
                  <a:gd name="T4" fmla="*/ 3 w 6"/>
                  <a:gd name="T5" fmla="*/ 6 h 8"/>
                  <a:gd name="T6" fmla="*/ 5 w 6"/>
                  <a:gd name="T7" fmla="*/ 5 h 8"/>
                  <a:gd name="T8" fmla="*/ 2 w 6"/>
                  <a:gd name="T9" fmla="*/ 1 h 8"/>
                </a:gdLst>
                <a:ahLst/>
                <a:cxnLst>
                  <a:cxn ang="0">
                    <a:pos x="T0" y="T1"/>
                  </a:cxn>
                  <a:cxn ang="0">
                    <a:pos x="T2" y="T3"/>
                  </a:cxn>
                  <a:cxn ang="0">
                    <a:pos x="T4" y="T5"/>
                  </a:cxn>
                  <a:cxn ang="0">
                    <a:pos x="T6" y="T7"/>
                  </a:cxn>
                  <a:cxn ang="0">
                    <a:pos x="T8" y="T9"/>
                  </a:cxn>
                </a:cxnLst>
                <a:rect l="0" t="0" r="r" b="b"/>
                <a:pathLst>
                  <a:path w="6" h="8">
                    <a:moveTo>
                      <a:pt x="2" y="1"/>
                    </a:moveTo>
                    <a:cubicBezTo>
                      <a:pt x="2" y="1"/>
                      <a:pt x="0" y="0"/>
                      <a:pt x="1" y="2"/>
                    </a:cubicBezTo>
                    <a:cubicBezTo>
                      <a:pt x="2" y="4"/>
                      <a:pt x="1" y="5"/>
                      <a:pt x="3" y="6"/>
                    </a:cubicBezTo>
                    <a:cubicBezTo>
                      <a:pt x="5" y="7"/>
                      <a:pt x="6" y="8"/>
                      <a:pt x="5" y="5"/>
                    </a:cubicBezTo>
                    <a:cubicBezTo>
                      <a:pt x="4" y="3"/>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4" name="Freeform 289">
                <a:extLst>
                  <a:ext uri="{FF2B5EF4-FFF2-40B4-BE49-F238E27FC236}">
                    <a16:creationId xmlns:a16="http://schemas.microsoft.com/office/drawing/2014/main" id="{3C7DFF4E-447C-4A9E-B943-A98B3655803E}"/>
                  </a:ext>
                </a:extLst>
              </p:cNvPr>
              <p:cNvSpPr>
                <a:spLocks/>
              </p:cNvSpPr>
              <p:nvPr/>
            </p:nvSpPr>
            <p:spPr bwMode="auto">
              <a:xfrm>
                <a:off x="848" y="1478"/>
                <a:ext cx="15" cy="20"/>
              </a:xfrm>
              <a:custGeom>
                <a:avLst/>
                <a:gdLst>
                  <a:gd name="T0" fmla="*/ 8 w 11"/>
                  <a:gd name="T1" fmla="*/ 13 h 14"/>
                  <a:gd name="T2" fmla="*/ 10 w 11"/>
                  <a:gd name="T3" fmla="*/ 12 h 14"/>
                  <a:gd name="T4" fmla="*/ 9 w 11"/>
                  <a:gd name="T5" fmla="*/ 3 h 14"/>
                  <a:gd name="T6" fmla="*/ 3 w 11"/>
                  <a:gd name="T7" fmla="*/ 0 h 14"/>
                  <a:gd name="T8" fmla="*/ 2 w 11"/>
                  <a:gd name="T9" fmla="*/ 2 h 14"/>
                  <a:gd name="T10" fmla="*/ 2 w 11"/>
                  <a:gd name="T11" fmla="*/ 4 h 14"/>
                  <a:gd name="T12" fmla="*/ 1 w 11"/>
                  <a:gd name="T13" fmla="*/ 7 h 14"/>
                  <a:gd name="T14" fmla="*/ 3 w 11"/>
                  <a:gd name="T15" fmla="*/ 11 h 14"/>
                  <a:gd name="T16" fmla="*/ 7 w 11"/>
                  <a:gd name="T17" fmla="*/ 13 h 14"/>
                  <a:gd name="T18" fmla="*/ 8 w 11"/>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8" y="13"/>
                    </a:moveTo>
                    <a:cubicBezTo>
                      <a:pt x="9" y="14"/>
                      <a:pt x="9" y="14"/>
                      <a:pt x="10" y="12"/>
                    </a:cubicBezTo>
                    <a:cubicBezTo>
                      <a:pt x="10" y="9"/>
                      <a:pt x="11" y="5"/>
                      <a:pt x="9" y="3"/>
                    </a:cubicBezTo>
                    <a:cubicBezTo>
                      <a:pt x="6" y="1"/>
                      <a:pt x="4" y="0"/>
                      <a:pt x="3" y="0"/>
                    </a:cubicBezTo>
                    <a:cubicBezTo>
                      <a:pt x="2" y="1"/>
                      <a:pt x="2" y="0"/>
                      <a:pt x="2" y="2"/>
                    </a:cubicBezTo>
                    <a:cubicBezTo>
                      <a:pt x="2" y="3"/>
                      <a:pt x="3" y="4"/>
                      <a:pt x="2" y="4"/>
                    </a:cubicBezTo>
                    <a:cubicBezTo>
                      <a:pt x="2" y="4"/>
                      <a:pt x="0" y="6"/>
                      <a:pt x="1" y="7"/>
                    </a:cubicBezTo>
                    <a:cubicBezTo>
                      <a:pt x="2" y="9"/>
                      <a:pt x="1" y="9"/>
                      <a:pt x="3" y="11"/>
                    </a:cubicBezTo>
                    <a:cubicBezTo>
                      <a:pt x="4" y="12"/>
                      <a:pt x="5" y="13"/>
                      <a:pt x="7" y="13"/>
                    </a:cubicBezTo>
                    <a:cubicBezTo>
                      <a:pt x="8" y="12"/>
                      <a:pt x="7" y="12"/>
                      <a:pt x="8"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5" name="Freeform 290">
                <a:extLst>
                  <a:ext uri="{FF2B5EF4-FFF2-40B4-BE49-F238E27FC236}">
                    <a16:creationId xmlns:a16="http://schemas.microsoft.com/office/drawing/2014/main" id="{9D122257-9965-4091-8D26-DC63DDBF8803}"/>
                  </a:ext>
                </a:extLst>
              </p:cNvPr>
              <p:cNvSpPr>
                <a:spLocks/>
              </p:cNvSpPr>
              <p:nvPr/>
            </p:nvSpPr>
            <p:spPr bwMode="auto">
              <a:xfrm>
                <a:off x="856" y="1496"/>
                <a:ext cx="9" cy="9"/>
              </a:xfrm>
              <a:custGeom>
                <a:avLst/>
                <a:gdLst>
                  <a:gd name="T0" fmla="*/ 1 w 6"/>
                  <a:gd name="T1" fmla="*/ 2 h 6"/>
                  <a:gd name="T2" fmla="*/ 2 w 6"/>
                  <a:gd name="T3" fmla="*/ 4 h 6"/>
                  <a:gd name="T4" fmla="*/ 4 w 6"/>
                  <a:gd name="T5" fmla="*/ 5 h 6"/>
                  <a:gd name="T6" fmla="*/ 4 w 6"/>
                  <a:gd name="T7" fmla="*/ 1 h 6"/>
                  <a:gd name="T8" fmla="*/ 1 w 6"/>
                  <a:gd name="T9" fmla="*/ 2 h 6"/>
                </a:gdLst>
                <a:ahLst/>
                <a:cxnLst>
                  <a:cxn ang="0">
                    <a:pos x="T0" y="T1"/>
                  </a:cxn>
                  <a:cxn ang="0">
                    <a:pos x="T2" y="T3"/>
                  </a:cxn>
                  <a:cxn ang="0">
                    <a:pos x="T4" y="T5"/>
                  </a:cxn>
                  <a:cxn ang="0">
                    <a:pos x="T6" y="T7"/>
                  </a:cxn>
                  <a:cxn ang="0">
                    <a:pos x="T8" y="T9"/>
                  </a:cxn>
                </a:cxnLst>
                <a:rect l="0" t="0" r="r" b="b"/>
                <a:pathLst>
                  <a:path w="6" h="6">
                    <a:moveTo>
                      <a:pt x="1" y="2"/>
                    </a:moveTo>
                    <a:cubicBezTo>
                      <a:pt x="0" y="3"/>
                      <a:pt x="2" y="4"/>
                      <a:pt x="2" y="4"/>
                    </a:cubicBezTo>
                    <a:cubicBezTo>
                      <a:pt x="2" y="4"/>
                      <a:pt x="2" y="4"/>
                      <a:pt x="4" y="5"/>
                    </a:cubicBezTo>
                    <a:cubicBezTo>
                      <a:pt x="6" y="6"/>
                      <a:pt x="5" y="2"/>
                      <a:pt x="4" y="1"/>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6" name="Freeform 291">
                <a:extLst>
                  <a:ext uri="{FF2B5EF4-FFF2-40B4-BE49-F238E27FC236}">
                    <a16:creationId xmlns:a16="http://schemas.microsoft.com/office/drawing/2014/main" id="{731F3F03-1445-4AF3-B02A-B2DB27C86ACF}"/>
                  </a:ext>
                </a:extLst>
              </p:cNvPr>
              <p:cNvSpPr>
                <a:spLocks/>
              </p:cNvSpPr>
              <p:nvPr/>
            </p:nvSpPr>
            <p:spPr bwMode="auto">
              <a:xfrm>
                <a:off x="863" y="1492"/>
                <a:ext cx="6" cy="14"/>
              </a:xfrm>
              <a:custGeom>
                <a:avLst/>
                <a:gdLst>
                  <a:gd name="T0" fmla="*/ 2 w 4"/>
                  <a:gd name="T1" fmla="*/ 7 h 10"/>
                  <a:gd name="T2" fmla="*/ 2 w 4"/>
                  <a:gd name="T3" fmla="*/ 2 h 10"/>
                  <a:gd name="T4" fmla="*/ 1 w 4"/>
                  <a:gd name="T5" fmla="*/ 3 h 10"/>
                  <a:gd name="T6" fmla="*/ 1 w 4"/>
                  <a:gd name="T7" fmla="*/ 8 h 10"/>
                  <a:gd name="T8" fmla="*/ 2 w 4"/>
                  <a:gd name="T9" fmla="*/ 7 h 10"/>
                </a:gdLst>
                <a:ahLst/>
                <a:cxnLst>
                  <a:cxn ang="0">
                    <a:pos x="T0" y="T1"/>
                  </a:cxn>
                  <a:cxn ang="0">
                    <a:pos x="T2" y="T3"/>
                  </a:cxn>
                  <a:cxn ang="0">
                    <a:pos x="T4" y="T5"/>
                  </a:cxn>
                  <a:cxn ang="0">
                    <a:pos x="T6" y="T7"/>
                  </a:cxn>
                  <a:cxn ang="0">
                    <a:pos x="T8" y="T9"/>
                  </a:cxn>
                </a:cxnLst>
                <a:rect l="0" t="0" r="r" b="b"/>
                <a:pathLst>
                  <a:path w="4" h="10">
                    <a:moveTo>
                      <a:pt x="2" y="7"/>
                    </a:moveTo>
                    <a:cubicBezTo>
                      <a:pt x="4" y="6"/>
                      <a:pt x="3" y="4"/>
                      <a:pt x="2" y="2"/>
                    </a:cubicBezTo>
                    <a:cubicBezTo>
                      <a:pt x="2" y="0"/>
                      <a:pt x="1" y="3"/>
                      <a:pt x="1" y="3"/>
                    </a:cubicBezTo>
                    <a:cubicBezTo>
                      <a:pt x="1" y="3"/>
                      <a:pt x="1" y="6"/>
                      <a:pt x="1" y="8"/>
                    </a:cubicBezTo>
                    <a:cubicBezTo>
                      <a:pt x="0" y="10"/>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7" name="Freeform 292">
                <a:extLst>
                  <a:ext uri="{FF2B5EF4-FFF2-40B4-BE49-F238E27FC236}">
                    <a16:creationId xmlns:a16="http://schemas.microsoft.com/office/drawing/2014/main" id="{D99765B1-BF01-4804-87CF-AC67A9EA1196}"/>
                  </a:ext>
                </a:extLst>
              </p:cNvPr>
              <p:cNvSpPr>
                <a:spLocks/>
              </p:cNvSpPr>
              <p:nvPr/>
            </p:nvSpPr>
            <p:spPr bwMode="auto">
              <a:xfrm>
                <a:off x="1626" y="647"/>
                <a:ext cx="37" cy="22"/>
              </a:xfrm>
              <a:custGeom>
                <a:avLst/>
                <a:gdLst>
                  <a:gd name="T0" fmla="*/ 25 w 27"/>
                  <a:gd name="T1" fmla="*/ 9 h 16"/>
                  <a:gd name="T2" fmla="*/ 18 w 27"/>
                  <a:gd name="T3" fmla="*/ 3 h 16"/>
                  <a:gd name="T4" fmla="*/ 9 w 27"/>
                  <a:gd name="T5" fmla="*/ 1 h 16"/>
                  <a:gd name="T6" fmla="*/ 3 w 27"/>
                  <a:gd name="T7" fmla="*/ 4 h 16"/>
                  <a:gd name="T8" fmla="*/ 5 w 27"/>
                  <a:gd name="T9" fmla="*/ 11 h 16"/>
                  <a:gd name="T10" fmla="*/ 14 w 27"/>
                  <a:gd name="T11" fmla="*/ 15 h 16"/>
                  <a:gd name="T12" fmla="*/ 23 w 27"/>
                  <a:gd name="T13" fmla="*/ 13 h 16"/>
                  <a:gd name="T14" fmla="*/ 25 w 27"/>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5" y="9"/>
                    </a:moveTo>
                    <a:cubicBezTo>
                      <a:pt x="25" y="7"/>
                      <a:pt x="22" y="5"/>
                      <a:pt x="18" y="3"/>
                    </a:cubicBezTo>
                    <a:cubicBezTo>
                      <a:pt x="15" y="1"/>
                      <a:pt x="14" y="3"/>
                      <a:pt x="9" y="1"/>
                    </a:cubicBezTo>
                    <a:cubicBezTo>
                      <a:pt x="5" y="0"/>
                      <a:pt x="3" y="4"/>
                      <a:pt x="3" y="4"/>
                    </a:cubicBezTo>
                    <a:cubicBezTo>
                      <a:pt x="0" y="9"/>
                      <a:pt x="4" y="10"/>
                      <a:pt x="5" y="11"/>
                    </a:cubicBezTo>
                    <a:cubicBezTo>
                      <a:pt x="7" y="12"/>
                      <a:pt x="12" y="14"/>
                      <a:pt x="14" y="15"/>
                    </a:cubicBezTo>
                    <a:cubicBezTo>
                      <a:pt x="15" y="16"/>
                      <a:pt x="20" y="14"/>
                      <a:pt x="23" y="13"/>
                    </a:cubicBezTo>
                    <a:cubicBezTo>
                      <a:pt x="27" y="11"/>
                      <a:pt x="26" y="10"/>
                      <a:pt x="2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8" name="Freeform 293">
                <a:extLst>
                  <a:ext uri="{FF2B5EF4-FFF2-40B4-BE49-F238E27FC236}">
                    <a16:creationId xmlns:a16="http://schemas.microsoft.com/office/drawing/2014/main" id="{18E66877-D11C-429B-9958-1A160A241DCA}"/>
                  </a:ext>
                </a:extLst>
              </p:cNvPr>
              <p:cNvSpPr>
                <a:spLocks/>
              </p:cNvSpPr>
              <p:nvPr/>
            </p:nvSpPr>
            <p:spPr bwMode="auto">
              <a:xfrm>
                <a:off x="1641" y="683"/>
                <a:ext cx="21" cy="16"/>
              </a:xfrm>
              <a:custGeom>
                <a:avLst/>
                <a:gdLst>
                  <a:gd name="T0" fmla="*/ 13 w 15"/>
                  <a:gd name="T1" fmla="*/ 5 h 12"/>
                  <a:gd name="T2" fmla="*/ 13 w 15"/>
                  <a:gd name="T3" fmla="*/ 2 h 12"/>
                  <a:gd name="T4" fmla="*/ 8 w 15"/>
                  <a:gd name="T5" fmla="*/ 0 h 12"/>
                  <a:gd name="T6" fmla="*/ 3 w 15"/>
                  <a:gd name="T7" fmla="*/ 2 h 12"/>
                  <a:gd name="T8" fmla="*/ 2 w 15"/>
                  <a:gd name="T9" fmla="*/ 4 h 12"/>
                  <a:gd name="T10" fmla="*/ 8 w 15"/>
                  <a:gd name="T11" fmla="*/ 11 h 12"/>
                  <a:gd name="T12" fmla="*/ 13 w 15"/>
                  <a:gd name="T13" fmla="*/ 11 h 12"/>
                  <a:gd name="T14" fmla="*/ 12 w 15"/>
                  <a:gd name="T15" fmla="*/ 8 h 12"/>
                  <a:gd name="T16" fmla="*/ 13 w 15"/>
                  <a:gd name="T17"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13" y="5"/>
                    </a:moveTo>
                    <a:cubicBezTo>
                      <a:pt x="15" y="4"/>
                      <a:pt x="15" y="4"/>
                      <a:pt x="13" y="2"/>
                    </a:cubicBezTo>
                    <a:cubicBezTo>
                      <a:pt x="11" y="0"/>
                      <a:pt x="9" y="0"/>
                      <a:pt x="8" y="0"/>
                    </a:cubicBezTo>
                    <a:cubicBezTo>
                      <a:pt x="7" y="0"/>
                      <a:pt x="5" y="1"/>
                      <a:pt x="3" y="2"/>
                    </a:cubicBezTo>
                    <a:cubicBezTo>
                      <a:pt x="0" y="2"/>
                      <a:pt x="2" y="4"/>
                      <a:pt x="2" y="4"/>
                    </a:cubicBezTo>
                    <a:cubicBezTo>
                      <a:pt x="2" y="4"/>
                      <a:pt x="7" y="9"/>
                      <a:pt x="8" y="11"/>
                    </a:cubicBezTo>
                    <a:cubicBezTo>
                      <a:pt x="9" y="12"/>
                      <a:pt x="11" y="12"/>
                      <a:pt x="13" y="11"/>
                    </a:cubicBezTo>
                    <a:cubicBezTo>
                      <a:pt x="15" y="11"/>
                      <a:pt x="13" y="10"/>
                      <a:pt x="12" y="8"/>
                    </a:cubicBezTo>
                    <a:cubicBezTo>
                      <a:pt x="11" y="7"/>
                      <a:pt x="12" y="6"/>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9" name="Freeform 294">
                <a:extLst>
                  <a:ext uri="{FF2B5EF4-FFF2-40B4-BE49-F238E27FC236}">
                    <a16:creationId xmlns:a16="http://schemas.microsoft.com/office/drawing/2014/main" id="{144F31CB-CB7D-4026-89DE-09BE02E9EC31}"/>
                  </a:ext>
                </a:extLst>
              </p:cNvPr>
              <p:cNvSpPr>
                <a:spLocks/>
              </p:cNvSpPr>
              <p:nvPr/>
            </p:nvSpPr>
            <p:spPr bwMode="auto">
              <a:xfrm>
                <a:off x="1613" y="390"/>
                <a:ext cx="635" cy="323"/>
              </a:xfrm>
              <a:custGeom>
                <a:avLst/>
                <a:gdLst>
                  <a:gd name="T0" fmla="*/ 32 w 459"/>
                  <a:gd name="T1" fmla="*/ 56 h 235"/>
                  <a:gd name="T2" fmla="*/ 54 w 459"/>
                  <a:gd name="T3" fmla="*/ 58 h 235"/>
                  <a:gd name="T4" fmla="*/ 47 w 459"/>
                  <a:gd name="T5" fmla="*/ 75 h 235"/>
                  <a:gd name="T6" fmla="*/ 88 w 459"/>
                  <a:gd name="T7" fmla="*/ 74 h 235"/>
                  <a:gd name="T8" fmla="*/ 90 w 459"/>
                  <a:gd name="T9" fmla="*/ 76 h 235"/>
                  <a:gd name="T10" fmla="*/ 98 w 459"/>
                  <a:gd name="T11" fmla="*/ 77 h 235"/>
                  <a:gd name="T12" fmla="*/ 121 w 459"/>
                  <a:gd name="T13" fmla="*/ 92 h 235"/>
                  <a:gd name="T14" fmla="*/ 132 w 459"/>
                  <a:gd name="T15" fmla="*/ 90 h 235"/>
                  <a:gd name="T16" fmla="*/ 194 w 459"/>
                  <a:gd name="T17" fmla="*/ 73 h 235"/>
                  <a:gd name="T18" fmla="*/ 196 w 459"/>
                  <a:gd name="T19" fmla="*/ 76 h 235"/>
                  <a:gd name="T20" fmla="*/ 199 w 459"/>
                  <a:gd name="T21" fmla="*/ 92 h 235"/>
                  <a:gd name="T22" fmla="*/ 162 w 459"/>
                  <a:gd name="T23" fmla="*/ 121 h 235"/>
                  <a:gd name="T24" fmla="*/ 130 w 459"/>
                  <a:gd name="T25" fmla="*/ 108 h 235"/>
                  <a:gd name="T26" fmla="*/ 95 w 459"/>
                  <a:gd name="T27" fmla="*/ 113 h 235"/>
                  <a:gd name="T28" fmla="*/ 119 w 459"/>
                  <a:gd name="T29" fmla="*/ 139 h 235"/>
                  <a:gd name="T30" fmla="*/ 147 w 459"/>
                  <a:gd name="T31" fmla="*/ 146 h 235"/>
                  <a:gd name="T32" fmla="*/ 142 w 459"/>
                  <a:gd name="T33" fmla="*/ 156 h 235"/>
                  <a:gd name="T34" fmla="*/ 73 w 459"/>
                  <a:gd name="T35" fmla="*/ 158 h 235"/>
                  <a:gd name="T36" fmla="*/ 90 w 459"/>
                  <a:gd name="T37" fmla="*/ 168 h 235"/>
                  <a:gd name="T38" fmla="*/ 105 w 459"/>
                  <a:gd name="T39" fmla="*/ 168 h 235"/>
                  <a:gd name="T40" fmla="*/ 103 w 459"/>
                  <a:gd name="T41" fmla="*/ 175 h 235"/>
                  <a:gd name="T42" fmla="*/ 102 w 459"/>
                  <a:gd name="T43" fmla="*/ 183 h 235"/>
                  <a:gd name="T44" fmla="*/ 141 w 459"/>
                  <a:gd name="T45" fmla="*/ 175 h 235"/>
                  <a:gd name="T46" fmla="*/ 109 w 459"/>
                  <a:gd name="T47" fmla="*/ 197 h 235"/>
                  <a:gd name="T48" fmla="*/ 56 w 459"/>
                  <a:gd name="T49" fmla="*/ 187 h 235"/>
                  <a:gd name="T50" fmla="*/ 55 w 459"/>
                  <a:gd name="T51" fmla="*/ 205 h 235"/>
                  <a:gd name="T52" fmla="*/ 48 w 459"/>
                  <a:gd name="T53" fmla="*/ 222 h 235"/>
                  <a:gd name="T54" fmla="*/ 53 w 459"/>
                  <a:gd name="T55" fmla="*/ 225 h 235"/>
                  <a:gd name="T56" fmla="*/ 79 w 459"/>
                  <a:gd name="T57" fmla="*/ 227 h 235"/>
                  <a:gd name="T58" fmla="*/ 106 w 459"/>
                  <a:gd name="T59" fmla="*/ 227 h 235"/>
                  <a:gd name="T60" fmla="*/ 141 w 459"/>
                  <a:gd name="T61" fmla="*/ 227 h 235"/>
                  <a:gd name="T62" fmla="*/ 164 w 459"/>
                  <a:gd name="T63" fmla="*/ 225 h 235"/>
                  <a:gd name="T64" fmla="*/ 196 w 459"/>
                  <a:gd name="T65" fmla="*/ 213 h 235"/>
                  <a:gd name="T66" fmla="*/ 148 w 459"/>
                  <a:gd name="T67" fmla="*/ 200 h 235"/>
                  <a:gd name="T68" fmla="*/ 181 w 459"/>
                  <a:gd name="T69" fmla="*/ 199 h 235"/>
                  <a:gd name="T70" fmla="*/ 203 w 459"/>
                  <a:gd name="T71" fmla="*/ 178 h 235"/>
                  <a:gd name="T72" fmla="*/ 246 w 459"/>
                  <a:gd name="T73" fmla="*/ 165 h 235"/>
                  <a:gd name="T74" fmla="*/ 236 w 459"/>
                  <a:gd name="T75" fmla="*/ 145 h 235"/>
                  <a:gd name="T76" fmla="*/ 233 w 459"/>
                  <a:gd name="T77" fmla="*/ 142 h 235"/>
                  <a:gd name="T78" fmla="*/ 258 w 459"/>
                  <a:gd name="T79" fmla="*/ 144 h 235"/>
                  <a:gd name="T80" fmla="*/ 218 w 459"/>
                  <a:gd name="T81" fmla="*/ 133 h 235"/>
                  <a:gd name="T82" fmla="*/ 240 w 459"/>
                  <a:gd name="T83" fmla="*/ 130 h 235"/>
                  <a:gd name="T84" fmla="*/ 260 w 459"/>
                  <a:gd name="T85" fmla="*/ 118 h 235"/>
                  <a:gd name="T86" fmla="*/ 306 w 459"/>
                  <a:gd name="T87" fmla="*/ 115 h 235"/>
                  <a:gd name="T88" fmla="*/ 320 w 459"/>
                  <a:gd name="T89" fmla="*/ 104 h 235"/>
                  <a:gd name="T90" fmla="*/ 401 w 459"/>
                  <a:gd name="T91" fmla="*/ 65 h 235"/>
                  <a:gd name="T92" fmla="*/ 367 w 459"/>
                  <a:gd name="T93" fmla="*/ 57 h 235"/>
                  <a:gd name="T94" fmla="*/ 457 w 459"/>
                  <a:gd name="T95" fmla="*/ 30 h 235"/>
                  <a:gd name="T96" fmla="*/ 393 w 459"/>
                  <a:gd name="T97" fmla="*/ 13 h 235"/>
                  <a:gd name="T98" fmla="*/ 335 w 459"/>
                  <a:gd name="T99" fmla="*/ 6 h 235"/>
                  <a:gd name="T100" fmla="*/ 276 w 459"/>
                  <a:gd name="T101" fmla="*/ 8 h 235"/>
                  <a:gd name="T102" fmla="*/ 218 w 459"/>
                  <a:gd name="T103" fmla="*/ 4 h 235"/>
                  <a:gd name="T104" fmla="*/ 230 w 459"/>
                  <a:gd name="T105" fmla="*/ 18 h 235"/>
                  <a:gd name="T106" fmla="*/ 197 w 459"/>
                  <a:gd name="T107" fmla="*/ 16 h 235"/>
                  <a:gd name="T108" fmla="*/ 147 w 459"/>
                  <a:gd name="T109" fmla="*/ 19 h 235"/>
                  <a:gd name="T110" fmla="*/ 181 w 459"/>
                  <a:gd name="T111" fmla="*/ 43 h 235"/>
                  <a:gd name="T112" fmla="*/ 109 w 459"/>
                  <a:gd name="T113" fmla="*/ 25 h 235"/>
                  <a:gd name="T114" fmla="*/ 103 w 459"/>
                  <a:gd name="T115" fmla="*/ 40 h 235"/>
                  <a:gd name="T116" fmla="*/ 88 w 459"/>
                  <a:gd name="T117" fmla="*/ 40 h 235"/>
                  <a:gd name="T118" fmla="*/ 48 w 459"/>
                  <a:gd name="T119" fmla="*/ 40 h 235"/>
                  <a:gd name="T120" fmla="*/ 13 w 459"/>
                  <a:gd name="T121" fmla="*/ 4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235">
                    <a:moveTo>
                      <a:pt x="3" y="55"/>
                    </a:moveTo>
                    <a:cubicBezTo>
                      <a:pt x="5" y="55"/>
                      <a:pt x="5" y="56"/>
                      <a:pt x="8" y="56"/>
                    </a:cubicBezTo>
                    <a:cubicBezTo>
                      <a:pt x="11" y="57"/>
                      <a:pt x="13" y="58"/>
                      <a:pt x="14" y="57"/>
                    </a:cubicBezTo>
                    <a:cubicBezTo>
                      <a:pt x="15" y="57"/>
                      <a:pt x="15" y="55"/>
                      <a:pt x="16" y="54"/>
                    </a:cubicBezTo>
                    <a:cubicBezTo>
                      <a:pt x="17" y="54"/>
                      <a:pt x="17" y="54"/>
                      <a:pt x="18" y="54"/>
                    </a:cubicBezTo>
                    <a:cubicBezTo>
                      <a:pt x="20" y="53"/>
                      <a:pt x="20" y="53"/>
                      <a:pt x="22" y="53"/>
                    </a:cubicBezTo>
                    <a:cubicBezTo>
                      <a:pt x="25" y="54"/>
                      <a:pt x="25" y="54"/>
                      <a:pt x="24" y="53"/>
                    </a:cubicBezTo>
                    <a:cubicBezTo>
                      <a:pt x="24" y="52"/>
                      <a:pt x="25" y="52"/>
                      <a:pt x="27" y="53"/>
                    </a:cubicBezTo>
                    <a:cubicBezTo>
                      <a:pt x="28" y="54"/>
                      <a:pt x="30" y="55"/>
                      <a:pt x="33" y="55"/>
                    </a:cubicBezTo>
                    <a:cubicBezTo>
                      <a:pt x="36" y="55"/>
                      <a:pt x="34" y="55"/>
                      <a:pt x="32" y="56"/>
                    </a:cubicBezTo>
                    <a:cubicBezTo>
                      <a:pt x="31" y="56"/>
                      <a:pt x="29" y="56"/>
                      <a:pt x="28" y="57"/>
                    </a:cubicBezTo>
                    <a:cubicBezTo>
                      <a:pt x="26" y="57"/>
                      <a:pt x="21" y="59"/>
                      <a:pt x="18" y="60"/>
                    </a:cubicBezTo>
                    <a:cubicBezTo>
                      <a:pt x="15" y="61"/>
                      <a:pt x="21" y="63"/>
                      <a:pt x="22" y="63"/>
                    </a:cubicBezTo>
                    <a:cubicBezTo>
                      <a:pt x="23" y="64"/>
                      <a:pt x="24" y="63"/>
                      <a:pt x="25" y="63"/>
                    </a:cubicBezTo>
                    <a:cubicBezTo>
                      <a:pt x="26" y="62"/>
                      <a:pt x="29" y="62"/>
                      <a:pt x="31" y="62"/>
                    </a:cubicBezTo>
                    <a:cubicBezTo>
                      <a:pt x="33" y="62"/>
                      <a:pt x="43" y="58"/>
                      <a:pt x="46" y="57"/>
                    </a:cubicBezTo>
                    <a:cubicBezTo>
                      <a:pt x="48" y="56"/>
                      <a:pt x="59" y="57"/>
                      <a:pt x="66" y="58"/>
                    </a:cubicBezTo>
                    <a:cubicBezTo>
                      <a:pt x="74" y="59"/>
                      <a:pt x="66" y="59"/>
                      <a:pt x="65" y="59"/>
                    </a:cubicBezTo>
                    <a:cubicBezTo>
                      <a:pt x="64" y="59"/>
                      <a:pt x="62" y="58"/>
                      <a:pt x="60" y="58"/>
                    </a:cubicBezTo>
                    <a:cubicBezTo>
                      <a:pt x="59" y="58"/>
                      <a:pt x="56" y="58"/>
                      <a:pt x="54" y="58"/>
                    </a:cubicBezTo>
                    <a:cubicBezTo>
                      <a:pt x="51" y="58"/>
                      <a:pt x="45" y="60"/>
                      <a:pt x="43" y="61"/>
                    </a:cubicBezTo>
                    <a:cubicBezTo>
                      <a:pt x="41" y="62"/>
                      <a:pt x="37" y="64"/>
                      <a:pt x="33" y="64"/>
                    </a:cubicBezTo>
                    <a:cubicBezTo>
                      <a:pt x="29" y="65"/>
                      <a:pt x="32" y="66"/>
                      <a:pt x="35" y="66"/>
                    </a:cubicBezTo>
                    <a:cubicBezTo>
                      <a:pt x="38" y="67"/>
                      <a:pt x="37" y="68"/>
                      <a:pt x="42" y="67"/>
                    </a:cubicBezTo>
                    <a:cubicBezTo>
                      <a:pt x="47" y="67"/>
                      <a:pt x="40" y="69"/>
                      <a:pt x="39" y="69"/>
                    </a:cubicBezTo>
                    <a:cubicBezTo>
                      <a:pt x="38" y="70"/>
                      <a:pt x="36" y="70"/>
                      <a:pt x="33" y="69"/>
                    </a:cubicBezTo>
                    <a:cubicBezTo>
                      <a:pt x="30" y="67"/>
                      <a:pt x="28" y="68"/>
                      <a:pt x="26" y="70"/>
                    </a:cubicBezTo>
                    <a:cubicBezTo>
                      <a:pt x="24" y="71"/>
                      <a:pt x="24" y="71"/>
                      <a:pt x="28" y="74"/>
                    </a:cubicBezTo>
                    <a:cubicBezTo>
                      <a:pt x="32" y="77"/>
                      <a:pt x="37" y="76"/>
                      <a:pt x="39" y="76"/>
                    </a:cubicBezTo>
                    <a:cubicBezTo>
                      <a:pt x="41" y="76"/>
                      <a:pt x="44" y="74"/>
                      <a:pt x="47" y="75"/>
                    </a:cubicBezTo>
                    <a:cubicBezTo>
                      <a:pt x="49" y="75"/>
                      <a:pt x="56" y="74"/>
                      <a:pt x="60" y="74"/>
                    </a:cubicBezTo>
                    <a:cubicBezTo>
                      <a:pt x="63" y="74"/>
                      <a:pt x="70" y="74"/>
                      <a:pt x="72" y="73"/>
                    </a:cubicBezTo>
                    <a:cubicBezTo>
                      <a:pt x="74" y="73"/>
                      <a:pt x="74" y="73"/>
                      <a:pt x="78" y="72"/>
                    </a:cubicBezTo>
                    <a:cubicBezTo>
                      <a:pt x="82" y="72"/>
                      <a:pt x="85" y="71"/>
                      <a:pt x="87" y="70"/>
                    </a:cubicBezTo>
                    <a:cubicBezTo>
                      <a:pt x="89" y="68"/>
                      <a:pt x="96" y="67"/>
                      <a:pt x="97" y="67"/>
                    </a:cubicBezTo>
                    <a:cubicBezTo>
                      <a:pt x="99" y="67"/>
                      <a:pt x="102" y="66"/>
                      <a:pt x="105" y="66"/>
                    </a:cubicBezTo>
                    <a:cubicBezTo>
                      <a:pt x="109" y="66"/>
                      <a:pt x="105" y="68"/>
                      <a:pt x="104" y="68"/>
                    </a:cubicBezTo>
                    <a:cubicBezTo>
                      <a:pt x="102" y="68"/>
                      <a:pt x="99" y="69"/>
                      <a:pt x="96" y="70"/>
                    </a:cubicBezTo>
                    <a:cubicBezTo>
                      <a:pt x="94" y="71"/>
                      <a:pt x="91" y="72"/>
                      <a:pt x="90" y="73"/>
                    </a:cubicBezTo>
                    <a:cubicBezTo>
                      <a:pt x="90" y="74"/>
                      <a:pt x="89" y="74"/>
                      <a:pt x="88" y="74"/>
                    </a:cubicBezTo>
                    <a:cubicBezTo>
                      <a:pt x="87" y="74"/>
                      <a:pt x="84" y="75"/>
                      <a:pt x="83" y="75"/>
                    </a:cubicBezTo>
                    <a:cubicBezTo>
                      <a:pt x="82" y="76"/>
                      <a:pt x="76" y="77"/>
                      <a:pt x="75" y="77"/>
                    </a:cubicBezTo>
                    <a:cubicBezTo>
                      <a:pt x="73" y="77"/>
                      <a:pt x="66" y="78"/>
                      <a:pt x="63" y="77"/>
                    </a:cubicBezTo>
                    <a:cubicBezTo>
                      <a:pt x="60" y="77"/>
                      <a:pt x="54" y="76"/>
                      <a:pt x="51" y="77"/>
                    </a:cubicBezTo>
                    <a:cubicBezTo>
                      <a:pt x="49" y="77"/>
                      <a:pt x="43" y="78"/>
                      <a:pt x="39" y="79"/>
                    </a:cubicBezTo>
                    <a:cubicBezTo>
                      <a:pt x="35" y="80"/>
                      <a:pt x="47" y="85"/>
                      <a:pt x="52" y="86"/>
                    </a:cubicBezTo>
                    <a:cubicBezTo>
                      <a:pt x="57" y="87"/>
                      <a:pt x="65" y="90"/>
                      <a:pt x="69" y="89"/>
                    </a:cubicBezTo>
                    <a:cubicBezTo>
                      <a:pt x="73" y="89"/>
                      <a:pt x="72" y="87"/>
                      <a:pt x="73" y="86"/>
                    </a:cubicBezTo>
                    <a:cubicBezTo>
                      <a:pt x="74" y="85"/>
                      <a:pt x="76" y="83"/>
                      <a:pt x="79" y="82"/>
                    </a:cubicBezTo>
                    <a:cubicBezTo>
                      <a:pt x="81" y="81"/>
                      <a:pt x="87" y="77"/>
                      <a:pt x="90" y="76"/>
                    </a:cubicBezTo>
                    <a:cubicBezTo>
                      <a:pt x="92" y="74"/>
                      <a:pt x="97" y="74"/>
                      <a:pt x="98" y="74"/>
                    </a:cubicBezTo>
                    <a:cubicBezTo>
                      <a:pt x="99" y="74"/>
                      <a:pt x="103" y="74"/>
                      <a:pt x="105" y="74"/>
                    </a:cubicBezTo>
                    <a:cubicBezTo>
                      <a:pt x="108" y="74"/>
                      <a:pt x="121" y="73"/>
                      <a:pt x="123" y="72"/>
                    </a:cubicBezTo>
                    <a:cubicBezTo>
                      <a:pt x="125" y="72"/>
                      <a:pt x="133" y="71"/>
                      <a:pt x="138" y="71"/>
                    </a:cubicBezTo>
                    <a:cubicBezTo>
                      <a:pt x="144" y="70"/>
                      <a:pt x="139" y="72"/>
                      <a:pt x="139" y="72"/>
                    </a:cubicBezTo>
                    <a:cubicBezTo>
                      <a:pt x="138" y="72"/>
                      <a:pt x="136" y="72"/>
                      <a:pt x="133" y="72"/>
                    </a:cubicBezTo>
                    <a:cubicBezTo>
                      <a:pt x="131" y="72"/>
                      <a:pt x="123" y="74"/>
                      <a:pt x="121" y="74"/>
                    </a:cubicBezTo>
                    <a:cubicBezTo>
                      <a:pt x="120" y="74"/>
                      <a:pt x="115" y="74"/>
                      <a:pt x="114" y="75"/>
                    </a:cubicBezTo>
                    <a:cubicBezTo>
                      <a:pt x="113" y="75"/>
                      <a:pt x="107" y="76"/>
                      <a:pt x="105" y="76"/>
                    </a:cubicBezTo>
                    <a:cubicBezTo>
                      <a:pt x="103" y="75"/>
                      <a:pt x="101" y="76"/>
                      <a:pt x="98" y="77"/>
                    </a:cubicBezTo>
                    <a:cubicBezTo>
                      <a:pt x="96" y="78"/>
                      <a:pt x="92" y="78"/>
                      <a:pt x="91" y="79"/>
                    </a:cubicBezTo>
                    <a:cubicBezTo>
                      <a:pt x="89" y="81"/>
                      <a:pt x="86" y="83"/>
                      <a:pt x="84" y="84"/>
                    </a:cubicBezTo>
                    <a:cubicBezTo>
                      <a:pt x="83" y="85"/>
                      <a:pt x="82" y="85"/>
                      <a:pt x="79" y="88"/>
                    </a:cubicBezTo>
                    <a:cubicBezTo>
                      <a:pt x="76" y="92"/>
                      <a:pt x="84" y="92"/>
                      <a:pt x="86" y="92"/>
                    </a:cubicBezTo>
                    <a:cubicBezTo>
                      <a:pt x="89" y="92"/>
                      <a:pt x="88" y="93"/>
                      <a:pt x="92" y="91"/>
                    </a:cubicBezTo>
                    <a:cubicBezTo>
                      <a:pt x="95" y="89"/>
                      <a:pt x="94" y="90"/>
                      <a:pt x="92" y="92"/>
                    </a:cubicBezTo>
                    <a:cubicBezTo>
                      <a:pt x="90" y="93"/>
                      <a:pt x="93" y="93"/>
                      <a:pt x="95" y="93"/>
                    </a:cubicBezTo>
                    <a:cubicBezTo>
                      <a:pt x="98" y="94"/>
                      <a:pt x="101" y="93"/>
                      <a:pt x="103" y="93"/>
                    </a:cubicBezTo>
                    <a:cubicBezTo>
                      <a:pt x="105" y="93"/>
                      <a:pt x="107" y="93"/>
                      <a:pt x="111" y="93"/>
                    </a:cubicBezTo>
                    <a:cubicBezTo>
                      <a:pt x="116" y="93"/>
                      <a:pt x="118" y="93"/>
                      <a:pt x="121" y="92"/>
                    </a:cubicBezTo>
                    <a:cubicBezTo>
                      <a:pt x="123" y="91"/>
                      <a:pt x="122" y="88"/>
                      <a:pt x="122" y="86"/>
                    </a:cubicBezTo>
                    <a:cubicBezTo>
                      <a:pt x="121" y="85"/>
                      <a:pt x="126" y="84"/>
                      <a:pt x="130" y="83"/>
                    </a:cubicBezTo>
                    <a:cubicBezTo>
                      <a:pt x="133" y="81"/>
                      <a:pt x="130" y="85"/>
                      <a:pt x="127" y="85"/>
                    </a:cubicBezTo>
                    <a:cubicBezTo>
                      <a:pt x="125" y="86"/>
                      <a:pt x="127" y="87"/>
                      <a:pt x="129" y="87"/>
                    </a:cubicBezTo>
                    <a:cubicBezTo>
                      <a:pt x="131" y="88"/>
                      <a:pt x="137" y="86"/>
                      <a:pt x="139" y="85"/>
                    </a:cubicBezTo>
                    <a:cubicBezTo>
                      <a:pt x="141" y="84"/>
                      <a:pt x="143" y="84"/>
                      <a:pt x="145" y="84"/>
                    </a:cubicBezTo>
                    <a:cubicBezTo>
                      <a:pt x="147" y="83"/>
                      <a:pt x="146" y="83"/>
                      <a:pt x="149" y="83"/>
                    </a:cubicBezTo>
                    <a:cubicBezTo>
                      <a:pt x="153" y="83"/>
                      <a:pt x="151" y="84"/>
                      <a:pt x="149" y="85"/>
                    </a:cubicBezTo>
                    <a:cubicBezTo>
                      <a:pt x="148" y="86"/>
                      <a:pt x="145" y="87"/>
                      <a:pt x="140" y="87"/>
                    </a:cubicBezTo>
                    <a:cubicBezTo>
                      <a:pt x="136" y="88"/>
                      <a:pt x="135" y="88"/>
                      <a:pt x="132" y="90"/>
                    </a:cubicBezTo>
                    <a:cubicBezTo>
                      <a:pt x="130" y="92"/>
                      <a:pt x="133" y="93"/>
                      <a:pt x="135" y="93"/>
                    </a:cubicBezTo>
                    <a:cubicBezTo>
                      <a:pt x="137" y="93"/>
                      <a:pt x="147" y="91"/>
                      <a:pt x="151" y="91"/>
                    </a:cubicBezTo>
                    <a:cubicBezTo>
                      <a:pt x="154" y="90"/>
                      <a:pt x="167" y="88"/>
                      <a:pt x="169" y="87"/>
                    </a:cubicBezTo>
                    <a:cubicBezTo>
                      <a:pt x="172" y="87"/>
                      <a:pt x="182" y="84"/>
                      <a:pt x="183" y="83"/>
                    </a:cubicBezTo>
                    <a:cubicBezTo>
                      <a:pt x="185" y="82"/>
                      <a:pt x="185" y="82"/>
                      <a:pt x="186" y="81"/>
                    </a:cubicBezTo>
                    <a:cubicBezTo>
                      <a:pt x="186" y="80"/>
                      <a:pt x="186" y="79"/>
                      <a:pt x="188" y="79"/>
                    </a:cubicBezTo>
                    <a:cubicBezTo>
                      <a:pt x="191" y="79"/>
                      <a:pt x="190" y="77"/>
                      <a:pt x="189" y="77"/>
                    </a:cubicBezTo>
                    <a:cubicBezTo>
                      <a:pt x="188" y="77"/>
                      <a:pt x="187" y="76"/>
                      <a:pt x="189" y="75"/>
                    </a:cubicBezTo>
                    <a:cubicBezTo>
                      <a:pt x="191" y="74"/>
                      <a:pt x="191" y="75"/>
                      <a:pt x="188" y="72"/>
                    </a:cubicBezTo>
                    <a:cubicBezTo>
                      <a:pt x="184" y="69"/>
                      <a:pt x="193" y="73"/>
                      <a:pt x="194" y="73"/>
                    </a:cubicBezTo>
                    <a:cubicBezTo>
                      <a:pt x="195" y="73"/>
                      <a:pt x="197" y="73"/>
                      <a:pt x="197" y="71"/>
                    </a:cubicBezTo>
                    <a:cubicBezTo>
                      <a:pt x="196" y="69"/>
                      <a:pt x="199" y="69"/>
                      <a:pt x="201" y="68"/>
                    </a:cubicBezTo>
                    <a:cubicBezTo>
                      <a:pt x="202" y="68"/>
                      <a:pt x="203" y="67"/>
                      <a:pt x="205" y="66"/>
                    </a:cubicBezTo>
                    <a:cubicBezTo>
                      <a:pt x="206" y="65"/>
                      <a:pt x="215" y="63"/>
                      <a:pt x="220" y="61"/>
                    </a:cubicBezTo>
                    <a:cubicBezTo>
                      <a:pt x="225" y="60"/>
                      <a:pt x="221" y="63"/>
                      <a:pt x="219" y="64"/>
                    </a:cubicBezTo>
                    <a:cubicBezTo>
                      <a:pt x="218" y="64"/>
                      <a:pt x="210" y="66"/>
                      <a:pt x="208" y="67"/>
                    </a:cubicBezTo>
                    <a:cubicBezTo>
                      <a:pt x="206" y="67"/>
                      <a:pt x="207" y="68"/>
                      <a:pt x="207" y="69"/>
                    </a:cubicBezTo>
                    <a:cubicBezTo>
                      <a:pt x="207" y="70"/>
                      <a:pt x="204" y="70"/>
                      <a:pt x="203" y="71"/>
                    </a:cubicBezTo>
                    <a:cubicBezTo>
                      <a:pt x="201" y="71"/>
                      <a:pt x="201" y="72"/>
                      <a:pt x="199" y="73"/>
                    </a:cubicBezTo>
                    <a:cubicBezTo>
                      <a:pt x="198" y="74"/>
                      <a:pt x="197" y="75"/>
                      <a:pt x="196" y="76"/>
                    </a:cubicBezTo>
                    <a:cubicBezTo>
                      <a:pt x="194" y="77"/>
                      <a:pt x="194" y="78"/>
                      <a:pt x="195" y="81"/>
                    </a:cubicBezTo>
                    <a:cubicBezTo>
                      <a:pt x="195" y="83"/>
                      <a:pt x="198" y="81"/>
                      <a:pt x="202" y="81"/>
                    </a:cubicBezTo>
                    <a:cubicBezTo>
                      <a:pt x="205" y="80"/>
                      <a:pt x="214" y="79"/>
                      <a:pt x="216" y="80"/>
                    </a:cubicBezTo>
                    <a:cubicBezTo>
                      <a:pt x="218" y="80"/>
                      <a:pt x="221" y="80"/>
                      <a:pt x="228" y="80"/>
                    </a:cubicBezTo>
                    <a:cubicBezTo>
                      <a:pt x="235" y="80"/>
                      <a:pt x="225" y="82"/>
                      <a:pt x="223" y="82"/>
                    </a:cubicBezTo>
                    <a:cubicBezTo>
                      <a:pt x="222" y="82"/>
                      <a:pt x="217" y="82"/>
                      <a:pt x="210" y="83"/>
                    </a:cubicBezTo>
                    <a:cubicBezTo>
                      <a:pt x="204" y="84"/>
                      <a:pt x="186" y="88"/>
                      <a:pt x="181" y="89"/>
                    </a:cubicBezTo>
                    <a:cubicBezTo>
                      <a:pt x="175" y="91"/>
                      <a:pt x="184" y="91"/>
                      <a:pt x="188" y="91"/>
                    </a:cubicBezTo>
                    <a:cubicBezTo>
                      <a:pt x="191" y="90"/>
                      <a:pt x="197" y="90"/>
                      <a:pt x="205" y="90"/>
                    </a:cubicBezTo>
                    <a:cubicBezTo>
                      <a:pt x="212" y="91"/>
                      <a:pt x="201" y="92"/>
                      <a:pt x="199" y="92"/>
                    </a:cubicBezTo>
                    <a:cubicBezTo>
                      <a:pt x="197" y="92"/>
                      <a:pt x="183" y="93"/>
                      <a:pt x="181" y="93"/>
                    </a:cubicBezTo>
                    <a:cubicBezTo>
                      <a:pt x="179" y="93"/>
                      <a:pt x="175" y="93"/>
                      <a:pt x="173" y="94"/>
                    </a:cubicBezTo>
                    <a:cubicBezTo>
                      <a:pt x="171" y="95"/>
                      <a:pt x="169" y="95"/>
                      <a:pt x="168" y="95"/>
                    </a:cubicBezTo>
                    <a:cubicBezTo>
                      <a:pt x="167" y="95"/>
                      <a:pt x="161" y="96"/>
                      <a:pt x="157" y="97"/>
                    </a:cubicBezTo>
                    <a:cubicBezTo>
                      <a:pt x="153" y="97"/>
                      <a:pt x="144" y="99"/>
                      <a:pt x="135" y="99"/>
                    </a:cubicBezTo>
                    <a:cubicBezTo>
                      <a:pt x="125" y="99"/>
                      <a:pt x="136" y="103"/>
                      <a:pt x="139" y="106"/>
                    </a:cubicBezTo>
                    <a:cubicBezTo>
                      <a:pt x="142" y="109"/>
                      <a:pt x="152" y="112"/>
                      <a:pt x="154" y="112"/>
                    </a:cubicBezTo>
                    <a:cubicBezTo>
                      <a:pt x="155" y="113"/>
                      <a:pt x="157" y="113"/>
                      <a:pt x="155" y="114"/>
                    </a:cubicBezTo>
                    <a:cubicBezTo>
                      <a:pt x="154" y="115"/>
                      <a:pt x="155" y="116"/>
                      <a:pt x="156" y="118"/>
                    </a:cubicBezTo>
                    <a:cubicBezTo>
                      <a:pt x="156" y="121"/>
                      <a:pt x="159" y="121"/>
                      <a:pt x="162" y="121"/>
                    </a:cubicBezTo>
                    <a:cubicBezTo>
                      <a:pt x="165" y="122"/>
                      <a:pt x="168" y="123"/>
                      <a:pt x="171" y="122"/>
                    </a:cubicBezTo>
                    <a:cubicBezTo>
                      <a:pt x="174" y="121"/>
                      <a:pt x="175" y="122"/>
                      <a:pt x="180" y="121"/>
                    </a:cubicBezTo>
                    <a:cubicBezTo>
                      <a:pt x="184" y="121"/>
                      <a:pt x="178" y="123"/>
                      <a:pt x="177" y="123"/>
                    </a:cubicBezTo>
                    <a:cubicBezTo>
                      <a:pt x="176" y="123"/>
                      <a:pt x="172" y="124"/>
                      <a:pt x="169" y="124"/>
                    </a:cubicBezTo>
                    <a:cubicBezTo>
                      <a:pt x="166" y="125"/>
                      <a:pt x="161" y="124"/>
                      <a:pt x="159" y="124"/>
                    </a:cubicBezTo>
                    <a:cubicBezTo>
                      <a:pt x="157" y="123"/>
                      <a:pt x="155" y="125"/>
                      <a:pt x="154" y="125"/>
                    </a:cubicBezTo>
                    <a:cubicBezTo>
                      <a:pt x="152" y="126"/>
                      <a:pt x="152" y="124"/>
                      <a:pt x="153" y="124"/>
                    </a:cubicBezTo>
                    <a:cubicBezTo>
                      <a:pt x="153" y="123"/>
                      <a:pt x="153" y="123"/>
                      <a:pt x="152" y="122"/>
                    </a:cubicBezTo>
                    <a:cubicBezTo>
                      <a:pt x="150" y="121"/>
                      <a:pt x="149" y="122"/>
                      <a:pt x="148" y="118"/>
                    </a:cubicBezTo>
                    <a:cubicBezTo>
                      <a:pt x="146" y="115"/>
                      <a:pt x="132" y="108"/>
                      <a:pt x="130" y="108"/>
                    </a:cubicBezTo>
                    <a:cubicBezTo>
                      <a:pt x="129" y="107"/>
                      <a:pt x="123" y="103"/>
                      <a:pt x="121" y="102"/>
                    </a:cubicBezTo>
                    <a:cubicBezTo>
                      <a:pt x="119" y="101"/>
                      <a:pt x="106" y="102"/>
                      <a:pt x="103" y="102"/>
                    </a:cubicBezTo>
                    <a:cubicBezTo>
                      <a:pt x="101" y="102"/>
                      <a:pt x="95" y="101"/>
                      <a:pt x="91" y="100"/>
                    </a:cubicBezTo>
                    <a:cubicBezTo>
                      <a:pt x="88" y="99"/>
                      <a:pt x="85" y="100"/>
                      <a:pt x="83" y="100"/>
                    </a:cubicBezTo>
                    <a:cubicBezTo>
                      <a:pt x="81" y="101"/>
                      <a:pt x="81" y="103"/>
                      <a:pt x="80" y="105"/>
                    </a:cubicBezTo>
                    <a:cubicBezTo>
                      <a:pt x="79" y="107"/>
                      <a:pt x="80" y="108"/>
                      <a:pt x="81" y="109"/>
                    </a:cubicBezTo>
                    <a:cubicBezTo>
                      <a:pt x="83" y="110"/>
                      <a:pt x="86" y="111"/>
                      <a:pt x="88" y="111"/>
                    </a:cubicBezTo>
                    <a:cubicBezTo>
                      <a:pt x="91" y="111"/>
                      <a:pt x="93" y="112"/>
                      <a:pt x="97" y="113"/>
                    </a:cubicBezTo>
                    <a:cubicBezTo>
                      <a:pt x="100" y="113"/>
                      <a:pt x="99" y="114"/>
                      <a:pt x="98" y="114"/>
                    </a:cubicBezTo>
                    <a:cubicBezTo>
                      <a:pt x="98" y="114"/>
                      <a:pt x="97" y="114"/>
                      <a:pt x="95" y="113"/>
                    </a:cubicBezTo>
                    <a:cubicBezTo>
                      <a:pt x="94" y="112"/>
                      <a:pt x="90" y="113"/>
                      <a:pt x="89" y="113"/>
                    </a:cubicBezTo>
                    <a:cubicBezTo>
                      <a:pt x="88" y="113"/>
                      <a:pt x="87" y="112"/>
                      <a:pt x="84" y="112"/>
                    </a:cubicBezTo>
                    <a:cubicBezTo>
                      <a:pt x="82" y="112"/>
                      <a:pt x="82" y="114"/>
                      <a:pt x="82" y="117"/>
                    </a:cubicBezTo>
                    <a:cubicBezTo>
                      <a:pt x="82" y="120"/>
                      <a:pt x="85" y="120"/>
                      <a:pt x="88" y="120"/>
                    </a:cubicBezTo>
                    <a:cubicBezTo>
                      <a:pt x="92" y="120"/>
                      <a:pt x="90" y="121"/>
                      <a:pt x="96" y="121"/>
                    </a:cubicBezTo>
                    <a:cubicBezTo>
                      <a:pt x="101" y="121"/>
                      <a:pt x="103" y="124"/>
                      <a:pt x="104" y="125"/>
                    </a:cubicBezTo>
                    <a:cubicBezTo>
                      <a:pt x="104" y="126"/>
                      <a:pt x="105" y="128"/>
                      <a:pt x="109" y="129"/>
                    </a:cubicBezTo>
                    <a:cubicBezTo>
                      <a:pt x="112" y="130"/>
                      <a:pt x="113" y="135"/>
                      <a:pt x="114" y="137"/>
                    </a:cubicBezTo>
                    <a:cubicBezTo>
                      <a:pt x="115" y="139"/>
                      <a:pt x="116" y="139"/>
                      <a:pt x="118" y="138"/>
                    </a:cubicBezTo>
                    <a:cubicBezTo>
                      <a:pt x="120" y="137"/>
                      <a:pt x="119" y="138"/>
                      <a:pt x="119" y="139"/>
                    </a:cubicBezTo>
                    <a:cubicBezTo>
                      <a:pt x="119" y="140"/>
                      <a:pt x="123" y="142"/>
                      <a:pt x="125" y="143"/>
                    </a:cubicBezTo>
                    <a:cubicBezTo>
                      <a:pt x="128" y="143"/>
                      <a:pt x="127" y="143"/>
                      <a:pt x="126" y="143"/>
                    </a:cubicBezTo>
                    <a:cubicBezTo>
                      <a:pt x="125" y="144"/>
                      <a:pt x="123" y="144"/>
                      <a:pt x="122" y="143"/>
                    </a:cubicBezTo>
                    <a:cubicBezTo>
                      <a:pt x="121" y="143"/>
                      <a:pt x="117" y="141"/>
                      <a:pt x="115" y="140"/>
                    </a:cubicBezTo>
                    <a:cubicBezTo>
                      <a:pt x="113" y="139"/>
                      <a:pt x="111" y="140"/>
                      <a:pt x="108" y="141"/>
                    </a:cubicBezTo>
                    <a:cubicBezTo>
                      <a:pt x="105" y="143"/>
                      <a:pt x="110" y="144"/>
                      <a:pt x="113" y="145"/>
                    </a:cubicBezTo>
                    <a:cubicBezTo>
                      <a:pt x="115" y="146"/>
                      <a:pt x="120" y="145"/>
                      <a:pt x="122" y="146"/>
                    </a:cubicBezTo>
                    <a:cubicBezTo>
                      <a:pt x="124" y="147"/>
                      <a:pt x="128" y="146"/>
                      <a:pt x="131" y="146"/>
                    </a:cubicBezTo>
                    <a:cubicBezTo>
                      <a:pt x="133" y="146"/>
                      <a:pt x="138" y="147"/>
                      <a:pt x="140" y="148"/>
                    </a:cubicBezTo>
                    <a:cubicBezTo>
                      <a:pt x="143" y="148"/>
                      <a:pt x="145" y="148"/>
                      <a:pt x="147" y="146"/>
                    </a:cubicBezTo>
                    <a:cubicBezTo>
                      <a:pt x="149" y="145"/>
                      <a:pt x="149" y="144"/>
                      <a:pt x="153" y="143"/>
                    </a:cubicBezTo>
                    <a:cubicBezTo>
                      <a:pt x="157" y="141"/>
                      <a:pt x="155" y="143"/>
                      <a:pt x="154" y="144"/>
                    </a:cubicBezTo>
                    <a:cubicBezTo>
                      <a:pt x="153" y="145"/>
                      <a:pt x="152" y="146"/>
                      <a:pt x="152" y="148"/>
                    </a:cubicBezTo>
                    <a:cubicBezTo>
                      <a:pt x="152" y="150"/>
                      <a:pt x="151" y="149"/>
                      <a:pt x="149" y="149"/>
                    </a:cubicBezTo>
                    <a:cubicBezTo>
                      <a:pt x="147" y="149"/>
                      <a:pt x="143" y="150"/>
                      <a:pt x="142" y="150"/>
                    </a:cubicBezTo>
                    <a:cubicBezTo>
                      <a:pt x="140" y="150"/>
                      <a:pt x="136" y="149"/>
                      <a:pt x="132" y="149"/>
                    </a:cubicBezTo>
                    <a:cubicBezTo>
                      <a:pt x="127" y="149"/>
                      <a:pt x="135" y="152"/>
                      <a:pt x="136" y="153"/>
                    </a:cubicBezTo>
                    <a:cubicBezTo>
                      <a:pt x="137" y="153"/>
                      <a:pt x="140" y="153"/>
                      <a:pt x="143" y="153"/>
                    </a:cubicBezTo>
                    <a:cubicBezTo>
                      <a:pt x="146" y="152"/>
                      <a:pt x="143" y="153"/>
                      <a:pt x="141" y="153"/>
                    </a:cubicBezTo>
                    <a:cubicBezTo>
                      <a:pt x="139" y="153"/>
                      <a:pt x="139" y="154"/>
                      <a:pt x="142" y="156"/>
                    </a:cubicBezTo>
                    <a:cubicBezTo>
                      <a:pt x="145" y="158"/>
                      <a:pt x="144" y="158"/>
                      <a:pt x="143" y="158"/>
                    </a:cubicBezTo>
                    <a:cubicBezTo>
                      <a:pt x="142" y="158"/>
                      <a:pt x="141" y="158"/>
                      <a:pt x="139" y="156"/>
                    </a:cubicBezTo>
                    <a:cubicBezTo>
                      <a:pt x="138" y="155"/>
                      <a:pt x="133" y="155"/>
                      <a:pt x="131" y="153"/>
                    </a:cubicBezTo>
                    <a:cubicBezTo>
                      <a:pt x="129" y="152"/>
                      <a:pt x="127" y="152"/>
                      <a:pt x="124" y="151"/>
                    </a:cubicBezTo>
                    <a:cubicBezTo>
                      <a:pt x="122" y="150"/>
                      <a:pt x="116" y="149"/>
                      <a:pt x="114" y="149"/>
                    </a:cubicBezTo>
                    <a:cubicBezTo>
                      <a:pt x="113" y="149"/>
                      <a:pt x="106" y="148"/>
                      <a:pt x="104" y="147"/>
                    </a:cubicBezTo>
                    <a:cubicBezTo>
                      <a:pt x="102" y="146"/>
                      <a:pt x="99" y="147"/>
                      <a:pt x="97" y="148"/>
                    </a:cubicBezTo>
                    <a:cubicBezTo>
                      <a:pt x="94" y="149"/>
                      <a:pt x="89" y="150"/>
                      <a:pt x="87" y="150"/>
                    </a:cubicBezTo>
                    <a:cubicBezTo>
                      <a:pt x="84" y="150"/>
                      <a:pt x="79" y="151"/>
                      <a:pt x="77" y="152"/>
                    </a:cubicBezTo>
                    <a:cubicBezTo>
                      <a:pt x="76" y="152"/>
                      <a:pt x="74" y="156"/>
                      <a:pt x="73" y="158"/>
                    </a:cubicBezTo>
                    <a:cubicBezTo>
                      <a:pt x="71" y="160"/>
                      <a:pt x="70" y="160"/>
                      <a:pt x="68" y="162"/>
                    </a:cubicBezTo>
                    <a:cubicBezTo>
                      <a:pt x="66" y="163"/>
                      <a:pt x="66" y="165"/>
                      <a:pt x="67" y="167"/>
                    </a:cubicBezTo>
                    <a:cubicBezTo>
                      <a:pt x="67" y="169"/>
                      <a:pt x="67" y="170"/>
                      <a:pt x="70" y="170"/>
                    </a:cubicBezTo>
                    <a:cubicBezTo>
                      <a:pt x="72" y="170"/>
                      <a:pt x="71" y="171"/>
                      <a:pt x="70" y="171"/>
                    </a:cubicBezTo>
                    <a:cubicBezTo>
                      <a:pt x="69" y="171"/>
                      <a:pt x="67" y="171"/>
                      <a:pt x="66" y="172"/>
                    </a:cubicBezTo>
                    <a:cubicBezTo>
                      <a:pt x="66" y="174"/>
                      <a:pt x="72" y="173"/>
                      <a:pt x="75" y="173"/>
                    </a:cubicBezTo>
                    <a:cubicBezTo>
                      <a:pt x="77" y="173"/>
                      <a:pt x="79" y="172"/>
                      <a:pt x="80" y="171"/>
                    </a:cubicBezTo>
                    <a:cubicBezTo>
                      <a:pt x="81" y="170"/>
                      <a:pt x="81" y="169"/>
                      <a:pt x="83" y="170"/>
                    </a:cubicBezTo>
                    <a:cubicBezTo>
                      <a:pt x="85" y="171"/>
                      <a:pt x="87" y="170"/>
                      <a:pt x="89" y="167"/>
                    </a:cubicBezTo>
                    <a:cubicBezTo>
                      <a:pt x="91" y="164"/>
                      <a:pt x="91" y="166"/>
                      <a:pt x="90" y="168"/>
                    </a:cubicBezTo>
                    <a:cubicBezTo>
                      <a:pt x="90" y="169"/>
                      <a:pt x="89" y="169"/>
                      <a:pt x="88" y="170"/>
                    </a:cubicBezTo>
                    <a:cubicBezTo>
                      <a:pt x="88" y="171"/>
                      <a:pt x="87" y="172"/>
                      <a:pt x="85" y="172"/>
                    </a:cubicBezTo>
                    <a:cubicBezTo>
                      <a:pt x="84" y="172"/>
                      <a:pt x="85" y="172"/>
                      <a:pt x="85" y="173"/>
                    </a:cubicBezTo>
                    <a:cubicBezTo>
                      <a:pt x="84" y="175"/>
                      <a:pt x="93" y="174"/>
                      <a:pt x="96" y="173"/>
                    </a:cubicBezTo>
                    <a:cubicBezTo>
                      <a:pt x="99" y="173"/>
                      <a:pt x="101" y="169"/>
                      <a:pt x="103" y="167"/>
                    </a:cubicBezTo>
                    <a:cubicBezTo>
                      <a:pt x="105" y="165"/>
                      <a:pt x="102" y="166"/>
                      <a:pt x="106" y="162"/>
                    </a:cubicBezTo>
                    <a:cubicBezTo>
                      <a:pt x="109" y="157"/>
                      <a:pt x="107" y="162"/>
                      <a:pt x="106" y="163"/>
                    </a:cubicBezTo>
                    <a:cubicBezTo>
                      <a:pt x="106" y="164"/>
                      <a:pt x="106" y="166"/>
                      <a:pt x="108" y="165"/>
                    </a:cubicBezTo>
                    <a:cubicBezTo>
                      <a:pt x="110" y="165"/>
                      <a:pt x="109" y="166"/>
                      <a:pt x="108" y="166"/>
                    </a:cubicBezTo>
                    <a:cubicBezTo>
                      <a:pt x="107" y="167"/>
                      <a:pt x="106" y="167"/>
                      <a:pt x="105" y="168"/>
                    </a:cubicBezTo>
                    <a:cubicBezTo>
                      <a:pt x="103" y="169"/>
                      <a:pt x="104" y="170"/>
                      <a:pt x="106" y="170"/>
                    </a:cubicBezTo>
                    <a:cubicBezTo>
                      <a:pt x="107" y="170"/>
                      <a:pt x="108" y="169"/>
                      <a:pt x="113" y="170"/>
                    </a:cubicBezTo>
                    <a:cubicBezTo>
                      <a:pt x="118" y="171"/>
                      <a:pt x="114" y="171"/>
                      <a:pt x="113" y="171"/>
                    </a:cubicBezTo>
                    <a:cubicBezTo>
                      <a:pt x="111" y="171"/>
                      <a:pt x="110" y="171"/>
                      <a:pt x="108" y="171"/>
                    </a:cubicBezTo>
                    <a:cubicBezTo>
                      <a:pt x="107" y="171"/>
                      <a:pt x="106" y="171"/>
                      <a:pt x="105" y="171"/>
                    </a:cubicBezTo>
                    <a:cubicBezTo>
                      <a:pt x="103" y="171"/>
                      <a:pt x="104" y="172"/>
                      <a:pt x="103" y="173"/>
                    </a:cubicBezTo>
                    <a:cubicBezTo>
                      <a:pt x="103" y="174"/>
                      <a:pt x="106" y="175"/>
                      <a:pt x="109" y="174"/>
                    </a:cubicBezTo>
                    <a:cubicBezTo>
                      <a:pt x="113" y="174"/>
                      <a:pt x="112" y="175"/>
                      <a:pt x="111" y="175"/>
                    </a:cubicBezTo>
                    <a:cubicBezTo>
                      <a:pt x="110" y="175"/>
                      <a:pt x="109" y="175"/>
                      <a:pt x="108" y="176"/>
                    </a:cubicBezTo>
                    <a:cubicBezTo>
                      <a:pt x="107" y="176"/>
                      <a:pt x="104" y="175"/>
                      <a:pt x="103" y="175"/>
                    </a:cubicBezTo>
                    <a:cubicBezTo>
                      <a:pt x="101" y="175"/>
                      <a:pt x="98" y="177"/>
                      <a:pt x="95" y="178"/>
                    </a:cubicBezTo>
                    <a:cubicBezTo>
                      <a:pt x="93" y="179"/>
                      <a:pt x="95" y="180"/>
                      <a:pt x="97" y="180"/>
                    </a:cubicBezTo>
                    <a:cubicBezTo>
                      <a:pt x="100" y="180"/>
                      <a:pt x="106" y="180"/>
                      <a:pt x="110" y="179"/>
                    </a:cubicBezTo>
                    <a:cubicBezTo>
                      <a:pt x="114" y="179"/>
                      <a:pt x="112" y="180"/>
                      <a:pt x="110" y="180"/>
                    </a:cubicBezTo>
                    <a:cubicBezTo>
                      <a:pt x="109" y="180"/>
                      <a:pt x="107" y="181"/>
                      <a:pt x="107" y="181"/>
                    </a:cubicBezTo>
                    <a:cubicBezTo>
                      <a:pt x="106" y="182"/>
                      <a:pt x="105" y="181"/>
                      <a:pt x="104" y="181"/>
                    </a:cubicBezTo>
                    <a:cubicBezTo>
                      <a:pt x="104" y="180"/>
                      <a:pt x="103" y="181"/>
                      <a:pt x="101" y="181"/>
                    </a:cubicBezTo>
                    <a:cubicBezTo>
                      <a:pt x="100" y="181"/>
                      <a:pt x="99" y="181"/>
                      <a:pt x="99" y="182"/>
                    </a:cubicBezTo>
                    <a:cubicBezTo>
                      <a:pt x="98" y="183"/>
                      <a:pt x="101" y="183"/>
                      <a:pt x="103" y="182"/>
                    </a:cubicBezTo>
                    <a:cubicBezTo>
                      <a:pt x="105" y="182"/>
                      <a:pt x="103" y="183"/>
                      <a:pt x="102" y="183"/>
                    </a:cubicBezTo>
                    <a:cubicBezTo>
                      <a:pt x="101" y="184"/>
                      <a:pt x="101" y="184"/>
                      <a:pt x="99" y="185"/>
                    </a:cubicBezTo>
                    <a:cubicBezTo>
                      <a:pt x="97" y="186"/>
                      <a:pt x="101" y="189"/>
                      <a:pt x="103" y="189"/>
                    </a:cubicBezTo>
                    <a:cubicBezTo>
                      <a:pt x="105" y="189"/>
                      <a:pt x="106" y="189"/>
                      <a:pt x="109" y="187"/>
                    </a:cubicBezTo>
                    <a:cubicBezTo>
                      <a:pt x="113" y="185"/>
                      <a:pt x="109" y="189"/>
                      <a:pt x="107" y="190"/>
                    </a:cubicBezTo>
                    <a:cubicBezTo>
                      <a:pt x="104" y="192"/>
                      <a:pt x="110" y="192"/>
                      <a:pt x="112" y="192"/>
                    </a:cubicBezTo>
                    <a:cubicBezTo>
                      <a:pt x="113" y="192"/>
                      <a:pt x="116" y="192"/>
                      <a:pt x="121" y="192"/>
                    </a:cubicBezTo>
                    <a:cubicBezTo>
                      <a:pt x="126" y="193"/>
                      <a:pt x="131" y="185"/>
                      <a:pt x="132" y="184"/>
                    </a:cubicBezTo>
                    <a:cubicBezTo>
                      <a:pt x="132" y="183"/>
                      <a:pt x="135" y="180"/>
                      <a:pt x="136" y="179"/>
                    </a:cubicBezTo>
                    <a:cubicBezTo>
                      <a:pt x="137" y="178"/>
                      <a:pt x="137" y="179"/>
                      <a:pt x="136" y="177"/>
                    </a:cubicBezTo>
                    <a:cubicBezTo>
                      <a:pt x="136" y="175"/>
                      <a:pt x="139" y="175"/>
                      <a:pt x="141" y="175"/>
                    </a:cubicBezTo>
                    <a:cubicBezTo>
                      <a:pt x="143" y="174"/>
                      <a:pt x="141" y="176"/>
                      <a:pt x="140" y="176"/>
                    </a:cubicBezTo>
                    <a:cubicBezTo>
                      <a:pt x="139" y="176"/>
                      <a:pt x="139" y="178"/>
                      <a:pt x="139" y="178"/>
                    </a:cubicBezTo>
                    <a:cubicBezTo>
                      <a:pt x="138" y="179"/>
                      <a:pt x="137" y="183"/>
                      <a:pt x="135" y="185"/>
                    </a:cubicBezTo>
                    <a:cubicBezTo>
                      <a:pt x="134" y="187"/>
                      <a:pt x="133" y="188"/>
                      <a:pt x="131" y="191"/>
                    </a:cubicBezTo>
                    <a:cubicBezTo>
                      <a:pt x="128" y="193"/>
                      <a:pt x="126" y="193"/>
                      <a:pt x="124" y="194"/>
                    </a:cubicBezTo>
                    <a:cubicBezTo>
                      <a:pt x="121" y="194"/>
                      <a:pt x="120" y="195"/>
                      <a:pt x="124" y="196"/>
                    </a:cubicBezTo>
                    <a:cubicBezTo>
                      <a:pt x="128" y="197"/>
                      <a:pt x="122" y="197"/>
                      <a:pt x="121" y="197"/>
                    </a:cubicBezTo>
                    <a:cubicBezTo>
                      <a:pt x="120" y="196"/>
                      <a:pt x="117" y="196"/>
                      <a:pt x="116" y="196"/>
                    </a:cubicBezTo>
                    <a:cubicBezTo>
                      <a:pt x="115" y="196"/>
                      <a:pt x="113" y="197"/>
                      <a:pt x="112" y="196"/>
                    </a:cubicBezTo>
                    <a:cubicBezTo>
                      <a:pt x="111" y="196"/>
                      <a:pt x="109" y="196"/>
                      <a:pt x="109" y="197"/>
                    </a:cubicBezTo>
                    <a:cubicBezTo>
                      <a:pt x="108" y="198"/>
                      <a:pt x="107" y="199"/>
                      <a:pt x="106" y="198"/>
                    </a:cubicBezTo>
                    <a:cubicBezTo>
                      <a:pt x="105" y="197"/>
                      <a:pt x="105" y="196"/>
                      <a:pt x="102" y="197"/>
                    </a:cubicBezTo>
                    <a:cubicBezTo>
                      <a:pt x="99" y="197"/>
                      <a:pt x="97" y="195"/>
                      <a:pt x="96" y="195"/>
                    </a:cubicBezTo>
                    <a:cubicBezTo>
                      <a:pt x="95" y="194"/>
                      <a:pt x="97" y="193"/>
                      <a:pt x="94" y="194"/>
                    </a:cubicBezTo>
                    <a:cubicBezTo>
                      <a:pt x="91" y="196"/>
                      <a:pt x="92" y="193"/>
                      <a:pt x="92" y="193"/>
                    </a:cubicBezTo>
                    <a:cubicBezTo>
                      <a:pt x="90" y="183"/>
                      <a:pt x="80" y="181"/>
                      <a:pt x="76" y="180"/>
                    </a:cubicBezTo>
                    <a:cubicBezTo>
                      <a:pt x="72" y="180"/>
                      <a:pt x="63" y="181"/>
                      <a:pt x="62" y="182"/>
                    </a:cubicBezTo>
                    <a:cubicBezTo>
                      <a:pt x="60" y="183"/>
                      <a:pt x="59" y="183"/>
                      <a:pt x="58" y="182"/>
                    </a:cubicBezTo>
                    <a:cubicBezTo>
                      <a:pt x="56" y="182"/>
                      <a:pt x="56" y="182"/>
                      <a:pt x="56" y="183"/>
                    </a:cubicBezTo>
                    <a:cubicBezTo>
                      <a:pt x="56" y="183"/>
                      <a:pt x="56" y="186"/>
                      <a:pt x="56" y="187"/>
                    </a:cubicBezTo>
                    <a:cubicBezTo>
                      <a:pt x="56" y="188"/>
                      <a:pt x="55" y="188"/>
                      <a:pt x="58" y="190"/>
                    </a:cubicBezTo>
                    <a:cubicBezTo>
                      <a:pt x="60" y="191"/>
                      <a:pt x="63" y="196"/>
                      <a:pt x="63" y="197"/>
                    </a:cubicBezTo>
                    <a:cubicBezTo>
                      <a:pt x="63" y="197"/>
                      <a:pt x="68" y="197"/>
                      <a:pt x="74" y="197"/>
                    </a:cubicBezTo>
                    <a:cubicBezTo>
                      <a:pt x="79" y="196"/>
                      <a:pt x="72" y="198"/>
                      <a:pt x="71" y="199"/>
                    </a:cubicBezTo>
                    <a:cubicBezTo>
                      <a:pt x="70" y="199"/>
                      <a:pt x="72" y="201"/>
                      <a:pt x="71" y="201"/>
                    </a:cubicBezTo>
                    <a:cubicBezTo>
                      <a:pt x="71" y="201"/>
                      <a:pt x="71" y="201"/>
                      <a:pt x="72" y="202"/>
                    </a:cubicBezTo>
                    <a:cubicBezTo>
                      <a:pt x="73" y="204"/>
                      <a:pt x="72" y="203"/>
                      <a:pt x="71" y="203"/>
                    </a:cubicBezTo>
                    <a:cubicBezTo>
                      <a:pt x="69" y="202"/>
                      <a:pt x="67" y="204"/>
                      <a:pt x="68" y="205"/>
                    </a:cubicBezTo>
                    <a:cubicBezTo>
                      <a:pt x="68" y="206"/>
                      <a:pt x="65" y="205"/>
                      <a:pt x="63" y="205"/>
                    </a:cubicBezTo>
                    <a:cubicBezTo>
                      <a:pt x="61" y="204"/>
                      <a:pt x="58" y="205"/>
                      <a:pt x="55" y="205"/>
                    </a:cubicBezTo>
                    <a:cubicBezTo>
                      <a:pt x="53" y="204"/>
                      <a:pt x="51" y="206"/>
                      <a:pt x="51" y="207"/>
                    </a:cubicBezTo>
                    <a:cubicBezTo>
                      <a:pt x="50" y="207"/>
                      <a:pt x="49" y="208"/>
                      <a:pt x="46" y="208"/>
                    </a:cubicBezTo>
                    <a:cubicBezTo>
                      <a:pt x="44" y="209"/>
                      <a:pt x="42" y="211"/>
                      <a:pt x="41" y="211"/>
                    </a:cubicBezTo>
                    <a:cubicBezTo>
                      <a:pt x="40" y="212"/>
                      <a:pt x="38" y="212"/>
                      <a:pt x="37" y="213"/>
                    </a:cubicBezTo>
                    <a:cubicBezTo>
                      <a:pt x="36" y="213"/>
                      <a:pt x="37" y="216"/>
                      <a:pt x="37" y="217"/>
                    </a:cubicBezTo>
                    <a:cubicBezTo>
                      <a:pt x="38" y="218"/>
                      <a:pt x="38" y="219"/>
                      <a:pt x="37" y="219"/>
                    </a:cubicBezTo>
                    <a:cubicBezTo>
                      <a:pt x="36" y="220"/>
                      <a:pt x="36" y="220"/>
                      <a:pt x="35" y="221"/>
                    </a:cubicBezTo>
                    <a:cubicBezTo>
                      <a:pt x="34" y="222"/>
                      <a:pt x="35" y="222"/>
                      <a:pt x="35" y="222"/>
                    </a:cubicBezTo>
                    <a:cubicBezTo>
                      <a:pt x="35" y="222"/>
                      <a:pt x="42" y="227"/>
                      <a:pt x="44" y="227"/>
                    </a:cubicBezTo>
                    <a:cubicBezTo>
                      <a:pt x="47" y="227"/>
                      <a:pt x="47" y="224"/>
                      <a:pt x="48" y="222"/>
                    </a:cubicBezTo>
                    <a:cubicBezTo>
                      <a:pt x="49" y="220"/>
                      <a:pt x="50" y="223"/>
                      <a:pt x="49" y="224"/>
                    </a:cubicBezTo>
                    <a:cubicBezTo>
                      <a:pt x="49" y="226"/>
                      <a:pt x="49" y="226"/>
                      <a:pt x="50" y="227"/>
                    </a:cubicBezTo>
                    <a:cubicBezTo>
                      <a:pt x="50" y="228"/>
                      <a:pt x="51" y="225"/>
                      <a:pt x="52" y="224"/>
                    </a:cubicBezTo>
                    <a:cubicBezTo>
                      <a:pt x="52" y="223"/>
                      <a:pt x="51" y="221"/>
                      <a:pt x="50" y="221"/>
                    </a:cubicBezTo>
                    <a:cubicBezTo>
                      <a:pt x="49" y="220"/>
                      <a:pt x="51" y="219"/>
                      <a:pt x="50" y="219"/>
                    </a:cubicBezTo>
                    <a:cubicBezTo>
                      <a:pt x="49" y="218"/>
                      <a:pt x="49" y="218"/>
                      <a:pt x="50" y="216"/>
                    </a:cubicBezTo>
                    <a:cubicBezTo>
                      <a:pt x="51" y="214"/>
                      <a:pt x="52" y="215"/>
                      <a:pt x="51" y="216"/>
                    </a:cubicBezTo>
                    <a:cubicBezTo>
                      <a:pt x="51" y="216"/>
                      <a:pt x="52" y="217"/>
                      <a:pt x="52" y="218"/>
                    </a:cubicBezTo>
                    <a:cubicBezTo>
                      <a:pt x="51" y="219"/>
                      <a:pt x="52" y="222"/>
                      <a:pt x="53" y="223"/>
                    </a:cubicBezTo>
                    <a:cubicBezTo>
                      <a:pt x="54" y="224"/>
                      <a:pt x="54" y="224"/>
                      <a:pt x="53" y="225"/>
                    </a:cubicBezTo>
                    <a:cubicBezTo>
                      <a:pt x="52" y="225"/>
                      <a:pt x="53" y="226"/>
                      <a:pt x="53" y="227"/>
                    </a:cubicBezTo>
                    <a:cubicBezTo>
                      <a:pt x="53" y="228"/>
                      <a:pt x="53" y="228"/>
                      <a:pt x="55" y="228"/>
                    </a:cubicBezTo>
                    <a:cubicBezTo>
                      <a:pt x="56" y="228"/>
                      <a:pt x="61" y="228"/>
                      <a:pt x="63" y="229"/>
                    </a:cubicBezTo>
                    <a:cubicBezTo>
                      <a:pt x="65" y="229"/>
                      <a:pt x="66" y="226"/>
                      <a:pt x="66" y="224"/>
                    </a:cubicBezTo>
                    <a:cubicBezTo>
                      <a:pt x="67" y="222"/>
                      <a:pt x="65" y="224"/>
                      <a:pt x="66" y="221"/>
                    </a:cubicBezTo>
                    <a:cubicBezTo>
                      <a:pt x="66" y="219"/>
                      <a:pt x="68" y="223"/>
                      <a:pt x="68" y="225"/>
                    </a:cubicBezTo>
                    <a:cubicBezTo>
                      <a:pt x="67" y="226"/>
                      <a:pt x="70" y="226"/>
                      <a:pt x="71" y="226"/>
                    </a:cubicBezTo>
                    <a:cubicBezTo>
                      <a:pt x="73" y="226"/>
                      <a:pt x="73" y="226"/>
                      <a:pt x="72" y="227"/>
                    </a:cubicBezTo>
                    <a:cubicBezTo>
                      <a:pt x="71" y="228"/>
                      <a:pt x="75" y="228"/>
                      <a:pt x="77" y="228"/>
                    </a:cubicBezTo>
                    <a:cubicBezTo>
                      <a:pt x="79" y="228"/>
                      <a:pt x="78" y="228"/>
                      <a:pt x="79" y="227"/>
                    </a:cubicBezTo>
                    <a:cubicBezTo>
                      <a:pt x="79" y="225"/>
                      <a:pt x="79" y="225"/>
                      <a:pt x="81" y="224"/>
                    </a:cubicBezTo>
                    <a:cubicBezTo>
                      <a:pt x="83" y="223"/>
                      <a:pt x="84" y="223"/>
                      <a:pt x="82" y="222"/>
                    </a:cubicBezTo>
                    <a:cubicBezTo>
                      <a:pt x="80" y="220"/>
                      <a:pt x="84" y="222"/>
                      <a:pt x="85" y="223"/>
                    </a:cubicBezTo>
                    <a:cubicBezTo>
                      <a:pt x="86" y="224"/>
                      <a:pt x="85" y="224"/>
                      <a:pt x="84" y="224"/>
                    </a:cubicBezTo>
                    <a:cubicBezTo>
                      <a:pt x="82" y="225"/>
                      <a:pt x="83" y="226"/>
                      <a:pt x="83" y="227"/>
                    </a:cubicBezTo>
                    <a:cubicBezTo>
                      <a:pt x="83" y="228"/>
                      <a:pt x="85" y="228"/>
                      <a:pt x="86" y="228"/>
                    </a:cubicBezTo>
                    <a:cubicBezTo>
                      <a:pt x="88" y="228"/>
                      <a:pt x="93" y="230"/>
                      <a:pt x="95" y="229"/>
                    </a:cubicBezTo>
                    <a:cubicBezTo>
                      <a:pt x="97" y="229"/>
                      <a:pt x="100" y="231"/>
                      <a:pt x="102" y="231"/>
                    </a:cubicBezTo>
                    <a:cubicBezTo>
                      <a:pt x="104" y="230"/>
                      <a:pt x="107" y="231"/>
                      <a:pt x="110" y="230"/>
                    </a:cubicBezTo>
                    <a:cubicBezTo>
                      <a:pt x="113" y="229"/>
                      <a:pt x="107" y="227"/>
                      <a:pt x="106" y="227"/>
                    </a:cubicBezTo>
                    <a:cubicBezTo>
                      <a:pt x="104" y="226"/>
                      <a:pt x="104" y="226"/>
                      <a:pt x="103" y="223"/>
                    </a:cubicBezTo>
                    <a:cubicBezTo>
                      <a:pt x="102" y="221"/>
                      <a:pt x="106" y="224"/>
                      <a:pt x="109" y="225"/>
                    </a:cubicBezTo>
                    <a:cubicBezTo>
                      <a:pt x="112" y="227"/>
                      <a:pt x="115" y="224"/>
                      <a:pt x="115" y="222"/>
                    </a:cubicBezTo>
                    <a:cubicBezTo>
                      <a:pt x="116" y="220"/>
                      <a:pt x="117" y="222"/>
                      <a:pt x="117" y="222"/>
                    </a:cubicBezTo>
                    <a:cubicBezTo>
                      <a:pt x="122" y="226"/>
                      <a:pt x="126" y="227"/>
                      <a:pt x="128" y="226"/>
                    </a:cubicBezTo>
                    <a:cubicBezTo>
                      <a:pt x="130" y="226"/>
                      <a:pt x="128" y="221"/>
                      <a:pt x="127" y="219"/>
                    </a:cubicBezTo>
                    <a:cubicBezTo>
                      <a:pt x="125" y="217"/>
                      <a:pt x="130" y="220"/>
                      <a:pt x="131" y="221"/>
                    </a:cubicBezTo>
                    <a:cubicBezTo>
                      <a:pt x="132" y="222"/>
                      <a:pt x="132" y="221"/>
                      <a:pt x="132" y="224"/>
                    </a:cubicBezTo>
                    <a:cubicBezTo>
                      <a:pt x="132" y="227"/>
                      <a:pt x="135" y="227"/>
                      <a:pt x="136" y="227"/>
                    </a:cubicBezTo>
                    <a:cubicBezTo>
                      <a:pt x="138" y="228"/>
                      <a:pt x="139" y="228"/>
                      <a:pt x="141" y="227"/>
                    </a:cubicBezTo>
                    <a:cubicBezTo>
                      <a:pt x="142" y="227"/>
                      <a:pt x="143" y="227"/>
                      <a:pt x="145" y="227"/>
                    </a:cubicBezTo>
                    <a:cubicBezTo>
                      <a:pt x="147" y="226"/>
                      <a:pt x="146" y="224"/>
                      <a:pt x="146" y="222"/>
                    </a:cubicBezTo>
                    <a:cubicBezTo>
                      <a:pt x="146" y="220"/>
                      <a:pt x="143" y="218"/>
                      <a:pt x="139" y="216"/>
                    </a:cubicBezTo>
                    <a:cubicBezTo>
                      <a:pt x="135" y="214"/>
                      <a:pt x="139" y="215"/>
                      <a:pt x="140" y="215"/>
                    </a:cubicBezTo>
                    <a:cubicBezTo>
                      <a:pt x="141" y="216"/>
                      <a:pt x="146" y="219"/>
                      <a:pt x="148" y="219"/>
                    </a:cubicBezTo>
                    <a:cubicBezTo>
                      <a:pt x="151" y="219"/>
                      <a:pt x="149" y="220"/>
                      <a:pt x="149" y="220"/>
                    </a:cubicBezTo>
                    <a:cubicBezTo>
                      <a:pt x="148" y="220"/>
                      <a:pt x="149" y="221"/>
                      <a:pt x="148" y="223"/>
                    </a:cubicBezTo>
                    <a:cubicBezTo>
                      <a:pt x="147" y="224"/>
                      <a:pt x="152" y="225"/>
                      <a:pt x="153" y="225"/>
                    </a:cubicBezTo>
                    <a:cubicBezTo>
                      <a:pt x="155" y="225"/>
                      <a:pt x="157" y="224"/>
                      <a:pt x="159" y="223"/>
                    </a:cubicBezTo>
                    <a:cubicBezTo>
                      <a:pt x="160" y="222"/>
                      <a:pt x="161" y="224"/>
                      <a:pt x="164" y="225"/>
                    </a:cubicBezTo>
                    <a:cubicBezTo>
                      <a:pt x="167" y="227"/>
                      <a:pt x="165" y="232"/>
                      <a:pt x="164" y="233"/>
                    </a:cubicBezTo>
                    <a:cubicBezTo>
                      <a:pt x="163" y="235"/>
                      <a:pt x="164" y="235"/>
                      <a:pt x="164" y="235"/>
                    </a:cubicBezTo>
                    <a:cubicBezTo>
                      <a:pt x="164" y="235"/>
                      <a:pt x="183" y="231"/>
                      <a:pt x="185" y="231"/>
                    </a:cubicBezTo>
                    <a:cubicBezTo>
                      <a:pt x="187" y="231"/>
                      <a:pt x="188" y="231"/>
                      <a:pt x="193" y="225"/>
                    </a:cubicBezTo>
                    <a:cubicBezTo>
                      <a:pt x="197" y="219"/>
                      <a:pt x="198" y="224"/>
                      <a:pt x="200" y="225"/>
                    </a:cubicBezTo>
                    <a:cubicBezTo>
                      <a:pt x="202" y="226"/>
                      <a:pt x="205" y="223"/>
                      <a:pt x="208" y="221"/>
                    </a:cubicBezTo>
                    <a:cubicBezTo>
                      <a:pt x="211" y="220"/>
                      <a:pt x="211" y="217"/>
                      <a:pt x="211" y="215"/>
                    </a:cubicBezTo>
                    <a:cubicBezTo>
                      <a:pt x="211" y="213"/>
                      <a:pt x="210" y="213"/>
                      <a:pt x="209" y="212"/>
                    </a:cubicBezTo>
                    <a:cubicBezTo>
                      <a:pt x="209" y="210"/>
                      <a:pt x="209" y="209"/>
                      <a:pt x="205" y="208"/>
                    </a:cubicBezTo>
                    <a:cubicBezTo>
                      <a:pt x="201" y="207"/>
                      <a:pt x="199" y="212"/>
                      <a:pt x="196" y="213"/>
                    </a:cubicBezTo>
                    <a:cubicBezTo>
                      <a:pt x="194" y="214"/>
                      <a:pt x="194" y="213"/>
                      <a:pt x="194" y="211"/>
                    </a:cubicBezTo>
                    <a:cubicBezTo>
                      <a:pt x="195" y="210"/>
                      <a:pt x="192" y="210"/>
                      <a:pt x="189" y="211"/>
                    </a:cubicBezTo>
                    <a:cubicBezTo>
                      <a:pt x="186" y="211"/>
                      <a:pt x="187" y="209"/>
                      <a:pt x="190" y="205"/>
                    </a:cubicBezTo>
                    <a:cubicBezTo>
                      <a:pt x="192" y="202"/>
                      <a:pt x="188" y="201"/>
                      <a:pt x="185" y="201"/>
                    </a:cubicBezTo>
                    <a:cubicBezTo>
                      <a:pt x="182" y="201"/>
                      <a:pt x="178" y="203"/>
                      <a:pt x="174" y="206"/>
                    </a:cubicBezTo>
                    <a:cubicBezTo>
                      <a:pt x="171" y="208"/>
                      <a:pt x="173" y="205"/>
                      <a:pt x="174" y="203"/>
                    </a:cubicBezTo>
                    <a:cubicBezTo>
                      <a:pt x="175" y="201"/>
                      <a:pt x="171" y="202"/>
                      <a:pt x="166" y="200"/>
                    </a:cubicBezTo>
                    <a:cubicBezTo>
                      <a:pt x="161" y="199"/>
                      <a:pt x="160" y="200"/>
                      <a:pt x="157" y="201"/>
                    </a:cubicBezTo>
                    <a:cubicBezTo>
                      <a:pt x="155" y="202"/>
                      <a:pt x="154" y="203"/>
                      <a:pt x="151" y="203"/>
                    </a:cubicBezTo>
                    <a:cubicBezTo>
                      <a:pt x="148" y="203"/>
                      <a:pt x="152" y="201"/>
                      <a:pt x="148" y="200"/>
                    </a:cubicBezTo>
                    <a:cubicBezTo>
                      <a:pt x="144" y="198"/>
                      <a:pt x="156" y="199"/>
                      <a:pt x="159" y="199"/>
                    </a:cubicBezTo>
                    <a:cubicBezTo>
                      <a:pt x="161" y="199"/>
                      <a:pt x="157" y="196"/>
                      <a:pt x="154" y="196"/>
                    </a:cubicBezTo>
                    <a:cubicBezTo>
                      <a:pt x="152" y="195"/>
                      <a:pt x="152" y="194"/>
                      <a:pt x="153" y="193"/>
                    </a:cubicBezTo>
                    <a:cubicBezTo>
                      <a:pt x="153" y="192"/>
                      <a:pt x="152" y="190"/>
                      <a:pt x="151" y="189"/>
                    </a:cubicBezTo>
                    <a:cubicBezTo>
                      <a:pt x="149" y="188"/>
                      <a:pt x="149" y="188"/>
                      <a:pt x="150" y="187"/>
                    </a:cubicBezTo>
                    <a:cubicBezTo>
                      <a:pt x="151" y="187"/>
                      <a:pt x="153" y="189"/>
                      <a:pt x="154" y="191"/>
                    </a:cubicBezTo>
                    <a:cubicBezTo>
                      <a:pt x="155" y="192"/>
                      <a:pt x="155" y="193"/>
                      <a:pt x="157" y="194"/>
                    </a:cubicBezTo>
                    <a:cubicBezTo>
                      <a:pt x="159" y="194"/>
                      <a:pt x="160" y="195"/>
                      <a:pt x="162" y="196"/>
                    </a:cubicBezTo>
                    <a:cubicBezTo>
                      <a:pt x="164" y="197"/>
                      <a:pt x="167" y="198"/>
                      <a:pt x="171" y="199"/>
                    </a:cubicBezTo>
                    <a:cubicBezTo>
                      <a:pt x="176" y="199"/>
                      <a:pt x="180" y="199"/>
                      <a:pt x="181" y="199"/>
                    </a:cubicBezTo>
                    <a:cubicBezTo>
                      <a:pt x="182" y="199"/>
                      <a:pt x="185" y="199"/>
                      <a:pt x="187" y="199"/>
                    </a:cubicBezTo>
                    <a:cubicBezTo>
                      <a:pt x="189" y="199"/>
                      <a:pt x="193" y="199"/>
                      <a:pt x="194" y="198"/>
                    </a:cubicBezTo>
                    <a:cubicBezTo>
                      <a:pt x="195" y="198"/>
                      <a:pt x="195" y="198"/>
                      <a:pt x="196" y="199"/>
                    </a:cubicBezTo>
                    <a:cubicBezTo>
                      <a:pt x="196" y="199"/>
                      <a:pt x="198" y="198"/>
                      <a:pt x="199" y="197"/>
                    </a:cubicBezTo>
                    <a:cubicBezTo>
                      <a:pt x="200" y="195"/>
                      <a:pt x="203" y="193"/>
                      <a:pt x="206" y="190"/>
                    </a:cubicBezTo>
                    <a:cubicBezTo>
                      <a:pt x="209" y="187"/>
                      <a:pt x="208" y="189"/>
                      <a:pt x="207" y="187"/>
                    </a:cubicBezTo>
                    <a:cubicBezTo>
                      <a:pt x="207" y="186"/>
                      <a:pt x="207" y="187"/>
                      <a:pt x="207" y="186"/>
                    </a:cubicBezTo>
                    <a:cubicBezTo>
                      <a:pt x="206" y="185"/>
                      <a:pt x="207" y="185"/>
                      <a:pt x="208" y="184"/>
                    </a:cubicBezTo>
                    <a:cubicBezTo>
                      <a:pt x="209" y="182"/>
                      <a:pt x="207" y="182"/>
                      <a:pt x="203" y="181"/>
                    </a:cubicBezTo>
                    <a:cubicBezTo>
                      <a:pt x="200" y="181"/>
                      <a:pt x="202" y="179"/>
                      <a:pt x="203" y="178"/>
                    </a:cubicBezTo>
                    <a:cubicBezTo>
                      <a:pt x="204" y="177"/>
                      <a:pt x="206" y="177"/>
                      <a:pt x="207" y="178"/>
                    </a:cubicBezTo>
                    <a:cubicBezTo>
                      <a:pt x="209" y="178"/>
                      <a:pt x="214" y="179"/>
                      <a:pt x="215" y="179"/>
                    </a:cubicBezTo>
                    <a:cubicBezTo>
                      <a:pt x="216" y="179"/>
                      <a:pt x="217" y="178"/>
                      <a:pt x="221" y="179"/>
                    </a:cubicBezTo>
                    <a:cubicBezTo>
                      <a:pt x="226" y="180"/>
                      <a:pt x="230" y="179"/>
                      <a:pt x="232" y="178"/>
                    </a:cubicBezTo>
                    <a:cubicBezTo>
                      <a:pt x="233" y="177"/>
                      <a:pt x="236" y="176"/>
                      <a:pt x="238" y="178"/>
                    </a:cubicBezTo>
                    <a:cubicBezTo>
                      <a:pt x="239" y="179"/>
                      <a:pt x="240" y="174"/>
                      <a:pt x="239" y="173"/>
                    </a:cubicBezTo>
                    <a:cubicBezTo>
                      <a:pt x="238" y="172"/>
                      <a:pt x="233" y="172"/>
                      <a:pt x="230" y="171"/>
                    </a:cubicBezTo>
                    <a:cubicBezTo>
                      <a:pt x="227" y="171"/>
                      <a:pt x="222" y="171"/>
                      <a:pt x="227" y="170"/>
                    </a:cubicBezTo>
                    <a:cubicBezTo>
                      <a:pt x="232" y="169"/>
                      <a:pt x="238" y="169"/>
                      <a:pt x="241" y="170"/>
                    </a:cubicBezTo>
                    <a:cubicBezTo>
                      <a:pt x="244" y="171"/>
                      <a:pt x="245" y="166"/>
                      <a:pt x="246" y="165"/>
                    </a:cubicBezTo>
                    <a:cubicBezTo>
                      <a:pt x="247" y="163"/>
                      <a:pt x="245" y="163"/>
                      <a:pt x="243" y="163"/>
                    </a:cubicBezTo>
                    <a:cubicBezTo>
                      <a:pt x="241" y="163"/>
                      <a:pt x="239" y="162"/>
                      <a:pt x="236" y="161"/>
                    </a:cubicBezTo>
                    <a:cubicBezTo>
                      <a:pt x="233" y="160"/>
                      <a:pt x="230" y="161"/>
                      <a:pt x="228" y="160"/>
                    </a:cubicBezTo>
                    <a:cubicBezTo>
                      <a:pt x="226" y="160"/>
                      <a:pt x="252" y="159"/>
                      <a:pt x="255" y="158"/>
                    </a:cubicBezTo>
                    <a:cubicBezTo>
                      <a:pt x="259" y="158"/>
                      <a:pt x="257" y="157"/>
                      <a:pt x="255" y="157"/>
                    </a:cubicBezTo>
                    <a:cubicBezTo>
                      <a:pt x="254" y="156"/>
                      <a:pt x="255" y="155"/>
                      <a:pt x="255" y="154"/>
                    </a:cubicBezTo>
                    <a:cubicBezTo>
                      <a:pt x="255" y="153"/>
                      <a:pt x="257" y="153"/>
                      <a:pt x="255" y="152"/>
                    </a:cubicBezTo>
                    <a:cubicBezTo>
                      <a:pt x="253" y="150"/>
                      <a:pt x="257" y="151"/>
                      <a:pt x="251" y="149"/>
                    </a:cubicBezTo>
                    <a:cubicBezTo>
                      <a:pt x="245" y="147"/>
                      <a:pt x="237" y="149"/>
                      <a:pt x="233" y="149"/>
                    </a:cubicBezTo>
                    <a:cubicBezTo>
                      <a:pt x="229" y="150"/>
                      <a:pt x="233" y="147"/>
                      <a:pt x="236" y="145"/>
                    </a:cubicBezTo>
                    <a:cubicBezTo>
                      <a:pt x="238" y="143"/>
                      <a:pt x="226" y="143"/>
                      <a:pt x="224" y="144"/>
                    </a:cubicBezTo>
                    <a:cubicBezTo>
                      <a:pt x="223" y="144"/>
                      <a:pt x="217" y="145"/>
                      <a:pt x="214" y="145"/>
                    </a:cubicBezTo>
                    <a:cubicBezTo>
                      <a:pt x="210" y="146"/>
                      <a:pt x="206" y="149"/>
                      <a:pt x="204" y="151"/>
                    </a:cubicBezTo>
                    <a:cubicBezTo>
                      <a:pt x="201" y="152"/>
                      <a:pt x="207" y="146"/>
                      <a:pt x="210" y="144"/>
                    </a:cubicBezTo>
                    <a:cubicBezTo>
                      <a:pt x="212" y="143"/>
                      <a:pt x="209" y="142"/>
                      <a:pt x="208" y="143"/>
                    </a:cubicBezTo>
                    <a:cubicBezTo>
                      <a:pt x="207" y="143"/>
                      <a:pt x="205" y="143"/>
                      <a:pt x="206" y="143"/>
                    </a:cubicBezTo>
                    <a:cubicBezTo>
                      <a:pt x="207" y="142"/>
                      <a:pt x="209" y="142"/>
                      <a:pt x="212" y="143"/>
                    </a:cubicBezTo>
                    <a:cubicBezTo>
                      <a:pt x="215" y="144"/>
                      <a:pt x="216" y="143"/>
                      <a:pt x="218" y="143"/>
                    </a:cubicBezTo>
                    <a:cubicBezTo>
                      <a:pt x="219" y="143"/>
                      <a:pt x="222" y="142"/>
                      <a:pt x="224" y="141"/>
                    </a:cubicBezTo>
                    <a:cubicBezTo>
                      <a:pt x="225" y="141"/>
                      <a:pt x="230" y="142"/>
                      <a:pt x="233" y="142"/>
                    </a:cubicBezTo>
                    <a:cubicBezTo>
                      <a:pt x="237" y="141"/>
                      <a:pt x="231" y="140"/>
                      <a:pt x="230" y="140"/>
                    </a:cubicBezTo>
                    <a:cubicBezTo>
                      <a:pt x="228" y="139"/>
                      <a:pt x="222" y="139"/>
                      <a:pt x="220" y="139"/>
                    </a:cubicBezTo>
                    <a:cubicBezTo>
                      <a:pt x="217" y="139"/>
                      <a:pt x="212" y="139"/>
                      <a:pt x="206" y="139"/>
                    </a:cubicBezTo>
                    <a:cubicBezTo>
                      <a:pt x="201" y="138"/>
                      <a:pt x="217" y="138"/>
                      <a:pt x="219" y="138"/>
                    </a:cubicBezTo>
                    <a:cubicBezTo>
                      <a:pt x="220" y="138"/>
                      <a:pt x="224" y="138"/>
                      <a:pt x="225" y="138"/>
                    </a:cubicBezTo>
                    <a:cubicBezTo>
                      <a:pt x="227" y="138"/>
                      <a:pt x="234" y="138"/>
                      <a:pt x="236" y="138"/>
                    </a:cubicBezTo>
                    <a:cubicBezTo>
                      <a:pt x="239" y="138"/>
                      <a:pt x="239" y="139"/>
                      <a:pt x="239" y="140"/>
                    </a:cubicBezTo>
                    <a:cubicBezTo>
                      <a:pt x="239" y="140"/>
                      <a:pt x="240" y="141"/>
                      <a:pt x="240" y="141"/>
                    </a:cubicBezTo>
                    <a:cubicBezTo>
                      <a:pt x="241" y="141"/>
                      <a:pt x="240" y="142"/>
                      <a:pt x="242" y="142"/>
                    </a:cubicBezTo>
                    <a:cubicBezTo>
                      <a:pt x="244" y="142"/>
                      <a:pt x="256" y="144"/>
                      <a:pt x="258" y="144"/>
                    </a:cubicBezTo>
                    <a:cubicBezTo>
                      <a:pt x="260" y="144"/>
                      <a:pt x="260" y="142"/>
                      <a:pt x="259" y="141"/>
                    </a:cubicBezTo>
                    <a:cubicBezTo>
                      <a:pt x="258" y="140"/>
                      <a:pt x="259" y="139"/>
                      <a:pt x="256" y="139"/>
                    </a:cubicBezTo>
                    <a:cubicBezTo>
                      <a:pt x="254" y="139"/>
                      <a:pt x="255" y="138"/>
                      <a:pt x="256" y="137"/>
                    </a:cubicBezTo>
                    <a:cubicBezTo>
                      <a:pt x="258" y="136"/>
                      <a:pt x="247" y="136"/>
                      <a:pt x="245" y="137"/>
                    </a:cubicBezTo>
                    <a:cubicBezTo>
                      <a:pt x="243" y="137"/>
                      <a:pt x="239" y="137"/>
                      <a:pt x="237" y="136"/>
                    </a:cubicBezTo>
                    <a:cubicBezTo>
                      <a:pt x="236" y="136"/>
                      <a:pt x="228" y="136"/>
                      <a:pt x="226" y="135"/>
                    </a:cubicBezTo>
                    <a:cubicBezTo>
                      <a:pt x="224" y="135"/>
                      <a:pt x="220" y="135"/>
                      <a:pt x="218" y="136"/>
                    </a:cubicBezTo>
                    <a:cubicBezTo>
                      <a:pt x="216" y="136"/>
                      <a:pt x="216" y="136"/>
                      <a:pt x="216" y="135"/>
                    </a:cubicBezTo>
                    <a:cubicBezTo>
                      <a:pt x="217" y="134"/>
                      <a:pt x="213" y="134"/>
                      <a:pt x="213" y="134"/>
                    </a:cubicBezTo>
                    <a:cubicBezTo>
                      <a:pt x="200" y="132"/>
                      <a:pt x="216" y="133"/>
                      <a:pt x="218" y="133"/>
                    </a:cubicBezTo>
                    <a:cubicBezTo>
                      <a:pt x="220" y="134"/>
                      <a:pt x="220" y="133"/>
                      <a:pt x="218" y="130"/>
                    </a:cubicBezTo>
                    <a:cubicBezTo>
                      <a:pt x="216" y="128"/>
                      <a:pt x="222" y="131"/>
                      <a:pt x="224" y="133"/>
                    </a:cubicBezTo>
                    <a:cubicBezTo>
                      <a:pt x="226" y="134"/>
                      <a:pt x="232" y="132"/>
                      <a:pt x="237" y="133"/>
                    </a:cubicBezTo>
                    <a:cubicBezTo>
                      <a:pt x="241" y="133"/>
                      <a:pt x="237" y="132"/>
                      <a:pt x="236" y="131"/>
                    </a:cubicBezTo>
                    <a:cubicBezTo>
                      <a:pt x="234" y="131"/>
                      <a:pt x="234" y="131"/>
                      <a:pt x="234" y="130"/>
                    </a:cubicBezTo>
                    <a:cubicBezTo>
                      <a:pt x="235" y="128"/>
                      <a:pt x="228" y="128"/>
                      <a:pt x="223" y="128"/>
                    </a:cubicBezTo>
                    <a:cubicBezTo>
                      <a:pt x="218" y="129"/>
                      <a:pt x="220" y="127"/>
                      <a:pt x="222" y="127"/>
                    </a:cubicBezTo>
                    <a:cubicBezTo>
                      <a:pt x="225" y="126"/>
                      <a:pt x="235" y="128"/>
                      <a:pt x="235" y="129"/>
                    </a:cubicBezTo>
                    <a:cubicBezTo>
                      <a:pt x="236" y="130"/>
                      <a:pt x="236" y="130"/>
                      <a:pt x="237" y="130"/>
                    </a:cubicBezTo>
                    <a:cubicBezTo>
                      <a:pt x="238" y="130"/>
                      <a:pt x="239" y="130"/>
                      <a:pt x="240" y="130"/>
                    </a:cubicBezTo>
                    <a:cubicBezTo>
                      <a:pt x="242" y="131"/>
                      <a:pt x="248" y="132"/>
                      <a:pt x="251" y="132"/>
                    </a:cubicBezTo>
                    <a:cubicBezTo>
                      <a:pt x="253" y="132"/>
                      <a:pt x="252" y="131"/>
                      <a:pt x="252" y="129"/>
                    </a:cubicBezTo>
                    <a:cubicBezTo>
                      <a:pt x="252" y="127"/>
                      <a:pt x="254" y="128"/>
                      <a:pt x="257" y="129"/>
                    </a:cubicBezTo>
                    <a:cubicBezTo>
                      <a:pt x="259" y="130"/>
                      <a:pt x="269" y="129"/>
                      <a:pt x="271" y="129"/>
                    </a:cubicBezTo>
                    <a:cubicBezTo>
                      <a:pt x="274" y="128"/>
                      <a:pt x="276" y="128"/>
                      <a:pt x="278" y="126"/>
                    </a:cubicBezTo>
                    <a:cubicBezTo>
                      <a:pt x="280" y="124"/>
                      <a:pt x="278" y="122"/>
                      <a:pt x="277" y="121"/>
                    </a:cubicBezTo>
                    <a:cubicBezTo>
                      <a:pt x="276" y="121"/>
                      <a:pt x="276" y="120"/>
                      <a:pt x="276" y="119"/>
                    </a:cubicBezTo>
                    <a:cubicBezTo>
                      <a:pt x="277" y="118"/>
                      <a:pt x="276" y="118"/>
                      <a:pt x="274" y="119"/>
                    </a:cubicBezTo>
                    <a:cubicBezTo>
                      <a:pt x="273" y="119"/>
                      <a:pt x="272" y="119"/>
                      <a:pt x="270" y="119"/>
                    </a:cubicBezTo>
                    <a:cubicBezTo>
                      <a:pt x="269" y="118"/>
                      <a:pt x="263" y="118"/>
                      <a:pt x="260" y="118"/>
                    </a:cubicBezTo>
                    <a:cubicBezTo>
                      <a:pt x="258" y="118"/>
                      <a:pt x="257" y="118"/>
                      <a:pt x="256" y="117"/>
                    </a:cubicBezTo>
                    <a:cubicBezTo>
                      <a:pt x="255" y="115"/>
                      <a:pt x="265" y="115"/>
                      <a:pt x="267" y="115"/>
                    </a:cubicBezTo>
                    <a:cubicBezTo>
                      <a:pt x="269" y="115"/>
                      <a:pt x="271" y="116"/>
                      <a:pt x="269" y="116"/>
                    </a:cubicBezTo>
                    <a:cubicBezTo>
                      <a:pt x="268" y="117"/>
                      <a:pt x="280" y="117"/>
                      <a:pt x="281" y="117"/>
                    </a:cubicBezTo>
                    <a:cubicBezTo>
                      <a:pt x="283" y="117"/>
                      <a:pt x="284" y="117"/>
                      <a:pt x="282" y="119"/>
                    </a:cubicBezTo>
                    <a:cubicBezTo>
                      <a:pt x="281" y="120"/>
                      <a:pt x="286" y="121"/>
                      <a:pt x="287" y="121"/>
                    </a:cubicBezTo>
                    <a:cubicBezTo>
                      <a:pt x="288" y="121"/>
                      <a:pt x="290" y="122"/>
                      <a:pt x="292" y="122"/>
                    </a:cubicBezTo>
                    <a:cubicBezTo>
                      <a:pt x="294" y="123"/>
                      <a:pt x="298" y="121"/>
                      <a:pt x="300" y="120"/>
                    </a:cubicBezTo>
                    <a:cubicBezTo>
                      <a:pt x="303" y="120"/>
                      <a:pt x="306" y="120"/>
                      <a:pt x="309" y="116"/>
                    </a:cubicBezTo>
                    <a:cubicBezTo>
                      <a:pt x="312" y="113"/>
                      <a:pt x="310" y="114"/>
                      <a:pt x="306" y="115"/>
                    </a:cubicBezTo>
                    <a:cubicBezTo>
                      <a:pt x="302" y="115"/>
                      <a:pt x="310" y="113"/>
                      <a:pt x="314" y="112"/>
                    </a:cubicBezTo>
                    <a:cubicBezTo>
                      <a:pt x="317" y="112"/>
                      <a:pt x="316" y="109"/>
                      <a:pt x="316" y="107"/>
                    </a:cubicBezTo>
                    <a:cubicBezTo>
                      <a:pt x="316" y="106"/>
                      <a:pt x="313" y="107"/>
                      <a:pt x="311" y="107"/>
                    </a:cubicBezTo>
                    <a:cubicBezTo>
                      <a:pt x="310" y="108"/>
                      <a:pt x="306" y="109"/>
                      <a:pt x="303" y="109"/>
                    </a:cubicBezTo>
                    <a:cubicBezTo>
                      <a:pt x="300" y="109"/>
                      <a:pt x="295" y="109"/>
                      <a:pt x="293" y="109"/>
                    </a:cubicBezTo>
                    <a:cubicBezTo>
                      <a:pt x="291" y="109"/>
                      <a:pt x="290" y="108"/>
                      <a:pt x="292" y="107"/>
                    </a:cubicBezTo>
                    <a:cubicBezTo>
                      <a:pt x="293" y="106"/>
                      <a:pt x="293" y="105"/>
                      <a:pt x="291" y="104"/>
                    </a:cubicBezTo>
                    <a:cubicBezTo>
                      <a:pt x="289" y="103"/>
                      <a:pt x="294" y="104"/>
                      <a:pt x="297" y="106"/>
                    </a:cubicBezTo>
                    <a:cubicBezTo>
                      <a:pt x="300" y="107"/>
                      <a:pt x="302" y="107"/>
                      <a:pt x="306" y="106"/>
                    </a:cubicBezTo>
                    <a:cubicBezTo>
                      <a:pt x="309" y="105"/>
                      <a:pt x="316" y="103"/>
                      <a:pt x="320" y="104"/>
                    </a:cubicBezTo>
                    <a:cubicBezTo>
                      <a:pt x="324" y="105"/>
                      <a:pt x="323" y="104"/>
                      <a:pt x="324" y="102"/>
                    </a:cubicBezTo>
                    <a:cubicBezTo>
                      <a:pt x="324" y="101"/>
                      <a:pt x="322" y="100"/>
                      <a:pt x="320" y="100"/>
                    </a:cubicBezTo>
                    <a:cubicBezTo>
                      <a:pt x="319" y="99"/>
                      <a:pt x="319" y="98"/>
                      <a:pt x="319" y="97"/>
                    </a:cubicBezTo>
                    <a:cubicBezTo>
                      <a:pt x="320" y="96"/>
                      <a:pt x="320" y="96"/>
                      <a:pt x="317" y="94"/>
                    </a:cubicBezTo>
                    <a:cubicBezTo>
                      <a:pt x="314" y="92"/>
                      <a:pt x="317" y="93"/>
                      <a:pt x="320" y="94"/>
                    </a:cubicBezTo>
                    <a:cubicBezTo>
                      <a:pt x="322" y="94"/>
                      <a:pt x="323" y="97"/>
                      <a:pt x="322" y="98"/>
                    </a:cubicBezTo>
                    <a:cubicBezTo>
                      <a:pt x="321" y="100"/>
                      <a:pt x="329" y="99"/>
                      <a:pt x="333" y="98"/>
                    </a:cubicBezTo>
                    <a:cubicBezTo>
                      <a:pt x="337" y="96"/>
                      <a:pt x="351" y="87"/>
                      <a:pt x="354" y="85"/>
                    </a:cubicBezTo>
                    <a:cubicBezTo>
                      <a:pt x="357" y="83"/>
                      <a:pt x="362" y="79"/>
                      <a:pt x="367" y="77"/>
                    </a:cubicBezTo>
                    <a:cubicBezTo>
                      <a:pt x="371" y="76"/>
                      <a:pt x="396" y="66"/>
                      <a:pt x="401" y="65"/>
                    </a:cubicBezTo>
                    <a:cubicBezTo>
                      <a:pt x="405" y="64"/>
                      <a:pt x="406" y="61"/>
                      <a:pt x="407" y="59"/>
                    </a:cubicBezTo>
                    <a:cubicBezTo>
                      <a:pt x="409" y="56"/>
                      <a:pt x="399" y="58"/>
                      <a:pt x="398" y="58"/>
                    </a:cubicBezTo>
                    <a:cubicBezTo>
                      <a:pt x="397" y="58"/>
                      <a:pt x="372" y="63"/>
                      <a:pt x="369" y="64"/>
                    </a:cubicBezTo>
                    <a:cubicBezTo>
                      <a:pt x="367" y="64"/>
                      <a:pt x="344" y="69"/>
                      <a:pt x="341" y="69"/>
                    </a:cubicBezTo>
                    <a:cubicBezTo>
                      <a:pt x="338" y="69"/>
                      <a:pt x="333" y="70"/>
                      <a:pt x="331" y="72"/>
                    </a:cubicBezTo>
                    <a:cubicBezTo>
                      <a:pt x="328" y="74"/>
                      <a:pt x="325" y="73"/>
                      <a:pt x="327" y="72"/>
                    </a:cubicBezTo>
                    <a:cubicBezTo>
                      <a:pt x="329" y="71"/>
                      <a:pt x="330" y="71"/>
                      <a:pt x="325" y="71"/>
                    </a:cubicBezTo>
                    <a:cubicBezTo>
                      <a:pt x="320" y="71"/>
                      <a:pt x="328" y="69"/>
                      <a:pt x="329" y="69"/>
                    </a:cubicBezTo>
                    <a:cubicBezTo>
                      <a:pt x="329" y="69"/>
                      <a:pt x="367" y="61"/>
                      <a:pt x="373" y="59"/>
                    </a:cubicBezTo>
                    <a:cubicBezTo>
                      <a:pt x="379" y="58"/>
                      <a:pt x="370" y="57"/>
                      <a:pt x="367" y="57"/>
                    </a:cubicBezTo>
                    <a:cubicBezTo>
                      <a:pt x="364" y="57"/>
                      <a:pt x="350" y="58"/>
                      <a:pt x="346" y="58"/>
                    </a:cubicBezTo>
                    <a:cubicBezTo>
                      <a:pt x="343" y="58"/>
                      <a:pt x="344" y="57"/>
                      <a:pt x="345" y="56"/>
                    </a:cubicBezTo>
                    <a:cubicBezTo>
                      <a:pt x="346" y="55"/>
                      <a:pt x="346" y="55"/>
                      <a:pt x="342" y="54"/>
                    </a:cubicBezTo>
                    <a:cubicBezTo>
                      <a:pt x="338" y="52"/>
                      <a:pt x="339" y="52"/>
                      <a:pt x="340" y="52"/>
                    </a:cubicBezTo>
                    <a:cubicBezTo>
                      <a:pt x="342" y="52"/>
                      <a:pt x="347" y="54"/>
                      <a:pt x="350" y="56"/>
                    </a:cubicBezTo>
                    <a:cubicBezTo>
                      <a:pt x="352" y="57"/>
                      <a:pt x="358" y="56"/>
                      <a:pt x="361" y="56"/>
                    </a:cubicBezTo>
                    <a:cubicBezTo>
                      <a:pt x="363" y="55"/>
                      <a:pt x="377" y="54"/>
                      <a:pt x="380" y="55"/>
                    </a:cubicBezTo>
                    <a:cubicBezTo>
                      <a:pt x="383" y="55"/>
                      <a:pt x="395" y="53"/>
                      <a:pt x="403" y="52"/>
                    </a:cubicBezTo>
                    <a:cubicBezTo>
                      <a:pt x="411" y="51"/>
                      <a:pt x="416" y="49"/>
                      <a:pt x="416" y="48"/>
                    </a:cubicBezTo>
                    <a:cubicBezTo>
                      <a:pt x="417" y="48"/>
                      <a:pt x="456" y="31"/>
                      <a:pt x="457" y="30"/>
                    </a:cubicBezTo>
                    <a:cubicBezTo>
                      <a:pt x="459" y="30"/>
                      <a:pt x="457" y="28"/>
                      <a:pt x="456" y="26"/>
                    </a:cubicBezTo>
                    <a:cubicBezTo>
                      <a:pt x="454" y="24"/>
                      <a:pt x="452" y="24"/>
                      <a:pt x="451" y="24"/>
                    </a:cubicBezTo>
                    <a:cubicBezTo>
                      <a:pt x="451" y="24"/>
                      <a:pt x="437" y="24"/>
                      <a:pt x="435" y="24"/>
                    </a:cubicBezTo>
                    <a:cubicBezTo>
                      <a:pt x="434" y="23"/>
                      <a:pt x="432" y="23"/>
                      <a:pt x="428" y="25"/>
                    </a:cubicBezTo>
                    <a:cubicBezTo>
                      <a:pt x="424" y="27"/>
                      <a:pt x="428" y="23"/>
                      <a:pt x="430" y="21"/>
                    </a:cubicBezTo>
                    <a:cubicBezTo>
                      <a:pt x="433" y="20"/>
                      <a:pt x="424" y="17"/>
                      <a:pt x="421" y="15"/>
                    </a:cubicBezTo>
                    <a:cubicBezTo>
                      <a:pt x="419" y="14"/>
                      <a:pt x="421" y="14"/>
                      <a:pt x="423" y="14"/>
                    </a:cubicBezTo>
                    <a:cubicBezTo>
                      <a:pt x="425" y="13"/>
                      <a:pt x="425" y="12"/>
                      <a:pt x="424" y="11"/>
                    </a:cubicBezTo>
                    <a:cubicBezTo>
                      <a:pt x="423" y="10"/>
                      <a:pt x="404" y="12"/>
                      <a:pt x="400" y="13"/>
                    </a:cubicBezTo>
                    <a:cubicBezTo>
                      <a:pt x="395" y="13"/>
                      <a:pt x="393" y="13"/>
                      <a:pt x="393" y="13"/>
                    </a:cubicBezTo>
                    <a:cubicBezTo>
                      <a:pt x="381" y="11"/>
                      <a:pt x="377" y="14"/>
                      <a:pt x="376" y="15"/>
                    </a:cubicBezTo>
                    <a:cubicBezTo>
                      <a:pt x="375" y="15"/>
                      <a:pt x="375" y="16"/>
                      <a:pt x="373" y="15"/>
                    </a:cubicBezTo>
                    <a:cubicBezTo>
                      <a:pt x="372" y="15"/>
                      <a:pt x="369" y="16"/>
                      <a:pt x="367" y="16"/>
                    </a:cubicBezTo>
                    <a:cubicBezTo>
                      <a:pt x="366" y="17"/>
                      <a:pt x="362" y="18"/>
                      <a:pt x="361" y="18"/>
                    </a:cubicBezTo>
                    <a:cubicBezTo>
                      <a:pt x="360" y="18"/>
                      <a:pt x="354" y="18"/>
                      <a:pt x="349" y="18"/>
                    </a:cubicBezTo>
                    <a:cubicBezTo>
                      <a:pt x="345" y="18"/>
                      <a:pt x="355" y="15"/>
                      <a:pt x="357" y="15"/>
                    </a:cubicBezTo>
                    <a:cubicBezTo>
                      <a:pt x="359" y="15"/>
                      <a:pt x="368" y="13"/>
                      <a:pt x="370" y="12"/>
                    </a:cubicBezTo>
                    <a:cubicBezTo>
                      <a:pt x="372" y="12"/>
                      <a:pt x="373" y="11"/>
                      <a:pt x="377" y="10"/>
                    </a:cubicBezTo>
                    <a:cubicBezTo>
                      <a:pt x="381" y="9"/>
                      <a:pt x="378" y="9"/>
                      <a:pt x="378" y="9"/>
                    </a:cubicBezTo>
                    <a:cubicBezTo>
                      <a:pt x="356" y="5"/>
                      <a:pt x="337" y="5"/>
                      <a:pt x="335" y="6"/>
                    </a:cubicBezTo>
                    <a:cubicBezTo>
                      <a:pt x="332" y="6"/>
                      <a:pt x="332" y="4"/>
                      <a:pt x="333" y="4"/>
                    </a:cubicBezTo>
                    <a:cubicBezTo>
                      <a:pt x="334" y="3"/>
                      <a:pt x="333" y="2"/>
                      <a:pt x="332" y="1"/>
                    </a:cubicBezTo>
                    <a:cubicBezTo>
                      <a:pt x="331" y="1"/>
                      <a:pt x="329" y="1"/>
                      <a:pt x="327" y="2"/>
                    </a:cubicBezTo>
                    <a:cubicBezTo>
                      <a:pt x="325" y="2"/>
                      <a:pt x="312" y="4"/>
                      <a:pt x="308" y="4"/>
                    </a:cubicBezTo>
                    <a:cubicBezTo>
                      <a:pt x="304" y="5"/>
                      <a:pt x="307" y="5"/>
                      <a:pt x="311" y="7"/>
                    </a:cubicBezTo>
                    <a:cubicBezTo>
                      <a:pt x="315" y="9"/>
                      <a:pt x="311" y="9"/>
                      <a:pt x="310" y="9"/>
                    </a:cubicBezTo>
                    <a:cubicBezTo>
                      <a:pt x="309" y="9"/>
                      <a:pt x="303" y="7"/>
                      <a:pt x="301" y="6"/>
                    </a:cubicBezTo>
                    <a:cubicBezTo>
                      <a:pt x="299" y="5"/>
                      <a:pt x="299" y="4"/>
                      <a:pt x="300" y="2"/>
                    </a:cubicBezTo>
                    <a:cubicBezTo>
                      <a:pt x="302" y="0"/>
                      <a:pt x="299" y="2"/>
                      <a:pt x="299" y="2"/>
                    </a:cubicBezTo>
                    <a:cubicBezTo>
                      <a:pt x="299" y="2"/>
                      <a:pt x="277" y="8"/>
                      <a:pt x="276" y="8"/>
                    </a:cubicBezTo>
                    <a:cubicBezTo>
                      <a:pt x="274" y="9"/>
                      <a:pt x="274" y="9"/>
                      <a:pt x="276" y="11"/>
                    </a:cubicBezTo>
                    <a:cubicBezTo>
                      <a:pt x="278" y="12"/>
                      <a:pt x="280" y="13"/>
                      <a:pt x="282" y="13"/>
                    </a:cubicBezTo>
                    <a:cubicBezTo>
                      <a:pt x="285" y="13"/>
                      <a:pt x="284" y="13"/>
                      <a:pt x="287" y="15"/>
                    </a:cubicBezTo>
                    <a:cubicBezTo>
                      <a:pt x="290" y="17"/>
                      <a:pt x="284" y="15"/>
                      <a:pt x="284" y="15"/>
                    </a:cubicBezTo>
                    <a:cubicBezTo>
                      <a:pt x="284" y="15"/>
                      <a:pt x="275" y="13"/>
                      <a:pt x="272" y="12"/>
                    </a:cubicBezTo>
                    <a:cubicBezTo>
                      <a:pt x="268" y="10"/>
                      <a:pt x="267" y="8"/>
                      <a:pt x="267" y="8"/>
                    </a:cubicBezTo>
                    <a:cubicBezTo>
                      <a:pt x="262" y="3"/>
                      <a:pt x="250" y="3"/>
                      <a:pt x="249" y="3"/>
                    </a:cubicBezTo>
                    <a:cubicBezTo>
                      <a:pt x="247" y="3"/>
                      <a:pt x="238" y="3"/>
                      <a:pt x="237" y="3"/>
                    </a:cubicBezTo>
                    <a:cubicBezTo>
                      <a:pt x="236" y="3"/>
                      <a:pt x="227" y="3"/>
                      <a:pt x="226" y="3"/>
                    </a:cubicBezTo>
                    <a:cubicBezTo>
                      <a:pt x="225" y="4"/>
                      <a:pt x="220" y="3"/>
                      <a:pt x="218" y="4"/>
                    </a:cubicBezTo>
                    <a:cubicBezTo>
                      <a:pt x="216" y="4"/>
                      <a:pt x="217" y="4"/>
                      <a:pt x="217" y="5"/>
                    </a:cubicBezTo>
                    <a:cubicBezTo>
                      <a:pt x="218" y="6"/>
                      <a:pt x="218" y="7"/>
                      <a:pt x="219" y="8"/>
                    </a:cubicBezTo>
                    <a:cubicBezTo>
                      <a:pt x="221" y="8"/>
                      <a:pt x="223" y="8"/>
                      <a:pt x="224" y="10"/>
                    </a:cubicBezTo>
                    <a:cubicBezTo>
                      <a:pt x="226" y="11"/>
                      <a:pt x="226" y="12"/>
                      <a:pt x="230" y="12"/>
                    </a:cubicBezTo>
                    <a:cubicBezTo>
                      <a:pt x="234" y="13"/>
                      <a:pt x="236" y="12"/>
                      <a:pt x="232" y="14"/>
                    </a:cubicBezTo>
                    <a:cubicBezTo>
                      <a:pt x="228" y="16"/>
                      <a:pt x="240" y="18"/>
                      <a:pt x="243" y="18"/>
                    </a:cubicBezTo>
                    <a:cubicBezTo>
                      <a:pt x="246" y="19"/>
                      <a:pt x="242" y="20"/>
                      <a:pt x="240" y="21"/>
                    </a:cubicBezTo>
                    <a:cubicBezTo>
                      <a:pt x="238" y="21"/>
                      <a:pt x="235" y="23"/>
                      <a:pt x="232" y="24"/>
                    </a:cubicBezTo>
                    <a:cubicBezTo>
                      <a:pt x="230" y="25"/>
                      <a:pt x="233" y="22"/>
                      <a:pt x="235" y="20"/>
                    </a:cubicBezTo>
                    <a:cubicBezTo>
                      <a:pt x="238" y="19"/>
                      <a:pt x="232" y="19"/>
                      <a:pt x="230" y="18"/>
                    </a:cubicBezTo>
                    <a:cubicBezTo>
                      <a:pt x="228" y="18"/>
                      <a:pt x="227" y="17"/>
                      <a:pt x="226" y="16"/>
                    </a:cubicBezTo>
                    <a:cubicBezTo>
                      <a:pt x="225" y="15"/>
                      <a:pt x="223" y="14"/>
                      <a:pt x="221" y="14"/>
                    </a:cubicBezTo>
                    <a:cubicBezTo>
                      <a:pt x="220" y="13"/>
                      <a:pt x="219" y="11"/>
                      <a:pt x="218" y="11"/>
                    </a:cubicBezTo>
                    <a:cubicBezTo>
                      <a:pt x="217" y="10"/>
                      <a:pt x="208" y="8"/>
                      <a:pt x="207" y="8"/>
                    </a:cubicBezTo>
                    <a:cubicBezTo>
                      <a:pt x="206" y="8"/>
                      <a:pt x="198" y="7"/>
                      <a:pt x="197" y="7"/>
                    </a:cubicBezTo>
                    <a:cubicBezTo>
                      <a:pt x="196" y="7"/>
                      <a:pt x="190" y="6"/>
                      <a:pt x="188" y="6"/>
                    </a:cubicBezTo>
                    <a:cubicBezTo>
                      <a:pt x="185" y="7"/>
                      <a:pt x="185" y="9"/>
                      <a:pt x="184" y="9"/>
                    </a:cubicBezTo>
                    <a:cubicBezTo>
                      <a:pt x="183" y="10"/>
                      <a:pt x="183" y="11"/>
                      <a:pt x="181" y="12"/>
                    </a:cubicBezTo>
                    <a:cubicBezTo>
                      <a:pt x="179" y="13"/>
                      <a:pt x="180" y="14"/>
                      <a:pt x="185" y="15"/>
                    </a:cubicBezTo>
                    <a:cubicBezTo>
                      <a:pt x="189" y="16"/>
                      <a:pt x="192" y="16"/>
                      <a:pt x="197" y="16"/>
                    </a:cubicBezTo>
                    <a:cubicBezTo>
                      <a:pt x="202" y="16"/>
                      <a:pt x="197" y="17"/>
                      <a:pt x="197" y="17"/>
                    </a:cubicBezTo>
                    <a:cubicBezTo>
                      <a:pt x="197" y="17"/>
                      <a:pt x="179" y="16"/>
                      <a:pt x="177" y="16"/>
                    </a:cubicBezTo>
                    <a:cubicBezTo>
                      <a:pt x="176" y="15"/>
                      <a:pt x="174" y="14"/>
                      <a:pt x="174" y="14"/>
                    </a:cubicBezTo>
                    <a:cubicBezTo>
                      <a:pt x="171" y="12"/>
                      <a:pt x="165" y="11"/>
                      <a:pt x="163" y="11"/>
                    </a:cubicBezTo>
                    <a:cubicBezTo>
                      <a:pt x="161" y="11"/>
                      <a:pt x="159" y="11"/>
                      <a:pt x="158" y="12"/>
                    </a:cubicBezTo>
                    <a:cubicBezTo>
                      <a:pt x="157" y="13"/>
                      <a:pt x="162" y="16"/>
                      <a:pt x="166" y="19"/>
                    </a:cubicBezTo>
                    <a:cubicBezTo>
                      <a:pt x="170" y="22"/>
                      <a:pt x="167" y="21"/>
                      <a:pt x="167" y="21"/>
                    </a:cubicBezTo>
                    <a:cubicBezTo>
                      <a:pt x="167" y="21"/>
                      <a:pt x="158" y="19"/>
                      <a:pt x="155" y="18"/>
                    </a:cubicBezTo>
                    <a:cubicBezTo>
                      <a:pt x="152" y="18"/>
                      <a:pt x="151" y="18"/>
                      <a:pt x="150" y="17"/>
                    </a:cubicBezTo>
                    <a:cubicBezTo>
                      <a:pt x="148" y="17"/>
                      <a:pt x="146" y="16"/>
                      <a:pt x="147" y="19"/>
                    </a:cubicBezTo>
                    <a:cubicBezTo>
                      <a:pt x="147" y="21"/>
                      <a:pt x="145" y="21"/>
                      <a:pt x="151" y="22"/>
                    </a:cubicBezTo>
                    <a:cubicBezTo>
                      <a:pt x="157" y="24"/>
                      <a:pt x="151" y="23"/>
                      <a:pt x="151" y="23"/>
                    </a:cubicBezTo>
                    <a:cubicBezTo>
                      <a:pt x="151" y="23"/>
                      <a:pt x="146" y="23"/>
                      <a:pt x="143" y="23"/>
                    </a:cubicBezTo>
                    <a:cubicBezTo>
                      <a:pt x="140" y="23"/>
                      <a:pt x="140" y="23"/>
                      <a:pt x="138" y="26"/>
                    </a:cubicBezTo>
                    <a:cubicBezTo>
                      <a:pt x="137" y="28"/>
                      <a:pt x="141" y="29"/>
                      <a:pt x="150" y="32"/>
                    </a:cubicBezTo>
                    <a:cubicBezTo>
                      <a:pt x="158" y="35"/>
                      <a:pt x="162" y="35"/>
                      <a:pt x="163" y="35"/>
                    </a:cubicBezTo>
                    <a:cubicBezTo>
                      <a:pt x="164" y="35"/>
                      <a:pt x="164" y="36"/>
                      <a:pt x="164" y="37"/>
                    </a:cubicBezTo>
                    <a:cubicBezTo>
                      <a:pt x="164" y="38"/>
                      <a:pt x="178" y="40"/>
                      <a:pt x="179" y="40"/>
                    </a:cubicBezTo>
                    <a:cubicBezTo>
                      <a:pt x="180" y="40"/>
                      <a:pt x="180" y="41"/>
                      <a:pt x="180" y="41"/>
                    </a:cubicBezTo>
                    <a:cubicBezTo>
                      <a:pt x="179" y="42"/>
                      <a:pt x="180" y="43"/>
                      <a:pt x="181" y="43"/>
                    </a:cubicBezTo>
                    <a:cubicBezTo>
                      <a:pt x="182" y="43"/>
                      <a:pt x="184" y="44"/>
                      <a:pt x="187" y="46"/>
                    </a:cubicBezTo>
                    <a:cubicBezTo>
                      <a:pt x="190" y="48"/>
                      <a:pt x="186" y="47"/>
                      <a:pt x="186" y="47"/>
                    </a:cubicBezTo>
                    <a:cubicBezTo>
                      <a:pt x="148" y="40"/>
                      <a:pt x="148" y="40"/>
                      <a:pt x="148" y="40"/>
                    </a:cubicBezTo>
                    <a:cubicBezTo>
                      <a:pt x="148" y="40"/>
                      <a:pt x="143" y="38"/>
                      <a:pt x="141" y="38"/>
                    </a:cubicBezTo>
                    <a:cubicBezTo>
                      <a:pt x="139" y="37"/>
                      <a:pt x="140" y="39"/>
                      <a:pt x="139" y="39"/>
                    </a:cubicBezTo>
                    <a:cubicBezTo>
                      <a:pt x="138" y="38"/>
                      <a:pt x="136" y="39"/>
                      <a:pt x="134" y="39"/>
                    </a:cubicBezTo>
                    <a:cubicBezTo>
                      <a:pt x="132" y="39"/>
                      <a:pt x="133" y="38"/>
                      <a:pt x="133" y="37"/>
                    </a:cubicBezTo>
                    <a:cubicBezTo>
                      <a:pt x="134" y="35"/>
                      <a:pt x="130" y="33"/>
                      <a:pt x="127" y="31"/>
                    </a:cubicBezTo>
                    <a:cubicBezTo>
                      <a:pt x="125" y="29"/>
                      <a:pt x="121" y="28"/>
                      <a:pt x="120" y="28"/>
                    </a:cubicBezTo>
                    <a:cubicBezTo>
                      <a:pt x="118" y="27"/>
                      <a:pt x="112" y="26"/>
                      <a:pt x="109" y="25"/>
                    </a:cubicBezTo>
                    <a:cubicBezTo>
                      <a:pt x="106" y="24"/>
                      <a:pt x="101" y="23"/>
                      <a:pt x="99" y="24"/>
                    </a:cubicBezTo>
                    <a:cubicBezTo>
                      <a:pt x="98" y="24"/>
                      <a:pt x="94" y="24"/>
                      <a:pt x="91" y="25"/>
                    </a:cubicBezTo>
                    <a:cubicBezTo>
                      <a:pt x="88" y="26"/>
                      <a:pt x="92" y="26"/>
                      <a:pt x="94" y="26"/>
                    </a:cubicBezTo>
                    <a:cubicBezTo>
                      <a:pt x="96" y="26"/>
                      <a:pt x="97" y="28"/>
                      <a:pt x="98" y="30"/>
                    </a:cubicBezTo>
                    <a:cubicBezTo>
                      <a:pt x="98" y="32"/>
                      <a:pt x="93" y="33"/>
                      <a:pt x="92" y="33"/>
                    </a:cubicBezTo>
                    <a:cubicBezTo>
                      <a:pt x="90" y="33"/>
                      <a:pt x="81" y="33"/>
                      <a:pt x="79" y="33"/>
                    </a:cubicBezTo>
                    <a:cubicBezTo>
                      <a:pt x="77" y="33"/>
                      <a:pt x="74" y="33"/>
                      <a:pt x="77" y="35"/>
                    </a:cubicBezTo>
                    <a:cubicBezTo>
                      <a:pt x="80" y="37"/>
                      <a:pt x="83" y="37"/>
                      <a:pt x="84" y="37"/>
                    </a:cubicBezTo>
                    <a:cubicBezTo>
                      <a:pt x="85" y="37"/>
                      <a:pt x="86" y="37"/>
                      <a:pt x="90" y="38"/>
                    </a:cubicBezTo>
                    <a:cubicBezTo>
                      <a:pt x="93" y="39"/>
                      <a:pt x="102" y="40"/>
                      <a:pt x="103" y="40"/>
                    </a:cubicBezTo>
                    <a:cubicBezTo>
                      <a:pt x="105" y="40"/>
                      <a:pt x="106" y="40"/>
                      <a:pt x="108" y="43"/>
                    </a:cubicBezTo>
                    <a:cubicBezTo>
                      <a:pt x="110" y="46"/>
                      <a:pt x="107" y="44"/>
                      <a:pt x="106" y="43"/>
                    </a:cubicBezTo>
                    <a:cubicBezTo>
                      <a:pt x="106" y="42"/>
                      <a:pt x="104" y="41"/>
                      <a:pt x="104" y="41"/>
                    </a:cubicBezTo>
                    <a:cubicBezTo>
                      <a:pt x="103" y="41"/>
                      <a:pt x="102" y="41"/>
                      <a:pt x="104" y="43"/>
                    </a:cubicBezTo>
                    <a:cubicBezTo>
                      <a:pt x="106" y="45"/>
                      <a:pt x="105" y="45"/>
                      <a:pt x="104" y="44"/>
                    </a:cubicBezTo>
                    <a:cubicBezTo>
                      <a:pt x="104" y="44"/>
                      <a:pt x="102" y="42"/>
                      <a:pt x="101" y="42"/>
                    </a:cubicBezTo>
                    <a:cubicBezTo>
                      <a:pt x="100" y="41"/>
                      <a:pt x="97" y="41"/>
                      <a:pt x="94" y="41"/>
                    </a:cubicBezTo>
                    <a:cubicBezTo>
                      <a:pt x="92" y="42"/>
                      <a:pt x="94" y="42"/>
                      <a:pt x="97" y="45"/>
                    </a:cubicBezTo>
                    <a:cubicBezTo>
                      <a:pt x="100" y="48"/>
                      <a:pt x="95" y="45"/>
                      <a:pt x="94" y="44"/>
                    </a:cubicBezTo>
                    <a:cubicBezTo>
                      <a:pt x="94" y="44"/>
                      <a:pt x="89" y="41"/>
                      <a:pt x="88" y="40"/>
                    </a:cubicBezTo>
                    <a:cubicBezTo>
                      <a:pt x="87" y="40"/>
                      <a:pt x="83" y="39"/>
                      <a:pt x="82" y="39"/>
                    </a:cubicBezTo>
                    <a:cubicBezTo>
                      <a:pt x="80" y="39"/>
                      <a:pt x="78" y="39"/>
                      <a:pt x="76" y="39"/>
                    </a:cubicBezTo>
                    <a:cubicBezTo>
                      <a:pt x="75" y="39"/>
                      <a:pt x="74" y="40"/>
                      <a:pt x="75" y="41"/>
                    </a:cubicBezTo>
                    <a:cubicBezTo>
                      <a:pt x="76" y="41"/>
                      <a:pt x="75" y="41"/>
                      <a:pt x="74" y="42"/>
                    </a:cubicBezTo>
                    <a:cubicBezTo>
                      <a:pt x="73" y="42"/>
                      <a:pt x="72" y="42"/>
                      <a:pt x="76" y="44"/>
                    </a:cubicBezTo>
                    <a:cubicBezTo>
                      <a:pt x="80" y="46"/>
                      <a:pt x="74" y="44"/>
                      <a:pt x="71" y="44"/>
                    </a:cubicBezTo>
                    <a:cubicBezTo>
                      <a:pt x="69" y="43"/>
                      <a:pt x="70" y="42"/>
                      <a:pt x="71" y="41"/>
                    </a:cubicBezTo>
                    <a:cubicBezTo>
                      <a:pt x="72" y="40"/>
                      <a:pt x="66" y="38"/>
                      <a:pt x="65" y="38"/>
                    </a:cubicBezTo>
                    <a:cubicBezTo>
                      <a:pt x="64" y="38"/>
                      <a:pt x="63" y="38"/>
                      <a:pt x="60" y="38"/>
                    </a:cubicBezTo>
                    <a:cubicBezTo>
                      <a:pt x="57" y="37"/>
                      <a:pt x="52" y="38"/>
                      <a:pt x="48" y="40"/>
                    </a:cubicBezTo>
                    <a:cubicBezTo>
                      <a:pt x="44" y="41"/>
                      <a:pt x="44" y="41"/>
                      <a:pt x="43" y="43"/>
                    </a:cubicBezTo>
                    <a:cubicBezTo>
                      <a:pt x="43" y="44"/>
                      <a:pt x="43" y="44"/>
                      <a:pt x="42" y="44"/>
                    </a:cubicBezTo>
                    <a:cubicBezTo>
                      <a:pt x="41" y="44"/>
                      <a:pt x="40" y="43"/>
                      <a:pt x="39" y="43"/>
                    </a:cubicBezTo>
                    <a:cubicBezTo>
                      <a:pt x="38" y="44"/>
                      <a:pt x="38" y="44"/>
                      <a:pt x="40" y="45"/>
                    </a:cubicBezTo>
                    <a:cubicBezTo>
                      <a:pt x="42" y="45"/>
                      <a:pt x="42" y="46"/>
                      <a:pt x="40" y="47"/>
                    </a:cubicBezTo>
                    <a:cubicBezTo>
                      <a:pt x="38" y="48"/>
                      <a:pt x="36" y="46"/>
                      <a:pt x="33" y="45"/>
                    </a:cubicBezTo>
                    <a:cubicBezTo>
                      <a:pt x="31" y="44"/>
                      <a:pt x="28" y="45"/>
                      <a:pt x="26" y="45"/>
                    </a:cubicBezTo>
                    <a:cubicBezTo>
                      <a:pt x="24" y="45"/>
                      <a:pt x="21" y="46"/>
                      <a:pt x="20" y="46"/>
                    </a:cubicBezTo>
                    <a:cubicBezTo>
                      <a:pt x="19" y="47"/>
                      <a:pt x="16" y="47"/>
                      <a:pt x="14" y="47"/>
                    </a:cubicBezTo>
                    <a:cubicBezTo>
                      <a:pt x="13" y="48"/>
                      <a:pt x="13" y="48"/>
                      <a:pt x="13" y="49"/>
                    </a:cubicBezTo>
                    <a:cubicBezTo>
                      <a:pt x="12" y="50"/>
                      <a:pt x="10" y="50"/>
                      <a:pt x="9" y="50"/>
                    </a:cubicBezTo>
                    <a:cubicBezTo>
                      <a:pt x="7" y="49"/>
                      <a:pt x="6" y="50"/>
                      <a:pt x="5" y="50"/>
                    </a:cubicBezTo>
                    <a:cubicBezTo>
                      <a:pt x="5" y="51"/>
                      <a:pt x="4" y="51"/>
                      <a:pt x="4" y="51"/>
                    </a:cubicBezTo>
                    <a:cubicBezTo>
                      <a:pt x="4" y="52"/>
                      <a:pt x="3" y="52"/>
                      <a:pt x="2" y="53"/>
                    </a:cubicBezTo>
                    <a:cubicBezTo>
                      <a:pt x="0" y="54"/>
                      <a:pt x="1" y="55"/>
                      <a:pt x="3" y="5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0" name="Freeform 295">
                <a:extLst>
                  <a:ext uri="{FF2B5EF4-FFF2-40B4-BE49-F238E27FC236}">
                    <a16:creationId xmlns:a16="http://schemas.microsoft.com/office/drawing/2014/main" id="{42B7943A-8870-48F8-8CD4-DD4A05908262}"/>
                  </a:ext>
                </a:extLst>
              </p:cNvPr>
              <p:cNvSpPr>
                <a:spLocks/>
              </p:cNvSpPr>
              <p:nvPr/>
            </p:nvSpPr>
            <p:spPr bwMode="auto">
              <a:xfrm>
                <a:off x="1864" y="711"/>
                <a:ext cx="20" cy="17"/>
              </a:xfrm>
              <a:custGeom>
                <a:avLst/>
                <a:gdLst>
                  <a:gd name="T0" fmla="*/ 10 w 15"/>
                  <a:gd name="T1" fmla="*/ 2 h 12"/>
                  <a:gd name="T2" fmla="*/ 7 w 15"/>
                  <a:gd name="T3" fmla="*/ 4 h 12"/>
                  <a:gd name="T4" fmla="*/ 5 w 15"/>
                  <a:gd name="T5" fmla="*/ 6 h 12"/>
                  <a:gd name="T6" fmla="*/ 2 w 15"/>
                  <a:gd name="T7" fmla="*/ 8 h 12"/>
                  <a:gd name="T8" fmla="*/ 2 w 15"/>
                  <a:gd name="T9" fmla="*/ 10 h 12"/>
                  <a:gd name="T10" fmla="*/ 4 w 15"/>
                  <a:gd name="T11" fmla="*/ 11 h 12"/>
                  <a:gd name="T12" fmla="*/ 9 w 15"/>
                  <a:gd name="T13" fmla="*/ 10 h 12"/>
                  <a:gd name="T14" fmla="*/ 11 w 15"/>
                  <a:gd name="T15" fmla="*/ 10 h 12"/>
                  <a:gd name="T16" fmla="*/ 13 w 15"/>
                  <a:gd name="T17" fmla="*/ 10 h 12"/>
                  <a:gd name="T18" fmla="*/ 10 w 15"/>
                  <a:gd name="T19" fmla="*/ 8 h 12"/>
                  <a:gd name="T20" fmla="*/ 13 w 15"/>
                  <a:gd name="T21" fmla="*/ 2 h 12"/>
                  <a:gd name="T22" fmla="*/ 10 w 15"/>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2">
                    <a:moveTo>
                      <a:pt x="10" y="2"/>
                    </a:moveTo>
                    <a:cubicBezTo>
                      <a:pt x="10" y="3"/>
                      <a:pt x="8" y="4"/>
                      <a:pt x="7" y="4"/>
                    </a:cubicBezTo>
                    <a:cubicBezTo>
                      <a:pt x="6" y="5"/>
                      <a:pt x="6" y="5"/>
                      <a:pt x="5" y="6"/>
                    </a:cubicBezTo>
                    <a:cubicBezTo>
                      <a:pt x="4" y="7"/>
                      <a:pt x="4" y="7"/>
                      <a:pt x="2" y="8"/>
                    </a:cubicBezTo>
                    <a:cubicBezTo>
                      <a:pt x="0" y="9"/>
                      <a:pt x="2" y="10"/>
                      <a:pt x="2" y="10"/>
                    </a:cubicBezTo>
                    <a:cubicBezTo>
                      <a:pt x="2" y="10"/>
                      <a:pt x="3" y="11"/>
                      <a:pt x="4" y="11"/>
                    </a:cubicBezTo>
                    <a:cubicBezTo>
                      <a:pt x="6" y="12"/>
                      <a:pt x="8" y="11"/>
                      <a:pt x="9" y="10"/>
                    </a:cubicBezTo>
                    <a:cubicBezTo>
                      <a:pt x="10" y="9"/>
                      <a:pt x="10" y="9"/>
                      <a:pt x="11" y="10"/>
                    </a:cubicBezTo>
                    <a:cubicBezTo>
                      <a:pt x="11" y="10"/>
                      <a:pt x="11" y="11"/>
                      <a:pt x="13" y="10"/>
                    </a:cubicBezTo>
                    <a:cubicBezTo>
                      <a:pt x="14" y="10"/>
                      <a:pt x="11" y="9"/>
                      <a:pt x="10" y="8"/>
                    </a:cubicBezTo>
                    <a:cubicBezTo>
                      <a:pt x="8" y="7"/>
                      <a:pt x="11" y="4"/>
                      <a:pt x="13" y="2"/>
                    </a:cubicBezTo>
                    <a:cubicBezTo>
                      <a:pt x="15" y="0"/>
                      <a:pt x="11" y="2"/>
                      <a:pt x="1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1" name="Freeform 296">
                <a:extLst>
                  <a:ext uri="{FF2B5EF4-FFF2-40B4-BE49-F238E27FC236}">
                    <a16:creationId xmlns:a16="http://schemas.microsoft.com/office/drawing/2014/main" id="{56D07167-355A-4EEF-9CE9-49AC8D58665E}"/>
                  </a:ext>
                </a:extLst>
              </p:cNvPr>
              <p:cNvSpPr>
                <a:spLocks/>
              </p:cNvSpPr>
              <p:nvPr/>
            </p:nvSpPr>
            <p:spPr bwMode="auto">
              <a:xfrm>
                <a:off x="640" y="965"/>
                <a:ext cx="9" cy="6"/>
              </a:xfrm>
              <a:custGeom>
                <a:avLst/>
                <a:gdLst>
                  <a:gd name="T0" fmla="*/ 1 w 6"/>
                  <a:gd name="T1" fmla="*/ 2 h 4"/>
                  <a:gd name="T2" fmla="*/ 5 w 6"/>
                  <a:gd name="T3" fmla="*/ 2 h 4"/>
                  <a:gd name="T4" fmla="*/ 6 w 6"/>
                  <a:gd name="T5" fmla="*/ 1 h 4"/>
                  <a:gd name="T6" fmla="*/ 2 w 6"/>
                  <a:gd name="T7" fmla="*/ 1 h 4"/>
                  <a:gd name="T8" fmla="*/ 1 w 6"/>
                  <a:gd name="T9" fmla="*/ 2 h 4"/>
                </a:gdLst>
                <a:ahLst/>
                <a:cxnLst>
                  <a:cxn ang="0">
                    <a:pos x="T0" y="T1"/>
                  </a:cxn>
                  <a:cxn ang="0">
                    <a:pos x="T2" y="T3"/>
                  </a:cxn>
                  <a:cxn ang="0">
                    <a:pos x="T4" y="T5"/>
                  </a:cxn>
                  <a:cxn ang="0">
                    <a:pos x="T6" y="T7"/>
                  </a:cxn>
                  <a:cxn ang="0">
                    <a:pos x="T8" y="T9"/>
                  </a:cxn>
                </a:cxnLst>
                <a:rect l="0" t="0" r="r" b="b"/>
                <a:pathLst>
                  <a:path w="6" h="4">
                    <a:moveTo>
                      <a:pt x="1" y="2"/>
                    </a:moveTo>
                    <a:cubicBezTo>
                      <a:pt x="3" y="4"/>
                      <a:pt x="4" y="2"/>
                      <a:pt x="5" y="2"/>
                    </a:cubicBezTo>
                    <a:cubicBezTo>
                      <a:pt x="5" y="2"/>
                      <a:pt x="6" y="1"/>
                      <a:pt x="6" y="1"/>
                    </a:cubicBezTo>
                    <a:cubicBezTo>
                      <a:pt x="5" y="1"/>
                      <a:pt x="4" y="0"/>
                      <a:pt x="2" y="1"/>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2" name="Freeform 297">
                <a:extLst>
                  <a:ext uri="{FF2B5EF4-FFF2-40B4-BE49-F238E27FC236}">
                    <a16:creationId xmlns:a16="http://schemas.microsoft.com/office/drawing/2014/main" id="{17377AC0-DEBC-45D4-9A6E-57C073CD1D07}"/>
                  </a:ext>
                </a:extLst>
              </p:cNvPr>
              <p:cNvSpPr>
                <a:spLocks/>
              </p:cNvSpPr>
              <p:nvPr/>
            </p:nvSpPr>
            <p:spPr bwMode="auto">
              <a:xfrm>
                <a:off x="1220" y="1005"/>
                <a:ext cx="8" cy="3"/>
              </a:xfrm>
              <a:custGeom>
                <a:avLst/>
                <a:gdLst>
                  <a:gd name="T0" fmla="*/ 2 w 6"/>
                  <a:gd name="T1" fmla="*/ 1 h 2"/>
                  <a:gd name="T2" fmla="*/ 2 w 6"/>
                  <a:gd name="T3" fmla="*/ 2 h 2"/>
                  <a:gd name="T4" fmla="*/ 5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2" y="1"/>
                      <a:pt x="0" y="1"/>
                      <a:pt x="2" y="2"/>
                    </a:cubicBezTo>
                    <a:cubicBezTo>
                      <a:pt x="5" y="2"/>
                      <a:pt x="6" y="1"/>
                      <a:pt x="5"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3" name="Freeform 298">
                <a:extLst>
                  <a:ext uri="{FF2B5EF4-FFF2-40B4-BE49-F238E27FC236}">
                    <a16:creationId xmlns:a16="http://schemas.microsoft.com/office/drawing/2014/main" id="{423C0300-5875-4AED-AC03-41D17B8F3938}"/>
                  </a:ext>
                </a:extLst>
              </p:cNvPr>
              <p:cNvSpPr>
                <a:spLocks/>
              </p:cNvSpPr>
              <p:nvPr/>
            </p:nvSpPr>
            <p:spPr bwMode="auto">
              <a:xfrm>
                <a:off x="1774" y="1664"/>
                <a:ext cx="8" cy="7"/>
              </a:xfrm>
              <a:custGeom>
                <a:avLst/>
                <a:gdLst>
                  <a:gd name="T0" fmla="*/ 4 w 6"/>
                  <a:gd name="T1" fmla="*/ 4 h 5"/>
                  <a:gd name="T2" fmla="*/ 5 w 6"/>
                  <a:gd name="T3" fmla="*/ 4 h 5"/>
                  <a:gd name="T4" fmla="*/ 5 w 6"/>
                  <a:gd name="T5" fmla="*/ 2 h 5"/>
                  <a:gd name="T6" fmla="*/ 1 w 6"/>
                  <a:gd name="T7" fmla="*/ 2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4" y="4"/>
                      <a:pt x="4" y="5"/>
                      <a:pt x="5" y="4"/>
                    </a:cubicBezTo>
                    <a:cubicBezTo>
                      <a:pt x="6" y="2"/>
                      <a:pt x="6" y="2"/>
                      <a:pt x="5" y="2"/>
                    </a:cubicBezTo>
                    <a:cubicBezTo>
                      <a:pt x="4" y="1"/>
                      <a:pt x="0" y="0"/>
                      <a:pt x="1" y="2"/>
                    </a:cubicBezTo>
                    <a:cubicBezTo>
                      <a:pt x="3"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299">
                <a:extLst>
                  <a:ext uri="{FF2B5EF4-FFF2-40B4-BE49-F238E27FC236}">
                    <a16:creationId xmlns:a16="http://schemas.microsoft.com/office/drawing/2014/main" id="{A448F7AD-63E4-40E6-9BB2-E5C87F576188}"/>
                  </a:ext>
                </a:extLst>
              </p:cNvPr>
              <p:cNvSpPr>
                <a:spLocks/>
              </p:cNvSpPr>
              <p:nvPr/>
            </p:nvSpPr>
            <p:spPr bwMode="auto">
              <a:xfrm>
                <a:off x="1786" y="1672"/>
                <a:ext cx="6" cy="5"/>
              </a:xfrm>
              <a:custGeom>
                <a:avLst/>
                <a:gdLst>
                  <a:gd name="T0" fmla="*/ 1 w 4"/>
                  <a:gd name="T1" fmla="*/ 2 h 4"/>
                  <a:gd name="T2" fmla="*/ 4 w 4"/>
                  <a:gd name="T3" fmla="*/ 2 h 4"/>
                  <a:gd name="T4" fmla="*/ 2 w 4"/>
                  <a:gd name="T5" fmla="*/ 1 h 4"/>
                  <a:gd name="T6" fmla="*/ 1 w 4"/>
                  <a:gd name="T7" fmla="*/ 2 h 4"/>
                </a:gdLst>
                <a:ahLst/>
                <a:cxnLst>
                  <a:cxn ang="0">
                    <a:pos x="T0" y="T1"/>
                  </a:cxn>
                  <a:cxn ang="0">
                    <a:pos x="T2" y="T3"/>
                  </a:cxn>
                  <a:cxn ang="0">
                    <a:pos x="T4" y="T5"/>
                  </a:cxn>
                  <a:cxn ang="0">
                    <a:pos x="T6" y="T7"/>
                  </a:cxn>
                </a:cxnLst>
                <a:rect l="0" t="0" r="r" b="b"/>
                <a:pathLst>
                  <a:path w="4" h="4">
                    <a:moveTo>
                      <a:pt x="1" y="2"/>
                    </a:moveTo>
                    <a:cubicBezTo>
                      <a:pt x="1" y="2"/>
                      <a:pt x="4" y="4"/>
                      <a:pt x="4" y="2"/>
                    </a:cubicBezTo>
                    <a:cubicBezTo>
                      <a:pt x="3" y="1"/>
                      <a:pt x="3" y="0"/>
                      <a:pt x="2" y="1"/>
                    </a:cubicBezTo>
                    <a:cubicBezTo>
                      <a:pt x="2" y="1"/>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5" name="Freeform 300">
                <a:extLst>
                  <a:ext uri="{FF2B5EF4-FFF2-40B4-BE49-F238E27FC236}">
                    <a16:creationId xmlns:a16="http://schemas.microsoft.com/office/drawing/2014/main" id="{6799FDC7-9A7E-4C2C-8640-ED8F3D8F9AC2}"/>
                  </a:ext>
                </a:extLst>
              </p:cNvPr>
              <p:cNvSpPr>
                <a:spLocks/>
              </p:cNvSpPr>
              <p:nvPr/>
            </p:nvSpPr>
            <p:spPr bwMode="auto">
              <a:xfrm>
                <a:off x="1792" y="1672"/>
                <a:ext cx="34" cy="12"/>
              </a:xfrm>
              <a:custGeom>
                <a:avLst/>
                <a:gdLst>
                  <a:gd name="T0" fmla="*/ 2 w 25"/>
                  <a:gd name="T1" fmla="*/ 3 h 9"/>
                  <a:gd name="T2" fmla="*/ 4 w 25"/>
                  <a:gd name="T3" fmla="*/ 4 h 9"/>
                  <a:gd name="T4" fmla="*/ 6 w 25"/>
                  <a:gd name="T5" fmla="*/ 4 h 9"/>
                  <a:gd name="T6" fmla="*/ 16 w 25"/>
                  <a:gd name="T7" fmla="*/ 7 h 9"/>
                  <a:gd name="T8" fmla="*/ 19 w 25"/>
                  <a:gd name="T9" fmla="*/ 8 h 9"/>
                  <a:gd name="T10" fmla="*/ 21 w 25"/>
                  <a:gd name="T11" fmla="*/ 8 h 9"/>
                  <a:gd name="T12" fmla="*/ 21 w 25"/>
                  <a:gd name="T13" fmla="*/ 9 h 9"/>
                  <a:gd name="T14" fmla="*/ 24 w 25"/>
                  <a:gd name="T15" fmla="*/ 5 h 9"/>
                  <a:gd name="T16" fmla="*/ 24 w 25"/>
                  <a:gd name="T17" fmla="*/ 3 h 9"/>
                  <a:gd name="T18" fmla="*/ 23 w 25"/>
                  <a:gd name="T19" fmla="*/ 4 h 9"/>
                  <a:gd name="T20" fmla="*/ 21 w 25"/>
                  <a:gd name="T21" fmla="*/ 2 h 9"/>
                  <a:gd name="T22" fmla="*/ 19 w 25"/>
                  <a:gd name="T23" fmla="*/ 1 h 9"/>
                  <a:gd name="T24" fmla="*/ 16 w 25"/>
                  <a:gd name="T25" fmla="*/ 1 h 9"/>
                  <a:gd name="T26" fmla="*/ 11 w 25"/>
                  <a:gd name="T27" fmla="*/ 2 h 9"/>
                  <a:gd name="T28" fmla="*/ 8 w 25"/>
                  <a:gd name="T29" fmla="*/ 1 h 9"/>
                  <a:gd name="T30" fmla="*/ 2 w 25"/>
                  <a:gd name="T31" fmla="*/ 2 h 9"/>
                  <a:gd name="T32" fmla="*/ 2 w 25"/>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9">
                    <a:moveTo>
                      <a:pt x="2" y="3"/>
                    </a:moveTo>
                    <a:cubicBezTo>
                      <a:pt x="3" y="4"/>
                      <a:pt x="4" y="4"/>
                      <a:pt x="4" y="4"/>
                    </a:cubicBezTo>
                    <a:cubicBezTo>
                      <a:pt x="4" y="4"/>
                      <a:pt x="4" y="4"/>
                      <a:pt x="6" y="4"/>
                    </a:cubicBezTo>
                    <a:cubicBezTo>
                      <a:pt x="9" y="5"/>
                      <a:pt x="14" y="6"/>
                      <a:pt x="16" y="7"/>
                    </a:cubicBezTo>
                    <a:cubicBezTo>
                      <a:pt x="18" y="8"/>
                      <a:pt x="19" y="8"/>
                      <a:pt x="19" y="8"/>
                    </a:cubicBezTo>
                    <a:cubicBezTo>
                      <a:pt x="23" y="6"/>
                      <a:pt x="22" y="7"/>
                      <a:pt x="21" y="8"/>
                    </a:cubicBezTo>
                    <a:cubicBezTo>
                      <a:pt x="19" y="8"/>
                      <a:pt x="20" y="9"/>
                      <a:pt x="21" y="9"/>
                    </a:cubicBezTo>
                    <a:cubicBezTo>
                      <a:pt x="22" y="9"/>
                      <a:pt x="23" y="6"/>
                      <a:pt x="24" y="5"/>
                    </a:cubicBezTo>
                    <a:cubicBezTo>
                      <a:pt x="25" y="4"/>
                      <a:pt x="25" y="4"/>
                      <a:pt x="24" y="3"/>
                    </a:cubicBezTo>
                    <a:cubicBezTo>
                      <a:pt x="24" y="2"/>
                      <a:pt x="23" y="2"/>
                      <a:pt x="23" y="4"/>
                    </a:cubicBezTo>
                    <a:cubicBezTo>
                      <a:pt x="22" y="5"/>
                      <a:pt x="22" y="4"/>
                      <a:pt x="21" y="2"/>
                    </a:cubicBezTo>
                    <a:cubicBezTo>
                      <a:pt x="20" y="0"/>
                      <a:pt x="19" y="1"/>
                      <a:pt x="19" y="1"/>
                    </a:cubicBezTo>
                    <a:cubicBezTo>
                      <a:pt x="18" y="2"/>
                      <a:pt x="17" y="2"/>
                      <a:pt x="16" y="1"/>
                    </a:cubicBezTo>
                    <a:cubicBezTo>
                      <a:pt x="15" y="0"/>
                      <a:pt x="13" y="1"/>
                      <a:pt x="11" y="2"/>
                    </a:cubicBezTo>
                    <a:cubicBezTo>
                      <a:pt x="8" y="3"/>
                      <a:pt x="9" y="3"/>
                      <a:pt x="8" y="1"/>
                    </a:cubicBezTo>
                    <a:cubicBezTo>
                      <a:pt x="7" y="0"/>
                      <a:pt x="4" y="2"/>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6" name="Freeform 301">
                <a:extLst>
                  <a:ext uri="{FF2B5EF4-FFF2-40B4-BE49-F238E27FC236}">
                    <a16:creationId xmlns:a16="http://schemas.microsoft.com/office/drawing/2014/main" id="{A5732B4F-77E9-4683-A1AC-D7FF4454E000}"/>
                  </a:ext>
                </a:extLst>
              </p:cNvPr>
              <p:cNvSpPr>
                <a:spLocks/>
              </p:cNvSpPr>
              <p:nvPr/>
            </p:nvSpPr>
            <p:spPr bwMode="auto">
              <a:xfrm>
                <a:off x="1692" y="1598"/>
                <a:ext cx="7" cy="3"/>
              </a:xfrm>
              <a:custGeom>
                <a:avLst/>
                <a:gdLst>
                  <a:gd name="T0" fmla="*/ 3 w 5"/>
                  <a:gd name="T1" fmla="*/ 2 h 2"/>
                  <a:gd name="T2" fmla="*/ 4 w 5"/>
                  <a:gd name="T3" fmla="*/ 1 h 2"/>
                  <a:gd name="T4" fmla="*/ 1 w 5"/>
                  <a:gd name="T5" fmla="*/ 1 h 2"/>
                  <a:gd name="T6" fmla="*/ 3 w 5"/>
                  <a:gd name="T7" fmla="*/ 2 h 2"/>
                </a:gdLst>
                <a:ahLst/>
                <a:cxnLst>
                  <a:cxn ang="0">
                    <a:pos x="T0" y="T1"/>
                  </a:cxn>
                  <a:cxn ang="0">
                    <a:pos x="T2" y="T3"/>
                  </a:cxn>
                  <a:cxn ang="0">
                    <a:pos x="T4" y="T5"/>
                  </a:cxn>
                  <a:cxn ang="0">
                    <a:pos x="T6" y="T7"/>
                  </a:cxn>
                </a:cxnLst>
                <a:rect l="0" t="0" r="r" b="b"/>
                <a:pathLst>
                  <a:path w="5" h="2">
                    <a:moveTo>
                      <a:pt x="3" y="2"/>
                    </a:moveTo>
                    <a:cubicBezTo>
                      <a:pt x="5" y="1"/>
                      <a:pt x="5" y="1"/>
                      <a:pt x="4" y="1"/>
                    </a:cubicBezTo>
                    <a:cubicBezTo>
                      <a:pt x="3" y="0"/>
                      <a:pt x="3" y="0"/>
                      <a:pt x="1" y="1"/>
                    </a:cubicBezTo>
                    <a:cubicBezTo>
                      <a:pt x="0" y="2"/>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7" name="Freeform 302">
                <a:extLst>
                  <a:ext uri="{FF2B5EF4-FFF2-40B4-BE49-F238E27FC236}">
                    <a16:creationId xmlns:a16="http://schemas.microsoft.com/office/drawing/2014/main" id="{FDBF7FB3-1C9F-48F9-BA8C-FE35C76E3284}"/>
                  </a:ext>
                </a:extLst>
              </p:cNvPr>
              <p:cNvSpPr>
                <a:spLocks noEditPoints="1"/>
              </p:cNvSpPr>
              <p:nvPr/>
            </p:nvSpPr>
            <p:spPr bwMode="auto">
              <a:xfrm>
                <a:off x="1652" y="806"/>
                <a:ext cx="593" cy="421"/>
              </a:xfrm>
              <a:custGeom>
                <a:avLst/>
                <a:gdLst>
                  <a:gd name="T0" fmla="*/ 397 w 429"/>
                  <a:gd name="T1" fmla="*/ 190 h 307"/>
                  <a:gd name="T2" fmla="*/ 379 w 429"/>
                  <a:gd name="T3" fmla="*/ 182 h 307"/>
                  <a:gd name="T4" fmla="*/ 372 w 429"/>
                  <a:gd name="T5" fmla="*/ 165 h 307"/>
                  <a:gd name="T6" fmla="*/ 360 w 429"/>
                  <a:gd name="T7" fmla="*/ 155 h 307"/>
                  <a:gd name="T8" fmla="*/ 340 w 429"/>
                  <a:gd name="T9" fmla="*/ 151 h 307"/>
                  <a:gd name="T10" fmla="*/ 329 w 429"/>
                  <a:gd name="T11" fmla="*/ 147 h 307"/>
                  <a:gd name="T12" fmla="*/ 328 w 429"/>
                  <a:gd name="T13" fmla="*/ 137 h 307"/>
                  <a:gd name="T14" fmla="*/ 330 w 429"/>
                  <a:gd name="T15" fmla="*/ 127 h 307"/>
                  <a:gd name="T16" fmla="*/ 322 w 429"/>
                  <a:gd name="T17" fmla="*/ 117 h 307"/>
                  <a:gd name="T18" fmla="*/ 305 w 429"/>
                  <a:gd name="T19" fmla="*/ 111 h 307"/>
                  <a:gd name="T20" fmla="*/ 299 w 429"/>
                  <a:gd name="T21" fmla="*/ 104 h 307"/>
                  <a:gd name="T22" fmla="*/ 301 w 429"/>
                  <a:gd name="T23" fmla="*/ 84 h 307"/>
                  <a:gd name="T24" fmla="*/ 280 w 429"/>
                  <a:gd name="T25" fmla="*/ 83 h 307"/>
                  <a:gd name="T26" fmla="*/ 251 w 429"/>
                  <a:gd name="T27" fmla="*/ 72 h 307"/>
                  <a:gd name="T28" fmla="*/ 230 w 429"/>
                  <a:gd name="T29" fmla="*/ 64 h 307"/>
                  <a:gd name="T30" fmla="*/ 232 w 429"/>
                  <a:gd name="T31" fmla="*/ 50 h 307"/>
                  <a:gd name="T32" fmla="*/ 208 w 429"/>
                  <a:gd name="T33" fmla="*/ 37 h 307"/>
                  <a:gd name="T34" fmla="*/ 171 w 429"/>
                  <a:gd name="T35" fmla="*/ 44 h 307"/>
                  <a:gd name="T36" fmla="*/ 163 w 429"/>
                  <a:gd name="T37" fmla="*/ 53 h 307"/>
                  <a:gd name="T38" fmla="*/ 144 w 429"/>
                  <a:gd name="T39" fmla="*/ 47 h 307"/>
                  <a:gd name="T40" fmla="*/ 141 w 429"/>
                  <a:gd name="T41" fmla="*/ 37 h 307"/>
                  <a:gd name="T42" fmla="*/ 94 w 429"/>
                  <a:gd name="T43" fmla="*/ 13 h 307"/>
                  <a:gd name="T44" fmla="*/ 14 w 429"/>
                  <a:gd name="T45" fmla="*/ 19 h 307"/>
                  <a:gd name="T46" fmla="*/ 4 w 429"/>
                  <a:gd name="T47" fmla="*/ 70 h 307"/>
                  <a:gd name="T48" fmla="*/ 28 w 429"/>
                  <a:gd name="T49" fmla="*/ 96 h 307"/>
                  <a:gd name="T50" fmla="*/ 70 w 429"/>
                  <a:gd name="T51" fmla="*/ 107 h 307"/>
                  <a:gd name="T52" fmla="*/ 123 w 429"/>
                  <a:gd name="T53" fmla="*/ 108 h 307"/>
                  <a:gd name="T54" fmla="*/ 159 w 429"/>
                  <a:gd name="T55" fmla="*/ 110 h 307"/>
                  <a:gd name="T56" fmla="*/ 168 w 429"/>
                  <a:gd name="T57" fmla="*/ 95 h 307"/>
                  <a:gd name="T58" fmla="*/ 195 w 429"/>
                  <a:gd name="T59" fmla="*/ 111 h 307"/>
                  <a:gd name="T60" fmla="*/ 202 w 429"/>
                  <a:gd name="T61" fmla="*/ 132 h 307"/>
                  <a:gd name="T62" fmla="*/ 238 w 429"/>
                  <a:gd name="T63" fmla="*/ 142 h 307"/>
                  <a:gd name="T64" fmla="*/ 264 w 429"/>
                  <a:gd name="T65" fmla="*/ 177 h 307"/>
                  <a:gd name="T66" fmla="*/ 308 w 429"/>
                  <a:gd name="T67" fmla="*/ 197 h 307"/>
                  <a:gd name="T68" fmla="*/ 277 w 429"/>
                  <a:gd name="T69" fmla="*/ 195 h 307"/>
                  <a:gd name="T70" fmla="*/ 215 w 429"/>
                  <a:gd name="T71" fmla="*/ 226 h 307"/>
                  <a:gd name="T72" fmla="*/ 196 w 429"/>
                  <a:gd name="T73" fmla="*/ 223 h 307"/>
                  <a:gd name="T74" fmla="*/ 212 w 429"/>
                  <a:gd name="T75" fmla="*/ 247 h 307"/>
                  <a:gd name="T76" fmla="*/ 238 w 429"/>
                  <a:gd name="T77" fmla="*/ 242 h 307"/>
                  <a:gd name="T78" fmla="*/ 250 w 429"/>
                  <a:gd name="T79" fmla="*/ 250 h 307"/>
                  <a:gd name="T80" fmla="*/ 275 w 429"/>
                  <a:gd name="T81" fmla="*/ 270 h 307"/>
                  <a:gd name="T82" fmla="*/ 349 w 429"/>
                  <a:gd name="T83" fmla="*/ 305 h 307"/>
                  <a:gd name="T84" fmla="*/ 338 w 429"/>
                  <a:gd name="T85" fmla="*/ 283 h 307"/>
                  <a:gd name="T86" fmla="*/ 331 w 429"/>
                  <a:gd name="T87" fmla="*/ 266 h 307"/>
                  <a:gd name="T88" fmla="*/ 356 w 429"/>
                  <a:gd name="T89" fmla="*/ 279 h 307"/>
                  <a:gd name="T90" fmla="*/ 371 w 429"/>
                  <a:gd name="T91" fmla="*/ 282 h 307"/>
                  <a:gd name="T92" fmla="*/ 379 w 429"/>
                  <a:gd name="T93" fmla="*/ 275 h 307"/>
                  <a:gd name="T94" fmla="*/ 370 w 429"/>
                  <a:gd name="T95" fmla="*/ 246 h 307"/>
                  <a:gd name="T96" fmla="*/ 353 w 429"/>
                  <a:gd name="T97" fmla="*/ 236 h 307"/>
                  <a:gd name="T98" fmla="*/ 337 w 429"/>
                  <a:gd name="T99" fmla="*/ 217 h 307"/>
                  <a:gd name="T100" fmla="*/ 338 w 429"/>
                  <a:gd name="T101" fmla="*/ 211 h 307"/>
                  <a:gd name="T102" fmla="*/ 349 w 429"/>
                  <a:gd name="T103" fmla="*/ 199 h 307"/>
                  <a:gd name="T104" fmla="*/ 368 w 429"/>
                  <a:gd name="T105" fmla="*/ 219 h 307"/>
                  <a:gd name="T106" fmla="*/ 384 w 429"/>
                  <a:gd name="T107" fmla="*/ 231 h 307"/>
                  <a:gd name="T108" fmla="*/ 394 w 429"/>
                  <a:gd name="T109" fmla="*/ 217 h 307"/>
                  <a:gd name="T110" fmla="*/ 410 w 429"/>
                  <a:gd name="T111" fmla="*/ 210 h 307"/>
                  <a:gd name="T112" fmla="*/ 420 w 429"/>
                  <a:gd name="T113" fmla="*/ 201 h 307"/>
                  <a:gd name="T114" fmla="*/ 76 w 429"/>
                  <a:gd name="T115" fmla="*/ 80 h 307"/>
                  <a:gd name="T116" fmla="*/ 78 w 429"/>
                  <a:gd name="T117" fmla="*/ 41 h 307"/>
                  <a:gd name="T118" fmla="*/ 75 w 429"/>
                  <a:gd name="T119" fmla="*/ 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307">
                    <a:moveTo>
                      <a:pt x="423" y="187"/>
                    </a:moveTo>
                    <a:cubicBezTo>
                      <a:pt x="421" y="185"/>
                      <a:pt x="418" y="185"/>
                      <a:pt x="417" y="186"/>
                    </a:cubicBezTo>
                    <a:cubicBezTo>
                      <a:pt x="415" y="186"/>
                      <a:pt x="415" y="186"/>
                      <a:pt x="416" y="184"/>
                    </a:cubicBezTo>
                    <a:cubicBezTo>
                      <a:pt x="418" y="183"/>
                      <a:pt x="416" y="183"/>
                      <a:pt x="415" y="183"/>
                    </a:cubicBezTo>
                    <a:cubicBezTo>
                      <a:pt x="414" y="183"/>
                      <a:pt x="413" y="184"/>
                      <a:pt x="413" y="185"/>
                    </a:cubicBezTo>
                    <a:cubicBezTo>
                      <a:pt x="413" y="186"/>
                      <a:pt x="413" y="185"/>
                      <a:pt x="412" y="186"/>
                    </a:cubicBezTo>
                    <a:cubicBezTo>
                      <a:pt x="410" y="186"/>
                      <a:pt x="411" y="187"/>
                      <a:pt x="412" y="189"/>
                    </a:cubicBezTo>
                    <a:cubicBezTo>
                      <a:pt x="413" y="190"/>
                      <a:pt x="412" y="190"/>
                      <a:pt x="412" y="190"/>
                    </a:cubicBezTo>
                    <a:cubicBezTo>
                      <a:pt x="412" y="191"/>
                      <a:pt x="411" y="188"/>
                      <a:pt x="410" y="187"/>
                    </a:cubicBezTo>
                    <a:cubicBezTo>
                      <a:pt x="410" y="186"/>
                      <a:pt x="408" y="185"/>
                      <a:pt x="407" y="185"/>
                    </a:cubicBezTo>
                    <a:cubicBezTo>
                      <a:pt x="407" y="186"/>
                      <a:pt x="406" y="188"/>
                      <a:pt x="406" y="188"/>
                    </a:cubicBezTo>
                    <a:cubicBezTo>
                      <a:pt x="406" y="189"/>
                      <a:pt x="406" y="190"/>
                      <a:pt x="405" y="192"/>
                    </a:cubicBezTo>
                    <a:cubicBezTo>
                      <a:pt x="404" y="194"/>
                      <a:pt x="404" y="192"/>
                      <a:pt x="404" y="190"/>
                    </a:cubicBezTo>
                    <a:cubicBezTo>
                      <a:pt x="405" y="189"/>
                      <a:pt x="405" y="188"/>
                      <a:pt x="405" y="186"/>
                    </a:cubicBezTo>
                    <a:cubicBezTo>
                      <a:pt x="405" y="184"/>
                      <a:pt x="400" y="185"/>
                      <a:pt x="398" y="186"/>
                    </a:cubicBezTo>
                    <a:cubicBezTo>
                      <a:pt x="396" y="187"/>
                      <a:pt x="398" y="186"/>
                      <a:pt x="397" y="190"/>
                    </a:cubicBezTo>
                    <a:cubicBezTo>
                      <a:pt x="397" y="193"/>
                      <a:pt x="396" y="189"/>
                      <a:pt x="396" y="188"/>
                    </a:cubicBezTo>
                    <a:cubicBezTo>
                      <a:pt x="396" y="187"/>
                      <a:pt x="398" y="185"/>
                      <a:pt x="395" y="187"/>
                    </a:cubicBezTo>
                    <a:cubicBezTo>
                      <a:pt x="393" y="190"/>
                      <a:pt x="392" y="188"/>
                      <a:pt x="393" y="188"/>
                    </a:cubicBezTo>
                    <a:cubicBezTo>
                      <a:pt x="394" y="188"/>
                      <a:pt x="394" y="187"/>
                      <a:pt x="394" y="186"/>
                    </a:cubicBezTo>
                    <a:cubicBezTo>
                      <a:pt x="394" y="186"/>
                      <a:pt x="396" y="186"/>
                      <a:pt x="397" y="185"/>
                    </a:cubicBezTo>
                    <a:cubicBezTo>
                      <a:pt x="398" y="185"/>
                      <a:pt x="399" y="183"/>
                      <a:pt x="398" y="182"/>
                    </a:cubicBezTo>
                    <a:cubicBezTo>
                      <a:pt x="398" y="181"/>
                      <a:pt x="399" y="180"/>
                      <a:pt x="401" y="180"/>
                    </a:cubicBezTo>
                    <a:cubicBezTo>
                      <a:pt x="403" y="179"/>
                      <a:pt x="403" y="179"/>
                      <a:pt x="403" y="177"/>
                    </a:cubicBezTo>
                    <a:cubicBezTo>
                      <a:pt x="403" y="176"/>
                      <a:pt x="399" y="178"/>
                      <a:pt x="398" y="178"/>
                    </a:cubicBezTo>
                    <a:cubicBezTo>
                      <a:pt x="397" y="178"/>
                      <a:pt x="397" y="178"/>
                      <a:pt x="396" y="179"/>
                    </a:cubicBezTo>
                    <a:cubicBezTo>
                      <a:pt x="396" y="181"/>
                      <a:pt x="396" y="181"/>
                      <a:pt x="395" y="182"/>
                    </a:cubicBezTo>
                    <a:cubicBezTo>
                      <a:pt x="393" y="183"/>
                      <a:pt x="392" y="183"/>
                      <a:pt x="393" y="182"/>
                    </a:cubicBezTo>
                    <a:cubicBezTo>
                      <a:pt x="394" y="182"/>
                      <a:pt x="394" y="182"/>
                      <a:pt x="395" y="180"/>
                    </a:cubicBezTo>
                    <a:cubicBezTo>
                      <a:pt x="397" y="178"/>
                      <a:pt x="391" y="178"/>
                      <a:pt x="390" y="178"/>
                    </a:cubicBezTo>
                    <a:cubicBezTo>
                      <a:pt x="388" y="178"/>
                      <a:pt x="384" y="180"/>
                      <a:pt x="383" y="180"/>
                    </a:cubicBezTo>
                    <a:cubicBezTo>
                      <a:pt x="381" y="181"/>
                      <a:pt x="380" y="180"/>
                      <a:pt x="379" y="182"/>
                    </a:cubicBezTo>
                    <a:cubicBezTo>
                      <a:pt x="377" y="184"/>
                      <a:pt x="377" y="184"/>
                      <a:pt x="377" y="182"/>
                    </a:cubicBezTo>
                    <a:cubicBezTo>
                      <a:pt x="378" y="181"/>
                      <a:pt x="379" y="180"/>
                      <a:pt x="381" y="180"/>
                    </a:cubicBezTo>
                    <a:cubicBezTo>
                      <a:pt x="382" y="180"/>
                      <a:pt x="386" y="179"/>
                      <a:pt x="387" y="178"/>
                    </a:cubicBezTo>
                    <a:cubicBezTo>
                      <a:pt x="389" y="176"/>
                      <a:pt x="381" y="178"/>
                      <a:pt x="380" y="178"/>
                    </a:cubicBezTo>
                    <a:cubicBezTo>
                      <a:pt x="379" y="178"/>
                      <a:pt x="376" y="179"/>
                      <a:pt x="377" y="178"/>
                    </a:cubicBezTo>
                    <a:cubicBezTo>
                      <a:pt x="378" y="178"/>
                      <a:pt x="382" y="178"/>
                      <a:pt x="383" y="177"/>
                    </a:cubicBezTo>
                    <a:cubicBezTo>
                      <a:pt x="385" y="177"/>
                      <a:pt x="379" y="176"/>
                      <a:pt x="377" y="176"/>
                    </a:cubicBezTo>
                    <a:cubicBezTo>
                      <a:pt x="374" y="175"/>
                      <a:pt x="380" y="175"/>
                      <a:pt x="382" y="176"/>
                    </a:cubicBezTo>
                    <a:cubicBezTo>
                      <a:pt x="384" y="176"/>
                      <a:pt x="387" y="176"/>
                      <a:pt x="388" y="176"/>
                    </a:cubicBezTo>
                    <a:cubicBezTo>
                      <a:pt x="390" y="176"/>
                      <a:pt x="388" y="173"/>
                      <a:pt x="387" y="172"/>
                    </a:cubicBezTo>
                    <a:cubicBezTo>
                      <a:pt x="386" y="171"/>
                      <a:pt x="387" y="171"/>
                      <a:pt x="387" y="170"/>
                    </a:cubicBezTo>
                    <a:cubicBezTo>
                      <a:pt x="388" y="169"/>
                      <a:pt x="381" y="165"/>
                      <a:pt x="380" y="164"/>
                    </a:cubicBezTo>
                    <a:cubicBezTo>
                      <a:pt x="379" y="163"/>
                      <a:pt x="377" y="164"/>
                      <a:pt x="376" y="166"/>
                    </a:cubicBezTo>
                    <a:cubicBezTo>
                      <a:pt x="375" y="167"/>
                      <a:pt x="375" y="165"/>
                      <a:pt x="374" y="165"/>
                    </a:cubicBezTo>
                    <a:cubicBezTo>
                      <a:pt x="373" y="165"/>
                      <a:pt x="372" y="165"/>
                      <a:pt x="370" y="167"/>
                    </a:cubicBezTo>
                    <a:cubicBezTo>
                      <a:pt x="369" y="168"/>
                      <a:pt x="371" y="165"/>
                      <a:pt x="372" y="165"/>
                    </a:cubicBezTo>
                    <a:cubicBezTo>
                      <a:pt x="373" y="165"/>
                      <a:pt x="372" y="164"/>
                      <a:pt x="372" y="163"/>
                    </a:cubicBezTo>
                    <a:cubicBezTo>
                      <a:pt x="371" y="163"/>
                      <a:pt x="371" y="162"/>
                      <a:pt x="372" y="162"/>
                    </a:cubicBezTo>
                    <a:cubicBezTo>
                      <a:pt x="373" y="162"/>
                      <a:pt x="373" y="162"/>
                      <a:pt x="373" y="161"/>
                    </a:cubicBezTo>
                    <a:cubicBezTo>
                      <a:pt x="373" y="160"/>
                      <a:pt x="374" y="160"/>
                      <a:pt x="376" y="159"/>
                    </a:cubicBezTo>
                    <a:cubicBezTo>
                      <a:pt x="378" y="159"/>
                      <a:pt x="371" y="160"/>
                      <a:pt x="369" y="160"/>
                    </a:cubicBezTo>
                    <a:cubicBezTo>
                      <a:pt x="367" y="160"/>
                      <a:pt x="366" y="162"/>
                      <a:pt x="365" y="163"/>
                    </a:cubicBezTo>
                    <a:cubicBezTo>
                      <a:pt x="364" y="164"/>
                      <a:pt x="365" y="164"/>
                      <a:pt x="367" y="167"/>
                    </a:cubicBezTo>
                    <a:cubicBezTo>
                      <a:pt x="369" y="170"/>
                      <a:pt x="365" y="167"/>
                      <a:pt x="364" y="165"/>
                    </a:cubicBezTo>
                    <a:cubicBezTo>
                      <a:pt x="363" y="164"/>
                      <a:pt x="364" y="163"/>
                      <a:pt x="366" y="161"/>
                    </a:cubicBezTo>
                    <a:cubicBezTo>
                      <a:pt x="367" y="158"/>
                      <a:pt x="366" y="159"/>
                      <a:pt x="364" y="159"/>
                    </a:cubicBezTo>
                    <a:cubicBezTo>
                      <a:pt x="362" y="159"/>
                      <a:pt x="362" y="161"/>
                      <a:pt x="360" y="162"/>
                    </a:cubicBezTo>
                    <a:cubicBezTo>
                      <a:pt x="359" y="162"/>
                      <a:pt x="359" y="163"/>
                      <a:pt x="359" y="165"/>
                    </a:cubicBezTo>
                    <a:cubicBezTo>
                      <a:pt x="358" y="167"/>
                      <a:pt x="358" y="169"/>
                      <a:pt x="357" y="167"/>
                    </a:cubicBezTo>
                    <a:cubicBezTo>
                      <a:pt x="356" y="165"/>
                      <a:pt x="357" y="164"/>
                      <a:pt x="358" y="163"/>
                    </a:cubicBezTo>
                    <a:cubicBezTo>
                      <a:pt x="359" y="162"/>
                      <a:pt x="358" y="162"/>
                      <a:pt x="358" y="160"/>
                    </a:cubicBezTo>
                    <a:cubicBezTo>
                      <a:pt x="358" y="159"/>
                      <a:pt x="359" y="158"/>
                      <a:pt x="360" y="155"/>
                    </a:cubicBezTo>
                    <a:cubicBezTo>
                      <a:pt x="360" y="153"/>
                      <a:pt x="359" y="156"/>
                      <a:pt x="359" y="157"/>
                    </a:cubicBezTo>
                    <a:cubicBezTo>
                      <a:pt x="358" y="159"/>
                      <a:pt x="357" y="158"/>
                      <a:pt x="355" y="159"/>
                    </a:cubicBezTo>
                    <a:cubicBezTo>
                      <a:pt x="353" y="160"/>
                      <a:pt x="353" y="161"/>
                      <a:pt x="352" y="163"/>
                    </a:cubicBezTo>
                    <a:cubicBezTo>
                      <a:pt x="352" y="165"/>
                      <a:pt x="351" y="164"/>
                      <a:pt x="349" y="163"/>
                    </a:cubicBezTo>
                    <a:cubicBezTo>
                      <a:pt x="347" y="162"/>
                      <a:pt x="350" y="162"/>
                      <a:pt x="351" y="162"/>
                    </a:cubicBezTo>
                    <a:cubicBezTo>
                      <a:pt x="353" y="162"/>
                      <a:pt x="353" y="160"/>
                      <a:pt x="353" y="160"/>
                    </a:cubicBezTo>
                    <a:cubicBezTo>
                      <a:pt x="353" y="160"/>
                      <a:pt x="355" y="159"/>
                      <a:pt x="354" y="157"/>
                    </a:cubicBezTo>
                    <a:cubicBezTo>
                      <a:pt x="353" y="156"/>
                      <a:pt x="349" y="158"/>
                      <a:pt x="348" y="159"/>
                    </a:cubicBezTo>
                    <a:cubicBezTo>
                      <a:pt x="347" y="160"/>
                      <a:pt x="347" y="159"/>
                      <a:pt x="347" y="156"/>
                    </a:cubicBezTo>
                    <a:cubicBezTo>
                      <a:pt x="348" y="154"/>
                      <a:pt x="347" y="156"/>
                      <a:pt x="345" y="158"/>
                    </a:cubicBezTo>
                    <a:cubicBezTo>
                      <a:pt x="343" y="159"/>
                      <a:pt x="345" y="156"/>
                      <a:pt x="346" y="153"/>
                    </a:cubicBezTo>
                    <a:cubicBezTo>
                      <a:pt x="347" y="151"/>
                      <a:pt x="341" y="152"/>
                      <a:pt x="339" y="153"/>
                    </a:cubicBezTo>
                    <a:cubicBezTo>
                      <a:pt x="338" y="153"/>
                      <a:pt x="339" y="154"/>
                      <a:pt x="338" y="155"/>
                    </a:cubicBezTo>
                    <a:cubicBezTo>
                      <a:pt x="336" y="156"/>
                      <a:pt x="335" y="155"/>
                      <a:pt x="337" y="155"/>
                    </a:cubicBezTo>
                    <a:cubicBezTo>
                      <a:pt x="338" y="155"/>
                      <a:pt x="338" y="155"/>
                      <a:pt x="338" y="153"/>
                    </a:cubicBezTo>
                    <a:cubicBezTo>
                      <a:pt x="338" y="152"/>
                      <a:pt x="337" y="151"/>
                      <a:pt x="340" y="151"/>
                    </a:cubicBezTo>
                    <a:cubicBezTo>
                      <a:pt x="342" y="151"/>
                      <a:pt x="340" y="150"/>
                      <a:pt x="338" y="150"/>
                    </a:cubicBezTo>
                    <a:cubicBezTo>
                      <a:pt x="336" y="150"/>
                      <a:pt x="336" y="150"/>
                      <a:pt x="335" y="151"/>
                    </a:cubicBezTo>
                    <a:cubicBezTo>
                      <a:pt x="334" y="153"/>
                      <a:pt x="334" y="151"/>
                      <a:pt x="334" y="151"/>
                    </a:cubicBezTo>
                    <a:cubicBezTo>
                      <a:pt x="335" y="151"/>
                      <a:pt x="334" y="149"/>
                      <a:pt x="332" y="150"/>
                    </a:cubicBezTo>
                    <a:cubicBezTo>
                      <a:pt x="331" y="151"/>
                      <a:pt x="330" y="151"/>
                      <a:pt x="332" y="150"/>
                    </a:cubicBezTo>
                    <a:cubicBezTo>
                      <a:pt x="333" y="149"/>
                      <a:pt x="334" y="150"/>
                      <a:pt x="335" y="149"/>
                    </a:cubicBezTo>
                    <a:cubicBezTo>
                      <a:pt x="336" y="149"/>
                      <a:pt x="339" y="148"/>
                      <a:pt x="340" y="149"/>
                    </a:cubicBezTo>
                    <a:cubicBezTo>
                      <a:pt x="342" y="149"/>
                      <a:pt x="343" y="150"/>
                      <a:pt x="343" y="149"/>
                    </a:cubicBezTo>
                    <a:cubicBezTo>
                      <a:pt x="344" y="148"/>
                      <a:pt x="344" y="148"/>
                      <a:pt x="345" y="148"/>
                    </a:cubicBezTo>
                    <a:cubicBezTo>
                      <a:pt x="346" y="148"/>
                      <a:pt x="347" y="148"/>
                      <a:pt x="345" y="148"/>
                    </a:cubicBezTo>
                    <a:cubicBezTo>
                      <a:pt x="344" y="148"/>
                      <a:pt x="342" y="147"/>
                      <a:pt x="342" y="147"/>
                    </a:cubicBezTo>
                    <a:cubicBezTo>
                      <a:pt x="342" y="147"/>
                      <a:pt x="337" y="148"/>
                      <a:pt x="336" y="148"/>
                    </a:cubicBezTo>
                    <a:cubicBezTo>
                      <a:pt x="334" y="149"/>
                      <a:pt x="334" y="149"/>
                      <a:pt x="334" y="148"/>
                    </a:cubicBezTo>
                    <a:cubicBezTo>
                      <a:pt x="333" y="146"/>
                      <a:pt x="333" y="146"/>
                      <a:pt x="335" y="145"/>
                    </a:cubicBezTo>
                    <a:cubicBezTo>
                      <a:pt x="336" y="144"/>
                      <a:pt x="332" y="146"/>
                      <a:pt x="331" y="147"/>
                    </a:cubicBezTo>
                    <a:cubicBezTo>
                      <a:pt x="331" y="147"/>
                      <a:pt x="330" y="149"/>
                      <a:pt x="329" y="147"/>
                    </a:cubicBezTo>
                    <a:cubicBezTo>
                      <a:pt x="328" y="146"/>
                      <a:pt x="329" y="147"/>
                      <a:pt x="328" y="145"/>
                    </a:cubicBezTo>
                    <a:cubicBezTo>
                      <a:pt x="327" y="144"/>
                      <a:pt x="325" y="144"/>
                      <a:pt x="324" y="144"/>
                    </a:cubicBezTo>
                    <a:cubicBezTo>
                      <a:pt x="322" y="143"/>
                      <a:pt x="321" y="145"/>
                      <a:pt x="318" y="144"/>
                    </a:cubicBezTo>
                    <a:cubicBezTo>
                      <a:pt x="316" y="144"/>
                      <a:pt x="318" y="142"/>
                      <a:pt x="320" y="143"/>
                    </a:cubicBezTo>
                    <a:cubicBezTo>
                      <a:pt x="322" y="143"/>
                      <a:pt x="321" y="143"/>
                      <a:pt x="324" y="142"/>
                    </a:cubicBezTo>
                    <a:cubicBezTo>
                      <a:pt x="327" y="142"/>
                      <a:pt x="327" y="142"/>
                      <a:pt x="325" y="141"/>
                    </a:cubicBezTo>
                    <a:cubicBezTo>
                      <a:pt x="323" y="140"/>
                      <a:pt x="316" y="140"/>
                      <a:pt x="315" y="140"/>
                    </a:cubicBezTo>
                    <a:cubicBezTo>
                      <a:pt x="314" y="140"/>
                      <a:pt x="314" y="139"/>
                      <a:pt x="314" y="139"/>
                    </a:cubicBezTo>
                    <a:cubicBezTo>
                      <a:pt x="314" y="138"/>
                      <a:pt x="313" y="139"/>
                      <a:pt x="310" y="138"/>
                    </a:cubicBezTo>
                    <a:cubicBezTo>
                      <a:pt x="307" y="137"/>
                      <a:pt x="307" y="137"/>
                      <a:pt x="310" y="137"/>
                    </a:cubicBezTo>
                    <a:cubicBezTo>
                      <a:pt x="312" y="136"/>
                      <a:pt x="315" y="138"/>
                      <a:pt x="317" y="138"/>
                    </a:cubicBezTo>
                    <a:cubicBezTo>
                      <a:pt x="319" y="139"/>
                      <a:pt x="322" y="138"/>
                      <a:pt x="324" y="138"/>
                    </a:cubicBezTo>
                    <a:cubicBezTo>
                      <a:pt x="326" y="138"/>
                      <a:pt x="328" y="139"/>
                      <a:pt x="331" y="139"/>
                    </a:cubicBezTo>
                    <a:cubicBezTo>
                      <a:pt x="334" y="138"/>
                      <a:pt x="329" y="138"/>
                      <a:pt x="328" y="138"/>
                    </a:cubicBezTo>
                    <a:cubicBezTo>
                      <a:pt x="327" y="137"/>
                      <a:pt x="326" y="136"/>
                      <a:pt x="324" y="136"/>
                    </a:cubicBezTo>
                    <a:cubicBezTo>
                      <a:pt x="321" y="135"/>
                      <a:pt x="326" y="136"/>
                      <a:pt x="328" y="137"/>
                    </a:cubicBezTo>
                    <a:cubicBezTo>
                      <a:pt x="329" y="137"/>
                      <a:pt x="329" y="136"/>
                      <a:pt x="328" y="135"/>
                    </a:cubicBezTo>
                    <a:cubicBezTo>
                      <a:pt x="326" y="133"/>
                      <a:pt x="325" y="134"/>
                      <a:pt x="322" y="134"/>
                    </a:cubicBezTo>
                    <a:cubicBezTo>
                      <a:pt x="320" y="134"/>
                      <a:pt x="324" y="132"/>
                      <a:pt x="325" y="133"/>
                    </a:cubicBezTo>
                    <a:cubicBezTo>
                      <a:pt x="327" y="133"/>
                      <a:pt x="328" y="133"/>
                      <a:pt x="331" y="133"/>
                    </a:cubicBezTo>
                    <a:cubicBezTo>
                      <a:pt x="333" y="133"/>
                      <a:pt x="332" y="132"/>
                      <a:pt x="332" y="132"/>
                    </a:cubicBezTo>
                    <a:cubicBezTo>
                      <a:pt x="331" y="131"/>
                      <a:pt x="327" y="130"/>
                      <a:pt x="326" y="129"/>
                    </a:cubicBezTo>
                    <a:cubicBezTo>
                      <a:pt x="324" y="129"/>
                      <a:pt x="323" y="128"/>
                      <a:pt x="320" y="129"/>
                    </a:cubicBezTo>
                    <a:cubicBezTo>
                      <a:pt x="316" y="130"/>
                      <a:pt x="315" y="129"/>
                      <a:pt x="318" y="129"/>
                    </a:cubicBezTo>
                    <a:cubicBezTo>
                      <a:pt x="321" y="128"/>
                      <a:pt x="320" y="128"/>
                      <a:pt x="319" y="128"/>
                    </a:cubicBezTo>
                    <a:cubicBezTo>
                      <a:pt x="317" y="127"/>
                      <a:pt x="315" y="127"/>
                      <a:pt x="316" y="127"/>
                    </a:cubicBezTo>
                    <a:cubicBezTo>
                      <a:pt x="317" y="127"/>
                      <a:pt x="321" y="127"/>
                      <a:pt x="324" y="128"/>
                    </a:cubicBezTo>
                    <a:cubicBezTo>
                      <a:pt x="327" y="128"/>
                      <a:pt x="326" y="128"/>
                      <a:pt x="326" y="127"/>
                    </a:cubicBezTo>
                    <a:cubicBezTo>
                      <a:pt x="326" y="125"/>
                      <a:pt x="324" y="126"/>
                      <a:pt x="321" y="126"/>
                    </a:cubicBezTo>
                    <a:cubicBezTo>
                      <a:pt x="318" y="126"/>
                      <a:pt x="318" y="124"/>
                      <a:pt x="319" y="125"/>
                    </a:cubicBezTo>
                    <a:cubicBezTo>
                      <a:pt x="320" y="125"/>
                      <a:pt x="323" y="125"/>
                      <a:pt x="325" y="125"/>
                    </a:cubicBezTo>
                    <a:cubicBezTo>
                      <a:pt x="327" y="126"/>
                      <a:pt x="328" y="126"/>
                      <a:pt x="330" y="127"/>
                    </a:cubicBezTo>
                    <a:cubicBezTo>
                      <a:pt x="332" y="128"/>
                      <a:pt x="333" y="129"/>
                      <a:pt x="335" y="129"/>
                    </a:cubicBezTo>
                    <a:cubicBezTo>
                      <a:pt x="338" y="128"/>
                      <a:pt x="338" y="128"/>
                      <a:pt x="338" y="129"/>
                    </a:cubicBezTo>
                    <a:cubicBezTo>
                      <a:pt x="339" y="129"/>
                      <a:pt x="340" y="129"/>
                      <a:pt x="341" y="129"/>
                    </a:cubicBezTo>
                    <a:cubicBezTo>
                      <a:pt x="343" y="128"/>
                      <a:pt x="343" y="128"/>
                      <a:pt x="345" y="129"/>
                    </a:cubicBezTo>
                    <a:cubicBezTo>
                      <a:pt x="347" y="130"/>
                      <a:pt x="347" y="127"/>
                      <a:pt x="347" y="125"/>
                    </a:cubicBezTo>
                    <a:cubicBezTo>
                      <a:pt x="347" y="124"/>
                      <a:pt x="343" y="122"/>
                      <a:pt x="340" y="121"/>
                    </a:cubicBezTo>
                    <a:cubicBezTo>
                      <a:pt x="337" y="120"/>
                      <a:pt x="333" y="120"/>
                      <a:pt x="331" y="120"/>
                    </a:cubicBezTo>
                    <a:cubicBezTo>
                      <a:pt x="329" y="121"/>
                      <a:pt x="328" y="120"/>
                      <a:pt x="326" y="120"/>
                    </a:cubicBezTo>
                    <a:cubicBezTo>
                      <a:pt x="324" y="119"/>
                      <a:pt x="320" y="118"/>
                      <a:pt x="319" y="117"/>
                    </a:cubicBezTo>
                    <a:cubicBezTo>
                      <a:pt x="317" y="117"/>
                      <a:pt x="314" y="118"/>
                      <a:pt x="313" y="119"/>
                    </a:cubicBezTo>
                    <a:cubicBezTo>
                      <a:pt x="311" y="119"/>
                      <a:pt x="308" y="119"/>
                      <a:pt x="307" y="119"/>
                    </a:cubicBezTo>
                    <a:cubicBezTo>
                      <a:pt x="306" y="119"/>
                      <a:pt x="304" y="119"/>
                      <a:pt x="300" y="119"/>
                    </a:cubicBezTo>
                    <a:cubicBezTo>
                      <a:pt x="296" y="120"/>
                      <a:pt x="300" y="118"/>
                      <a:pt x="302" y="118"/>
                    </a:cubicBezTo>
                    <a:cubicBezTo>
                      <a:pt x="304" y="117"/>
                      <a:pt x="308" y="119"/>
                      <a:pt x="309" y="119"/>
                    </a:cubicBezTo>
                    <a:cubicBezTo>
                      <a:pt x="310" y="119"/>
                      <a:pt x="313" y="118"/>
                      <a:pt x="315" y="117"/>
                    </a:cubicBezTo>
                    <a:cubicBezTo>
                      <a:pt x="317" y="116"/>
                      <a:pt x="320" y="116"/>
                      <a:pt x="322" y="117"/>
                    </a:cubicBezTo>
                    <a:cubicBezTo>
                      <a:pt x="324" y="117"/>
                      <a:pt x="326" y="114"/>
                      <a:pt x="328" y="113"/>
                    </a:cubicBezTo>
                    <a:cubicBezTo>
                      <a:pt x="329" y="112"/>
                      <a:pt x="330" y="112"/>
                      <a:pt x="332" y="113"/>
                    </a:cubicBezTo>
                    <a:cubicBezTo>
                      <a:pt x="334" y="113"/>
                      <a:pt x="336" y="115"/>
                      <a:pt x="339" y="114"/>
                    </a:cubicBezTo>
                    <a:cubicBezTo>
                      <a:pt x="343" y="114"/>
                      <a:pt x="341" y="112"/>
                      <a:pt x="340" y="111"/>
                    </a:cubicBezTo>
                    <a:cubicBezTo>
                      <a:pt x="340" y="110"/>
                      <a:pt x="340" y="110"/>
                      <a:pt x="340" y="109"/>
                    </a:cubicBezTo>
                    <a:cubicBezTo>
                      <a:pt x="340" y="107"/>
                      <a:pt x="337" y="105"/>
                      <a:pt x="336" y="104"/>
                    </a:cubicBezTo>
                    <a:cubicBezTo>
                      <a:pt x="334" y="103"/>
                      <a:pt x="331" y="100"/>
                      <a:pt x="329" y="99"/>
                    </a:cubicBezTo>
                    <a:cubicBezTo>
                      <a:pt x="328" y="99"/>
                      <a:pt x="328" y="99"/>
                      <a:pt x="327" y="99"/>
                    </a:cubicBezTo>
                    <a:cubicBezTo>
                      <a:pt x="325" y="99"/>
                      <a:pt x="325" y="101"/>
                      <a:pt x="325" y="102"/>
                    </a:cubicBezTo>
                    <a:cubicBezTo>
                      <a:pt x="325" y="104"/>
                      <a:pt x="323" y="104"/>
                      <a:pt x="321" y="105"/>
                    </a:cubicBezTo>
                    <a:cubicBezTo>
                      <a:pt x="319" y="106"/>
                      <a:pt x="317" y="108"/>
                      <a:pt x="316" y="108"/>
                    </a:cubicBezTo>
                    <a:cubicBezTo>
                      <a:pt x="314" y="108"/>
                      <a:pt x="311" y="109"/>
                      <a:pt x="310" y="110"/>
                    </a:cubicBezTo>
                    <a:cubicBezTo>
                      <a:pt x="310" y="111"/>
                      <a:pt x="308" y="112"/>
                      <a:pt x="307" y="112"/>
                    </a:cubicBezTo>
                    <a:cubicBezTo>
                      <a:pt x="305" y="112"/>
                      <a:pt x="304" y="112"/>
                      <a:pt x="303" y="112"/>
                    </a:cubicBezTo>
                    <a:cubicBezTo>
                      <a:pt x="302" y="112"/>
                      <a:pt x="300" y="113"/>
                      <a:pt x="301" y="112"/>
                    </a:cubicBezTo>
                    <a:cubicBezTo>
                      <a:pt x="302" y="111"/>
                      <a:pt x="303" y="111"/>
                      <a:pt x="305" y="111"/>
                    </a:cubicBezTo>
                    <a:cubicBezTo>
                      <a:pt x="306" y="111"/>
                      <a:pt x="307" y="111"/>
                      <a:pt x="308" y="110"/>
                    </a:cubicBezTo>
                    <a:cubicBezTo>
                      <a:pt x="309" y="109"/>
                      <a:pt x="309" y="109"/>
                      <a:pt x="311" y="108"/>
                    </a:cubicBezTo>
                    <a:cubicBezTo>
                      <a:pt x="312" y="108"/>
                      <a:pt x="314" y="107"/>
                      <a:pt x="315" y="106"/>
                    </a:cubicBezTo>
                    <a:cubicBezTo>
                      <a:pt x="317" y="105"/>
                      <a:pt x="317" y="105"/>
                      <a:pt x="317" y="103"/>
                    </a:cubicBezTo>
                    <a:cubicBezTo>
                      <a:pt x="318" y="101"/>
                      <a:pt x="317" y="102"/>
                      <a:pt x="316" y="102"/>
                    </a:cubicBezTo>
                    <a:cubicBezTo>
                      <a:pt x="315" y="102"/>
                      <a:pt x="314" y="102"/>
                      <a:pt x="313" y="101"/>
                    </a:cubicBezTo>
                    <a:cubicBezTo>
                      <a:pt x="312" y="101"/>
                      <a:pt x="311" y="101"/>
                      <a:pt x="310" y="102"/>
                    </a:cubicBezTo>
                    <a:cubicBezTo>
                      <a:pt x="309" y="102"/>
                      <a:pt x="307" y="103"/>
                      <a:pt x="304" y="103"/>
                    </a:cubicBezTo>
                    <a:cubicBezTo>
                      <a:pt x="302" y="104"/>
                      <a:pt x="303" y="104"/>
                      <a:pt x="303" y="106"/>
                    </a:cubicBezTo>
                    <a:cubicBezTo>
                      <a:pt x="302" y="107"/>
                      <a:pt x="301" y="107"/>
                      <a:pt x="300" y="108"/>
                    </a:cubicBezTo>
                    <a:cubicBezTo>
                      <a:pt x="299" y="108"/>
                      <a:pt x="298" y="108"/>
                      <a:pt x="296" y="109"/>
                    </a:cubicBezTo>
                    <a:cubicBezTo>
                      <a:pt x="295" y="110"/>
                      <a:pt x="293" y="111"/>
                      <a:pt x="292" y="110"/>
                    </a:cubicBezTo>
                    <a:cubicBezTo>
                      <a:pt x="291" y="109"/>
                      <a:pt x="295" y="108"/>
                      <a:pt x="298" y="107"/>
                    </a:cubicBezTo>
                    <a:cubicBezTo>
                      <a:pt x="300" y="106"/>
                      <a:pt x="301" y="107"/>
                      <a:pt x="301" y="106"/>
                    </a:cubicBezTo>
                    <a:cubicBezTo>
                      <a:pt x="301" y="106"/>
                      <a:pt x="301" y="105"/>
                      <a:pt x="298" y="106"/>
                    </a:cubicBezTo>
                    <a:cubicBezTo>
                      <a:pt x="295" y="106"/>
                      <a:pt x="297" y="105"/>
                      <a:pt x="299" y="104"/>
                    </a:cubicBezTo>
                    <a:cubicBezTo>
                      <a:pt x="301" y="104"/>
                      <a:pt x="300" y="104"/>
                      <a:pt x="302" y="102"/>
                    </a:cubicBezTo>
                    <a:cubicBezTo>
                      <a:pt x="304" y="100"/>
                      <a:pt x="313" y="99"/>
                      <a:pt x="315" y="99"/>
                    </a:cubicBezTo>
                    <a:cubicBezTo>
                      <a:pt x="318" y="98"/>
                      <a:pt x="318" y="98"/>
                      <a:pt x="318" y="97"/>
                    </a:cubicBezTo>
                    <a:cubicBezTo>
                      <a:pt x="319" y="97"/>
                      <a:pt x="318" y="96"/>
                      <a:pt x="320" y="96"/>
                    </a:cubicBezTo>
                    <a:cubicBezTo>
                      <a:pt x="323" y="97"/>
                      <a:pt x="322" y="93"/>
                      <a:pt x="323" y="91"/>
                    </a:cubicBezTo>
                    <a:cubicBezTo>
                      <a:pt x="323" y="90"/>
                      <a:pt x="321" y="90"/>
                      <a:pt x="319" y="90"/>
                    </a:cubicBezTo>
                    <a:cubicBezTo>
                      <a:pt x="317" y="90"/>
                      <a:pt x="316" y="89"/>
                      <a:pt x="315" y="88"/>
                    </a:cubicBezTo>
                    <a:cubicBezTo>
                      <a:pt x="314" y="88"/>
                      <a:pt x="309" y="86"/>
                      <a:pt x="308" y="86"/>
                    </a:cubicBezTo>
                    <a:cubicBezTo>
                      <a:pt x="307" y="85"/>
                      <a:pt x="300" y="88"/>
                      <a:pt x="299" y="89"/>
                    </a:cubicBezTo>
                    <a:cubicBezTo>
                      <a:pt x="297" y="90"/>
                      <a:pt x="296" y="90"/>
                      <a:pt x="295" y="90"/>
                    </a:cubicBezTo>
                    <a:cubicBezTo>
                      <a:pt x="294" y="90"/>
                      <a:pt x="294" y="90"/>
                      <a:pt x="294" y="91"/>
                    </a:cubicBezTo>
                    <a:cubicBezTo>
                      <a:pt x="294" y="92"/>
                      <a:pt x="294" y="93"/>
                      <a:pt x="293" y="92"/>
                    </a:cubicBezTo>
                    <a:cubicBezTo>
                      <a:pt x="292" y="92"/>
                      <a:pt x="291" y="92"/>
                      <a:pt x="291" y="91"/>
                    </a:cubicBezTo>
                    <a:cubicBezTo>
                      <a:pt x="292" y="89"/>
                      <a:pt x="293" y="89"/>
                      <a:pt x="295" y="90"/>
                    </a:cubicBezTo>
                    <a:cubicBezTo>
                      <a:pt x="296" y="90"/>
                      <a:pt x="298" y="88"/>
                      <a:pt x="299" y="87"/>
                    </a:cubicBezTo>
                    <a:cubicBezTo>
                      <a:pt x="300" y="86"/>
                      <a:pt x="301" y="85"/>
                      <a:pt x="301" y="84"/>
                    </a:cubicBezTo>
                    <a:cubicBezTo>
                      <a:pt x="301" y="82"/>
                      <a:pt x="297" y="84"/>
                      <a:pt x="296" y="85"/>
                    </a:cubicBezTo>
                    <a:cubicBezTo>
                      <a:pt x="294" y="85"/>
                      <a:pt x="290" y="87"/>
                      <a:pt x="289" y="88"/>
                    </a:cubicBezTo>
                    <a:cubicBezTo>
                      <a:pt x="288" y="88"/>
                      <a:pt x="286" y="89"/>
                      <a:pt x="285" y="90"/>
                    </a:cubicBezTo>
                    <a:cubicBezTo>
                      <a:pt x="284" y="90"/>
                      <a:pt x="283" y="90"/>
                      <a:pt x="282" y="96"/>
                    </a:cubicBezTo>
                    <a:cubicBezTo>
                      <a:pt x="280" y="101"/>
                      <a:pt x="279" y="101"/>
                      <a:pt x="279" y="100"/>
                    </a:cubicBezTo>
                    <a:cubicBezTo>
                      <a:pt x="279" y="99"/>
                      <a:pt x="280" y="94"/>
                      <a:pt x="281" y="93"/>
                    </a:cubicBezTo>
                    <a:cubicBezTo>
                      <a:pt x="281" y="91"/>
                      <a:pt x="279" y="91"/>
                      <a:pt x="277" y="91"/>
                    </a:cubicBezTo>
                    <a:cubicBezTo>
                      <a:pt x="276" y="91"/>
                      <a:pt x="274" y="92"/>
                      <a:pt x="275" y="91"/>
                    </a:cubicBezTo>
                    <a:cubicBezTo>
                      <a:pt x="275" y="90"/>
                      <a:pt x="277" y="91"/>
                      <a:pt x="279" y="91"/>
                    </a:cubicBezTo>
                    <a:cubicBezTo>
                      <a:pt x="281" y="92"/>
                      <a:pt x="282" y="90"/>
                      <a:pt x="284" y="89"/>
                    </a:cubicBezTo>
                    <a:cubicBezTo>
                      <a:pt x="286" y="88"/>
                      <a:pt x="287" y="86"/>
                      <a:pt x="288" y="85"/>
                    </a:cubicBezTo>
                    <a:cubicBezTo>
                      <a:pt x="290" y="83"/>
                      <a:pt x="290" y="82"/>
                      <a:pt x="290" y="80"/>
                    </a:cubicBezTo>
                    <a:cubicBezTo>
                      <a:pt x="289" y="78"/>
                      <a:pt x="288" y="77"/>
                      <a:pt x="287" y="77"/>
                    </a:cubicBezTo>
                    <a:cubicBezTo>
                      <a:pt x="286" y="76"/>
                      <a:pt x="285" y="78"/>
                      <a:pt x="283" y="79"/>
                    </a:cubicBezTo>
                    <a:cubicBezTo>
                      <a:pt x="281" y="79"/>
                      <a:pt x="281" y="79"/>
                      <a:pt x="281" y="81"/>
                    </a:cubicBezTo>
                    <a:cubicBezTo>
                      <a:pt x="281" y="83"/>
                      <a:pt x="282" y="83"/>
                      <a:pt x="280" y="83"/>
                    </a:cubicBezTo>
                    <a:cubicBezTo>
                      <a:pt x="277" y="83"/>
                      <a:pt x="267" y="86"/>
                      <a:pt x="265" y="87"/>
                    </a:cubicBezTo>
                    <a:cubicBezTo>
                      <a:pt x="262" y="88"/>
                      <a:pt x="264" y="86"/>
                      <a:pt x="265" y="85"/>
                    </a:cubicBezTo>
                    <a:cubicBezTo>
                      <a:pt x="267" y="84"/>
                      <a:pt x="265" y="83"/>
                      <a:pt x="264" y="84"/>
                    </a:cubicBezTo>
                    <a:cubicBezTo>
                      <a:pt x="262" y="84"/>
                      <a:pt x="261" y="84"/>
                      <a:pt x="263" y="83"/>
                    </a:cubicBezTo>
                    <a:cubicBezTo>
                      <a:pt x="265" y="82"/>
                      <a:pt x="267" y="80"/>
                      <a:pt x="269" y="78"/>
                    </a:cubicBezTo>
                    <a:cubicBezTo>
                      <a:pt x="271" y="77"/>
                      <a:pt x="272" y="77"/>
                      <a:pt x="274" y="78"/>
                    </a:cubicBezTo>
                    <a:cubicBezTo>
                      <a:pt x="277" y="79"/>
                      <a:pt x="277" y="78"/>
                      <a:pt x="278" y="76"/>
                    </a:cubicBezTo>
                    <a:cubicBezTo>
                      <a:pt x="279" y="75"/>
                      <a:pt x="279" y="74"/>
                      <a:pt x="281" y="74"/>
                    </a:cubicBezTo>
                    <a:cubicBezTo>
                      <a:pt x="283" y="73"/>
                      <a:pt x="278" y="69"/>
                      <a:pt x="277" y="67"/>
                    </a:cubicBezTo>
                    <a:cubicBezTo>
                      <a:pt x="276" y="66"/>
                      <a:pt x="273" y="66"/>
                      <a:pt x="272" y="66"/>
                    </a:cubicBezTo>
                    <a:cubicBezTo>
                      <a:pt x="271" y="66"/>
                      <a:pt x="264" y="63"/>
                      <a:pt x="262" y="62"/>
                    </a:cubicBezTo>
                    <a:cubicBezTo>
                      <a:pt x="260" y="62"/>
                      <a:pt x="260" y="62"/>
                      <a:pt x="259" y="63"/>
                    </a:cubicBezTo>
                    <a:cubicBezTo>
                      <a:pt x="258" y="64"/>
                      <a:pt x="257" y="66"/>
                      <a:pt x="257" y="67"/>
                    </a:cubicBezTo>
                    <a:cubicBezTo>
                      <a:pt x="257" y="68"/>
                      <a:pt x="257" y="68"/>
                      <a:pt x="256" y="68"/>
                    </a:cubicBezTo>
                    <a:cubicBezTo>
                      <a:pt x="254" y="68"/>
                      <a:pt x="253" y="71"/>
                      <a:pt x="253" y="72"/>
                    </a:cubicBezTo>
                    <a:cubicBezTo>
                      <a:pt x="252" y="73"/>
                      <a:pt x="253" y="74"/>
                      <a:pt x="251" y="72"/>
                    </a:cubicBezTo>
                    <a:cubicBezTo>
                      <a:pt x="249" y="70"/>
                      <a:pt x="247" y="71"/>
                      <a:pt x="245" y="74"/>
                    </a:cubicBezTo>
                    <a:cubicBezTo>
                      <a:pt x="243" y="77"/>
                      <a:pt x="242" y="77"/>
                      <a:pt x="243" y="76"/>
                    </a:cubicBezTo>
                    <a:cubicBezTo>
                      <a:pt x="244" y="76"/>
                      <a:pt x="244" y="74"/>
                      <a:pt x="244" y="72"/>
                    </a:cubicBezTo>
                    <a:cubicBezTo>
                      <a:pt x="245" y="71"/>
                      <a:pt x="246" y="71"/>
                      <a:pt x="247" y="69"/>
                    </a:cubicBezTo>
                    <a:cubicBezTo>
                      <a:pt x="248" y="68"/>
                      <a:pt x="247" y="68"/>
                      <a:pt x="246" y="68"/>
                    </a:cubicBezTo>
                    <a:cubicBezTo>
                      <a:pt x="244" y="69"/>
                      <a:pt x="244" y="68"/>
                      <a:pt x="245" y="66"/>
                    </a:cubicBezTo>
                    <a:cubicBezTo>
                      <a:pt x="246" y="65"/>
                      <a:pt x="246" y="64"/>
                      <a:pt x="244" y="64"/>
                    </a:cubicBezTo>
                    <a:cubicBezTo>
                      <a:pt x="242" y="63"/>
                      <a:pt x="241" y="67"/>
                      <a:pt x="238" y="72"/>
                    </a:cubicBezTo>
                    <a:cubicBezTo>
                      <a:pt x="235" y="77"/>
                      <a:pt x="236" y="73"/>
                      <a:pt x="237" y="71"/>
                    </a:cubicBezTo>
                    <a:cubicBezTo>
                      <a:pt x="238" y="69"/>
                      <a:pt x="239" y="69"/>
                      <a:pt x="236" y="69"/>
                    </a:cubicBezTo>
                    <a:cubicBezTo>
                      <a:pt x="234" y="68"/>
                      <a:pt x="237" y="67"/>
                      <a:pt x="238" y="67"/>
                    </a:cubicBezTo>
                    <a:cubicBezTo>
                      <a:pt x="240" y="67"/>
                      <a:pt x="240" y="65"/>
                      <a:pt x="241" y="63"/>
                    </a:cubicBezTo>
                    <a:cubicBezTo>
                      <a:pt x="242" y="62"/>
                      <a:pt x="242" y="63"/>
                      <a:pt x="245" y="60"/>
                    </a:cubicBezTo>
                    <a:cubicBezTo>
                      <a:pt x="247" y="57"/>
                      <a:pt x="239" y="59"/>
                      <a:pt x="237" y="61"/>
                    </a:cubicBezTo>
                    <a:cubicBezTo>
                      <a:pt x="235" y="64"/>
                      <a:pt x="235" y="64"/>
                      <a:pt x="237" y="60"/>
                    </a:cubicBezTo>
                    <a:cubicBezTo>
                      <a:pt x="239" y="57"/>
                      <a:pt x="232" y="62"/>
                      <a:pt x="230" y="64"/>
                    </a:cubicBezTo>
                    <a:cubicBezTo>
                      <a:pt x="228" y="65"/>
                      <a:pt x="229" y="66"/>
                      <a:pt x="229" y="68"/>
                    </a:cubicBezTo>
                    <a:cubicBezTo>
                      <a:pt x="230" y="71"/>
                      <a:pt x="229" y="72"/>
                      <a:pt x="225" y="74"/>
                    </a:cubicBezTo>
                    <a:cubicBezTo>
                      <a:pt x="222" y="76"/>
                      <a:pt x="225" y="73"/>
                      <a:pt x="227" y="71"/>
                    </a:cubicBezTo>
                    <a:cubicBezTo>
                      <a:pt x="228" y="70"/>
                      <a:pt x="228" y="69"/>
                      <a:pt x="228" y="69"/>
                    </a:cubicBezTo>
                    <a:cubicBezTo>
                      <a:pt x="228" y="68"/>
                      <a:pt x="227" y="68"/>
                      <a:pt x="226" y="67"/>
                    </a:cubicBezTo>
                    <a:cubicBezTo>
                      <a:pt x="225" y="66"/>
                      <a:pt x="225" y="66"/>
                      <a:pt x="225" y="65"/>
                    </a:cubicBezTo>
                    <a:cubicBezTo>
                      <a:pt x="226" y="64"/>
                      <a:pt x="228" y="64"/>
                      <a:pt x="229" y="63"/>
                    </a:cubicBezTo>
                    <a:cubicBezTo>
                      <a:pt x="231" y="62"/>
                      <a:pt x="229" y="61"/>
                      <a:pt x="228" y="61"/>
                    </a:cubicBezTo>
                    <a:cubicBezTo>
                      <a:pt x="227" y="61"/>
                      <a:pt x="223" y="64"/>
                      <a:pt x="224" y="63"/>
                    </a:cubicBezTo>
                    <a:cubicBezTo>
                      <a:pt x="226" y="62"/>
                      <a:pt x="226" y="62"/>
                      <a:pt x="224" y="61"/>
                    </a:cubicBezTo>
                    <a:cubicBezTo>
                      <a:pt x="223" y="60"/>
                      <a:pt x="220" y="60"/>
                      <a:pt x="221" y="60"/>
                    </a:cubicBezTo>
                    <a:cubicBezTo>
                      <a:pt x="222" y="60"/>
                      <a:pt x="224" y="60"/>
                      <a:pt x="225" y="60"/>
                    </a:cubicBezTo>
                    <a:cubicBezTo>
                      <a:pt x="227" y="61"/>
                      <a:pt x="229" y="59"/>
                      <a:pt x="230" y="58"/>
                    </a:cubicBezTo>
                    <a:cubicBezTo>
                      <a:pt x="231" y="57"/>
                      <a:pt x="231" y="56"/>
                      <a:pt x="233" y="58"/>
                    </a:cubicBezTo>
                    <a:cubicBezTo>
                      <a:pt x="235" y="59"/>
                      <a:pt x="236" y="57"/>
                      <a:pt x="237" y="53"/>
                    </a:cubicBezTo>
                    <a:cubicBezTo>
                      <a:pt x="237" y="50"/>
                      <a:pt x="233" y="50"/>
                      <a:pt x="232" y="50"/>
                    </a:cubicBezTo>
                    <a:cubicBezTo>
                      <a:pt x="231" y="50"/>
                      <a:pt x="227" y="50"/>
                      <a:pt x="226" y="49"/>
                    </a:cubicBezTo>
                    <a:cubicBezTo>
                      <a:pt x="225" y="49"/>
                      <a:pt x="223" y="49"/>
                      <a:pt x="221" y="51"/>
                    </a:cubicBezTo>
                    <a:cubicBezTo>
                      <a:pt x="220" y="53"/>
                      <a:pt x="220" y="53"/>
                      <a:pt x="218" y="52"/>
                    </a:cubicBezTo>
                    <a:cubicBezTo>
                      <a:pt x="216" y="52"/>
                      <a:pt x="216" y="54"/>
                      <a:pt x="214" y="58"/>
                    </a:cubicBezTo>
                    <a:cubicBezTo>
                      <a:pt x="212" y="61"/>
                      <a:pt x="210" y="60"/>
                      <a:pt x="212" y="59"/>
                    </a:cubicBezTo>
                    <a:cubicBezTo>
                      <a:pt x="213" y="59"/>
                      <a:pt x="214" y="56"/>
                      <a:pt x="214" y="54"/>
                    </a:cubicBezTo>
                    <a:cubicBezTo>
                      <a:pt x="215" y="52"/>
                      <a:pt x="214" y="52"/>
                      <a:pt x="218" y="51"/>
                    </a:cubicBezTo>
                    <a:cubicBezTo>
                      <a:pt x="222" y="51"/>
                      <a:pt x="219" y="50"/>
                      <a:pt x="216" y="49"/>
                    </a:cubicBezTo>
                    <a:cubicBezTo>
                      <a:pt x="213" y="49"/>
                      <a:pt x="211" y="49"/>
                      <a:pt x="208" y="52"/>
                    </a:cubicBezTo>
                    <a:cubicBezTo>
                      <a:pt x="205" y="55"/>
                      <a:pt x="206" y="53"/>
                      <a:pt x="207" y="51"/>
                    </a:cubicBezTo>
                    <a:cubicBezTo>
                      <a:pt x="209" y="50"/>
                      <a:pt x="212" y="49"/>
                      <a:pt x="213" y="48"/>
                    </a:cubicBezTo>
                    <a:cubicBezTo>
                      <a:pt x="214" y="48"/>
                      <a:pt x="218" y="48"/>
                      <a:pt x="220" y="49"/>
                    </a:cubicBezTo>
                    <a:cubicBezTo>
                      <a:pt x="222" y="49"/>
                      <a:pt x="223" y="47"/>
                      <a:pt x="224" y="46"/>
                    </a:cubicBezTo>
                    <a:cubicBezTo>
                      <a:pt x="225" y="45"/>
                      <a:pt x="222" y="40"/>
                      <a:pt x="221" y="39"/>
                    </a:cubicBezTo>
                    <a:cubicBezTo>
                      <a:pt x="219" y="38"/>
                      <a:pt x="217" y="38"/>
                      <a:pt x="214" y="37"/>
                    </a:cubicBezTo>
                    <a:cubicBezTo>
                      <a:pt x="212" y="36"/>
                      <a:pt x="210" y="36"/>
                      <a:pt x="208" y="37"/>
                    </a:cubicBezTo>
                    <a:cubicBezTo>
                      <a:pt x="207" y="38"/>
                      <a:pt x="207" y="37"/>
                      <a:pt x="207" y="36"/>
                    </a:cubicBezTo>
                    <a:cubicBezTo>
                      <a:pt x="206" y="35"/>
                      <a:pt x="202" y="35"/>
                      <a:pt x="201" y="35"/>
                    </a:cubicBezTo>
                    <a:cubicBezTo>
                      <a:pt x="200" y="35"/>
                      <a:pt x="200" y="35"/>
                      <a:pt x="199" y="33"/>
                    </a:cubicBezTo>
                    <a:cubicBezTo>
                      <a:pt x="197" y="31"/>
                      <a:pt x="191" y="31"/>
                      <a:pt x="188" y="31"/>
                    </a:cubicBezTo>
                    <a:cubicBezTo>
                      <a:pt x="184" y="32"/>
                      <a:pt x="178" y="34"/>
                      <a:pt x="176" y="35"/>
                    </a:cubicBezTo>
                    <a:cubicBezTo>
                      <a:pt x="174" y="36"/>
                      <a:pt x="172" y="37"/>
                      <a:pt x="172" y="39"/>
                    </a:cubicBezTo>
                    <a:cubicBezTo>
                      <a:pt x="172" y="42"/>
                      <a:pt x="180" y="44"/>
                      <a:pt x="182" y="45"/>
                    </a:cubicBezTo>
                    <a:cubicBezTo>
                      <a:pt x="185" y="46"/>
                      <a:pt x="186" y="47"/>
                      <a:pt x="189" y="47"/>
                    </a:cubicBezTo>
                    <a:cubicBezTo>
                      <a:pt x="192" y="48"/>
                      <a:pt x="192" y="48"/>
                      <a:pt x="191" y="48"/>
                    </a:cubicBezTo>
                    <a:cubicBezTo>
                      <a:pt x="189" y="47"/>
                      <a:pt x="186" y="48"/>
                      <a:pt x="185" y="49"/>
                    </a:cubicBezTo>
                    <a:cubicBezTo>
                      <a:pt x="184" y="50"/>
                      <a:pt x="185" y="49"/>
                      <a:pt x="185" y="47"/>
                    </a:cubicBezTo>
                    <a:cubicBezTo>
                      <a:pt x="184" y="46"/>
                      <a:pt x="181" y="45"/>
                      <a:pt x="180" y="45"/>
                    </a:cubicBezTo>
                    <a:cubicBezTo>
                      <a:pt x="179" y="45"/>
                      <a:pt x="179" y="46"/>
                      <a:pt x="179" y="45"/>
                    </a:cubicBezTo>
                    <a:cubicBezTo>
                      <a:pt x="179" y="45"/>
                      <a:pt x="177" y="44"/>
                      <a:pt x="175" y="44"/>
                    </a:cubicBezTo>
                    <a:cubicBezTo>
                      <a:pt x="174" y="44"/>
                      <a:pt x="174" y="43"/>
                      <a:pt x="173" y="45"/>
                    </a:cubicBezTo>
                    <a:cubicBezTo>
                      <a:pt x="172" y="46"/>
                      <a:pt x="172" y="45"/>
                      <a:pt x="171" y="44"/>
                    </a:cubicBezTo>
                    <a:cubicBezTo>
                      <a:pt x="171" y="42"/>
                      <a:pt x="170" y="42"/>
                      <a:pt x="169" y="43"/>
                    </a:cubicBezTo>
                    <a:cubicBezTo>
                      <a:pt x="168" y="43"/>
                      <a:pt x="167" y="43"/>
                      <a:pt x="167" y="45"/>
                    </a:cubicBezTo>
                    <a:cubicBezTo>
                      <a:pt x="166" y="47"/>
                      <a:pt x="171" y="48"/>
                      <a:pt x="173" y="49"/>
                    </a:cubicBezTo>
                    <a:cubicBezTo>
                      <a:pt x="174" y="49"/>
                      <a:pt x="174" y="49"/>
                      <a:pt x="174" y="51"/>
                    </a:cubicBezTo>
                    <a:cubicBezTo>
                      <a:pt x="174" y="52"/>
                      <a:pt x="175" y="52"/>
                      <a:pt x="176" y="53"/>
                    </a:cubicBezTo>
                    <a:cubicBezTo>
                      <a:pt x="176" y="53"/>
                      <a:pt x="176" y="51"/>
                      <a:pt x="179" y="54"/>
                    </a:cubicBezTo>
                    <a:cubicBezTo>
                      <a:pt x="182" y="57"/>
                      <a:pt x="180" y="56"/>
                      <a:pt x="180" y="56"/>
                    </a:cubicBezTo>
                    <a:cubicBezTo>
                      <a:pt x="179" y="55"/>
                      <a:pt x="178" y="54"/>
                      <a:pt x="176" y="53"/>
                    </a:cubicBezTo>
                    <a:cubicBezTo>
                      <a:pt x="175" y="53"/>
                      <a:pt x="176" y="55"/>
                      <a:pt x="177" y="56"/>
                    </a:cubicBezTo>
                    <a:cubicBezTo>
                      <a:pt x="178" y="58"/>
                      <a:pt x="181" y="60"/>
                      <a:pt x="178" y="58"/>
                    </a:cubicBezTo>
                    <a:cubicBezTo>
                      <a:pt x="175" y="57"/>
                      <a:pt x="174" y="54"/>
                      <a:pt x="173" y="52"/>
                    </a:cubicBezTo>
                    <a:cubicBezTo>
                      <a:pt x="173" y="49"/>
                      <a:pt x="170" y="49"/>
                      <a:pt x="168" y="48"/>
                    </a:cubicBezTo>
                    <a:cubicBezTo>
                      <a:pt x="167" y="47"/>
                      <a:pt x="167" y="49"/>
                      <a:pt x="166" y="51"/>
                    </a:cubicBezTo>
                    <a:cubicBezTo>
                      <a:pt x="165" y="53"/>
                      <a:pt x="169" y="53"/>
                      <a:pt x="171" y="55"/>
                    </a:cubicBezTo>
                    <a:cubicBezTo>
                      <a:pt x="173" y="56"/>
                      <a:pt x="171" y="56"/>
                      <a:pt x="169" y="55"/>
                    </a:cubicBezTo>
                    <a:cubicBezTo>
                      <a:pt x="168" y="55"/>
                      <a:pt x="164" y="54"/>
                      <a:pt x="163" y="53"/>
                    </a:cubicBezTo>
                    <a:cubicBezTo>
                      <a:pt x="161" y="53"/>
                      <a:pt x="162" y="53"/>
                      <a:pt x="163" y="52"/>
                    </a:cubicBezTo>
                    <a:cubicBezTo>
                      <a:pt x="164" y="51"/>
                      <a:pt x="164" y="51"/>
                      <a:pt x="165" y="49"/>
                    </a:cubicBezTo>
                    <a:cubicBezTo>
                      <a:pt x="166" y="47"/>
                      <a:pt x="165" y="45"/>
                      <a:pt x="163" y="43"/>
                    </a:cubicBezTo>
                    <a:cubicBezTo>
                      <a:pt x="161" y="41"/>
                      <a:pt x="159" y="42"/>
                      <a:pt x="158" y="43"/>
                    </a:cubicBezTo>
                    <a:cubicBezTo>
                      <a:pt x="157" y="44"/>
                      <a:pt x="157" y="45"/>
                      <a:pt x="155" y="46"/>
                    </a:cubicBezTo>
                    <a:cubicBezTo>
                      <a:pt x="153" y="47"/>
                      <a:pt x="154" y="45"/>
                      <a:pt x="155" y="44"/>
                    </a:cubicBezTo>
                    <a:cubicBezTo>
                      <a:pt x="156" y="43"/>
                      <a:pt x="155" y="43"/>
                      <a:pt x="155" y="42"/>
                    </a:cubicBezTo>
                    <a:cubicBezTo>
                      <a:pt x="155" y="41"/>
                      <a:pt x="154" y="42"/>
                      <a:pt x="154" y="40"/>
                    </a:cubicBezTo>
                    <a:cubicBezTo>
                      <a:pt x="154" y="39"/>
                      <a:pt x="153" y="39"/>
                      <a:pt x="153" y="39"/>
                    </a:cubicBezTo>
                    <a:cubicBezTo>
                      <a:pt x="153" y="38"/>
                      <a:pt x="152" y="39"/>
                      <a:pt x="151" y="40"/>
                    </a:cubicBezTo>
                    <a:cubicBezTo>
                      <a:pt x="150" y="41"/>
                      <a:pt x="149" y="41"/>
                      <a:pt x="148" y="43"/>
                    </a:cubicBezTo>
                    <a:cubicBezTo>
                      <a:pt x="146" y="45"/>
                      <a:pt x="151" y="47"/>
                      <a:pt x="153" y="48"/>
                    </a:cubicBezTo>
                    <a:cubicBezTo>
                      <a:pt x="155" y="48"/>
                      <a:pt x="155" y="49"/>
                      <a:pt x="153" y="49"/>
                    </a:cubicBezTo>
                    <a:cubicBezTo>
                      <a:pt x="152" y="49"/>
                      <a:pt x="150" y="47"/>
                      <a:pt x="148" y="45"/>
                    </a:cubicBezTo>
                    <a:cubicBezTo>
                      <a:pt x="146" y="44"/>
                      <a:pt x="146" y="44"/>
                      <a:pt x="146" y="45"/>
                    </a:cubicBezTo>
                    <a:cubicBezTo>
                      <a:pt x="146" y="46"/>
                      <a:pt x="145" y="47"/>
                      <a:pt x="144" y="47"/>
                    </a:cubicBezTo>
                    <a:cubicBezTo>
                      <a:pt x="143" y="47"/>
                      <a:pt x="143" y="48"/>
                      <a:pt x="144" y="49"/>
                    </a:cubicBezTo>
                    <a:cubicBezTo>
                      <a:pt x="145" y="51"/>
                      <a:pt x="144" y="51"/>
                      <a:pt x="142" y="52"/>
                    </a:cubicBezTo>
                    <a:cubicBezTo>
                      <a:pt x="141" y="52"/>
                      <a:pt x="141" y="51"/>
                      <a:pt x="138" y="54"/>
                    </a:cubicBezTo>
                    <a:cubicBezTo>
                      <a:pt x="135" y="57"/>
                      <a:pt x="137" y="54"/>
                      <a:pt x="138" y="53"/>
                    </a:cubicBezTo>
                    <a:cubicBezTo>
                      <a:pt x="138" y="51"/>
                      <a:pt x="137" y="52"/>
                      <a:pt x="135" y="52"/>
                    </a:cubicBezTo>
                    <a:cubicBezTo>
                      <a:pt x="133" y="52"/>
                      <a:pt x="134" y="51"/>
                      <a:pt x="135" y="50"/>
                    </a:cubicBezTo>
                    <a:cubicBezTo>
                      <a:pt x="136" y="49"/>
                      <a:pt x="139" y="50"/>
                      <a:pt x="141" y="50"/>
                    </a:cubicBezTo>
                    <a:cubicBezTo>
                      <a:pt x="143" y="50"/>
                      <a:pt x="139" y="49"/>
                      <a:pt x="137" y="48"/>
                    </a:cubicBezTo>
                    <a:cubicBezTo>
                      <a:pt x="136" y="47"/>
                      <a:pt x="136" y="47"/>
                      <a:pt x="137" y="47"/>
                    </a:cubicBezTo>
                    <a:cubicBezTo>
                      <a:pt x="137" y="47"/>
                      <a:pt x="137" y="47"/>
                      <a:pt x="138" y="45"/>
                    </a:cubicBezTo>
                    <a:cubicBezTo>
                      <a:pt x="138" y="44"/>
                      <a:pt x="139" y="43"/>
                      <a:pt x="141" y="42"/>
                    </a:cubicBezTo>
                    <a:cubicBezTo>
                      <a:pt x="143" y="41"/>
                      <a:pt x="142" y="40"/>
                      <a:pt x="142" y="39"/>
                    </a:cubicBezTo>
                    <a:cubicBezTo>
                      <a:pt x="142" y="38"/>
                      <a:pt x="139" y="38"/>
                      <a:pt x="137" y="40"/>
                    </a:cubicBezTo>
                    <a:cubicBezTo>
                      <a:pt x="135" y="42"/>
                      <a:pt x="134" y="44"/>
                      <a:pt x="131" y="45"/>
                    </a:cubicBezTo>
                    <a:cubicBezTo>
                      <a:pt x="128" y="47"/>
                      <a:pt x="133" y="42"/>
                      <a:pt x="134" y="42"/>
                    </a:cubicBezTo>
                    <a:cubicBezTo>
                      <a:pt x="135" y="41"/>
                      <a:pt x="139" y="38"/>
                      <a:pt x="141" y="37"/>
                    </a:cubicBezTo>
                    <a:cubicBezTo>
                      <a:pt x="142" y="36"/>
                      <a:pt x="143" y="34"/>
                      <a:pt x="145" y="33"/>
                    </a:cubicBezTo>
                    <a:cubicBezTo>
                      <a:pt x="147" y="31"/>
                      <a:pt x="145" y="31"/>
                      <a:pt x="142" y="29"/>
                    </a:cubicBezTo>
                    <a:cubicBezTo>
                      <a:pt x="140" y="27"/>
                      <a:pt x="140" y="24"/>
                      <a:pt x="141" y="23"/>
                    </a:cubicBezTo>
                    <a:cubicBezTo>
                      <a:pt x="142" y="21"/>
                      <a:pt x="141" y="20"/>
                      <a:pt x="140" y="20"/>
                    </a:cubicBezTo>
                    <a:cubicBezTo>
                      <a:pt x="140" y="20"/>
                      <a:pt x="135" y="18"/>
                      <a:pt x="133" y="17"/>
                    </a:cubicBezTo>
                    <a:cubicBezTo>
                      <a:pt x="131" y="16"/>
                      <a:pt x="131" y="13"/>
                      <a:pt x="132" y="10"/>
                    </a:cubicBezTo>
                    <a:cubicBezTo>
                      <a:pt x="132" y="8"/>
                      <a:pt x="130" y="7"/>
                      <a:pt x="129" y="7"/>
                    </a:cubicBezTo>
                    <a:cubicBezTo>
                      <a:pt x="128" y="6"/>
                      <a:pt x="128" y="6"/>
                      <a:pt x="128" y="5"/>
                    </a:cubicBezTo>
                    <a:cubicBezTo>
                      <a:pt x="128" y="4"/>
                      <a:pt x="120" y="4"/>
                      <a:pt x="118" y="4"/>
                    </a:cubicBezTo>
                    <a:cubicBezTo>
                      <a:pt x="116" y="4"/>
                      <a:pt x="113" y="4"/>
                      <a:pt x="111" y="3"/>
                    </a:cubicBezTo>
                    <a:cubicBezTo>
                      <a:pt x="109" y="3"/>
                      <a:pt x="107" y="4"/>
                      <a:pt x="106" y="5"/>
                    </a:cubicBezTo>
                    <a:cubicBezTo>
                      <a:pt x="105" y="6"/>
                      <a:pt x="105" y="6"/>
                      <a:pt x="103" y="6"/>
                    </a:cubicBezTo>
                    <a:cubicBezTo>
                      <a:pt x="101" y="6"/>
                      <a:pt x="97" y="7"/>
                      <a:pt x="93" y="9"/>
                    </a:cubicBezTo>
                    <a:cubicBezTo>
                      <a:pt x="89" y="10"/>
                      <a:pt x="91" y="10"/>
                      <a:pt x="93" y="10"/>
                    </a:cubicBezTo>
                    <a:cubicBezTo>
                      <a:pt x="95" y="11"/>
                      <a:pt x="95" y="11"/>
                      <a:pt x="96" y="13"/>
                    </a:cubicBezTo>
                    <a:cubicBezTo>
                      <a:pt x="96" y="15"/>
                      <a:pt x="96" y="16"/>
                      <a:pt x="94" y="13"/>
                    </a:cubicBezTo>
                    <a:cubicBezTo>
                      <a:pt x="91" y="10"/>
                      <a:pt x="85" y="12"/>
                      <a:pt x="83" y="12"/>
                    </a:cubicBezTo>
                    <a:cubicBezTo>
                      <a:pt x="81" y="13"/>
                      <a:pt x="80" y="13"/>
                      <a:pt x="83" y="16"/>
                    </a:cubicBezTo>
                    <a:cubicBezTo>
                      <a:pt x="86" y="18"/>
                      <a:pt x="84" y="17"/>
                      <a:pt x="83" y="17"/>
                    </a:cubicBezTo>
                    <a:cubicBezTo>
                      <a:pt x="82" y="17"/>
                      <a:pt x="80" y="15"/>
                      <a:pt x="79" y="14"/>
                    </a:cubicBezTo>
                    <a:cubicBezTo>
                      <a:pt x="78" y="13"/>
                      <a:pt x="77" y="14"/>
                      <a:pt x="76" y="15"/>
                    </a:cubicBezTo>
                    <a:cubicBezTo>
                      <a:pt x="75" y="15"/>
                      <a:pt x="75" y="14"/>
                      <a:pt x="75" y="12"/>
                    </a:cubicBezTo>
                    <a:cubicBezTo>
                      <a:pt x="75" y="11"/>
                      <a:pt x="75" y="8"/>
                      <a:pt x="76" y="6"/>
                    </a:cubicBezTo>
                    <a:cubicBezTo>
                      <a:pt x="76" y="5"/>
                      <a:pt x="77" y="5"/>
                      <a:pt x="78" y="3"/>
                    </a:cubicBezTo>
                    <a:cubicBezTo>
                      <a:pt x="78" y="2"/>
                      <a:pt x="74" y="2"/>
                      <a:pt x="72" y="1"/>
                    </a:cubicBezTo>
                    <a:cubicBezTo>
                      <a:pt x="70" y="1"/>
                      <a:pt x="68" y="1"/>
                      <a:pt x="65" y="0"/>
                    </a:cubicBezTo>
                    <a:cubicBezTo>
                      <a:pt x="62" y="0"/>
                      <a:pt x="54" y="0"/>
                      <a:pt x="44" y="1"/>
                    </a:cubicBezTo>
                    <a:cubicBezTo>
                      <a:pt x="33" y="3"/>
                      <a:pt x="24" y="10"/>
                      <a:pt x="21" y="12"/>
                    </a:cubicBezTo>
                    <a:cubicBezTo>
                      <a:pt x="19" y="15"/>
                      <a:pt x="17" y="14"/>
                      <a:pt x="20" y="15"/>
                    </a:cubicBezTo>
                    <a:cubicBezTo>
                      <a:pt x="22" y="17"/>
                      <a:pt x="19" y="16"/>
                      <a:pt x="19" y="16"/>
                    </a:cubicBezTo>
                    <a:cubicBezTo>
                      <a:pt x="18" y="16"/>
                      <a:pt x="17" y="16"/>
                      <a:pt x="16" y="16"/>
                    </a:cubicBezTo>
                    <a:cubicBezTo>
                      <a:pt x="15" y="17"/>
                      <a:pt x="15" y="18"/>
                      <a:pt x="14" y="19"/>
                    </a:cubicBezTo>
                    <a:cubicBezTo>
                      <a:pt x="14" y="20"/>
                      <a:pt x="12" y="24"/>
                      <a:pt x="11" y="25"/>
                    </a:cubicBezTo>
                    <a:cubicBezTo>
                      <a:pt x="11" y="26"/>
                      <a:pt x="12" y="27"/>
                      <a:pt x="12" y="28"/>
                    </a:cubicBezTo>
                    <a:cubicBezTo>
                      <a:pt x="11" y="28"/>
                      <a:pt x="10" y="29"/>
                      <a:pt x="11" y="30"/>
                    </a:cubicBezTo>
                    <a:cubicBezTo>
                      <a:pt x="11" y="30"/>
                      <a:pt x="10" y="31"/>
                      <a:pt x="10" y="31"/>
                    </a:cubicBezTo>
                    <a:cubicBezTo>
                      <a:pt x="9" y="31"/>
                      <a:pt x="8" y="31"/>
                      <a:pt x="8" y="32"/>
                    </a:cubicBezTo>
                    <a:cubicBezTo>
                      <a:pt x="8" y="34"/>
                      <a:pt x="8" y="35"/>
                      <a:pt x="6" y="35"/>
                    </a:cubicBezTo>
                    <a:cubicBezTo>
                      <a:pt x="5" y="35"/>
                      <a:pt x="5" y="34"/>
                      <a:pt x="5" y="36"/>
                    </a:cubicBezTo>
                    <a:cubicBezTo>
                      <a:pt x="4" y="38"/>
                      <a:pt x="5" y="39"/>
                      <a:pt x="3" y="40"/>
                    </a:cubicBezTo>
                    <a:cubicBezTo>
                      <a:pt x="2" y="40"/>
                      <a:pt x="3" y="42"/>
                      <a:pt x="3" y="44"/>
                    </a:cubicBezTo>
                    <a:cubicBezTo>
                      <a:pt x="2" y="45"/>
                      <a:pt x="1" y="45"/>
                      <a:pt x="5" y="47"/>
                    </a:cubicBezTo>
                    <a:cubicBezTo>
                      <a:pt x="9" y="49"/>
                      <a:pt x="4" y="50"/>
                      <a:pt x="3" y="50"/>
                    </a:cubicBezTo>
                    <a:cubicBezTo>
                      <a:pt x="2" y="50"/>
                      <a:pt x="2" y="50"/>
                      <a:pt x="2" y="51"/>
                    </a:cubicBezTo>
                    <a:cubicBezTo>
                      <a:pt x="2" y="52"/>
                      <a:pt x="2" y="53"/>
                      <a:pt x="1" y="54"/>
                    </a:cubicBezTo>
                    <a:cubicBezTo>
                      <a:pt x="0" y="55"/>
                      <a:pt x="0" y="56"/>
                      <a:pt x="2" y="59"/>
                    </a:cubicBezTo>
                    <a:cubicBezTo>
                      <a:pt x="4" y="61"/>
                      <a:pt x="3" y="61"/>
                      <a:pt x="2" y="63"/>
                    </a:cubicBezTo>
                    <a:cubicBezTo>
                      <a:pt x="1" y="64"/>
                      <a:pt x="1" y="68"/>
                      <a:pt x="4" y="70"/>
                    </a:cubicBezTo>
                    <a:cubicBezTo>
                      <a:pt x="7" y="72"/>
                      <a:pt x="25" y="74"/>
                      <a:pt x="27" y="74"/>
                    </a:cubicBezTo>
                    <a:cubicBezTo>
                      <a:pt x="28" y="74"/>
                      <a:pt x="30" y="74"/>
                      <a:pt x="31" y="73"/>
                    </a:cubicBezTo>
                    <a:cubicBezTo>
                      <a:pt x="33" y="73"/>
                      <a:pt x="34" y="73"/>
                      <a:pt x="35" y="74"/>
                    </a:cubicBezTo>
                    <a:cubicBezTo>
                      <a:pt x="36" y="75"/>
                      <a:pt x="38" y="77"/>
                      <a:pt x="41" y="78"/>
                    </a:cubicBezTo>
                    <a:cubicBezTo>
                      <a:pt x="43" y="80"/>
                      <a:pt x="42" y="79"/>
                      <a:pt x="41" y="81"/>
                    </a:cubicBezTo>
                    <a:cubicBezTo>
                      <a:pt x="41" y="82"/>
                      <a:pt x="40" y="81"/>
                      <a:pt x="38" y="81"/>
                    </a:cubicBezTo>
                    <a:cubicBezTo>
                      <a:pt x="36" y="80"/>
                      <a:pt x="33" y="82"/>
                      <a:pt x="31" y="81"/>
                    </a:cubicBezTo>
                    <a:cubicBezTo>
                      <a:pt x="28" y="81"/>
                      <a:pt x="26" y="81"/>
                      <a:pt x="25" y="80"/>
                    </a:cubicBezTo>
                    <a:cubicBezTo>
                      <a:pt x="24" y="78"/>
                      <a:pt x="23" y="78"/>
                      <a:pt x="22" y="79"/>
                    </a:cubicBezTo>
                    <a:cubicBezTo>
                      <a:pt x="21" y="79"/>
                      <a:pt x="20" y="79"/>
                      <a:pt x="19" y="79"/>
                    </a:cubicBezTo>
                    <a:cubicBezTo>
                      <a:pt x="18" y="79"/>
                      <a:pt x="17" y="78"/>
                      <a:pt x="16" y="79"/>
                    </a:cubicBezTo>
                    <a:cubicBezTo>
                      <a:pt x="15" y="79"/>
                      <a:pt x="15" y="79"/>
                      <a:pt x="11" y="78"/>
                    </a:cubicBezTo>
                    <a:cubicBezTo>
                      <a:pt x="8" y="76"/>
                      <a:pt x="9" y="78"/>
                      <a:pt x="9" y="78"/>
                    </a:cubicBezTo>
                    <a:cubicBezTo>
                      <a:pt x="11" y="80"/>
                      <a:pt x="11" y="82"/>
                      <a:pt x="10" y="82"/>
                    </a:cubicBezTo>
                    <a:cubicBezTo>
                      <a:pt x="9" y="82"/>
                      <a:pt x="13" y="86"/>
                      <a:pt x="18" y="90"/>
                    </a:cubicBezTo>
                    <a:cubicBezTo>
                      <a:pt x="23" y="93"/>
                      <a:pt x="26" y="95"/>
                      <a:pt x="28" y="96"/>
                    </a:cubicBezTo>
                    <a:cubicBezTo>
                      <a:pt x="31" y="97"/>
                      <a:pt x="33" y="98"/>
                      <a:pt x="29" y="98"/>
                    </a:cubicBezTo>
                    <a:cubicBezTo>
                      <a:pt x="25" y="98"/>
                      <a:pt x="33" y="100"/>
                      <a:pt x="35" y="100"/>
                    </a:cubicBezTo>
                    <a:cubicBezTo>
                      <a:pt x="37" y="100"/>
                      <a:pt x="37" y="99"/>
                      <a:pt x="37" y="98"/>
                    </a:cubicBezTo>
                    <a:cubicBezTo>
                      <a:pt x="37" y="97"/>
                      <a:pt x="41" y="98"/>
                      <a:pt x="42" y="98"/>
                    </a:cubicBezTo>
                    <a:cubicBezTo>
                      <a:pt x="44" y="99"/>
                      <a:pt x="45" y="99"/>
                      <a:pt x="46" y="99"/>
                    </a:cubicBezTo>
                    <a:cubicBezTo>
                      <a:pt x="47" y="98"/>
                      <a:pt x="45" y="97"/>
                      <a:pt x="44" y="97"/>
                    </a:cubicBezTo>
                    <a:cubicBezTo>
                      <a:pt x="43" y="96"/>
                      <a:pt x="43" y="96"/>
                      <a:pt x="44" y="95"/>
                    </a:cubicBezTo>
                    <a:cubicBezTo>
                      <a:pt x="45" y="94"/>
                      <a:pt x="46" y="94"/>
                      <a:pt x="47" y="95"/>
                    </a:cubicBezTo>
                    <a:cubicBezTo>
                      <a:pt x="48" y="96"/>
                      <a:pt x="49" y="96"/>
                      <a:pt x="48" y="97"/>
                    </a:cubicBezTo>
                    <a:cubicBezTo>
                      <a:pt x="48" y="97"/>
                      <a:pt x="48" y="98"/>
                      <a:pt x="50" y="98"/>
                    </a:cubicBezTo>
                    <a:cubicBezTo>
                      <a:pt x="52" y="98"/>
                      <a:pt x="51" y="98"/>
                      <a:pt x="51" y="97"/>
                    </a:cubicBezTo>
                    <a:cubicBezTo>
                      <a:pt x="51" y="96"/>
                      <a:pt x="52" y="95"/>
                      <a:pt x="54" y="95"/>
                    </a:cubicBezTo>
                    <a:cubicBezTo>
                      <a:pt x="56" y="94"/>
                      <a:pt x="54" y="96"/>
                      <a:pt x="54" y="96"/>
                    </a:cubicBezTo>
                    <a:cubicBezTo>
                      <a:pt x="53" y="97"/>
                      <a:pt x="50" y="97"/>
                      <a:pt x="54" y="101"/>
                    </a:cubicBezTo>
                    <a:cubicBezTo>
                      <a:pt x="58" y="105"/>
                      <a:pt x="64" y="106"/>
                      <a:pt x="65" y="106"/>
                    </a:cubicBezTo>
                    <a:cubicBezTo>
                      <a:pt x="66" y="106"/>
                      <a:pt x="69" y="107"/>
                      <a:pt x="70" y="107"/>
                    </a:cubicBezTo>
                    <a:cubicBezTo>
                      <a:pt x="71" y="107"/>
                      <a:pt x="72" y="107"/>
                      <a:pt x="71" y="106"/>
                    </a:cubicBezTo>
                    <a:cubicBezTo>
                      <a:pt x="71" y="106"/>
                      <a:pt x="67" y="105"/>
                      <a:pt x="65" y="105"/>
                    </a:cubicBezTo>
                    <a:cubicBezTo>
                      <a:pt x="63" y="105"/>
                      <a:pt x="63" y="105"/>
                      <a:pt x="65" y="104"/>
                    </a:cubicBezTo>
                    <a:cubicBezTo>
                      <a:pt x="67" y="103"/>
                      <a:pt x="72" y="104"/>
                      <a:pt x="73" y="104"/>
                    </a:cubicBezTo>
                    <a:cubicBezTo>
                      <a:pt x="74" y="104"/>
                      <a:pt x="76" y="105"/>
                      <a:pt x="77" y="105"/>
                    </a:cubicBezTo>
                    <a:cubicBezTo>
                      <a:pt x="78" y="104"/>
                      <a:pt x="79" y="104"/>
                      <a:pt x="80" y="105"/>
                    </a:cubicBezTo>
                    <a:cubicBezTo>
                      <a:pt x="81" y="107"/>
                      <a:pt x="84" y="107"/>
                      <a:pt x="86" y="107"/>
                    </a:cubicBezTo>
                    <a:cubicBezTo>
                      <a:pt x="88" y="107"/>
                      <a:pt x="91" y="107"/>
                      <a:pt x="93" y="108"/>
                    </a:cubicBezTo>
                    <a:cubicBezTo>
                      <a:pt x="94" y="108"/>
                      <a:pt x="98" y="108"/>
                      <a:pt x="100" y="107"/>
                    </a:cubicBezTo>
                    <a:cubicBezTo>
                      <a:pt x="102" y="107"/>
                      <a:pt x="104" y="106"/>
                      <a:pt x="106" y="107"/>
                    </a:cubicBezTo>
                    <a:cubicBezTo>
                      <a:pt x="107" y="109"/>
                      <a:pt x="110" y="109"/>
                      <a:pt x="111" y="110"/>
                    </a:cubicBezTo>
                    <a:cubicBezTo>
                      <a:pt x="112" y="110"/>
                      <a:pt x="115" y="110"/>
                      <a:pt x="116" y="111"/>
                    </a:cubicBezTo>
                    <a:cubicBezTo>
                      <a:pt x="118" y="112"/>
                      <a:pt x="118" y="111"/>
                      <a:pt x="118" y="111"/>
                    </a:cubicBezTo>
                    <a:cubicBezTo>
                      <a:pt x="119" y="110"/>
                      <a:pt x="120" y="110"/>
                      <a:pt x="120" y="111"/>
                    </a:cubicBezTo>
                    <a:cubicBezTo>
                      <a:pt x="121" y="111"/>
                      <a:pt x="122" y="110"/>
                      <a:pt x="123" y="110"/>
                    </a:cubicBezTo>
                    <a:cubicBezTo>
                      <a:pt x="124" y="109"/>
                      <a:pt x="124" y="108"/>
                      <a:pt x="123" y="108"/>
                    </a:cubicBezTo>
                    <a:cubicBezTo>
                      <a:pt x="123" y="108"/>
                      <a:pt x="122" y="108"/>
                      <a:pt x="121" y="107"/>
                    </a:cubicBezTo>
                    <a:cubicBezTo>
                      <a:pt x="120" y="105"/>
                      <a:pt x="116" y="104"/>
                      <a:pt x="109" y="101"/>
                    </a:cubicBezTo>
                    <a:cubicBezTo>
                      <a:pt x="102" y="98"/>
                      <a:pt x="108" y="100"/>
                      <a:pt x="108" y="100"/>
                    </a:cubicBezTo>
                    <a:cubicBezTo>
                      <a:pt x="109" y="100"/>
                      <a:pt x="119" y="104"/>
                      <a:pt x="120" y="105"/>
                    </a:cubicBezTo>
                    <a:cubicBezTo>
                      <a:pt x="121" y="106"/>
                      <a:pt x="125" y="107"/>
                      <a:pt x="126" y="108"/>
                    </a:cubicBezTo>
                    <a:cubicBezTo>
                      <a:pt x="127" y="108"/>
                      <a:pt x="131" y="110"/>
                      <a:pt x="133" y="112"/>
                    </a:cubicBezTo>
                    <a:cubicBezTo>
                      <a:pt x="135" y="114"/>
                      <a:pt x="137" y="114"/>
                      <a:pt x="138" y="113"/>
                    </a:cubicBezTo>
                    <a:cubicBezTo>
                      <a:pt x="140" y="113"/>
                      <a:pt x="136" y="109"/>
                      <a:pt x="134" y="108"/>
                    </a:cubicBezTo>
                    <a:cubicBezTo>
                      <a:pt x="132" y="107"/>
                      <a:pt x="132" y="105"/>
                      <a:pt x="130" y="106"/>
                    </a:cubicBezTo>
                    <a:cubicBezTo>
                      <a:pt x="129" y="107"/>
                      <a:pt x="127" y="106"/>
                      <a:pt x="125" y="104"/>
                    </a:cubicBezTo>
                    <a:cubicBezTo>
                      <a:pt x="123" y="103"/>
                      <a:pt x="130" y="104"/>
                      <a:pt x="132" y="104"/>
                    </a:cubicBezTo>
                    <a:cubicBezTo>
                      <a:pt x="134" y="104"/>
                      <a:pt x="141" y="105"/>
                      <a:pt x="142" y="106"/>
                    </a:cubicBezTo>
                    <a:cubicBezTo>
                      <a:pt x="143" y="107"/>
                      <a:pt x="145" y="106"/>
                      <a:pt x="146" y="106"/>
                    </a:cubicBezTo>
                    <a:cubicBezTo>
                      <a:pt x="147" y="106"/>
                      <a:pt x="150" y="107"/>
                      <a:pt x="151" y="107"/>
                    </a:cubicBezTo>
                    <a:cubicBezTo>
                      <a:pt x="152" y="108"/>
                      <a:pt x="153" y="107"/>
                      <a:pt x="154" y="109"/>
                    </a:cubicBezTo>
                    <a:cubicBezTo>
                      <a:pt x="155" y="112"/>
                      <a:pt x="156" y="111"/>
                      <a:pt x="159" y="110"/>
                    </a:cubicBezTo>
                    <a:cubicBezTo>
                      <a:pt x="161" y="109"/>
                      <a:pt x="164" y="110"/>
                      <a:pt x="168" y="109"/>
                    </a:cubicBezTo>
                    <a:cubicBezTo>
                      <a:pt x="173" y="108"/>
                      <a:pt x="168" y="102"/>
                      <a:pt x="167" y="100"/>
                    </a:cubicBezTo>
                    <a:cubicBezTo>
                      <a:pt x="165" y="97"/>
                      <a:pt x="164" y="98"/>
                      <a:pt x="163" y="98"/>
                    </a:cubicBezTo>
                    <a:cubicBezTo>
                      <a:pt x="161" y="99"/>
                      <a:pt x="161" y="98"/>
                      <a:pt x="160" y="97"/>
                    </a:cubicBezTo>
                    <a:cubicBezTo>
                      <a:pt x="160" y="96"/>
                      <a:pt x="157" y="97"/>
                      <a:pt x="156" y="96"/>
                    </a:cubicBezTo>
                    <a:cubicBezTo>
                      <a:pt x="156" y="95"/>
                      <a:pt x="159" y="95"/>
                      <a:pt x="159" y="94"/>
                    </a:cubicBezTo>
                    <a:cubicBezTo>
                      <a:pt x="160" y="93"/>
                      <a:pt x="161" y="94"/>
                      <a:pt x="161" y="95"/>
                    </a:cubicBezTo>
                    <a:cubicBezTo>
                      <a:pt x="162" y="96"/>
                      <a:pt x="162" y="95"/>
                      <a:pt x="162" y="94"/>
                    </a:cubicBezTo>
                    <a:cubicBezTo>
                      <a:pt x="162" y="93"/>
                      <a:pt x="163" y="93"/>
                      <a:pt x="164" y="91"/>
                    </a:cubicBezTo>
                    <a:cubicBezTo>
                      <a:pt x="165" y="90"/>
                      <a:pt x="164" y="90"/>
                      <a:pt x="163" y="89"/>
                    </a:cubicBezTo>
                    <a:cubicBezTo>
                      <a:pt x="162" y="88"/>
                      <a:pt x="164" y="88"/>
                      <a:pt x="165" y="89"/>
                    </a:cubicBezTo>
                    <a:cubicBezTo>
                      <a:pt x="165" y="91"/>
                      <a:pt x="166" y="90"/>
                      <a:pt x="167" y="89"/>
                    </a:cubicBezTo>
                    <a:cubicBezTo>
                      <a:pt x="169" y="89"/>
                      <a:pt x="169" y="91"/>
                      <a:pt x="168" y="91"/>
                    </a:cubicBezTo>
                    <a:cubicBezTo>
                      <a:pt x="167" y="90"/>
                      <a:pt x="166" y="92"/>
                      <a:pt x="165" y="92"/>
                    </a:cubicBezTo>
                    <a:cubicBezTo>
                      <a:pt x="163" y="93"/>
                      <a:pt x="164" y="94"/>
                      <a:pt x="165" y="95"/>
                    </a:cubicBezTo>
                    <a:cubicBezTo>
                      <a:pt x="167" y="96"/>
                      <a:pt x="167" y="95"/>
                      <a:pt x="168" y="95"/>
                    </a:cubicBezTo>
                    <a:cubicBezTo>
                      <a:pt x="169" y="96"/>
                      <a:pt x="169" y="95"/>
                      <a:pt x="170" y="97"/>
                    </a:cubicBezTo>
                    <a:cubicBezTo>
                      <a:pt x="171" y="98"/>
                      <a:pt x="170" y="98"/>
                      <a:pt x="172" y="97"/>
                    </a:cubicBezTo>
                    <a:cubicBezTo>
                      <a:pt x="173" y="96"/>
                      <a:pt x="173" y="98"/>
                      <a:pt x="172" y="98"/>
                    </a:cubicBezTo>
                    <a:cubicBezTo>
                      <a:pt x="172" y="98"/>
                      <a:pt x="172" y="99"/>
                      <a:pt x="174" y="101"/>
                    </a:cubicBezTo>
                    <a:cubicBezTo>
                      <a:pt x="175" y="102"/>
                      <a:pt x="175" y="100"/>
                      <a:pt x="176" y="101"/>
                    </a:cubicBezTo>
                    <a:cubicBezTo>
                      <a:pt x="177" y="102"/>
                      <a:pt x="177" y="102"/>
                      <a:pt x="177" y="101"/>
                    </a:cubicBezTo>
                    <a:cubicBezTo>
                      <a:pt x="178" y="100"/>
                      <a:pt x="178" y="100"/>
                      <a:pt x="180" y="100"/>
                    </a:cubicBezTo>
                    <a:cubicBezTo>
                      <a:pt x="182" y="100"/>
                      <a:pt x="182" y="100"/>
                      <a:pt x="183" y="101"/>
                    </a:cubicBezTo>
                    <a:cubicBezTo>
                      <a:pt x="184" y="101"/>
                      <a:pt x="185" y="110"/>
                      <a:pt x="185" y="112"/>
                    </a:cubicBezTo>
                    <a:cubicBezTo>
                      <a:pt x="185" y="114"/>
                      <a:pt x="186" y="113"/>
                      <a:pt x="186" y="113"/>
                    </a:cubicBezTo>
                    <a:cubicBezTo>
                      <a:pt x="187" y="112"/>
                      <a:pt x="188" y="112"/>
                      <a:pt x="187" y="112"/>
                    </a:cubicBezTo>
                    <a:cubicBezTo>
                      <a:pt x="185" y="111"/>
                      <a:pt x="187" y="110"/>
                      <a:pt x="189" y="109"/>
                    </a:cubicBezTo>
                    <a:cubicBezTo>
                      <a:pt x="192" y="109"/>
                      <a:pt x="192" y="109"/>
                      <a:pt x="191" y="109"/>
                    </a:cubicBezTo>
                    <a:cubicBezTo>
                      <a:pt x="190" y="110"/>
                      <a:pt x="190" y="110"/>
                      <a:pt x="191" y="111"/>
                    </a:cubicBezTo>
                    <a:cubicBezTo>
                      <a:pt x="191" y="112"/>
                      <a:pt x="192" y="111"/>
                      <a:pt x="193" y="111"/>
                    </a:cubicBezTo>
                    <a:cubicBezTo>
                      <a:pt x="194" y="111"/>
                      <a:pt x="194" y="110"/>
                      <a:pt x="195" y="111"/>
                    </a:cubicBezTo>
                    <a:cubicBezTo>
                      <a:pt x="195" y="112"/>
                      <a:pt x="195" y="112"/>
                      <a:pt x="197" y="112"/>
                    </a:cubicBezTo>
                    <a:cubicBezTo>
                      <a:pt x="198" y="112"/>
                      <a:pt x="197" y="112"/>
                      <a:pt x="197" y="113"/>
                    </a:cubicBezTo>
                    <a:cubicBezTo>
                      <a:pt x="197" y="114"/>
                      <a:pt x="195" y="114"/>
                      <a:pt x="193" y="115"/>
                    </a:cubicBezTo>
                    <a:cubicBezTo>
                      <a:pt x="191" y="115"/>
                      <a:pt x="192" y="116"/>
                      <a:pt x="194" y="116"/>
                    </a:cubicBezTo>
                    <a:cubicBezTo>
                      <a:pt x="195" y="117"/>
                      <a:pt x="195" y="117"/>
                      <a:pt x="195" y="117"/>
                    </a:cubicBezTo>
                    <a:cubicBezTo>
                      <a:pt x="196" y="116"/>
                      <a:pt x="197" y="117"/>
                      <a:pt x="198" y="118"/>
                    </a:cubicBezTo>
                    <a:cubicBezTo>
                      <a:pt x="199" y="119"/>
                      <a:pt x="198" y="118"/>
                      <a:pt x="200" y="117"/>
                    </a:cubicBezTo>
                    <a:cubicBezTo>
                      <a:pt x="201" y="117"/>
                      <a:pt x="201" y="116"/>
                      <a:pt x="200" y="115"/>
                    </a:cubicBezTo>
                    <a:cubicBezTo>
                      <a:pt x="200" y="115"/>
                      <a:pt x="203" y="115"/>
                      <a:pt x="205" y="115"/>
                    </a:cubicBezTo>
                    <a:cubicBezTo>
                      <a:pt x="207" y="116"/>
                      <a:pt x="204" y="116"/>
                      <a:pt x="202" y="117"/>
                    </a:cubicBezTo>
                    <a:cubicBezTo>
                      <a:pt x="200" y="118"/>
                      <a:pt x="201" y="118"/>
                      <a:pt x="202" y="120"/>
                    </a:cubicBezTo>
                    <a:cubicBezTo>
                      <a:pt x="204" y="122"/>
                      <a:pt x="204" y="122"/>
                      <a:pt x="206" y="122"/>
                    </a:cubicBezTo>
                    <a:cubicBezTo>
                      <a:pt x="208" y="122"/>
                      <a:pt x="210" y="124"/>
                      <a:pt x="212" y="125"/>
                    </a:cubicBezTo>
                    <a:cubicBezTo>
                      <a:pt x="215" y="126"/>
                      <a:pt x="215" y="127"/>
                      <a:pt x="214" y="129"/>
                    </a:cubicBezTo>
                    <a:cubicBezTo>
                      <a:pt x="213" y="130"/>
                      <a:pt x="211" y="132"/>
                      <a:pt x="210" y="133"/>
                    </a:cubicBezTo>
                    <a:cubicBezTo>
                      <a:pt x="209" y="133"/>
                      <a:pt x="204" y="132"/>
                      <a:pt x="202" y="132"/>
                    </a:cubicBezTo>
                    <a:cubicBezTo>
                      <a:pt x="199" y="132"/>
                      <a:pt x="200" y="134"/>
                      <a:pt x="201" y="135"/>
                    </a:cubicBezTo>
                    <a:cubicBezTo>
                      <a:pt x="201" y="136"/>
                      <a:pt x="201" y="137"/>
                      <a:pt x="200" y="140"/>
                    </a:cubicBezTo>
                    <a:cubicBezTo>
                      <a:pt x="198" y="142"/>
                      <a:pt x="207" y="140"/>
                      <a:pt x="208" y="139"/>
                    </a:cubicBezTo>
                    <a:cubicBezTo>
                      <a:pt x="209" y="139"/>
                      <a:pt x="211" y="137"/>
                      <a:pt x="213" y="137"/>
                    </a:cubicBezTo>
                    <a:cubicBezTo>
                      <a:pt x="215" y="137"/>
                      <a:pt x="217" y="135"/>
                      <a:pt x="217" y="134"/>
                    </a:cubicBezTo>
                    <a:cubicBezTo>
                      <a:pt x="218" y="132"/>
                      <a:pt x="219" y="134"/>
                      <a:pt x="220" y="135"/>
                    </a:cubicBezTo>
                    <a:cubicBezTo>
                      <a:pt x="222" y="136"/>
                      <a:pt x="222" y="136"/>
                      <a:pt x="223" y="134"/>
                    </a:cubicBezTo>
                    <a:cubicBezTo>
                      <a:pt x="224" y="132"/>
                      <a:pt x="225" y="131"/>
                      <a:pt x="228" y="131"/>
                    </a:cubicBezTo>
                    <a:cubicBezTo>
                      <a:pt x="231" y="131"/>
                      <a:pt x="226" y="132"/>
                      <a:pt x="225" y="134"/>
                    </a:cubicBezTo>
                    <a:cubicBezTo>
                      <a:pt x="223" y="135"/>
                      <a:pt x="227" y="135"/>
                      <a:pt x="228" y="135"/>
                    </a:cubicBezTo>
                    <a:cubicBezTo>
                      <a:pt x="230" y="135"/>
                      <a:pt x="230" y="136"/>
                      <a:pt x="227" y="137"/>
                    </a:cubicBezTo>
                    <a:cubicBezTo>
                      <a:pt x="224" y="138"/>
                      <a:pt x="227" y="139"/>
                      <a:pt x="228" y="139"/>
                    </a:cubicBezTo>
                    <a:cubicBezTo>
                      <a:pt x="229" y="139"/>
                      <a:pt x="228" y="139"/>
                      <a:pt x="229" y="138"/>
                    </a:cubicBezTo>
                    <a:cubicBezTo>
                      <a:pt x="230" y="137"/>
                      <a:pt x="230" y="138"/>
                      <a:pt x="230" y="141"/>
                    </a:cubicBezTo>
                    <a:cubicBezTo>
                      <a:pt x="231" y="144"/>
                      <a:pt x="236" y="146"/>
                      <a:pt x="239" y="145"/>
                    </a:cubicBezTo>
                    <a:cubicBezTo>
                      <a:pt x="242" y="145"/>
                      <a:pt x="240" y="144"/>
                      <a:pt x="238" y="142"/>
                    </a:cubicBezTo>
                    <a:cubicBezTo>
                      <a:pt x="237" y="140"/>
                      <a:pt x="236" y="140"/>
                      <a:pt x="240" y="140"/>
                    </a:cubicBezTo>
                    <a:cubicBezTo>
                      <a:pt x="244" y="141"/>
                      <a:pt x="242" y="146"/>
                      <a:pt x="241" y="147"/>
                    </a:cubicBezTo>
                    <a:cubicBezTo>
                      <a:pt x="241" y="149"/>
                      <a:pt x="242" y="150"/>
                      <a:pt x="243" y="151"/>
                    </a:cubicBezTo>
                    <a:cubicBezTo>
                      <a:pt x="244" y="151"/>
                      <a:pt x="244" y="151"/>
                      <a:pt x="245" y="152"/>
                    </a:cubicBezTo>
                    <a:cubicBezTo>
                      <a:pt x="245" y="153"/>
                      <a:pt x="246" y="151"/>
                      <a:pt x="246" y="151"/>
                    </a:cubicBezTo>
                    <a:cubicBezTo>
                      <a:pt x="246" y="151"/>
                      <a:pt x="248" y="150"/>
                      <a:pt x="250" y="149"/>
                    </a:cubicBezTo>
                    <a:cubicBezTo>
                      <a:pt x="251" y="148"/>
                      <a:pt x="251" y="151"/>
                      <a:pt x="251" y="153"/>
                    </a:cubicBezTo>
                    <a:cubicBezTo>
                      <a:pt x="252" y="154"/>
                      <a:pt x="253" y="153"/>
                      <a:pt x="254" y="153"/>
                    </a:cubicBezTo>
                    <a:cubicBezTo>
                      <a:pt x="255" y="152"/>
                      <a:pt x="254" y="155"/>
                      <a:pt x="255" y="156"/>
                    </a:cubicBezTo>
                    <a:cubicBezTo>
                      <a:pt x="255" y="157"/>
                      <a:pt x="255" y="159"/>
                      <a:pt x="255" y="161"/>
                    </a:cubicBezTo>
                    <a:cubicBezTo>
                      <a:pt x="256" y="163"/>
                      <a:pt x="256" y="163"/>
                      <a:pt x="257" y="162"/>
                    </a:cubicBezTo>
                    <a:cubicBezTo>
                      <a:pt x="257" y="162"/>
                      <a:pt x="258" y="162"/>
                      <a:pt x="259" y="163"/>
                    </a:cubicBezTo>
                    <a:cubicBezTo>
                      <a:pt x="260" y="164"/>
                      <a:pt x="260" y="165"/>
                      <a:pt x="259" y="166"/>
                    </a:cubicBezTo>
                    <a:cubicBezTo>
                      <a:pt x="258" y="167"/>
                      <a:pt x="260" y="168"/>
                      <a:pt x="261" y="168"/>
                    </a:cubicBezTo>
                    <a:cubicBezTo>
                      <a:pt x="262" y="169"/>
                      <a:pt x="262" y="172"/>
                      <a:pt x="262" y="173"/>
                    </a:cubicBezTo>
                    <a:cubicBezTo>
                      <a:pt x="262" y="174"/>
                      <a:pt x="263" y="176"/>
                      <a:pt x="264" y="177"/>
                    </a:cubicBezTo>
                    <a:cubicBezTo>
                      <a:pt x="265" y="177"/>
                      <a:pt x="265" y="177"/>
                      <a:pt x="265" y="179"/>
                    </a:cubicBezTo>
                    <a:cubicBezTo>
                      <a:pt x="264" y="180"/>
                      <a:pt x="259" y="187"/>
                      <a:pt x="256" y="189"/>
                    </a:cubicBezTo>
                    <a:cubicBezTo>
                      <a:pt x="252" y="191"/>
                      <a:pt x="260" y="191"/>
                      <a:pt x="263" y="191"/>
                    </a:cubicBezTo>
                    <a:cubicBezTo>
                      <a:pt x="265" y="191"/>
                      <a:pt x="271" y="192"/>
                      <a:pt x="272" y="193"/>
                    </a:cubicBezTo>
                    <a:cubicBezTo>
                      <a:pt x="273" y="193"/>
                      <a:pt x="275" y="193"/>
                      <a:pt x="277" y="193"/>
                    </a:cubicBezTo>
                    <a:cubicBezTo>
                      <a:pt x="279" y="193"/>
                      <a:pt x="279" y="192"/>
                      <a:pt x="279" y="190"/>
                    </a:cubicBezTo>
                    <a:cubicBezTo>
                      <a:pt x="279" y="189"/>
                      <a:pt x="280" y="188"/>
                      <a:pt x="280" y="187"/>
                    </a:cubicBezTo>
                    <a:cubicBezTo>
                      <a:pt x="281" y="186"/>
                      <a:pt x="282" y="186"/>
                      <a:pt x="281" y="184"/>
                    </a:cubicBezTo>
                    <a:cubicBezTo>
                      <a:pt x="280" y="182"/>
                      <a:pt x="282" y="183"/>
                      <a:pt x="283" y="184"/>
                    </a:cubicBezTo>
                    <a:cubicBezTo>
                      <a:pt x="284" y="184"/>
                      <a:pt x="286" y="184"/>
                      <a:pt x="287" y="185"/>
                    </a:cubicBezTo>
                    <a:cubicBezTo>
                      <a:pt x="289" y="185"/>
                      <a:pt x="289" y="187"/>
                      <a:pt x="289" y="188"/>
                    </a:cubicBezTo>
                    <a:cubicBezTo>
                      <a:pt x="290" y="190"/>
                      <a:pt x="292" y="191"/>
                      <a:pt x="293" y="191"/>
                    </a:cubicBezTo>
                    <a:cubicBezTo>
                      <a:pt x="294" y="192"/>
                      <a:pt x="296" y="191"/>
                      <a:pt x="298" y="191"/>
                    </a:cubicBezTo>
                    <a:cubicBezTo>
                      <a:pt x="299" y="192"/>
                      <a:pt x="305" y="194"/>
                      <a:pt x="306" y="195"/>
                    </a:cubicBezTo>
                    <a:cubicBezTo>
                      <a:pt x="307" y="195"/>
                      <a:pt x="307" y="195"/>
                      <a:pt x="308" y="195"/>
                    </a:cubicBezTo>
                    <a:cubicBezTo>
                      <a:pt x="310" y="194"/>
                      <a:pt x="310" y="196"/>
                      <a:pt x="308" y="197"/>
                    </a:cubicBezTo>
                    <a:cubicBezTo>
                      <a:pt x="307" y="198"/>
                      <a:pt x="308" y="198"/>
                      <a:pt x="310" y="198"/>
                    </a:cubicBezTo>
                    <a:cubicBezTo>
                      <a:pt x="313" y="198"/>
                      <a:pt x="311" y="199"/>
                      <a:pt x="310" y="200"/>
                    </a:cubicBezTo>
                    <a:cubicBezTo>
                      <a:pt x="308" y="201"/>
                      <a:pt x="307" y="201"/>
                      <a:pt x="305" y="203"/>
                    </a:cubicBezTo>
                    <a:cubicBezTo>
                      <a:pt x="304" y="205"/>
                      <a:pt x="302" y="204"/>
                      <a:pt x="301" y="203"/>
                    </a:cubicBezTo>
                    <a:cubicBezTo>
                      <a:pt x="299" y="202"/>
                      <a:pt x="297" y="203"/>
                      <a:pt x="295" y="203"/>
                    </a:cubicBezTo>
                    <a:cubicBezTo>
                      <a:pt x="293" y="204"/>
                      <a:pt x="292" y="204"/>
                      <a:pt x="292" y="204"/>
                    </a:cubicBezTo>
                    <a:cubicBezTo>
                      <a:pt x="292" y="203"/>
                      <a:pt x="291" y="203"/>
                      <a:pt x="290" y="202"/>
                    </a:cubicBezTo>
                    <a:cubicBezTo>
                      <a:pt x="289" y="201"/>
                      <a:pt x="289" y="202"/>
                      <a:pt x="289" y="203"/>
                    </a:cubicBezTo>
                    <a:cubicBezTo>
                      <a:pt x="289" y="204"/>
                      <a:pt x="285" y="207"/>
                      <a:pt x="283" y="208"/>
                    </a:cubicBezTo>
                    <a:cubicBezTo>
                      <a:pt x="282" y="209"/>
                      <a:pt x="281" y="209"/>
                      <a:pt x="282" y="208"/>
                    </a:cubicBezTo>
                    <a:cubicBezTo>
                      <a:pt x="282" y="207"/>
                      <a:pt x="282" y="207"/>
                      <a:pt x="281" y="207"/>
                    </a:cubicBezTo>
                    <a:cubicBezTo>
                      <a:pt x="280" y="207"/>
                      <a:pt x="280" y="207"/>
                      <a:pt x="280" y="206"/>
                    </a:cubicBezTo>
                    <a:cubicBezTo>
                      <a:pt x="280" y="205"/>
                      <a:pt x="281" y="205"/>
                      <a:pt x="281" y="204"/>
                    </a:cubicBezTo>
                    <a:cubicBezTo>
                      <a:pt x="281" y="203"/>
                      <a:pt x="282" y="202"/>
                      <a:pt x="282" y="201"/>
                    </a:cubicBezTo>
                    <a:cubicBezTo>
                      <a:pt x="282" y="199"/>
                      <a:pt x="280" y="199"/>
                      <a:pt x="280" y="198"/>
                    </a:cubicBezTo>
                    <a:cubicBezTo>
                      <a:pt x="279" y="196"/>
                      <a:pt x="278" y="195"/>
                      <a:pt x="277" y="195"/>
                    </a:cubicBezTo>
                    <a:cubicBezTo>
                      <a:pt x="276" y="195"/>
                      <a:pt x="272" y="193"/>
                      <a:pt x="270" y="193"/>
                    </a:cubicBezTo>
                    <a:cubicBezTo>
                      <a:pt x="267" y="192"/>
                      <a:pt x="263" y="192"/>
                      <a:pt x="262" y="192"/>
                    </a:cubicBezTo>
                    <a:cubicBezTo>
                      <a:pt x="260" y="192"/>
                      <a:pt x="259" y="192"/>
                      <a:pt x="256" y="192"/>
                    </a:cubicBezTo>
                    <a:cubicBezTo>
                      <a:pt x="253" y="191"/>
                      <a:pt x="251" y="192"/>
                      <a:pt x="251" y="192"/>
                    </a:cubicBezTo>
                    <a:cubicBezTo>
                      <a:pt x="251" y="192"/>
                      <a:pt x="234" y="205"/>
                      <a:pt x="233" y="206"/>
                    </a:cubicBezTo>
                    <a:cubicBezTo>
                      <a:pt x="232" y="207"/>
                      <a:pt x="233" y="207"/>
                      <a:pt x="234" y="208"/>
                    </a:cubicBezTo>
                    <a:cubicBezTo>
                      <a:pt x="235" y="210"/>
                      <a:pt x="241" y="213"/>
                      <a:pt x="242" y="214"/>
                    </a:cubicBezTo>
                    <a:cubicBezTo>
                      <a:pt x="243" y="215"/>
                      <a:pt x="244" y="215"/>
                      <a:pt x="244" y="216"/>
                    </a:cubicBezTo>
                    <a:cubicBezTo>
                      <a:pt x="244" y="217"/>
                      <a:pt x="244" y="217"/>
                      <a:pt x="245" y="217"/>
                    </a:cubicBezTo>
                    <a:cubicBezTo>
                      <a:pt x="245" y="218"/>
                      <a:pt x="245" y="219"/>
                      <a:pt x="245" y="219"/>
                    </a:cubicBezTo>
                    <a:cubicBezTo>
                      <a:pt x="247" y="223"/>
                      <a:pt x="246" y="222"/>
                      <a:pt x="241" y="221"/>
                    </a:cubicBezTo>
                    <a:cubicBezTo>
                      <a:pt x="236" y="219"/>
                      <a:pt x="235" y="222"/>
                      <a:pt x="232" y="224"/>
                    </a:cubicBezTo>
                    <a:cubicBezTo>
                      <a:pt x="230" y="226"/>
                      <a:pt x="230" y="224"/>
                      <a:pt x="229" y="223"/>
                    </a:cubicBezTo>
                    <a:cubicBezTo>
                      <a:pt x="228" y="222"/>
                      <a:pt x="227" y="223"/>
                      <a:pt x="225" y="223"/>
                    </a:cubicBezTo>
                    <a:cubicBezTo>
                      <a:pt x="224" y="224"/>
                      <a:pt x="223" y="224"/>
                      <a:pt x="223" y="225"/>
                    </a:cubicBezTo>
                    <a:cubicBezTo>
                      <a:pt x="223" y="227"/>
                      <a:pt x="217" y="227"/>
                      <a:pt x="215" y="226"/>
                    </a:cubicBezTo>
                    <a:cubicBezTo>
                      <a:pt x="214" y="225"/>
                      <a:pt x="215" y="225"/>
                      <a:pt x="213" y="225"/>
                    </a:cubicBezTo>
                    <a:cubicBezTo>
                      <a:pt x="211" y="226"/>
                      <a:pt x="212" y="227"/>
                      <a:pt x="212" y="227"/>
                    </a:cubicBezTo>
                    <a:cubicBezTo>
                      <a:pt x="213" y="228"/>
                      <a:pt x="216" y="230"/>
                      <a:pt x="218" y="230"/>
                    </a:cubicBezTo>
                    <a:cubicBezTo>
                      <a:pt x="219" y="231"/>
                      <a:pt x="219" y="232"/>
                      <a:pt x="220" y="233"/>
                    </a:cubicBezTo>
                    <a:cubicBezTo>
                      <a:pt x="221" y="233"/>
                      <a:pt x="221" y="233"/>
                      <a:pt x="219" y="235"/>
                    </a:cubicBezTo>
                    <a:cubicBezTo>
                      <a:pt x="216" y="236"/>
                      <a:pt x="218" y="236"/>
                      <a:pt x="218" y="236"/>
                    </a:cubicBezTo>
                    <a:cubicBezTo>
                      <a:pt x="219" y="236"/>
                      <a:pt x="218" y="235"/>
                      <a:pt x="219" y="237"/>
                    </a:cubicBezTo>
                    <a:cubicBezTo>
                      <a:pt x="219" y="239"/>
                      <a:pt x="219" y="239"/>
                      <a:pt x="218" y="238"/>
                    </a:cubicBezTo>
                    <a:cubicBezTo>
                      <a:pt x="217" y="237"/>
                      <a:pt x="217" y="237"/>
                      <a:pt x="216" y="237"/>
                    </a:cubicBezTo>
                    <a:cubicBezTo>
                      <a:pt x="216" y="236"/>
                      <a:pt x="215" y="236"/>
                      <a:pt x="215" y="235"/>
                    </a:cubicBezTo>
                    <a:cubicBezTo>
                      <a:pt x="215" y="235"/>
                      <a:pt x="214" y="234"/>
                      <a:pt x="216" y="234"/>
                    </a:cubicBezTo>
                    <a:cubicBezTo>
                      <a:pt x="217" y="235"/>
                      <a:pt x="217" y="234"/>
                      <a:pt x="218" y="232"/>
                    </a:cubicBezTo>
                    <a:cubicBezTo>
                      <a:pt x="219" y="231"/>
                      <a:pt x="214" y="230"/>
                      <a:pt x="214" y="229"/>
                    </a:cubicBezTo>
                    <a:cubicBezTo>
                      <a:pt x="213" y="228"/>
                      <a:pt x="210" y="227"/>
                      <a:pt x="209" y="227"/>
                    </a:cubicBezTo>
                    <a:cubicBezTo>
                      <a:pt x="208" y="227"/>
                      <a:pt x="206" y="226"/>
                      <a:pt x="204" y="225"/>
                    </a:cubicBezTo>
                    <a:cubicBezTo>
                      <a:pt x="202" y="223"/>
                      <a:pt x="197" y="223"/>
                      <a:pt x="196" y="223"/>
                    </a:cubicBezTo>
                    <a:cubicBezTo>
                      <a:pt x="195" y="223"/>
                      <a:pt x="194" y="223"/>
                      <a:pt x="192" y="222"/>
                    </a:cubicBezTo>
                    <a:cubicBezTo>
                      <a:pt x="190" y="222"/>
                      <a:pt x="191" y="223"/>
                      <a:pt x="190" y="224"/>
                    </a:cubicBezTo>
                    <a:cubicBezTo>
                      <a:pt x="189" y="225"/>
                      <a:pt x="189" y="226"/>
                      <a:pt x="189" y="227"/>
                    </a:cubicBezTo>
                    <a:cubicBezTo>
                      <a:pt x="190" y="229"/>
                      <a:pt x="190" y="229"/>
                      <a:pt x="185" y="230"/>
                    </a:cubicBezTo>
                    <a:cubicBezTo>
                      <a:pt x="181" y="231"/>
                      <a:pt x="178" y="237"/>
                      <a:pt x="176" y="239"/>
                    </a:cubicBezTo>
                    <a:cubicBezTo>
                      <a:pt x="175" y="240"/>
                      <a:pt x="175" y="242"/>
                      <a:pt x="176" y="243"/>
                    </a:cubicBezTo>
                    <a:cubicBezTo>
                      <a:pt x="178" y="244"/>
                      <a:pt x="179" y="245"/>
                      <a:pt x="180" y="247"/>
                    </a:cubicBezTo>
                    <a:cubicBezTo>
                      <a:pt x="181" y="249"/>
                      <a:pt x="189" y="251"/>
                      <a:pt x="191" y="251"/>
                    </a:cubicBezTo>
                    <a:cubicBezTo>
                      <a:pt x="193" y="250"/>
                      <a:pt x="197" y="251"/>
                      <a:pt x="198" y="252"/>
                    </a:cubicBezTo>
                    <a:cubicBezTo>
                      <a:pt x="200" y="252"/>
                      <a:pt x="198" y="251"/>
                      <a:pt x="199" y="250"/>
                    </a:cubicBezTo>
                    <a:cubicBezTo>
                      <a:pt x="201" y="249"/>
                      <a:pt x="202" y="250"/>
                      <a:pt x="204" y="250"/>
                    </a:cubicBezTo>
                    <a:cubicBezTo>
                      <a:pt x="207" y="250"/>
                      <a:pt x="206" y="250"/>
                      <a:pt x="205" y="249"/>
                    </a:cubicBezTo>
                    <a:cubicBezTo>
                      <a:pt x="204" y="249"/>
                      <a:pt x="205" y="248"/>
                      <a:pt x="206" y="248"/>
                    </a:cubicBezTo>
                    <a:cubicBezTo>
                      <a:pt x="207" y="249"/>
                      <a:pt x="207" y="248"/>
                      <a:pt x="208" y="248"/>
                    </a:cubicBezTo>
                    <a:cubicBezTo>
                      <a:pt x="208" y="248"/>
                      <a:pt x="210" y="248"/>
                      <a:pt x="212" y="248"/>
                    </a:cubicBezTo>
                    <a:cubicBezTo>
                      <a:pt x="213" y="248"/>
                      <a:pt x="213" y="248"/>
                      <a:pt x="212" y="247"/>
                    </a:cubicBezTo>
                    <a:cubicBezTo>
                      <a:pt x="212" y="247"/>
                      <a:pt x="211" y="246"/>
                      <a:pt x="212" y="246"/>
                    </a:cubicBezTo>
                    <a:cubicBezTo>
                      <a:pt x="214" y="246"/>
                      <a:pt x="214" y="246"/>
                      <a:pt x="213" y="245"/>
                    </a:cubicBezTo>
                    <a:cubicBezTo>
                      <a:pt x="212" y="245"/>
                      <a:pt x="212" y="245"/>
                      <a:pt x="212" y="243"/>
                    </a:cubicBezTo>
                    <a:cubicBezTo>
                      <a:pt x="211" y="242"/>
                      <a:pt x="220" y="245"/>
                      <a:pt x="221" y="245"/>
                    </a:cubicBezTo>
                    <a:cubicBezTo>
                      <a:pt x="223" y="246"/>
                      <a:pt x="228" y="248"/>
                      <a:pt x="230" y="247"/>
                    </a:cubicBezTo>
                    <a:cubicBezTo>
                      <a:pt x="232" y="247"/>
                      <a:pt x="231" y="246"/>
                      <a:pt x="230" y="246"/>
                    </a:cubicBezTo>
                    <a:cubicBezTo>
                      <a:pt x="229" y="245"/>
                      <a:pt x="231" y="245"/>
                      <a:pt x="231" y="244"/>
                    </a:cubicBezTo>
                    <a:cubicBezTo>
                      <a:pt x="232" y="243"/>
                      <a:pt x="228" y="240"/>
                      <a:pt x="226" y="239"/>
                    </a:cubicBezTo>
                    <a:cubicBezTo>
                      <a:pt x="224" y="237"/>
                      <a:pt x="226" y="238"/>
                      <a:pt x="227" y="238"/>
                    </a:cubicBezTo>
                    <a:cubicBezTo>
                      <a:pt x="229" y="238"/>
                      <a:pt x="228" y="237"/>
                      <a:pt x="229" y="236"/>
                    </a:cubicBezTo>
                    <a:cubicBezTo>
                      <a:pt x="231" y="235"/>
                      <a:pt x="231" y="237"/>
                      <a:pt x="230" y="238"/>
                    </a:cubicBezTo>
                    <a:cubicBezTo>
                      <a:pt x="229" y="239"/>
                      <a:pt x="229" y="240"/>
                      <a:pt x="229" y="241"/>
                    </a:cubicBezTo>
                    <a:cubicBezTo>
                      <a:pt x="230" y="242"/>
                      <a:pt x="231" y="241"/>
                      <a:pt x="233" y="241"/>
                    </a:cubicBezTo>
                    <a:cubicBezTo>
                      <a:pt x="234" y="241"/>
                      <a:pt x="234" y="241"/>
                      <a:pt x="235" y="241"/>
                    </a:cubicBezTo>
                    <a:cubicBezTo>
                      <a:pt x="236" y="241"/>
                      <a:pt x="236" y="242"/>
                      <a:pt x="237" y="240"/>
                    </a:cubicBezTo>
                    <a:cubicBezTo>
                      <a:pt x="238" y="238"/>
                      <a:pt x="238" y="240"/>
                      <a:pt x="238" y="242"/>
                    </a:cubicBezTo>
                    <a:cubicBezTo>
                      <a:pt x="238" y="243"/>
                      <a:pt x="239" y="243"/>
                      <a:pt x="238" y="243"/>
                    </a:cubicBezTo>
                    <a:cubicBezTo>
                      <a:pt x="236" y="243"/>
                      <a:pt x="237" y="244"/>
                      <a:pt x="238" y="245"/>
                    </a:cubicBezTo>
                    <a:cubicBezTo>
                      <a:pt x="239" y="245"/>
                      <a:pt x="238" y="246"/>
                      <a:pt x="238" y="247"/>
                    </a:cubicBezTo>
                    <a:cubicBezTo>
                      <a:pt x="237" y="249"/>
                      <a:pt x="237" y="248"/>
                      <a:pt x="239" y="248"/>
                    </a:cubicBezTo>
                    <a:cubicBezTo>
                      <a:pt x="240" y="248"/>
                      <a:pt x="239" y="248"/>
                      <a:pt x="239" y="247"/>
                    </a:cubicBezTo>
                    <a:cubicBezTo>
                      <a:pt x="239" y="246"/>
                      <a:pt x="240" y="246"/>
                      <a:pt x="241" y="246"/>
                    </a:cubicBezTo>
                    <a:cubicBezTo>
                      <a:pt x="242" y="246"/>
                      <a:pt x="242" y="245"/>
                      <a:pt x="241" y="243"/>
                    </a:cubicBezTo>
                    <a:cubicBezTo>
                      <a:pt x="240" y="242"/>
                      <a:pt x="243" y="243"/>
                      <a:pt x="243" y="244"/>
                    </a:cubicBezTo>
                    <a:cubicBezTo>
                      <a:pt x="244" y="244"/>
                      <a:pt x="244" y="244"/>
                      <a:pt x="244" y="242"/>
                    </a:cubicBezTo>
                    <a:cubicBezTo>
                      <a:pt x="244" y="241"/>
                      <a:pt x="244" y="241"/>
                      <a:pt x="246" y="242"/>
                    </a:cubicBezTo>
                    <a:cubicBezTo>
                      <a:pt x="247" y="243"/>
                      <a:pt x="247" y="243"/>
                      <a:pt x="247" y="244"/>
                    </a:cubicBezTo>
                    <a:cubicBezTo>
                      <a:pt x="248" y="246"/>
                      <a:pt x="248" y="244"/>
                      <a:pt x="249" y="243"/>
                    </a:cubicBezTo>
                    <a:cubicBezTo>
                      <a:pt x="251" y="242"/>
                      <a:pt x="250" y="243"/>
                      <a:pt x="250" y="244"/>
                    </a:cubicBezTo>
                    <a:cubicBezTo>
                      <a:pt x="249" y="245"/>
                      <a:pt x="249" y="245"/>
                      <a:pt x="247" y="246"/>
                    </a:cubicBezTo>
                    <a:cubicBezTo>
                      <a:pt x="246" y="247"/>
                      <a:pt x="248" y="248"/>
                      <a:pt x="248" y="249"/>
                    </a:cubicBezTo>
                    <a:cubicBezTo>
                      <a:pt x="248" y="250"/>
                      <a:pt x="249" y="250"/>
                      <a:pt x="250" y="250"/>
                    </a:cubicBezTo>
                    <a:cubicBezTo>
                      <a:pt x="252" y="249"/>
                      <a:pt x="253" y="251"/>
                      <a:pt x="254" y="252"/>
                    </a:cubicBezTo>
                    <a:cubicBezTo>
                      <a:pt x="256" y="253"/>
                      <a:pt x="255" y="255"/>
                      <a:pt x="256" y="256"/>
                    </a:cubicBezTo>
                    <a:cubicBezTo>
                      <a:pt x="257" y="258"/>
                      <a:pt x="258" y="257"/>
                      <a:pt x="258" y="256"/>
                    </a:cubicBezTo>
                    <a:cubicBezTo>
                      <a:pt x="259" y="255"/>
                      <a:pt x="259" y="256"/>
                      <a:pt x="260" y="257"/>
                    </a:cubicBezTo>
                    <a:cubicBezTo>
                      <a:pt x="260" y="258"/>
                      <a:pt x="259" y="259"/>
                      <a:pt x="260" y="261"/>
                    </a:cubicBezTo>
                    <a:cubicBezTo>
                      <a:pt x="260" y="263"/>
                      <a:pt x="262" y="262"/>
                      <a:pt x="264" y="260"/>
                    </a:cubicBezTo>
                    <a:cubicBezTo>
                      <a:pt x="266" y="258"/>
                      <a:pt x="265" y="259"/>
                      <a:pt x="265" y="261"/>
                    </a:cubicBezTo>
                    <a:cubicBezTo>
                      <a:pt x="264" y="264"/>
                      <a:pt x="265" y="264"/>
                      <a:pt x="265" y="263"/>
                    </a:cubicBezTo>
                    <a:cubicBezTo>
                      <a:pt x="266" y="262"/>
                      <a:pt x="266" y="263"/>
                      <a:pt x="268" y="263"/>
                    </a:cubicBezTo>
                    <a:cubicBezTo>
                      <a:pt x="270" y="264"/>
                      <a:pt x="270" y="263"/>
                      <a:pt x="270" y="262"/>
                    </a:cubicBezTo>
                    <a:cubicBezTo>
                      <a:pt x="269" y="261"/>
                      <a:pt x="270" y="261"/>
                      <a:pt x="272" y="263"/>
                    </a:cubicBezTo>
                    <a:cubicBezTo>
                      <a:pt x="275" y="264"/>
                      <a:pt x="275" y="264"/>
                      <a:pt x="275" y="266"/>
                    </a:cubicBezTo>
                    <a:cubicBezTo>
                      <a:pt x="274" y="268"/>
                      <a:pt x="275" y="267"/>
                      <a:pt x="276" y="267"/>
                    </a:cubicBezTo>
                    <a:cubicBezTo>
                      <a:pt x="277" y="266"/>
                      <a:pt x="276" y="265"/>
                      <a:pt x="279" y="266"/>
                    </a:cubicBezTo>
                    <a:cubicBezTo>
                      <a:pt x="281" y="267"/>
                      <a:pt x="278" y="269"/>
                      <a:pt x="277" y="269"/>
                    </a:cubicBezTo>
                    <a:cubicBezTo>
                      <a:pt x="276" y="269"/>
                      <a:pt x="275" y="269"/>
                      <a:pt x="275" y="270"/>
                    </a:cubicBezTo>
                    <a:cubicBezTo>
                      <a:pt x="274" y="271"/>
                      <a:pt x="270" y="271"/>
                      <a:pt x="268" y="270"/>
                    </a:cubicBezTo>
                    <a:cubicBezTo>
                      <a:pt x="266" y="270"/>
                      <a:pt x="269" y="272"/>
                      <a:pt x="271" y="273"/>
                    </a:cubicBezTo>
                    <a:cubicBezTo>
                      <a:pt x="273" y="275"/>
                      <a:pt x="273" y="277"/>
                      <a:pt x="275" y="277"/>
                    </a:cubicBezTo>
                    <a:cubicBezTo>
                      <a:pt x="276" y="278"/>
                      <a:pt x="282" y="278"/>
                      <a:pt x="283" y="278"/>
                    </a:cubicBezTo>
                    <a:cubicBezTo>
                      <a:pt x="284" y="277"/>
                      <a:pt x="285" y="276"/>
                      <a:pt x="284" y="278"/>
                    </a:cubicBezTo>
                    <a:cubicBezTo>
                      <a:pt x="284" y="279"/>
                      <a:pt x="285" y="279"/>
                      <a:pt x="283" y="280"/>
                    </a:cubicBezTo>
                    <a:cubicBezTo>
                      <a:pt x="281" y="281"/>
                      <a:pt x="282" y="281"/>
                      <a:pt x="284" y="282"/>
                    </a:cubicBezTo>
                    <a:cubicBezTo>
                      <a:pt x="285" y="284"/>
                      <a:pt x="298" y="285"/>
                      <a:pt x="300" y="286"/>
                    </a:cubicBezTo>
                    <a:cubicBezTo>
                      <a:pt x="301" y="286"/>
                      <a:pt x="302" y="286"/>
                      <a:pt x="301" y="285"/>
                    </a:cubicBezTo>
                    <a:cubicBezTo>
                      <a:pt x="300" y="284"/>
                      <a:pt x="304" y="286"/>
                      <a:pt x="306" y="286"/>
                    </a:cubicBezTo>
                    <a:cubicBezTo>
                      <a:pt x="308" y="286"/>
                      <a:pt x="308" y="286"/>
                      <a:pt x="306" y="287"/>
                    </a:cubicBezTo>
                    <a:cubicBezTo>
                      <a:pt x="305" y="288"/>
                      <a:pt x="305" y="288"/>
                      <a:pt x="305" y="289"/>
                    </a:cubicBezTo>
                    <a:cubicBezTo>
                      <a:pt x="305" y="290"/>
                      <a:pt x="305" y="291"/>
                      <a:pt x="307" y="290"/>
                    </a:cubicBezTo>
                    <a:cubicBezTo>
                      <a:pt x="309" y="290"/>
                      <a:pt x="309" y="290"/>
                      <a:pt x="309" y="292"/>
                    </a:cubicBezTo>
                    <a:cubicBezTo>
                      <a:pt x="310" y="295"/>
                      <a:pt x="328" y="299"/>
                      <a:pt x="328" y="299"/>
                    </a:cubicBezTo>
                    <a:cubicBezTo>
                      <a:pt x="328" y="299"/>
                      <a:pt x="347" y="305"/>
                      <a:pt x="349" y="305"/>
                    </a:cubicBezTo>
                    <a:cubicBezTo>
                      <a:pt x="351" y="306"/>
                      <a:pt x="354" y="307"/>
                      <a:pt x="357" y="306"/>
                    </a:cubicBezTo>
                    <a:cubicBezTo>
                      <a:pt x="360" y="306"/>
                      <a:pt x="357" y="305"/>
                      <a:pt x="356" y="303"/>
                    </a:cubicBezTo>
                    <a:cubicBezTo>
                      <a:pt x="354" y="302"/>
                      <a:pt x="355" y="302"/>
                      <a:pt x="356" y="302"/>
                    </a:cubicBezTo>
                    <a:cubicBezTo>
                      <a:pt x="357" y="303"/>
                      <a:pt x="357" y="302"/>
                      <a:pt x="358" y="301"/>
                    </a:cubicBezTo>
                    <a:cubicBezTo>
                      <a:pt x="358" y="301"/>
                      <a:pt x="357" y="300"/>
                      <a:pt x="358" y="299"/>
                    </a:cubicBezTo>
                    <a:cubicBezTo>
                      <a:pt x="360" y="299"/>
                      <a:pt x="357" y="298"/>
                      <a:pt x="356" y="298"/>
                    </a:cubicBezTo>
                    <a:cubicBezTo>
                      <a:pt x="354" y="298"/>
                      <a:pt x="355" y="298"/>
                      <a:pt x="354" y="297"/>
                    </a:cubicBezTo>
                    <a:cubicBezTo>
                      <a:pt x="353" y="297"/>
                      <a:pt x="354" y="295"/>
                      <a:pt x="353" y="296"/>
                    </a:cubicBezTo>
                    <a:cubicBezTo>
                      <a:pt x="351" y="297"/>
                      <a:pt x="351" y="296"/>
                      <a:pt x="352" y="295"/>
                    </a:cubicBezTo>
                    <a:cubicBezTo>
                      <a:pt x="354" y="295"/>
                      <a:pt x="352" y="294"/>
                      <a:pt x="351" y="294"/>
                    </a:cubicBezTo>
                    <a:cubicBezTo>
                      <a:pt x="349" y="293"/>
                      <a:pt x="350" y="293"/>
                      <a:pt x="350" y="291"/>
                    </a:cubicBezTo>
                    <a:cubicBezTo>
                      <a:pt x="349" y="290"/>
                      <a:pt x="347" y="290"/>
                      <a:pt x="347" y="289"/>
                    </a:cubicBezTo>
                    <a:cubicBezTo>
                      <a:pt x="346" y="288"/>
                      <a:pt x="346" y="288"/>
                      <a:pt x="344" y="288"/>
                    </a:cubicBezTo>
                    <a:cubicBezTo>
                      <a:pt x="342" y="289"/>
                      <a:pt x="342" y="287"/>
                      <a:pt x="342" y="286"/>
                    </a:cubicBezTo>
                    <a:cubicBezTo>
                      <a:pt x="341" y="286"/>
                      <a:pt x="341" y="285"/>
                      <a:pt x="340" y="285"/>
                    </a:cubicBezTo>
                    <a:cubicBezTo>
                      <a:pt x="339" y="284"/>
                      <a:pt x="339" y="283"/>
                      <a:pt x="338" y="283"/>
                    </a:cubicBezTo>
                    <a:cubicBezTo>
                      <a:pt x="338" y="282"/>
                      <a:pt x="337" y="282"/>
                      <a:pt x="337" y="282"/>
                    </a:cubicBezTo>
                    <a:cubicBezTo>
                      <a:pt x="336" y="281"/>
                      <a:pt x="337" y="281"/>
                      <a:pt x="336" y="281"/>
                    </a:cubicBezTo>
                    <a:cubicBezTo>
                      <a:pt x="334" y="281"/>
                      <a:pt x="334" y="281"/>
                      <a:pt x="335" y="281"/>
                    </a:cubicBezTo>
                    <a:cubicBezTo>
                      <a:pt x="336" y="280"/>
                      <a:pt x="335" y="280"/>
                      <a:pt x="333" y="280"/>
                    </a:cubicBezTo>
                    <a:cubicBezTo>
                      <a:pt x="332" y="280"/>
                      <a:pt x="331" y="280"/>
                      <a:pt x="333" y="279"/>
                    </a:cubicBezTo>
                    <a:cubicBezTo>
                      <a:pt x="334" y="279"/>
                      <a:pt x="334" y="279"/>
                      <a:pt x="332" y="278"/>
                    </a:cubicBezTo>
                    <a:cubicBezTo>
                      <a:pt x="330" y="277"/>
                      <a:pt x="330" y="278"/>
                      <a:pt x="330" y="278"/>
                    </a:cubicBezTo>
                    <a:cubicBezTo>
                      <a:pt x="327" y="280"/>
                      <a:pt x="330" y="277"/>
                      <a:pt x="327" y="277"/>
                    </a:cubicBezTo>
                    <a:cubicBezTo>
                      <a:pt x="325" y="277"/>
                      <a:pt x="324" y="274"/>
                      <a:pt x="323" y="273"/>
                    </a:cubicBezTo>
                    <a:cubicBezTo>
                      <a:pt x="322" y="271"/>
                      <a:pt x="316" y="266"/>
                      <a:pt x="314" y="264"/>
                    </a:cubicBezTo>
                    <a:cubicBezTo>
                      <a:pt x="313" y="261"/>
                      <a:pt x="321" y="263"/>
                      <a:pt x="322" y="265"/>
                    </a:cubicBezTo>
                    <a:cubicBezTo>
                      <a:pt x="324" y="266"/>
                      <a:pt x="323" y="266"/>
                      <a:pt x="324" y="265"/>
                    </a:cubicBezTo>
                    <a:cubicBezTo>
                      <a:pt x="325" y="265"/>
                      <a:pt x="325" y="265"/>
                      <a:pt x="326" y="266"/>
                    </a:cubicBezTo>
                    <a:cubicBezTo>
                      <a:pt x="326" y="267"/>
                      <a:pt x="328" y="267"/>
                      <a:pt x="329" y="269"/>
                    </a:cubicBezTo>
                    <a:cubicBezTo>
                      <a:pt x="330" y="270"/>
                      <a:pt x="332" y="272"/>
                      <a:pt x="332" y="272"/>
                    </a:cubicBezTo>
                    <a:cubicBezTo>
                      <a:pt x="333" y="272"/>
                      <a:pt x="332" y="269"/>
                      <a:pt x="331" y="266"/>
                    </a:cubicBezTo>
                    <a:cubicBezTo>
                      <a:pt x="329" y="263"/>
                      <a:pt x="330" y="263"/>
                      <a:pt x="331" y="265"/>
                    </a:cubicBezTo>
                    <a:cubicBezTo>
                      <a:pt x="332" y="266"/>
                      <a:pt x="333" y="266"/>
                      <a:pt x="333" y="266"/>
                    </a:cubicBezTo>
                    <a:cubicBezTo>
                      <a:pt x="333" y="266"/>
                      <a:pt x="334" y="268"/>
                      <a:pt x="335" y="269"/>
                    </a:cubicBezTo>
                    <a:cubicBezTo>
                      <a:pt x="336" y="271"/>
                      <a:pt x="337" y="270"/>
                      <a:pt x="338" y="272"/>
                    </a:cubicBezTo>
                    <a:cubicBezTo>
                      <a:pt x="339" y="274"/>
                      <a:pt x="342" y="274"/>
                      <a:pt x="343" y="274"/>
                    </a:cubicBezTo>
                    <a:cubicBezTo>
                      <a:pt x="343" y="274"/>
                      <a:pt x="344" y="275"/>
                      <a:pt x="344" y="276"/>
                    </a:cubicBezTo>
                    <a:cubicBezTo>
                      <a:pt x="344" y="276"/>
                      <a:pt x="345" y="277"/>
                      <a:pt x="345" y="277"/>
                    </a:cubicBezTo>
                    <a:cubicBezTo>
                      <a:pt x="346" y="277"/>
                      <a:pt x="346" y="277"/>
                      <a:pt x="347" y="279"/>
                    </a:cubicBezTo>
                    <a:cubicBezTo>
                      <a:pt x="348" y="281"/>
                      <a:pt x="349" y="280"/>
                      <a:pt x="348" y="279"/>
                    </a:cubicBezTo>
                    <a:cubicBezTo>
                      <a:pt x="348" y="279"/>
                      <a:pt x="348" y="278"/>
                      <a:pt x="349" y="279"/>
                    </a:cubicBezTo>
                    <a:cubicBezTo>
                      <a:pt x="350" y="279"/>
                      <a:pt x="349" y="278"/>
                      <a:pt x="348" y="277"/>
                    </a:cubicBezTo>
                    <a:cubicBezTo>
                      <a:pt x="348" y="275"/>
                      <a:pt x="347" y="274"/>
                      <a:pt x="348" y="275"/>
                    </a:cubicBezTo>
                    <a:cubicBezTo>
                      <a:pt x="349" y="275"/>
                      <a:pt x="350" y="276"/>
                      <a:pt x="350" y="279"/>
                    </a:cubicBezTo>
                    <a:cubicBezTo>
                      <a:pt x="351" y="281"/>
                      <a:pt x="355" y="281"/>
                      <a:pt x="356" y="282"/>
                    </a:cubicBezTo>
                    <a:cubicBezTo>
                      <a:pt x="358" y="282"/>
                      <a:pt x="356" y="282"/>
                      <a:pt x="356" y="280"/>
                    </a:cubicBezTo>
                    <a:cubicBezTo>
                      <a:pt x="355" y="279"/>
                      <a:pt x="355" y="279"/>
                      <a:pt x="356" y="279"/>
                    </a:cubicBezTo>
                    <a:cubicBezTo>
                      <a:pt x="356" y="279"/>
                      <a:pt x="357" y="279"/>
                      <a:pt x="357" y="280"/>
                    </a:cubicBezTo>
                    <a:cubicBezTo>
                      <a:pt x="357" y="281"/>
                      <a:pt x="357" y="281"/>
                      <a:pt x="358" y="281"/>
                    </a:cubicBezTo>
                    <a:cubicBezTo>
                      <a:pt x="358" y="281"/>
                      <a:pt x="360" y="281"/>
                      <a:pt x="359" y="281"/>
                    </a:cubicBezTo>
                    <a:cubicBezTo>
                      <a:pt x="358" y="282"/>
                      <a:pt x="359" y="282"/>
                      <a:pt x="360" y="283"/>
                    </a:cubicBezTo>
                    <a:cubicBezTo>
                      <a:pt x="361" y="283"/>
                      <a:pt x="361" y="283"/>
                      <a:pt x="361" y="282"/>
                    </a:cubicBezTo>
                    <a:cubicBezTo>
                      <a:pt x="361" y="281"/>
                      <a:pt x="362" y="280"/>
                      <a:pt x="363" y="283"/>
                    </a:cubicBezTo>
                    <a:cubicBezTo>
                      <a:pt x="363" y="285"/>
                      <a:pt x="366" y="285"/>
                      <a:pt x="367" y="284"/>
                    </a:cubicBezTo>
                    <a:cubicBezTo>
                      <a:pt x="368" y="284"/>
                      <a:pt x="368" y="283"/>
                      <a:pt x="368" y="284"/>
                    </a:cubicBezTo>
                    <a:cubicBezTo>
                      <a:pt x="368" y="286"/>
                      <a:pt x="368" y="285"/>
                      <a:pt x="368" y="285"/>
                    </a:cubicBezTo>
                    <a:cubicBezTo>
                      <a:pt x="369" y="285"/>
                      <a:pt x="369" y="285"/>
                      <a:pt x="368" y="287"/>
                    </a:cubicBezTo>
                    <a:cubicBezTo>
                      <a:pt x="367" y="288"/>
                      <a:pt x="368" y="288"/>
                      <a:pt x="368" y="288"/>
                    </a:cubicBezTo>
                    <a:cubicBezTo>
                      <a:pt x="369" y="288"/>
                      <a:pt x="369" y="288"/>
                      <a:pt x="369" y="290"/>
                    </a:cubicBezTo>
                    <a:cubicBezTo>
                      <a:pt x="369" y="292"/>
                      <a:pt x="372" y="290"/>
                      <a:pt x="373" y="289"/>
                    </a:cubicBezTo>
                    <a:cubicBezTo>
                      <a:pt x="374" y="289"/>
                      <a:pt x="371" y="285"/>
                      <a:pt x="370" y="283"/>
                    </a:cubicBezTo>
                    <a:cubicBezTo>
                      <a:pt x="369" y="282"/>
                      <a:pt x="369" y="282"/>
                      <a:pt x="370" y="282"/>
                    </a:cubicBezTo>
                    <a:cubicBezTo>
                      <a:pt x="371" y="282"/>
                      <a:pt x="370" y="282"/>
                      <a:pt x="371" y="282"/>
                    </a:cubicBezTo>
                    <a:cubicBezTo>
                      <a:pt x="371" y="281"/>
                      <a:pt x="371" y="281"/>
                      <a:pt x="372" y="282"/>
                    </a:cubicBezTo>
                    <a:cubicBezTo>
                      <a:pt x="372" y="283"/>
                      <a:pt x="374" y="284"/>
                      <a:pt x="376" y="283"/>
                    </a:cubicBezTo>
                    <a:cubicBezTo>
                      <a:pt x="378" y="282"/>
                      <a:pt x="378" y="283"/>
                      <a:pt x="376" y="282"/>
                    </a:cubicBezTo>
                    <a:cubicBezTo>
                      <a:pt x="374" y="281"/>
                      <a:pt x="375" y="280"/>
                      <a:pt x="376" y="279"/>
                    </a:cubicBezTo>
                    <a:cubicBezTo>
                      <a:pt x="377" y="278"/>
                      <a:pt x="373" y="277"/>
                      <a:pt x="372" y="276"/>
                    </a:cubicBezTo>
                    <a:cubicBezTo>
                      <a:pt x="371" y="275"/>
                      <a:pt x="371" y="274"/>
                      <a:pt x="371" y="274"/>
                    </a:cubicBezTo>
                    <a:cubicBezTo>
                      <a:pt x="372" y="275"/>
                      <a:pt x="373" y="273"/>
                      <a:pt x="374" y="274"/>
                    </a:cubicBezTo>
                    <a:cubicBezTo>
                      <a:pt x="375" y="275"/>
                      <a:pt x="372" y="273"/>
                      <a:pt x="371" y="272"/>
                    </a:cubicBezTo>
                    <a:cubicBezTo>
                      <a:pt x="370" y="271"/>
                      <a:pt x="371" y="270"/>
                      <a:pt x="372" y="270"/>
                    </a:cubicBezTo>
                    <a:cubicBezTo>
                      <a:pt x="372" y="269"/>
                      <a:pt x="372" y="269"/>
                      <a:pt x="372" y="268"/>
                    </a:cubicBezTo>
                    <a:cubicBezTo>
                      <a:pt x="372" y="267"/>
                      <a:pt x="371" y="267"/>
                      <a:pt x="372" y="267"/>
                    </a:cubicBezTo>
                    <a:cubicBezTo>
                      <a:pt x="373" y="267"/>
                      <a:pt x="371" y="265"/>
                      <a:pt x="370" y="263"/>
                    </a:cubicBezTo>
                    <a:cubicBezTo>
                      <a:pt x="369" y="261"/>
                      <a:pt x="370" y="262"/>
                      <a:pt x="371" y="263"/>
                    </a:cubicBezTo>
                    <a:cubicBezTo>
                      <a:pt x="371" y="264"/>
                      <a:pt x="372" y="265"/>
                      <a:pt x="373" y="265"/>
                    </a:cubicBezTo>
                    <a:cubicBezTo>
                      <a:pt x="374" y="266"/>
                      <a:pt x="375" y="267"/>
                      <a:pt x="376" y="271"/>
                    </a:cubicBezTo>
                    <a:cubicBezTo>
                      <a:pt x="377" y="274"/>
                      <a:pt x="377" y="275"/>
                      <a:pt x="379" y="275"/>
                    </a:cubicBezTo>
                    <a:cubicBezTo>
                      <a:pt x="381" y="275"/>
                      <a:pt x="379" y="273"/>
                      <a:pt x="380" y="273"/>
                    </a:cubicBezTo>
                    <a:cubicBezTo>
                      <a:pt x="380" y="273"/>
                      <a:pt x="380" y="272"/>
                      <a:pt x="380" y="271"/>
                    </a:cubicBezTo>
                    <a:cubicBezTo>
                      <a:pt x="380" y="270"/>
                      <a:pt x="379" y="267"/>
                      <a:pt x="379" y="265"/>
                    </a:cubicBezTo>
                    <a:cubicBezTo>
                      <a:pt x="380" y="263"/>
                      <a:pt x="375" y="263"/>
                      <a:pt x="374" y="262"/>
                    </a:cubicBezTo>
                    <a:cubicBezTo>
                      <a:pt x="372" y="261"/>
                      <a:pt x="375" y="259"/>
                      <a:pt x="376" y="259"/>
                    </a:cubicBezTo>
                    <a:cubicBezTo>
                      <a:pt x="377" y="258"/>
                      <a:pt x="378" y="258"/>
                      <a:pt x="378" y="257"/>
                    </a:cubicBezTo>
                    <a:cubicBezTo>
                      <a:pt x="377" y="257"/>
                      <a:pt x="375" y="256"/>
                      <a:pt x="374" y="257"/>
                    </a:cubicBezTo>
                    <a:cubicBezTo>
                      <a:pt x="373" y="258"/>
                      <a:pt x="373" y="256"/>
                      <a:pt x="371" y="256"/>
                    </a:cubicBezTo>
                    <a:cubicBezTo>
                      <a:pt x="370" y="256"/>
                      <a:pt x="370" y="256"/>
                      <a:pt x="371" y="255"/>
                    </a:cubicBezTo>
                    <a:cubicBezTo>
                      <a:pt x="372" y="255"/>
                      <a:pt x="370" y="255"/>
                      <a:pt x="369" y="254"/>
                    </a:cubicBezTo>
                    <a:cubicBezTo>
                      <a:pt x="369" y="253"/>
                      <a:pt x="369" y="252"/>
                      <a:pt x="368" y="251"/>
                    </a:cubicBezTo>
                    <a:cubicBezTo>
                      <a:pt x="367" y="251"/>
                      <a:pt x="365" y="252"/>
                      <a:pt x="365" y="251"/>
                    </a:cubicBezTo>
                    <a:cubicBezTo>
                      <a:pt x="365" y="251"/>
                      <a:pt x="367" y="250"/>
                      <a:pt x="368" y="250"/>
                    </a:cubicBezTo>
                    <a:cubicBezTo>
                      <a:pt x="369" y="250"/>
                      <a:pt x="370" y="250"/>
                      <a:pt x="370" y="249"/>
                    </a:cubicBezTo>
                    <a:cubicBezTo>
                      <a:pt x="370" y="249"/>
                      <a:pt x="369" y="248"/>
                      <a:pt x="370" y="248"/>
                    </a:cubicBezTo>
                    <a:cubicBezTo>
                      <a:pt x="372" y="247"/>
                      <a:pt x="371" y="246"/>
                      <a:pt x="370" y="246"/>
                    </a:cubicBezTo>
                    <a:cubicBezTo>
                      <a:pt x="369" y="246"/>
                      <a:pt x="368" y="246"/>
                      <a:pt x="368" y="246"/>
                    </a:cubicBezTo>
                    <a:cubicBezTo>
                      <a:pt x="367" y="247"/>
                      <a:pt x="367" y="247"/>
                      <a:pt x="366" y="246"/>
                    </a:cubicBezTo>
                    <a:cubicBezTo>
                      <a:pt x="365" y="245"/>
                      <a:pt x="364" y="245"/>
                      <a:pt x="362" y="245"/>
                    </a:cubicBezTo>
                    <a:cubicBezTo>
                      <a:pt x="360" y="245"/>
                      <a:pt x="363" y="244"/>
                      <a:pt x="364" y="243"/>
                    </a:cubicBezTo>
                    <a:cubicBezTo>
                      <a:pt x="365" y="242"/>
                      <a:pt x="364" y="241"/>
                      <a:pt x="364" y="240"/>
                    </a:cubicBezTo>
                    <a:cubicBezTo>
                      <a:pt x="363" y="239"/>
                      <a:pt x="362" y="240"/>
                      <a:pt x="362" y="239"/>
                    </a:cubicBezTo>
                    <a:cubicBezTo>
                      <a:pt x="363" y="238"/>
                      <a:pt x="361" y="238"/>
                      <a:pt x="360" y="237"/>
                    </a:cubicBezTo>
                    <a:cubicBezTo>
                      <a:pt x="360" y="236"/>
                      <a:pt x="360" y="237"/>
                      <a:pt x="359" y="236"/>
                    </a:cubicBezTo>
                    <a:cubicBezTo>
                      <a:pt x="357" y="235"/>
                      <a:pt x="359" y="236"/>
                      <a:pt x="359" y="237"/>
                    </a:cubicBezTo>
                    <a:cubicBezTo>
                      <a:pt x="360" y="239"/>
                      <a:pt x="359" y="241"/>
                      <a:pt x="359" y="240"/>
                    </a:cubicBezTo>
                    <a:cubicBezTo>
                      <a:pt x="358" y="238"/>
                      <a:pt x="358" y="240"/>
                      <a:pt x="357" y="239"/>
                    </a:cubicBezTo>
                    <a:cubicBezTo>
                      <a:pt x="355" y="238"/>
                      <a:pt x="356" y="239"/>
                      <a:pt x="356" y="240"/>
                    </a:cubicBezTo>
                    <a:cubicBezTo>
                      <a:pt x="355" y="242"/>
                      <a:pt x="354" y="240"/>
                      <a:pt x="354" y="239"/>
                    </a:cubicBezTo>
                    <a:cubicBezTo>
                      <a:pt x="353" y="238"/>
                      <a:pt x="355" y="239"/>
                      <a:pt x="355" y="237"/>
                    </a:cubicBezTo>
                    <a:cubicBezTo>
                      <a:pt x="356" y="236"/>
                      <a:pt x="355" y="236"/>
                      <a:pt x="354" y="236"/>
                    </a:cubicBezTo>
                    <a:cubicBezTo>
                      <a:pt x="353" y="236"/>
                      <a:pt x="353" y="237"/>
                      <a:pt x="353" y="236"/>
                    </a:cubicBezTo>
                    <a:cubicBezTo>
                      <a:pt x="353" y="234"/>
                      <a:pt x="352" y="235"/>
                      <a:pt x="352" y="235"/>
                    </a:cubicBezTo>
                    <a:cubicBezTo>
                      <a:pt x="352" y="235"/>
                      <a:pt x="351" y="235"/>
                      <a:pt x="350" y="234"/>
                    </a:cubicBezTo>
                    <a:cubicBezTo>
                      <a:pt x="349" y="233"/>
                      <a:pt x="350" y="233"/>
                      <a:pt x="348" y="232"/>
                    </a:cubicBezTo>
                    <a:cubicBezTo>
                      <a:pt x="347" y="232"/>
                      <a:pt x="348" y="233"/>
                      <a:pt x="348" y="236"/>
                    </a:cubicBezTo>
                    <a:cubicBezTo>
                      <a:pt x="348" y="239"/>
                      <a:pt x="347" y="238"/>
                      <a:pt x="347" y="237"/>
                    </a:cubicBezTo>
                    <a:cubicBezTo>
                      <a:pt x="346" y="236"/>
                      <a:pt x="346" y="235"/>
                      <a:pt x="345" y="233"/>
                    </a:cubicBezTo>
                    <a:cubicBezTo>
                      <a:pt x="344" y="231"/>
                      <a:pt x="344" y="232"/>
                      <a:pt x="346" y="230"/>
                    </a:cubicBezTo>
                    <a:cubicBezTo>
                      <a:pt x="348" y="229"/>
                      <a:pt x="346" y="229"/>
                      <a:pt x="345" y="230"/>
                    </a:cubicBezTo>
                    <a:cubicBezTo>
                      <a:pt x="344" y="232"/>
                      <a:pt x="344" y="232"/>
                      <a:pt x="344" y="231"/>
                    </a:cubicBezTo>
                    <a:cubicBezTo>
                      <a:pt x="343" y="231"/>
                      <a:pt x="343" y="230"/>
                      <a:pt x="343" y="230"/>
                    </a:cubicBezTo>
                    <a:cubicBezTo>
                      <a:pt x="343" y="229"/>
                      <a:pt x="343" y="228"/>
                      <a:pt x="342" y="228"/>
                    </a:cubicBezTo>
                    <a:cubicBezTo>
                      <a:pt x="341" y="227"/>
                      <a:pt x="341" y="228"/>
                      <a:pt x="340" y="226"/>
                    </a:cubicBezTo>
                    <a:cubicBezTo>
                      <a:pt x="340" y="224"/>
                      <a:pt x="341" y="225"/>
                      <a:pt x="341" y="224"/>
                    </a:cubicBezTo>
                    <a:cubicBezTo>
                      <a:pt x="342" y="222"/>
                      <a:pt x="340" y="222"/>
                      <a:pt x="339" y="222"/>
                    </a:cubicBezTo>
                    <a:cubicBezTo>
                      <a:pt x="338" y="222"/>
                      <a:pt x="338" y="223"/>
                      <a:pt x="337" y="222"/>
                    </a:cubicBezTo>
                    <a:cubicBezTo>
                      <a:pt x="336" y="221"/>
                      <a:pt x="337" y="219"/>
                      <a:pt x="337" y="217"/>
                    </a:cubicBezTo>
                    <a:cubicBezTo>
                      <a:pt x="338" y="216"/>
                      <a:pt x="335" y="217"/>
                      <a:pt x="334" y="217"/>
                    </a:cubicBezTo>
                    <a:cubicBezTo>
                      <a:pt x="332" y="218"/>
                      <a:pt x="330" y="219"/>
                      <a:pt x="328" y="221"/>
                    </a:cubicBezTo>
                    <a:cubicBezTo>
                      <a:pt x="327" y="222"/>
                      <a:pt x="328" y="218"/>
                      <a:pt x="329" y="217"/>
                    </a:cubicBezTo>
                    <a:cubicBezTo>
                      <a:pt x="330" y="216"/>
                      <a:pt x="330" y="216"/>
                      <a:pt x="329" y="216"/>
                    </a:cubicBezTo>
                    <a:cubicBezTo>
                      <a:pt x="328" y="216"/>
                      <a:pt x="329" y="215"/>
                      <a:pt x="330" y="214"/>
                    </a:cubicBezTo>
                    <a:cubicBezTo>
                      <a:pt x="332" y="213"/>
                      <a:pt x="329" y="213"/>
                      <a:pt x="329" y="214"/>
                    </a:cubicBezTo>
                    <a:cubicBezTo>
                      <a:pt x="328" y="214"/>
                      <a:pt x="327" y="214"/>
                      <a:pt x="326" y="214"/>
                    </a:cubicBezTo>
                    <a:cubicBezTo>
                      <a:pt x="325" y="214"/>
                      <a:pt x="325" y="213"/>
                      <a:pt x="326" y="212"/>
                    </a:cubicBezTo>
                    <a:cubicBezTo>
                      <a:pt x="326" y="211"/>
                      <a:pt x="325" y="211"/>
                      <a:pt x="324" y="211"/>
                    </a:cubicBezTo>
                    <a:cubicBezTo>
                      <a:pt x="323" y="211"/>
                      <a:pt x="324" y="210"/>
                      <a:pt x="323" y="209"/>
                    </a:cubicBezTo>
                    <a:cubicBezTo>
                      <a:pt x="323" y="207"/>
                      <a:pt x="325" y="209"/>
                      <a:pt x="326" y="209"/>
                    </a:cubicBezTo>
                    <a:cubicBezTo>
                      <a:pt x="327" y="209"/>
                      <a:pt x="327" y="209"/>
                      <a:pt x="327" y="207"/>
                    </a:cubicBezTo>
                    <a:cubicBezTo>
                      <a:pt x="326" y="206"/>
                      <a:pt x="327" y="206"/>
                      <a:pt x="328" y="206"/>
                    </a:cubicBezTo>
                    <a:cubicBezTo>
                      <a:pt x="329" y="207"/>
                      <a:pt x="328" y="208"/>
                      <a:pt x="329" y="210"/>
                    </a:cubicBezTo>
                    <a:cubicBezTo>
                      <a:pt x="329" y="212"/>
                      <a:pt x="332" y="212"/>
                      <a:pt x="333" y="211"/>
                    </a:cubicBezTo>
                    <a:cubicBezTo>
                      <a:pt x="335" y="211"/>
                      <a:pt x="337" y="211"/>
                      <a:pt x="338" y="211"/>
                    </a:cubicBezTo>
                    <a:cubicBezTo>
                      <a:pt x="339" y="211"/>
                      <a:pt x="340" y="211"/>
                      <a:pt x="339" y="210"/>
                    </a:cubicBezTo>
                    <a:cubicBezTo>
                      <a:pt x="338" y="209"/>
                      <a:pt x="338" y="208"/>
                      <a:pt x="339" y="207"/>
                    </a:cubicBezTo>
                    <a:cubicBezTo>
                      <a:pt x="339" y="206"/>
                      <a:pt x="338" y="206"/>
                      <a:pt x="334" y="204"/>
                    </a:cubicBezTo>
                    <a:cubicBezTo>
                      <a:pt x="331" y="202"/>
                      <a:pt x="335" y="204"/>
                      <a:pt x="330" y="199"/>
                    </a:cubicBezTo>
                    <a:cubicBezTo>
                      <a:pt x="326" y="194"/>
                      <a:pt x="335" y="200"/>
                      <a:pt x="337" y="201"/>
                    </a:cubicBezTo>
                    <a:cubicBezTo>
                      <a:pt x="339" y="203"/>
                      <a:pt x="339" y="201"/>
                      <a:pt x="338" y="200"/>
                    </a:cubicBezTo>
                    <a:cubicBezTo>
                      <a:pt x="338" y="198"/>
                      <a:pt x="338" y="198"/>
                      <a:pt x="339" y="198"/>
                    </a:cubicBezTo>
                    <a:cubicBezTo>
                      <a:pt x="341" y="198"/>
                      <a:pt x="340" y="198"/>
                      <a:pt x="339" y="196"/>
                    </a:cubicBezTo>
                    <a:cubicBezTo>
                      <a:pt x="338" y="195"/>
                      <a:pt x="337" y="196"/>
                      <a:pt x="334" y="195"/>
                    </a:cubicBezTo>
                    <a:cubicBezTo>
                      <a:pt x="331" y="195"/>
                      <a:pt x="332" y="194"/>
                      <a:pt x="335" y="194"/>
                    </a:cubicBezTo>
                    <a:cubicBezTo>
                      <a:pt x="337" y="193"/>
                      <a:pt x="342" y="195"/>
                      <a:pt x="343" y="195"/>
                    </a:cubicBezTo>
                    <a:cubicBezTo>
                      <a:pt x="344" y="196"/>
                      <a:pt x="345" y="195"/>
                      <a:pt x="343" y="194"/>
                    </a:cubicBezTo>
                    <a:cubicBezTo>
                      <a:pt x="342" y="193"/>
                      <a:pt x="344" y="193"/>
                      <a:pt x="345" y="194"/>
                    </a:cubicBezTo>
                    <a:cubicBezTo>
                      <a:pt x="346" y="194"/>
                      <a:pt x="347" y="194"/>
                      <a:pt x="347" y="195"/>
                    </a:cubicBezTo>
                    <a:cubicBezTo>
                      <a:pt x="346" y="195"/>
                      <a:pt x="345" y="196"/>
                      <a:pt x="346" y="198"/>
                    </a:cubicBezTo>
                    <a:cubicBezTo>
                      <a:pt x="347" y="200"/>
                      <a:pt x="348" y="199"/>
                      <a:pt x="349" y="199"/>
                    </a:cubicBezTo>
                    <a:cubicBezTo>
                      <a:pt x="351" y="199"/>
                      <a:pt x="350" y="200"/>
                      <a:pt x="351" y="200"/>
                    </a:cubicBezTo>
                    <a:cubicBezTo>
                      <a:pt x="352" y="201"/>
                      <a:pt x="352" y="202"/>
                      <a:pt x="354" y="202"/>
                    </a:cubicBezTo>
                    <a:cubicBezTo>
                      <a:pt x="355" y="202"/>
                      <a:pt x="355" y="202"/>
                      <a:pt x="355" y="203"/>
                    </a:cubicBezTo>
                    <a:cubicBezTo>
                      <a:pt x="354" y="203"/>
                      <a:pt x="355" y="204"/>
                      <a:pt x="357" y="205"/>
                    </a:cubicBezTo>
                    <a:cubicBezTo>
                      <a:pt x="358" y="206"/>
                      <a:pt x="358" y="206"/>
                      <a:pt x="361" y="205"/>
                    </a:cubicBezTo>
                    <a:cubicBezTo>
                      <a:pt x="364" y="204"/>
                      <a:pt x="362" y="206"/>
                      <a:pt x="360" y="208"/>
                    </a:cubicBezTo>
                    <a:cubicBezTo>
                      <a:pt x="358" y="209"/>
                      <a:pt x="360" y="209"/>
                      <a:pt x="361" y="208"/>
                    </a:cubicBezTo>
                    <a:cubicBezTo>
                      <a:pt x="363" y="208"/>
                      <a:pt x="369" y="205"/>
                      <a:pt x="372" y="205"/>
                    </a:cubicBezTo>
                    <a:cubicBezTo>
                      <a:pt x="374" y="205"/>
                      <a:pt x="375" y="203"/>
                      <a:pt x="378" y="202"/>
                    </a:cubicBezTo>
                    <a:cubicBezTo>
                      <a:pt x="382" y="200"/>
                      <a:pt x="377" y="204"/>
                      <a:pt x="376" y="205"/>
                    </a:cubicBezTo>
                    <a:cubicBezTo>
                      <a:pt x="376" y="206"/>
                      <a:pt x="374" y="206"/>
                      <a:pt x="375" y="208"/>
                    </a:cubicBezTo>
                    <a:cubicBezTo>
                      <a:pt x="377" y="210"/>
                      <a:pt x="375" y="210"/>
                      <a:pt x="372" y="210"/>
                    </a:cubicBezTo>
                    <a:cubicBezTo>
                      <a:pt x="369" y="210"/>
                      <a:pt x="367" y="212"/>
                      <a:pt x="366" y="214"/>
                    </a:cubicBezTo>
                    <a:cubicBezTo>
                      <a:pt x="365" y="215"/>
                      <a:pt x="367" y="215"/>
                      <a:pt x="366" y="216"/>
                    </a:cubicBezTo>
                    <a:cubicBezTo>
                      <a:pt x="366" y="216"/>
                      <a:pt x="366" y="217"/>
                      <a:pt x="369" y="217"/>
                    </a:cubicBezTo>
                    <a:cubicBezTo>
                      <a:pt x="372" y="217"/>
                      <a:pt x="371" y="218"/>
                      <a:pt x="368" y="219"/>
                    </a:cubicBezTo>
                    <a:cubicBezTo>
                      <a:pt x="365" y="219"/>
                      <a:pt x="368" y="220"/>
                      <a:pt x="371" y="220"/>
                    </a:cubicBezTo>
                    <a:cubicBezTo>
                      <a:pt x="375" y="220"/>
                      <a:pt x="373" y="220"/>
                      <a:pt x="372" y="221"/>
                    </a:cubicBezTo>
                    <a:cubicBezTo>
                      <a:pt x="370" y="222"/>
                      <a:pt x="370" y="222"/>
                      <a:pt x="371" y="223"/>
                    </a:cubicBezTo>
                    <a:cubicBezTo>
                      <a:pt x="372" y="224"/>
                      <a:pt x="372" y="224"/>
                      <a:pt x="376" y="223"/>
                    </a:cubicBezTo>
                    <a:cubicBezTo>
                      <a:pt x="381" y="222"/>
                      <a:pt x="379" y="224"/>
                      <a:pt x="377" y="224"/>
                    </a:cubicBezTo>
                    <a:cubicBezTo>
                      <a:pt x="375" y="224"/>
                      <a:pt x="375" y="225"/>
                      <a:pt x="376" y="225"/>
                    </a:cubicBezTo>
                    <a:cubicBezTo>
                      <a:pt x="378" y="225"/>
                      <a:pt x="377" y="226"/>
                      <a:pt x="375" y="226"/>
                    </a:cubicBezTo>
                    <a:cubicBezTo>
                      <a:pt x="373" y="226"/>
                      <a:pt x="375" y="227"/>
                      <a:pt x="377" y="227"/>
                    </a:cubicBezTo>
                    <a:cubicBezTo>
                      <a:pt x="378" y="227"/>
                      <a:pt x="377" y="227"/>
                      <a:pt x="377" y="228"/>
                    </a:cubicBezTo>
                    <a:cubicBezTo>
                      <a:pt x="376" y="229"/>
                      <a:pt x="376" y="229"/>
                      <a:pt x="378" y="229"/>
                    </a:cubicBezTo>
                    <a:cubicBezTo>
                      <a:pt x="379" y="230"/>
                      <a:pt x="378" y="229"/>
                      <a:pt x="379" y="230"/>
                    </a:cubicBezTo>
                    <a:cubicBezTo>
                      <a:pt x="380" y="231"/>
                      <a:pt x="380" y="226"/>
                      <a:pt x="382" y="224"/>
                    </a:cubicBezTo>
                    <a:cubicBezTo>
                      <a:pt x="384" y="222"/>
                      <a:pt x="383" y="225"/>
                      <a:pt x="382" y="227"/>
                    </a:cubicBezTo>
                    <a:cubicBezTo>
                      <a:pt x="382" y="230"/>
                      <a:pt x="382" y="229"/>
                      <a:pt x="385" y="228"/>
                    </a:cubicBezTo>
                    <a:cubicBezTo>
                      <a:pt x="387" y="228"/>
                      <a:pt x="386" y="229"/>
                      <a:pt x="385" y="229"/>
                    </a:cubicBezTo>
                    <a:cubicBezTo>
                      <a:pt x="383" y="230"/>
                      <a:pt x="384" y="231"/>
                      <a:pt x="384" y="231"/>
                    </a:cubicBezTo>
                    <a:cubicBezTo>
                      <a:pt x="385" y="231"/>
                      <a:pt x="387" y="231"/>
                      <a:pt x="388" y="231"/>
                    </a:cubicBezTo>
                    <a:cubicBezTo>
                      <a:pt x="390" y="231"/>
                      <a:pt x="389" y="232"/>
                      <a:pt x="391" y="232"/>
                    </a:cubicBezTo>
                    <a:cubicBezTo>
                      <a:pt x="392" y="232"/>
                      <a:pt x="392" y="232"/>
                      <a:pt x="391" y="233"/>
                    </a:cubicBezTo>
                    <a:cubicBezTo>
                      <a:pt x="389" y="234"/>
                      <a:pt x="391" y="234"/>
                      <a:pt x="392" y="234"/>
                    </a:cubicBezTo>
                    <a:cubicBezTo>
                      <a:pt x="393" y="234"/>
                      <a:pt x="392" y="235"/>
                      <a:pt x="393" y="236"/>
                    </a:cubicBezTo>
                    <a:cubicBezTo>
                      <a:pt x="394" y="236"/>
                      <a:pt x="394" y="235"/>
                      <a:pt x="394" y="234"/>
                    </a:cubicBezTo>
                    <a:cubicBezTo>
                      <a:pt x="395" y="233"/>
                      <a:pt x="396" y="231"/>
                      <a:pt x="396" y="230"/>
                    </a:cubicBezTo>
                    <a:cubicBezTo>
                      <a:pt x="395" y="228"/>
                      <a:pt x="395" y="228"/>
                      <a:pt x="396" y="228"/>
                    </a:cubicBezTo>
                    <a:cubicBezTo>
                      <a:pt x="398" y="228"/>
                      <a:pt x="397" y="228"/>
                      <a:pt x="396" y="228"/>
                    </a:cubicBezTo>
                    <a:cubicBezTo>
                      <a:pt x="396" y="227"/>
                      <a:pt x="396" y="227"/>
                      <a:pt x="396" y="226"/>
                    </a:cubicBezTo>
                    <a:cubicBezTo>
                      <a:pt x="396" y="225"/>
                      <a:pt x="396" y="225"/>
                      <a:pt x="394" y="223"/>
                    </a:cubicBezTo>
                    <a:cubicBezTo>
                      <a:pt x="393" y="221"/>
                      <a:pt x="394" y="222"/>
                      <a:pt x="396" y="222"/>
                    </a:cubicBezTo>
                    <a:cubicBezTo>
                      <a:pt x="398" y="223"/>
                      <a:pt x="398" y="223"/>
                      <a:pt x="395" y="221"/>
                    </a:cubicBezTo>
                    <a:cubicBezTo>
                      <a:pt x="392" y="219"/>
                      <a:pt x="395" y="220"/>
                      <a:pt x="395" y="220"/>
                    </a:cubicBezTo>
                    <a:cubicBezTo>
                      <a:pt x="395" y="221"/>
                      <a:pt x="396" y="220"/>
                      <a:pt x="397" y="219"/>
                    </a:cubicBezTo>
                    <a:cubicBezTo>
                      <a:pt x="397" y="219"/>
                      <a:pt x="397" y="217"/>
                      <a:pt x="394" y="217"/>
                    </a:cubicBezTo>
                    <a:cubicBezTo>
                      <a:pt x="391" y="217"/>
                      <a:pt x="395" y="216"/>
                      <a:pt x="396" y="217"/>
                    </a:cubicBezTo>
                    <a:cubicBezTo>
                      <a:pt x="397" y="217"/>
                      <a:pt x="397" y="217"/>
                      <a:pt x="395" y="213"/>
                    </a:cubicBezTo>
                    <a:cubicBezTo>
                      <a:pt x="394" y="209"/>
                      <a:pt x="398" y="215"/>
                      <a:pt x="399" y="216"/>
                    </a:cubicBezTo>
                    <a:cubicBezTo>
                      <a:pt x="399" y="218"/>
                      <a:pt x="399" y="218"/>
                      <a:pt x="400" y="218"/>
                    </a:cubicBezTo>
                    <a:cubicBezTo>
                      <a:pt x="401" y="217"/>
                      <a:pt x="402" y="218"/>
                      <a:pt x="402" y="219"/>
                    </a:cubicBezTo>
                    <a:cubicBezTo>
                      <a:pt x="402" y="220"/>
                      <a:pt x="403" y="219"/>
                      <a:pt x="403" y="217"/>
                    </a:cubicBezTo>
                    <a:cubicBezTo>
                      <a:pt x="403" y="215"/>
                      <a:pt x="403" y="215"/>
                      <a:pt x="404" y="216"/>
                    </a:cubicBezTo>
                    <a:cubicBezTo>
                      <a:pt x="405" y="217"/>
                      <a:pt x="405" y="218"/>
                      <a:pt x="406" y="218"/>
                    </a:cubicBezTo>
                    <a:cubicBezTo>
                      <a:pt x="407" y="219"/>
                      <a:pt x="407" y="219"/>
                      <a:pt x="407" y="218"/>
                    </a:cubicBezTo>
                    <a:cubicBezTo>
                      <a:pt x="408" y="217"/>
                      <a:pt x="408" y="218"/>
                      <a:pt x="406" y="216"/>
                    </a:cubicBezTo>
                    <a:cubicBezTo>
                      <a:pt x="404" y="214"/>
                      <a:pt x="407" y="215"/>
                      <a:pt x="408" y="216"/>
                    </a:cubicBezTo>
                    <a:cubicBezTo>
                      <a:pt x="409" y="216"/>
                      <a:pt x="408" y="214"/>
                      <a:pt x="406" y="213"/>
                    </a:cubicBezTo>
                    <a:cubicBezTo>
                      <a:pt x="404" y="211"/>
                      <a:pt x="405" y="212"/>
                      <a:pt x="406" y="212"/>
                    </a:cubicBezTo>
                    <a:cubicBezTo>
                      <a:pt x="408" y="213"/>
                      <a:pt x="409" y="213"/>
                      <a:pt x="411" y="213"/>
                    </a:cubicBezTo>
                    <a:cubicBezTo>
                      <a:pt x="413" y="213"/>
                      <a:pt x="412" y="213"/>
                      <a:pt x="412" y="212"/>
                    </a:cubicBezTo>
                    <a:cubicBezTo>
                      <a:pt x="411" y="210"/>
                      <a:pt x="411" y="211"/>
                      <a:pt x="410" y="210"/>
                    </a:cubicBezTo>
                    <a:cubicBezTo>
                      <a:pt x="410" y="209"/>
                      <a:pt x="408" y="209"/>
                      <a:pt x="406" y="208"/>
                    </a:cubicBezTo>
                    <a:cubicBezTo>
                      <a:pt x="405" y="208"/>
                      <a:pt x="404" y="208"/>
                      <a:pt x="403" y="206"/>
                    </a:cubicBezTo>
                    <a:cubicBezTo>
                      <a:pt x="402" y="205"/>
                      <a:pt x="404" y="206"/>
                      <a:pt x="405" y="207"/>
                    </a:cubicBezTo>
                    <a:cubicBezTo>
                      <a:pt x="405" y="208"/>
                      <a:pt x="407" y="207"/>
                      <a:pt x="408" y="208"/>
                    </a:cubicBezTo>
                    <a:cubicBezTo>
                      <a:pt x="409" y="208"/>
                      <a:pt x="409" y="207"/>
                      <a:pt x="411" y="208"/>
                    </a:cubicBezTo>
                    <a:cubicBezTo>
                      <a:pt x="412" y="209"/>
                      <a:pt x="413" y="209"/>
                      <a:pt x="415" y="209"/>
                    </a:cubicBezTo>
                    <a:cubicBezTo>
                      <a:pt x="417" y="208"/>
                      <a:pt x="417" y="208"/>
                      <a:pt x="416" y="208"/>
                    </a:cubicBezTo>
                    <a:cubicBezTo>
                      <a:pt x="416" y="208"/>
                      <a:pt x="415" y="206"/>
                      <a:pt x="415" y="206"/>
                    </a:cubicBezTo>
                    <a:cubicBezTo>
                      <a:pt x="415" y="205"/>
                      <a:pt x="411" y="204"/>
                      <a:pt x="409" y="204"/>
                    </a:cubicBezTo>
                    <a:cubicBezTo>
                      <a:pt x="407" y="204"/>
                      <a:pt x="408" y="205"/>
                      <a:pt x="406" y="204"/>
                    </a:cubicBezTo>
                    <a:cubicBezTo>
                      <a:pt x="404" y="203"/>
                      <a:pt x="406" y="201"/>
                      <a:pt x="407" y="202"/>
                    </a:cubicBezTo>
                    <a:cubicBezTo>
                      <a:pt x="408" y="204"/>
                      <a:pt x="409" y="201"/>
                      <a:pt x="409" y="200"/>
                    </a:cubicBezTo>
                    <a:cubicBezTo>
                      <a:pt x="410" y="199"/>
                      <a:pt x="409" y="199"/>
                      <a:pt x="408" y="199"/>
                    </a:cubicBezTo>
                    <a:cubicBezTo>
                      <a:pt x="406" y="199"/>
                      <a:pt x="407" y="198"/>
                      <a:pt x="409" y="198"/>
                    </a:cubicBezTo>
                    <a:cubicBezTo>
                      <a:pt x="410" y="198"/>
                      <a:pt x="415" y="201"/>
                      <a:pt x="416" y="201"/>
                    </a:cubicBezTo>
                    <a:cubicBezTo>
                      <a:pt x="418" y="202"/>
                      <a:pt x="419" y="202"/>
                      <a:pt x="420" y="201"/>
                    </a:cubicBezTo>
                    <a:cubicBezTo>
                      <a:pt x="420" y="200"/>
                      <a:pt x="421" y="201"/>
                      <a:pt x="424" y="200"/>
                    </a:cubicBezTo>
                    <a:cubicBezTo>
                      <a:pt x="427" y="199"/>
                      <a:pt x="420" y="199"/>
                      <a:pt x="418" y="198"/>
                    </a:cubicBezTo>
                    <a:cubicBezTo>
                      <a:pt x="417" y="197"/>
                      <a:pt x="420" y="198"/>
                      <a:pt x="423" y="198"/>
                    </a:cubicBezTo>
                    <a:cubicBezTo>
                      <a:pt x="425" y="198"/>
                      <a:pt x="421" y="195"/>
                      <a:pt x="420" y="194"/>
                    </a:cubicBezTo>
                    <a:cubicBezTo>
                      <a:pt x="419" y="193"/>
                      <a:pt x="418" y="193"/>
                      <a:pt x="416" y="193"/>
                    </a:cubicBezTo>
                    <a:cubicBezTo>
                      <a:pt x="414" y="194"/>
                      <a:pt x="417" y="192"/>
                      <a:pt x="418" y="192"/>
                    </a:cubicBezTo>
                    <a:cubicBezTo>
                      <a:pt x="419" y="192"/>
                      <a:pt x="421" y="192"/>
                      <a:pt x="423" y="194"/>
                    </a:cubicBezTo>
                    <a:cubicBezTo>
                      <a:pt x="425" y="195"/>
                      <a:pt x="425" y="195"/>
                      <a:pt x="427" y="194"/>
                    </a:cubicBezTo>
                    <a:cubicBezTo>
                      <a:pt x="429" y="193"/>
                      <a:pt x="425" y="190"/>
                      <a:pt x="423" y="187"/>
                    </a:cubicBezTo>
                    <a:close/>
                    <a:moveTo>
                      <a:pt x="82" y="67"/>
                    </a:moveTo>
                    <a:cubicBezTo>
                      <a:pt x="82" y="68"/>
                      <a:pt x="80" y="69"/>
                      <a:pt x="79" y="69"/>
                    </a:cubicBezTo>
                    <a:cubicBezTo>
                      <a:pt x="78" y="69"/>
                      <a:pt x="79" y="72"/>
                      <a:pt x="79" y="73"/>
                    </a:cubicBezTo>
                    <a:cubicBezTo>
                      <a:pt x="80" y="74"/>
                      <a:pt x="80" y="74"/>
                      <a:pt x="79" y="75"/>
                    </a:cubicBezTo>
                    <a:cubicBezTo>
                      <a:pt x="78" y="76"/>
                      <a:pt x="78" y="77"/>
                      <a:pt x="79" y="79"/>
                    </a:cubicBezTo>
                    <a:cubicBezTo>
                      <a:pt x="79" y="81"/>
                      <a:pt x="79" y="82"/>
                      <a:pt x="77" y="82"/>
                    </a:cubicBezTo>
                    <a:cubicBezTo>
                      <a:pt x="76" y="82"/>
                      <a:pt x="76" y="80"/>
                      <a:pt x="76" y="80"/>
                    </a:cubicBezTo>
                    <a:cubicBezTo>
                      <a:pt x="76" y="79"/>
                      <a:pt x="76" y="78"/>
                      <a:pt x="75" y="78"/>
                    </a:cubicBezTo>
                    <a:cubicBezTo>
                      <a:pt x="73" y="77"/>
                      <a:pt x="75" y="77"/>
                      <a:pt x="76" y="77"/>
                    </a:cubicBezTo>
                    <a:cubicBezTo>
                      <a:pt x="77" y="78"/>
                      <a:pt x="77" y="78"/>
                      <a:pt x="77" y="77"/>
                    </a:cubicBezTo>
                    <a:cubicBezTo>
                      <a:pt x="78" y="76"/>
                      <a:pt x="77" y="76"/>
                      <a:pt x="76" y="75"/>
                    </a:cubicBezTo>
                    <a:cubicBezTo>
                      <a:pt x="75" y="75"/>
                      <a:pt x="75" y="75"/>
                      <a:pt x="75" y="74"/>
                    </a:cubicBezTo>
                    <a:cubicBezTo>
                      <a:pt x="75" y="73"/>
                      <a:pt x="75" y="72"/>
                      <a:pt x="77" y="72"/>
                    </a:cubicBezTo>
                    <a:cubicBezTo>
                      <a:pt x="79" y="72"/>
                      <a:pt x="78" y="70"/>
                      <a:pt x="76" y="69"/>
                    </a:cubicBezTo>
                    <a:cubicBezTo>
                      <a:pt x="75" y="67"/>
                      <a:pt x="76" y="65"/>
                      <a:pt x="76" y="64"/>
                    </a:cubicBezTo>
                    <a:cubicBezTo>
                      <a:pt x="76" y="63"/>
                      <a:pt x="77" y="63"/>
                      <a:pt x="77" y="62"/>
                    </a:cubicBezTo>
                    <a:cubicBezTo>
                      <a:pt x="78" y="62"/>
                      <a:pt x="79" y="62"/>
                      <a:pt x="80" y="61"/>
                    </a:cubicBezTo>
                    <a:cubicBezTo>
                      <a:pt x="82" y="60"/>
                      <a:pt x="82" y="65"/>
                      <a:pt x="82" y="67"/>
                    </a:cubicBezTo>
                    <a:close/>
                    <a:moveTo>
                      <a:pt x="86" y="51"/>
                    </a:moveTo>
                    <a:cubicBezTo>
                      <a:pt x="83" y="50"/>
                      <a:pt x="78" y="46"/>
                      <a:pt x="77" y="46"/>
                    </a:cubicBezTo>
                    <a:cubicBezTo>
                      <a:pt x="77" y="46"/>
                      <a:pt x="76" y="46"/>
                      <a:pt x="76" y="44"/>
                    </a:cubicBezTo>
                    <a:cubicBezTo>
                      <a:pt x="76" y="43"/>
                      <a:pt x="75" y="41"/>
                      <a:pt x="76" y="41"/>
                    </a:cubicBezTo>
                    <a:cubicBezTo>
                      <a:pt x="77" y="41"/>
                      <a:pt x="79" y="39"/>
                      <a:pt x="78" y="41"/>
                    </a:cubicBezTo>
                    <a:cubicBezTo>
                      <a:pt x="78" y="42"/>
                      <a:pt x="78" y="42"/>
                      <a:pt x="79" y="42"/>
                    </a:cubicBezTo>
                    <a:cubicBezTo>
                      <a:pt x="80" y="42"/>
                      <a:pt x="85" y="42"/>
                      <a:pt x="82" y="43"/>
                    </a:cubicBezTo>
                    <a:cubicBezTo>
                      <a:pt x="80" y="43"/>
                      <a:pt x="76" y="42"/>
                      <a:pt x="78" y="44"/>
                    </a:cubicBezTo>
                    <a:cubicBezTo>
                      <a:pt x="80" y="46"/>
                      <a:pt x="82" y="46"/>
                      <a:pt x="83" y="48"/>
                    </a:cubicBezTo>
                    <a:cubicBezTo>
                      <a:pt x="85" y="49"/>
                      <a:pt x="89" y="53"/>
                      <a:pt x="86" y="51"/>
                    </a:cubicBezTo>
                    <a:close/>
                    <a:moveTo>
                      <a:pt x="90" y="31"/>
                    </a:moveTo>
                    <a:cubicBezTo>
                      <a:pt x="87" y="31"/>
                      <a:pt x="85" y="29"/>
                      <a:pt x="83" y="29"/>
                    </a:cubicBezTo>
                    <a:cubicBezTo>
                      <a:pt x="81" y="28"/>
                      <a:pt x="77" y="28"/>
                      <a:pt x="77" y="27"/>
                    </a:cubicBezTo>
                    <a:cubicBezTo>
                      <a:pt x="77" y="27"/>
                      <a:pt x="75" y="27"/>
                      <a:pt x="75" y="26"/>
                    </a:cubicBezTo>
                    <a:cubicBezTo>
                      <a:pt x="76" y="25"/>
                      <a:pt x="75" y="24"/>
                      <a:pt x="77" y="26"/>
                    </a:cubicBezTo>
                    <a:cubicBezTo>
                      <a:pt x="79" y="27"/>
                      <a:pt x="80" y="26"/>
                      <a:pt x="81" y="27"/>
                    </a:cubicBezTo>
                    <a:cubicBezTo>
                      <a:pt x="81" y="27"/>
                      <a:pt x="84" y="28"/>
                      <a:pt x="85" y="29"/>
                    </a:cubicBezTo>
                    <a:cubicBezTo>
                      <a:pt x="86" y="29"/>
                      <a:pt x="92" y="30"/>
                      <a:pt x="90" y="31"/>
                    </a:cubicBezTo>
                    <a:close/>
                    <a:moveTo>
                      <a:pt x="91" y="24"/>
                    </a:moveTo>
                    <a:cubicBezTo>
                      <a:pt x="87" y="23"/>
                      <a:pt x="79" y="23"/>
                      <a:pt x="77" y="21"/>
                    </a:cubicBezTo>
                    <a:cubicBezTo>
                      <a:pt x="77" y="21"/>
                      <a:pt x="75" y="21"/>
                      <a:pt x="75" y="20"/>
                    </a:cubicBezTo>
                    <a:cubicBezTo>
                      <a:pt x="76" y="20"/>
                      <a:pt x="76" y="19"/>
                      <a:pt x="77" y="20"/>
                    </a:cubicBezTo>
                    <a:cubicBezTo>
                      <a:pt x="79" y="21"/>
                      <a:pt x="85" y="22"/>
                      <a:pt x="87" y="22"/>
                    </a:cubicBezTo>
                    <a:cubicBezTo>
                      <a:pt x="89" y="22"/>
                      <a:pt x="93" y="23"/>
                      <a:pt x="94" y="24"/>
                    </a:cubicBezTo>
                    <a:cubicBezTo>
                      <a:pt x="95" y="24"/>
                      <a:pt x="94" y="24"/>
                      <a:pt x="91"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8" name="Freeform 303">
                <a:extLst>
                  <a:ext uri="{FF2B5EF4-FFF2-40B4-BE49-F238E27FC236}">
                    <a16:creationId xmlns:a16="http://schemas.microsoft.com/office/drawing/2014/main" id="{EEA761F8-813E-467F-926E-4FA8AAD04884}"/>
                  </a:ext>
                </a:extLst>
              </p:cNvPr>
              <p:cNvSpPr>
                <a:spLocks/>
              </p:cNvSpPr>
              <p:nvPr/>
            </p:nvSpPr>
            <p:spPr bwMode="auto">
              <a:xfrm>
                <a:off x="1841" y="960"/>
                <a:ext cx="34" cy="11"/>
              </a:xfrm>
              <a:custGeom>
                <a:avLst/>
                <a:gdLst>
                  <a:gd name="T0" fmla="*/ 3 w 24"/>
                  <a:gd name="T1" fmla="*/ 2 h 8"/>
                  <a:gd name="T2" fmla="*/ 3 w 24"/>
                  <a:gd name="T3" fmla="*/ 4 h 8"/>
                  <a:gd name="T4" fmla="*/ 7 w 24"/>
                  <a:gd name="T5" fmla="*/ 5 h 8"/>
                  <a:gd name="T6" fmla="*/ 8 w 24"/>
                  <a:gd name="T7" fmla="*/ 6 h 8"/>
                  <a:gd name="T8" fmla="*/ 9 w 24"/>
                  <a:gd name="T9" fmla="*/ 6 h 8"/>
                  <a:gd name="T10" fmla="*/ 12 w 24"/>
                  <a:gd name="T11" fmla="*/ 8 h 8"/>
                  <a:gd name="T12" fmla="*/ 12 w 24"/>
                  <a:gd name="T13" fmla="*/ 5 h 8"/>
                  <a:gd name="T14" fmla="*/ 14 w 24"/>
                  <a:gd name="T15" fmla="*/ 4 h 8"/>
                  <a:gd name="T16" fmla="*/ 20 w 24"/>
                  <a:gd name="T17" fmla="*/ 4 h 8"/>
                  <a:gd name="T18" fmla="*/ 20 w 24"/>
                  <a:gd name="T19" fmla="*/ 0 h 8"/>
                  <a:gd name="T20" fmla="*/ 14 w 24"/>
                  <a:gd name="T21" fmla="*/ 2 h 8"/>
                  <a:gd name="T22" fmla="*/ 8 w 24"/>
                  <a:gd name="T23" fmla="*/ 0 h 8"/>
                  <a:gd name="T24" fmla="*/ 7 w 24"/>
                  <a:gd name="T25" fmla="*/ 2 h 8"/>
                  <a:gd name="T26" fmla="*/ 3 w 24"/>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8">
                    <a:moveTo>
                      <a:pt x="3" y="2"/>
                    </a:moveTo>
                    <a:cubicBezTo>
                      <a:pt x="0" y="2"/>
                      <a:pt x="3" y="4"/>
                      <a:pt x="3" y="4"/>
                    </a:cubicBezTo>
                    <a:cubicBezTo>
                      <a:pt x="3" y="4"/>
                      <a:pt x="6" y="4"/>
                      <a:pt x="7" y="5"/>
                    </a:cubicBezTo>
                    <a:cubicBezTo>
                      <a:pt x="8" y="7"/>
                      <a:pt x="8" y="7"/>
                      <a:pt x="8" y="6"/>
                    </a:cubicBezTo>
                    <a:cubicBezTo>
                      <a:pt x="9" y="5"/>
                      <a:pt x="10" y="5"/>
                      <a:pt x="9" y="6"/>
                    </a:cubicBezTo>
                    <a:cubicBezTo>
                      <a:pt x="9" y="7"/>
                      <a:pt x="10" y="7"/>
                      <a:pt x="12" y="8"/>
                    </a:cubicBezTo>
                    <a:cubicBezTo>
                      <a:pt x="13" y="8"/>
                      <a:pt x="13" y="7"/>
                      <a:pt x="12" y="5"/>
                    </a:cubicBezTo>
                    <a:cubicBezTo>
                      <a:pt x="11" y="4"/>
                      <a:pt x="13" y="4"/>
                      <a:pt x="14" y="4"/>
                    </a:cubicBezTo>
                    <a:cubicBezTo>
                      <a:pt x="15" y="5"/>
                      <a:pt x="16" y="4"/>
                      <a:pt x="20" y="4"/>
                    </a:cubicBezTo>
                    <a:cubicBezTo>
                      <a:pt x="24" y="3"/>
                      <a:pt x="22" y="1"/>
                      <a:pt x="20" y="0"/>
                    </a:cubicBezTo>
                    <a:cubicBezTo>
                      <a:pt x="18" y="0"/>
                      <a:pt x="15" y="1"/>
                      <a:pt x="14" y="2"/>
                    </a:cubicBezTo>
                    <a:cubicBezTo>
                      <a:pt x="13" y="3"/>
                      <a:pt x="9" y="0"/>
                      <a:pt x="8" y="0"/>
                    </a:cubicBezTo>
                    <a:cubicBezTo>
                      <a:pt x="7" y="0"/>
                      <a:pt x="6" y="0"/>
                      <a:pt x="7" y="2"/>
                    </a:cubicBezTo>
                    <a:cubicBezTo>
                      <a:pt x="8" y="3"/>
                      <a:pt x="6"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9" name="Freeform 304">
                <a:extLst>
                  <a:ext uri="{FF2B5EF4-FFF2-40B4-BE49-F238E27FC236}">
                    <a16:creationId xmlns:a16="http://schemas.microsoft.com/office/drawing/2014/main" id="{900F3657-2A32-4BE6-BAE6-9646F8A2D1B2}"/>
                  </a:ext>
                </a:extLst>
              </p:cNvPr>
              <p:cNvSpPr>
                <a:spLocks/>
              </p:cNvSpPr>
              <p:nvPr/>
            </p:nvSpPr>
            <p:spPr bwMode="auto">
              <a:xfrm>
                <a:off x="1882" y="961"/>
                <a:ext cx="20" cy="12"/>
              </a:xfrm>
              <a:custGeom>
                <a:avLst/>
                <a:gdLst>
                  <a:gd name="T0" fmla="*/ 5 w 15"/>
                  <a:gd name="T1" fmla="*/ 7 h 9"/>
                  <a:gd name="T2" fmla="*/ 7 w 15"/>
                  <a:gd name="T3" fmla="*/ 6 h 9"/>
                  <a:gd name="T4" fmla="*/ 12 w 15"/>
                  <a:gd name="T5" fmla="*/ 5 h 9"/>
                  <a:gd name="T6" fmla="*/ 12 w 15"/>
                  <a:gd name="T7" fmla="*/ 1 h 9"/>
                  <a:gd name="T8" fmla="*/ 3 w 15"/>
                  <a:gd name="T9" fmla="*/ 6 h 9"/>
                  <a:gd name="T10" fmla="*/ 3 w 15"/>
                  <a:gd name="T11" fmla="*/ 8 h 9"/>
                  <a:gd name="T12" fmla="*/ 5 w 15"/>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5" y="7"/>
                    </a:moveTo>
                    <a:cubicBezTo>
                      <a:pt x="6" y="7"/>
                      <a:pt x="6" y="7"/>
                      <a:pt x="7" y="6"/>
                    </a:cubicBezTo>
                    <a:cubicBezTo>
                      <a:pt x="8" y="6"/>
                      <a:pt x="10" y="6"/>
                      <a:pt x="12" y="5"/>
                    </a:cubicBezTo>
                    <a:cubicBezTo>
                      <a:pt x="15" y="4"/>
                      <a:pt x="14" y="2"/>
                      <a:pt x="12" y="1"/>
                    </a:cubicBezTo>
                    <a:cubicBezTo>
                      <a:pt x="11" y="0"/>
                      <a:pt x="6" y="4"/>
                      <a:pt x="3" y="6"/>
                    </a:cubicBezTo>
                    <a:cubicBezTo>
                      <a:pt x="0" y="9"/>
                      <a:pt x="3" y="8"/>
                      <a:pt x="3" y="8"/>
                    </a:cubicBezTo>
                    <a:cubicBezTo>
                      <a:pt x="3" y="7"/>
                      <a:pt x="5" y="7"/>
                      <a:pt x="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0" name="Freeform 305">
                <a:extLst>
                  <a:ext uri="{FF2B5EF4-FFF2-40B4-BE49-F238E27FC236}">
                    <a16:creationId xmlns:a16="http://schemas.microsoft.com/office/drawing/2014/main" id="{4DB11616-8E2C-49FB-9481-3FF1B2DC99CC}"/>
                  </a:ext>
                </a:extLst>
              </p:cNvPr>
              <p:cNvSpPr>
                <a:spLocks/>
              </p:cNvSpPr>
              <p:nvPr/>
            </p:nvSpPr>
            <p:spPr bwMode="auto">
              <a:xfrm>
                <a:off x="1870" y="975"/>
                <a:ext cx="28" cy="19"/>
              </a:xfrm>
              <a:custGeom>
                <a:avLst/>
                <a:gdLst>
                  <a:gd name="T0" fmla="*/ 14 w 20"/>
                  <a:gd name="T1" fmla="*/ 6 h 14"/>
                  <a:gd name="T2" fmla="*/ 15 w 20"/>
                  <a:gd name="T3" fmla="*/ 5 h 14"/>
                  <a:gd name="T4" fmla="*/ 18 w 20"/>
                  <a:gd name="T5" fmla="*/ 3 h 14"/>
                  <a:gd name="T6" fmla="*/ 15 w 20"/>
                  <a:gd name="T7" fmla="*/ 0 h 14"/>
                  <a:gd name="T8" fmla="*/ 12 w 20"/>
                  <a:gd name="T9" fmla="*/ 2 h 14"/>
                  <a:gd name="T10" fmla="*/ 3 w 20"/>
                  <a:gd name="T11" fmla="*/ 11 h 14"/>
                  <a:gd name="T12" fmla="*/ 2 w 20"/>
                  <a:gd name="T13" fmla="*/ 14 h 14"/>
                  <a:gd name="T14" fmla="*/ 10 w 20"/>
                  <a:gd name="T15" fmla="*/ 12 h 14"/>
                  <a:gd name="T16" fmla="*/ 12 w 20"/>
                  <a:gd name="T17" fmla="*/ 8 h 14"/>
                  <a:gd name="T18" fmla="*/ 14 w 20"/>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14" y="6"/>
                    </a:moveTo>
                    <a:cubicBezTo>
                      <a:pt x="15" y="4"/>
                      <a:pt x="15" y="4"/>
                      <a:pt x="15" y="5"/>
                    </a:cubicBezTo>
                    <a:cubicBezTo>
                      <a:pt x="16" y="5"/>
                      <a:pt x="17" y="4"/>
                      <a:pt x="18" y="3"/>
                    </a:cubicBezTo>
                    <a:cubicBezTo>
                      <a:pt x="20" y="1"/>
                      <a:pt x="17" y="0"/>
                      <a:pt x="15" y="0"/>
                    </a:cubicBezTo>
                    <a:cubicBezTo>
                      <a:pt x="14" y="0"/>
                      <a:pt x="13" y="1"/>
                      <a:pt x="12" y="2"/>
                    </a:cubicBezTo>
                    <a:cubicBezTo>
                      <a:pt x="11" y="4"/>
                      <a:pt x="7" y="8"/>
                      <a:pt x="3" y="11"/>
                    </a:cubicBezTo>
                    <a:cubicBezTo>
                      <a:pt x="0" y="14"/>
                      <a:pt x="2" y="14"/>
                      <a:pt x="2" y="14"/>
                    </a:cubicBezTo>
                    <a:cubicBezTo>
                      <a:pt x="5" y="14"/>
                      <a:pt x="8" y="13"/>
                      <a:pt x="10" y="12"/>
                    </a:cubicBezTo>
                    <a:cubicBezTo>
                      <a:pt x="11" y="11"/>
                      <a:pt x="12" y="9"/>
                      <a:pt x="12" y="8"/>
                    </a:cubicBezTo>
                    <a:cubicBezTo>
                      <a:pt x="13" y="8"/>
                      <a:pt x="14" y="7"/>
                      <a:pt x="1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Freeform 306">
                <a:extLst>
                  <a:ext uri="{FF2B5EF4-FFF2-40B4-BE49-F238E27FC236}">
                    <a16:creationId xmlns:a16="http://schemas.microsoft.com/office/drawing/2014/main" id="{CF1B0D8F-82BB-4F8A-A7C6-78E986F185E5}"/>
                  </a:ext>
                </a:extLst>
              </p:cNvPr>
              <p:cNvSpPr>
                <a:spLocks/>
              </p:cNvSpPr>
              <p:nvPr/>
            </p:nvSpPr>
            <p:spPr bwMode="auto">
              <a:xfrm>
                <a:off x="1912" y="973"/>
                <a:ext cx="18" cy="11"/>
              </a:xfrm>
              <a:custGeom>
                <a:avLst/>
                <a:gdLst>
                  <a:gd name="T0" fmla="*/ 3 w 13"/>
                  <a:gd name="T1" fmla="*/ 7 h 8"/>
                  <a:gd name="T2" fmla="*/ 7 w 13"/>
                  <a:gd name="T3" fmla="*/ 8 h 8"/>
                  <a:gd name="T4" fmla="*/ 8 w 13"/>
                  <a:gd name="T5" fmla="*/ 6 h 8"/>
                  <a:gd name="T6" fmla="*/ 11 w 13"/>
                  <a:gd name="T7" fmla="*/ 3 h 8"/>
                  <a:gd name="T8" fmla="*/ 8 w 13"/>
                  <a:gd name="T9" fmla="*/ 1 h 8"/>
                  <a:gd name="T10" fmla="*/ 3 w 13"/>
                  <a:gd name="T11" fmla="*/ 0 h 8"/>
                  <a:gd name="T12" fmla="*/ 1 w 13"/>
                  <a:gd name="T13" fmla="*/ 2 h 8"/>
                  <a:gd name="T14" fmla="*/ 3 w 1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7"/>
                    </a:moveTo>
                    <a:cubicBezTo>
                      <a:pt x="5" y="8"/>
                      <a:pt x="5" y="7"/>
                      <a:pt x="7" y="8"/>
                    </a:cubicBezTo>
                    <a:cubicBezTo>
                      <a:pt x="8" y="8"/>
                      <a:pt x="8" y="8"/>
                      <a:pt x="8" y="6"/>
                    </a:cubicBezTo>
                    <a:cubicBezTo>
                      <a:pt x="8" y="5"/>
                      <a:pt x="9" y="4"/>
                      <a:pt x="11" y="3"/>
                    </a:cubicBezTo>
                    <a:cubicBezTo>
                      <a:pt x="13" y="2"/>
                      <a:pt x="9" y="1"/>
                      <a:pt x="8" y="1"/>
                    </a:cubicBezTo>
                    <a:cubicBezTo>
                      <a:pt x="7" y="0"/>
                      <a:pt x="5" y="0"/>
                      <a:pt x="3" y="0"/>
                    </a:cubicBezTo>
                    <a:cubicBezTo>
                      <a:pt x="0" y="0"/>
                      <a:pt x="1" y="2"/>
                      <a:pt x="1" y="2"/>
                    </a:cubicBezTo>
                    <a:cubicBezTo>
                      <a:pt x="0" y="5"/>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307">
                <a:extLst>
                  <a:ext uri="{FF2B5EF4-FFF2-40B4-BE49-F238E27FC236}">
                    <a16:creationId xmlns:a16="http://schemas.microsoft.com/office/drawing/2014/main" id="{ED44504B-434A-4FC8-95DE-B28C114568C8}"/>
                  </a:ext>
                </a:extLst>
              </p:cNvPr>
              <p:cNvSpPr>
                <a:spLocks/>
              </p:cNvSpPr>
              <p:nvPr/>
            </p:nvSpPr>
            <p:spPr bwMode="auto">
              <a:xfrm>
                <a:off x="1954" y="998"/>
                <a:ext cx="12" cy="15"/>
              </a:xfrm>
              <a:custGeom>
                <a:avLst/>
                <a:gdLst>
                  <a:gd name="T0" fmla="*/ 8 w 9"/>
                  <a:gd name="T1" fmla="*/ 10 h 11"/>
                  <a:gd name="T2" fmla="*/ 9 w 9"/>
                  <a:gd name="T3" fmla="*/ 8 h 11"/>
                  <a:gd name="T4" fmla="*/ 8 w 9"/>
                  <a:gd name="T5" fmla="*/ 6 h 11"/>
                  <a:gd name="T6" fmla="*/ 6 w 9"/>
                  <a:gd name="T7" fmla="*/ 3 h 11"/>
                  <a:gd name="T8" fmla="*/ 4 w 9"/>
                  <a:gd name="T9" fmla="*/ 1 h 11"/>
                  <a:gd name="T10" fmla="*/ 2 w 9"/>
                  <a:gd name="T11" fmla="*/ 1 h 11"/>
                  <a:gd name="T12" fmla="*/ 2 w 9"/>
                  <a:gd name="T13" fmla="*/ 3 h 11"/>
                  <a:gd name="T14" fmla="*/ 5 w 9"/>
                  <a:gd name="T15" fmla="*/ 9 h 11"/>
                  <a:gd name="T16" fmla="*/ 8 w 9"/>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8" y="10"/>
                    </a:moveTo>
                    <a:cubicBezTo>
                      <a:pt x="9" y="11"/>
                      <a:pt x="9" y="10"/>
                      <a:pt x="9" y="8"/>
                    </a:cubicBezTo>
                    <a:cubicBezTo>
                      <a:pt x="9" y="7"/>
                      <a:pt x="9" y="6"/>
                      <a:pt x="8" y="6"/>
                    </a:cubicBezTo>
                    <a:cubicBezTo>
                      <a:pt x="7" y="5"/>
                      <a:pt x="7" y="4"/>
                      <a:pt x="6" y="3"/>
                    </a:cubicBezTo>
                    <a:cubicBezTo>
                      <a:pt x="6" y="1"/>
                      <a:pt x="5" y="1"/>
                      <a:pt x="4" y="1"/>
                    </a:cubicBezTo>
                    <a:cubicBezTo>
                      <a:pt x="3" y="1"/>
                      <a:pt x="3" y="0"/>
                      <a:pt x="2" y="1"/>
                    </a:cubicBezTo>
                    <a:cubicBezTo>
                      <a:pt x="0" y="1"/>
                      <a:pt x="2" y="3"/>
                      <a:pt x="2" y="3"/>
                    </a:cubicBezTo>
                    <a:cubicBezTo>
                      <a:pt x="2" y="3"/>
                      <a:pt x="4" y="7"/>
                      <a:pt x="5" y="9"/>
                    </a:cubicBezTo>
                    <a:cubicBezTo>
                      <a:pt x="6" y="10"/>
                      <a:pt x="6" y="10"/>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308">
                <a:extLst>
                  <a:ext uri="{FF2B5EF4-FFF2-40B4-BE49-F238E27FC236}">
                    <a16:creationId xmlns:a16="http://schemas.microsoft.com/office/drawing/2014/main" id="{A692DF63-4F5F-466B-B4E3-5EC20F880C08}"/>
                  </a:ext>
                </a:extLst>
              </p:cNvPr>
              <p:cNvSpPr>
                <a:spLocks/>
              </p:cNvSpPr>
              <p:nvPr/>
            </p:nvSpPr>
            <p:spPr bwMode="auto">
              <a:xfrm>
                <a:off x="1915" y="1011"/>
                <a:ext cx="50" cy="41"/>
              </a:xfrm>
              <a:custGeom>
                <a:avLst/>
                <a:gdLst>
                  <a:gd name="T0" fmla="*/ 19 w 36"/>
                  <a:gd name="T1" fmla="*/ 2 h 30"/>
                  <a:gd name="T2" fmla="*/ 17 w 36"/>
                  <a:gd name="T3" fmla="*/ 2 h 30"/>
                  <a:gd name="T4" fmla="*/ 11 w 36"/>
                  <a:gd name="T5" fmla="*/ 3 h 30"/>
                  <a:gd name="T6" fmla="*/ 3 w 36"/>
                  <a:gd name="T7" fmla="*/ 10 h 30"/>
                  <a:gd name="T8" fmla="*/ 0 w 36"/>
                  <a:gd name="T9" fmla="*/ 20 h 30"/>
                  <a:gd name="T10" fmla="*/ 9 w 36"/>
                  <a:gd name="T11" fmla="*/ 29 h 30"/>
                  <a:gd name="T12" fmla="*/ 28 w 36"/>
                  <a:gd name="T13" fmla="*/ 26 h 30"/>
                  <a:gd name="T14" fmla="*/ 33 w 36"/>
                  <a:gd name="T15" fmla="*/ 14 h 30"/>
                  <a:gd name="T16" fmla="*/ 33 w 36"/>
                  <a:gd name="T17" fmla="*/ 9 h 30"/>
                  <a:gd name="T18" fmla="*/ 30 w 36"/>
                  <a:gd name="T19" fmla="*/ 4 h 30"/>
                  <a:gd name="T20" fmla="*/ 26 w 36"/>
                  <a:gd name="T21" fmla="*/ 3 h 30"/>
                  <a:gd name="T22" fmla="*/ 19 w 36"/>
                  <a:gd name="T2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19" y="2"/>
                    </a:moveTo>
                    <a:cubicBezTo>
                      <a:pt x="18" y="2"/>
                      <a:pt x="17" y="2"/>
                      <a:pt x="17" y="2"/>
                    </a:cubicBezTo>
                    <a:cubicBezTo>
                      <a:pt x="15" y="0"/>
                      <a:pt x="14" y="2"/>
                      <a:pt x="11" y="3"/>
                    </a:cubicBezTo>
                    <a:cubicBezTo>
                      <a:pt x="8" y="4"/>
                      <a:pt x="5" y="7"/>
                      <a:pt x="3" y="10"/>
                    </a:cubicBezTo>
                    <a:cubicBezTo>
                      <a:pt x="2" y="13"/>
                      <a:pt x="0" y="14"/>
                      <a:pt x="0" y="20"/>
                    </a:cubicBezTo>
                    <a:cubicBezTo>
                      <a:pt x="1" y="25"/>
                      <a:pt x="6" y="27"/>
                      <a:pt x="9" y="29"/>
                    </a:cubicBezTo>
                    <a:cubicBezTo>
                      <a:pt x="12" y="30"/>
                      <a:pt x="22" y="28"/>
                      <a:pt x="28" y="26"/>
                    </a:cubicBezTo>
                    <a:cubicBezTo>
                      <a:pt x="35" y="23"/>
                      <a:pt x="33" y="17"/>
                      <a:pt x="33" y="14"/>
                    </a:cubicBezTo>
                    <a:cubicBezTo>
                      <a:pt x="32" y="12"/>
                      <a:pt x="30" y="13"/>
                      <a:pt x="33" y="9"/>
                    </a:cubicBezTo>
                    <a:cubicBezTo>
                      <a:pt x="36" y="4"/>
                      <a:pt x="32" y="4"/>
                      <a:pt x="30" y="4"/>
                    </a:cubicBezTo>
                    <a:cubicBezTo>
                      <a:pt x="29" y="4"/>
                      <a:pt x="28" y="4"/>
                      <a:pt x="26" y="3"/>
                    </a:cubicBezTo>
                    <a:cubicBezTo>
                      <a:pt x="24" y="1"/>
                      <a:pt x="21" y="1"/>
                      <a:pt x="19"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4" name="Freeform 309">
                <a:extLst>
                  <a:ext uri="{FF2B5EF4-FFF2-40B4-BE49-F238E27FC236}">
                    <a16:creationId xmlns:a16="http://schemas.microsoft.com/office/drawing/2014/main" id="{5DECBB72-15F4-4475-B329-CDB839B9DA23}"/>
                  </a:ext>
                </a:extLst>
              </p:cNvPr>
              <p:cNvSpPr>
                <a:spLocks/>
              </p:cNvSpPr>
              <p:nvPr/>
            </p:nvSpPr>
            <p:spPr bwMode="auto">
              <a:xfrm>
                <a:off x="1966" y="1017"/>
                <a:ext cx="30" cy="17"/>
              </a:xfrm>
              <a:custGeom>
                <a:avLst/>
                <a:gdLst>
                  <a:gd name="T0" fmla="*/ 8 w 22"/>
                  <a:gd name="T1" fmla="*/ 10 h 12"/>
                  <a:gd name="T2" fmla="*/ 15 w 22"/>
                  <a:gd name="T3" fmla="*/ 10 h 12"/>
                  <a:gd name="T4" fmla="*/ 21 w 22"/>
                  <a:gd name="T5" fmla="*/ 9 h 12"/>
                  <a:gd name="T6" fmla="*/ 18 w 22"/>
                  <a:gd name="T7" fmla="*/ 5 h 12"/>
                  <a:gd name="T8" fmla="*/ 12 w 22"/>
                  <a:gd name="T9" fmla="*/ 2 h 12"/>
                  <a:gd name="T10" fmla="*/ 6 w 22"/>
                  <a:gd name="T11" fmla="*/ 1 h 12"/>
                  <a:gd name="T12" fmla="*/ 3 w 22"/>
                  <a:gd name="T13" fmla="*/ 4 h 12"/>
                  <a:gd name="T14" fmla="*/ 1 w 22"/>
                  <a:gd name="T15" fmla="*/ 7 h 12"/>
                  <a:gd name="T16" fmla="*/ 8 w 22"/>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8" y="10"/>
                    </a:moveTo>
                    <a:cubicBezTo>
                      <a:pt x="10" y="10"/>
                      <a:pt x="13" y="10"/>
                      <a:pt x="15" y="10"/>
                    </a:cubicBezTo>
                    <a:cubicBezTo>
                      <a:pt x="17" y="10"/>
                      <a:pt x="22" y="12"/>
                      <a:pt x="21" y="9"/>
                    </a:cubicBezTo>
                    <a:cubicBezTo>
                      <a:pt x="21" y="6"/>
                      <a:pt x="21" y="5"/>
                      <a:pt x="18" y="5"/>
                    </a:cubicBezTo>
                    <a:cubicBezTo>
                      <a:pt x="15" y="5"/>
                      <a:pt x="15" y="3"/>
                      <a:pt x="12" y="2"/>
                    </a:cubicBezTo>
                    <a:cubicBezTo>
                      <a:pt x="9" y="1"/>
                      <a:pt x="7" y="0"/>
                      <a:pt x="6" y="1"/>
                    </a:cubicBezTo>
                    <a:cubicBezTo>
                      <a:pt x="6" y="2"/>
                      <a:pt x="4" y="4"/>
                      <a:pt x="3" y="4"/>
                    </a:cubicBezTo>
                    <a:cubicBezTo>
                      <a:pt x="2" y="4"/>
                      <a:pt x="0" y="4"/>
                      <a:pt x="1" y="7"/>
                    </a:cubicBezTo>
                    <a:cubicBezTo>
                      <a:pt x="3" y="10"/>
                      <a:pt x="6" y="11"/>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5" name="Freeform 310">
                <a:extLst>
                  <a:ext uri="{FF2B5EF4-FFF2-40B4-BE49-F238E27FC236}">
                    <a16:creationId xmlns:a16="http://schemas.microsoft.com/office/drawing/2014/main" id="{C5FAA4C5-6C62-4FA0-8869-E2CB2AB010B0}"/>
                  </a:ext>
                </a:extLst>
              </p:cNvPr>
              <p:cNvSpPr>
                <a:spLocks/>
              </p:cNvSpPr>
              <p:nvPr/>
            </p:nvSpPr>
            <p:spPr bwMode="auto">
              <a:xfrm>
                <a:off x="1858" y="1392"/>
                <a:ext cx="7" cy="6"/>
              </a:xfrm>
              <a:custGeom>
                <a:avLst/>
                <a:gdLst>
                  <a:gd name="T0" fmla="*/ 1 w 5"/>
                  <a:gd name="T1" fmla="*/ 3 h 4"/>
                  <a:gd name="T2" fmla="*/ 3 w 5"/>
                  <a:gd name="T3" fmla="*/ 1 h 4"/>
                  <a:gd name="T4" fmla="*/ 0 w 5"/>
                  <a:gd name="T5" fmla="*/ 3 h 4"/>
                  <a:gd name="T6" fmla="*/ 1 w 5"/>
                  <a:gd name="T7" fmla="*/ 3 h 4"/>
                </a:gdLst>
                <a:ahLst/>
                <a:cxnLst>
                  <a:cxn ang="0">
                    <a:pos x="T0" y="T1"/>
                  </a:cxn>
                  <a:cxn ang="0">
                    <a:pos x="T2" y="T3"/>
                  </a:cxn>
                  <a:cxn ang="0">
                    <a:pos x="T4" y="T5"/>
                  </a:cxn>
                  <a:cxn ang="0">
                    <a:pos x="T6" y="T7"/>
                  </a:cxn>
                </a:cxnLst>
                <a:rect l="0" t="0" r="r" b="b"/>
                <a:pathLst>
                  <a:path w="5" h="4">
                    <a:moveTo>
                      <a:pt x="1" y="3"/>
                    </a:moveTo>
                    <a:cubicBezTo>
                      <a:pt x="3" y="1"/>
                      <a:pt x="5" y="0"/>
                      <a:pt x="3" y="1"/>
                    </a:cubicBezTo>
                    <a:cubicBezTo>
                      <a:pt x="1" y="2"/>
                      <a:pt x="0" y="2"/>
                      <a:pt x="0" y="3"/>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6" name="Freeform 311">
                <a:extLst>
                  <a:ext uri="{FF2B5EF4-FFF2-40B4-BE49-F238E27FC236}">
                    <a16:creationId xmlns:a16="http://schemas.microsoft.com/office/drawing/2014/main" id="{A32B0AE9-95BA-432E-B289-A3CA089139C8}"/>
                  </a:ext>
                </a:extLst>
              </p:cNvPr>
              <p:cNvSpPr>
                <a:spLocks/>
              </p:cNvSpPr>
              <p:nvPr/>
            </p:nvSpPr>
            <p:spPr bwMode="auto">
              <a:xfrm>
                <a:off x="1858" y="1382"/>
                <a:ext cx="25" cy="26"/>
              </a:xfrm>
              <a:custGeom>
                <a:avLst/>
                <a:gdLst>
                  <a:gd name="T0" fmla="*/ 15 w 18"/>
                  <a:gd name="T1" fmla="*/ 12 h 19"/>
                  <a:gd name="T2" fmla="*/ 17 w 18"/>
                  <a:gd name="T3" fmla="*/ 6 h 19"/>
                  <a:gd name="T4" fmla="*/ 14 w 18"/>
                  <a:gd name="T5" fmla="*/ 6 h 19"/>
                  <a:gd name="T6" fmla="*/ 11 w 18"/>
                  <a:gd name="T7" fmla="*/ 3 h 19"/>
                  <a:gd name="T8" fmla="*/ 9 w 18"/>
                  <a:gd name="T9" fmla="*/ 11 h 19"/>
                  <a:gd name="T10" fmla="*/ 8 w 18"/>
                  <a:gd name="T11" fmla="*/ 10 h 19"/>
                  <a:gd name="T12" fmla="*/ 9 w 18"/>
                  <a:gd name="T13" fmla="*/ 4 h 19"/>
                  <a:gd name="T14" fmla="*/ 9 w 18"/>
                  <a:gd name="T15" fmla="*/ 5 h 19"/>
                  <a:gd name="T16" fmla="*/ 7 w 18"/>
                  <a:gd name="T17" fmla="*/ 11 h 19"/>
                  <a:gd name="T18" fmla="*/ 2 w 18"/>
                  <a:gd name="T19" fmla="*/ 17 h 19"/>
                  <a:gd name="T20" fmla="*/ 3 w 18"/>
                  <a:gd name="T21" fmla="*/ 17 h 19"/>
                  <a:gd name="T22" fmla="*/ 8 w 18"/>
                  <a:gd name="T23" fmla="*/ 13 h 19"/>
                  <a:gd name="T24" fmla="*/ 8 w 18"/>
                  <a:gd name="T25" fmla="*/ 14 h 19"/>
                  <a:gd name="T26" fmla="*/ 6 w 18"/>
                  <a:gd name="T27" fmla="*/ 18 h 19"/>
                  <a:gd name="T28" fmla="*/ 11 w 18"/>
                  <a:gd name="T29" fmla="*/ 14 h 19"/>
                  <a:gd name="T30" fmla="*/ 14 w 18"/>
                  <a:gd name="T31" fmla="*/ 11 h 19"/>
                  <a:gd name="T32" fmla="*/ 13 w 18"/>
                  <a:gd name="T33" fmla="*/ 14 h 19"/>
                  <a:gd name="T34" fmla="*/ 14 w 18"/>
                  <a:gd name="T35" fmla="*/ 11 h 19"/>
                  <a:gd name="T36" fmla="*/ 15 w 18"/>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9">
                    <a:moveTo>
                      <a:pt x="15" y="12"/>
                    </a:moveTo>
                    <a:cubicBezTo>
                      <a:pt x="15" y="11"/>
                      <a:pt x="18" y="7"/>
                      <a:pt x="17" y="6"/>
                    </a:cubicBezTo>
                    <a:cubicBezTo>
                      <a:pt x="16" y="6"/>
                      <a:pt x="15" y="7"/>
                      <a:pt x="14" y="6"/>
                    </a:cubicBezTo>
                    <a:cubicBezTo>
                      <a:pt x="14" y="5"/>
                      <a:pt x="11" y="0"/>
                      <a:pt x="11" y="3"/>
                    </a:cubicBezTo>
                    <a:cubicBezTo>
                      <a:pt x="11" y="6"/>
                      <a:pt x="10" y="11"/>
                      <a:pt x="9" y="11"/>
                    </a:cubicBezTo>
                    <a:cubicBezTo>
                      <a:pt x="7" y="11"/>
                      <a:pt x="8" y="11"/>
                      <a:pt x="8" y="10"/>
                    </a:cubicBezTo>
                    <a:cubicBezTo>
                      <a:pt x="9" y="8"/>
                      <a:pt x="9" y="5"/>
                      <a:pt x="9" y="4"/>
                    </a:cubicBezTo>
                    <a:cubicBezTo>
                      <a:pt x="9" y="4"/>
                      <a:pt x="9" y="3"/>
                      <a:pt x="9" y="5"/>
                    </a:cubicBezTo>
                    <a:cubicBezTo>
                      <a:pt x="9" y="8"/>
                      <a:pt x="8" y="10"/>
                      <a:pt x="7" y="11"/>
                    </a:cubicBezTo>
                    <a:cubicBezTo>
                      <a:pt x="6" y="11"/>
                      <a:pt x="0" y="15"/>
                      <a:pt x="2" y="17"/>
                    </a:cubicBezTo>
                    <a:cubicBezTo>
                      <a:pt x="2" y="17"/>
                      <a:pt x="2" y="19"/>
                      <a:pt x="3" y="17"/>
                    </a:cubicBezTo>
                    <a:cubicBezTo>
                      <a:pt x="5" y="15"/>
                      <a:pt x="7" y="13"/>
                      <a:pt x="8" y="13"/>
                    </a:cubicBezTo>
                    <a:cubicBezTo>
                      <a:pt x="9" y="12"/>
                      <a:pt x="10" y="13"/>
                      <a:pt x="8" y="14"/>
                    </a:cubicBezTo>
                    <a:cubicBezTo>
                      <a:pt x="6" y="16"/>
                      <a:pt x="3" y="19"/>
                      <a:pt x="6" y="18"/>
                    </a:cubicBezTo>
                    <a:cubicBezTo>
                      <a:pt x="9" y="17"/>
                      <a:pt x="10" y="17"/>
                      <a:pt x="11" y="14"/>
                    </a:cubicBezTo>
                    <a:cubicBezTo>
                      <a:pt x="12" y="12"/>
                      <a:pt x="14" y="9"/>
                      <a:pt x="14" y="11"/>
                    </a:cubicBezTo>
                    <a:cubicBezTo>
                      <a:pt x="13" y="13"/>
                      <a:pt x="12" y="16"/>
                      <a:pt x="13" y="14"/>
                    </a:cubicBezTo>
                    <a:cubicBezTo>
                      <a:pt x="15" y="12"/>
                      <a:pt x="13" y="12"/>
                      <a:pt x="14" y="11"/>
                    </a:cubicBezTo>
                    <a:cubicBezTo>
                      <a:pt x="15" y="10"/>
                      <a:pt x="14" y="14"/>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7" name="Freeform 312">
                <a:extLst>
                  <a:ext uri="{FF2B5EF4-FFF2-40B4-BE49-F238E27FC236}">
                    <a16:creationId xmlns:a16="http://schemas.microsoft.com/office/drawing/2014/main" id="{5A285A24-E695-44E1-963A-E87B04C3A05B}"/>
                  </a:ext>
                </a:extLst>
              </p:cNvPr>
              <p:cNvSpPr>
                <a:spLocks/>
              </p:cNvSpPr>
              <p:nvPr/>
            </p:nvSpPr>
            <p:spPr bwMode="auto">
              <a:xfrm>
                <a:off x="1880" y="1391"/>
                <a:ext cx="6" cy="9"/>
              </a:xfrm>
              <a:custGeom>
                <a:avLst/>
                <a:gdLst>
                  <a:gd name="T0" fmla="*/ 2 w 4"/>
                  <a:gd name="T1" fmla="*/ 6 h 7"/>
                  <a:gd name="T2" fmla="*/ 4 w 4"/>
                  <a:gd name="T3" fmla="*/ 3 h 7"/>
                  <a:gd name="T4" fmla="*/ 3 w 4"/>
                  <a:gd name="T5" fmla="*/ 3 h 7"/>
                  <a:gd name="T6" fmla="*/ 2 w 4"/>
                  <a:gd name="T7" fmla="*/ 6 h 7"/>
                </a:gdLst>
                <a:ahLst/>
                <a:cxnLst>
                  <a:cxn ang="0">
                    <a:pos x="T0" y="T1"/>
                  </a:cxn>
                  <a:cxn ang="0">
                    <a:pos x="T2" y="T3"/>
                  </a:cxn>
                  <a:cxn ang="0">
                    <a:pos x="T4" y="T5"/>
                  </a:cxn>
                  <a:cxn ang="0">
                    <a:pos x="T6" y="T7"/>
                  </a:cxn>
                </a:cxnLst>
                <a:rect l="0" t="0" r="r" b="b"/>
                <a:pathLst>
                  <a:path w="4" h="7">
                    <a:moveTo>
                      <a:pt x="2" y="6"/>
                    </a:moveTo>
                    <a:cubicBezTo>
                      <a:pt x="3" y="5"/>
                      <a:pt x="4" y="5"/>
                      <a:pt x="4" y="3"/>
                    </a:cubicBezTo>
                    <a:cubicBezTo>
                      <a:pt x="4" y="1"/>
                      <a:pt x="4" y="0"/>
                      <a:pt x="3" y="3"/>
                    </a:cubicBezTo>
                    <a:cubicBezTo>
                      <a:pt x="3" y="3"/>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8" name="Freeform 313">
                <a:extLst>
                  <a:ext uri="{FF2B5EF4-FFF2-40B4-BE49-F238E27FC236}">
                    <a16:creationId xmlns:a16="http://schemas.microsoft.com/office/drawing/2014/main" id="{224E13E0-A165-445F-8310-0C2BC8A69FF0}"/>
                  </a:ext>
                </a:extLst>
              </p:cNvPr>
              <p:cNvSpPr>
                <a:spLocks/>
              </p:cNvSpPr>
              <p:nvPr/>
            </p:nvSpPr>
            <p:spPr bwMode="auto">
              <a:xfrm>
                <a:off x="1815" y="1480"/>
                <a:ext cx="31" cy="16"/>
              </a:xfrm>
              <a:custGeom>
                <a:avLst/>
                <a:gdLst>
                  <a:gd name="T0" fmla="*/ 3 w 22"/>
                  <a:gd name="T1" fmla="*/ 5 h 12"/>
                  <a:gd name="T2" fmla="*/ 9 w 22"/>
                  <a:gd name="T3" fmla="*/ 8 h 12"/>
                  <a:gd name="T4" fmla="*/ 19 w 22"/>
                  <a:gd name="T5" fmla="*/ 11 h 12"/>
                  <a:gd name="T6" fmla="*/ 21 w 22"/>
                  <a:gd name="T7" fmla="*/ 9 h 12"/>
                  <a:gd name="T8" fmla="*/ 16 w 22"/>
                  <a:gd name="T9" fmla="*/ 2 h 12"/>
                  <a:gd name="T10" fmla="*/ 3 w 22"/>
                  <a:gd name="T11" fmla="*/ 3 h 12"/>
                  <a:gd name="T12" fmla="*/ 3 w 2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3" y="5"/>
                    </a:moveTo>
                    <a:cubicBezTo>
                      <a:pt x="3" y="5"/>
                      <a:pt x="8" y="7"/>
                      <a:pt x="9" y="8"/>
                    </a:cubicBezTo>
                    <a:cubicBezTo>
                      <a:pt x="11" y="9"/>
                      <a:pt x="17" y="9"/>
                      <a:pt x="19" y="11"/>
                    </a:cubicBezTo>
                    <a:cubicBezTo>
                      <a:pt x="22" y="12"/>
                      <a:pt x="22" y="11"/>
                      <a:pt x="21" y="9"/>
                    </a:cubicBezTo>
                    <a:cubicBezTo>
                      <a:pt x="21" y="7"/>
                      <a:pt x="18" y="4"/>
                      <a:pt x="16" y="2"/>
                    </a:cubicBezTo>
                    <a:cubicBezTo>
                      <a:pt x="14" y="0"/>
                      <a:pt x="6" y="2"/>
                      <a:pt x="3" y="3"/>
                    </a:cubicBezTo>
                    <a:cubicBezTo>
                      <a:pt x="0" y="4"/>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9" name="Freeform 314">
                <a:extLst>
                  <a:ext uri="{FF2B5EF4-FFF2-40B4-BE49-F238E27FC236}">
                    <a16:creationId xmlns:a16="http://schemas.microsoft.com/office/drawing/2014/main" id="{5784028B-C3F5-457F-84E9-ED13D1E9340E}"/>
                  </a:ext>
                </a:extLst>
              </p:cNvPr>
              <p:cNvSpPr>
                <a:spLocks/>
              </p:cNvSpPr>
              <p:nvPr/>
            </p:nvSpPr>
            <p:spPr bwMode="auto">
              <a:xfrm>
                <a:off x="1866" y="1513"/>
                <a:ext cx="7" cy="4"/>
              </a:xfrm>
              <a:custGeom>
                <a:avLst/>
                <a:gdLst>
                  <a:gd name="T0" fmla="*/ 4 w 5"/>
                  <a:gd name="T1" fmla="*/ 1 h 3"/>
                  <a:gd name="T2" fmla="*/ 4 w 5"/>
                  <a:gd name="T3" fmla="*/ 0 h 3"/>
                  <a:gd name="T4" fmla="*/ 2 w 5"/>
                  <a:gd name="T5" fmla="*/ 2 h 3"/>
                  <a:gd name="T6" fmla="*/ 4 w 5"/>
                  <a:gd name="T7" fmla="*/ 1 h 3"/>
                </a:gdLst>
                <a:ahLst/>
                <a:cxnLst>
                  <a:cxn ang="0">
                    <a:pos x="T0" y="T1"/>
                  </a:cxn>
                  <a:cxn ang="0">
                    <a:pos x="T2" y="T3"/>
                  </a:cxn>
                  <a:cxn ang="0">
                    <a:pos x="T4" y="T5"/>
                  </a:cxn>
                  <a:cxn ang="0">
                    <a:pos x="T6" y="T7"/>
                  </a:cxn>
                </a:cxnLst>
                <a:rect l="0" t="0" r="r" b="b"/>
                <a:pathLst>
                  <a:path w="5" h="3">
                    <a:moveTo>
                      <a:pt x="4" y="1"/>
                    </a:moveTo>
                    <a:cubicBezTo>
                      <a:pt x="5" y="0"/>
                      <a:pt x="5" y="0"/>
                      <a:pt x="4" y="0"/>
                    </a:cubicBezTo>
                    <a:cubicBezTo>
                      <a:pt x="2" y="1"/>
                      <a:pt x="0" y="1"/>
                      <a:pt x="2" y="2"/>
                    </a:cubicBezTo>
                    <a:cubicBezTo>
                      <a:pt x="2" y="2"/>
                      <a:pt x="4" y="3"/>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0" name="Freeform 315">
                <a:extLst>
                  <a:ext uri="{FF2B5EF4-FFF2-40B4-BE49-F238E27FC236}">
                    <a16:creationId xmlns:a16="http://schemas.microsoft.com/office/drawing/2014/main" id="{511C0305-AA1D-4364-BCFD-2DAC7898FD5B}"/>
                  </a:ext>
                </a:extLst>
              </p:cNvPr>
              <p:cNvSpPr>
                <a:spLocks/>
              </p:cNvSpPr>
              <p:nvPr/>
            </p:nvSpPr>
            <p:spPr bwMode="auto">
              <a:xfrm>
                <a:off x="1714" y="2257"/>
                <a:ext cx="6" cy="9"/>
              </a:xfrm>
              <a:custGeom>
                <a:avLst/>
                <a:gdLst>
                  <a:gd name="T0" fmla="*/ 3 w 4"/>
                  <a:gd name="T1" fmla="*/ 0 h 7"/>
                  <a:gd name="T2" fmla="*/ 1 w 4"/>
                  <a:gd name="T3" fmla="*/ 4 h 7"/>
                  <a:gd name="T4" fmla="*/ 2 w 4"/>
                  <a:gd name="T5" fmla="*/ 4 h 7"/>
                  <a:gd name="T6" fmla="*/ 4 w 4"/>
                  <a:gd name="T7" fmla="*/ 1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2" y="1"/>
                      <a:pt x="1" y="2"/>
                      <a:pt x="1" y="4"/>
                    </a:cubicBezTo>
                    <a:cubicBezTo>
                      <a:pt x="0" y="7"/>
                      <a:pt x="2" y="4"/>
                      <a:pt x="2" y="4"/>
                    </a:cubicBezTo>
                    <a:cubicBezTo>
                      <a:pt x="2" y="4"/>
                      <a:pt x="3" y="2"/>
                      <a:pt x="4" y="1"/>
                    </a:cubicBezTo>
                    <a:cubicBezTo>
                      <a:pt x="4" y="0"/>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1" name="Freeform 316">
                <a:extLst>
                  <a:ext uri="{FF2B5EF4-FFF2-40B4-BE49-F238E27FC236}">
                    <a16:creationId xmlns:a16="http://schemas.microsoft.com/office/drawing/2014/main" id="{D9DAC89D-744D-47B2-BF27-15158E0CD7B8}"/>
                  </a:ext>
                </a:extLst>
              </p:cNvPr>
              <p:cNvSpPr>
                <a:spLocks/>
              </p:cNvSpPr>
              <p:nvPr/>
            </p:nvSpPr>
            <p:spPr bwMode="auto">
              <a:xfrm>
                <a:off x="1220" y="2292"/>
                <a:ext cx="4" cy="4"/>
              </a:xfrm>
              <a:custGeom>
                <a:avLst/>
                <a:gdLst>
                  <a:gd name="T0" fmla="*/ 1 w 3"/>
                  <a:gd name="T1" fmla="*/ 2 h 3"/>
                  <a:gd name="T2" fmla="*/ 2 w 3"/>
                  <a:gd name="T3" fmla="*/ 2 h 3"/>
                  <a:gd name="T4" fmla="*/ 1 w 3"/>
                  <a:gd name="T5" fmla="*/ 2 h 3"/>
                </a:gdLst>
                <a:ahLst/>
                <a:cxnLst>
                  <a:cxn ang="0">
                    <a:pos x="T0" y="T1"/>
                  </a:cxn>
                  <a:cxn ang="0">
                    <a:pos x="T2" y="T3"/>
                  </a:cxn>
                  <a:cxn ang="0">
                    <a:pos x="T4" y="T5"/>
                  </a:cxn>
                </a:cxnLst>
                <a:rect l="0" t="0" r="r" b="b"/>
                <a:pathLst>
                  <a:path w="3" h="3">
                    <a:moveTo>
                      <a:pt x="1" y="2"/>
                    </a:moveTo>
                    <a:cubicBezTo>
                      <a:pt x="1" y="2"/>
                      <a:pt x="3" y="3"/>
                      <a:pt x="2" y="2"/>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2" name="Freeform 317">
                <a:extLst>
                  <a:ext uri="{FF2B5EF4-FFF2-40B4-BE49-F238E27FC236}">
                    <a16:creationId xmlns:a16="http://schemas.microsoft.com/office/drawing/2014/main" id="{51105791-FC33-4EA8-93D2-4ABEA725B351}"/>
                  </a:ext>
                </a:extLst>
              </p:cNvPr>
              <p:cNvSpPr>
                <a:spLocks/>
              </p:cNvSpPr>
              <p:nvPr/>
            </p:nvSpPr>
            <p:spPr bwMode="auto">
              <a:xfrm>
                <a:off x="1195" y="2154"/>
                <a:ext cx="7" cy="20"/>
              </a:xfrm>
              <a:custGeom>
                <a:avLst/>
                <a:gdLst>
                  <a:gd name="T0" fmla="*/ 2 w 5"/>
                  <a:gd name="T1" fmla="*/ 7 h 15"/>
                  <a:gd name="T2" fmla="*/ 2 w 5"/>
                  <a:gd name="T3" fmla="*/ 3 h 15"/>
                  <a:gd name="T4" fmla="*/ 1 w 5"/>
                  <a:gd name="T5" fmla="*/ 9 h 15"/>
                  <a:gd name="T6" fmla="*/ 2 w 5"/>
                  <a:gd name="T7" fmla="*/ 11 h 15"/>
                  <a:gd name="T8" fmla="*/ 3 w 5"/>
                  <a:gd name="T9" fmla="*/ 12 h 15"/>
                  <a:gd name="T10" fmla="*/ 2 w 5"/>
                  <a:gd name="T11" fmla="*/ 7 h 15"/>
                </a:gdLst>
                <a:ahLst/>
                <a:cxnLst>
                  <a:cxn ang="0">
                    <a:pos x="T0" y="T1"/>
                  </a:cxn>
                  <a:cxn ang="0">
                    <a:pos x="T2" y="T3"/>
                  </a:cxn>
                  <a:cxn ang="0">
                    <a:pos x="T4" y="T5"/>
                  </a:cxn>
                  <a:cxn ang="0">
                    <a:pos x="T6" y="T7"/>
                  </a:cxn>
                  <a:cxn ang="0">
                    <a:pos x="T8" y="T9"/>
                  </a:cxn>
                  <a:cxn ang="0">
                    <a:pos x="T10" y="T11"/>
                  </a:cxn>
                </a:cxnLst>
                <a:rect l="0" t="0" r="r" b="b"/>
                <a:pathLst>
                  <a:path w="5" h="15">
                    <a:moveTo>
                      <a:pt x="2" y="7"/>
                    </a:moveTo>
                    <a:cubicBezTo>
                      <a:pt x="2" y="5"/>
                      <a:pt x="3" y="0"/>
                      <a:pt x="2" y="3"/>
                    </a:cubicBezTo>
                    <a:cubicBezTo>
                      <a:pt x="1" y="6"/>
                      <a:pt x="0" y="8"/>
                      <a:pt x="1" y="9"/>
                    </a:cubicBezTo>
                    <a:cubicBezTo>
                      <a:pt x="3" y="11"/>
                      <a:pt x="2" y="11"/>
                      <a:pt x="2" y="11"/>
                    </a:cubicBezTo>
                    <a:cubicBezTo>
                      <a:pt x="2" y="11"/>
                      <a:pt x="5" y="15"/>
                      <a:pt x="3" y="12"/>
                    </a:cubicBezTo>
                    <a:cubicBezTo>
                      <a:pt x="2" y="9"/>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3" name="Freeform 318">
                <a:extLst>
                  <a:ext uri="{FF2B5EF4-FFF2-40B4-BE49-F238E27FC236}">
                    <a16:creationId xmlns:a16="http://schemas.microsoft.com/office/drawing/2014/main" id="{6B7ED1F5-AD2D-4018-8AA9-3187EACBFE25}"/>
                  </a:ext>
                </a:extLst>
              </p:cNvPr>
              <p:cNvSpPr>
                <a:spLocks/>
              </p:cNvSpPr>
              <p:nvPr/>
            </p:nvSpPr>
            <p:spPr bwMode="auto">
              <a:xfrm>
                <a:off x="1228" y="2158"/>
                <a:ext cx="5" cy="8"/>
              </a:xfrm>
              <a:custGeom>
                <a:avLst/>
                <a:gdLst>
                  <a:gd name="T0" fmla="*/ 1 w 3"/>
                  <a:gd name="T1" fmla="*/ 4 h 6"/>
                  <a:gd name="T2" fmla="*/ 2 w 3"/>
                  <a:gd name="T3" fmla="*/ 4 h 6"/>
                  <a:gd name="T4" fmla="*/ 1 w 3"/>
                  <a:gd name="T5" fmla="*/ 4 h 6"/>
                </a:gdLst>
                <a:ahLst/>
                <a:cxnLst>
                  <a:cxn ang="0">
                    <a:pos x="T0" y="T1"/>
                  </a:cxn>
                  <a:cxn ang="0">
                    <a:pos x="T2" y="T3"/>
                  </a:cxn>
                  <a:cxn ang="0">
                    <a:pos x="T4" y="T5"/>
                  </a:cxn>
                </a:cxnLst>
                <a:rect l="0" t="0" r="r" b="b"/>
                <a:pathLst>
                  <a:path w="3" h="6">
                    <a:moveTo>
                      <a:pt x="1" y="4"/>
                    </a:moveTo>
                    <a:cubicBezTo>
                      <a:pt x="1" y="4"/>
                      <a:pt x="3" y="6"/>
                      <a:pt x="2" y="4"/>
                    </a:cubicBezTo>
                    <a:cubicBezTo>
                      <a:pt x="1" y="3"/>
                      <a:pt x="0" y="0"/>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4" name="Freeform 319">
                <a:extLst>
                  <a:ext uri="{FF2B5EF4-FFF2-40B4-BE49-F238E27FC236}">
                    <a16:creationId xmlns:a16="http://schemas.microsoft.com/office/drawing/2014/main" id="{51046C4E-4928-4022-85ED-B2510E0E12B5}"/>
                  </a:ext>
                </a:extLst>
              </p:cNvPr>
              <p:cNvSpPr>
                <a:spLocks/>
              </p:cNvSpPr>
              <p:nvPr/>
            </p:nvSpPr>
            <p:spPr bwMode="auto">
              <a:xfrm>
                <a:off x="1235" y="2173"/>
                <a:ext cx="2" cy="3"/>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0"/>
                      <a:pt x="0" y="0"/>
                      <a:pt x="0" y="0"/>
                    </a:cubicBezTo>
                    <a:cubicBezTo>
                      <a:pt x="0" y="0"/>
                      <a:pt x="0"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5" name="Freeform 320">
                <a:extLst>
                  <a:ext uri="{FF2B5EF4-FFF2-40B4-BE49-F238E27FC236}">
                    <a16:creationId xmlns:a16="http://schemas.microsoft.com/office/drawing/2014/main" id="{2401D33F-369D-4504-B9E9-8E7DE51D9760}"/>
                  </a:ext>
                </a:extLst>
              </p:cNvPr>
              <p:cNvSpPr>
                <a:spLocks/>
              </p:cNvSpPr>
              <p:nvPr/>
            </p:nvSpPr>
            <p:spPr bwMode="auto">
              <a:xfrm>
                <a:off x="1133" y="2092"/>
                <a:ext cx="3" cy="3"/>
              </a:xfrm>
              <a:custGeom>
                <a:avLst/>
                <a:gdLst>
                  <a:gd name="T0" fmla="*/ 1 w 2"/>
                  <a:gd name="T1" fmla="*/ 1 h 2"/>
                  <a:gd name="T2" fmla="*/ 1 w 2"/>
                  <a:gd name="T3" fmla="*/ 2 h 2"/>
                  <a:gd name="T4" fmla="*/ 2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0" y="2"/>
                      <a:pt x="1" y="2"/>
                    </a:cubicBezTo>
                    <a:cubicBezTo>
                      <a:pt x="1" y="2"/>
                      <a:pt x="2" y="2"/>
                      <a:pt x="2" y="1"/>
                    </a:cubicBezTo>
                    <a:cubicBezTo>
                      <a:pt x="2"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6" name="Freeform 321">
                <a:extLst>
                  <a:ext uri="{FF2B5EF4-FFF2-40B4-BE49-F238E27FC236}">
                    <a16:creationId xmlns:a16="http://schemas.microsoft.com/office/drawing/2014/main" id="{0C4FD79D-2B38-4A03-A4E6-8F1F93BE5F04}"/>
                  </a:ext>
                </a:extLst>
              </p:cNvPr>
              <p:cNvSpPr>
                <a:spLocks/>
              </p:cNvSpPr>
              <p:nvPr/>
            </p:nvSpPr>
            <p:spPr bwMode="auto">
              <a:xfrm>
                <a:off x="1071" y="2069"/>
                <a:ext cx="3" cy="6"/>
              </a:xfrm>
              <a:custGeom>
                <a:avLst/>
                <a:gdLst>
                  <a:gd name="T0" fmla="*/ 1 w 2"/>
                  <a:gd name="T1" fmla="*/ 2 h 5"/>
                  <a:gd name="T2" fmla="*/ 1 w 2"/>
                  <a:gd name="T3" fmla="*/ 5 h 5"/>
                  <a:gd name="T4" fmla="*/ 1 w 2"/>
                  <a:gd name="T5" fmla="*/ 2 h 5"/>
                </a:gdLst>
                <a:ahLst/>
                <a:cxnLst>
                  <a:cxn ang="0">
                    <a:pos x="T0" y="T1"/>
                  </a:cxn>
                  <a:cxn ang="0">
                    <a:pos x="T2" y="T3"/>
                  </a:cxn>
                  <a:cxn ang="0">
                    <a:pos x="T4" y="T5"/>
                  </a:cxn>
                </a:cxnLst>
                <a:rect l="0" t="0" r="r" b="b"/>
                <a:pathLst>
                  <a:path w="2" h="5">
                    <a:moveTo>
                      <a:pt x="1" y="2"/>
                    </a:moveTo>
                    <a:cubicBezTo>
                      <a:pt x="0" y="4"/>
                      <a:pt x="1" y="5"/>
                      <a:pt x="1" y="5"/>
                    </a:cubicBezTo>
                    <a:cubicBezTo>
                      <a:pt x="1" y="5"/>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7" name="Freeform 322">
                <a:extLst>
                  <a:ext uri="{FF2B5EF4-FFF2-40B4-BE49-F238E27FC236}">
                    <a16:creationId xmlns:a16="http://schemas.microsoft.com/office/drawing/2014/main" id="{30A746CA-E2F8-4C06-A156-21704859D6B6}"/>
                  </a:ext>
                </a:extLst>
              </p:cNvPr>
              <p:cNvSpPr>
                <a:spLocks/>
              </p:cNvSpPr>
              <p:nvPr/>
            </p:nvSpPr>
            <p:spPr bwMode="auto">
              <a:xfrm>
                <a:off x="1169" y="2062"/>
                <a:ext cx="10" cy="12"/>
              </a:xfrm>
              <a:custGeom>
                <a:avLst/>
                <a:gdLst>
                  <a:gd name="T0" fmla="*/ 5 w 7"/>
                  <a:gd name="T1" fmla="*/ 4 h 9"/>
                  <a:gd name="T2" fmla="*/ 3 w 7"/>
                  <a:gd name="T3" fmla="*/ 3 h 9"/>
                  <a:gd name="T4" fmla="*/ 1 w 7"/>
                  <a:gd name="T5" fmla="*/ 0 h 9"/>
                  <a:gd name="T6" fmla="*/ 0 w 7"/>
                  <a:gd name="T7" fmla="*/ 2 h 9"/>
                  <a:gd name="T8" fmla="*/ 6 w 7"/>
                  <a:gd name="T9" fmla="*/ 8 h 9"/>
                  <a:gd name="T10" fmla="*/ 7 w 7"/>
                  <a:gd name="T11" fmla="*/ 7 h 9"/>
                  <a:gd name="T12" fmla="*/ 5 w 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5" y="4"/>
                    </a:moveTo>
                    <a:cubicBezTo>
                      <a:pt x="4" y="4"/>
                      <a:pt x="3" y="4"/>
                      <a:pt x="3" y="3"/>
                    </a:cubicBezTo>
                    <a:cubicBezTo>
                      <a:pt x="3" y="2"/>
                      <a:pt x="2" y="0"/>
                      <a:pt x="1" y="0"/>
                    </a:cubicBezTo>
                    <a:cubicBezTo>
                      <a:pt x="0" y="0"/>
                      <a:pt x="0" y="0"/>
                      <a:pt x="0" y="2"/>
                    </a:cubicBezTo>
                    <a:cubicBezTo>
                      <a:pt x="1" y="3"/>
                      <a:pt x="2" y="5"/>
                      <a:pt x="6" y="8"/>
                    </a:cubicBezTo>
                    <a:cubicBezTo>
                      <a:pt x="6" y="8"/>
                      <a:pt x="7" y="9"/>
                      <a:pt x="7" y="7"/>
                    </a:cubicBezTo>
                    <a:cubicBezTo>
                      <a:pt x="6" y="4"/>
                      <a:pt x="6"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8" name="Freeform 323">
                <a:extLst>
                  <a:ext uri="{FF2B5EF4-FFF2-40B4-BE49-F238E27FC236}">
                    <a16:creationId xmlns:a16="http://schemas.microsoft.com/office/drawing/2014/main" id="{DB486040-3A59-4772-A725-14BF4E8CDC4C}"/>
                  </a:ext>
                </a:extLst>
              </p:cNvPr>
              <p:cNvSpPr>
                <a:spLocks/>
              </p:cNvSpPr>
              <p:nvPr/>
            </p:nvSpPr>
            <p:spPr bwMode="auto">
              <a:xfrm>
                <a:off x="1191" y="2069"/>
                <a:ext cx="7" cy="12"/>
              </a:xfrm>
              <a:custGeom>
                <a:avLst/>
                <a:gdLst>
                  <a:gd name="T0" fmla="*/ 2 w 5"/>
                  <a:gd name="T1" fmla="*/ 1 h 9"/>
                  <a:gd name="T2" fmla="*/ 0 w 5"/>
                  <a:gd name="T3" fmla="*/ 4 h 9"/>
                  <a:gd name="T4" fmla="*/ 1 w 5"/>
                  <a:gd name="T5" fmla="*/ 7 h 9"/>
                  <a:gd name="T6" fmla="*/ 4 w 5"/>
                  <a:gd name="T7" fmla="*/ 7 h 9"/>
                  <a:gd name="T8" fmla="*/ 4 w 5"/>
                  <a:gd name="T9" fmla="*/ 1 h 9"/>
                  <a:gd name="T10" fmla="*/ 2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2" y="1"/>
                    </a:moveTo>
                    <a:cubicBezTo>
                      <a:pt x="1" y="1"/>
                      <a:pt x="1" y="3"/>
                      <a:pt x="0" y="4"/>
                    </a:cubicBezTo>
                    <a:cubicBezTo>
                      <a:pt x="0" y="6"/>
                      <a:pt x="0" y="6"/>
                      <a:pt x="1" y="7"/>
                    </a:cubicBezTo>
                    <a:cubicBezTo>
                      <a:pt x="1" y="7"/>
                      <a:pt x="3" y="9"/>
                      <a:pt x="4" y="7"/>
                    </a:cubicBezTo>
                    <a:cubicBezTo>
                      <a:pt x="5" y="5"/>
                      <a:pt x="4" y="2"/>
                      <a:pt x="4" y="1"/>
                    </a:cubicBezTo>
                    <a:cubicBezTo>
                      <a:pt x="4" y="1"/>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9" name="Freeform 324">
                <a:extLst>
                  <a:ext uri="{FF2B5EF4-FFF2-40B4-BE49-F238E27FC236}">
                    <a16:creationId xmlns:a16="http://schemas.microsoft.com/office/drawing/2014/main" id="{D92D2CED-BC50-4179-B23E-D0D50784FD6F}"/>
                  </a:ext>
                </a:extLst>
              </p:cNvPr>
              <p:cNvSpPr>
                <a:spLocks/>
              </p:cNvSpPr>
              <p:nvPr/>
            </p:nvSpPr>
            <p:spPr bwMode="auto">
              <a:xfrm>
                <a:off x="1097" y="1990"/>
                <a:ext cx="624" cy="393"/>
              </a:xfrm>
              <a:custGeom>
                <a:avLst/>
                <a:gdLst>
                  <a:gd name="T0" fmla="*/ 433 w 451"/>
                  <a:gd name="T1" fmla="*/ 230 h 286"/>
                  <a:gd name="T2" fmla="*/ 441 w 451"/>
                  <a:gd name="T3" fmla="*/ 211 h 286"/>
                  <a:gd name="T4" fmla="*/ 443 w 451"/>
                  <a:gd name="T5" fmla="*/ 196 h 286"/>
                  <a:gd name="T6" fmla="*/ 441 w 451"/>
                  <a:gd name="T7" fmla="*/ 179 h 286"/>
                  <a:gd name="T8" fmla="*/ 396 w 451"/>
                  <a:gd name="T9" fmla="*/ 192 h 286"/>
                  <a:gd name="T10" fmla="*/ 382 w 451"/>
                  <a:gd name="T11" fmla="*/ 220 h 286"/>
                  <a:gd name="T12" fmla="*/ 375 w 451"/>
                  <a:gd name="T13" fmla="*/ 227 h 286"/>
                  <a:gd name="T14" fmla="*/ 363 w 451"/>
                  <a:gd name="T15" fmla="*/ 225 h 286"/>
                  <a:gd name="T16" fmla="*/ 328 w 451"/>
                  <a:gd name="T17" fmla="*/ 225 h 286"/>
                  <a:gd name="T18" fmla="*/ 314 w 451"/>
                  <a:gd name="T19" fmla="*/ 224 h 286"/>
                  <a:gd name="T20" fmla="*/ 294 w 451"/>
                  <a:gd name="T21" fmla="*/ 187 h 286"/>
                  <a:gd name="T22" fmla="*/ 293 w 451"/>
                  <a:gd name="T23" fmla="*/ 177 h 286"/>
                  <a:gd name="T24" fmla="*/ 288 w 451"/>
                  <a:gd name="T25" fmla="*/ 128 h 286"/>
                  <a:gd name="T26" fmla="*/ 292 w 451"/>
                  <a:gd name="T27" fmla="*/ 118 h 286"/>
                  <a:gd name="T28" fmla="*/ 293 w 451"/>
                  <a:gd name="T29" fmla="*/ 111 h 286"/>
                  <a:gd name="T30" fmla="*/ 268 w 451"/>
                  <a:gd name="T31" fmla="*/ 103 h 286"/>
                  <a:gd name="T32" fmla="*/ 255 w 451"/>
                  <a:gd name="T33" fmla="*/ 79 h 286"/>
                  <a:gd name="T34" fmla="*/ 226 w 451"/>
                  <a:gd name="T35" fmla="*/ 48 h 286"/>
                  <a:gd name="T36" fmla="*/ 210 w 451"/>
                  <a:gd name="T37" fmla="*/ 58 h 286"/>
                  <a:gd name="T38" fmla="*/ 181 w 451"/>
                  <a:gd name="T39" fmla="*/ 37 h 286"/>
                  <a:gd name="T40" fmla="*/ 156 w 451"/>
                  <a:gd name="T41" fmla="*/ 16 h 286"/>
                  <a:gd name="T42" fmla="*/ 87 w 451"/>
                  <a:gd name="T43" fmla="*/ 22 h 286"/>
                  <a:gd name="T44" fmla="*/ 2 w 451"/>
                  <a:gd name="T45" fmla="*/ 9 h 286"/>
                  <a:gd name="T46" fmla="*/ 19 w 451"/>
                  <a:gd name="T47" fmla="*/ 40 h 286"/>
                  <a:gd name="T48" fmla="*/ 43 w 451"/>
                  <a:gd name="T49" fmla="*/ 76 h 286"/>
                  <a:gd name="T50" fmla="*/ 46 w 451"/>
                  <a:gd name="T51" fmla="*/ 81 h 286"/>
                  <a:gd name="T52" fmla="*/ 46 w 451"/>
                  <a:gd name="T53" fmla="*/ 83 h 286"/>
                  <a:gd name="T54" fmla="*/ 36 w 451"/>
                  <a:gd name="T55" fmla="*/ 87 h 286"/>
                  <a:gd name="T56" fmla="*/ 57 w 451"/>
                  <a:gd name="T57" fmla="*/ 96 h 286"/>
                  <a:gd name="T58" fmla="*/ 74 w 451"/>
                  <a:gd name="T59" fmla="*/ 118 h 286"/>
                  <a:gd name="T60" fmla="*/ 79 w 451"/>
                  <a:gd name="T61" fmla="*/ 131 h 286"/>
                  <a:gd name="T62" fmla="*/ 108 w 451"/>
                  <a:gd name="T63" fmla="*/ 157 h 286"/>
                  <a:gd name="T64" fmla="*/ 107 w 451"/>
                  <a:gd name="T65" fmla="*/ 140 h 286"/>
                  <a:gd name="T66" fmla="*/ 95 w 451"/>
                  <a:gd name="T67" fmla="*/ 134 h 286"/>
                  <a:gd name="T68" fmla="*/ 87 w 451"/>
                  <a:gd name="T69" fmla="*/ 109 h 286"/>
                  <a:gd name="T70" fmla="*/ 74 w 451"/>
                  <a:gd name="T71" fmla="*/ 91 h 286"/>
                  <a:gd name="T72" fmla="*/ 55 w 451"/>
                  <a:gd name="T73" fmla="*/ 63 h 286"/>
                  <a:gd name="T74" fmla="*/ 37 w 451"/>
                  <a:gd name="T75" fmla="*/ 40 h 286"/>
                  <a:gd name="T76" fmla="*/ 42 w 451"/>
                  <a:gd name="T77" fmla="*/ 19 h 286"/>
                  <a:gd name="T78" fmla="*/ 60 w 451"/>
                  <a:gd name="T79" fmla="*/ 34 h 286"/>
                  <a:gd name="T80" fmla="*/ 90 w 451"/>
                  <a:gd name="T81" fmla="*/ 78 h 286"/>
                  <a:gd name="T82" fmla="*/ 106 w 451"/>
                  <a:gd name="T83" fmla="*/ 93 h 286"/>
                  <a:gd name="T84" fmla="*/ 114 w 451"/>
                  <a:gd name="T85" fmla="*/ 111 h 286"/>
                  <a:gd name="T86" fmla="*/ 118 w 451"/>
                  <a:gd name="T87" fmla="*/ 115 h 286"/>
                  <a:gd name="T88" fmla="*/ 138 w 451"/>
                  <a:gd name="T89" fmla="*/ 132 h 286"/>
                  <a:gd name="T90" fmla="*/ 156 w 451"/>
                  <a:gd name="T91" fmla="*/ 149 h 286"/>
                  <a:gd name="T92" fmla="*/ 174 w 451"/>
                  <a:gd name="T93" fmla="*/ 189 h 286"/>
                  <a:gd name="T94" fmla="*/ 170 w 451"/>
                  <a:gd name="T95" fmla="*/ 197 h 286"/>
                  <a:gd name="T96" fmla="*/ 222 w 451"/>
                  <a:gd name="T97" fmla="*/ 235 h 286"/>
                  <a:gd name="T98" fmla="*/ 274 w 451"/>
                  <a:gd name="T99" fmla="*/ 258 h 286"/>
                  <a:gd name="T100" fmla="*/ 315 w 451"/>
                  <a:gd name="T101" fmla="*/ 267 h 286"/>
                  <a:gd name="T102" fmla="*/ 331 w 451"/>
                  <a:gd name="T103" fmla="*/ 259 h 286"/>
                  <a:gd name="T104" fmla="*/ 342 w 451"/>
                  <a:gd name="T105" fmla="*/ 263 h 286"/>
                  <a:gd name="T106" fmla="*/ 362 w 451"/>
                  <a:gd name="T107" fmla="*/ 279 h 286"/>
                  <a:gd name="T108" fmla="*/ 371 w 451"/>
                  <a:gd name="T109" fmla="*/ 277 h 286"/>
                  <a:gd name="T110" fmla="*/ 382 w 451"/>
                  <a:gd name="T111" fmla="*/ 246 h 286"/>
                  <a:gd name="T112" fmla="*/ 415 w 451"/>
                  <a:gd name="T113" fmla="*/ 23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 h="286">
                    <a:moveTo>
                      <a:pt x="427" y="226"/>
                    </a:moveTo>
                    <a:cubicBezTo>
                      <a:pt x="427" y="226"/>
                      <a:pt x="427" y="226"/>
                      <a:pt x="428" y="226"/>
                    </a:cubicBezTo>
                    <a:cubicBezTo>
                      <a:pt x="429" y="223"/>
                      <a:pt x="430" y="222"/>
                      <a:pt x="431" y="222"/>
                    </a:cubicBezTo>
                    <a:cubicBezTo>
                      <a:pt x="431" y="221"/>
                      <a:pt x="431" y="221"/>
                      <a:pt x="431" y="224"/>
                    </a:cubicBezTo>
                    <a:cubicBezTo>
                      <a:pt x="431" y="226"/>
                      <a:pt x="432" y="229"/>
                      <a:pt x="433" y="230"/>
                    </a:cubicBezTo>
                    <a:cubicBezTo>
                      <a:pt x="434" y="231"/>
                      <a:pt x="435" y="232"/>
                      <a:pt x="435" y="230"/>
                    </a:cubicBezTo>
                    <a:cubicBezTo>
                      <a:pt x="435" y="227"/>
                      <a:pt x="436" y="224"/>
                      <a:pt x="437" y="220"/>
                    </a:cubicBezTo>
                    <a:cubicBezTo>
                      <a:pt x="439" y="217"/>
                      <a:pt x="441" y="213"/>
                      <a:pt x="439" y="214"/>
                    </a:cubicBezTo>
                    <a:cubicBezTo>
                      <a:pt x="438" y="214"/>
                      <a:pt x="437" y="215"/>
                      <a:pt x="438" y="213"/>
                    </a:cubicBezTo>
                    <a:cubicBezTo>
                      <a:pt x="440" y="210"/>
                      <a:pt x="440" y="212"/>
                      <a:pt x="441" y="211"/>
                    </a:cubicBezTo>
                    <a:cubicBezTo>
                      <a:pt x="441" y="210"/>
                      <a:pt x="442" y="209"/>
                      <a:pt x="440" y="210"/>
                    </a:cubicBezTo>
                    <a:cubicBezTo>
                      <a:pt x="438" y="210"/>
                      <a:pt x="436" y="210"/>
                      <a:pt x="436" y="208"/>
                    </a:cubicBezTo>
                    <a:cubicBezTo>
                      <a:pt x="436" y="207"/>
                      <a:pt x="437" y="207"/>
                      <a:pt x="438" y="207"/>
                    </a:cubicBezTo>
                    <a:cubicBezTo>
                      <a:pt x="439" y="206"/>
                      <a:pt x="440" y="205"/>
                      <a:pt x="440" y="204"/>
                    </a:cubicBezTo>
                    <a:cubicBezTo>
                      <a:pt x="440" y="202"/>
                      <a:pt x="440" y="199"/>
                      <a:pt x="443" y="196"/>
                    </a:cubicBezTo>
                    <a:cubicBezTo>
                      <a:pt x="446" y="193"/>
                      <a:pt x="449" y="190"/>
                      <a:pt x="449" y="188"/>
                    </a:cubicBezTo>
                    <a:cubicBezTo>
                      <a:pt x="450" y="186"/>
                      <a:pt x="451" y="185"/>
                      <a:pt x="450" y="183"/>
                    </a:cubicBezTo>
                    <a:cubicBezTo>
                      <a:pt x="450" y="181"/>
                      <a:pt x="448" y="179"/>
                      <a:pt x="447" y="179"/>
                    </a:cubicBezTo>
                    <a:cubicBezTo>
                      <a:pt x="445" y="179"/>
                      <a:pt x="444" y="179"/>
                      <a:pt x="443" y="179"/>
                    </a:cubicBezTo>
                    <a:cubicBezTo>
                      <a:pt x="442" y="179"/>
                      <a:pt x="442" y="178"/>
                      <a:pt x="441" y="179"/>
                    </a:cubicBezTo>
                    <a:cubicBezTo>
                      <a:pt x="440" y="180"/>
                      <a:pt x="440" y="180"/>
                      <a:pt x="439" y="180"/>
                    </a:cubicBezTo>
                    <a:cubicBezTo>
                      <a:pt x="439" y="180"/>
                      <a:pt x="427" y="177"/>
                      <a:pt x="420" y="181"/>
                    </a:cubicBezTo>
                    <a:cubicBezTo>
                      <a:pt x="420" y="181"/>
                      <a:pt x="417" y="182"/>
                      <a:pt x="411" y="183"/>
                    </a:cubicBezTo>
                    <a:cubicBezTo>
                      <a:pt x="405" y="183"/>
                      <a:pt x="403" y="184"/>
                      <a:pt x="401" y="185"/>
                    </a:cubicBezTo>
                    <a:cubicBezTo>
                      <a:pt x="399" y="187"/>
                      <a:pt x="396" y="188"/>
                      <a:pt x="396" y="192"/>
                    </a:cubicBezTo>
                    <a:cubicBezTo>
                      <a:pt x="396" y="196"/>
                      <a:pt x="395" y="195"/>
                      <a:pt x="395" y="198"/>
                    </a:cubicBezTo>
                    <a:cubicBezTo>
                      <a:pt x="396" y="202"/>
                      <a:pt x="395" y="202"/>
                      <a:pt x="394" y="204"/>
                    </a:cubicBezTo>
                    <a:cubicBezTo>
                      <a:pt x="393" y="206"/>
                      <a:pt x="392" y="208"/>
                      <a:pt x="392" y="209"/>
                    </a:cubicBezTo>
                    <a:cubicBezTo>
                      <a:pt x="392" y="211"/>
                      <a:pt x="392" y="214"/>
                      <a:pt x="388" y="216"/>
                    </a:cubicBezTo>
                    <a:cubicBezTo>
                      <a:pt x="385" y="218"/>
                      <a:pt x="380" y="220"/>
                      <a:pt x="382" y="220"/>
                    </a:cubicBezTo>
                    <a:cubicBezTo>
                      <a:pt x="384" y="220"/>
                      <a:pt x="384" y="220"/>
                      <a:pt x="383" y="221"/>
                    </a:cubicBezTo>
                    <a:cubicBezTo>
                      <a:pt x="382" y="223"/>
                      <a:pt x="382" y="222"/>
                      <a:pt x="383" y="223"/>
                    </a:cubicBezTo>
                    <a:cubicBezTo>
                      <a:pt x="384" y="223"/>
                      <a:pt x="384" y="223"/>
                      <a:pt x="383" y="224"/>
                    </a:cubicBezTo>
                    <a:cubicBezTo>
                      <a:pt x="383" y="224"/>
                      <a:pt x="385" y="224"/>
                      <a:pt x="383" y="225"/>
                    </a:cubicBezTo>
                    <a:cubicBezTo>
                      <a:pt x="380" y="226"/>
                      <a:pt x="376" y="228"/>
                      <a:pt x="375" y="227"/>
                    </a:cubicBezTo>
                    <a:cubicBezTo>
                      <a:pt x="374" y="226"/>
                      <a:pt x="372" y="224"/>
                      <a:pt x="374" y="224"/>
                    </a:cubicBezTo>
                    <a:cubicBezTo>
                      <a:pt x="375" y="225"/>
                      <a:pt x="375" y="224"/>
                      <a:pt x="373" y="223"/>
                    </a:cubicBezTo>
                    <a:cubicBezTo>
                      <a:pt x="372" y="223"/>
                      <a:pt x="371" y="223"/>
                      <a:pt x="369" y="223"/>
                    </a:cubicBezTo>
                    <a:cubicBezTo>
                      <a:pt x="367" y="223"/>
                      <a:pt x="365" y="224"/>
                      <a:pt x="364" y="225"/>
                    </a:cubicBezTo>
                    <a:cubicBezTo>
                      <a:pt x="363" y="226"/>
                      <a:pt x="363" y="226"/>
                      <a:pt x="363" y="225"/>
                    </a:cubicBezTo>
                    <a:cubicBezTo>
                      <a:pt x="363" y="225"/>
                      <a:pt x="360" y="224"/>
                      <a:pt x="359" y="225"/>
                    </a:cubicBezTo>
                    <a:cubicBezTo>
                      <a:pt x="358" y="226"/>
                      <a:pt x="355" y="227"/>
                      <a:pt x="353" y="227"/>
                    </a:cubicBezTo>
                    <a:cubicBezTo>
                      <a:pt x="351" y="227"/>
                      <a:pt x="349" y="228"/>
                      <a:pt x="347" y="229"/>
                    </a:cubicBezTo>
                    <a:cubicBezTo>
                      <a:pt x="346" y="230"/>
                      <a:pt x="335" y="233"/>
                      <a:pt x="333" y="229"/>
                    </a:cubicBezTo>
                    <a:cubicBezTo>
                      <a:pt x="331" y="226"/>
                      <a:pt x="330" y="225"/>
                      <a:pt x="328" y="225"/>
                    </a:cubicBezTo>
                    <a:cubicBezTo>
                      <a:pt x="326" y="224"/>
                      <a:pt x="325" y="222"/>
                      <a:pt x="322" y="223"/>
                    </a:cubicBezTo>
                    <a:cubicBezTo>
                      <a:pt x="320" y="223"/>
                      <a:pt x="320" y="222"/>
                      <a:pt x="319" y="222"/>
                    </a:cubicBezTo>
                    <a:cubicBezTo>
                      <a:pt x="318" y="223"/>
                      <a:pt x="315" y="222"/>
                      <a:pt x="315" y="224"/>
                    </a:cubicBezTo>
                    <a:cubicBezTo>
                      <a:pt x="315" y="225"/>
                      <a:pt x="315" y="225"/>
                      <a:pt x="314" y="226"/>
                    </a:cubicBezTo>
                    <a:cubicBezTo>
                      <a:pt x="313" y="226"/>
                      <a:pt x="313" y="226"/>
                      <a:pt x="314" y="224"/>
                    </a:cubicBezTo>
                    <a:cubicBezTo>
                      <a:pt x="315" y="222"/>
                      <a:pt x="313" y="220"/>
                      <a:pt x="314" y="221"/>
                    </a:cubicBezTo>
                    <a:cubicBezTo>
                      <a:pt x="316" y="222"/>
                      <a:pt x="317" y="222"/>
                      <a:pt x="315" y="220"/>
                    </a:cubicBezTo>
                    <a:cubicBezTo>
                      <a:pt x="313" y="219"/>
                      <a:pt x="308" y="213"/>
                      <a:pt x="308" y="209"/>
                    </a:cubicBezTo>
                    <a:cubicBezTo>
                      <a:pt x="307" y="206"/>
                      <a:pt x="304" y="201"/>
                      <a:pt x="300" y="197"/>
                    </a:cubicBezTo>
                    <a:cubicBezTo>
                      <a:pt x="296" y="193"/>
                      <a:pt x="294" y="188"/>
                      <a:pt x="294" y="187"/>
                    </a:cubicBezTo>
                    <a:cubicBezTo>
                      <a:pt x="293" y="185"/>
                      <a:pt x="291" y="181"/>
                      <a:pt x="290" y="179"/>
                    </a:cubicBezTo>
                    <a:cubicBezTo>
                      <a:pt x="289" y="178"/>
                      <a:pt x="286" y="172"/>
                      <a:pt x="289" y="175"/>
                    </a:cubicBezTo>
                    <a:cubicBezTo>
                      <a:pt x="292" y="177"/>
                      <a:pt x="292" y="179"/>
                      <a:pt x="292" y="180"/>
                    </a:cubicBezTo>
                    <a:cubicBezTo>
                      <a:pt x="292" y="182"/>
                      <a:pt x="292" y="185"/>
                      <a:pt x="293" y="182"/>
                    </a:cubicBezTo>
                    <a:cubicBezTo>
                      <a:pt x="294" y="180"/>
                      <a:pt x="294" y="178"/>
                      <a:pt x="293" y="177"/>
                    </a:cubicBezTo>
                    <a:cubicBezTo>
                      <a:pt x="292" y="175"/>
                      <a:pt x="288" y="172"/>
                      <a:pt x="287" y="169"/>
                    </a:cubicBezTo>
                    <a:cubicBezTo>
                      <a:pt x="286" y="165"/>
                      <a:pt x="285" y="161"/>
                      <a:pt x="287" y="156"/>
                    </a:cubicBezTo>
                    <a:cubicBezTo>
                      <a:pt x="288" y="150"/>
                      <a:pt x="288" y="146"/>
                      <a:pt x="288" y="144"/>
                    </a:cubicBezTo>
                    <a:cubicBezTo>
                      <a:pt x="287" y="142"/>
                      <a:pt x="286" y="136"/>
                      <a:pt x="286" y="135"/>
                    </a:cubicBezTo>
                    <a:cubicBezTo>
                      <a:pt x="286" y="133"/>
                      <a:pt x="287" y="130"/>
                      <a:pt x="288" y="128"/>
                    </a:cubicBezTo>
                    <a:cubicBezTo>
                      <a:pt x="289" y="127"/>
                      <a:pt x="289" y="126"/>
                      <a:pt x="288" y="125"/>
                    </a:cubicBezTo>
                    <a:cubicBezTo>
                      <a:pt x="287" y="124"/>
                      <a:pt x="287" y="120"/>
                      <a:pt x="287" y="120"/>
                    </a:cubicBezTo>
                    <a:cubicBezTo>
                      <a:pt x="287" y="119"/>
                      <a:pt x="288" y="119"/>
                      <a:pt x="289" y="120"/>
                    </a:cubicBezTo>
                    <a:cubicBezTo>
                      <a:pt x="290" y="120"/>
                      <a:pt x="291" y="121"/>
                      <a:pt x="291" y="120"/>
                    </a:cubicBezTo>
                    <a:cubicBezTo>
                      <a:pt x="291" y="119"/>
                      <a:pt x="291" y="117"/>
                      <a:pt x="292" y="118"/>
                    </a:cubicBezTo>
                    <a:cubicBezTo>
                      <a:pt x="292" y="120"/>
                      <a:pt x="292" y="121"/>
                      <a:pt x="292" y="122"/>
                    </a:cubicBezTo>
                    <a:cubicBezTo>
                      <a:pt x="291" y="123"/>
                      <a:pt x="292" y="122"/>
                      <a:pt x="294" y="118"/>
                    </a:cubicBezTo>
                    <a:cubicBezTo>
                      <a:pt x="295" y="113"/>
                      <a:pt x="296" y="111"/>
                      <a:pt x="296" y="111"/>
                    </a:cubicBezTo>
                    <a:cubicBezTo>
                      <a:pt x="296" y="111"/>
                      <a:pt x="296" y="110"/>
                      <a:pt x="296" y="110"/>
                    </a:cubicBezTo>
                    <a:cubicBezTo>
                      <a:pt x="296" y="110"/>
                      <a:pt x="295" y="110"/>
                      <a:pt x="293" y="111"/>
                    </a:cubicBezTo>
                    <a:cubicBezTo>
                      <a:pt x="291" y="112"/>
                      <a:pt x="288" y="109"/>
                      <a:pt x="288" y="109"/>
                    </a:cubicBezTo>
                    <a:cubicBezTo>
                      <a:pt x="287" y="108"/>
                      <a:pt x="284" y="108"/>
                      <a:pt x="283" y="108"/>
                    </a:cubicBezTo>
                    <a:cubicBezTo>
                      <a:pt x="283" y="108"/>
                      <a:pt x="281" y="108"/>
                      <a:pt x="281" y="108"/>
                    </a:cubicBezTo>
                    <a:cubicBezTo>
                      <a:pt x="280" y="107"/>
                      <a:pt x="274" y="105"/>
                      <a:pt x="272" y="104"/>
                    </a:cubicBezTo>
                    <a:cubicBezTo>
                      <a:pt x="271" y="103"/>
                      <a:pt x="269" y="103"/>
                      <a:pt x="268" y="103"/>
                    </a:cubicBezTo>
                    <a:cubicBezTo>
                      <a:pt x="267" y="103"/>
                      <a:pt x="267" y="102"/>
                      <a:pt x="267" y="102"/>
                    </a:cubicBezTo>
                    <a:cubicBezTo>
                      <a:pt x="267" y="102"/>
                      <a:pt x="262" y="90"/>
                      <a:pt x="261" y="89"/>
                    </a:cubicBezTo>
                    <a:cubicBezTo>
                      <a:pt x="261" y="88"/>
                      <a:pt x="261" y="87"/>
                      <a:pt x="261" y="87"/>
                    </a:cubicBezTo>
                    <a:cubicBezTo>
                      <a:pt x="261" y="83"/>
                      <a:pt x="259" y="83"/>
                      <a:pt x="258" y="82"/>
                    </a:cubicBezTo>
                    <a:cubicBezTo>
                      <a:pt x="257" y="82"/>
                      <a:pt x="256" y="80"/>
                      <a:pt x="255" y="79"/>
                    </a:cubicBezTo>
                    <a:cubicBezTo>
                      <a:pt x="254" y="77"/>
                      <a:pt x="249" y="70"/>
                      <a:pt x="248" y="67"/>
                    </a:cubicBezTo>
                    <a:cubicBezTo>
                      <a:pt x="246" y="65"/>
                      <a:pt x="243" y="58"/>
                      <a:pt x="242" y="57"/>
                    </a:cubicBezTo>
                    <a:cubicBezTo>
                      <a:pt x="241" y="56"/>
                      <a:pt x="235" y="50"/>
                      <a:pt x="234" y="49"/>
                    </a:cubicBezTo>
                    <a:cubicBezTo>
                      <a:pt x="232" y="48"/>
                      <a:pt x="231" y="48"/>
                      <a:pt x="231" y="49"/>
                    </a:cubicBezTo>
                    <a:cubicBezTo>
                      <a:pt x="230" y="49"/>
                      <a:pt x="229" y="48"/>
                      <a:pt x="226" y="48"/>
                    </a:cubicBezTo>
                    <a:cubicBezTo>
                      <a:pt x="224" y="48"/>
                      <a:pt x="221" y="47"/>
                      <a:pt x="220" y="47"/>
                    </a:cubicBezTo>
                    <a:cubicBezTo>
                      <a:pt x="219" y="47"/>
                      <a:pt x="219" y="47"/>
                      <a:pt x="219" y="48"/>
                    </a:cubicBezTo>
                    <a:cubicBezTo>
                      <a:pt x="218" y="48"/>
                      <a:pt x="219" y="48"/>
                      <a:pt x="216" y="49"/>
                    </a:cubicBezTo>
                    <a:cubicBezTo>
                      <a:pt x="214" y="49"/>
                      <a:pt x="213" y="51"/>
                      <a:pt x="212" y="53"/>
                    </a:cubicBezTo>
                    <a:cubicBezTo>
                      <a:pt x="211" y="55"/>
                      <a:pt x="210" y="57"/>
                      <a:pt x="210" y="58"/>
                    </a:cubicBezTo>
                    <a:cubicBezTo>
                      <a:pt x="209" y="60"/>
                      <a:pt x="207" y="61"/>
                      <a:pt x="206" y="61"/>
                    </a:cubicBezTo>
                    <a:cubicBezTo>
                      <a:pt x="204" y="61"/>
                      <a:pt x="199" y="58"/>
                      <a:pt x="195" y="56"/>
                    </a:cubicBezTo>
                    <a:cubicBezTo>
                      <a:pt x="190" y="53"/>
                      <a:pt x="186" y="50"/>
                      <a:pt x="185" y="48"/>
                    </a:cubicBezTo>
                    <a:cubicBezTo>
                      <a:pt x="184" y="47"/>
                      <a:pt x="184" y="45"/>
                      <a:pt x="184" y="44"/>
                    </a:cubicBezTo>
                    <a:cubicBezTo>
                      <a:pt x="184" y="42"/>
                      <a:pt x="182" y="38"/>
                      <a:pt x="181" y="37"/>
                    </a:cubicBezTo>
                    <a:cubicBezTo>
                      <a:pt x="181" y="35"/>
                      <a:pt x="179" y="33"/>
                      <a:pt x="177" y="32"/>
                    </a:cubicBezTo>
                    <a:cubicBezTo>
                      <a:pt x="175" y="31"/>
                      <a:pt x="169" y="26"/>
                      <a:pt x="168" y="25"/>
                    </a:cubicBezTo>
                    <a:cubicBezTo>
                      <a:pt x="167" y="24"/>
                      <a:pt x="165" y="23"/>
                      <a:pt x="163" y="22"/>
                    </a:cubicBezTo>
                    <a:cubicBezTo>
                      <a:pt x="161" y="21"/>
                      <a:pt x="158" y="18"/>
                      <a:pt x="158" y="17"/>
                    </a:cubicBezTo>
                    <a:cubicBezTo>
                      <a:pt x="157" y="16"/>
                      <a:pt x="156" y="16"/>
                      <a:pt x="156" y="16"/>
                    </a:cubicBezTo>
                    <a:cubicBezTo>
                      <a:pt x="156" y="16"/>
                      <a:pt x="134" y="16"/>
                      <a:pt x="133" y="16"/>
                    </a:cubicBezTo>
                    <a:cubicBezTo>
                      <a:pt x="132" y="16"/>
                      <a:pt x="132" y="15"/>
                      <a:pt x="132" y="17"/>
                    </a:cubicBezTo>
                    <a:cubicBezTo>
                      <a:pt x="132" y="20"/>
                      <a:pt x="130" y="23"/>
                      <a:pt x="130" y="23"/>
                    </a:cubicBezTo>
                    <a:cubicBezTo>
                      <a:pt x="130" y="23"/>
                      <a:pt x="95" y="23"/>
                      <a:pt x="94" y="23"/>
                    </a:cubicBezTo>
                    <a:cubicBezTo>
                      <a:pt x="93" y="23"/>
                      <a:pt x="87" y="22"/>
                      <a:pt x="87" y="22"/>
                    </a:cubicBezTo>
                    <a:cubicBezTo>
                      <a:pt x="86" y="22"/>
                      <a:pt x="84" y="21"/>
                      <a:pt x="84" y="21"/>
                    </a:cubicBezTo>
                    <a:cubicBezTo>
                      <a:pt x="34" y="4"/>
                      <a:pt x="34" y="4"/>
                      <a:pt x="34" y="4"/>
                    </a:cubicBezTo>
                    <a:cubicBezTo>
                      <a:pt x="35" y="0"/>
                      <a:pt x="35" y="0"/>
                      <a:pt x="35" y="0"/>
                    </a:cubicBezTo>
                    <a:cubicBezTo>
                      <a:pt x="0" y="3"/>
                      <a:pt x="0" y="3"/>
                      <a:pt x="0" y="3"/>
                    </a:cubicBezTo>
                    <a:cubicBezTo>
                      <a:pt x="1" y="6"/>
                      <a:pt x="2" y="8"/>
                      <a:pt x="2" y="9"/>
                    </a:cubicBezTo>
                    <a:cubicBezTo>
                      <a:pt x="4" y="11"/>
                      <a:pt x="5" y="16"/>
                      <a:pt x="6" y="18"/>
                    </a:cubicBezTo>
                    <a:cubicBezTo>
                      <a:pt x="6" y="20"/>
                      <a:pt x="10" y="29"/>
                      <a:pt x="13" y="30"/>
                    </a:cubicBezTo>
                    <a:cubicBezTo>
                      <a:pt x="16" y="31"/>
                      <a:pt x="16" y="33"/>
                      <a:pt x="16" y="36"/>
                    </a:cubicBezTo>
                    <a:cubicBezTo>
                      <a:pt x="16" y="39"/>
                      <a:pt x="16" y="39"/>
                      <a:pt x="17" y="38"/>
                    </a:cubicBezTo>
                    <a:cubicBezTo>
                      <a:pt x="17" y="37"/>
                      <a:pt x="19" y="38"/>
                      <a:pt x="19" y="40"/>
                    </a:cubicBezTo>
                    <a:cubicBezTo>
                      <a:pt x="19" y="43"/>
                      <a:pt x="18" y="46"/>
                      <a:pt x="21" y="49"/>
                    </a:cubicBezTo>
                    <a:cubicBezTo>
                      <a:pt x="24" y="52"/>
                      <a:pt x="27" y="53"/>
                      <a:pt x="28" y="54"/>
                    </a:cubicBezTo>
                    <a:cubicBezTo>
                      <a:pt x="29" y="54"/>
                      <a:pt x="31" y="54"/>
                      <a:pt x="33" y="56"/>
                    </a:cubicBezTo>
                    <a:cubicBezTo>
                      <a:pt x="35" y="58"/>
                      <a:pt x="45" y="67"/>
                      <a:pt x="44" y="71"/>
                    </a:cubicBezTo>
                    <a:cubicBezTo>
                      <a:pt x="44" y="74"/>
                      <a:pt x="43" y="75"/>
                      <a:pt x="43" y="76"/>
                    </a:cubicBezTo>
                    <a:cubicBezTo>
                      <a:pt x="43" y="77"/>
                      <a:pt x="45" y="77"/>
                      <a:pt x="43" y="78"/>
                    </a:cubicBezTo>
                    <a:cubicBezTo>
                      <a:pt x="42" y="78"/>
                      <a:pt x="41" y="79"/>
                      <a:pt x="42" y="79"/>
                    </a:cubicBezTo>
                    <a:cubicBezTo>
                      <a:pt x="43" y="79"/>
                      <a:pt x="43" y="77"/>
                      <a:pt x="44" y="78"/>
                    </a:cubicBezTo>
                    <a:cubicBezTo>
                      <a:pt x="44" y="79"/>
                      <a:pt x="44" y="82"/>
                      <a:pt x="45" y="81"/>
                    </a:cubicBezTo>
                    <a:cubicBezTo>
                      <a:pt x="46" y="80"/>
                      <a:pt x="46" y="81"/>
                      <a:pt x="46" y="81"/>
                    </a:cubicBezTo>
                    <a:cubicBezTo>
                      <a:pt x="47" y="81"/>
                      <a:pt x="46" y="80"/>
                      <a:pt x="46" y="79"/>
                    </a:cubicBezTo>
                    <a:cubicBezTo>
                      <a:pt x="46" y="79"/>
                      <a:pt x="46" y="78"/>
                      <a:pt x="47" y="80"/>
                    </a:cubicBezTo>
                    <a:cubicBezTo>
                      <a:pt x="48" y="82"/>
                      <a:pt x="49" y="83"/>
                      <a:pt x="49" y="84"/>
                    </a:cubicBezTo>
                    <a:cubicBezTo>
                      <a:pt x="48" y="85"/>
                      <a:pt x="47" y="87"/>
                      <a:pt x="47" y="85"/>
                    </a:cubicBezTo>
                    <a:cubicBezTo>
                      <a:pt x="48" y="83"/>
                      <a:pt x="47" y="83"/>
                      <a:pt x="46" y="83"/>
                    </a:cubicBezTo>
                    <a:cubicBezTo>
                      <a:pt x="44" y="83"/>
                      <a:pt x="43" y="82"/>
                      <a:pt x="42" y="81"/>
                    </a:cubicBezTo>
                    <a:cubicBezTo>
                      <a:pt x="41" y="80"/>
                      <a:pt x="41" y="80"/>
                      <a:pt x="40" y="81"/>
                    </a:cubicBezTo>
                    <a:cubicBezTo>
                      <a:pt x="39" y="81"/>
                      <a:pt x="32" y="80"/>
                      <a:pt x="31" y="80"/>
                    </a:cubicBezTo>
                    <a:cubicBezTo>
                      <a:pt x="30" y="80"/>
                      <a:pt x="30" y="80"/>
                      <a:pt x="31" y="81"/>
                    </a:cubicBezTo>
                    <a:cubicBezTo>
                      <a:pt x="32" y="82"/>
                      <a:pt x="35" y="85"/>
                      <a:pt x="36" y="87"/>
                    </a:cubicBezTo>
                    <a:cubicBezTo>
                      <a:pt x="38" y="88"/>
                      <a:pt x="40" y="90"/>
                      <a:pt x="40" y="90"/>
                    </a:cubicBezTo>
                    <a:cubicBezTo>
                      <a:pt x="41" y="91"/>
                      <a:pt x="45" y="94"/>
                      <a:pt x="46" y="95"/>
                    </a:cubicBezTo>
                    <a:cubicBezTo>
                      <a:pt x="48" y="96"/>
                      <a:pt x="52" y="97"/>
                      <a:pt x="52" y="97"/>
                    </a:cubicBezTo>
                    <a:cubicBezTo>
                      <a:pt x="53" y="97"/>
                      <a:pt x="54" y="97"/>
                      <a:pt x="55" y="97"/>
                    </a:cubicBezTo>
                    <a:cubicBezTo>
                      <a:pt x="57" y="97"/>
                      <a:pt x="57" y="96"/>
                      <a:pt x="57" y="96"/>
                    </a:cubicBezTo>
                    <a:cubicBezTo>
                      <a:pt x="58" y="95"/>
                      <a:pt x="59" y="93"/>
                      <a:pt x="58" y="96"/>
                    </a:cubicBezTo>
                    <a:cubicBezTo>
                      <a:pt x="57" y="98"/>
                      <a:pt x="58" y="97"/>
                      <a:pt x="59" y="98"/>
                    </a:cubicBezTo>
                    <a:cubicBezTo>
                      <a:pt x="59" y="99"/>
                      <a:pt x="65" y="103"/>
                      <a:pt x="67" y="104"/>
                    </a:cubicBezTo>
                    <a:cubicBezTo>
                      <a:pt x="69" y="106"/>
                      <a:pt x="73" y="108"/>
                      <a:pt x="73" y="111"/>
                    </a:cubicBezTo>
                    <a:cubicBezTo>
                      <a:pt x="73" y="114"/>
                      <a:pt x="74" y="116"/>
                      <a:pt x="74" y="118"/>
                    </a:cubicBezTo>
                    <a:cubicBezTo>
                      <a:pt x="74" y="120"/>
                      <a:pt x="74" y="122"/>
                      <a:pt x="74" y="123"/>
                    </a:cubicBezTo>
                    <a:cubicBezTo>
                      <a:pt x="74" y="125"/>
                      <a:pt x="73" y="128"/>
                      <a:pt x="74" y="126"/>
                    </a:cubicBezTo>
                    <a:cubicBezTo>
                      <a:pt x="74" y="124"/>
                      <a:pt x="74" y="126"/>
                      <a:pt x="74" y="127"/>
                    </a:cubicBezTo>
                    <a:cubicBezTo>
                      <a:pt x="74" y="129"/>
                      <a:pt x="75" y="128"/>
                      <a:pt x="75" y="128"/>
                    </a:cubicBezTo>
                    <a:cubicBezTo>
                      <a:pt x="75" y="128"/>
                      <a:pt x="78" y="130"/>
                      <a:pt x="79" y="131"/>
                    </a:cubicBezTo>
                    <a:cubicBezTo>
                      <a:pt x="80" y="131"/>
                      <a:pt x="88" y="138"/>
                      <a:pt x="89" y="139"/>
                    </a:cubicBezTo>
                    <a:cubicBezTo>
                      <a:pt x="90" y="140"/>
                      <a:pt x="96" y="143"/>
                      <a:pt x="97" y="144"/>
                    </a:cubicBezTo>
                    <a:cubicBezTo>
                      <a:pt x="98" y="146"/>
                      <a:pt x="102" y="149"/>
                      <a:pt x="103" y="151"/>
                    </a:cubicBezTo>
                    <a:cubicBezTo>
                      <a:pt x="104" y="153"/>
                      <a:pt x="106" y="156"/>
                      <a:pt x="107" y="157"/>
                    </a:cubicBezTo>
                    <a:cubicBezTo>
                      <a:pt x="107" y="158"/>
                      <a:pt x="107" y="158"/>
                      <a:pt x="108" y="157"/>
                    </a:cubicBezTo>
                    <a:cubicBezTo>
                      <a:pt x="109" y="156"/>
                      <a:pt x="110" y="155"/>
                      <a:pt x="111" y="155"/>
                    </a:cubicBezTo>
                    <a:cubicBezTo>
                      <a:pt x="112" y="155"/>
                      <a:pt x="114" y="155"/>
                      <a:pt x="114" y="151"/>
                    </a:cubicBezTo>
                    <a:cubicBezTo>
                      <a:pt x="114" y="148"/>
                      <a:pt x="113" y="148"/>
                      <a:pt x="112" y="146"/>
                    </a:cubicBezTo>
                    <a:cubicBezTo>
                      <a:pt x="110" y="145"/>
                      <a:pt x="109" y="144"/>
                      <a:pt x="109" y="143"/>
                    </a:cubicBezTo>
                    <a:cubicBezTo>
                      <a:pt x="109" y="141"/>
                      <a:pt x="109" y="140"/>
                      <a:pt x="107" y="140"/>
                    </a:cubicBezTo>
                    <a:cubicBezTo>
                      <a:pt x="105" y="140"/>
                      <a:pt x="105" y="139"/>
                      <a:pt x="104" y="138"/>
                    </a:cubicBezTo>
                    <a:cubicBezTo>
                      <a:pt x="103" y="136"/>
                      <a:pt x="101" y="134"/>
                      <a:pt x="101" y="136"/>
                    </a:cubicBezTo>
                    <a:cubicBezTo>
                      <a:pt x="100" y="137"/>
                      <a:pt x="101" y="138"/>
                      <a:pt x="100" y="139"/>
                    </a:cubicBezTo>
                    <a:cubicBezTo>
                      <a:pt x="98" y="139"/>
                      <a:pt x="101" y="138"/>
                      <a:pt x="100" y="138"/>
                    </a:cubicBezTo>
                    <a:cubicBezTo>
                      <a:pt x="98" y="138"/>
                      <a:pt x="96" y="138"/>
                      <a:pt x="95" y="134"/>
                    </a:cubicBezTo>
                    <a:cubicBezTo>
                      <a:pt x="95" y="131"/>
                      <a:pt x="95" y="124"/>
                      <a:pt x="92" y="121"/>
                    </a:cubicBezTo>
                    <a:cubicBezTo>
                      <a:pt x="90" y="118"/>
                      <a:pt x="88" y="113"/>
                      <a:pt x="88" y="112"/>
                    </a:cubicBezTo>
                    <a:cubicBezTo>
                      <a:pt x="88" y="111"/>
                      <a:pt x="88" y="111"/>
                      <a:pt x="89" y="110"/>
                    </a:cubicBezTo>
                    <a:cubicBezTo>
                      <a:pt x="89" y="109"/>
                      <a:pt x="89" y="107"/>
                      <a:pt x="88" y="109"/>
                    </a:cubicBezTo>
                    <a:cubicBezTo>
                      <a:pt x="87" y="111"/>
                      <a:pt x="88" y="112"/>
                      <a:pt x="87" y="109"/>
                    </a:cubicBezTo>
                    <a:cubicBezTo>
                      <a:pt x="86" y="106"/>
                      <a:pt x="85" y="108"/>
                      <a:pt x="84" y="103"/>
                    </a:cubicBezTo>
                    <a:cubicBezTo>
                      <a:pt x="84" y="99"/>
                      <a:pt x="80" y="96"/>
                      <a:pt x="79" y="95"/>
                    </a:cubicBezTo>
                    <a:cubicBezTo>
                      <a:pt x="79" y="95"/>
                      <a:pt x="78" y="95"/>
                      <a:pt x="79" y="96"/>
                    </a:cubicBezTo>
                    <a:cubicBezTo>
                      <a:pt x="79" y="98"/>
                      <a:pt x="81" y="103"/>
                      <a:pt x="78" y="98"/>
                    </a:cubicBezTo>
                    <a:cubicBezTo>
                      <a:pt x="75" y="92"/>
                      <a:pt x="78" y="92"/>
                      <a:pt x="74" y="91"/>
                    </a:cubicBezTo>
                    <a:cubicBezTo>
                      <a:pt x="71" y="89"/>
                      <a:pt x="70" y="85"/>
                      <a:pt x="67" y="81"/>
                    </a:cubicBezTo>
                    <a:cubicBezTo>
                      <a:pt x="65" y="78"/>
                      <a:pt x="64" y="77"/>
                      <a:pt x="64" y="76"/>
                    </a:cubicBezTo>
                    <a:cubicBezTo>
                      <a:pt x="64" y="74"/>
                      <a:pt x="63" y="73"/>
                      <a:pt x="63" y="72"/>
                    </a:cubicBezTo>
                    <a:cubicBezTo>
                      <a:pt x="63" y="71"/>
                      <a:pt x="64" y="70"/>
                      <a:pt x="62" y="70"/>
                    </a:cubicBezTo>
                    <a:cubicBezTo>
                      <a:pt x="61" y="70"/>
                      <a:pt x="57" y="67"/>
                      <a:pt x="55" y="63"/>
                    </a:cubicBezTo>
                    <a:cubicBezTo>
                      <a:pt x="55" y="63"/>
                      <a:pt x="54" y="61"/>
                      <a:pt x="54" y="62"/>
                    </a:cubicBezTo>
                    <a:cubicBezTo>
                      <a:pt x="54" y="63"/>
                      <a:pt x="53" y="63"/>
                      <a:pt x="53" y="62"/>
                    </a:cubicBezTo>
                    <a:cubicBezTo>
                      <a:pt x="53" y="61"/>
                      <a:pt x="47" y="54"/>
                      <a:pt x="46" y="52"/>
                    </a:cubicBezTo>
                    <a:cubicBezTo>
                      <a:pt x="45" y="50"/>
                      <a:pt x="44" y="50"/>
                      <a:pt x="43" y="49"/>
                    </a:cubicBezTo>
                    <a:cubicBezTo>
                      <a:pt x="41" y="48"/>
                      <a:pt x="38" y="47"/>
                      <a:pt x="37" y="40"/>
                    </a:cubicBezTo>
                    <a:cubicBezTo>
                      <a:pt x="36" y="33"/>
                      <a:pt x="35" y="33"/>
                      <a:pt x="35" y="32"/>
                    </a:cubicBezTo>
                    <a:cubicBezTo>
                      <a:pt x="35" y="31"/>
                      <a:pt x="34" y="27"/>
                      <a:pt x="34" y="21"/>
                    </a:cubicBezTo>
                    <a:cubicBezTo>
                      <a:pt x="35" y="16"/>
                      <a:pt x="33" y="15"/>
                      <a:pt x="33" y="15"/>
                    </a:cubicBezTo>
                    <a:cubicBezTo>
                      <a:pt x="33" y="15"/>
                      <a:pt x="31" y="12"/>
                      <a:pt x="34" y="15"/>
                    </a:cubicBezTo>
                    <a:cubicBezTo>
                      <a:pt x="36" y="17"/>
                      <a:pt x="40" y="18"/>
                      <a:pt x="42" y="19"/>
                    </a:cubicBezTo>
                    <a:cubicBezTo>
                      <a:pt x="45" y="21"/>
                      <a:pt x="46" y="21"/>
                      <a:pt x="47" y="19"/>
                    </a:cubicBezTo>
                    <a:cubicBezTo>
                      <a:pt x="47" y="18"/>
                      <a:pt x="46" y="17"/>
                      <a:pt x="48" y="18"/>
                    </a:cubicBezTo>
                    <a:cubicBezTo>
                      <a:pt x="50" y="20"/>
                      <a:pt x="57" y="25"/>
                      <a:pt x="59" y="25"/>
                    </a:cubicBezTo>
                    <a:cubicBezTo>
                      <a:pt x="60" y="26"/>
                      <a:pt x="60" y="27"/>
                      <a:pt x="60" y="29"/>
                    </a:cubicBezTo>
                    <a:cubicBezTo>
                      <a:pt x="59" y="31"/>
                      <a:pt x="59" y="32"/>
                      <a:pt x="60" y="34"/>
                    </a:cubicBezTo>
                    <a:cubicBezTo>
                      <a:pt x="62" y="37"/>
                      <a:pt x="69" y="55"/>
                      <a:pt x="70" y="55"/>
                    </a:cubicBezTo>
                    <a:cubicBezTo>
                      <a:pt x="70" y="56"/>
                      <a:pt x="71" y="56"/>
                      <a:pt x="71" y="56"/>
                    </a:cubicBezTo>
                    <a:cubicBezTo>
                      <a:pt x="72" y="56"/>
                      <a:pt x="73" y="57"/>
                      <a:pt x="73" y="58"/>
                    </a:cubicBezTo>
                    <a:cubicBezTo>
                      <a:pt x="73" y="59"/>
                      <a:pt x="73" y="61"/>
                      <a:pt x="74" y="62"/>
                    </a:cubicBezTo>
                    <a:cubicBezTo>
                      <a:pt x="76" y="64"/>
                      <a:pt x="90" y="78"/>
                      <a:pt x="90" y="78"/>
                    </a:cubicBezTo>
                    <a:cubicBezTo>
                      <a:pt x="90" y="78"/>
                      <a:pt x="91" y="79"/>
                      <a:pt x="94" y="79"/>
                    </a:cubicBezTo>
                    <a:cubicBezTo>
                      <a:pt x="98" y="79"/>
                      <a:pt x="97" y="79"/>
                      <a:pt x="97" y="80"/>
                    </a:cubicBezTo>
                    <a:cubicBezTo>
                      <a:pt x="96" y="82"/>
                      <a:pt x="95" y="86"/>
                      <a:pt x="99" y="89"/>
                    </a:cubicBezTo>
                    <a:cubicBezTo>
                      <a:pt x="102" y="92"/>
                      <a:pt x="105" y="91"/>
                      <a:pt x="105" y="91"/>
                    </a:cubicBezTo>
                    <a:cubicBezTo>
                      <a:pt x="105" y="91"/>
                      <a:pt x="106" y="91"/>
                      <a:pt x="106" y="93"/>
                    </a:cubicBezTo>
                    <a:cubicBezTo>
                      <a:pt x="107" y="96"/>
                      <a:pt x="108" y="96"/>
                      <a:pt x="110" y="97"/>
                    </a:cubicBezTo>
                    <a:cubicBezTo>
                      <a:pt x="112" y="97"/>
                      <a:pt x="116" y="99"/>
                      <a:pt x="118" y="103"/>
                    </a:cubicBezTo>
                    <a:cubicBezTo>
                      <a:pt x="119" y="107"/>
                      <a:pt x="119" y="104"/>
                      <a:pt x="117" y="105"/>
                    </a:cubicBezTo>
                    <a:cubicBezTo>
                      <a:pt x="116" y="105"/>
                      <a:pt x="116" y="106"/>
                      <a:pt x="115" y="108"/>
                    </a:cubicBezTo>
                    <a:cubicBezTo>
                      <a:pt x="115" y="109"/>
                      <a:pt x="114" y="110"/>
                      <a:pt x="114" y="111"/>
                    </a:cubicBezTo>
                    <a:cubicBezTo>
                      <a:pt x="114" y="113"/>
                      <a:pt x="114" y="114"/>
                      <a:pt x="115" y="113"/>
                    </a:cubicBezTo>
                    <a:cubicBezTo>
                      <a:pt x="116" y="113"/>
                      <a:pt x="116" y="113"/>
                      <a:pt x="116" y="114"/>
                    </a:cubicBezTo>
                    <a:cubicBezTo>
                      <a:pt x="116" y="114"/>
                      <a:pt x="116" y="115"/>
                      <a:pt x="116" y="115"/>
                    </a:cubicBezTo>
                    <a:cubicBezTo>
                      <a:pt x="117" y="115"/>
                      <a:pt x="116" y="114"/>
                      <a:pt x="117" y="114"/>
                    </a:cubicBezTo>
                    <a:cubicBezTo>
                      <a:pt x="118" y="115"/>
                      <a:pt x="118" y="115"/>
                      <a:pt x="118" y="115"/>
                    </a:cubicBezTo>
                    <a:cubicBezTo>
                      <a:pt x="119" y="116"/>
                      <a:pt x="122" y="114"/>
                      <a:pt x="121" y="116"/>
                    </a:cubicBezTo>
                    <a:cubicBezTo>
                      <a:pt x="120" y="117"/>
                      <a:pt x="120" y="118"/>
                      <a:pt x="121" y="118"/>
                    </a:cubicBezTo>
                    <a:cubicBezTo>
                      <a:pt x="123" y="118"/>
                      <a:pt x="131" y="121"/>
                      <a:pt x="134" y="125"/>
                    </a:cubicBezTo>
                    <a:cubicBezTo>
                      <a:pt x="134" y="125"/>
                      <a:pt x="135" y="125"/>
                      <a:pt x="135" y="126"/>
                    </a:cubicBezTo>
                    <a:cubicBezTo>
                      <a:pt x="135" y="127"/>
                      <a:pt x="135" y="130"/>
                      <a:pt x="138" y="132"/>
                    </a:cubicBezTo>
                    <a:cubicBezTo>
                      <a:pt x="142" y="134"/>
                      <a:pt x="141" y="133"/>
                      <a:pt x="142" y="133"/>
                    </a:cubicBezTo>
                    <a:cubicBezTo>
                      <a:pt x="142" y="133"/>
                      <a:pt x="143" y="133"/>
                      <a:pt x="142" y="134"/>
                    </a:cubicBezTo>
                    <a:cubicBezTo>
                      <a:pt x="142" y="134"/>
                      <a:pt x="141" y="134"/>
                      <a:pt x="142" y="135"/>
                    </a:cubicBezTo>
                    <a:cubicBezTo>
                      <a:pt x="143" y="136"/>
                      <a:pt x="146" y="139"/>
                      <a:pt x="147" y="140"/>
                    </a:cubicBezTo>
                    <a:cubicBezTo>
                      <a:pt x="149" y="141"/>
                      <a:pt x="154" y="148"/>
                      <a:pt x="156" y="149"/>
                    </a:cubicBezTo>
                    <a:cubicBezTo>
                      <a:pt x="157" y="151"/>
                      <a:pt x="163" y="158"/>
                      <a:pt x="164" y="159"/>
                    </a:cubicBezTo>
                    <a:cubicBezTo>
                      <a:pt x="166" y="161"/>
                      <a:pt x="170" y="165"/>
                      <a:pt x="170" y="169"/>
                    </a:cubicBezTo>
                    <a:cubicBezTo>
                      <a:pt x="170" y="173"/>
                      <a:pt x="172" y="177"/>
                      <a:pt x="175" y="180"/>
                    </a:cubicBezTo>
                    <a:cubicBezTo>
                      <a:pt x="177" y="182"/>
                      <a:pt x="176" y="182"/>
                      <a:pt x="176" y="184"/>
                    </a:cubicBezTo>
                    <a:cubicBezTo>
                      <a:pt x="175" y="186"/>
                      <a:pt x="174" y="188"/>
                      <a:pt x="174" y="189"/>
                    </a:cubicBezTo>
                    <a:cubicBezTo>
                      <a:pt x="173" y="190"/>
                      <a:pt x="173" y="191"/>
                      <a:pt x="172" y="191"/>
                    </a:cubicBezTo>
                    <a:cubicBezTo>
                      <a:pt x="172" y="191"/>
                      <a:pt x="171" y="191"/>
                      <a:pt x="173" y="191"/>
                    </a:cubicBezTo>
                    <a:cubicBezTo>
                      <a:pt x="174" y="192"/>
                      <a:pt x="175" y="192"/>
                      <a:pt x="176" y="192"/>
                    </a:cubicBezTo>
                    <a:cubicBezTo>
                      <a:pt x="176" y="193"/>
                      <a:pt x="177" y="194"/>
                      <a:pt x="175" y="194"/>
                    </a:cubicBezTo>
                    <a:cubicBezTo>
                      <a:pt x="174" y="195"/>
                      <a:pt x="170" y="195"/>
                      <a:pt x="170" y="197"/>
                    </a:cubicBezTo>
                    <a:cubicBezTo>
                      <a:pt x="170" y="199"/>
                      <a:pt x="172" y="201"/>
                      <a:pt x="173" y="204"/>
                    </a:cubicBezTo>
                    <a:cubicBezTo>
                      <a:pt x="174" y="206"/>
                      <a:pt x="178" y="214"/>
                      <a:pt x="187" y="217"/>
                    </a:cubicBezTo>
                    <a:cubicBezTo>
                      <a:pt x="195" y="219"/>
                      <a:pt x="201" y="226"/>
                      <a:pt x="201" y="227"/>
                    </a:cubicBezTo>
                    <a:cubicBezTo>
                      <a:pt x="201" y="227"/>
                      <a:pt x="203" y="229"/>
                      <a:pt x="210" y="231"/>
                    </a:cubicBezTo>
                    <a:cubicBezTo>
                      <a:pt x="218" y="234"/>
                      <a:pt x="221" y="235"/>
                      <a:pt x="222" y="235"/>
                    </a:cubicBezTo>
                    <a:cubicBezTo>
                      <a:pt x="223" y="235"/>
                      <a:pt x="224" y="233"/>
                      <a:pt x="226" y="235"/>
                    </a:cubicBezTo>
                    <a:cubicBezTo>
                      <a:pt x="228" y="237"/>
                      <a:pt x="234" y="242"/>
                      <a:pt x="239" y="244"/>
                    </a:cubicBezTo>
                    <a:cubicBezTo>
                      <a:pt x="243" y="246"/>
                      <a:pt x="254" y="251"/>
                      <a:pt x="257" y="252"/>
                    </a:cubicBezTo>
                    <a:cubicBezTo>
                      <a:pt x="261" y="254"/>
                      <a:pt x="268" y="256"/>
                      <a:pt x="270" y="256"/>
                    </a:cubicBezTo>
                    <a:cubicBezTo>
                      <a:pt x="272" y="256"/>
                      <a:pt x="273" y="257"/>
                      <a:pt x="274" y="258"/>
                    </a:cubicBezTo>
                    <a:cubicBezTo>
                      <a:pt x="275" y="259"/>
                      <a:pt x="279" y="261"/>
                      <a:pt x="280" y="261"/>
                    </a:cubicBezTo>
                    <a:cubicBezTo>
                      <a:pt x="281" y="261"/>
                      <a:pt x="285" y="263"/>
                      <a:pt x="286" y="264"/>
                    </a:cubicBezTo>
                    <a:cubicBezTo>
                      <a:pt x="287" y="264"/>
                      <a:pt x="291" y="265"/>
                      <a:pt x="292" y="265"/>
                    </a:cubicBezTo>
                    <a:cubicBezTo>
                      <a:pt x="294" y="265"/>
                      <a:pt x="300" y="267"/>
                      <a:pt x="302" y="268"/>
                    </a:cubicBezTo>
                    <a:cubicBezTo>
                      <a:pt x="304" y="269"/>
                      <a:pt x="311" y="269"/>
                      <a:pt x="315" y="267"/>
                    </a:cubicBezTo>
                    <a:cubicBezTo>
                      <a:pt x="319" y="265"/>
                      <a:pt x="320" y="266"/>
                      <a:pt x="322" y="264"/>
                    </a:cubicBezTo>
                    <a:cubicBezTo>
                      <a:pt x="325" y="262"/>
                      <a:pt x="327" y="262"/>
                      <a:pt x="328" y="261"/>
                    </a:cubicBezTo>
                    <a:cubicBezTo>
                      <a:pt x="329" y="261"/>
                      <a:pt x="330" y="261"/>
                      <a:pt x="329" y="261"/>
                    </a:cubicBezTo>
                    <a:cubicBezTo>
                      <a:pt x="327" y="260"/>
                      <a:pt x="327" y="261"/>
                      <a:pt x="329" y="260"/>
                    </a:cubicBezTo>
                    <a:cubicBezTo>
                      <a:pt x="330" y="259"/>
                      <a:pt x="330" y="257"/>
                      <a:pt x="331" y="259"/>
                    </a:cubicBezTo>
                    <a:cubicBezTo>
                      <a:pt x="331" y="261"/>
                      <a:pt x="331" y="260"/>
                      <a:pt x="332" y="259"/>
                    </a:cubicBezTo>
                    <a:cubicBezTo>
                      <a:pt x="333" y="259"/>
                      <a:pt x="334" y="259"/>
                      <a:pt x="333" y="260"/>
                    </a:cubicBezTo>
                    <a:cubicBezTo>
                      <a:pt x="332" y="261"/>
                      <a:pt x="332" y="261"/>
                      <a:pt x="334" y="261"/>
                    </a:cubicBezTo>
                    <a:cubicBezTo>
                      <a:pt x="337" y="262"/>
                      <a:pt x="337" y="262"/>
                      <a:pt x="339" y="262"/>
                    </a:cubicBezTo>
                    <a:cubicBezTo>
                      <a:pt x="340" y="263"/>
                      <a:pt x="345" y="265"/>
                      <a:pt x="342" y="263"/>
                    </a:cubicBezTo>
                    <a:cubicBezTo>
                      <a:pt x="339" y="261"/>
                      <a:pt x="335" y="260"/>
                      <a:pt x="338" y="260"/>
                    </a:cubicBezTo>
                    <a:cubicBezTo>
                      <a:pt x="340" y="261"/>
                      <a:pt x="341" y="261"/>
                      <a:pt x="343" y="263"/>
                    </a:cubicBezTo>
                    <a:cubicBezTo>
                      <a:pt x="344" y="264"/>
                      <a:pt x="354" y="271"/>
                      <a:pt x="355" y="272"/>
                    </a:cubicBezTo>
                    <a:cubicBezTo>
                      <a:pt x="356" y="273"/>
                      <a:pt x="358" y="276"/>
                      <a:pt x="359" y="276"/>
                    </a:cubicBezTo>
                    <a:cubicBezTo>
                      <a:pt x="361" y="277"/>
                      <a:pt x="362" y="278"/>
                      <a:pt x="362" y="279"/>
                    </a:cubicBezTo>
                    <a:cubicBezTo>
                      <a:pt x="363" y="280"/>
                      <a:pt x="366" y="284"/>
                      <a:pt x="367" y="285"/>
                    </a:cubicBezTo>
                    <a:cubicBezTo>
                      <a:pt x="368" y="285"/>
                      <a:pt x="368" y="286"/>
                      <a:pt x="369" y="286"/>
                    </a:cubicBezTo>
                    <a:cubicBezTo>
                      <a:pt x="369" y="286"/>
                      <a:pt x="370" y="286"/>
                      <a:pt x="370" y="284"/>
                    </a:cubicBezTo>
                    <a:cubicBezTo>
                      <a:pt x="370" y="283"/>
                      <a:pt x="370" y="281"/>
                      <a:pt x="371" y="280"/>
                    </a:cubicBezTo>
                    <a:cubicBezTo>
                      <a:pt x="371" y="279"/>
                      <a:pt x="371" y="278"/>
                      <a:pt x="371" y="277"/>
                    </a:cubicBezTo>
                    <a:cubicBezTo>
                      <a:pt x="370" y="276"/>
                      <a:pt x="370" y="275"/>
                      <a:pt x="372" y="271"/>
                    </a:cubicBezTo>
                    <a:cubicBezTo>
                      <a:pt x="374" y="268"/>
                      <a:pt x="375" y="264"/>
                      <a:pt x="382" y="263"/>
                    </a:cubicBezTo>
                    <a:cubicBezTo>
                      <a:pt x="388" y="263"/>
                      <a:pt x="395" y="264"/>
                      <a:pt x="396" y="262"/>
                    </a:cubicBezTo>
                    <a:cubicBezTo>
                      <a:pt x="397" y="260"/>
                      <a:pt x="397" y="259"/>
                      <a:pt x="395" y="258"/>
                    </a:cubicBezTo>
                    <a:cubicBezTo>
                      <a:pt x="394" y="257"/>
                      <a:pt x="382" y="246"/>
                      <a:pt x="382" y="246"/>
                    </a:cubicBezTo>
                    <a:cubicBezTo>
                      <a:pt x="382" y="246"/>
                      <a:pt x="380" y="245"/>
                      <a:pt x="383" y="245"/>
                    </a:cubicBezTo>
                    <a:cubicBezTo>
                      <a:pt x="386" y="245"/>
                      <a:pt x="387" y="246"/>
                      <a:pt x="388" y="243"/>
                    </a:cubicBezTo>
                    <a:cubicBezTo>
                      <a:pt x="388" y="241"/>
                      <a:pt x="386" y="237"/>
                      <a:pt x="390" y="237"/>
                    </a:cubicBezTo>
                    <a:cubicBezTo>
                      <a:pt x="394" y="237"/>
                      <a:pt x="414" y="237"/>
                      <a:pt x="414" y="237"/>
                    </a:cubicBezTo>
                    <a:cubicBezTo>
                      <a:pt x="414" y="237"/>
                      <a:pt x="415" y="237"/>
                      <a:pt x="415" y="236"/>
                    </a:cubicBezTo>
                    <a:cubicBezTo>
                      <a:pt x="415" y="235"/>
                      <a:pt x="415" y="234"/>
                      <a:pt x="417" y="234"/>
                    </a:cubicBezTo>
                    <a:cubicBezTo>
                      <a:pt x="419" y="235"/>
                      <a:pt x="419" y="235"/>
                      <a:pt x="420" y="234"/>
                    </a:cubicBezTo>
                    <a:cubicBezTo>
                      <a:pt x="421" y="233"/>
                      <a:pt x="423" y="230"/>
                      <a:pt x="423" y="229"/>
                    </a:cubicBezTo>
                    <a:cubicBezTo>
                      <a:pt x="424" y="227"/>
                      <a:pt x="425" y="226"/>
                      <a:pt x="427" y="2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0" name="Freeform 325">
                <a:extLst>
                  <a:ext uri="{FF2B5EF4-FFF2-40B4-BE49-F238E27FC236}">
                    <a16:creationId xmlns:a16="http://schemas.microsoft.com/office/drawing/2014/main" id="{D080FB2B-109E-4905-B1BB-56BE03404367}"/>
                  </a:ext>
                </a:extLst>
              </p:cNvPr>
              <p:cNvSpPr>
                <a:spLocks/>
              </p:cNvSpPr>
              <p:nvPr/>
            </p:nvSpPr>
            <p:spPr bwMode="auto">
              <a:xfrm>
                <a:off x="1608" y="2316"/>
                <a:ext cx="83" cy="85"/>
              </a:xfrm>
              <a:custGeom>
                <a:avLst/>
                <a:gdLst>
                  <a:gd name="T0" fmla="*/ 34 w 60"/>
                  <a:gd name="T1" fmla="*/ 58 h 62"/>
                  <a:gd name="T2" fmla="*/ 35 w 60"/>
                  <a:gd name="T3" fmla="*/ 57 h 62"/>
                  <a:gd name="T4" fmla="*/ 36 w 60"/>
                  <a:gd name="T5" fmla="*/ 57 h 62"/>
                  <a:gd name="T6" fmla="*/ 37 w 60"/>
                  <a:gd name="T7" fmla="*/ 56 h 62"/>
                  <a:gd name="T8" fmla="*/ 38 w 60"/>
                  <a:gd name="T9" fmla="*/ 55 h 62"/>
                  <a:gd name="T10" fmla="*/ 40 w 60"/>
                  <a:gd name="T11" fmla="*/ 54 h 62"/>
                  <a:gd name="T12" fmla="*/ 40 w 60"/>
                  <a:gd name="T13" fmla="*/ 53 h 62"/>
                  <a:gd name="T14" fmla="*/ 40 w 60"/>
                  <a:gd name="T15" fmla="*/ 52 h 62"/>
                  <a:gd name="T16" fmla="*/ 42 w 60"/>
                  <a:gd name="T17" fmla="*/ 51 h 62"/>
                  <a:gd name="T18" fmla="*/ 43 w 60"/>
                  <a:gd name="T19" fmla="*/ 51 h 62"/>
                  <a:gd name="T20" fmla="*/ 44 w 60"/>
                  <a:gd name="T21" fmla="*/ 50 h 62"/>
                  <a:gd name="T22" fmla="*/ 45 w 60"/>
                  <a:gd name="T23" fmla="*/ 49 h 62"/>
                  <a:gd name="T24" fmla="*/ 46 w 60"/>
                  <a:gd name="T25" fmla="*/ 48 h 62"/>
                  <a:gd name="T26" fmla="*/ 46 w 60"/>
                  <a:gd name="T27" fmla="*/ 46 h 62"/>
                  <a:gd name="T28" fmla="*/ 45 w 60"/>
                  <a:gd name="T29" fmla="*/ 45 h 62"/>
                  <a:gd name="T30" fmla="*/ 46 w 60"/>
                  <a:gd name="T31" fmla="*/ 43 h 62"/>
                  <a:gd name="T32" fmla="*/ 46 w 60"/>
                  <a:gd name="T33" fmla="*/ 41 h 62"/>
                  <a:gd name="T34" fmla="*/ 50 w 60"/>
                  <a:gd name="T35" fmla="*/ 39 h 62"/>
                  <a:gd name="T36" fmla="*/ 53 w 60"/>
                  <a:gd name="T37" fmla="*/ 38 h 62"/>
                  <a:gd name="T38" fmla="*/ 60 w 60"/>
                  <a:gd name="T39" fmla="*/ 32 h 62"/>
                  <a:gd name="T40" fmla="*/ 59 w 60"/>
                  <a:gd name="T41" fmla="*/ 30 h 62"/>
                  <a:gd name="T42" fmla="*/ 55 w 60"/>
                  <a:gd name="T43" fmla="*/ 28 h 62"/>
                  <a:gd name="T44" fmla="*/ 55 w 60"/>
                  <a:gd name="T45" fmla="*/ 31 h 62"/>
                  <a:gd name="T46" fmla="*/ 50 w 60"/>
                  <a:gd name="T47" fmla="*/ 30 h 62"/>
                  <a:gd name="T48" fmla="*/ 49 w 60"/>
                  <a:gd name="T49" fmla="*/ 29 h 62"/>
                  <a:gd name="T50" fmla="*/ 45 w 60"/>
                  <a:gd name="T51" fmla="*/ 29 h 62"/>
                  <a:gd name="T52" fmla="*/ 45 w 60"/>
                  <a:gd name="T53" fmla="*/ 28 h 62"/>
                  <a:gd name="T54" fmla="*/ 46 w 60"/>
                  <a:gd name="T55" fmla="*/ 2 h 62"/>
                  <a:gd name="T56" fmla="*/ 46 w 60"/>
                  <a:gd name="T57" fmla="*/ 0 h 62"/>
                  <a:gd name="T58" fmla="*/ 45 w 60"/>
                  <a:gd name="T59" fmla="*/ 0 h 62"/>
                  <a:gd name="T60" fmla="*/ 21 w 60"/>
                  <a:gd name="T61" fmla="*/ 0 h 62"/>
                  <a:gd name="T62" fmla="*/ 19 w 60"/>
                  <a:gd name="T63" fmla="*/ 6 h 62"/>
                  <a:gd name="T64" fmla="*/ 14 w 60"/>
                  <a:gd name="T65" fmla="*/ 8 h 62"/>
                  <a:gd name="T66" fmla="*/ 13 w 60"/>
                  <a:gd name="T67" fmla="*/ 9 h 62"/>
                  <a:gd name="T68" fmla="*/ 26 w 60"/>
                  <a:gd name="T69" fmla="*/ 21 h 62"/>
                  <a:gd name="T70" fmla="*/ 27 w 60"/>
                  <a:gd name="T71" fmla="*/ 25 h 62"/>
                  <a:gd name="T72" fmla="*/ 13 w 60"/>
                  <a:gd name="T73" fmla="*/ 26 h 62"/>
                  <a:gd name="T74" fmla="*/ 3 w 60"/>
                  <a:gd name="T75" fmla="*/ 34 h 62"/>
                  <a:gd name="T76" fmla="*/ 2 w 60"/>
                  <a:gd name="T77" fmla="*/ 40 h 62"/>
                  <a:gd name="T78" fmla="*/ 2 w 60"/>
                  <a:gd name="T79" fmla="*/ 43 h 62"/>
                  <a:gd name="T80" fmla="*/ 1 w 60"/>
                  <a:gd name="T81" fmla="*/ 47 h 62"/>
                  <a:gd name="T82" fmla="*/ 0 w 60"/>
                  <a:gd name="T83" fmla="*/ 49 h 62"/>
                  <a:gd name="T84" fmla="*/ 5 w 60"/>
                  <a:gd name="T85" fmla="*/ 53 h 62"/>
                  <a:gd name="T86" fmla="*/ 21 w 60"/>
                  <a:gd name="T87" fmla="*/ 59 h 62"/>
                  <a:gd name="T88" fmla="*/ 32 w 60"/>
                  <a:gd name="T89" fmla="*/ 62 h 62"/>
                  <a:gd name="T90" fmla="*/ 33 w 60"/>
                  <a:gd name="T91" fmla="*/ 59 h 62"/>
                  <a:gd name="T92" fmla="*/ 34 w 60"/>
                  <a:gd name="T9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2">
                    <a:moveTo>
                      <a:pt x="34" y="58"/>
                    </a:moveTo>
                    <a:cubicBezTo>
                      <a:pt x="35" y="58"/>
                      <a:pt x="35" y="57"/>
                      <a:pt x="35" y="57"/>
                    </a:cubicBezTo>
                    <a:cubicBezTo>
                      <a:pt x="36" y="57"/>
                      <a:pt x="36" y="57"/>
                      <a:pt x="36" y="57"/>
                    </a:cubicBezTo>
                    <a:cubicBezTo>
                      <a:pt x="37" y="57"/>
                      <a:pt x="37" y="57"/>
                      <a:pt x="37" y="56"/>
                    </a:cubicBezTo>
                    <a:cubicBezTo>
                      <a:pt x="37" y="56"/>
                      <a:pt x="38" y="55"/>
                      <a:pt x="38" y="55"/>
                    </a:cubicBezTo>
                    <a:cubicBezTo>
                      <a:pt x="39" y="55"/>
                      <a:pt x="40" y="55"/>
                      <a:pt x="40" y="54"/>
                    </a:cubicBezTo>
                    <a:cubicBezTo>
                      <a:pt x="40" y="54"/>
                      <a:pt x="40" y="54"/>
                      <a:pt x="40" y="53"/>
                    </a:cubicBezTo>
                    <a:cubicBezTo>
                      <a:pt x="40" y="52"/>
                      <a:pt x="39" y="52"/>
                      <a:pt x="40" y="52"/>
                    </a:cubicBezTo>
                    <a:cubicBezTo>
                      <a:pt x="41" y="51"/>
                      <a:pt x="42" y="51"/>
                      <a:pt x="42" y="51"/>
                    </a:cubicBezTo>
                    <a:cubicBezTo>
                      <a:pt x="42" y="51"/>
                      <a:pt x="43" y="51"/>
                      <a:pt x="43" y="51"/>
                    </a:cubicBezTo>
                    <a:cubicBezTo>
                      <a:pt x="43" y="51"/>
                      <a:pt x="44" y="50"/>
                      <a:pt x="44" y="50"/>
                    </a:cubicBezTo>
                    <a:cubicBezTo>
                      <a:pt x="44" y="50"/>
                      <a:pt x="44" y="49"/>
                      <a:pt x="45" y="49"/>
                    </a:cubicBezTo>
                    <a:cubicBezTo>
                      <a:pt x="46" y="49"/>
                      <a:pt x="46" y="49"/>
                      <a:pt x="46" y="48"/>
                    </a:cubicBezTo>
                    <a:cubicBezTo>
                      <a:pt x="46" y="48"/>
                      <a:pt x="46" y="47"/>
                      <a:pt x="46" y="46"/>
                    </a:cubicBezTo>
                    <a:cubicBezTo>
                      <a:pt x="46" y="46"/>
                      <a:pt x="45" y="45"/>
                      <a:pt x="45" y="45"/>
                    </a:cubicBezTo>
                    <a:cubicBezTo>
                      <a:pt x="45" y="44"/>
                      <a:pt x="45" y="43"/>
                      <a:pt x="46" y="43"/>
                    </a:cubicBezTo>
                    <a:cubicBezTo>
                      <a:pt x="46" y="42"/>
                      <a:pt x="46" y="42"/>
                      <a:pt x="46" y="41"/>
                    </a:cubicBezTo>
                    <a:cubicBezTo>
                      <a:pt x="47" y="41"/>
                      <a:pt x="49" y="40"/>
                      <a:pt x="50" y="39"/>
                    </a:cubicBezTo>
                    <a:cubicBezTo>
                      <a:pt x="51" y="38"/>
                      <a:pt x="52" y="38"/>
                      <a:pt x="53" y="38"/>
                    </a:cubicBezTo>
                    <a:cubicBezTo>
                      <a:pt x="53" y="37"/>
                      <a:pt x="58" y="33"/>
                      <a:pt x="60" y="32"/>
                    </a:cubicBezTo>
                    <a:cubicBezTo>
                      <a:pt x="60" y="31"/>
                      <a:pt x="59" y="31"/>
                      <a:pt x="59" y="30"/>
                    </a:cubicBezTo>
                    <a:cubicBezTo>
                      <a:pt x="57" y="29"/>
                      <a:pt x="53" y="27"/>
                      <a:pt x="55" y="28"/>
                    </a:cubicBezTo>
                    <a:cubicBezTo>
                      <a:pt x="56" y="30"/>
                      <a:pt x="56" y="30"/>
                      <a:pt x="55" y="31"/>
                    </a:cubicBezTo>
                    <a:cubicBezTo>
                      <a:pt x="53" y="31"/>
                      <a:pt x="51" y="31"/>
                      <a:pt x="50" y="30"/>
                    </a:cubicBezTo>
                    <a:cubicBezTo>
                      <a:pt x="50" y="29"/>
                      <a:pt x="50" y="29"/>
                      <a:pt x="49" y="29"/>
                    </a:cubicBezTo>
                    <a:cubicBezTo>
                      <a:pt x="48" y="29"/>
                      <a:pt x="45" y="29"/>
                      <a:pt x="45" y="29"/>
                    </a:cubicBezTo>
                    <a:cubicBezTo>
                      <a:pt x="44" y="29"/>
                      <a:pt x="45" y="28"/>
                      <a:pt x="45" y="28"/>
                    </a:cubicBezTo>
                    <a:cubicBezTo>
                      <a:pt x="45" y="22"/>
                      <a:pt x="46" y="3"/>
                      <a:pt x="46" y="2"/>
                    </a:cubicBezTo>
                    <a:cubicBezTo>
                      <a:pt x="46" y="1"/>
                      <a:pt x="46" y="1"/>
                      <a:pt x="46" y="0"/>
                    </a:cubicBezTo>
                    <a:cubicBezTo>
                      <a:pt x="45" y="0"/>
                      <a:pt x="45" y="0"/>
                      <a:pt x="45" y="0"/>
                    </a:cubicBezTo>
                    <a:cubicBezTo>
                      <a:pt x="45" y="0"/>
                      <a:pt x="25" y="0"/>
                      <a:pt x="21" y="0"/>
                    </a:cubicBezTo>
                    <a:cubicBezTo>
                      <a:pt x="17" y="0"/>
                      <a:pt x="19" y="4"/>
                      <a:pt x="19" y="6"/>
                    </a:cubicBezTo>
                    <a:cubicBezTo>
                      <a:pt x="18" y="9"/>
                      <a:pt x="17" y="8"/>
                      <a:pt x="14" y="8"/>
                    </a:cubicBezTo>
                    <a:cubicBezTo>
                      <a:pt x="11" y="8"/>
                      <a:pt x="13" y="9"/>
                      <a:pt x="13" y="9"/>
                    </a:cubicBezTo>
                    <a:cubicBezTo>
                      <a:pt x="13" y="9"/>
                      <a:pt x="25" y="20"/>
                      <a:pt x="26" y="21"/>
                    </a:cubicBezTo>
                    <a:cubicBezTo>
                      <a:pt x="28" y="22"/>
                      <a:pt x="28" y="23"/>
                      <a:pt x="27" y="25"/>
                    </a:cubicBezTo>
                    <a:cubicBezTo>
                      <a:pt x="26" y="27"/>
                      <a:pt x="19" y="26"/>
                      <a:pt x="13" y="26"/>
                    </a:cubicBezTo>
                    <a:cubicBezTo>
                      <a:pt x="6" y="27"/>
                      <a:pt x="5" y="31"/>
                      <a:pt x="3" y="34"/>
                    </a:cubicBezTo>
                    <a:cubicBezTo>
                      <a:pt x="1" y="38"/>
                      <a:pt x="1" y="39"/>
                      <a:pt x="2" y="40"/>
                    </a:cubicBezTo>
                    <a:cubicBezTo>
                      <a:pt x="2" y="41"/>
                      <a:pt x="2" y="42"/>
                      <a:pt x="2" y="43"/>
                    </a:cubicBezTo>
                    <a:cubicBezTo>
                      <a:pt x="1" y="44"/>
                      <a:pt x="1" y="46"/>
                      <a:pt x="1" y="47"/>
                    </a:cubicBezTo>
                    <a:cubicBezTo>
                      <a:pt x="1" y="49"/>
                      <a:pt x="0" y="49"/>
                      <a:pt x="0" y="49"/>
                    </a:cubicBezTo>
                    <a:cubicBezTo>
                      <a:pt x="0" y="49"/>
                      <a:pt x="3" y="52"/>
                      <a:pt x="5" y="53"/>
                    </a:cubicBezTo>
                    <a:cubicBezTo>
                      <a:pt x="7" y="55"/>
                      <a:pt x="15" y="60"/>
                      <a:pt x="21" y="59"/>
                    </a:cubicBezTo>
                    <a:cubicBezTo>
                      <a:pt x="25" y="58"/>
                      <a:pt x="30" y="60"/>
                      <a:pt x="32" y="62"/>
                    </a:cubicBezTo>
                    <a:cubicBezTo>
                      <a:pt x="32" y="61"/>
                      <a:pt x="33" y="60"/>
                      <a:pt x="33" y="59"/>
                    </a:cubicBezTo>
                    <a:cubicBezTo>
                      <a:pt x="33" y="59"/>
                      <a:pt x="33" y="58"/>
                      <a:pt x="34"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1" name="Freeform 326">
                <a:extLst>
                  <a:ext uri="{FF2B5EF4-FFF2-40B4-BE49-F238E27FC236}">
                    <a16:creationId xmlns:a16="http://schemas.microsoft.com/office/drawing/2014/main" id="{83BFA5B4-23DD-4EFE-82DD-475A4CE8933E}"/>
                  </a:ext>
                </a:extLst>
              </p:cNvPr>
              <p:cNvSpPr>
                <a:spLocks/>
              </p:cNvSpPr>
              <p:nvPr/>
            </p:nvSpPr>
            <p:spPr bwMode="auto">
              <a:xfrm>
                <a:off x="1668" y="2301"/>
                <a:ext cx="25" cy="54"/>
              </a:xfrm>
              <a:custGeom>
                <a:avLst/>
                <a:gdLst>
                  <a:gd name="T0" fmla="*/ 1 w 18"/>
                  <a:gd name="T1" fmla="*/ 39 h 40"/>
                  <a:gd name="T2" fmla="*/ 1 w 18"/>
                  <a:gd name="T3" fmla="*/ 40 h 40"/>
                  <a:gd name="T4" fmla="*/ 5 w 18"/>
                  <a:gd name="T5" fmla="*/ 40 h 40"/>
                  <a:gd name="T6" fmla="*/ 7 w 18"/>
                  <a:gd name="T7" fmla="*/ 38 h 40"/>
                  <a:gd name="T8" fmla="*/ 13 w 18"/>
                  <a:gd name="T9" fmla="*/ 30 h 40"/>
                  <a:gd name="T10" fmla="*/ 16 w 18"/>
                  <a:gd name="T11" fmla="*/ 23 h 40"/>
                  <a:gd name="T12" fmla="*/ 15 w 18"/>
                  <a:gd name="T13" fmla="*/ 17 h 40"/>
                  <a:gd name="T14" fmla="*/ 17 w 18"/>
                  <a:gd name="T15" fmla="*/ 6 h 40"/>
                  <a:gd name="T16" fmla="*/ 16 w 18"/>
                  <a:gd name="T17" fmla="*/ 3 h 40"/>
                  <a:gd name="T18" fmla="*/ 14 w 18"/>
                  <a:gd name="T19" fmla="*/ 0 h 40"/>
                  <a:gd name="T20" fmla="*/ 10 w 18"/>
                  <a:gd name="T21" fmla="*/ 3 h 40"/>
                  <a:gd name="T22" fmla="*/ 7 w 18"/>
                  <a:gd name="T23" fmla="*/ 8 h 40"/>
                  <a:gd name="T24" fmla="*/ 4 w 18"/>
                  <a:gd name="T25" fmla="*/ 8 h 40"/>
                  <a:gd name="T26" fmla="*/ 2 w 18"/>
                  <a:gd name="T27" fmla="*/ 10 h 40"/>
                  <a:gd name="T28" fmla="*/ 2 w 18"/>
                  <a:gd name="T29" fmla="*/ 11 h 40"/>
                  <a:gd name="T30" fmla="*/ 2 w 18"/>
                  <a:gd name="T31" fmla="*/ 13 h 40"/>
                  <a:gd name="T32" fmla="*/ 1 w 18"/>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0">
                    <a:moveTo>
                      <a:pt x="1" y="39"/>
                    </a:moveTo>
                    <a:cubicBezTo>
                      <a:pt x="1" y="39"/>
                      <a:pt x="0" y="40"/>
                      <a:pt x="1" y="40"/>
                    </a:cubicBezTo>
                    <a:cubicBezTo>
                      <a:pt x="1" y="40"/>
                      <a:pt x="4" y="40"/>
                      <a:pt x="5" y="40"/>
                    </a:cubicBezTo>
                    <a:cubicBezTo>
                      <a:pt x="5" y="40"/>
                      <a:pt x="6" y="39"/>
                      <a:pt x="7" y="38"/>
                    </a:cubicBezTo>
                    <a:cubicBezTo>
                      <a:pt x="9" y="36"/>
                      <a:pt x="13" y="32"/>
                      <a:pt x="13" y="30"/>
                    </a:cubicBezTo>
                    <a:cubicBezTo>
                      <a:pt x="14" y="28"/>
                      <a:pt x="17" y="25"/>
                      <a:pt x="16" y="23"/>
                    </a:cubicBezTo>
                    <a:cubicBezTo>
                      <a:pt x="15" y="20"/>
                      <a:pt x="15" y="19"/>
                      <a:pt x="15" y="17"/>
                    </a:cubicBezTo>
                    <a:cubicBezTo>
                      <a:pt x="16" y="15"/>
                      <a:pt x="17" y="7"/>
                      <a:pt x="17" y="6"/>
                    </a:cubicBezTo>
                    <a:cubicBezTo>
                      <a:pt x="17" y="5"/>
                      <a:pt x="18" y="2"/>
                      <a:pt x="16" y="3"/>
                    </a:cubicBezTo>
                    <a:cubicBezTo>
                      <a:pt x="14" y="3"/>
                      <a:pt x="13" y="2"/>
                      <a:pt x="14" y="0"/>
                    </a:cubicBezTo>
                    <a:cubicBezTo>
                      <a:pt x="12" y="0"/>
                      <a:pt x="11" y="1"/>
                      <a:pt x="10" y="3"/>
                    </a:cubicBezTo>
                    <a:cubicBezTo>
                      <a:pt x="10" y="4"/>
                      <a:pt x="8" y="7"/>
                      <a:pt x="7" y="8"/>
                    </a:cubicBezTo>
                    <a:cubicBezTo>
                      <a:pt x="6" y="9"/>
                      <a:pt x="6" y="9"/>
                      <a:pt x="4" y="8"/>
                    </a:cubicBezTo>
                    <a:cubicBezTo>
                      <a:pt x="2" y="8"/>
                      <a:pt x="2" y="9"/>
                      <a:pt x="2" y="10"/>
                    </a:cubicBezTo>
                    <a:cubicBezTo>
                      <a:pt x="2" y="10"/>
                      <a:pt x="2" y="11"/>
                      <a:pt x="2" y="11"/>
                    </a:cubicBezTo>
                    <a:cubicBezTo>
                      <a:pt x="2" y="12"/>
                      <a:pt x="2" y="12"/>
                      <a:pt x="2" y="13"/>
                    </a:cubicBezTo>
                    <a:cubicBezTo>
                      <a:pt x="2" y="14"/>
                      <a:pt x="1" y="33"/>
                      <a:pt x="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Freeform 327">
                <a:extLst>
                  <a:ext uri="{FF2B5EF4-FFF2-40B4-BE49-F238E27FC236}">
                    <a16:creationId xmlns:a16="http://schemas.microsoft.com/office/drawing/2014/main" id="{65D7D61E-F1B9-4574-9B82-459719853CF5}"/>
                  </a:ext>
                </a:extLst>
              </p:cNvPr>
              <p:cNvSpPr>
                <a:spLocks/>
              </p:cNvSpPr>
              <p:nvPr/>
            </p:nvSpPr>
            <p:spPr bwMode="auto">
              <a:xfrm>
                <a:off x="1652" y="2386"/>
                <a:ext cx="48" cy="28"/>
              </a:xfrm>
              <a:custGeom>
                <a:avLst/>
                <a:gdLst>
                  <a:gd name="T0" fmla="*/ 11 w 35"/>
                  <a:gd name="T1" fmla="*/ 0 h 21"/>
                  <a:gd name="T2" fmla="*/ 10 w 35"/>
                  <a:gd name="T3" fmla="*/ 0 h 21"/>
                  <a:gd name="T4" fmla="*/ 8 w 35"/>
                  <a:gd name="T5" fmla="*/ 1 h 21"/>
                  <a:gd name="T6" fmla="*/ 8 w 35"/>
                  <a:gd name="T7" fmla="*/ 2 h 21"/>
                  <a:gd name="T8" fmla="*/ 8 w 35"/>
                  <a:gd name="T9" fmla="*/ 3 h 21"/>
                  <a:gd name="T10" fmla="*/ 6 w 35"/>
                  <a:gd name="T11" fmla="*/ 4 h 21"/>
                  <a:gd name="T12" fmla="*/ 5 w 35"/>
                  <a:gd name="T13" fmla="*/ 5 h 21"/>
                  <a:gd name="T14" fmla="*/ 4 w 35"/>
                  <a:gd name="T15" fmla="*/ 6 h 21"/>
                  <a:gd name="T16" fmla="*/ 3 w 35"/>
                  <a:gd name="T17" fmla="*/ 6 h 21"/>
                  <a:gd name="T18" fmla="*/ 2 w 35"/>
                  <a:gd name="T19" fmla="*/ 7 h 21"/>
                  <a:gd name="T20" fmla="*/ 1 w 35"/>
                  <a:gd name="T21" fmla="*/ 8 h 21"/>
                  <a:gd name="T22" fmla="*/ 0 w 35"/>
                  <a:gd name="T23" fmla="*/ 11 h 21"/>
                  <a:gd name="T24" fmla="*/ 1 w 35"/>
                  <a:gd name="T25" fmla="*/ 11 h 21"/>
                  <a:gd name="T26" fmla="*/ 10 w 35"/>
                  <a:gd name="T27" fmla="*/ 15 h 21"/>
                  <a:gd name="T28" fmla="*/ 17 w 35"/>
                  <a:gd name="T29" fmla="*/ 17 h 21"/>
                  <a:gd name="T30" fmla="*/ 26 w 35"/>
                  <a:gd name="T31" fmla="*/ 19 h 21"/>
                  <a:gd name="T32" fmla="*/ 33 w 35"/>
                  <a:gd name="T33" fmla="*/ 18 h 21"/>
                  <a:gd name="T34" fmla="*/ 34 w 35"/>
                  <a:gd name="T35" fmla="*/ 16 h 21"/>
                  <a:gd name="T36" fmla="*/ 35 w 35"/>
                  <a:gd name="T37" fmla="*/ 10 h 21"/>
                  <a:gd name="T38" fmla="*/ 34 w 35"/>
                  <a:gd name="T39" fmla="*/ 9 h 21"/>
                  <a:gd name="T40" fmla="*/ 32 w 35"/>
                  <a:gd name="T41" fmla="*/ 8 h 21"/>
                  <a:gd name="T42" fmla="*/ 31 w 35"/>
                  <a:gd name="T43" fmla="*/ 8 h 21"/>
                  <a:gd name="T44" fmla="*/ 30 w 35"/>
                  <a:gd name="T45" fmla="*/ 7 h 21"/>
                  <a:gd name="T46" fmla="*/ 28 w 35"/>
                  <a:gd name="T47" fmla="*/ 7 h 21"/>
                  <a:gd name="T48" fmla="*/ 27 w 35"/>
                  <a:gd name="T49" fmla="*/ 8 h 21"/>
                  <a:gd name="T50" fmla="*/ 24 w 35"/>
                  <a:gd name="T51" fmla="*/ 9 h 21"/>
                  <a:gd name="T52" fmla="*/ 24 w 35"/>
                  <a:gd name="T53" fmla="*/ 8 h 21"/>
                  <a:gd name="T54" fmla="*/ 21 w 35"/>
                  <a:gd name="T55" fmla="*/ 7 h 21"/>
                  <a:gd name="T56" fmla="*/ 20 w 35"/>
                  <a:gd name="T57" fmla="*/ 6 h 21"/>
                  <a:gd name="T58" fmla="*/ 19 w 35"/>
                  <a:gd name="T59" fmla="*/ 5 h 21"/>
                  <a:gd name="T60" fmla="*/ 17 w 35"/>
                  <a:gd name="T61" fmla="*/ 4 h 21"/>
                  <a:gd name="T62" fmla="*/ 15 w 35"/>
                  <a:gd name="T63" fmla="*/ 1 h 21"/>
                  <a:gd name="T64" fmla="*/ 14 w 35"/>
                  <a:gd name="T65" fmla="*/ 1 h 21"/>
                  <a:gd name="T66" fmla="*/ 11 w 35"/>
                  <a:gd name="T6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21">
                    <a:moveTo>
                      <a:pt x="11" y="0"/>
                    </a:moveTo>
                    <a:cubicBezTo>
                      <a:pt x="11" y="0"/>
                      <a:pt x="10" y="0"/>
                      <a:pt x="10" y="0"/>
                    </a:cubicBezTo>
                    <a:cubicBezTo>
                      <a:pt x="10" y="0"/>
                      <a:pt x="9" y="0"/>
                      <a:pt x="8" y="1"/>
                    </a:cubicBezTo>
                    <a:cubicBezTo>
                      <a:pt x="7" y="1"/>
                      <a:pt x="8" y="1"/>
                      <a:pt x="8" y="2"/>
                    </a:cubicBezTo>
                    <a:cubicBezTo>
                      <a:pt x="8" y="3"/>
                      <a:pt x="8" y="3"/>
                      <a:pt x="8" y="3"/>
                    </a:cubicBezTo>
                    <a:cubicBezTo>
                      <a:pt x="8" y="4"/>
                      <a:pt x="7" y="4"/>
                      <a:pt x="6" y="4"/>
                    </a:cubicBezTo>
                    <a:cubicBezTo>
                      <a:pt x="6" y="4"/>
                      <a:pt x="5" y="5"/>
                      <a:pt x="5" y="5"/>
                    </a:cubicBezTo>
                    <a:cubicBezTo>
                      <a:pt x="5" y="6"/>
                      <a:pt x="5" y="6"/>
                      <a:pt x="4" y="6"/>
                    </a:cubicBezTo>
                    <a:cubicBezTo>
                      <a:pt x="4" y="6"/>
                      <a:pt x="4" y="6"/>
                      <a:pt x="3" y="6"/>
                    </a:cubicBezTo>
                    <a:cubicBezTo>
                      <a:pt x="3" y="6"/>
                      <a:pt x="3" y="7"/>
                      <a:pt x="2" y="7"/>
                    </a:cubicBezTo>
                    <a:cubicBezTo>
                      <a:pt x="1" y="7"/>
                      <a:pt x="1" y="8"/>
                      <a:pt x="1" y="8"/>
                    </a:cubicBezTo>
                    <a:cubicBezTo>
                      <a:pt x="1" y="9"/>
                      <a:pt x="0" y="10"/>
                      <a:pt x="0" y="11"/>
                    </a:cubicBezTo>
                    <a:cubicBezTo>
                      <a:pt x="0" y="11"/>
                      <a:pt x="1" y="11"/>
                      <a:pt x="1" y="11"/>
                    </a:cubicBezTo>
                    <a:cubicBezTo>
                      <a:pt x="2" y="12"/>
                      <a:pt x="8" y="14"/>
                      <a:pt x="10" y="15"/>
                    </a:cubicBezTo>
                    <a:cubicBezTo>
                      <a:pt x="12" y="15"/>
                      <a:pt x="15" y="17"/>
                      <a:pt x="17" y="17"/>
                    </a:cubicBezTo>
                    <a:cubicBezTo>
                      <a:pt x="18" y="18"/>
                      <a:pt x="24" y="19"/>
                      <a:pt x="26" y="19"/>
                    </a:cubicBezTo>
                    <a:cubicBezTo>
                      <a:pt x="28" y="19"/>
                      <a:pt x="33" y="21"/>
                      <a:pt x="33" y="18"/>
                    </a:cubicBezTo>
                    <a:cubicBezTo>
                      <a:pt x="34" y="17"/>
                      <a:pt x="34" y="16"/>
                      <a:pt x="34" y="16"/>
                    </a:cubicBezTo>
                    <a:cubicBezTo>
                      <a:pt x="35" y="14"/>
                      <a:pt x="35" y="11"/>
                      <a:pt x="35" y="10"/>
                    </a:cubicBezTo>
                    <a:cubicBezTo>
                      <a:pt x="35" y="9"/>
                      <a:pt x="34" y="9"/>
                      <a:pt x="34" y="9"/>
                    </a:cubicBezTo>
                    <a:cubicBezTo>
                      <a:pt x="33" y="8"/>
                      <a:pt x="33" y="8"/>
                      <a:pt x="32" y="8"/>
                    </a:cubicBezTo>
                    <a:cubicBezTo>
                      <a:pt x="32" y="8"/>
                      <a:pt x="31" y="8"/>
                      <a:pt x="31" y="8"/>
                    </a:cubicBezTo>
                    <a:cubicBezTo>
                      <a:pt x="31" y="8"/>
                      <a:pt x="30" y="8"/>
                      <a:pt x="30" y="7"/>
                    </a:cubicBezTo>
                    <a:cubicBezTo>
                      <a:pt x="30" y="7"/>
                      <a:pt x="29" y="7"/>
                      <a:pt x="28" y="7"/>
                    </a:cubicBezTo>
                    <a:cubicBezTo>
                      <a:pt x="28" y="7"/>
                      <a:pt x="27" y="7"/>
                      <a:pt x="27" y="8"/>
                    </a:cubicBezTo>
                    <a:cubicBezTo>
                      <a:pt x="27" y="8"/>
                      <a:pt x="25" y="8"/>
                      <a:pt x="24" y="9"/>
                    </a:cubicBezTo>
                    <a:cubicBezTo>
                      <a:pt x="23" y="9"/>
                      <a:pt x="24" y="8"/>
                      <a:pt x="24" y="8"/>
                    </a:cubicBezTo>
                    <a:cubicBezTo>
                      <a:pt x="23" y="7"/>
                      <a:pt x="21" y="7"/>
                      <a:pt x="21" y="7"/>
                    </a:cubicBezTo>
                    <a:cubicBezTo>
                      <a:pt x="21" y="7"/>
                      <a:pt x="20" y="6"/>
                      <a:pt x="20" y="6"/>
                    </a:cubicBezTo>
                    <a:cubicBezTo>
                      <a:pt x="20" y="5"/>
                      <a:pt x="20" y="5"/>
                      <a:pt x="19" y="5"/>
                    </a:cubicBezTo>
                    <a:cubicBezTo>
                      <a:pt x="19" y="5"/>
                      <a:pt x="18" y="4"/>
                      <a:pt x="17" y="4"/>
                    </a:cubicBezTo>
                    <a:cubicBezTo>
                      <a:pt x="17" y="3"/>
                      <a:pt x="15" y="2"/>
                      <a:pt x="15" y="1"/>
                    </a:cubicBezTo>
                    <a:cubicBezTo>
                      <a:pt x="15" y="1"/>
                      <a:pt x="15" y="1"/>
                      <a:pt x="14" y="1"/>
                    </a:cubicBezTo>
                    <a:cubicBezTo>
                      <a:pt x="13" y="1"/>
                      <a:pt x="12" y="1"/>
                      <a:pt x="1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3" name="Freeform 328">
                <a:extLst>
                  <a:ext uri="{FF2B5EF4-FFF2-40B4-BE49-F238E27FC236}">
                    <a16:creationId xmlns:a16="http://schemas.microsoft.com/office/drawing/2014/main" id="{8E3D090B-0346-47F1-9C47-84A868CF2CDE}"/>
                  </a:ext>
                </a:extLst>
              </p:cNvPr>
              <p:cNvSpPr>
                <a:spLocks/>
              </p:cNvSpPr>
              <p:nvPr/>
            </p:nvSpPr>
            <p:spPr bwMode="auto">
              <a:xfrm>
                <a:off x="1667" y="2353"/>
                <a:ext cx="127" cy="63"/>
              </a:xfrm>
              <a:custGeom>
                <a:avLst/>
                <a:gdLst>
                  <a:gd name="T0" fmla="*/ 36 w 92"/>
                  <a:gd name="T1" fmla="*/ 44 h 46"/>
                  <a:gd name="T2" fmla="*/ 38 w 92"/>
                  <a:gd name="T3" fmla="*/ 42 h 46"/>
                  <a:gd name="T4" fmla="*/ 39 w 92"/>
                  <a:gd name="T5" fmla="*/ 38 h 46"/>
                  <a:gd name="T6" fmla="*/ 39 w 92"/>
                  <a:gd name="T7" fmla="*/ 34 h 46"/>
                  <a:gd name="T8" fmla="*/ 42 w 92"/>
                  <a:gd name="T9" fmla="*/ 34 h 46"/>
                  <a:gd name="T10" fmla="*/ 45 w 92"/>
                  <a:gd name="T11" fmla="*/ 34 h 46"/>
                  <a:gd name="T12" fmla="*/ 50 w 92"/>
                  <a:gd name="T13" fmla="*/ 30 h 46"/>
                  <a:gd name="T14" fmla="*/ 51 w 92"/>
                  <a:gd name="T15" fmla="*/ 32 h 46"/>
                  <a:gd name="T16" fmla="*/ 54 w 92"/>
                  <a:gd name="T17" fmla="*/ 33 h 46"/>
                  <a:gd name="T18" fmla="*/ 62 w 92"/>
                  <a:gd name="T19" fmla="*/ 26 h 46"/>
                  <a:gd name="T20" fmla="*/ 63 w 92"/>
                  <a:gd name="T21" fmla="*/ 22 h 46"/>
                  <a:gd name="T22" fmla="*/ 65 w 92"/>
                  <a:gd name="T23" fmla="*/ 19 h 46"/>
                  <a:gd name="T24" fmla="*/ 71 w 92"/>
                  <a:gd name="T25" fmla="*/ 21 h 46"/>
                  <a:gd name="T26" fmla="*/ 92 w 92"/>
                  <a:gd name="T27" fmla="*/ 16 h 46"/>
                  <a:gd name="T28" fmla="*/ 86 w 92"/>
                  <a:gd name="T29" fmla="*/ 12 h 46"/>
                  <a:gd name="T30" fmla="*/ 82 w 92"/>
                  <a:gd name="T31" fmla="*/ 12 h 46"/>
                  <a:gd name="T32" fmla="*/ 80 w 92"/>
                  <a:gd name="T33" fmla="*/ 8 h 46"/>
                  <a:gd name="T34" fmla="*/ 78 w 92"/>
                  <a:gd name="T35" fmla="*/ 5 h 46"/>
                  <a:gd name="T36" fmla="*/ 67 w 92"/>
                  <a:gd name="T37" fmla="*/ 2 h 46"/>
                  <a:gd name="T38" fmla="*/ 53 w 92"/>
                  <a:gd name="T39" fmla="*/ 1 h 46"/>
                  <a:gd name="T40" fmla="*/ 48 w 92"/>
                  <a:gd name="T41" fmla="*/ 2 h 46"/>
                  <a:gd name="T42" fmla="*/ 37 w 92"/>
                  <a:gd name="T43" fmla="*/ 4 h 46"/>
                  <a:gd name="T44" fmla="*/ 20 w 92"/>
                  <a:gd name="T45" fmla="*/ 4 h 46"/>
                  <a:gd name="T46" fmla="*/ 10 w 92"/>
                  <a:gd name="T47" fmla="*/ 11 h 46"/>
                  <a:gd name="T48" fmla="*/ 3 w 92"/>
                  <a:gd name="T49" fmla="*/ 14 h 46"/>
                  <a:gd name="T50" fmla="*/ 2 w 92"/>
                  <a:gd name="T51" fmla="*/ 18 h 46"/>
                  <a:gd name="T52" fmla="*/ 3 w 92"/>
                  <a:gd name="T53" fmla="*/ 21 h 46"/>
                  <a:gd name="T54" fmla="*/ 1 w 92"/>
                  <a:gd name="T55" fmla="*/ 23 h 46"/>
                  <a:gd name="T56" fmla="*/ 3 w 92"/>
                  <a:gd name="T57" fmla="*/ 25 h 46"/>
                  <a:gd name="T58" fmla="*/ 6 w 92"/>
                  <a:gd name="T59" fmla="*/ 28 h 46"/>
                  <a:gd name="T60" fmla="*/ 9 w 92"/>
                  <a:gd name="T61" fmla="*/ 30 h 46"/>
                  <a:gd name="T62" fmla="*/ 13 w 92"/>
                  <a:gd name="T63" fmla="*/ 32 h 46"/>
                  <a:gd name="T64" fmla="*/ 16 w 92"/>
                  <a:gd name="T65" fmla="*/ 32 h 46"/>
                  <a:gd name="T66" fmla="*/ 19 w 92"/>
                  <a:gd name="T67" fmla="*/ 31 h 46"/>
                  <a:gd name="T68" fmla="*/ 21 w 92"/>
                  <a:gd name="T69" fmla="*/ 32 h 46"/>
                  <a:gd name="T70" fmla="*/ 24 w 92"/>
                  <a:gd name="T71" fmla="*/ 34 h 46"/>
                  <a:gd name="T72" fmla="*/ 25 w 92"/>
                  <a:gd name="T73" fmla="*/ 39 h 46"/>
                  <a:gd name="T74" fmla="*/ 29 w 92"/>
                  <a:gd name="T75" fmla="*/ 43 h 46"/>
                  <a:gd name="T76" fmla="*/ 33 w 92"/>
                  <a:gd name="T7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46">
                    <a:moveTo>
                      <a:pt x="33" y="46"/>
                    </a:moveTo>
                    <a:cubicBezTo>
                      <a:pt x="34" y="45"/>
                      <a:pt x="36" y="44"/>
                      <a:pt x="36" y="44"/>
                    </a:cubicBezTo>
                    <a:cubicBezTo>
                      <a:pt x="36" y="43"/>
                      <a:pt x="36" y="42"/>
                      <a:pt x="37" y="42"/>
                    </a:cubicBezTo>
                    <a:cubicBezTo>
                      <a:pt x="37" y="42"/>
                      <a:pt x="38" y="42"/>
                      <a:pt x="38" y="42"/>
                    </a:cubicBezTo>
                    <a:cubicBezTo>
                      <a:pt x="39" y="42"/>
                      <a:pt x="39" y="42"/>
                      <a:pt x="39" y="41"/>
                    </a:cubicBezTo>
                    <a:cubicBezTo>
                      <a:pt x="39" y="41"/>
                      <a:pt x="39" y="39"/>
                      <a:pt x="39" y="38"/>
                    </a:cubicBezTo>
                    <a:cubicBezTo>
                      <a:pt x="38" y="37"/>
                      <a:pt x="38" y="36"/>
                      <a:pt x="38" y="35"/>
                    </a:cubicBezTo>
                    <a:cubicBezTo>
                      <a:pt x="38" y="35"/>
                      <a:pt x="38" y="34"/>
                      <a:pt x="39" y="34"/>
                    </a:cubicBezTo>
                    <a:cubicBezTo>
                      <a:pt x="40" y="34"/>
                      <a:pt x="41" y="34"/>
                      <a:pt x="41" y="34"/>
                    </a:cubicBezTo>
                    <a:cubicBezTo>
                      <a:pt x="41" y="34"/>
                      <a:pt x="42" y="34"/>
                      <a:pt x="42" y="34"/>
                    </a:cubicBezTo>
                    <a:cubicBezTo>
                      <a:pt x="42" y="34"/>
                      <a:pt x="43" y="35"/>
                      <a:pt x="44" y="35"/>
                    </a:cubicBezTo>
                    <a:cubicBezTo>
                      <a:pt x="44" y="35"/>
                      <a:pt x="45" y="34"/>
                      <a:pt x="45" y="34"/>
                    </a:cubicBezTo>
                    <a:cubicBezTo>
                      <a:pt x="45" y="34"/>
                      <a:pt x="48" y="30"/>
                      <a:pt x="49" y="30"/>
                    </a:cubicBezTo>
                    <a:cubicBezTo>
                      <a:pt x="49" y="30"/>
                      <a:pt x="50" y="30"/>
                      <a:pt x="50" y="30"/>
                    </a:cubicBezTo>
                    <a:cubicBezTo>
                      <a:pt x="49" y="31"/>
                      <a:pt x="49" y="31"/>
                      <a:pt x="50" y="31"/>
                    </a:cubicBezTo>
                    <a:cubicBezTo>
                      <a:pt x="50" y="32"/>
                      <a:pt x="51" y="32"/>
                      <a:pt x="51" y="32"/>
                    </a:cubicBezTo>
                    <a:cubicBezTo>
                      <a:pt x="51" y="33"/>
                      <a:pt x="53" y="33"/>
                      <a:pt x="53" y="33"/>
                    </a:cubicBezTo>
                    <a:cubicBezTo>
                      <a:pt x="53" y="33"/>
                      <a:pt x="54" y="33"/>
                      <a:pt x="54" y="33"/>
                    </a:cubicBezTo>
                    <a:cubicBezTo>
                      <a:pt x="54" y="32"/>
                      <a:pt x="56" y="30"/>
                      <a:pt x="57" y="29"/>
                    </a:cubicBezTo>
                    <a:cubicBezTo>
                      <a:pt x="59" y="29"/>
                      <a:pt x="62" y="26"/>
                      <a:pt x="62" y="26"/>
                    </a:cubicBezTo>
                    <a:cubicBezTo>
                      <a:pt x="62" y="26"/>
                      <a:pt x="62" y="26"/>
                      <a:pt x="62" y="25"/>
                    </a:cubicBezTo>
                    <a:cubicBezTo>
                      <a:pt x="62" y="25"/>
                      <a:pt x="62" y="23"/>
                      <a:pt x="63" y="22"/>
                    </a:cubicBezTo>
                    <a:cubicBezTo>
                      <a:pt x="63" y="22"/>
                      <a:pt x="64" y="22"/>
                      <a:pt x="64" y="21"/>
                    </a:cubicBezTo>
                    <a:cubicBezTo>
                      <a:pt x="64" y="21"/>
                      <a:pt x="64" y="20"/>
                      <a:pt x="65" y="19"/>
                    </a:cubicBezTo>
                    <a:cubicBezTo>
                      <a:pt x="66" y="18"/>
                      <a:pt x="67" y="19"/>
                      <a:pt x="68" y="19"/>
                    </a:cubicBezTo>
                    <a:cubicBezTo>
                      <a:pt x="68" y="19"/>
                      <a:pt x="70" y="20"/>
                      <a:pt x="71" y="21"/>
                    </a:cubicBezTo>
                    <a:cubicBezTo>
                      <a:pt x="72" y="21"/>
                      <a:pt x="73" y="21"/>
                      <a:pt x="75" y="21"/>
                    </a:cubicBezTo>
                    <a:cubicBezTo>
                      <a:pt x="77" y="20"/>
                      <a:pt x="88" y="17"/>
                      <a:pt x="92" y="16"/>
                    </a:cubicBezTo>
                    <a:cubicBezTo>
                      <a:pt x="92" y="16"/>
                      <a:pt x="92" y="15"/>
                      <a:pt x="91" y="15"/>
                    </a:cubicBezTo>
                    <a:cubicBezTo>
                      <a:pt x="89" y="14"/>
                      <a:pt x="85" y="13"/>
                      <a:pt x="86" y="12"/>
                    </a:cubicBezTo>
                    <a:cubicBezTo>
                      <a:pt x="87" y="11"/>
                      <a:pt x="86" y="11"/>
                      <a:pt x="84" y="12"/>
                    </a:cubicBezTo>
                    <a:cubicBezTo>
                      <a:pt x="83" y="13"/>
                      <a:pt x="83" y="12"/>
                      <a:pt x="82" y="12"/>
                    </a:cubicBezTo>
                    <a:cubicBezTo>
                      <a:pt x="81" y="12"/>
                      <a:pt x="78" y="11"/>
                      <a:pt x="78" y="9"/>
                    </a:cubicBezTo>
                    <a:cubicBezTo>
                      <a:pt x="78" y="7"/>
                      <a:pt x="78" y="7"/>
                      <a:pt x="80" y="8"/>
                    </a:cubicBezTo>
                    <a:cubicBezTo>
                      <a:pt x="82" y="10"/>
                      <a:pt x="85" y="11"/>
                      <a:pt x="83" y="9"/>
                    </a:cubicBezTo>
                    <a:cubicBezTo>
                      <a:pt x="82" y="8"/>
                      <a:pt x="79" y="5"/>
                      <a:pt x="78" y="5"/>
                    </a:cubicBezTo>
                    <a:cubicBezTo>
                      <a:pt x="78" y="5"/>
                      <a:pt x="75" y="3"/>
                      <a:pt x="74" y="3"/>
                    </a:cubicBezTo>
                    <a:cubicBezTo>
                      <a:pt x="72" y="4"/>
                      <a:pt x="68" y="3"/>
                      <a:pt x="67" y="2"/>
                    </a:cubicBezTo>
                    <a:cubicBezTo>
                      <a:pt x="66" y="1"/>
                      <a:pt x="64" y="0"/>
                      <a:pt x="61" y="1"/>
                    </a:cubicBezTo>
                    <a:cubicBezTo>
                      <a:pt x="59" y="2"/>
                      <a:pt x="53" y="1"/>
                      <a:pt x="53" y="1"/>
                    </a:cubicBezTo>
                    <a:cubicBezTo>
                      <a:pt x="51" y="0"/>
                      <a:pt x="51" y="0"/>
                      <a:pt x="50" y="1"/>
                    </a:cubicBezTo>
                    <a:cubicBezTo>
                      <a:pt x="50" y="2"/>
                      <a:pt x="49" y="2"/>
                      <a:pt x="48" y="2"/>
                    </a:cubicBezTo>
                    <a:cubicBezTo>
                      <a:pt x="47" y="3"/>
                      <a:pt x="44" y="4"/>
                      <a:pt x="43" y="4"/>
                    </a:cubicBezTo>
                    <a:cubicBezTo>
                      <a:pt x="42" y="4"/>
                      <a:pt x="38" y="3"/>
                      <a:pt x="37" y="4"/>
                    </a:cubicBezTo>
                    <a:cubicBezTo>
                      <a:pt x="36" y="4"/>
                      <a:pt x="29" y="3"/>
                      <a:pt x="26" y="2"/>
                    </a:cubicBezTo>
                    <a:cubicBezTo>
                      <a:pt x="24" y="1"/>
                      <a:pt x="22" y="2"/>
                      <a:pt x="20" y="4"/>
                    </a:cubicBezTo>
                    <a:cubicBezTo>
                      <a:pt x="18" y="4"/>
                      <a:pt x="18" y="5"/>
                      <a:pt x="17" y="5"/>
                    </a:cubicBezTo>
                    <a:cubicBezTo>
                      <a:pt x="15" y="6"/>
                      <a:pt x="10" y="10"/>
                      <a:pt x="10" y="11"/>
                    </a:cubicBezTo>
                    <a:cubicBezTo>
                      <a:pt x="9" y="11"/>
                      <a:pt x="8" y="11"/>
                      <a:pt x="7" y="12"/>
                    </a:cubicBezTo>
                    <a:cubicBezTo>
                      <a:pt x="6" y="13"/>
                      <a:pt x="4" y="14"/>
                      <a:pt x="3" y="14"/>
                    </a:cubicBezTo>
                    <a:cubicBezTo>
                      <a:pt x="3" y="15"/>
                      <a:pt x="3" y="15"/>
                      <a:pt x="3" y="16"/>
                    </a:cubicBezTo>
                    <a:cubicBezTo>
                      <a:pt x="2" y="16"/>
                      <a:pt x="2" y="17"/>
                      <a:pt x="2" y="18"/>
                    </a:cubicBezTo>
                    <a:cubicBezTo>
                      <a:pt x="2" y="18"/>
                      <a:pt x="3" y="19"/>
                      <a:pt x="3" y="19"/>
                    </a:cubicBezTo>
                    <a:cubicBezTo>
                      <a:pt x="3" y="20"/>
                      <a:pt x="3" y="21"/>
                      <a:pt x="3" y="21"/>
                    </a:cubicBezTo>
                    <a:cubicBezTo>
                      <a:pt x="3" y="22"/>
                      <a:pt x="3" y="22"/>
                      <a:pt x="2" y="22"/>
                    </a:cubicBezTo>
                    <a:cubicBezTo>
                      <a:pt x="1" y="22"/>
                      <a:pt x="1" y="23"/>
                      <a:pt x="1" y="23"/>
                    </a:cubicBezTo>
                    <a:cubicBezTo>
                      <a:pt x="1" y="23"/>
                      <a:pt x="0" y="24"/>
                      <a:pt x="0" y="24"/>
                    </a:cubicBezTo>
                    <a:cubicBezTo>
                      <a:pt x="1" y="25"/>
                      <a:pt x="2" y="25"/>
                      <a:pt x="3" y="25"/>
                    </a:cubicBezTo>
                    <a:cubicBezTo>
                      <a:pt x="4" y="25"/>
                      <a:pt x="4" y="25"/>
                      <a:pt x="4" y="25"/>
                    </a:cubicBezTo>
                    <a:cubicBezTo>
                      <a:pt x="4" y="26"/>
                      <a:pt x="6" y="27"/>
                      <a:pt x="6" y="28"/>
                    </a:cubicBezTo>
                    <a:cubicBezTo>
                      <a:pt x="7" y="28"/>
                      <a:pt x="8" y="29"/>
                      <a:pt x="8" y="29"/>
                    </a:cubicBezTo>
                    <a:cubicBezTo>
                      <a:pt x="9" y="29"/>
                      <a:pt x="9" y="29"/>
                      <a:pt x="9" y="30"/>
                    </a:cubicBezTo>
                    <a:cubicBezTo>
                      <a:pt x="9" y="30"/>
                      <a:pt x="10" y="31"/>
                      <a:pt x="10" y="31"/>
                    </a:cubicBezTo>
                    <a:cubicBezTo>
                      <a:pt x="10" y="31"/>
                      <a:pt x="12" y="31"/>
                      <a:pt x="13" y="32"/>
                    </a:cubicBezTo>
                    <a:cubicBezTo>
                      <a:pt x="13" y="32"/>
                      <a:pt x="12" y="33"/>
                      <a:pt x="13" y="33"/>
                    </a:cubicBezTo>
                    <a:cubicBezTo>
                      <a:pt x="14" y="32"/>
                      <a:pt x="16" y="32"/>
                      <a:pt x="16" y="32"/>
                    </a:cubicBezTo>
                    <a:cubicBezTo>
                      <a:pt x="16" y="31"/>
                      <a:pt x="17" y="31"/>
                      <a:pt x="17" y="31"/>
                    </a:cubicBezTo>
                    <a:cubicBezTo>
                      <a:pt x="18" y="31"/>
                      <a:pt x="19" y="31"/>
                      <a:pt x="19" y="31"/>
                    </a:cubicBezTo>
                    <a:cubicBezTo>
                      <a:pt x="19" y="32"/>
                      <a:pt x="20" y="32"/>
                      <a:pt x="20" y="32"/>
                    </a:cubicBezTo>
                    <a:cubicBezTo>
                      <a:pt x="20" y="32"/>
                      <a:pt x="21" y="32"/>
                      <a:pt x="21" y="32"/>
                    </a:cubicBezTo>
                    <a:cubicBezTo>
                      <a:pt x="22" y="32"/>
                      <a:pt x="22" y="32"/>
                      <a:pt x="23" y="33"/>
                    </a:cubicBezTo>
                    <a:cubicBezTo>
                      <a:pt x="23" y="33"/>
                      <a:pt x="24" y="33"/>
                      <a:pt x="24" y="34"/>
                    </a:cubicBezTo>
                    <a:cubicBezTo>
                      <a:pt x="24" y="35"/>
                      <a:pt x="24" y="38"/>
                      <a:pt x="23" y="40"/>
                    </a:cubicBezTo>
                    <a:cubicBezTo>
                      <a:pt x="24" y="40"/>
                      <a:pt x="24" y="39"/>
                      <a:pt x="25" y="39"/>
                    </a:cubicBezTo>
                    <a:cubicBezTo>
                      <a:pt x="26" y="39"/>
                      <a:pt x="30" y="39"/>
                      <a:pt x="28" y="41"/>
                    </a:cubicBezTo>
                    <a:cubicBezTo>
                      <a:pt x="26" y="42"/>
                      <a:pt x="28" y="42"/>
                      <a:pt x="29" y="43"/>
                    </a:cubicBezTo>
                    <a:cubicBezTo>
                      <a:pt x="30" y="44"/>
                      <a:pt x="31" y="46"/>
                      <a:pt x="31" y="46"/>
                    </a:cubicBezTo>
                    <a:cubicBezTo>
                      <a:pt x="33" y="46"/>
                      <a:pt x="33" y="46"/>
                      <a:pt x="33" y="46"/>
                    </a:cubicBezTo>
                    <a:cubicBezTo>
                      <a:pt x="33" y="46"/>
                      <a:pt x="33" y="46"/>
                      <a:pt x="33"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4" name="Freeform 329">
                <a:extLst>
                  <a:ext uri="{FF2B5EF4-FFF2-40B4-BE49-F238E27FC236}">
                    <a16:creationId xmlns:a16="http://schemas.microsoft.com/office/drawing/2014/main" id="{147CA20C-9B45-4A10-906C-74093449CADC}"/>
                  </a:ext>
                </a:extLst>
              </p:cNvPr>
              <p:cNvSpPr>
                <a:spLocks noEditPoints="1"/>
              </p:cNvSpPr>
              <p:nvPr/>
            </p:nvSpPr>
            <p:spPr bwMode="auto">
              <a:xfrm>
                <a:off x="1700" y="2375"/>
                <a:ext cx="96" cy="87"/>
              </a:xfrm>
              <a:custGeom>
                <a:avLst/>
                <a:gdLst>
                  <a:gd name="T0" fmla="*/ 68 w 69"/>
                  <a:gd name="T1" fmla="*/ 0 h 64"/>
                  <a:gd name="T2" fmla="*/ 47 w 69"/>
                  <a:gd name="T3" fmla="*/ 5 h 64"/>
                  <a:gd name="T4" fmla="*/ 41 w 69"/>
                  <a:gd name="T5" fmla="*/ 3 h 64"/>
                  <a:gd name="T6" fmla="*/ 39 w 69"/>
                  <a:gd name="T7" fmla="*/ 6 h 64"/>
                  <a:gd name="T8" fmla="*/ 38 w 69"/>
                  <a:gd name="T9" fmla="*/ 10 h 64"/>
                  <a:gd name="T10" fmla="*/ 30 w 69"/>
                  <a:gd name="T11" fmla="*/ 17 h 64"/>
                  <a:gd name="T12" fmla="*/ 27 w 69"/>
                  <a:gd name="T13" fmla="*/ 16 h 64"/>
                  <a:gd name="T14" fmla="*/ 26 w 69"/>
                  <a:gd name="T15" fmla="*/ 14 h 64"/>
                  <a:gd name="T16" fmla="*/ 21 w 69"/>
                  <a:gd name="T17" fmla="*/ 18 h 64"/>
                  <a:gd name="T18" fmla="*/ 18 w 69"/>
                  <a:gd name="T19" fmla="*/ 18 h 64"/>
                  <a:gd name="T20" fmla="*/ 15 w 69"/>
                  <a:gd name="T21" fmla="*/ 18 h 64"/>
                  <a:gd name="T22" fmla="*/ 15 w 69"/>
                  <a:gd name="T23" fmla="*/ 22 h 64"/>
                  <a:gd name="T24" fmla="*/ 14 w 69"/>
                  <a:gd name="T25" fmla="*/ 26 h 64"/>
                  <a:gd name="T26" fmla="*/ 12 w 69"/>
                  <a:gd name="T27" fmla="*/ 28 h 64"/>
                  <a:gd name="T28" fmla="*/ 9 w 69"/>
                  <a:gd name="T29" fmla="*/ 30 h 64"/>
                  <a:gd name="T30" fmla="*/ 7 w 69"/>
                  <a:gd name="T31" fmla="*/ 30 h 64"/>
                  <a:gd name="T32" fmla="*/ 2 w 69"/>
                  <a:gd name="T33" fmla="*/ 29 h 64"/>
                  <a:gd name="T34" fmla="*/ 12 w 69"/>
                  <a:gd name="T35" fmla="*/ 41 h 64"/>
                  <a:gd name="T36" fmla="*/ 26 w 69"/>
                  <a:gd name="T37" fmla="*/ 55 h 64"/>
                  <a:gd name="T38" fmla="*/ 31 w 69"/>
                  <a:gd name="T39" fmla="*/ 58 h 64"/>
                  <a:gd name="T40" fmla="*/ 42 w 69"/>
                  <a:gd name="T41" fmla="*/ 60 h 64"/>
                  <a:gd name="T42" fmla="*/ 47 w 69"/>
                  <a:gd name="T43" fmla="*/ 60 h 64"/>
                  <a:gd name="T44" fmla="*/ 52 w 69"/>
                  <a:gd name="T45" fmla="*/ 63 h 64"/>
                  <a:gd name="T46" fmla="*/ 58 w 69"/>
                  <a:gd name="T47" fmla="*/ 64 h 64"/>
                  <a:gd name="T48" fmla="*/ 60 w 69"/>
                  <a:gd name="T49" fmla="*/ 61 h 64"/>
                  <a:gd name="T50" fmla="*/ 58 w 69"/>
                  <a:gd name="T51" fmla="*/ 54 h 64"/>
                  <a:gd name="T52" fmla="*/ 58 w 69"/>
                  <a:gd name="T53" fmla="*/ 44 h 64"/>
                  <a:gd name="T54" fmla="*/ 60 w 69"/>
                  <a:gd name="T55" fmla="*/ 43 h 64"/>
                  <a:gd name="T56" fmla="*/ 61 w 69"/>
                  <a:gd name="T57" fmla="*/ 36 h 64"/>
                  <a:gd name="T58" fmla="*/ 62 w 69"/>
                  <a:gd name="T59" fmla="*/ 39 h 64"/>
                  <a:gd name="T60" fmla="*/ 63 w 69"/>
                  <a:gd name="T61" fmla="*/ 26 h 64"/>
                  <a:gd name="T62" fmla="*/ 67 w 69"/>
                  <a:gd name="T63" fmla="*/ 8 h 64"/>
                  <a:gd name="T64" fmla="*/ 35 w 69"/>
                  <a:gd name="T65" fmla="*/ 57 h 64"/>
                  <a:gd name="T66" fmla="*/ 28 w 69"/>
                  <a:gd name="T67" fmla="*/ 44 h 64"/>
                  <a:gd name="T68" fmla="*/ 35 w 69"/>
                  <a:gd name="T69"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64">
                    <a:moveTo>
                      <a:pt x="66" y="1"/>
                    </a:moveTo>
                    <a:cubicBezTo>
                      <a:pt x="68" y="0"/>
                      <a:pt x="69" y="0"/>
                      <a:pt x="68" y="0"/>
                    </a:cubicBezTo>
                    <a:cubicBezTo>
                      <a:pt x="64" y="1"/>
                      <a:pt x="53" y="4"/>
                      <a:pt x="51" y="5"/>
                    </a:cubicBezTo>
                    <a:cubicBezTo>
                      <a:pt x="49" y="5"/>
                      <a:pt x="48" y="5"/>
                      <a:pt x="47" y="5"/>
                    </a:cubicBezTo>
                    <a:cubicBezTo>
                      <a:pt x="46" y="4"/>
                      <a:pt x="44" y="3"/>
                      <a:pt x="44" y="3"/>
                    </a:cubicBezTo>
                    <a:cubicBezTo>
                      <a:pt x="43" y="3"/>
                      <a:pt x="42" y="2"/>
                      <a:pt x="41" y="3"/>
                    </a:cubicBezTo>
                    <a:cubicBezTo>
                      <a:pt x="40" y="4"/>
                      <a:pt x="40" y="5"/>
                      <a:pt x="40" y="5"/>
                    </a:cubicBezTo>
                    <a:cubicBezTo>
                      <a:pt x="40" y="6"/>
                      <a:pt x="39" y="6"/>
                      <a:pt x="39" y="6"/>
                    </a:cubicBezTo>
                    <a:cubicBezTo>
                      <a:pt x="38" y="7"/>
                      <a:pt x="38" y="9"/>
                      <a:pt x="38" y="9"/>
                    </a:cubicBezTo>
                    <a:cubicBezTo>
                      <a:pt x="38" y="10"/>
                      <a:pt x="38" y="10"/>
                      <a:pt x="38" y="10"/>
                    </a:cubicBezTo>
                    <a:cubicBezTo>
                      <a:pt x="38" y="10"/>
                      <a:pt x="35" y="13"/>
                      <a:pt x="33" y="13"/>
                    </a:cubicBezTo>
                    <a:cubicBezTo>
                      <a:pt x="32" y="14"/>
                      <a:pt x="30" y="16"/>
                      <a:pt x="30" y="17"/>
                    </a:cubicBezTo>
                    <a:cubicBezTo>
                      <a:pt x="30" y="17"/>
                      <a:pt x="29" y="17"/>
                      <a:pt x="29" y="17"/>
                    </a:cubicBezTo>
                    <a:cubicBezTo>
                      <a:pt x="29" y="17"/>
                      <a:pt x="27" y="17"/>
                      <a:pt x="27" y="16"/>
                    </a:cubicBezTo>
                    <a:cubicBezTo>
                      <a:pt x="27" y="16"/>
                      <a:pt x="26" y="16"/>
                      <a:pt x="26" y="15"/>
                    </a:cubicBezTo>
                    <a:cubicBezTo>
                      <a:pt x="25" y="15"/>
                      <a:pt x="25" y="15"/>
                      <a:pt x="26" y="14"/>
                    </a:cubicBezTo>
                    <a:cubicBezTo>
                      <a:pt x="26" y="14"/>
                      <a:pt x="25" y="14"/>
                      <a:pt x="25" y="14"/>
                    </a:cubicBezTo>
                    <a:cubicBezTo>
                      <a:pt x="24" y="14"/>
                      <a:pt x="21" y="18"/>
                      <a:pt x="21" y="18"/>
                    </a:cubicBezTo>
                    <a:cubicBezTo>
                      <a:pt x="21" y="18"/>
                      <a:pt x="20" y="19"/>
                      <a:pt x="20" y="19"/>
                    </a:cubicBezTo>
                    <a:cubicBezTo>
                      <a:pt x="19" y="19"/>
                      <a:pt x="18" y="18"/>
                      <a:pt x="18" y="18"/>
                    </a:cubicBezTo>
                    <a:cubicBezTo>
                      <a:pt x="18" y="18"/>
                      <a:pt x="17" y="18"/>
                      <a:pt x="17" y="18"/>
                    </a:cubicBezTo>
                    <a:cubicBezTo>
                      <a:pt x="17" y="18"/>
                      <a:pt x="16" y="18"/>
                      <a:pt x="15" y="18"/>
                    </a:cubicBezTo>
                    <a:cubicBezTo>
                      <a:pt x="14" y="18"/>
                      <a:pt x="14" y="19"/>
                      <a:pt x="14" y="19"/>
                    </a:cubicBezTo>
                    <a:cubicBezTo>
                      <a:pt x="14" y="20"/>
                      <a:pt x="14" y="21"/>
                      <a:pt x="15" y="22"/>
                    </a:cubicBezTo>
                    <a:cubicBezTo>
                      <a:pt x="15" y="23"/>
                      <a:pt x="15" y="25"/>
                      <a:pt x="15" y="25"/>
                    </a:cubicBezTo>
                    <a:cubicBezTo>
                      <a:pt x="15" y="26"/>
                      <a:pt x="15" y="26"/>
                      <a:pt x="14" y="26"/>
                    </a:cubicBezTo>
                    <a:cubicBezTo>
                      <a:pt x="14" y="26"/>
                      <a:pt x="13" y="26"/>
                      <a:pt x="13" y="26"/>
                    </a:cubicBezTo>
                    <a:cubicBezTo>
                      <a:pt x="12" y="26"/>
                      <a:pt x="12" y="27"/>
                      <a:pt x="12" y="28"/>
                    </a:cubicBezTo>
                    <a:cubicBezTo>
                      <a:pt x="12" y="28"/>
                      <a:pt x="10" y="29"/>
                      <a:pt x="9" y="30"/>
                    </a:cubicBezTo>
                    <a:cubicBezTo>
                      <a:pt x="9" y="30"/>
                      <a:pt x="9" y="30"/>
                      <a:pt x="9" y="30"/>
                    </a:cubicBezTo>
                    <a:cubicBezTo>
                      <a:pt x="7" y="30"/>
                      <a:pt x="7" y="30"/>
                      <a:pt x="7" y="30"/>
                    </a:cubicBezTo>
                    <a:cubicBezTo>
                      <a:pt x="6" y="30"/>
                      <a:pt x="7" y="30"/>
                      <a:pt x="7" y="30"/>
                    </a:cubicBezTo>
                    <a:cubicBezTo>
                      <a:pt x="6" y="31"/>
                      <a:pt x="7" y="32"/>
                      <a:pt x="5" y="31"/>
                    </a:cubicBezTo>
                    <a:cubicBezTo>
                      <a:pt x="3" y="30"/>
                      <a:pt x="3" y="28"/>
                      <a:pt x="2" y="29"/>
                    </a:cubicBezTo>
                    <a:cubicBezTo>
                      <a:pt x="1" y="31"/>
                      <a:pt x="0" y="30"/>
                      <a:pt x="2" y="32"/>
                    </a:cubicBezTo>
                    <a:cubicBezTo>
                      <a:pt x="3" y="33"/>
                      <a:pt x="12" y="41"/>
                      <a:pt x="12" y="41"/>
                    </a:cubicBezTo>
                    <a:cubicBezTo>
                      <a:pt x="12" y="41"/>
                      <a:pt x="14" y="42"/>
                      <a:pt x="15" y="44"/>
                    </a:cubicBezTo>
                    <a:cubicBezTo>
                      <a:pt x="16" y="46"/>
                      <a:pt x="21" y="51"/>
                      <a:pt x="26" y="55"/>
                    </a:cubicBezTo>
                    <a:cubicBezTo>
                      <a:pt x="29" y="57"/>
                      <a:pt x="30" y="58"/>
                      <a:pt x="30" y="59"/>
                    </a:cubicBezTo>
                    <a:cubicBezTo>
                      <a:pt x="30" y="59"/>
                      <a:pt x="31" y="58"/>
                      <a:pt x="31" y="58"/>
                    </a:cubicBezTo>
                    <a:cubicBezTo>
                      <a:pt x="31" y="57"/>
                      <a:pt x="32" y="57"/>
                      <a:pt x="34" y="58"/>
                    </a:cubicBezTo>
                    <a:cubicBezTo>
                      <a:pt x="36" y="59"/>
                      <a:pt x="40" y="60"/>
                      <a:pt x="42" y="60"/>
                    </a:cubicBezTo>
                    <a:cubicBezTo>
                      <a:pt x="43" y="61"/>
                      <a:pt x="43" y="61"/>
                      <a:pt x="44" y="60"/>
                    </a:cubicBezTo>
                    <a:cubicBezTo>
                      <a:pt x="44" y="60"/>
                      <a:pt x="47" y="60"/>
                      <a:pt x="47" y="60"/>
                    </a:cubicBezTo>
                    <a:cubicBezTo>
                      <a:pt x="47" y="60"/>
                      <a:pt x="47" y="60"/>
                      <a:pt x="48" y="60"/>
                    </a:cubicBezTo>
                    <a:cubicBezTo>
                      <a:pt x="48" y="60"/>
                      <a:pt x="52" y="63"/>
                      <a:pt x="52" y="63"/>
                    </a:cubicBezTo>
                    <a:cubicBezTo>
                      <a:pt x="52" y="63"/>
                      <a:pt x="53" y="63"/>
                      <a:pt x="54" y="63"/>
                    </a:cubicBezTo>
                    <a:cubicBezTo>
                      <a:pt x="54" y="63"/>
                      <a:pt x="58" y="64"/>
                      <a:pt x="58" y="64"/>
                    </a:cubicBezTo>
                    <a:cubicBezTo>
                      <a:pt x="58" y="64"/>
                      <a:pt x="59" y="63"/>
                      <a:pt x="59" y="63"/>
                    </a:cubicBezTo>
                    <a:cubicBezTo>
                      <a:pt x="59" y="63"/>
                      <a:pt x="60" y="62"/>
                      <a:pt x="60" y="61"/>
                    </a:cubicBezTo>
                    <a:cubicBezTo>
                      <a:pt x="60" y="61"/>
                      <a:pt x="60" y="61"/>
                      <a:pt x="60" y="61"/>
                    </a:cubicBezTo>
                    <a:cubicBezTo>
                      <a:pt x="58" y="60"/>
                      <a:pt x="56" y="56"/>
                      <a:pt x="58" y="54"/>
                    </a:cubicBezTo>
                    <a:cubicBezTo>
                      <a:pt x="59" y="52"/>
                      <a:pt x="62" y="50"/>
                      <a:pt x="60" y="49"/>
                    </a:cubicBezTo>
                    <a:cubicBezTo>
                      <a:pt x="59" y="48"/>
                      <a:pt x="58" y="45"/>
                      <a:pt x="58" y="44"/>
                    </a:cubicBezTo>
                    <a:cubicBezTo>
                      <a:pt x="59" y="42"/>
                      <a:pt x="59" y="42"/>
                      <a:pt x="60" y="44"/>
                    </a:cubicBezTo>
                    <a:cubicBezTo>
                      <a:pt x="60" y="45"/>
                      <a:pt x="61" y="44"/>
                      <a:pt x="60" y="43"/>
                    </a:cubicBezTo>
                    <a:cubicBezTo>
                      <a:pt x="60" y="41"/>
                      <a:pt x="60" y="39"/>
                      <a:pt x="60" y="39"/>
                    </a:cubicBezTo>
                    <a:cubicBezTo>
                      <a:pt x="60" y="38"/>
                      <a:pt x="59" y="37"/>
                      <a:pt x="61" y="36"/>
                    </a:cubicBezTo>
                    <a:cubicBezTo>
                      <a:pt x="62" y="35"/>
                      <a:pt x="62" y="35"/>
                      <a:pt x="62" y="37"/>
                    </a:cubicBezTo>
                    <a:cubicBezTo>
                      <a:pt x="62" y="39"/>
                      <a:pt x="61" y="40"/>
                      <a:pt x="62" y="39"/>
                    </a:cubicBezTo>
                    <a:cubicBezTo>
                      <a:pt x="63" y="39"/>
                      <a:pt x="64" y="38"/>
                      <a:pt x="63" y="35"/>
                    </a:cubicBezTo>
                    <a:cubicBezTo>
                      <a:pt x="62" y="32"/>
                      <a:pt x="63" y="28"/>
                      <a:pt x="63" y="26"/>
                    </a:cubicBezTo>
                    <a:cubicBezTo>
                      <a:pt x="63" y="24"/>
                      <a:pt x="64" y="17"/>
                      <a:pt x="65" y="14"/>
                    </a:cubicBezTo>
                    <a:cubicBezTo>
                      <a:pt x="66" y="12"/>
                      <a:pt x="68" y="11"/>
                      <a:pt x="67" y="8"/>
                    </a:cubicBezTo>
                    <a:cubicBezTo>
                      <a:pt x="67" y="5"/>
                      <a:pt x="63" y="2"/>
                      <a:pt x="66" y="1"/>
                    </a:cubicBezTo>
                    <a:close/>
                    <a:moveTo>
                      <a:pt x="35" y="57"/>
                    </a:moveTo>
                    <a:cubicBezTo>
                      <a:pt x="28" y="54"/>
                      <a:pt x="28" y="50"/>
                      <a:pt x="28" y="50"/>
                    </a:cubicBezTo>
                    <a:cubicBezTo>
                      <a:pt x="28" y="50"/>
                      <a:pt x="26" y="46"/>
                      <a:pt x="28" y="44"/>
                    </a:cubicBezTo>
                    <a:cubicBezTo>
                      <a:pt x="31" y="42"/>
                      <a:pt x="40" y="50"/>
                      <a:pt x="43" y="55"/>
                    </a:cubicBezTo>
                    <a:cubicBezTo>
                      <a:pt x="46" y="60"/>
                      <a:pt x="42" y="60"/>
                      <a:pt x="35" y="5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5" name="Freeform 330">
                <a:extLst>
                  <a:ext uri="{FF2B5EF4-FFF2-40B4-BE49-F238E27FC236}">
                    <a16:creationId xmlns:a16="http://schemas.microsoft.com/office/drawing/2014/main" id="{E5CD0290-15E2-4EDA-9CD2-AF6B7A3D65D4}"/>
                  </a:ext>
                </a:extLst>
              </p:cNvPr>
              <p:cNvSpPr>
                <a:spLocks/>
              </p:cNvSpPr>
              <p:nvPr/>
            </p:nvSpPr>
            <p:spPr bwMode="auto">
              <a:xfrm>
                <a:off x="1743" y="2446"/>
                <a:ext cx="6" cy="3"/>
              </a:xfrm>
              <a:custGeom>
                <a:avLst/>
                <a:gdLst>
                  <a:gd name="T0" fmla="*/ 0 w 4"/>
                  <a:gd name="T1" fmla="*/ 0 h 2"/>
                  <a:gd name="T2" fmla="*/ 2 w 4"/>
                  <a:gd name="T3" fmla="*/ 2 h 2"/>
                  <a:gd name="T4" fmla="*/ 0 w 4"/>
                  <a:gd name="T5" fmla="*/ 0 h 2"/>
                </a:gdLst>
                <a:ahLst/>
                <a:cxnLst>
                  <a:cxn ang="0">
                    <a:pos x="T0" y="T1"/>
                  </a:cxn>
                  <a:cxn ang="0">
                    <a:pos x="T2" y="T3"/>
                  </a:cxn>
                  <a:cxn ang="0">
                    <a:pos x="T4" y="T5"/>
                  </a:cxn>
                </a:cxnLst>
                <a:rect l="0" t="0" r="r" b="b"/>
                <a:pathLst>
                  <a:path w="4" h="2">
                    <a:moveTo>
                      <a:pt x="0" y="0"/>
                    </a:moveTo>
                    <a:cubicBezTo>
                      <a:pt x="0" y="0"/>
                      <a:pt x="1" y="2"/>
                      <a:pt x="2" y="2"/>
                    </a:cubicBezTo>
                    <a:cubicBezTo>
                      <a:pt x="4" y="2"/>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6" name="Freeform 331">
                <a:extLst>
                  <a:ext uri="{FF2B5EF4-FFF2-40B4-BE49-F238E27FC236}">
                    <a16:creationId xmlns:a16="http://schemas.microsoft.com/office/drawing/2014/main" id="{BB430605-1694-4877-9D15-138010B3B16D}"/>
                  </a:ext>
                </a:extLst>
              </p:cNvPr>
              <p:cNvSpPr>
                <a:spLocks/>
              </p:cNvSpPr>
              <p:nvPr/>
            </p:nvSpPr>
            <p:spPr bwMode="auto">
              <a:xfrm>
                <a:off x="1738" y="2453"/>
                <a:ext cx="69" cy="63"/>
              </a:xfrm>
              <a:custGeom>
                <a:avLst/>
                <a:gdLst>
                  <a:gd name="T0" fmla="*/ 44 w 50"/>
                  <a:gd name="T1" fmla="*/ 42 h 46"/>
                  <a:gd name="T2" fmla="*/ 45 w 50"/>
                  <a:gd name="T3" fmla="*/ 40 h 46"/>
                  <a:gd name="T4" fmla="*/ 45 w 50"/>
                  <a:gd name="T5" fmla="*/ 39 h 46"/>
                  <a:gd name="T6" fmla="*/ 45 w 50"/>
                  <a:gd name="T7" fmla="*/ 38 h 46"/>
                  <a:gd name="T8" fmla="*/ 45 w 50"/>
                  <a:gd name="T9" fmla="*/ 37 h 46"/>
                  <a:gd name="T10" fmla="*/ 47 w 50"/>
                  <a:gd name="T11" fmla="*/ 35 h 46"/>
                  <a:gd name="T12" fmla="*/ 47 w 50"/>
                  <a:gd name="T13" fmla="*/ 34 h 46"/>
                  <a:gd name="T14" fmla="*/ 45 w 50"/>
                  <a:gd name="T15" fmla="*/ 32 h 46"/>
                  <a:gd name="T16" fmla="*/ 44 w 50"/>
                  <a:gd name="T17" fmla="*/ 31 h 46"/>
                  <a:gd name="T18" fmla="*/ 45 w 50"/>
                  <a:gd name="T19" fmla="*/ 25 h 46"/>
                  <a:gd name="T20" fmla="*/ 46 w 50"/>
                  <a:gd name="T21" fmla="*/ 24 h 46"/>
                  <a:gd name="T22" fmla="*/ 48 w 50"/>
                  <a:gd name="T23" fmla="*/ 25 h 46"/>
                  <a:gd name="T24" fmla="*/ 50 w 50"/>
                  <a:gd name="T25" fmla="*/ 24 h 46"/>
                  <a:gd name="T26" fmla="*/ 49 w 50"/>
                  <a:gd name="T27" fmla="*/ 24 h 46"/>
                  <a:gd name="T28" fmla="*/ 34 w 50"/>
                  <a:gd name="T29" fmla="*/ 6 h 46"/>
                  <a:gd name="T30" fmla="*/ 33 w 50"/>
                  <a:gd name="T31" fmla="*/ 4 h 46"/>
                  <a:gd name="T32" fmla="*/ 32 w 50"/>
                  <a:gd name="T33" fmla="*/ 6 h 46"/>
                  <a:gd name="T34" fmla="*/ 31 w 50"/>
                  <a:gd name="T35" fmla="*/ 7 h 46"/>
                  <a:gd name="T36" fmla="*/ 27 w 50"/>
                  <a:gd name="T37" fmla="*/ 6 h 46"/>
                  <a:gd name="T38" fmla="*/ 25 w 50"/>
                  <a:gd name="T39" fmla="*/ 6 h 46"/>
                  <a:gd name="T40" fmla="*/ 21 w 50"/>
                  <a:gd name="T41" fmla="*/ 3 h 46"/>
                  <a:gd name="T42" fmla="*/ 20 w 50"/>
                  <a:gd name="T43" fmla="*/ 3 h 46"/>
                  <a:gd name="T44" fmla="*/ 17 w 50"/>
                  <a:gd name="T45" fmla="*/ 3 h 46"/>
                  <a:gd name="T46" fmla="*/ 15 w 50"/>
                  <a:gd name="T47" fmla="*/ 3 h 46"/>
                  <a:gd name="T48" fmla="*/ 7 w 50"/>
                  <a:gd name="T49" fmla="*/ 1 h 46"/>
                  <a:gd name="T50" fmla="*/ 4 w 50"/>
                  <a:gd name="T51" fmla="*/ 1 h 46"/>
                  <a:gd name="T52" fmla="*/ 3 w 50"/>
                  <a:gd name="T53" fmla="*/ 2 h 46"/>
                  <a:gd name="T54" fmla="*/ 3 w 50"/>
                  <a:gd name="T55" fmla="*/ 3 h 46"/>
                  <a:gd name="T56" fmla="*/ 2 w 50"/>
                  <a:gd name="T57" fmla="*/ 4 h 46"/>
                  <a:gd name="T58" fmla="*/ 0 w 50"/>
                  <a:gd name="T59" fmla="*/ 4 h 46"/>
                  <a:gd name="T60" fmla="*/ 1 w 50"/>
                  <a:gd name="T61" fmla="*/ 5 h 46"/>
                  <a:gd name="T62" fmla="*/ 4 w 50"/>
                  <a:gd name="T63" fmla="*/ 7 h 46"/>
                  <a:gd name="T64" fmla="*/ 4 w 50"/>
                  <a:gd name="T65" fmla="*/ 9 h 46"/>
                  <a:gd name="T66" fmla="*/ 2 w 50"/>
                  <a:gd name="T67" fmla="*/ 11 h 46"/>
                  <a:gd name="T68" fmla="*/ 3 w 50"/>
                  <a:gd name="T69" fmla="*/ 17 h 46"/>
                  <a:gd name="T70" fmla="*/ 6 w 50"/>
                  <a:gd name="T71" fmla="*/ 20 h 46"/>
                  <a:gd name="T72" fmla="*/ 11 w 50"/>
                  <a:gd name="T73" fmla="*/ 23 h 46"/>
                  <a:gd name="T74" fmla="*/ 13 w 50"/>
                  <a:gd name="T75" fmla="*/ 24 h 46"/>
                  <a:gd name="T76" fmla="*/ 15 w 50"/>
                  <a:gd name="T77" fmla="*/ 21 h 46"/>
                  <a:gd name="T78" fmla="*/ 14 w 50"/>
                  <a:gd name="T79" fmla="*/ 20 h 46"/>
                  <a:gd name="T80" fmla="*/ 10 w 50"/>
                  <a:gd name="T81" fmla="*/ 16 h 46"/>
                  <a:gd name="T82" fmla="*/ 12 w 50"/>
                  <a:gd name="T83" fmla="*/ 15 h 46"/>
                  <a:gd name="T84" fmla="*/ 17 w 50"/>
                  <a:gd name="T85" fmla="*/ 18 h 46"/>
                  <a:gd name="T86" fmla="*/ 18 w 50"/>
                  <a:gd name="T87" fmla="*/ 21 h 46"/>
                  <a:gd name="T88" fmla="*/ 22 w 50"/>
                  <a:gd name="T89" fmla="*/ 25 h 46"/>
                  <a:gd name="T90" fmla="*/ 33 w 50"/>
                  <a:gd name="T91" fmla="*/ 32 h 46"/>
                  <a:gd name="T92" fmla="*/ 33 w 50"/>
                  <a:gd name="T93" fmla="*/ 37 h 46"/>
                  <a:gd name="T94" fmla="*/ 35 w 50"/>
                  <a:gd name="T95" fmla="*/ 41 h 46"/>
                  <a:gd name="T96" fmla="*/ 38 w 50"/>
                  <a:gd name="T97" fmla="*/ 41 h 46"/>
                  <a:gd name="T98" fmla="*/ 38 w 50"/>
                  <a:gd name="T99" fmla="*/ 38 h 46"/>
                  <a:gd name="T100" fmla="*/ 41 w 50"/>
                  <a:gd name="T101" fmla="*/ 41 h 46"/>
                  <a:gd name="T102" fmla="*/ 44 w 50"/>
                  <a:gd name="T103" fmla="*/ 46 h 46"/>
                  <a:gd name="T104" fmla="*/ 43 w 50"/>
                  <a:gd name="T105" fmla="*/ 43 h 46"/>
                  <a:gd name="T106" fmla="*/ 44 w 50"/>
                  <a:gd name="T107"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6">
                    <a:moveTo>
                      <a:pt x="44" y="42"/>
                    </a:moveTo>
                    <a:cubicBezTo>
                      <a:pt x="44" y="41"/>
                      <a:pt x="45" y="40"/>
                      <a:pt x="45" y="40"/>
                    </a:cubicBezTo>
                    <a:cubicBezTo>
                      <a:pt x="45" y="40"/>
                      <a:pt x="46" y="39"/>
                      <a:pt x="45" y="39"/>
                    </a:cubicBezTo>
                    <a:cubicBezTo>
                      <a:pt x="45" y="38"/>
                      <a:pt x="45" y="38"/>
                      <a:pt x="45" y="38"/>
                    </a:cubicBezTo>
                    <a:cubicBezTo>
                      <a:pt x="45" y="38"/>
                      <a:pt x="44" y="37"/>
                      <a:pt x="45" y="37"/>
                    </a:cubicBezTo>
                    <a:cubicBezTo>
                      <a:pt x="46" y="36"/>
                      <a:pt x="47" y="35"/>
                      <a:pt x="47" y="35"/>
                    </a:cubicBezTo>
                    <a:cubicBezTo>
                      <a:pt x="47" y="35"/>
                      <a:pt x="48" y="34"/>
                      <a:pt x="47" y="34"/>
                    </a:cubicBezTo>
                    <a:cubicBezTo>
                      <a:pt x="46" y="33"/>
                      <a:pt x="45" y="32"/>
                      <a:pt x="45" y="32"/>
                    </a:cubicBezTo>
                    <a:cubicBezTo>
                      <a:pt x="45" y="32"/>
                      <a:pt x="44" y="32"/>
                      <a:pt x="44" y="31"/>
                    </a:cubicBezTo>
                    <a:cubicBezTo>
                      <a:pt x="44" y="30"/>
                      <a:pt x="44" y="26"/>
                      <a:pt x="45" y="25"/>
                    </a:cubicBezTo>
                    <a:cubicBezTo>
                      <a:pt x="46" y="24"/>
                      <a:pt x="46" y="24"/>
                      <a:pt x="46" y="24"/>
                    </a:cubicBezTo>
                    <a:cubicBezTo>
                      <a:pt x="47" y="25"/>
                      <a:pt x="47" y="25"/>
                      <a:pt x="48" y="25"/>
                    </a:cubicBezTo>
                    <a:cubicBezTo>
                      <a:pt x="48" y="25"/>
                      <a:pt x="49" y="25"/>
                      <a:pt x="50" y="24"/>
                    </a:cubicBezTo>
                    <a:cubicBezTo>
                      <a:pt x="49" y="24"/>
                      <a:pt x="49" y="24"/>
                      <a:pt x="49" y="24"/>
                    </a:cubicBezTo>
                    <a:cubicBezTo>
                      <a:pt x="48" y="23"/>
                      <a:pt x="41" y="19"/>
                      <a:pt x="34" y="6"/>
                    </a:cubicBezTo>
                    <a:cubicBezTo>
                      <a:pt x="34" y="6"/>
                      <a:pt x="34" y="5"/>
                      <a:pt x="33" y="4"/>
                    </a:cubicBezTo>
                    <a:cubicBezTo>
                      <a:pt x="33" y="5"/>
                      <a:pt x="32" y="6"/>
                      <a:pt x="32" y="6"/>
                    </a:cubicBezTo>
                    <a:cubicBezTo>
                      <a:pt x="32" y="6"/>
                      <a:pt x="31" y="7"/>
                      <a:pt x="31" y="7"/>
                    </a:cubicBezTo>
                    <a:cubicBezTo>
                      <a:pt x="31" y="7"/>
                      <a:pt x="27" y="6"/>
                      <a:pt x="27" y="6"/>
                    </a:cubicBezTo>
                    <a:cubicBezTo>
                      <a:pt x="26" y="6"/>
                      <a:pt x="25" y="6"/>
                      <a:pt x="25" y="6"/>
                    </a:cubicBezTo>
                    <a:cubicBezTo>
                      <a:pt x="25" y="6"/>
                      <a:pt x="21" y="3"/>
                      <a:pt x="21" y="3"/>
                    </a:cubicBezTo>
                    <a:cubicBezTo>
                      <a:pt x="20" y="3"/>
                      <a:pt x="20" y="3"/>
                      <a:pt x="20" y="3"/>
                    </a:cubicBezTo>
                    <a:cubicBezTo>
                      <a:pt x="20" y="3"/>
                      <a:pt x="17" y="3"/>
                      <a:pt x="17" y="3"/>
                    </a:cubicBezTo>
                    <a:cubicBezTo>
                      <a:pt x="16" y="4"/>
                      <a:pt x="16" y="4"/>
                      <a:pt x="15" y="3"/>
                    </a:cubicBezTo>
                    <a:cubicBezTo>
                      <a:pt x="13" y="3"/>
                      <a:pt x="9" y="2"/>
                      <a:pt x="7" y="1"/>
                    </a:cubicBezTo>
                    <a:cubicBezTo>
                      <a:pt x="5" y="0"/>
                      <a:pt x="4" y="0"/>
                      <a:pt x="4" y="1"/>
                    </a:cubicBezTo>
                    <a:cubicBezTo>
                      <a:pt x="4" y="1"/>
                      <a:pt x="3" y="2"/>
                      <a:pt x="3" y="2"/>
                    </a:cubicBezTo>
                    <a:cubicBezTo>
                      <a:pt x="3" y="2"/>
                      <a:pt x="3" y="2"/>
                      <a:pt x="3" y="3"/>
                    </a:cubicBezTo>
                    <a:cubicBezTo>
                      <a:pt x="2" y="3"/>
                      <a:pt x="2" y="5"/>
                      <a:pt x="2" y="4"/>
                    </a:cubicBezTo>
                    <a:cubicBezTo>
                      <a:pt x="1" y="3"/>
                      <a:pt x="1" y="4"/>
                      <a:pt x="0" y="4"/>
                    </a:cubicBezTo>
                    <a:cubicBezTo>
                      <a:pt x="0" y="5"/>
                      <a:pt x="0" y="5"/>
                      <a:pt x="1" y="5"/>
                    </a:cubicBezTo>
                    <a:cubicBezTo>
                      <a:pt x="2" y="5"/>
                      <a:pt x="4" y="6"/>
                      <a:pt x="4" y="7"/>
                    </a:cubicBezTo>
                    <a:cubicBezTo>
                      <a:pt x="4" y="8"/>
                      <a:pt x="5" y="8"/>
                      <a:pt x="4" y="9"/>
                    </a:cubicBezTo>
                    <a:cubicBezTo>
                      <a:pt x="3" y="10"/>
                      <a:pt x="2" y="10"/>
                      <a:pt x="2" y="11"/>
                    </a:cubicBezTo>
                    <a:cubicBezTo>
                      <a:pt x="2" y="12"/>
                      <a:pt x="3" y="16"/>
                      <a:pt x="3" y="17"/>
                    </a:cubicBezTo>
                    <a:cubicBezTo>
                      <a:pt x="3" y="17"/>
                      <a:pt x="3" y="19"/>
                      <a:pt x="6" y="20"/>
                    </a:cubicBezTo>
                    <a:cubicBezTo>
                      <a:pt x="9" y="21"/>
                      <a:pt x="10" y="23"/>
                      <a:pt x="11" y="23"/>
                    </a:cubicBezTo>
                    <a:cubicBezTo>
                      <a:pt x="12" y="24"/>
                      <a:pt x="12" y="25"/>
                      <a:pt x="13" y="24"/>
                    </a:cubicBezTo>
                    <a:cubicBezTo>
                      <a:pt x="14" y="22"/>
                      <a:pt x="14" y="22"/>
                      <a:pt x="15" y="21"/>
                    </a:cubicBezTo>
                    <a:cubicBezTo>
                      <a:pt x="16" y="21"/>
                      <a:pt x="16" y="21"/>
                      <a:pt x="14" y="20"/>
                    </a:cubicBezTo>
                    <a:cubicBezTo>
                      <a:pt x="13" y="19"/>
                      <a:pt x="10" y="17"/>
                      <a:pt x="10" y="16"/>
                    </a:cubicBezTo>
                    <a:cubicBezTo>
                      <a:pt x="10" y="15"/>
                      <a:pt x="9" y="14"/>
                      <a:pt x="12" y="15"/>
                    </a:cubicBezTo>
                    <a:cubicBezTo>
                      <a:pt x="14" y="17"/>
                      <a:pt x="16" y="18"/>
                      <a:pt x="17" y="18"/>
                    </a:cubicBezTo>
                    <a:cubicBezTo>
                      <a:pt x="18" y="19"/>
                      <a:pt x="18" y="19"/>
                      <a:pt x="18" y="21"/>
                    </a:cubicBezTo>
                    <a:cubicBezTo>
                      <a:pt x="19" y="22"/>
                      <a:pt x="17" y="24"/>
                      <a:pt x="22" y="25"/>
                    </a:cubicBezTo>
                    <a:cubicBezTo>
                      <a:pt x="27" y="27"/>
                      <a:pt x="33" y="29"/>
                      <a:pt x="33" y="32"/>
                    </a:cubicBezTo>
                    <a:cubicBezTo>
                      <a:pt x="34" y="34"/>
                      <a:pt x="34" y="36"/>
                      <a:pt x="33" y="37"/>
                    </a:cubicBezTo>
                    <a:cubicBezTo>
                      <a:pt x="33" y="38"/>
                      <a:pt x="32" y="40"/>
                      <a:pt x="35" y="41"/>
                    </a:cubicBezTo>
                    <a:cubicBezTo>
                      <a:pt x="39" y="43"/>
                      <a:pt x="40" y="43"/>
                      <a:pt x="38" y="41"/>
                    </a:cubicBezTo>
                    <a:cubicBezTo>
                      <a:pt x="36" y="38"/>
                      <a:pt x="36" y="38"/>
                      <a:pt x="38" y="38"/>
                    </a:cubicBezTo>
                    <a:cubicBezTo>
                      <a:pt x="39" y="38"/>
                      <a:pt x="41" y="38"/>
                      <a:pt x="41" y="41"/>
                    </a:cubicBezTo>
                    <a:cubicBezTo>
                      <a:pt x="41" y="43"/>
                      <a:pt x="43" y="44"/>
                      <a:pt x="44" y="46"/>
                    </a:cubicBezTo>
                    <a:cubicBezTo>
                      <a:pt x="43" y="43"/>
                      <a:pt x="43" y="43"/>
                      <a:pt x="43" y="43"/>
                    </a:cubicBezTo>
                    <a:cubicBezTo>
                      <a:pt x="43" y="43"/>
                      <a:pt x="43" y="43"/>
                      <a:pt x="4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7" name="Freeform 332">
                <a:extLst>
                  <a:ext uri="{FF2B5EF4-FFF2-40B4-BE49-F238E27FC236}">
                    <a16:creationId xmlns:a16="http://schemas.microsoft.com/office/drawing/2014/main" id="{671C514D-6269-4DA6-8E59-C7FE33F0CA03}"/>
                  </a:ext>
                </a:extLst>
              </p:cNvPr>
              <p:cNvSpPr>
                <a:spLocks/>
              </p:cNvSpPr>
              <p:nvPr/>
            </p:nvSpPr>
            <p:spPr bwMode="auto">
              <a:xfrm>
                <a:off x="1797" y="2484"/>
                <a:ext cx="121" cy="51"/>
              </a:xfrm>
              <a:custGeom>
                <a:avLst/>
                <a:gdLst>
                  <a:gd name="T0" fmla="*/ 79 w 87"/>
                  <a:gd name="T1" fmla="*/ 30 h 37"/>
                  <a:gd name="T2" fmla="*/ 82 w 87"/>
                  <a:gd name="T3" fmla="*/ 31 h 37"/>
                  <a:gd name="T4" fmla="*/ 87 w 87"/>
                  <a:gd name="T5" fmla="*/ 26 h 37"/>
                  <a:gd name="T6" fmla="*/ 85 w 87"/>
                  <a:gd name="T7" fmla="*/ 21 h 37"/>
                  <a:gd name="T8" fmla="*/ 83 w 87"/>
                  <a:gd name="T9" fmla="*/ 18 h 37"/>
                  <a:gd name="T10" fmla="*/ 84 w 87"/>
                  <a:gd name="T11" fmla="*/ 15 h 37"/>
                  <a:gd name="T12" fmla="*/ 79 w 87"/>
                  <a:gd name="T13" fmla="*/ 11 h 37"/>
                  <a:gd name="T14" fmla="*/ 59 w 87"/>
                  <a:gd name="T15" fmla="*/ 2 h 37"/>
                  <a:gd name="T16" fmla="*/ 36 w 87"/>
                  <a:gd name="T17" fmla="*/ 10 h 37"/>
                  <a:gd name="T18" fmla="*/ 19 w 87"/>
                  <a:gd name="T19" fmla="*/ 10 h 37"/>
                  <a:gd name="T20" fmla="*/ 16 w 87"/>
                  <a:gd name="T21" fmla="*/ 11 h 37"/>
                  <a:gd name="T22" fmla="*/ 11 w 87"/>
                  <a:gd name="T23" fmla="*/ 7 h 37"/>
                  <a:gd name="T24" fmla="*/ 7 w 87"/>
                  <a:gd name="T25" fmla="*/ 1 h 37"/>
                  <a:gd name="T26" fmla="*/ 3 w 87"/>
                  <a:gd name="T27" fmla="*/ 1 h 37"/>
                  <a:gd name="T28" fmla="*/ 1 w 87"/>
                  <a:gd name="T29" fmla="*/ 8 h 37"/>
                  <a:gd name="T30" fmla="*/ 4 w 87"/>
                  <a:gd name="T31" fmla="*/ 11 h 37"/>
                  <a:gd name="T32" fmla="*/ 2 w 87"/>
                  <a:gd name="T33" fmla="*/ 14 h 37"/>
                  <a:gd name="T34" fmla="*/ 2 w 87"/>
                  <a:gd name="T35" fmla="*/ 16 h 37"/>
                  <a:gd name="T36" fmla="*/ 1 w 87"/>
                  <a:gd name="T37" fmla="*/ 19 h 37"/>
                  <a:gd name="T38" fmla="*/ 1 w 87"/>
                  <a:gd name="T39" fmla="*/ 23 h 37"/>
                  <a:gd name="T40" fmla="*/ 3 w 87"/>
                  <a:gd name="T41" fmla="*/ 23 h 37"/>
                  <a:gd name="T42" fmla="*/ 11 w 87"/>
                  <a:gd name="T43" fmla="*/ 20 h 37"/>
                  <a:gd name="T44" fmla="*/ 14 w 87"/>
                  <a:gd name="T45" fmla="*/ 22 h 37"/>
                  <a:gd name="T46" fmla="*/ 19 w 87"/>
                  <a:gd name="T47" fmla="*/ 23 h 37"/>
                  <a:gd name="T48" fmla="*/ 22 w 87"/>
                  <a:gd name="T49" fmla="*/ 28 h 37"/>
                  <a:gd name="T50" fmla="*/ 27 w 87"/>
                  <a:gd name="T51" fmla="*/ 30 h 37"/>
                  <a:gd name="T52" fmla="*/ 29 w 87"/>
                  <a:gd name="T53" fmla="*/ 29 h 37"/>
                  <a:gd name="T54" fmla="*/ 32 w 87"/>
                  <a:gd name="T55" fmla="*/ 35 h 37"/>
                  <a:gd name="T56" fmla="*/ 37 w 87"/>
                  <a:gd name="T57" fmla="*/ 36 h 37"/>
                  <a:gd name="T58" fmla="*/ 44 w 87"/>
                  <a:gd name="T59" fmla="*/ 31 h 37"/>
                  <a:gd name="T60" fmla="*/ 40 w 87"/>
                  <a:gd name="T61" fmla="*/ 21 h 37"/>
                  <a:gd name="T62" fmla="*/ 48 w 87"/>
                  <a:gd name="T63" fmla="*/ 16 h 37"/>
                  <a:gd name="T64" fmla="*/ 48 w 87"/>
                  <a:gd name="T65" fmla="*/ 14 h 37"/>
                  <a:gd name="T66" fmla="*/ 51 w 87"/>
                  <a:gd name="T67" fmla="*/ 11 h 37"/>
                  <a:gd name="T68" fmla="*/ 58 w 87"/>
                  <a:gd name="T69" fmla="*/ 9 h 37"/>
                  <a:gd name="T70" fmla="*/ 59 w 87"/>
                  <a:gd name="T71" fmla="*/ 10 h 37"/>
                  <a:gd name="T72" fmla="*/ 67 w 87"/>
                  <a:gd name="T73" fmla="*/ 16 h 37"/>
                  <a:gd name="T74" fmla="*/ 69 w 87"/>
                  <a:gd name="T75" fmla="*/ 18 h 37"/>
                  <a:gd name="T76" fmla="*/ 71 w 87"/>
                  <a:gd name="T77" fmla="*/ 18 h 37"/>
                  <a:gd name="T78" fmla="*/ 73 w 87"/>
                  <a:gd name="T79" fmla="*/ 18 h 37"/>
                  <a:gd name="T80" fmla="*/ 74 w 87"/>
                  <a:gd name="T81" fmla="*/ 18 h 37"/>
                  <a:gd name="T82" fmla="*/ 74 w 87"/>
                  <a:gd name="T83" fmla="*/ 21 h 37"/>
                  <a:gd name="T84" fmla="*/ 69 w 87"/>
                  <a:gd name="T85" fmla="*/ 27 h 37"/>
                  <a:gd name="T86" fmla="*/ 78 w 87"/>
                  <a:gd name="T87"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37">
                    <a:moveTo>
                      <a:pt x="78" y="30"/>
                    </a:moveTo>
                    <a:cubicBezTo>
                      <a:pt x="78" y="29"/>
                      <a:pt x="78" y="29"/>
                      <a:pt x="79" y="30"/>
                    </a:cubicBezTo>
                    <a:cubicBezTo>
                      <a:pt x="79" y="30"/>
                      <a:pt x="80" y="31"/>
                      <a:pt x="80" y="32"/>
                    </a:cubicBezTo>
                    <a:cubicBezTo>
                      <a:pt x="81" y="32"/>
                      <a:pt x="81" y="32"/>
                      <a:pt x="82" y="31"/>
                    </a:cubicBezTo>
                    <a:cubicBezTo>
                      <a:pt x="82" y="31"/>
                      <a:pt x="84" y="28"/>
                      <a:pt x="85" y="27"/>
                    </a:cubicBezTo>
                    <a:cubicBezTo>
                      <a:pt x="85" y="27"/>
                      <a:pt x="86" y="27"/>
                      <a:pt x="87" y="26"/>
                    </a:cubicBezTo>
                    <a:cubicBezTo>
                      <a:pt x="87" y="26"/>
                      <a:pt x="87" y="26"/>
                      <a:pt x="86" y="25"/>
                    </a:cubicBezTo>
                    <a:cubicBezTo>
                      <a:pt x="86" y="24"/>
                      <a:pt x="85" y="22"/>
                      <a:pt x="85" y="21"/>
                    </a:cubicBezTo>
                    <a:cubicBezTo>
                      <a:pt x="84" y="21"/>
                      <a:pt x="84" y="20"/>
                      <a:pt x="84" y="20"/>
                    </a:cubicBezTo>
                    <a:cubicBezTo>
                      <a:pt x="84" y="19"/>
                      <a:pt x="84" y="19"/>
                      <a:pt x="83" y="18"/>
                    </a:cubicBezTo>
                    <a:cubicBezTo>
                      <a:pt x="83" y="18"/>
                      <a:pt x="82" y="17"/>
                      <a:pt x="82" y="17"/>
                    </a:cubicBezTo>
                    <a:cubicBezTo>
                      <a:pt x="83" y="17"/>
                      <a:pt x="83" y="16"/>
                      <a:pt x="84" y="15"/>
                    </a:cubicBezTo>
                    <a:cubicBezTo>
                      <a:pt x="84" y="15"/>
                      <a:pt x="83" y="15"/>
                      <a:pt x="83" y="15"/>
                    </a:cubicBezTo>
                    <a:cubicBezTo>
                      <a:pt x="82" y="15"/>
                      <a:pt x="80" y="13"/>
                      <a:pt x="79" y="11"/>
                    </a:cubicBezTo>
                    <a:cubicBezTo>
                      <a:pt x="78" y="10"/>
                      <a:pt x="76" y="8"/>
                      <a:pt x="74" y="8"/>
                    </a:cubicBezTo>
                    <a:cubicBezTo>
                      <a:pt x="71" y="7"/>
                      <a:pt x="61" y="3"/>
                      <a:pt x="59" y="2"/>
                    </a:cubicBezTo>
                    <a:cubicBezTo>
                      <a:pt x="58" y="2"/>
                      <a:pt x="50" y="0"/>
                      <a:pt x="45" y="5"/>
                    </a:cubicBezTo>
                    <a:cubicBezTo>
                      <a:pt x="41" y="10"/>
                      <a:pt x="37" y="10"/>
                      <a:pt x="36" y="10"/>
                    </a:cubicBezTo>
                    <a:cubicBezTo>
                      <a:pt x="34" y="11"/>
                      <a:pt x="28" y="14"/>
                      <a:pt x="26" y="13"/>
                    </a:cubicBezTo>
                    <a:cubicBezTo>
                      <a:pt x="24" y="12"/>
                      <a:pt x="20" y="10"/>
                      <a:pt x="19" y="10"/>
                    </a:cubicBezTo>
                    <a:cubicBezTo>
                      <a:pt x="18" y="9"/>
                      <a:pt x="17" y="7"/>
                      <a:pt x="18" y="9"/>
                    </a:cubicBezTo>
                    <a:cubicBezTo>
                      <a:pt x="19" y="12"/>
                      <a:pt x="17" y="10"/>
                      <a:pt x="16" y="11"/>
                    </a:cubicBezTo>
                    <a:cubicBezTo>
                      <a:pt x="15" y="11"/>
                      <a:pt x="13" y="11"/>
                      <a:pt x="12" y="9"/>
                    </a:cubicBezTo>
                    <a:cubicBezTo>
                      <a:pt x="12" y="8"/>
                      <a:pt x="13" y="7"/>
                      <a:pt x="11" y="7"/>
                    </a:cubicBezTo>
                    <a:cubicBezTo>
                      <a:pt x="10" y="7"/>
                      <a:pt x="8" y="4"/>
                      <a:pt x="8" y="3"/>
                    </a:cubicBezTo>
                    <a:cubicBezTo>
                      <a:pt x="7" y="2"/>
                      <a:pt x="7" y="2"/>
                      <a:pt x="7" y="1"/>
                    </a:cubicBezTo>
                    <a:cubicBezTo>
                      <a:pt x="6" y="2"/>
                      <a:pt x="5" y="2"/>
                      <a:pt x="5" y="2"/>
                    </a:cubicBezTo>
                    <a:cubicBezTo>
                      <a:pt x="4" y="2"/>
                      <a:pt x="4" y="2"/>
                      <a:pt x="3" y="1"/>
                    </a:cubicBezTo>
                    <a:cubicBezTo>
                      <a:pt x="3" y="1"/>
                      <a:pt x="3" y="1"/>
                      <a:pt x="2" y="2"/>
                    </a:cubicBezTo>
                    <a:cubicBezTo>
                      <a:pt x="1" y="3"/>
                      <a:pt x="1" y="7"/>
                      <a:pt x="1" y="8"/>
                    </a:cubicBezTo>
                    <a:cubicBezTo>
                      <a:pt x="1" y="9"/>
                      <a:pt x="2" y="9"/>
                      <a:pt x="2" y="9"/>
                    </a:cubicBezTo>
                    <a:cubicBezTo>
                      <a:pt x="2" y="9"/>
                      <a:pt x="3" y="10"/>
                      <a:pt x="4" y="11"/>
                    </a:cubicBezTo>
                    <a:cubicBezTo>
                      <a:pt x="5" y="11"/>
                      <a:pt x="4" y="12"/>
                      <a:pt x="4" y="12"/>
                    </a:cubicBezTo>
                    <a:cubicBezTo>
                      <a:pt x="4" y="12"/>
                      <a:pt x="3" y="13"/>
                      <a:pt x="2" y="14"/>
                    </a:cubicBezTo>
                    <a:cubicBezTo>
                      <a:pt x="1" y="14"/>
                      <a:pt x="2" y="15"/>
                      <a:pt x="2" y="15"/>
                    </a:cubicBezTo>
                    <a:cubicBezTo>
                      <a:pt x="2" y="15"/>
                      <a:pt x="2" y="15"/>
                      <a:pt x="2" y="16"/>
                    </a:cubicBezTo>
                    <a:cubicBezTo>
                      <a:pt x="3" y="16"/>
                      <a:pt x="2" y="17"/>
                      <a:pt x="2" y="17"/>
                    </a:cubicBezTo>
                    <a:cubicBezTo>
                      <a:pt x="2" y="17"/>
                      <a:pt x="1" y="18"/>
                      <a:pt x="1" y="19"/>
                    </a:cubicBezTo>
                    <a:cubicBezTo>
                      <a:pt x="0" y="20"/>
                      <a:pt x="0" y="20"/>
                      <a:pt x="0" y="20"/>
                    </a:cubicBezTo>
                    <a:cubicBezTo>
                      <a:pt x="1" y="23"/>
                      <a:pt x="1" y="23"/>
                      <a:pt x="1" y="23"/>
                    </a:cubicBezTo>
                    <a:cubicBezTo>
                      <a:pt x="1" y="23"/>
                      <a:pt x="1" y="23"/>
                      <a:pt x="1" y="23"/>
                    </a:cubicBezTo>
                    <a:cubicBezTo>
                      <a:pt x="2" y="25"/>
                      <a:pt x="2" y="24"/>
                      <a:pt x="3" y="23"/>
                    </a:cubicBezTo>
                    <a:cubicBezTo>
                      <a:pt x="3" y="22"/>
                      <a:pt x="4" y="20"/>
                      <a:pt x="6" y="20"/>
                    </a:cubicBezTo>
                    <a:cubicBezTo>
                      <a:pt x="8" y="20"/>
                      <a:pt x="10" y="20"/>
                      <a:pt x="11" y="20"/>
                    </a:cubicBezTo>
                    <a:cubicBezTo>
                      <a:pt x="12" y="20"/>
                      <a:pt x="12" y="20"/>
                      <a:pt x="12" y="20"/>
                    </a:cubicBezTo>
                    <a:cubicBezTo>
                      <a:pt x="12" y="21"/>
                      <a:pt x="12" y="23"/>
                      <a:pt x="14" y="22"/>
                    </a:cubicBezTo>
                    <a:cubicBezTo>
                      <a:pt x="16" y="21"/>
                      <a:pt x="17" y="21"/>
                      <a:pt x="17" y="22"/>
                    </a:cubicBezTo>
                    <a:cubicBezTo>
                      <a:pt x="18" y="23"/>
                      <a:pt x="19" y="23"/>
                      <a:pt x="19" y="23"/>
                    </a:cubicBezTo>
                    <a:cubicBezTo>
                      <a:pt x="19" y="23"/>
                      <a:pt x="19" y="22"/>
                      <a:pt x="20" y="23"/>
                    </a:cubicBezTo>
                    <a:cubicBezTo>
                      <a:pt x="20" y="24"/>
                      <a:pt x="21" y="27"/>
                      <a:pt x="22" y="28"/>
                    </a:cubicBezTo>
                    <a:cubicBezTo>
                      <a:pt x="23" y="29"/>
                      <a:pt x="22" y="29"/>
                      <a:pt x="24" y="30"/>
                    </a:cubicBezTo>
                    <a:cubicBezTo>
                      <a:pt x="26" y="30"/>
                      <a:pt x="27" y="31"/>
                      <a:pt x="27" y="30"/>
                    </a:cubicBezTo>
                    <a:cubicBezTo>
                      <a:pt x="26" y="28"/>
                      <a:pt x="27" y="27"/>
                      <a:pt x="28" y="27"/>
                    </a:cubicBezTo>
                    <a:cubicBezTo>
                      <a:pt x="29" y="27"/>
                      <a:pt x="29" y="27"/>
                      <a:pt x="29" y="29"/>
                    </a:cubicBezTo>
                    <a:cubicBezTo>
                      <a:pt x="30" y="31"/>
                      <a:pt x="30" y="31"/>
                      <a:pt x="31" y="32"/>
                    </a:cubicBezTo>
                    <a:cubicBezTo>
                      <a:pt x="32" y="33"/>
                      <a:pt x="32" y="34"/>
                      <a:pt x="32" y="35"/>
                    </a:cubicBezTo>
                    <a:cubicBezTo>
                      <a:pt x="31" y="36"/>
                      <a:pt x="31" y="36"/>
                      <a:pt x="33" y="36"/>
                    </a:cubicBezTo>
                    <a:cubicBezTo>
                      <a:pt x="34" y="36"/>
                      <a:pt x="36" y="37"/>
                      <a:pt x="37" y="36"/>
                    </a:cubicBezTo>
                    <a:cubicBezTo>
                      <a:pt x="39" y="35"/>
                      <a:pt x="43" y="33"/>
                      <a:pt x="44" y="33"/>
                    </a:cubicBezTo>
                    <a:cubicBezTo>
                      <a:pt x="45" y="33"/>
                      <a:pt x="45" y="32"/>
                      <a:pt x="44" y="31"/>
                    </a:cubicBezTo>
                    <a:cubicBezTo>
                      <a:pt x="43" y="30"/>
                      <a:pt x="37" y="24"/>
                      <a:pt x="38" y="22"/>
                    </a:cubicBezTo>
                    <a:cubicBezTo>
                      <a:pt x="38" y="20"/>
                      <a:pt x="39" y="20"/>
                      <a:pt x="40" y="21"/>
                    </a:cubicBezTo>
                    <a:cubicBezTo>
                      <a:pt x="40" y="21"/>
                      <a:pt x="42" y="20"/>
                      <a:pt x="43" y="19"/>
                    </a:cubicBezTo>
                    <a:cubicBezTo>
                      <a:pt x="45" y="18"/>
                      <a:pt x="48" y="17"/>
                      <a:pt x="48" y="16"/>
                    </a:cubicBezTo>
                    <a:cubicBezTo>
                      <a:pt x="48" y="16"/>
                      <a:pt x="49" y="15"/>
                      <a:pt x="48" y="16"/>
                    </a:cubicBezTo>
                    <a:cubicBezTo>
                      <a:pt x="47" y="16"/>
                      <a:pt x="47" y="15"/>
                      <a:pt x="48" y="14"/>
                    </a:cubicBezTo>
                    <a:cubicBezTo>
                      <a:pt x="48" y="14"/>
                      <a:pt x="48" y="13"/>
                      <a:pt x="49" y="12"/>
                    </a:cubicBezTo>
                    <a:cubicBezTo>
                      <a:pt x="50" y="12"/>
                      <a:pt x="50" y="11"/>
                      <a:pt x="51" y="11"/>
                    </a:cubicBezTo>
                    <a:cubicBezTo>
                      <a:pt x="52" y="10"/>
                      <a:pt x="54" y="10"/>
                      <a:pt x="55" y="10"/>
                    </a:cubicBezTo>
                    <a:cubicBezTo>
                      <a:pt x="56" y="10"/>
                      <a:pt x="57" y="10"/>
                      <a:pt x="58" y="9"/>
                    </a:cubicBezTo>
                    <a:cubicBezTo>
                      <a:pt x="58" y="9"/>
                      <a:pt x="59" y="8"/>
                      <a:pt x="59" y="9"/>
                    </a:cubicBezTo>
                    <a:cubicBezTo>
                      <a:pt x="58" y="10"/>
                      <a:pt x="58" y="10"/>
                      <a:pt x="59" y="10"/>
                    </a:cubicBezTo>
                    <a:cubicBezTo>
                      <a:pt x="61" y="11"/>
                      <a:pt x="64" y="13"/>
                      <a:pt x="65" y="14"/>
                    </a:cubicBezTo>
                    <a:cubicBezTo>
                      <a:pt x="65" y="14"/>
                      <a:pt x="66" y="14"/>
                      <a:pt x="67" y="16"/>
                    </a:cubicBezTo>
                    <a:cubicBezTo>
                      <a:pt x="67" y="17"/>
                      <a:pt x="68" y="19"/>
                      <a:pt x="68" y="19"/>
                    </a:cubicBezTo>
                    <a:cubicBezTo>
                      <a:pt x="68" y="20"/>
                      <a:pt x="68" y="20"/>
                      <a:pt x="69" y="18"/>
                    </a:cubicBezTo>
                    <a:cubicBezTo>
                      <a:pt x="69" y="17"/>
                      <a:pt x="69" y="16"/>
                      <a:pt x="70" y="17"/>
                    </a:cubicBezTo>
                    <a:cubicBezTo>
                      <a:pt x="70" y="17"/>
                      <a:pt x="71" y="17"/>
                      <a:pt x="71" y="18"/>
                    </a:cubicBezTo>
                    <a:cubicBezTo>
                      <a:pt x="71" y="19"/>
                      <a:pt x="71" y="19"/>
                      <a:pt x="72" y="19"/>
                    </a:cubicBezTo>
                    <a:cubicBezTo>
                      <a:pt x="72" y="18"/>
                      <a:pt x="72" y="18"/>
                      <a:pt x="73" y="18"/>
                    </a:cubicBezTo>
                    <a:cubicBezTo>
                      <a:pt x="73" y="18"/>
                      <a:pt x="73" y="18"/>
                      <a:pt x="73" y="17"/>
                    </a:cubicBezTo>
                    <a:cubicBezTo>
                      <a:pt x="72" y="17"/>
                      <a:pt x="74" y="17"/>
                      <a:pt x="74" y="18"/>
                    </a:cubicBezTo>
                    <a:cubicBezTo>
                      <a:pt x="75" y="20"/>
                      <a:pt x="78" y="23"/>
                      <a:pt x="76" y="22"/>
                    </a:cubicBezTo>
                    <a:cubicBezTo>
                      <a:pt x="75" y="21"/>
                      <a:pt x="75" y="22"/>
                      <a:pt x="74" y="21"/>
                    </a:cubicBezTo>
                    <a:cubicBezTo>
                      <a:pt x="72" y="19"/>
                      <a:pt x="73" y="18"/>
                      <a:pt x="71" y="20"/>
                    </a:cubicBezTo>
                    <a:cubicBezTo>
                      <a:pt x="70" y="21"/>
                      <a:pt x="67" y="24"/>
                      <a:pt x="69" y="27"/>
                    </a:cubicBezTo>
                    <a:cubicBezTo>
                      <a:pt x="70" y="29"/>
                      <a:pt x="73" y="33"/>
                      <a:pt x="76" y="37"/>
                    </a:cubicBezTo>
                    <a:cubicBezTo>
                      <a:pt x="78" y="33"/>
                      <a:pt x="78" y="33"/>
                      <a:pt x="78" y="33"/>
                    </a:cubicBezTo>
                    <a:cubicBezTo>
                      <a:pt x="78" y="33"/>
                      <a:pt x="78" y="30"/>
                      <a:pt x="78"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8" name="Freeform 333">
                <a:extLst>
                  <a:ext uri="{FF2B5EF4-FFF2-40B4-BE49-F238E27FC236}">
                    <a16:creationId xmlns:a16="http://schemas.microsoft.com/office/drawing/2014/main" id="{8DD70589-F1CC-4724-93F0-6230921A74F8}"/>
                  </a:ext>
                </a:extLst>
              </p:cNvPr>
              <p:cNvSpPr>
                <a:spLocks/>
              </p:cNvSpPr>
              <p:nvPr/>
            </p:nvSpPr>
            <p:spPr bwMode="auto">
              <a:xfrm>
                <a:off x="1818" y="2527"/>
                <a:ext cx="10" cy="5"/>
              </a:xfrm>
              <a:custGeom>
                <a:avLst/>
                <a:gdLst>
                  <a:gd name="T0" fmla="*/ 3 w 7"/>
                  <a:gd name="T1" fmla="*/ 0 h 4"/>
                  <a:gd name="T2" fmla="*/ 5 w 7"/>
                  <a:gd name="T3" fmla="*/ 4 h 4"/>
                  <a:gd name="T4" fmla="*/ 6 w 7"/>
                  <a:gd name="T5" fmla="*/ 3 h 4"/>
                  <a:gd name="T6" fmla="*/ 3 w 7"/>
                  <a:gd name="T7" fmla="*/ 0 h 4"/>
                </a:gdLst>
                <a:ahLst/>
                <a:cxnLst>
                  <a:cxn ang="0">
                    <a:pos x="T0" y="T1"/>
                  </a:cxn>
                  <a:cxn ang="0">
                    <a:pos x="T2" y="T3"/>
                  </a:cxn>
                  <a:cxn ang="0">
                    <a:pos x="T4" y="T5"/>
                  </a:cxn>
                  <a:cxn ang="0">
                    <a:pos x="T6" y="T7"/>
                  </a:cxn>
                </a:cxnLst>
                <a:rect l="0" t="0" r="r" b="b"/>
                <a:pathLst>
                  <a:path w="7" h="4">
                    <a:moveTo>
                      <a:pt x="3" y="0"/>
                    </a:moveTo>
                    <a:cubicBezTo>
                      <a:pt x="2" y="1"/>
                      <a:pt x="0" y="2"/>
                      <a:pt x="5" y="4"/>
                    </a:cubicBezTo>
                    <a:cubicBezTo>
                      <a:pt x="5" y="4"/>
                      <a:pt x="7" y="4"/>
                      <a:pt x="6" y="3"/>
                    </a:cubicBezTo>
                    <a:cubicBezTo>
                      <a:pt x="5"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9" name="Freeform 334">
                <a:extLst>
                  <a:ext uri="{FF2B5EF4-FFF2-40B4-BE49-F238E27FC236}">
                    <a16:creationId xmlns:a16="http://schemas.microsoft.com/office/drawing/2014/main" id="{AC072546-9CAA-485B-B3E6-9E3E97D044C6}"/>
                  </a:ext>
                </a:extLst>
              </p:cNvPr>
              <p:cNvSpPr>
                <a:spLocks/>
              </p:cNvSpPr>
              <p:nvPr/>
            </p:nvSpPr>
            <p:spPr bwMode="auto">
              <a:xfrm>
                <a:off x="1880" y="2508"/>
                <a:ext cx="3" cy="5"/>
              </a:xfrm>
              <a:custGeom>
                <a:avLst/>
                <a:gdLst>
                  <a:gd name="T0" fmla="*/ 2 w 2"/>
                  <a:gd name="T1" fmla="*/ 4 h 4"/>
                  <a:gd name="T2" fmla="*/ 1 w 2"/>
                  <a:gd name="T3" fmla="*/ 1 h 4"/>
                  <a:gd name="T4" fmla="*/ 2 w 2"/>
                  <a:gd name="T5" fmla="*/ 4 h 4"/>
                </a:gdLst>
                <a:ahLst/>
                <a:cxnLst>
                  <a:cxn ang="0">
                    <a:pos x="T0" y="T1"/>
                  </a:cxn>
                  <a:cxn ang="0">
                    <a:pos x="T2" y="T3"/>
                  </a:cxn>
                  <a:cxn ang="0">
                    <a:pos x="T4" y="T5"/>
                  </a:cxn>
                </a:cxnLst>
                <a:rect l="0" t="0" r="r" b="b"/>
                <a:pathLst>
                  <a:path w="2" h="4">
                    <a:moveTo>
                      <a:pt x="2" y="4"/>
                    </a:moveTo>
                    <a:cubicBezTo>
                      <a:pt x="2" y="4"/>
                      <a:pt x="2" y="0"/>
                      <a:pt x="1" y="1"/>
                    </a:cubicBezTo>
                    <a:cubicBezTo>
                      <a:pt x="0"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0" name="Freeform 335">
                <a:extLst>
                  <a:ext uri="{FF2B5EF4-FFF2-40B4-BE49-F238E27FC236}">
                    <a16:creationId xmlns:a16="http://schemas.microsoft.com/office/drawing/2014/main" id="{0DA47C1A-66FB-4F5C-A8E9-44DC463A426B}"/>
                  </a:ext>
                </a:extLst>
              </p:cNvPr>
              <p:cNvSpPr>
                <a:spLocks/>
              </p:cNvSpPr>
              <p:nvPr/>
            </p:nvSpPr>
            <p:spPr bwMode="auto">
              <a:xfrm>
                <a:off x="1814" y="2490"/>
                <a:ext cx="4" cy="3"/>
              </a:xfrm>
              <a:custGeom>
                <a:avLst/>
                <a:gdLst>
                  <a:gd name="T0" fmla="*/ 1 w 3"/>
                  <a:gd name="T1" fmla="*/ 2 h 2"/>
                  <a:gd name="T2" fmla="*/ 1 w 3"/>
                  <a:gd name="T3" fmla="*/ 1 h 2"/>
                  <a:gd name="T4" fmla="*/ 1 w 3"/>
                  <a:gd name="T5" fmla="*/ 2 h 2"/>
                </a:gdLst>
                <a:ahLst/>
                <a:cxnLst>
                  <a:cxn ang="0">
                    <a:pos x="T0" y="T1"/>
                  </a:cxn>
                  <a:cxn ang="0">
                    <a:pos x="T2" y="T3"/>
                  </a:cxn>
                  <a:cxn ang="0">
                    <a:pos x="T4" y="T5"/>
                  </a:cxn>
                </a:cxnLst>
                <a:rect l="0" t="0" r="r" b="b"/>
                <a:pathLst>
                  <a:path w="3" h="2">
                    <a:moveTo>
                      <a:pt x="1" y="2"/>
                    </a:moveTo>
                    <a:cubicBezTo>
                      <a:pt x="1" y="2"/>
                      <a:pt x="3" y="2"/>
                      <a:pt x="1" y="1"/>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1" name="Freeform 336">
                <a:extLst>
                  <a:ext uri="{FF2B5EF4-FFF2-40B4-BE49-F238E27FC236}">
                    <a16:creationId xmlns:a16="http://schemas.microsoft.com/office/drawing/2014/main" id="{6767041D-42BF-458C-87C7-34D26C6EBB7C}"/>
                  </a:ext>
                </a:extLst>
              </p:cNvPr>
              <p:cNvSpPr>
                <a:spLocks/>
              </p:cNvSpPr>
              <p:nvPr/>
            </p:nvSpPr>
            <p:spPr bwMode="auto">
              <a:xfrm>
                <a:off x="1877" y="2427"/>
                <a:ext cx="252" cy="341"/>
              </a:xfrm>
              <a:custGeom>
                <a:avLst/>
                <a:gdLst>
                  <a:gd name="T0" fmla="*/ 20 w 182"/>
                  <a:gd name="T1" fmla="*/ 174 h 249"/>
                  <a:gd name="T2" fmla="*/ 31 w 182"/>
                  <a:gd name="T3" fmla="*/ 181 h 249"/>
                  <a:gd name="T4" fmla="*/ 57 w 182"/>
                  <a:gd name="T5" fmla="*/ 188 h 249"/>
                  <a:gd name="T6" fmla="*/ 70 w 182"/>
                  <a:gd name="T7" fmla="*/ 195 h 249"/>
                  <a:gd name="T8" fmla="*/ 80 w 182"/>
                  <a:gd name="T9" fmla="*/ 205 h 249"/>
                  <a:gd name="T10" fmla="*/ 93 w 182"/>
                  <a:gd name="T11" fmla="*/ 223 h 249"/>
                  <a:gd name="T12" fmla="*/ 97 w 182"/>
                  <a:gd name="T13" fmla="*/ 222 h 249"/>
                  <a:gd name="T14" fmla="*/ 107 w 182"/>
                  <a:gd name="T15" fmla="*/ 220 h 249"/>
                  <a:gd name="T16" fmla="*/ 119 w 182"/>
                  <a:gd name="T17" fmla="*/ 221 h 249"/>
                  <a:gd name="T18" fmla="*/ 128 w 182"/>
                  <a:gd name="T19" fmla="*/ 222 h 249"/>
                  <a:gd name="T20" fmla="*/ 127 w 182"/>
                  <a:gd name="T21" fmla="*/ 243 h 249"/>
                  <a:gd name="T22" fmla="*/ 140 w 182"/>
                  <a:gd name="T23" fmla="*/ 226 h 249"/>
                  <a:gd name="T24" fmla="*/ 139 w 182"/>
                  <a:gd name="T25" fmla="*/ 192 h 249"/>
                  <a:gd name="T26" fmla="*/ 142 w 182"/>
                  <a:gd name="T27" fmla="*/ 175 h 249"/>
                  <a:gd name="T28" fmla="*/ 147 w 182"/>
                  <a:gd name="T29" fmla="*/ 172 h 249"/>
                  <a:gd name="T30" fmla="*/ 137 w 182"/>
                  <a:gd name="T31" fmla="*/ 169 h 249"/>
                  <a:gd name="T32" fmla="*/ 162 w 182"/>
                  <a:gd name="T33" fmla="*/ 160 h 249"/>
                  <a:gd name="T34" fmla="*/ 169 w 182"/>
                  <a:gd name="T35" fmla="*/ 158 h 249"/>
                  <a:gd name="T36" fmla="*/ 177 w 182"/>
                  <a:gd name="T37" fmla="*/ 160 h 249"/>
                  <a:gd name="T38" fmla="*/ 182 w 182"/>
                  <a:gd name="T39" fmla="*/ 167 h 249"/>
                  <a:gd name="T40" fmla="*/ 168 w 182"/>
                  <a:gd name="T41" fmla="*/ 144 h 249"/>
                  <a:gd name="T42" fmla="*/ 175 w 182"/>
                  <a:gd name="T43" fmla="*/ 135 h 249"/>
                  <a:gd name="T44" fmla="*/ 169 w 182"/>
                  <a:gd name="T45" fmla="*/ 126 h 249"/>
                  <a:gd name="T46" fmla="*/ 168 w 182"/>
                  <a:gd name="T47" fmla="*/ 106 h 249"/>
                  <a:gd name="T48" fmla="*/ 158 w 182"/>
                  <a:gd name="T49" fmla="*/ 93 h 249"/>
                  <a:gd name="T50" fmla="*/ 133 w 182"/>
                  <a:gd name="T51" fmla="*/ 82 h 249"/>
                  <a:gd name="T52" fmla="*/ 110 w 182"/>
                  <a:gd name="T53" fmla="*/ 81 h 249"/>
                  <a:gd name="T54" fmla="*/ 100 w 182"/>
                  <a:gd name="T55" fmla="*/ 76 h 249"/>
                  <a:gd name="T56" fmla="*/ 100 w 182"/>
                  <a:gd name="T57" fmla="*/ 66 h 249"/>
                  <a:gd name="T58" fmla="*/ 94 w 182"/>
                  <a:gd name="T59" fmla="*/ 51 h 249"/>
                  <a:gd name="T60" fmla="*/ 90 w 182"/>
                  <a:gd name="T61" fmla="*/ 48 h 249"/>
                  <a:gd name="T62" fmla="*/ 91 w 182"/>
                  <a:gd name="T63" fmla="*/ 38 h 249"/>
                  <a:gd name="T64" fmla="*/ 93 w 182"/>
                  <a:gd name="T65" fmla="*/ 29 h 249"/>
                  <a:gd name="T66" fmla="*/ 99 w 182"/>
                  <a:gd name="T67" fmla="*/ 21 h 249"/>
                  <a:gd name="T68" fmla="*/ 112 w 182"/>
                  <a:gd name="T69" fmla="*/ 10 h 249"/>
                  <a:gd name="T70" fmla="*/ 102 w 182"/>
                  <a:gd name="T71" fmla="*/ 6 h 249"/>
                  <a:gd name="T72" fmla="*/ 73 w 182"/>
                  <a:gd name="T73" fmla="*/ 19 h 249"/>
                  <a:gd name="T74" fmla="*/ 63 w 182"/>
                  <a:gd name="T75" fmla="*/ 21 h 249"/>
                  <a:gd name="T76" fmla="*/ 53 w 182"/>
                  <a:gd name="T77" fmla="*/ 29 h 249"/>
                  <a:gd name="T78" fmla="*/ 51 w 182"/>
                  <a:gd name="T79" fmla="*/ 45 h 249"/>
                  <a:gd name="T80" fmla="*/ 33 w 182"/>
                  <a:gd name="T81" fmla="*/ 60 h 249"/>
                  <a:gd name="T82" fmla="*/ 24 w 182"/>
                  <a:gd name="T83" fmla="*/ 59 h 249"/>
                  <a:gd name="T84" fmla="*/ 28 w 182"/>
                  <a:gd name="T85" fmla="*/ 67 h 249"/>
                  <a:gd name="T86" fmla="*/ 22 w 182"/>
                  <a:gd name="T87" fmla="*/ 74 h 249"/>
                  <a:gd name="T88" fmla="*/ 18 w 182"/>
                  <a:gd name="T89" fmla="*/ 79 h 249"/>
                  <a:gd name="T90" fmla="*/ 27 w 182"/>
                  <a:gd name="T91" fmla="*/ 102 h 249"/>
                  <a:gd name="T92" fmla="*/ 27 w 182"/>
                  <a:gd name="T93" fmla="*/ 122 h 249"/>
                  <a:gd name="T94" fmla="*/ 29 w 182"/>
                  <a:gd name="T95" fmla="*/ 126 h 249"/>
                  <a:gd name="T96" fmla="*/ 22 w 182"/>
                  <a:gd name="T97" fmla="*/ 140 h 249"/>
                  <a:gd name="T98" fmla="*/ 8 w 182"/>
                  <a:gd name="T99" fmla="*/ 159 h 249"/>
                  <a:gd name="T100" fmla="*/ 4 w 182"/>
                  <a:gd name="T101" fmla="*/ 16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249">
                    <a:moveTo>
                      <a:pt x="9" y="168"/>
                    </a:moveTo>
                    <a:cubicBezTo>
                      <a:pt x="10" y="169"/>
                      <a:pt x="10" y="169"/>
                      <a:pt x="11" y="169"/>
                    </a:cubicBezTo>
                    <a:cubicBezTo>
                      <a:pt x="11" y="170"/>
                      <a:pt x="13" y="171"/>
                      <a:pt x="14" y="171"/>
                    </a:cubicBezTo>
                    <a:cubicBezTo>
                      <a:pt x="15" y="172"/>
                      <a:pt x="19" y="174"/>
                      <a:pt x="20" y="174"/>
                    </a:cubicBezTo>
                    <a:cubicBezTo>
                      <a:pt x="21" y="174"/>
                      <a:pt x="21" y="174"/>
                      <a:pt x="22" y="174"/>
                    </a:cubicBezTo>
                    <a:cubicBezTo>
                      <a:pt x="22" y="174"/>
                      <a:pt x="24" y="176"/>
                      <a:pt x="24" y="177"/>
                    </a:cubicBezTo>
                    <a:cubicBezTo>
                      <a:pt x="24" y="177"/>
                      <a:pt x="25" y="180"/>
                      <a:pt x="27" y="181"/>
                    </a:cubicBezTo>
                    <a:cubicBezTo>
                      <a:pt x="30" y="181"/>
                      <a:pt x="30" y="181"/>
                      <a:pt x="31" y="181"/>
                    </a:cubicBezTo>
                    <a:cubicBezTo>
                      <a:pt x="32" y="181"/>
                      <a:pt x="37" y="182"/>
                      <a:pt x="38" y="182"/>
                    </a:cubicBezTo>
                    <a:cubicBezTo>
                      <a:pt x="38" y="182"/>
                      <a:pt x="43" y="181"/>
                      <a:pt x="43" y="181"/>
                    </a:cubicBezTo>
                    <a:cubicBezTo>
                      <a:pt x="43" y="181"/>
                      <a:pt x="43" y="180"/>
                      <a:pt x="44" y="181"/>
                    </a:cubicBezTo>
                    <a:cubicBezTo>
                      <a:pt x="45" y="181"/>
                      <a:pt x="53" y="186"/>
                      <a:pt x="57" y="188"/>
                    </a:cubicBezTo>
                    <a:cubicBezTo>
                      <a:pt x="57" y="188"/>
                      <a:pt x="57" y="188"/>
                      <a:pt x="57" y="188"/>
                    </a:cubicBezTo>
                    <a:cubicBezTo>
                      <a:pt x="58" y="187"/>
                      <a:pt x="60" y="187"/>
                      <a:pt x="62" y="188"/>
                    </a:cubicBezTo>
                    <a:cubicBezTo>
                      <a:pt x="64" y="189"/>
                      <a:pt x="67" y="192"/>
                      <a:pt x="68" y="193"/>
                    </a:cubicBezTo>
                    <a:cubicBezTo>
                      <a:pt x="70" y="194"/>
                      <a:pt x="70" y="194"/>
                      <a:pt x="70" y="195"/>
                    </a:cubicBezTo>
                    <a:cubicBezTo>
                      <a:pt x="70" y="195"/>
                      <a:pt x="72" y="200"/>
                      <a:pt x="72" y="200"/>
                    </a:cubicBezTo>
                    <a:cubicBezTo>
                      <a:pt x="72" y="201"/>
                      <a:pt x="72" y="201"/>
                      <a:pt x="74" y="202"/>
                    </a:cubicBezTo>
                    <a:cubicBezTo>
                      <a:pt x="75" y="202"/>
                      <a:pt x="76" y="202"/>
                      <a:pt x="77" y="203"/>
                    </a:cubicBezTo>
                    <a:cubicBezTo>
                      <a:pt x="77" y="204"/>
                      <a:pt x="79" y="205"/>
                      <a:pt x="80" y="205"/>
                    </a:cubicBezTo>
                    <a:cubicBezTo>
                      <a:pt x="82" y="206"/>
                      <a:pt x="84" y="207"/>
                      <a:pt x="84" y="210"/>
                    </a:cubicBezTo>
                    <a:cubicBezTo>
                      <a:pt x="83" y="213"/>
                      <a:pt x="84" y="213"/>
                      <a:pt x="86" y="213"/>
                    </a:cubicBezTo>
                    <a:cubicBezTo>
                      <a:pt x="87" y="214"/>
                      <a:pt x="89" y="214"/>
                      <a:pt x="89" y="216"/>
                    </a:cubicBezTo>
                    <a:cubicBezTo>
                      <a:pt x="89" y="218"/>
                      <a:pt x="91" y="224"/>
                      <a:pt x="93" y="223"/>
                    </a:cubicBezTo>
                    <a:cubicBezTo>
                      <a:pt x="93" y="223"/>
                      <a:pt x="94" y="223"/>
                      <a:pt x="95" y="223"/>
                    </a:cubicBezTo>
                    <a:cubicBezTo>
                      <a:pt x="95" y="223"/>
                      <a:pt x="95" y="223"/>
                      <a:pt x="96" y="223"/>
                    </a:cubicBezTo>
                    <a:cubicBezTo>
                      <a:pt x="96" y="223"/>
                      <a:pt x="96" y="223"/>
                      <a:pt x="96" y="223"/>
                    </a:cubicBezTo>
                    <a:cubicBezTo>
                      <a:pt x="97" y="222"/>
                      <a:pt x="97" y="222"/>
                      <a:pt x="97" y="222"/>
                    </a:cubicBezTo>
                    <a:cubicBezTo>
                      <a:pt x="98" y="222"/>
                      <a:pt x="101" y="223"/>
                      <a:pt x="102" y="223"/>
                    </a:cubicBezTo>
                    <a:cubicBezTo>
                      <a:pt x="103" y="223"/>
                      <a:pt x="104" y="223"/>
                      <a:pt x="105" y="222"/>
                    </a:cubicBezTo>
                    <a:cubicBezTo>
                      <a:pt x="105" y="221"/>
                      <a:pt x="106" y="221"/>
                      <a:pt x="106" y="221"/>
                    </a:cubicBezTo>
                    <a:cubicBezTo>
                      <a:pt x="107" y="221"/>
                      <a:pt x="107" y="221"/>
                      <a:pt x="107" y="220"/>
                    </a:cubicBezTo>
                    <a:cubicBezTo>
                      <a:pt x="108" y="220"/>
                      <a:pt x="108" y="219"/>
                      <a:pt x="109" y="219"/>
                    </a:cubicBezTo>
                    <a:cubicBezTo>
                      <a:pt x="110" y="219"/>
                      <a:pt x="111" y="220"/>
                      <a:pt x="112" y="220"/>
                    </a:cubicBezTo>
                    <a:cubicBezTo>
                      <a:pt x="113" y="221"/>
                      <a:pt x="116" y="222"/>
                      <a:pt x="117" y="221"/>
                    </a:cubicBezTo>
                    <a:cubicBezTo>
                      <a:pt x="118" y="221"/>
                      <a:pt x="118" y="221"/>
                      <a:pt x="119" y="221"/>
                    </a:cubicBezTo>
                    <a:cubicBezTo>
                      <a:pt x="120" y="220"/>
                      <a:pt x="120" y="220"/>
                      <a:pt x="121" y="220"/>
                    </a:cubicBezTo>
                    <a:cubicBezTo>
                      <a:pt x="121" y="220"/>
                      <a:pt x="121" y="219"/>
                      <a:pt x="122" y="219"/>
                    </a:cubicBezTo>
                    <a:cubicBezTo>
                      <a:pt x="123" y="219"/>
                      <a:pt x="123" y="220"/>
                      <a:pt x="124" y="220"/>
                    </a:cubicBezTo>
                    <a:cubicBezTo>
                      <a:pt x="125" y="221"/>
                      <a:pt x="126" y="222"/>
                      <a:pt x="128" y="222"/>
                    </a:cubicBezTo>
                    <a:cubicBezTo>
                      <a:pt x="129" y="223"/>
                      <a:pt x="134" y="223"/>
                      <a:pt x="134" y="225"/>
                    </a:cubicBezTo>
                    <a:cubicBezTo>
                      <a:pt x="134" y="228"/>
                      <a:pt x="133" y="229"/>
                      <a:pt x="132" y="230"/>
                    </a:cubicBezTo>
                    <a:cubicBezTo>
                      <a:pt x="131" y="231"/>
                      <a:pt x="126" y="238"/>
                      <a:pt x="126" y="240"/>
                    </a:cubicBezTo>
                    <a:cubicBezTo>
                      <a:pt x="125" y="242"/>
                      <a:pt x="126" y="244"/>
                      <a:pt x="127" y="243"/>
                    </a:cubicBezTo>
                    <a:cubicBezTo>
                      <a:pt x="129" y="243"/>
                      <a:pt x="130" y="242"/>
                      <a:pt x="131" y="243"/>
                    </a:cubicBezTo>
                    <a:cubicBezTo>
                      <a:pt x="131" y="244"/>
                      <a:pt x="134" y="247"/>
                      <a:pt x="136" y="249"/>
                    </a:cubicBezTo>
                    <a:cubicBezTo>
                      <a:pt x="136" y="248"/>
                      <a:pt x="136" y="247"/>
                      <a:pt x="136" y="246"/>
                    </a:cubicBezTo>
                    <a:cubicBezTo>
                      <a:pt x="137" y="245"/>
                      <a:pt x="140" y="226"/>
                      <a:pt x="140" y="226"/>
                    </a:cubicBezTo>
                    <a:cubicBezTo>
                      <a:pt x="140" y="226"/>
                      <a:pt x="142" y="213"/>
                      <a:pt x="143" y="209"/>
                    </a:cubicBezTo>
                    <a:cubicBezTo>
                      <a:pt x="143" y="205"/>
                      <a:pt x="144" y="203"/>
                      <a:pt x="143" y="201"/>
                    </a:cubicBezTo>
                    <a:cubicBezTo>
                      <a:pt x="143" y="200"/>
                      <a:pt x="142" y="198"/>
                      <a:pt x="142" y="197"/>
                    </a:cubicBezTo>
                    <a:cubicBezTo>
                      <a:pt x="142" y="196"/>
                      <a:pt x="141" y="193"/>
                      <a:pt x="139" y="192"/>
                    </a:cubicBezTo>
                    <a:cubicBezTo>
                      <a:pt x="137" y="191"/>
                      <a:pt x="135" y="189"/>
                      <a:pt x="134" y="187"/>
                    </a:cubicBezTo>
                    <a:cubicBezTo>
                      <a:pt x="134" y="184"/>
                      <a:pt x="134" y="178"/>
                      <a:pt x="134" y="178"/>
                    </a:cubicBezTo>
                    <a:cubicBezTo>
                      <a:pt x="134" y="178"/>
                      <a:pt x="134" y="178"/>
                      <a:pt x="135" y="177"/>
                    </a:cubicBezTo>
                    <a:cubicBezTo>
                      <a:pt x="136" y="177"/>
                      <a:pt x="142" y="175"/>
                      <a:pt x="142" y="175"/>
                    </a:cubicBezTo>
                    <a:cubicBezTo>
                      <a:pt x="142" y="175"/>
                      <a:pt x="144" y="175"/>
                      <a:pt x="145" y="175"/>
                    </a:cubicBezTo>
                    <a:cubicBezTo>
                      <a:pt x="145" y="175"/>
                      <a:pt x="147" y="176"/>
                      <a:pt x="147" y="176"/>
                    </a:cubicBezTo>
                    <a:cubicBezTo>
                      <a:pt x="147" y="176"/>
                      <a:pt x="148" y="177"/>
                      <a:pt x="148" y="175"/>
                    </a:cubicBezTo>
                    <a:cubicBezTo>
                      <a:pt x="147" y="174"/>
                      <a:pt x="148" y="173"/>
                      <a:pt x="147" y="172"/>
                    </a:cubicBezTo>
                    <a:cubicBezTo>
                      <a:pt x="146" y="171"/>
                      <a:pt x="145" y="170"/>
                      <a:pt x="145" y="170"/>
                    </a:cubicBezTo>
                    <a:cubicBezTo>
                      <a:pt x="144" y="171"/>
                      <a:pt x="144" y="171"/>
                      <a:pt x="143" y="171"/>
                    </a:cubicBezTo>
                    <a:cubicBezTo>
                      <a:pt x="143" y="170"/>
                      <a:pt x="139" y="170"/>
                      <a:pt x="138" y="170"/>
                    </a:cubicBezTo>
                    <a:cubicBezTo>
                      <a:pt x="137" y="170"/>
                      <a:pt x="138" y="169"/>
                      <a:pt x="137" y="169"/>
                    </a:cubicBezTo>
                    <a:cubicBezTo>
                      <a:pt x="137" y="168"/>
                      <a:pt x="137" y="161"/>
                      <a:pt x="137" y="161"/>
                    </a:cubicBezTo>
                    <a:cubicBezTo>
                      <a:pt x="137" y="161"/>
                      <a:pt x="137" y="161"/>
                      <a:pt x="138" y="161"/>
                    </a:cubicBezTo>
                    <a:cubicBezTo>
                      <a:pt x="139" y="161"/>
                      <a:pt x="162" y="160"/>
                      <a:pt x="162" y="160"/>
                    </a:cubicBezTo>
                    <a:cubicBezTo>
                      <a:pt x="162" y="160"/>
                      <a:pt x="163" y="160"/>
                      <a:pt x="162" y="160"/>
                    </a:cubicBezTo>
                    <a:cubicBezTo>
                      <a:pt x="161" y="159"/>
                      <a:pt x="161" y="158"/>
                      <a:pt x="162" y="157"/>
                    </a:cubicBezTo>
                    <a:cubicBezTo>
                      <a:pt x="162" y="157"/>
                      <a:pt x="162" y="156"/>
                      <a:pt x="163" y="157"/>
                    </a:cubicBezTo>
                    <a:cubicBezTo>
                      <a:pt x="164" y="158"/>
                      <a:pt x="165" y="160"/>
                      <a:pt x="166" y="160"/>
                    </a:cubicBezTo>
                    <a:cubicBezTo>
                      <a:pt x="168" y="160"/>
                      <a:pt x="168" y="159"/>
                      <a:pt x="169" y="158"/>
                    </a:cubicBezTo>
                    <a:cubicBezTo>
                      <a:pt x="170" y="157"/>
                      <a:pt x="170" y="156"/>
                      <a:pt x="171" y="156"/>
                    </a:cubicBezTo>
                    <a:cubicBezTo>
                      <a:pt x="171" y="156"/>
                      <a:pt x="174" y="155"/>
                      <a:pt x="175" y="155"/>
                    </a:cubicBezTo>
                    <a:cubicBezTo>
                      <a:pt x="175" y="155"/>
                      <a:pt x="175" y="156"/>
                      <a:pt x="176" y="157"/>
                    </a:cubicBezTo>
                    <a:cubicBezTo>
                      <a:pt x="176" y="157"/>
                      <a:pt x="177" y="159"/>
                      <a:pt x="177" y="160"/>
                    </a:cubicBezTo>
                    <a:cubicBezTo>
                      <a:pt x="178" y="161"/>
                      <a:pt x="179" y="162"/>
                      <a:pt x="179" y="164"/>
                    </a:cubicBezTo>
                    <a:cubicBezTo>
                      <a:pt x="178" y="166"/>
                      <a:pt x="178" y="168"/>
                      <a:pt x="179" y="168"/>
                    </a:cubicBezTo>
                    <a:cubicBezTo>
                      <a:pt x="180" y="168"/>
                      <a:pt x="181" y="168"/>
                      <a:pt x="182" y="168"/>
                    </a:cubicBezTo>
                    <a:cubicBezTo>
                      <a:pt x="182" y="168"/>
                      <a:pt x="182" y="167"/>
                      <a:pt x="182" y="167"/>
                    </a:cubicBezTo>
                    <a:cubicBezTo>
                      <a:pt x="182" y="167"/>
                      <a:pt x="179" y="159"/>
                      <a:pt x="179" y="158"/>
                    </a:cubicBezTo>
                    <a:cubicBezTo>
                      <a:pt x="179" y="157"/>
                      <a:pt x="175" y="150"/>
                      <a:pt x="175" y="149"/>
                    </a:cubicBezTo>
                    <a:cubicBezTo>
                      <a:pt x="175" y="148"/>
                      <a:pt x="172" y="146"/>
                      <a:pt x="171" y="145"/>
                    </a:cubicBezTo>
                    <a:cubicBezTo>
                      <a:pt x="171" y="144"/>
                      <a:pt x="169" y="144"/>
                      <a:pt x="168" y="144"/>
                    </a:cubicBezTo>
                    <a:cubicBezTo>
                      <a:pt x="167" y="144"/>
                      <a:pt x="167" y="143"/>
                      <a:pt x="167" y="143"/>
                    </a:cubicBezTo>
                    <a:cubicBezTo>
                      <a:pt x="168" y="143"/>
                      <a:pt x="173" y="138"/>
                      <a:pt x="174" y="138"/>
                    </a:cubicBezTo>
                    <a:cubicBezTo>
                      <a:pt x="174" y="137"/>
                      <a:pt x="175" y="136"/>
                      <a:pt x="175" y="135"/>
                    </a:cubicBezTo>
                    <a:cubicBezTo>
                      <a:pt x="175" y="135"/>
                      <a:pt x="175" y="135"/>
                      <a:pt x="175" y="135"/>
                    </a:cubicBezTo>
                    <a:cubicBezTo>
                      <a:pt x="174" y="135"/>
                      <a:pt x="174" y="134"/>
                      <a:pt x="174" y="134"/>
                    </a:cubicBezTo>
                    <a:cubicBezTo>
                      <a:pt x="174" y="132"/>
                      <a:pt x="172" y="131"/>
                      <a:pt x="171" y="131"/>
                    </a:cubicBezTo>
                    <a:cubicBezTo>
                      <a:pt x="171" y="131"/>
                      <a:pt x="171" y="130"/>
                      <a:pt x="171" y="130"/>
                    </a:cubicBezTo>
                    <a:cubicBezTo>
                      <a:pt x="171" y="129"/>
                      <a:pt x="170" y="127"/>
                      <a:pt x="169" y="126"/>
                    </a:cubicBezTo>
                    <a:cubicBezTo>
                      <a:pt x="169" y="125"/>
                      <a:pt x="169" y="124"/>
                      <a:pt x="168" y="123"/>
                    </a:cubicBezTo>
                    <a:cubicBezTo>
                      <a:pt x="167" y="121"/>
                      <a:pt x="167" y="118"/>
                      <a:pt x="167" y="116"/>
                    </a:cubicBezTo>
                    <a:cubicBezTo>
                      <a:pt x="167" y="114"/>
                      <a:pt x="167" y="108"/>
                      <a:pt x="167" y="108"/>
                    </a:cubicBezTo>
                    <a:cubicBezTo>
                      <a:pt x="167" y="107"/>
                      <a:pt x="168" y="106"/>
                      <a:pt x="168" y="106"/>
                    </a:cubicBezTo>
                    <a:cubicBezTo>
                      <a:pt x="168" y="106"/>
                      <a:pt x="171" y="100"/>
                      <a:pt x="173" y="98"/>
                    </a:cubicBezTo>
                    <a:cubicBezTo>
                      <a:pt x="174" y="97"/>
                      <a:pt x="173" y="95"/>
                      <a:pt x="173" y="95"/>
                    </a:cubicBezTo>
                    <a:cubicBezTo>
                      <a:pt x="173" y="94"/>
                      <a:pt x="172" y="94"/>
                      <a:pt x="172" y="94"/>
                    </a:cubicBezTo>
                    <a:cubicBezTo>
                      <a:pt x="166" y="92"/>
                      <a:pt x="160" y="93"/>
                      <a:pt x="158" y="93"/>
                    </a:cubicBezTo>
                    <a:cubicBezTo>
                      <a:pt x="156" y="94"/>
                      <a:pt x="145" y="95"/>
                      <a:pt x="144" y="95"/>
                    </a:cubicBezTo>
                    <a:cubicBezTo>
                      <a:pt x="144" y="95"/>
                      <a:pt x="143" y="95"/>
                      <a:pt x="143" y="95"/>
                    </a:cubicBezTo>
                    <a:cubicBezTo>
                      <a:pt x="143" y="95"/>
                      <a:pt x="134" y="83"/>
                      <a:pt x="134" y="83"/>
                    </a:cubicBezTo>
                    <a:cubicBezTo>
                      <a:pt x="133" y="82"/>
                      <a:pt x="133" y="82"/>
                      <a:pt x="133" y="82"/>
                    </a:cubicBezTo>
                    <a:cubicBezTo>
                      <a:pt x="129" y="81"/>
                      <a:pt x="129" y="81"/>
                      <a:pt x="129" y="81"/>
                    </a:cubicBezTo>
                    <a:cubicBezTo>
                      <a:pt x="124" y="80"/>
                      <a:pt x="121" y="81"/>
                      <a:pt x="120" y="82"/>
                    </a:cubicBezTo>
                    <a:cubicBezTo>
                      <a:pt x="119" y="82"/>
                      <a:pt x="118" y="82"/>
                      <a:pt x="118" y="82"/>
                    </a:cubicBezTo>
                    <a:cubicBezTo>
                      <a:pt x="118" y="82"/>
                      <a:pt x="111" y="81"/>
                      <a:pt x="110" y="81"/>
                    </a:cubicBezTo>
                    <a:cubicBezTo>
                      <a:pt x="109" y="81"/>
                      <a:pt x="107" y="82"/>
                      <a:pt x="106" y="82"/>
                    </a:cubicBezTo>
                    <a:cubicBezTo>
                      <a:pt x="106" y="82"/>
                      <a:pt x="105" y="81"/>
                      <a:pt x="105" y="81"/>
                    </a:cubicBezTo>
                    <a:cubicBezTo>
                      <a:pt x="104" y="79"/>
                      <a:pt x="104" y="79"/>
                      <a:pt x="104" y="79"/>
                    </a:cubicBezTo>
                    <a:cubicBezTo>
                      <a:pt x="103" y="76"/>
                      <a:pt x="100" y="76"/>
                      <a:pt x="100" y="76"/>
                    </a:cubicBezTo>
                    <a:cubicBezTo>
                      <a:pt x="99" y="75"/>
                      <a:pt x="99" y="73"/>
                      <a:pt x="99" y="73"/>
                    </a:cubicBezTo>
                    <a:cubicBezTo>
                      <a:pt x="98" y="72"/>
                      <a:pt x="99" y="70"/>
                      <a:pt x="99" y="69"/>
                    </a:cubicBezTo>
                    <a:cubicBezTo>
                      <a:pt x="99" y="68"/>
                      <a:pt x="99" y="67"/>
                      <a:pt x="100" y="67"/>
                    </a:cubicBezTo>
                    <a:cubicBezTo>
                      <a:pt x="100" y="66"/>
                      <a:pt x="100" y="66"/>
                      <a:pt x="100" y="66"/>
                    </a:cubicBezTo>
                    <a:cubicBezTo>
                      <a:pt x="100" y="65"/>
                      <a:pt x="100" y="62"/>
                      <a:pt x="100" y="62"/>
                    </a:cubicBezTo>
                    <a:cubicBezTo>
                      <a:pt x="99" y="61"/>
                      <a:pt x="99" y="61"/>
                      <a:pt x="99" y="61"/>
                    </a:cubicBezTo>
                    <a:cubicBezTo>
                      <a:pt x="99" y="61"/>
                      <a:pt x="98" y="60"/>
                      <a:pt x="98" y="60"/>
                    </a:cubicBezTo>
                    <a:cubicBezTo>
                      <a:pt x="98" y="59"/>
                      <a:pt x="95" y="52"/>
                      <a:pt x="94" y="51"/>
                    </a:cubicBezTo>
                    <a:cubicBezTo>
                      <a:pt x="94" y="50"/>
                      <a:pt x="92" y="50"/>
                      <a:pt x="92" y="50"/>
                    </a:cubicBezTo>
                    <a:cubicBezTo>
                      <a:pt x="92" y="50"/>
                      <a:pt x="91" y="50"/>
                      <a:pt x="91" y="50"/>
                    </a:cubicBezTo>
                    <a:cubicBezTo>
                      <a:pt x="91" y="49"/>
                      <a:pt x="91" y="49"/>
                      <a:pt x="91" y="48"/>
                    </a:cubicBezTo>
                    <a:cubicBezTo>
                      <a:pt x="91" y="48"/>
                      <a:pt x="90" y="48"/>
                      <a:pt x="90" y="48"/>
                    </a:cubicBezTo>
                    <a:cubicBezTo>
                      <a:pt x="90" y="48"/>
                      <a:pt x="87" y="49"/>
                      <a:pt x="86" y="49"/>
                    </a:cubicBezTo>
                    <a:cubicBezTo>
                      <a:pt x="85" y="50"/>
                      <a:pt x="85" y="49"/>
                      <a:pt x="85" y="49"/>
                    </a:cubicBezTo>
                    <a:cubicBezTo>
                      <a:pt x="86" y="48"/>
                      <a:pt x="89" y="43"/>
                      <a:pt x="89" y="42"/>
                    </a:cubicBezTo>
                    <a:cubicBezTo>
                      <a:pt x="90" y="42"/>
                      <a:pt x="90" y="39"/>
                      <a:pt x="91" y="38"/>
                    </a:cubicBezTo>
                    <a:cubicBezTo>
                      <a:pt x="91" y="38"/>
                      <a:pt x="91" y="36"/>
                      <a:pt x="91" y="35"/>
                    </a:cubicBezTo>
                    <a:cubicBezTo>
                      <a:pt x="92" y="34"/>
                      <a:pt x="92" y="32"/>
                      <a:pt x="92" y="31"/>
                    </a:cubicBezTo>
                    <a:cubicBezTo>
                      <a:pt x="92" y="30"/>
                      <a:pt x="92" y="30"/>
                      <a:pt x="92" y="30"/>
                    </a:cubicBezTo>
                    <a:cubicBezTo>
                      <a:pt x="92" y="30"/>
                      <a:pt x="93" y="30"/>
                      <a:pt x="93" y="29"/>
                    </a:cubicBezTo>
                    <a:cubicBezTo>
                      <a:pt x="93" y="29"/>
                      <a:pt x="93" y="28"/>
                      <a:pt x="94" y="28"/>
                    </a:cubicBezTo>
                    <a:cubicBezTo>
                      <a:pt x="94" y="27"/>
                      <a:pt x="94" y="26"/>
                      <a:pt x="95" y="25"/>
                    </a:cubicBezTo>
                    <a:cubicBezTo>
                      <a:pt x="95" y="24"/>
                      <a:pt x="97" y="22"/>
                      <a:pt x="97" y="21"/>
                    </a:cubicBezTo>
                    <a:cubicBezTo>
                      <a:pt x="98" y="21"/>
                      <a:pt x="99" y="21"/>
                      <a:pt x="99" y="21"/>
                    </a:cubicBezTo>
                    <a:cubicBezTo>
                      <a:pt x="102" y="21"/>
                      <a:pt x="103" y="18"/>
                      <a:pt x="103" y="18"/>
                    </a:cubicBezTo>
                    <a:cubicBezTo>
                      <a:pt x="103" y="18"/>
                      <a:pt x="105" y="15"/>
                      <a:pt x="105" y="13"/>
                    </a:cubicBezTo>
                    <a:cubicBezTo>
                      <a:pt x="106" y="12"/>
                      <a:pt x="107" y="12"/>
                      <a:pt x="107" y="12"/>
                    </a:cubicBezTo>
                    <a:cubicBezTo>
                      <a:pt x="112" y="10"/>
                      <a:pt x="112" y="10"/>
                      <a:pt x="112" y="10"/>
                    </a:cubicBezTo>
                    <a:cubicBezTo>
                      <a:pt x="113" y="10"/>
                      <a:pt x="115" y="9"/>
                      <a:pt x="116" y="8"/>
                    </a:cubicBezTo>
                    <a:cubicBezTo>
                      <a:pt x="118" y="7"/>
                      <a:pt x="120" y="6"/>
                      <a:pt x="117" y="3"/>
                    </a:cubicBezTo>
                    <a:cubicBezTo>
                      <a:pt x="115" y="0"/>
                      <a:pt x="111" y="0"/>
                      <a:pt x="109" y="1"/>
                    </a:cubicBezTo>
                    <a:cubicBezTo>
                      <a:pt x="107" y="2"/>
                      <a:pt x="103" y="3"/>
                      <a:pt x="102" y="6"/>
                    </a:cubicBezTo>
                    <a:cubicBezTo>
                      <a:pt x="101" y="9"/>
                      <a:pt x="100" y="10"/>
                      <a:pt x="99" y="10"/>
                    </a:cubicBezTo>
                    <a:cubicBezTo>
                      <a:pt x="98" y="11"/>
                      <a:pt x="93" y="14"/>
                      <a:pt x="91" y="15"/>
                    </a:cubicBezTo>
                    <a:cubicBezTo>
                      <a:pt x="88" y="16"/>
                      <a:pt x="83" y="19"/>
                      <a:pt x="77" y="17"/>
                    </a:cubicBezTo>
                    <a:cubicBezTo>
                      <a:pt x="77" y="17"/>
                      <a:pt x="75" y="16"/>
                      <a:pt x="73" y="19"/>
                    </a:cubicBezTo>
                    <a:cubicBezTo>
                      <a:pt x="72" y="22"/>
                      <a:pt x="71" y="26"/>
                      <a:pt x="69" y="25"/>
                    </a:cubicBezTo>
                    <a:cubicBezTo>
                      <a:pt x="68" y="25"/>
                      <a:pt x="67" y="24"/>
                      <a:pt x="68" y="23"/>
                    </a:cubicBezTo>
                    <a:cubicBezTo>
                      <a:pt x="70" y="23"/>
                      <a:pt x="70" y="23"/>
                      <a:pt x="68" y="22"/>
                    </a:cubicBezTo>
                    <a:cubicBezTo>
                      <a:pt x="66" y="21"/>
                      <a:pt x="64" y="20"/>
                      <a:pt x="63" y="21"/>
                    </a:cubicBezTo>
                    <a:cubicBezTo>
                      <a:pt x="62" y="22"/>
                      <a:pt x="60" y="23"/>
                      <a:pt x="59" y="24"/>
                    </a:cubicBezTo>
                    <a:cubicBezTo>
                      <a:pt x="58" y="25"/>
                      <a:pt x="58" y="25"/>
                      <a:pt x="58" y="26"/>
                    </a:cubicBezTo>
                    <a:cubicBezTo>
                      <a:pt x="58" y="26"/>
                      <a:pt x="57" y="27"/>
                      <a:pt x="56" y="28"/>
                    </a:cubicBezTo>
                    <a:cubicBezTo>
                      <a:pt x="55" y="28"/>
                      <a:pt x="53" y="27"/>
                      <a:pt x="53" y="29"/>
                    </a:cubicBezTo>
                    <a:cubicBezTo>
                      <a:pt x="52" y="32"/>
                      <a:pt x="50" y="35"/>
                      <a:pt x="52" y="34"/>
                    </a:cubicBezTo>
                    <a:cubicBezTo>
                      <a:pt x="54" y="33"/>
                      <a:pt x="53" y="34"/>
                      <a:pt x="53" y="36"/>
                    </a:cubicBezTo>
                    <a:cubicBezTo>
                      <a:pt x="52" y="38"/>
                      <a:pt x="50" y="41"/>
                      <a:pt x="52" y="42"/>
                    </a:cubicBezTo>
                    <a:cubicBezTo>
                      <a:pt x="53" y="42"/>
                      <a:pt x="52" y="43"/>
                      <a:pt x="51" y="45"/>
                    </a:cubicBezTo>
                    <a:cubicBezTo>
                      <a:pt x="51" y="46"/>
                      <a:pt x="51" y="46"/>
                      <a:pt x="49" y="46"/>
                    </a:cubicBezTo>
                    <a:cubicBezTo>
                      <a:pt x="48" y="46"/>
                      <a:pt x="44" y="47"/>
                      <a:pt x="44" y="49"/>
                    </a:cubicBezTo>
                    <a:cubicBezTo>
                      <a:pt x="43" y="51"/>
                      <a:pt x="41" y="54"/>
                      <a:pt x="38" y="56"/>
                    </a:cubicBezTo>
                    <a:cubicBezTo>
                      <a:pt x="35" y="57"/>
                      <a:pt x="31" y="57"/>
                      <a:pt x="33" y="60"/>
                    </a:cubicBezTo>
                    <a:cubicBezTo>
                      <a:pt x="35" y="63"/>
                      <a:pt x="35" y="64"/>
                      <a:pt x="35" y="66"/>
                    </a:cubicBezTo>
                    <a:cubicBezTo>
                      <a:pt x="35" y="67"/>
                      <a:pt x="35" y="70"/>
                      <a:pt x="32" y="65"/>
                    </a:cubicBezTo>
                    <a:cubicBezTo>
                      <a:pt x="30" y="60"/>
                      <a:pt x="27" y="58"/>
                      <a:pt x="26" y="57"/>
                    </a:cubicBezTo>
                    <a:cubicBezTo>
                      <a:pt x="25" y="58"/>
                      <a:pt x="25" y="59"/>
                      <a:pt x="24" y="59"/>
                    </a:cubicBezTo>
                    <a:cubicBezTo>
                      <a:pt x="24" y="59"/>
                      <a:pt x="25" y="60"/>
                      <a:pt x="25" y="60"/>
                    </a:cubicBezTo>
                    <a:cubicBezTo>
                      <a:pt x="26" y="61"/>
                      <a:pt x="26" y="61"/>
                      <a:pt x="26" y="62"/>
                    </a:cubicBezTo>
                    <a:cubicBezTo>
                      <a:pt x="26" y="62"/>
                      <a:pt x="26" y="63"/>
                      <a:pt x="27" y="63"/>
                    </a:cubicBezTo>
                    <a:cubicBezTo>
                      <a:pt x="27" y="64"/>
                      <a:pt x="28" y="66"/>
                      <a:pt x="28" y="67"/>
                    </a:cubicBezTo>
                    <a:cubicBezTo>
                      <a:pt x="29" y="68"/>
                      <a:pt x="29" y="68"/>
                      <a:pt x="29" y="68"/>
                    </a:cubicBezTo>
                    <a:cubicBezTo>
                      <a:pt x="28" y="69"/>
                      <a:pt x="27" y="69"/>
                      <a:pt x="27" y="69"/>
                    </a:cubicBezTo>
                    <a:cubicBezTo>
                      <a:pt x="26" y="70"/>
                      <a:pt x="24" y="73"/>
                      <a:pt x="24" y="73"/>
                    </a:cubicBezTo>
                    <a:cubicBezTo>
                      <a:pt x="23" y="74"/>
                      <a:pt x="23" y="74"/>
                      <a:pt x="22" y="74"/>
                    </a:cubicBezTo>
                    <a:cubicBezTo>
                      <a:pt x="22" y="73"/>
                      <a:pt x="21" y="72"/>
                      <a:pt x="21" y="72"/>
                    </a:cubicBezTo>
                    <a:cubicBezTo>
                      <a:pt x="20" y="71"/>
                      <a:pt x="20" y="71"/>
                      <a:pt x="20" y="72"/>
                    </a:cubicBezTo>
                    <a:cubicBezTo>
                      <a:pt x="20" y="72"/>
                      <a:pt x="20" y="75"/>
                      <a:pt x="20" y="75"/>
                    </a:cubicBezTo>
                    <a:cubicBezTo>
                      <a:pt x="18" y="79"/>
                      <a:pt x="18" y="79"/>
                      <a:pt x="18" y="79"/>
                    </a:cubicBezTo>
                    <a:cubicBezTo>
                      <a:pt x="19" y="79"/>
                      <a:pt x="19" y="80"/>
                      <a:pt x="20" y="81"/>
                    </a:cubicBezTo>
                    <a:cubicBezTo>
                      <a:pt x="22" y="83"/>
                      <a:pt x="27" y="87"/>
                      <a:pt x="26" y="89"/>
                    </a:cubicBezTo>
                    <a:cubicBezTo>
                      <a:pt x="25" y="92"/>
                      <a:pt x="23" y="93"/>
                      <a:pt x="26" y="97"/>
                    </a:cubicBezTo>
                    <a:cubicBezTo>
                      <a:pt x="28" y="100"/>
                      <a:pt x="28" y="101"/>
                      <a:pt x="27" y="102"/>
                    </a:cubicBezTo>
                    <a:cubicBezTo>
                      <a:pt x="25" y="102"/>
                      <a:pt x="23" y="102"/>
                      <a:pt x="25" y="105"/>
                    </a:cubicBezTo>
                    <a:cubicBezTo>
                      <a:pt x="26" y="107"/>
                      <a:pt x="26" y="109"/>
                      <a:pt x="26" y="111"/>
                    </a:cubicBezTo>
                    <a:cubicBezTo>
                      <a:pt x="27" y="113"/>
                      <a:pt x="27" y="118"/>
                      <a:pt x="26" y="120"/>
                    </a:cubicBezTo>
                    <a:cubicBezTo>
                      <a:pt x="26" y="121"/>
                      <a:pt x="26" y="122"/>
                      <a:pt x="27" y="122"/>
                    </a:cubicBezTo>
                    <a:cubicBezTo>
                      <a:pt x="28" y="123"/>
                      <a:pt x="27" y="123"/>
                      <a:pt x="26" y="124"/>
                    </a:cubicBezTo>
                    <a:cubicBezTo>
                      <a:pt x="25" y="125"/>
                      <a:pt x="25" y="125"/>
                      <a:pt x="26" y="126"/>
                    </a:cubicBezTo>
                    <a:cubicBezTo>
                      <a:pt x="26" y="126"/>
                      <a:pt x="26" y="127"/>
                      <a:pt x="27" y="126"/>
                    </a:cubicBezTo>
                    <a:cubicBezTo>
                      <a:pt x="27" y="125"/>
                      <a:pt x="28" y="125"/>
                      <a:pt x="29" y="126"/>
                    </a:cubicBezTo>
                    <a:cubicBezTo>
                      <a:pt x="29" y="128"/>
                      <a:pt x="29" y="129"/>
                      <a:pt x="30" y="128"/>
                    </a:cubicBezTo>
                    <a:cubicBezTo>
                      <a:pt x="31" y="128"/>
                      <a:pt x="31" y="127"/>
                      <a:pt x="30" y="129"/>
                    </a:cubicBezTo>
                    <a:cubicBezTo>
                      <a:pt x="29" y="131"/>
                      <a:pt x="27" y="136"/>
                      <a:pt x="26" y="137"/>
                    </a:cubicBezTo>
                    <a:cubicBezTo>
                      <a:pt x="26" y="137"/>
                      <a:pt x="23" y="140"/>
                      <a:pt x="22" y="140"/>
                    </a:cubicBezTo>
                    <a:cubicBezTo>
                      <a:pt x="22" y="141"/>
                      <a:pt x="21" y="141"/>
                      <a:pt x="21" y="142"/>
                    </a:cubicBezTo>
                    <a:cubicBezTo>
                      <a:pt x="22" y="144"/>
                      <a:pt x="20" y="147"/>
                      <a:pt x="17" y="148"/>
                    </a:cubicBezTo>
                    <a:cubicBezTo>
                      <a:pt x="14" y="149"/>
                      <a:pt x="7" y="149"/>
                      <a:pt x="7" y="154"/>
                    </a:cubicBezTo>
                    <a:cubicBezTo>
                      <a:pt x="7" y="158"/>
                      <a:pt x="11" y="156"/>
                      <a:pt x="8" y="159"/>
                    </a:cubicBezTo>
                    <a:cubicBezTo>
                      <a:pt x="6" y="163"/>
                      <a:pt x="4" y="161"/>
                      <a:pt x="3" y="161"/>
                    </a:cubicBezTo>
                    <a:cubicBezTo>
                      <a:pt x="2" y="162"/>
                      <a:pt x="0" y="162"/>
                      <a:pt x="3" y="163"/>
                    </a:cubicBezTo>
                    <a:cubicBezTo>
                      <a:pt x="5" y="163"/>
                      <a:pt x="5" y="164"/>
                      <a:pt x="4" y="165"/>
                    </a:cubicBezTo>
                    <a:cubicBezTo>
                      <a:pt x="4" y="165"/>
                      <a:pt x="4" y="165"/>
                      <a:pt x="4" y="165"/>
                    </a:cubicBezTo>
                    <a:cubicBezTo>
                      <a:pt x="8" y="168"/>
                      <a:pt x="8" y="168"/>
                      <a:pt x="8" y="168"/>
                    </a:cubicBezTo>
                    <a:cubicBezTo>
                      <a:pt x="8" y="168"/>
                      <a:pt x="9" y="168"/>
                      <a:pt x="9"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2" name="Freeform 337">
                <a:extLst>
                  <a:ext uri="{FF2B5EF4-FFF2-40B4-BE49-F238E27FC236}">
                    <a16:creationId xmlns:a16="http://schemas.microsoft.com/office/drawing/2014/main" id="{B45755EF-2912-4ED1-AAE7-16FA5BFDECF9}"/>
                  </a:ext>
                </a:extLst>
              </p:cNvPr>
              <p:cNvSpPr>
                <a:spLocks/>
              </p:cNvSpPr>
              <p:nvPr/>
            </p:nvSpPr>
            <p:spPr bwMode="auto">
              <a:xfrm>
                <a:off x="1837" y="2653"/>
                <a:ext cx="121" cy="131"/>
              </a:xfrm>
              <a:custGeom>
                <a:avLst/>
                <a:gdLst>
                  <a:gd name="T0" fmla="*/ 9 w 87"/>
                  <a:gd name="T1" fmla="*/ 80 h 95"/>
                  <a:gd name="T2" fmla="*/ 9 w 87"/>
                  <a:gd name="T3" fmla="*/ 85 h 95"/>
                  <a:gd name="T4" fmla="*/ 12 w 87"/>
                  <a:gd name="T5" fmla="*/ 86 h 95"/>
                  <a:gd name="T6" fmla="*/ 19 w 87"/>
                  <a:gd name="T7" fmla="*/ 87 h 95"/>
                  <a:gd name="T8" fmla="*/ 24 w 87"/>
                  <a:gd name="T9" fmla="*/ 92 h 95"/>
                  <a:gd name="T10" fmla="*/ 31 w 87"/>
                  <a:gd name="T11" fmla="*/ 94 h 95"/>
                  <a:gd name="T12" fmla="*/ 36 w 87"/>
                  <a:gd name="T13" fmla="*/ 87 h 95"/>
                  <a:gd name="T14" fmla="*/ 40 w 87"/>
                  <a:gd name="T15" fmla="*/ 74 h 95"/>
                  <a:gd name="T16" fmla="*/ 43 w 87"/>
                  <a:gd name="T17" fmla="*/ 72 h 95"/>
                  <a:gd name="T18" fmla="*/ 48 w 87"/>
                  <a:gd name="T19" fmla="*/ 66 h 95"/>
                  <a:gd name="T20" fmla="*/ 64 w 87"/>
                  <a:gd name="T21" fmla="*/ 60 h 95"/>
                  <a:gd name="T22" fmla="*/ 78 w 87"/>
                  <a:gd name="T23" fmla="*/ 48 h 95"/>
                  <a:gd name="T24" fmla="*/ 85 w 87"/>
                  <a:gd name="T25" fmla="*/ 37 h 95"/>
                  <a:gd name="T26" fmla="*/ 85 w 87"/>
                  <a:gd name="T27" fmla="*/ 29 h 95"/>
                  <a:gd name="T28" fmla="*/ 82 w 87"/>
                  <a:gd name="T29" fmla="*/ 24 h 95"/>
                  <a:gd name="T30" fmla="*/ 81 w 87"/>
                  <a:gd name="T31" fmla="*/ 23 h 95"/>
                  <a:gd name="T32" fmla="*/ 86 w 87"/>
                  <a:gd name="T33" fmla="*/ 23 h 95"/>
                  <a:gd name="T34" fmla="*/ 72 w 87"/>
                  <a:gd name="T35" fmla="*/ 16 h 95"/>
                  <a:gd name="T36" fmla="*/ 60 w 87"/>
                  <a:gd name="T37" fmla="*/ 16 h 95"/>
                  <a:gd name="T38" fmla="*/ 53 w 87"/>
                  <a:gd name="T39" fmla="*/ 12 h 95"/>
                  <a:gd name="T40" fmla="*/ 49 w 87"/>
                  <a:gd name="T41" fmla="*/ 9 h 95"/>
                  <a:gd name="T42" fmla="*/ 40 w 87"/>
                  <a:gd name="T43" fmla="*/ 4 h 95"/>
                  <a:gd name="T44" fmla="*/ 37 w 87"/>
                  <a:gd name="T45" fmla="*/ 3 h 95"/>
                  <a:gd name="T46" fmla="*/ 30 w 87"/>
                  <a:gd name="T47" fmla="*/ 4 h 95"/>
                  <a:gd name="T48" fmla="*/ 21 w 87"/>
                  <a:gd name="T49" fmla="*/ 7 h 95"/>
                  <a:gd name="T50" fmla="*/ 15 w 87"/>
                  <a:gd name="T51" fmla="*/ 9 h 95"/>
                  <a:gd name="T52" fmla="*/ 15 w 87"/>
                  <a:gd name="T53" fmla="*/ 13 h 95"/>
                  <a:gd name="T54" fmla="*/ 16 w 87"/>
                  <a:gd name="T55" fmla="*/ 16 h 95"/>
                  <a:gd name="T56" fmla="*/ 12 w 87"/>
                  <a:gd name="T57" fmla="*/ 23 h 95"/>
                  <a:gd name="T58" fmla="*/ 10 w 87"/>
                  <a:gd name="T59" fmla="*/ 31 h 95"/>
                  <a:gd name="T60" fmla="*/ 5 w 87"/>
                  <a:gd name="T61" fmla="*/ 35 h 95"/>
                  <a:gd name="T62" fmla="*/ 4 w 87"/>
                  <a:gd name="T63" fmla="*/ 42 h 95"/>
                  <a:gd name="T64" fmla="*/ 3 w 87"/>
                  <a:gd name="T65" fmla="*/ 54 h 95"/>
                  <a:gd name="T66" fmla="*/ 7 w 87"/>
                  <a:gd name="T67" fmla="*/ 58 h 95"/>
                  <a:gd name="T68" fmla="*/ 12 w 87"/>
                  <a:gd name="T69" fmla="*/ 61 h 95"/>
                  <a:gd name="T70" fmla="*/ 15 w 87"/>
                  <a:gd name="T71" fmla="*/ 58 h 95"/>
                  <a:gd name="T72" fmla="*/ 16 w 87"/>
                  <a:gd name="T73" fmla="*/ 59 h 95"/>
                  <a:gd name="T74" fmla="*/ 18 w 87"/>
                  <a:gd name="T75" fmla="*/ 57 h 95"/>
                  <a:gd name="T76" fmla="*/ 19 w 87"/>
                  <a:gd name="T77" fmla="*/ 53 h 95"/>
                  <a:gd name="T78" fmla="*/ 19 w 87"/>
                  <a:gd name="T79" fmla="*/ 60 h 95"/>
                  <a:gd name="T80" fmla="*/ 13 w 87"/>
                  <a:gd name="T81" fmla="*/ 70 h 95"/>
                  <a:gd name="T82" fmla="*/ 13 w 87"/>
                  <a:gd name="T83"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5">
                    <a:moveTo>
                      <a:pt x="13" y="79"/>
                    </a:moveTo>
                    <a:cubicBezTo>
                      <a:pt x="12" y="79"/>
                      <a:pt x="10" y="80"/>
                      <a:pt x="9" y="80"/>
                    </a:cubicBezTo>
                    <a:cubicBezTo>
                      <a:pt x="9" y="81"/>
                      <a:pt x="8" y="81"/>
                      <a:pt x="8" y="82"/>
                    </a:cubicBezTo>
                    <a:cubicBezTo>
                      <a:pt x="8" y="82"/>
                      <a:pt x="9" y="85"/>
                      <a:pt x="9" y="85"/>
                    </a:cubicBezTo>
                    <a:cubicBezTo>
                      <a:pt x="9" y="86"/>
                      <a:pt x="8" y="86"/>
                      <a:pt x="9" y="87"/>
                    </a:cubicBezTo>
                    <a:cubicBezTo>
                      <a:pt x="9" y="87"/>
                      <a:pt x="12" y="87"/>
                      <a:pt x="12" y="86"/>
                    </a:cubicBezTo>
                    <a:cubicBezTo>
                      <a:pt x="13" y="85"/>
                      <a:pt x="14" y="84"/>
                      <a:pt x="15" y="85"/>
                    </a:cubicBezTo>
                    <a:cubicBezTo>
                      <a:pt x="17" y="86"/>
                      <a:pt x="18" y="87"/>
                      <a:pt x="19" y="87"/>
                    </a:cubicBezTo>
                    <a:cubicBezTo>
                      <a:pt x="20" y="87"/>
                      <a:pt x="21" y="87"/>
                      <a:pt x="21" y="87"/>
                    </a:cubicBezTo>
                    <a:cubicBezTo>
                      <a:pt x="22" y="88"/>
                      <a:pt x="24" y="92"/>
                      <a:pt x="24" y="92"/>
                    </a:cubicBezTo>
                    <a:cubicBezTo>
                      <a:pt x="25" y="93"/>
                      <a:pt x="26" y="94"/>
                      <a:pt x="28" y="95"/>
                    </a:cubicBezTo>
                    <a:cubicBezTo>
                      <a:pt x="29" y="95"/>
                      <a:pt x="30" y="95"/>
                      <a:pt x="31" y="94"/>
                    </a:cubicBezTo>
                    <a:cubicBezTo>
                      <a:pt x="32" y="93"/>
                      <a:pt x="33" y="91"/>
                      <a:pt x="34" y="90"/>
                    </a:cubicBezTo>
                    <a:cubicBezTo>
                      <a:pt x="35" y="90"/>
                      <a:pt x="36" y="88"/>
                      <a:pt x="36" y="87"/>
                    </a:cubicBezTo>
                    <a:cubicBezTo>
                      <a:pt x="36" y="85"/>
                      <a:pt x="39" y="78"/>
                      <a:pt x="39" y="76"/>
                    </a:cubicBezTo>
                    <a:cubicBezTo>
                      <a:pt x="40" y="75"/>
                      <a:pt x="40" y="74"/>
                      <a:pt x="40" y="74"/>
                    </a:cubicBezTo>
                    <a:cubicBezTo>
                      <a:pt x="40" y="74"/>
                      <a:pt x="40" y="73"/>
                      <a:pt x="41" y="73"/>
                    </a:cubicBezTo>
                    <a:cubicBezTo>
                      <a:pt x="41" y="73"/>
                      <a:pt x="43" y="73"/>
                      <a:pt x="43" y="72"/>
                    </a:cubicBezTo>
                    <a:cubicBezTo>
                      <a:pt x="43" y="70"/>
                      <a:pt x="44" y="70"/>
                      <a:pt x="45" y="68"/>
                    </a:cubicBezTo>
                    <a:cubicBezTo>
                      <a:pt x="47" y="66"/>
                      <a:pt x="47" y="66"/>
                      <a:pt x="48" y="66"/>
                    </a:cubicBezTo>
                    <a:cubicBezTo>
                      <a:pt x="48" y="65"/>
                      <a:pt x="48" y="65"/>
                      <a:pt x="49" y="65"/>
                    </a:cubicBezTo>
                    <a:cubicBezTo>
                      <a:pt x="49" y="65"/>
                      <a:pt x="64" y="60"/>
                      <a:pt x="64" y="60"/>
                    </a:cubicBezTo>
                    <a:cubicBezTo>
                      <a:pt x="64" y="60"/>
                      <a:pt x="65" y="59"/>
                      <a:pt x="66" y="58"/>
                    </a:cubicBezTo>
                    <a:cubicBezTo>
                      <a:pt x="67" y="58"/>
                      <a:pt x="77" y="49"/>
                      <a:pt x="78" y="48"/>
                    </a:cubicBezTo>
                    <a:cubicBezTo>
                      <a:pt x="79" y="47"/>
                      <a:pt x="81" y="44"/>
                      <a:pt x="82" y="43"/>
                    </a:cubicBezTo>
                    <a:cubicBezTo>
                      <a:pt x="82" y="42"/>
                      <a:pt x="84" y="38"/>
                      <a:pt x="85" y="37"/>
                    </a:cubicBezTo>
                    <a:cubicBezTo>
                      <a:pt x="85" y="37"/>
                      <a:pt x="87" y="35"/>
                      <a:pt x="87" y="33"/>
                    </a:cubicBezTo>
                    <a:cubicBezTo>
                      <a:pt x="86" y="32"/>
                      <a:pt x="86" y="30"/>
                      <a:pt x="85" y="29"/>
                    </a:cubicBezTo>
                    <a:cubicBezTo>
                      <a:pt x="84" y="28"/>
                      <a:pt x="83" y="27"/>
                      <a:pt x="83" y="26"/>
                    </a:cubicBezTo>
                    <a:cubicBezTo>
                      <a:pt x="83" y="25"/>
                      <a:pt x="83" y="24"/>
                      <a:pt x="82" y="24"/>
                    </a:cubicBezTo>
                    <a:cubicBezTo>
                      <a:pt x="82" y="24"/>
                      <a:pt x="81" y="24"/>
                      <a:pt x="81" y="24"/>
                    </a:cubicBezTo>
                    <a:cubicBezTo>
                      <a:pt x="81" y="23"/>
                      <a:pt x="80" y="23"/>
                      <a:pt x="81" y="23"/>
                    </a:cubicBezTo>
                    <a:cubicBezTo>
                      <a:pt x="82" y="22"/>
                      <a:pt x="83" y="22"/>
                      <a:pt x="84" y="23"/>
                    </a:cubicBezTo>
                    <a:cubicBezTo>
                      <a:pt x="84" y="23"/>
                      <a:pt x="85" y="23"/>
                      <a:pt x="86" y="23"/>
                    </a:cubicBezTo>
                    <a:cubicBezTo>
                      <a:pt x="82" y="21"/>
                      <a:pt x="74" y="16"/>
                      <a:pt x="73" y="16"/>
                    </a:cubicBezTo>
                    <a:cubicBezTo>
                      <a:pt x="72" y="15"/>
                      <a:pt x="72" y="16"/>
                      <a:pt x="72" y="16"/>
                    </a:cubicBezTo>
                    <a:cubicBezTo>
                      <a:pt x="72" y="16"/>
                      <a:pt x="67" y="17"/>
                      <a:pt x="67" y="17"/>
                    </a:cubicBezTo>
                    <a:cubicBezTo>
                      <a:pt x="66" y="17"/>
                      <a:pt x="61" y="16"/>
                      <a:pt x="60" y="16"/>
                    </a:cubicBezTo>
                    <a:cubicBezTo>
                      <a:pt x="59" y="16"/>
                      <a:pt x="59" y="16"/>
                      <a:pt x="56" y="16"/>
                    </a:cubicBezTo>
                    <a:cubicBezTo>
                      <a:pt x="54" y="15"/>
                      <a:pt x="53" y="12"/>
                      <a:pt x="53" y="12"/>
                    </a:cubicBezTo>
                    <a:cubicBezTo>
                      <a:pt x="53" y="11"/>
                      <a:pt x="51" y="9"/>
                      <a:pt x="51" y="9"/>
                    </a:cubicBezTo>
                    <a:cubicBezTo>
                      <a:pt x="50" y="9"/>
                      <a:pt x="50" y="9"/>
                      <a:pt x="49" y="9"/>
                    </a:cubicBezTo>
                    <a:cubicBezTo>
                      <a:pt x="48" y="9"/>
                      <a:pt x="44" y="7"/>
                      <a:pt x="43" y="6"/>
                    </a:cubicBezTo>
                    <a:cubicBezTo>
                      <a:pt x="42" y="6"/>
                      <a:pt x="40" y="5"/>
                      <a:pt x="40" y="4"/>
                    </a:cubicBezTo>
                    <a:cubicBezTo>
                      <a:pt x="39" y="4"/>
                      <a:pt x="39" y="4"/>
                      <a:pt x="38" y="3"/>
                    </a:cubicBezTo>
                    <a:cubicBezTo>
                      <a:pt x="38" y="3"/>
                      <a:pt x="37" y="3"/>
                      <a:pt x="37" y="3"/>
                    </a:cubicBezTo>
                    <a:cubicBezTo>
                      <a:pt x="33" y="0"/>
                      <a:pt x="33" y="0"/>
                      <a:pt x="33" y="0"/>
                    </a:cubicBezTo>
                    <a:cubicBezTo>
                      <a:pt x="33" y="1"/>
                      <a:pt x="32" y="4"/>
                      <a:pt x="30" y="4"/>
                    </a:cubicBezTo>
                    <a:cubicBezTo>
                      <a:pt x="29" y="4"/>
                      <a:pt x="25" y="5"/>
                      <a:pt x="24" y="6"/>
                    </a:cubicBezTo>
                    <a:cubicBezTo>
                      <a:pt x="22" y="6"/>
                      <a:pt x="21" y="6"/>
                      <a:pt x="21" y="7"/>
                    </a:cubicBezTo>
                    <a:cubicBezTo>
                      <a:pt x="21" y="8"/>
                      <a:pt x="21" y="8"/>
                      <a:pt x="20" y="8"/>
                    </a:cubicBezTo>
                    <a:cubicBezTo>
                      <a:pt x="19" y="8"/>
                      <a:pt x="16" y="8"/>
                      <a:pt x="15" y="9"/>
                    </a:cubicBezTo>
                    <a:cubicBezTo>
                      <a:pt x="14" y="10"/>
                      <a:pt x="14" y="10"/>
                      <a:pt x="15" y="11"/>
                    </a:cubicBezTo>
                    <a:cubicBezTo>
                      <a:pt x="16" y="12"/>
                      <a:pt x="15" y="12"/>
                      <a:pt x="15" y="13"/>
                    </a:cubicBezTo>
                    <a:cubicBezTo>
                      <a:pt x="15" y="13"/>
                      <a:pt x="15" y="14"/>
                      <a:pt x="15" y="14"/>
                    </a:cubicBezTo>
                    <a:cubicBezTo>
                      <a:pt x="16" y="15"/>
                      <a:pt x="16" y="16"/>
                      <a:pt x="16" y="16"/>
                    </a:cubicBezTo>
                    <a:cubicBezTo>
                      <a:pt x="16" y="17"/>
                      <a:pt x="15" y="18"/>
                      <a:pt x="15" y="19"/>
                    </a:cubicBezTo>
                    <a:cubicBezTo>
                      <a:pt x="15" y="19"/>
                      <a:pt x="14" y="22"/>
                      <a:pt x="12" y="23"/>
                    </a:cubicBezTo>
                    <a:cubicBezTo>
                      <a:pt x="11" y="24"/>
                      <a:pt x="8" y="26"/>
                      <a:pt x="9" y="28"/>
                    </a:cubicBezTo>
                    <a:cubicBezTo>
                      <a:pt x="10" y="30"/>
                      <a:pt x="11" y="30"/>
                      <a:pt x="10" y="31"/>
                    </a:cubicBezTo>
                    <a:cubicBezTo>
                      <a:pt x="10" y="31"/>
                      <a:pt x="9" y="33"/>
                      <a:pt x="8" y="33"/>
                    </a:cubicBezTo>
                    <a:cubicBezTo>
                      <a:pt x="8" y="34"/>
                      <a:pt x="6" y="35"/>
                      <a:pt x="5" y="35"/>
                    </a:cubicBezTo>
                    <a:cubicBezTo>
                      <a:pt x="4" y="35"/>
                      <a:pt x="2" y="36"/>
                      <a:pt x="3" y="38"/>
                    </a:cubicBezTo>
                    <a:cubicBezTo>
                      <a:pt x="4" y="40"/>
                      <a:pt x="4" y="41"/>
                      <a:pt x="4" y="42"/>
                    </a:cubicBezTo>
                    <a:cubicBezTo>
                      <a:pt x="4" y="44"/>
                      <a:pt x="4" y="46"/>
                      <a:pt x="5" y="48"/>
                    </a:cubicBezTo>
                    <a:cubicBezTo>
                      <a:pt x="5" y="50"/>
                      <a:pt x="4" y="54"/>
                      <a:pt x="3" y="54"/>
                    </a:cubicBezTo>
                    <a:cubicBezTo>
                      <a:pt x="1" y="54"/>
                      <a:pt x="0" y="54"/>
                      <a:pt x="2" y="55"/>
                    </a:cubicBezTo>
                    <a:cubicBezTo>
                      <a:pt x="4" y="56"/>
                      <a:pt x="6" y="57"/>
                      <a:pt x="7" y="58"/>
                    </a:cubicBezTo>
                    <a:cubicBezTo>
                      <a:pt x="8" y="59"/>
                      <a:pt x="11" y="61"/>
                      <a:pt x="11" y="61"/>
                    </a:cubicBezTo>
                    <a:cubicBezTo>
                      <a:pt x="12" y="61"/>
                      <a:pt x="12" y="62"/>
                      <a:pt x="12" y="61"/>
                    </a:cubicBezTo>
                    <a:cubicBezTo>
                      <a:pt x="12" y="60"/>
                      <a:pt x="12" y="60"/>
                      <a:pt x="12" y="60"/>
                    </a:cubicBezTo>
                    <a:cubicBezTo>
                      <a:pt x="13" y="60"/>
                      <a:pt x="13" y="59"/>
                      <a:pt x="15" y="58"/>
                    </a:cubicBezTo>
                    <a:cubicBezTo>
                      <a:pt x="16" y="57"/>
                      <a:pt x="16" y="56"/>
                      <a:pt x="16" y="57"/>
                    </a:cubicBezTo>
                    <a:cubicBezTo>
                      <a:pt x="17" y="58"/>
                      <a:pt x="16" y="59"/>
                      <a:pt x="16" y="59"/>
                    </a:cubicBezTo>
                    <a:cubicBezTo>
                      <a:pt x="15" y="59"/>
                      <a:pt x="16" y="60"/>
                      <a:pt x="17" y="60"/>
                    </a:cubicBezTo>
                    <a:cubicBezTo>
                      <a:pt x="17" y="59"/>
                      <a:pt x="18" y="58"/>
                      <a:pt x="18" y="57"/>
                    </a:cubicBezTo>
                    <a:cubicBezTo>
                      <a:pt x="18" y="55"/>
                      <a:pt x="18" y="53"/>
                      <a:pt x="18" y="52"/>
                    </a:cubicBezTo>
                    <a:cubicBezTo>
                      <a:pt x="19" y="52"/>
                      <a:pt x="19" y="52"/>
                      <a:pt x="19" y="53"/>
                    </a:cubicBezTo>
                    <a:cubicBezTo>
                      <a:pt x="18" y="54"/>
                      <a:pt x="18" y="55"/>
                      <a:pt x="19" y="56"/>
                    </a:cubicBezTo>
                    <a:cubicBezTo>
                      <a:pt x="19" y="57"/>
                      <a:pt x="20" y="59"/>
                      <a:pt x="19" y="60"/>
                    </a:cubicBezTo>
                    <a:cubicBezTo>
                      <a:pt x="19" y="61"/>
                      <a:pt x="18" y="65"/>
                      <a:pt x="18" y="66"/>
                    </a:cubicBezTo>
                    <a:cubicBezTo>
                      <a:pt x="17" y="67"/>
                      <a:pt x="15" y="70"/>
                      <a:pt x="13" y="70"/>
                    </a:cubicBezTo>
                    <a:cubicBezTo>
                      <a:pt x="12" y="70"/>
                      <a:pt x="11" y="71"/>
                      <a:pt x="11" y="72"/>
                    </a:cubicBezTo>
                    <a:cubicBezTo>
                      <a:pt x="13" y="78"/>
                      <a:pt x="13" y="78"/>
                      <a:pt x="13" y="78"/>
                    </a:cubicBezTo>
                    <a:cubicBezTo>
                      <a:pt x="13" y="78"/>
                      <a:pt x="13" y="79"/>
                      <a:pt x="13" y="7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3" name="Freeform 338">
                <a:extLst>
                  <a:ext uri="{FF2B5EF4-FFF2-40B4-BE49-F238E27FC236}">
                    <a16:creationId xmlns:a16="http://schemas.microsoft.com/office/drawing/2014/main" id="{41BC6C08-4B90-4B5C-A9E3-1F4077088274}"/>
                  </a:ext>
                </a:extLst>
              </p:cNvPr>
              <p:cNvSpPr>
                <a:spLocks/>
              </p:cNvSpPr>
              <p:nvPr/>
            </p:nvSpPr>
            <p:spPr bwMode="auto">
              <a:xfrm>
                <a:off x="1644" y="2707"/>
                <a:ext cx="2" cy="4"/>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2"/>
                      <a:pt x="2" y="3"/>
                      <a:pt x="2" y="2"/>
                    </a:cubicBezTo>
                    <a:cubicBezTo>
                      <a:pt x="2" y="0"/>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4" name="Freeform 339">
                <a:extLst>
                  <a:ext uri="{FF2B5EF4-FFF2-40B4-BE49-F238E27FC236}">
                    <a16:creationId xmlns:a16="http://schemas.microsoft.com/office/drawing/2014/main" id="{0B483642-3D84-43E5-A7CF-FBAC6AE3FD62}"/>
                  </a:ext>
                </a:extLst>
              </p:cNvPr>
              <p:cNvSpPr>
                <a:spLocks/>
              </p:cNvSpPr>
              <p:nvPr/>
            </p:nvSpPr>
            <p:spPr bwMode="auto">
              <a:xfrm>
                <a:off x="1619" y="2678"/>
                <a:ext cx="19" cy="26"/>
              </a:xfrm>
              <a:custGeom>
                <a:avLst/>
                <a:gdLst>
                  <a:gd name="T0" fmla="*/ 12 w 14"/>
                  <a:gd name="T1" fmla="*/ 11 h 19"/>
                  <a:gd name="T2" fmla="*/ 9 w 14"/>
                  <a:gd name="T3" fmla="*/ 8 h 19"/>
                  <a:gd name="T4" fmla="*/ 8 w 14"/>
                  <a:gd name="T5" fmla="*/ 4 h 19"/>
                  <a:gd name="T6" fmla="*/ 5 w 14"/>
                  <a:gd name="T7" fmla="*/ 1 h 19"/>
                  <a:gd name="T8" fmla="*/ 2 w 14"/>
                  <a:gd name="T9" fmla="*/ 3 h 19"/>
                  <a:gd name="T10" fmla="*/ 4 w 14"/>
                  <a:gd name="T11" fmla="*/ 4 h 19"/>
                  <a:gd name="T12" fmla="*/ 6 w 14"/>
                  <a:gd name="T13" fmla="*/ 8 h 19"/>
                  <a:gd name="T14" fmla="*/ 9 w 14"/>
                  <a:gd name="T15" fmla="*/ 13 h 19"/>
                  <a:gd name="T16" fmla="*/ 3 w 14"/>
                  <a:gd name="T17" fmla="*/ 15 h 19"/>
                  <a:gd name="T18" fmla="*/ 7 w 14"/>
                  <a:gd name="T19" fmla="*/ 18 h 19"/>
                  <a:gd name="T20" fmla="*/ 9 w 14"/>
                  <a:gd name="T21" fmla="*/ 18 h 19"/>
                  <a:gd name="T22" fmla="*/ 13 w 14"/>
                  <a:gd name="T23" fmla="*/ 15 h 19"/>
                  <a:gd name="T24" fmla="*/ 13 w 14"/>
                  <a:gd name="T25" fmla="*/ 13 h 19"/>
                  <a:gd name="T26" fmla="*/ 12 w 14"/>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9">
                    <a:moveTo>
                      <a:pt x="12" y="11"/>
                    </a:moveTo>
                    <a:cubicBezTo>
                      <a:pt x="12" y="9"/>
                      <a:pt x="10" y="9"/>
                      <a:pt x="9" y="8"/>
                    </a:cubicBezTo>
                    <a:cubicBezTo>
                      <a:pt x="8" y="7"/>
                      <a:pt x="7" y="6"/>
                      <a:pt x="8" y="4"/>
                    </a:cubicBezTo>
                    <a:cubicBezTo>
                      <a:pt x="8" y="2"/>
                      <a:pt x="7" y="0"/>
                      <a:pt x="5" y="1"/>
                    </a:cubicBezTo>
                    <a:cubicBezTo>
                      <a:pt x="3" y="1"/>
                      <a:pt x="0" y="4"/>
                      <a:pt x="2" y="3"/>
                    </a:cubicBezTo>
                    <a:cubicBezTo>
                      <a:pt x="5" y="2"/>
                      <a:pt x="4" y="3"/>
                      <a:pt x="4" y="4"/>
                    </a:cubicBezTo>
                    <a:cubicBezTo>
                      <a:pt x="4" y="5"/>
                      <a:pt x="5" y="7"/>
                      <a:pt x="6" y="8"/>
                    </a:cubicBezTo>
                    <a:cubicBezTo>
                      <a:pt x="6" y="8"/>
                      <a:pt x="11" y="12"/>
                      <a:pt x="9" y="13"/>
                    </a:cubicBezTo>
                    <a:cubicBezTo>
                      <a:pt x="6" y="13"/>
                      <a:pt x="4" y="14"/>
                      <a:pt x="3" y="15"/>
                    </a:cubicBezTo>
                    <a:cubicBezTo>
                      <a:pt x="3" y="17"/>
                      <a:pt x="5" y="18"/>
                      <a:pt x="7" y="18"/>
                    </a:cubicBezTo>
                    <a:cubicBezTo>
                      <a:pt x="7" y="18"/>
                      <a:pt x="7" y="19"/>
                      <a:pt x="9" y="18"/>
                    </a:cubicBezTo>
                    <a:cubicBezTo>
                      <a:pt x="10" y="17"/>
                      <a:pt x="12" y="15"/>
                      <a:pt x="13" y="15"/>
                    </a:cubicBezTo>
                    <a:cubicBezTo>
                      <a:pt x="14" y="14"/>
                      <a:pt x="14" y="14"/>
                      <a:pt x="13" y="13"/>
                    </a:cubicBezTo>
                    <a:cubicBezTo>
                      <a:pt x="13" y="12"/>
                      <a:pt x="12" y="13"/>
                      <a:pt x="12"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5" name="Freeform 340">
                <a:extLst>
                  <a:ext uri="{FF2B5EF4-FFF2-40B4-BE49-F238E27FC236}">
                    <a16:creationId xmlns:a16="http://schemas.microsoft.com/office/drawing/2014/main" id="{A0F7165D-819B-45BD-B32A-3D9F0734F5E0}"/>
                  </a:ext>
                </a:extLst>
              </p:cNvPr>
              <p:cNvSpPr>
                <a:spLocks/>
              </p:cNvSpPr>
              <p:nvPr/>
            </p:nvSpPr>
            <p:spPr bwMode="auto">
              <a:xfrm>
                <a:off x="1620" y="2686"/>
                <a:ext cx="7" cy="6"/>
              </a:xfrm>
              <a:custGeom>
                <a:avLst/>
                <a:gdLst>
                  <a:gd name="T0" fmla="*/ 3 w 5"/>
                  <a:gd name="T1" fmla="*/ 2 h 4"/>
                  <a:gd name="T2" fmla="*/ 1 w 5"/>
                  <a:gd name="T3" fmla="*/ 1 h 4"/>
                  <a:gd name="T4" fmla="*/ 1 w 5"/>
                  <a:gd name="T5" fmla="*/ 3 h 4"/>
                  <a:gd name="T6" fmla="*/ 2 w 5"/>
                  <a:gd name="T7" fmla="*/ 4 h 4"/>
                  <a:gd name="T8" fmla="*/ 3 w 5"/>
                  <a:gd name="T9" fmla="*/ 2 h 4"/>
                </a:gdLst>
                <a:ahLst/>
                <a:cxnLst>
                  <a:cxn ang="0">
                    <a:pos x="T0" y="T1"/>
                  </a:cxn>
                  <a:cxn ang="0">
                    <a:pos x="T2" y="T3"/>
                  </a:cxn>
                  <a:cxn ang="0">
                    <a:pos x="T4" y="T5"/>
                  </a:cxn>
                  <a:cxn ang="0">
                    <a:pos x="T6" y="T7"/>
                  </a:cxn>
                  <a:cxn ang="0">
                    <a:pos x="T8" y="T9"/>
                  </a:cxn>
                </a:cxnLst>
                <a:rect l="0" t="0" r="r" b="b"/>
                <a:pathLst>
                  <a:path w="5" h="4">
                    <a:moveTo>
                      <a:pt x="3" y="2"/>
                    </a:moveTo>
                    <a:cubicBezTo>
                      <a:pt x="2" y="0"/>
                      <a:pt x="2" y="1"/>
                      <a:pt x="1" y="1"/>
                    </a:cubicBezTo>
                    <a:cubicBezTo>
                      <a:pt x="0" y="1"/>
                      <a:pt x="0" y="2"/>
                      <a:pt x="1" y="3"/>
                    </a:cubicBezTo>
                    <a:cubicBezTo>
                      <a:pt x="2" y="4"/>
                      <a:pt x="1" y="4"/>
                      <a:pt x="2" y="4"/>
                    </a:cubicBezTo>
                    <a:cubicBezTo>
                      <a:pt x="2" y="4"/>
                      <a:pt x="5" y="4"/>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6" name="Freeform 341">
                <a:extLst>
                  <a:ext uri="{FF2B5EF4-FFF2-40B4-BE49-F238E27FC236}">
                    <a16:creationId xmlns:a16="http://schemas.microsoft.com/office/drawing/2014/main" id="{182F18C9-B1A0-4AAF-BC45-13E7FCC0150E}"/>
                  </a:ext>
                </a:extLst>
              </p:cNvPr>
              <p:cNvSpPr>
                <a:spLocks/>
              </p:cNvSpPr>
              <p:nvPr/>
            </p:nvSpPr>
            <p:spPr bwMode="auto">
              <a:xfrm>
                <a:off x="1635" y="2685"/>
                <a:ext cx="7" cy="5"/>
              </a:xfrm>
              <a:custGeom>
                <a:avLst/>
                <a:gdLst>
                  <a:gd name="T0" fmla="*/ 2 w 5"/>
                  <a:gd name="T1" fmla="*/ 0 h 4"/>
                  <a:gd name="T2" fmla="*/ 1 w 5"/>
                  <a:gd name="T3" fmla="*/ 2 h 4"/>
                  <a:gd name="T4" fmla="*/ 5 w 5"/>
                  <a:gd name="T5" fmla="*/ 3 h 4"/>
                  <a:gd name="T6" fmla="*/ 2 w 5"/>
                  <a:gd name="T7" fmla="*/ 0 h 4"/>
                </a:gdLst>
                <a:ahLst/>
                <a:cxnLst>
                  <a:cxn ang="0">
                    <a:pos x="T0" y="T1"/>
                  </a:cxn>
                  <a:cxn ang="0">
                    <a:pos x="T2" y="T3"/>
                  </a:cxn>
                  <a:cxn ang="0">
                    <a:pos x="T4" y="T5"/>
                  </a:cxn>
                  <a:cxn ang="0">
                    <a:pos x="T6" y="T7"/>
                  </a:cxn>
                </a:cxnLst>
                <a:rect l="0" t="0" r="r" b="b"/>
                <a:pathLst>
                  <a:path w="5" h="4">
                    <a:moveTo>
                      <a:pt x="2" y="0"/>
                    </a:moveTo>
                    <a:cubicBezTo>
                      <a:pt x="1" y="0"/>
                      <a:pt x="0" y="1"/>
                      <a:pt x="1" y="2"/>
                    </a:cubicBezTo>
                    <a:cubicBezTo>
                      <a:pt x="1" y="2"/>
                      <a:pt x="5" y="4"/>
                      <a:pt x="5" y="3"/>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7" name="Freeform 342">
                <a:extLst>
                  <a:ext uri="{FF2B5EF4-FFF2-40B4-BE49-F238E27FC236}">
                    <a16:creationId xmlns:a16="http://schemas.microsoft.com/office/drawing/2014/main" id="{2985D343-6E2E-410C-9067-15D8D812E1E5}"/>
                  </a:ext>
                </a:extLst>
              </p:cNvPr>
              <p:cNvSpPr>
                <a:spLocks/>
              </p:cNvSpPr>
              <p:nvPr/>
            </p:nvSpPr>
            <p:spPr bwMode="auto">
              <a:xfrm>
                <a:off x="1644" y="2692"/>
                <a:ext cx="6" cy="5"/>
              </a:xfrm>
              <a:custGeom>
                <a:avLst/>
                <a:gdLst>
                  <a:gd name="T0" fmla="*/ 0 w 5"/>
                  <a:gd name="T1" fmla="*/ 2 h 4"/>
                  <a:gd name="T2" fmla="*/ 2 w 5"/>
                  <a:gd name="T3" fmla="*/ 4 h 4"/>
                  <a:gd name="T4" fmla="*/ 5 w 5"/>
                  <a:gd name="T5" fmla="*/ 2 h 4"/>
                  <a:gd name="T6" fmla="*/ 0 w 5"/>
                  <a:gd name="T7" fmla="*/ 2 h 4"/>
                </a:gdLst>
                <a:ahLst/>
                <a:cxnLst>
                  <a:cxn ang="0">
                    <a:pos x="T0" y="T1"/>
                  </a:cxn>
                  <a:cxn ang="0">
                    <a:pos x="T2" y="T3"/>
                  </a:cxn>
                  <a:cxn ang="0">
                    <a:pos x="T4" y="T5"/>
                  </a:cxn>
                  <a:cxn ang="0">
                    <a:pos x="T6" y="T7"/>
                  </a:cxn>
                </a:cxnLst>
                <a:rect l="0" t="0" r="r" b="b"/>
                <a:pathLst>
                  <a:path w="5" h="4">
                    <a:moveTo>
                      <a:pt x="0" y="2"/>
                    </a:moveTo>
                    <a:cubicBezTo>
                      <a:pt x="0" y="2"/>
                      <a:pt x="0" y="4"/>
                      <a:pt x="2" y="4"/>
                    </a:cubicBezTo>
                    <a:cubicBezTo>
                      <a:pt x="5" y="4"/>
                      <a:pt x="5" y="3"/>
                      <a:pt x="5" y="2"/>
                    </a:cubicBezTo>
                    <a:cubicBezTo>
                      <a:pt x="4"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8" name="Freeform 343">
                <a:extLst>
                  <a:ext uri="{FF2B5EF4-FFF2-40B4-BE49-F238E27FC236}">
                    <a16:creationId xmlns:a16="http://schemas.microsoft.com/office/drawing/2014/main" id="{EF25094E-C901-44F1-97D8-1CEA1B71780A}"/>
                  </a:ext>
                </a:extLst>
              </p:cNvPr>
              <p:cNvSpPr>
                <a:spLocks/>
              </p:cNvSpPr>
              <p:nvPr/>
            </p:nvSpPr>
            <p:spPr bwMode="auto">
              <a:xfrm>
                <a:off x="1662" y="2694"/>
                <a:ext cx="8" cy="7"/>
              </a:xfrm>
              <a:custGeom>
                <a:avLst/>
                <a:gdLst>
                  <a:gd name="T0" fmla="*/ 2 w 6"/>
                  <a:gd name="T1" fmla="*/ 3 h 5"/>
                  <a:gd name="T2" fmla="*/ 1 w 6"/>
                  <a:gd name="T3" fmla="*/ 5 h 5"/>
                  <a:gd name="T4" fmla="*/ 5 w 6"/>
                  <a:gd name="T5" fmla="*/ 3 h 5"/>
                  <a:gd name="T6" fmla="*/ 2 w 6"/>
                  <a:gd name="T7" fmla="*/ 3 h 5"/>
                </a:gdLst>
                <a:ahLst/>
                <a:cxnLst>
                  <a:cxn ang="0">
                    <a:pos x="T0" y="T1"/>
                  </a:cxn>
                  <a:cxn ang="0">
                    <a:pos x="T2" y="T3"/>
                  </a:cxn>
                  <a:cxn ang="0">
                    <a:pos x="T4" y="T5"/>
                  </a:cxn>
                  <a:cxn ang="0">
                    <a:pos x="T6" y="T7"/>
                  </a:cxn>
                </a:cxnLst>
                <a:rect l="0" t="0" r="r" b="b"/>
                <a:pathLst>
                  <a:path w="6" h="5">
                    <a:moveTo>
                      <a:pt x="2" y="3"/>
                    </a:moveTo>
                    <a:cubicBezTo>
                      <a:pt x="2" y="3"/>
                      <a:pt x="0" y="4"/>
                      <a:pt x="1" y="5"/>
                    </a:cubicBezTo>
                    <a:cubicBezTo>
                      <a:pt x="3" y="5"/>
                      <a:pt x="3" y="4"/>
                      <a:pt x="5" y="3"/>
                    </a:cubicBezTo>
                    <a:cubicBezTo>
                      <a:pt x="6" y="2"/>
                      <a:pt x="6"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9" name="Freeform 344">
                <a:extLst>
                  <a:ext uri="{FF2B5EF4-FFF2-40B4-BE49-F238E27FC236}">
                    <a16:creationId xmlns:a16="http://schemas.microsoft.com/office/drawing/2014/main" id="{F3D7CF04-9477-4EC2-A2AC-2489B234B14F}"/>
                  </a:ext>
                </a:extLst>
              </p:cNvPr>
              <p:cNvSpPr>
                <a:spLocks/>
              </p:cNvSpPr>
              <p:nvPr/>
            </p:nvSpPr>
            <p:spPr bwMode="auto">
              <a:xfrm>
                <a:off x="1854" y="2736"/>
                <a:ext cx="8" cy="9"/>
              </a:xfrm>
              <a:custGeom>
                <a:avLst/>
                <a:gdLst>
                  <a:gd name="T0" fmla="*/ 2 w 6"/>
                  <a:gd name="T1" fmla="*/ 5 h 7"/>
                  <a:gd name="T2" fmla="*/ 4 w 6"/>
                  <a:gd name="T3" fmla="*/ 1 h 7"/>
                  <a:gd name="T4" fmla="*/ 0 w 6"/>
                  <a:gd name="T5" fmla="*/ 5 h 7"/>
                  <a:gd name="T6" fmla="*/ 2 w 6"/>
                  <a:gd name="T7" fmla="*/ 5 h 7"/>
                </a:gdLst>
                <a:ahLst/>
                <a:cxnLst>
                  <a:cxn ang="0">
                    <a:pos x="T0" y="T1"/>
                  </a:cxn>
                  <a:cxn ang="0">
                    <a:pos x="T2" y="T3"/>
                  </a:cxn>
                  <a:cxn ang="0">
                    <a:pos x="T4" y="T5"/>
                  </a:cxn>
                  <a:cxn ang="0">
                    <a:pos x="T6" y="T7"/>
                  </a:cxn>
                </a:cxnLst>
                <a:rect l="0" t="0" r="r" b="b"/>
                <a:pathLst>
                  <a:path w="6" h="7">
                    <a:moveTo>
                      <a:pt x="2" y="5"/>
                    </a:moveTo>
                    <a:cubicBezTo>
                      <a:pt x="4" y="4"/>
                      <a:pt x="6" y="1"/>
                      <a:pt x="4" y="1"/>
                    </a:cubicBezTo>
                    <a:cubicBezTo>
                      <a:pt x="2" y="0"/>
                      <a:pt x="0" y="2"/>
                      <a:pt x="0" y="5"/>
                    </a:cubicBezTo>
                    <a:cubicBezTo>
                      <a:pt x="0" y="5"/>
                      <a:pt x="1"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0" name="Freeform 345">
                <a:extLst>
                  <a:ext uri="{FF2B5EF4-FFF2-40B4-BE49-F238E27FC236}">
                    <a16:creationId xmlns:a16="http://schemas.microsoft.com/office/drawing/2014/main" id="{834C2829-5C8A-4192-B142-00B3B16A07AB}"/>
                  </a:ext>
                </a:extLst>
              </p:cNvPr>
              <p:cNvSpPr>
                <a:spLocks/>
              </p:cNvSpPr>
              <p:nvPr/>
            </p:nvSpPr>
            <p:spPr bwMode="auto">
              <a:xfrm>
                <a:off x="1995" y="2432"/>
                <a:ext cx="280" cy="238"/>
              </a:xfrm>
              <a:custGeom>
                <a:avLst/>
                <a:gdLst>
                  <a:gd name="T0" fmla="*/ 179 w 202"/>
                  <a:gd name="T1" fmla="*/ 94 h 173"/>
                  <a:gd name="T2" fmla="*/ 182 w 202"/>
                  <a:gd name="T3" fmla="*/ 88 h 173"/>
                  <a:gd name="T4" fmla="*/ 184 w 202"/>
                  <a:gd name="T5" fmla="*/ 82 h 173"/>
                  <a:gd name="T6" fmla="*/ 189 w 202"/>
                  <a:gd name="T7" fmla="*/ 81 h 173"/>
                  <a:gd name="T8" fmla="*/ 193 w 202"/>
                  <a:gd name="T9" fmla="*/ 75 h 173"/>
                  <a:gd name="T10" fmla="*/ 189 w 202"/>
                  <a:gd name="T11" fmla="*/ 69 h 173"/>
                  <a:gd name="T12" fmla="*/ 193 w 202"/>
                  <a:gd name="T13" fmla="*/ 65 h 173"/>
                  <a:gd name="T14" fmla="*/ 199 w 202"/>
                  <a:gd name="T15" fmla="*/ 55 h 173"/>
                  <a:gd name="T16" fmla="*/ 182 w 202"/>
                  <a:gd name="T17" fmla="*/ 56 h 173"/>
                  <a:gd name="T18" fmla="*/ 181 w 202"/>
                  <a:gd name="T19" fmla="*/ 53 h 173"/>
                  <a:gd name="T20" fmla="*/ 186 w 202"/>
                  <a:gd name="T21" fmla="*/ 42 h 173"/>
                  <a:gd name="T22" fmla="*/ 174 w 202"/>
                  <a:gd name="T23" fmla="*/ 37 h 173"/>
                  <a:gd name="T24" fmla="*/ 167 w 202"/>
                  <a:gd name="T25" fmla="*/ 35 h 173"/>
                  <a:gd name="T26" fmla="*/ 161 w 202"/>
                  <a:gd name="T27" fmla="*/ 30 h 173"/>
                  <a:gd name="T28" fmla="*/ 156 w 202"/>
                  <a:gd name="T29" fmla="*/ 27 h 173"/>
                  <a:gd name="T30" fmla="*/ 168 w 202"/>
                  <a:gd name="T31" fmla="*/ 22 h 173"/>
                  <a:gd name="T32" fmla="*/ 141 w 202"/>
                  <a:gd name="T33" fmla="*/ 23 h 173"/>
                  <a:gd name="T34" fmla="*/ 142 w 202"/>
                  <a:gd name="T35" fmla="*/ 25 h 173"/>
                  <a:gd name="T36" fmla="*/ 122 w 202"/>
                  <a:gd name="T37" fmla="*/ 31 h 173"/>
                  <a:gd name="T38" fmla="*/ 85 w 202"/>
                  <a:gd name="T39" fmla="*/ 25 h 173"/>
                  <a:gd name="T40" fmla="*/ 57 w 202"/>
                  <a:gd name="T41" fmla="*/ 10 h 173"/>
                  <a:gd name="T42" fmla="*/ 47 w 202"/>
                  <a:gd name="T43" fmla="*/ 6 h 173"/>
                  <a:gd name="T44" fmla="*/ 53 w 202"/>
                  <a:gd name="T45" fmla="*/ 10 h 173"/>
                  <a:gd name="T46" fmla="*/ 48 w 202"/>
                  <a:gd name="T47" fmla="*/ 12 h 173"/>
                  <a:gd name="T48" fmla="*/ 28 w 202"/>
                  <a:gd name="T49" fmla="*/ 22 h 173"/>
                  <a:gd name="T50" fmla="*/ 25 w 202"/>
                  <a:gd name="T51" fmla="*/ 45 h 173"/>
                  <a:gd name="T52" fmla="*/ 26 w 202"/>
                  <a:gd name="T53" fmla="*/ 20 h 173"/>
                  <a:gd name="T54" fmla="*/ 22 w 202"/>
                  <a:gd name="T55" fmla="*/ 10 h 173"/>
                  <a:gd name="T56" fmla="*/ 20 w 202"/>
                  <a:gd name="T57" fmla="*/ 9 h 173"/>
                  <a:gd name="T58" fmla="*/ 12 w 202"/>
                  <a:gd name="T59" fmla="*/ 17 h 173"/>
                  <a:gd name="T60" fmla="*/ 8 w 202"/>
                  <a:gd name="T61" fmla="*/ 25 h 173"/>
                  <a:gd name="T62" fmla="*/ 6 w 202"/>
                  <a:gd name="T63" fmla="*/ 31 h 173"/>
                  <a:gd name="T64" fmla="*/ 0 w 202"/>
                  <a:gd name="T65" fmla="*/ 45 h 173"/>
                  <a:gd name="T66" fmla="*/ 6 w 202"/>
                  <a:gd name="T67" fmla="*/ 44 h 173"/>
                  <a:gd name="T68" fmla="*/ 9 w 202"/>
                  <a:gd name="T69" fmla="*/ 47 h 173"/>
                  <a:gd name="T70" fmla="*/ 15 w 202"/>
                  <a:gd name="T71" fmla="*/ 58 h 173"/>
                  <a:gd name="T72" fmla="*/ 14 w 202"/>
                  <a:gd name="T73" fmla="*/ 65 h 173"/>
                  <a:gd name="T74" fmla="*/ 19 w 202"/>
                  <a:gd name="T75" fmla="*/ 75 h 173"/>
                  <a:gd name="T76" fmla="*/ 25 w 202"/>
                  <a:gd name="T77" fmla="*/ 77 h 173"/>
                  <a:gd name="T78" fmla="*/ 44 w 202"/>
                  <a:gd name="T79" fmla="*/ 77 h 173"/>
                  <a:gd name="T80" fmla="*/ 58 w 202"/>
                  <a:gd name="T81" fmla="*/ 91 h 173"/>
                  <a:gd name="T82" fmla="*/ 87 w 202"/>
                  <a:gd name="T83" fmla="*/ 90 h 173"/>
                  <a:gd name="T84" fmla="*/ 83 w 202"/>
                  <a:gd name="T85" fmla="*/ 102 h 173"/>
                  <a:gd name="T86" fmla="*/ 83 w 202"/>
                  <a:gd name="T87" fmla="*/ 119 h 173"/>
                  <a:gd name="T88" fmla="*/ 86 w 202"/>
                  <a:gd name="T89" fmla="*/ 127 h 173"/>
                  <a:gd name="T90" fmla="*/ 90 w 202"/>
                  <a:gd name="T91" fmla="*/ 131 h 173"/>
                  <a:gd name="T92" fmla="*/ 83 w 202"/>
                  <a:gd name="T93" fmla="*/ 140 h 173"/>
                  <a:gd name="T94" fmla="*/ 94 w 202"/>
                  <a:gd name="T95" fmla="*/ 154 h 173"/>
                  <a:gd name="T96" fmla="*/ 97 w 202"/>
                  <a:gd name="T97" fmla="*/ 164 h 173"/>
                  <a:gd name="T98" fmla="*/ 116 w 202"/>
                  <a:gd name="T99" fmla="*/ 168 h 173"/>
                  <a:gd name="T100" fmla="*/ 116 w 202"/>
                  <a:gd name="T101" fmla="*/ 172 h 173"/>
                  <a:gd name="T102" fmla="*/ 126 w 202"/>
                  <a:gd name="T103" fmla="*/ 164 h 173"/>
                  <a:gd name="T104" fmla="*/ 134 w 202"/>
                  <a:gd name="T105" fmla="*/ 162 h 173"/>
                  <a:gd name="T106" fmla="*/ 148 w 202"/>
                  <a:gd name="T107" fmla="*/ 149 h 173"/>
                  <a:gd name="T108" fmla="*/ 140 w 202"/>
                  <a:gd name="T109" fmla="*/ 146 h 173"/>
                  <a:gd name="T110" fmla="*/ 136 w 202"/>
                  <a:gd name="T111" fmla="*/ 130 h 173"/>
                  <a:gd name="T112" fmla="*/ 128 w 202"/>
                  <a:gd name="T113" fmla="*/ 120 h 173"/>
                  <a:gd name="T114" fmla="*/ 139 w 202"/>
                  <a:gd name="T115" fmla="*/ 124 h 173"/>
                  <a:gd name="T116" fmla="*/ 147 w 202"/>
                  <a:gd name="T117" fmla="*/ 124 h 173"/>
                  <a:gd name="T118" fmla="*/ 155 w 202"/>
                  <a:gd name="T119" fmla="*/ 129 h 173"/>
                  <a:gd name="T120" fmla="*/ 159 w 202"/>
                  <a:gd name="T121" fmla="*/ 122 h 173"/>
                  <a:gd name="T122" fmla="*/ 180 w 202"/>
                  <a:gd name="T123" fmla="*/ 116 h 173"/>
                  <a:gd name="T124" fmla="*/ 189 w 202"/>
                  <a:gd name="T125" fmla="*/ 10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3">
                    <a:moveTo>
                      <a:pt x="188" y="105"/>
                    </a:moveTo>
                    <a:cubicBezTo>
                      <a:pt x="188" y="105"/>
                      <a:pt x="187" y="104"/>
                      <a:pt x="187" y="104"/>
                    </a:cubicBezTo>
                    <a:cubicBezTo>
                      <a:pt x="186" y="103"/>
                      <a:pt x="179" y="94"/>
                      <a:pt x="179" y="94"/>
                    </a:cubicBezTo>
                    <a:cubicBezTo>
                      <a:pt x="179" y="94"/>
                      <a:pt x="178" y="94"/>
                      <a:pt x="179" y="93"/>
                    </a:cubicBezTo>
                    <a:cubicBezTo>
                      <a:pt x="180" y="92"/>
                      <a:pt x="181" y="91"/>
                      <a:pt x="182" y="90"/>
                    </a:cubicBezTo>
                    <a:cubicBezTo>
                      <a:pt x="182" y="89"/>
                      <a:pt x="182" y="89"/>
                      <a:pt x="182" y="88"/>
                    </a:cubicBezTo>
                    <a:cubicBezTo>
                      <a:pt x="182" y="88"/>
                      <a:pt x="182" y="87"/>
                      <a:pt x="182" y="87"/>
                    </a:cubicBezTo>
                    <a:cubicBezTo>
                      <a:pt x="182" y="86"/>
                      <a:pt x="181" y="82"/>
                      <a:pt x="182" y="82"/>
                    </a:cubicBezTo>
                    <a:cubicBezTo>
                      <a:pt x="183" y="82"/>
                      <a:pt x="184" y="82"/>
                      <a:pt x="184" y="82"/>
                    </a:cubicBezTo>
                    <a:cubicBezTo>
                      <a:pt x="185" y="81"/>
                      <a:pt x="185" y="80"/>
                      <a:pt x="186" y="81"/>
                    </a:cubicBezTo>
                    <a:cubicBezTo>
                      <a:pt x="187" y="81"/>
                      <a:pt x="187" y="81"/>
                      <a:pt x="188" y="81"/>
                    </a:cubicBezTo>
                    <a:cubicBezTo>
                      <a:pt x="188" y="81"/>
                      <a:pt x="189" y="81"/>
                      <a:pt x="189" y="81"/>
                    </a:cubicBezTo>
                    <a:cubicBezTo>
                      <a:pt x="190" y="80"/>
                      <a:pt x="191" y="80"/>
                      <a:pt x="192" y="79"/>
                    </a:cubicBezTo>
                    <a:cubicBezTo>
                      <a:pt x="193" y="79"/>
                      <a:pt x="194" y="78"/>
                      <a:pt x="194" y="77"/>
                    </a:cubicBezTo>
                    <a:cubicBezTo>
                      <a:pt x="194" y="76"/>
                      <a:pt x="193" y="75"/>
                      <a:pt x="193" y="75"/>
                    </a:cubicBezTo>
                    <a:cubicBezTo>
                      <a:pt x="193" y="75"/>
                      <a:pt x="190" y="75"/>
                      <a:pt x="190" y="74"/>
                    </a:cubicBezTo>
                    <a:cubicBezTo>
                      <a:pt x="189" y="73"/>
                      <a:pt x="189" y="71"/>
                      <a:pt x="188" y="71"/>
                    </a:cubicBezTo>
                    <a:cubicBezTo>
                      <a:pt x="188" y="70"/>
                      <a:pt x="188" y="69"/>
                      <a:pt x="189" y="69"/>
                    </a:cubicBezTo>
                    <a:cubicBezTo>
                      <a:pt x="189" y="68"/>
                      <a:pt x="190" y="68"/>
                      <a:pt x="190" y="67"/>
                    </a:cubicBezTo>
                    <a:cubicBezTo>
                      <a:pt x="190" y="66"/>
                      <a:pt x="191" y="65"/>
                      <a:pt x="192" y="66"/>
                    </a:cubicBezTo>
                    <a:cubicBezTo>
                      <a:pt x="192" y="66"/>
                      <a:pt x="193" y="65"/>
                      <a:pt x="193" y="65"/>
                    </a:cubicBezTo>
                    <a:cubicBezTo>
                      <a:pt x="194" y="65"/>
                      <a:pt x="195" y="64"/>
                      <a:pt x="196" y="64"/>
                    </a:cubicBezTo>
                    <a:cubicBezTo>
                      <a:pt x="196" y="63"/>
                      <a:pt x="202" y="60"/>
                      <a:pt x="201" y="58"/>
                    </a:cubicBezTo>
                    <a:cubicBezTo>
                      <a:pt x="201" y="57"/>
                      <a:pt x="200" y="56"/>
                      <a:pt x="199" y="55"/>
                    </a:cubicBezTo>
                    <a:cubicBezTo>
                      <a:pt x="197" y="54"/>
                      <a:pt x="194" y="53"/>
                      <a:pt x="191" y="54"/>
                    </a:cubicBezTo>
                    <a:cubicBezTo>
                      <a:pt x="187" y="55"/>
                      <a:pt x="183" y="56"/>
                      <a:pt x="184" y="56"/>
                    </a:cubicBezTo>
                    <a:cubicBezTo>
                      <a:pt x="184" y="55"/>
                      <a:pt x="183" y="55"/>
                      <a:pt x="182" y="56"/>
                    </a:cubicBezTo>
                    <a:cubicBezTo>
                      <a:pt x="181" y="57"/>
                      <a:pt x="178" y="57"/>
                      <a:pt x="176" y="55"/>
                    </a:cubicBezTo>
                    <a:cubicBezTo>
                      <a:pt x="174" y="54"/>
                      <a:pt x="174" y="54"/>
                      <a:pt x="177" y="54"/>
                    </a:cubicBezTo>
                    <a:cubicBezTo>
                      <a:pt x="179" y="54"/>
                      <a:pt x="181" y="54"/>
                      <a:pt x="181" y="53"/>
                    </a:cubicBezTo>
                    <a:cubicBezTo>
                      <a:pt x="182" y="51"/>
                      <a:pt x="184" y="46"/>
                      <a:pt x="183" y="47"/>
                    </a:cubicBezTo>
                    <a:cubicBezTo>
                      <a:pt x="182" y="48"/>
                      <a:pt x="182" y="46"/>
                      <a:pt x="184" y="45"/>
                    </a:cubicBezTo>
                    <a:cubicBezTo>
                      <a:pt x="185" y="44"/>
                      <a:pt x="188" y="43"/>
                      <a:pt x="186" y="42"/>
                    </a:cubicBezTo>
                    <a:cubicBezTo>
                      <a:pt x="184" y="41"/>
                      <a:pt x="178" y="37"/>
                      <a:pt x="177" y="36"/>
                    </a:cubicBezTo>
                    <a:cubicBezTo>
                      <a:pt x="176" y="35"/>
                      <a:pt x="175" y="34"/>
                      <a:pt x="175" y="36"/>
                    </a:cubicBezTo>
                    <a:cubicBezTo>
                      <a:pt x="175" y="37"/>
                      <a:pt x="175" y="37"/>
                      <a:pt x="174" y="37"/>
                    </a:cubicBezTo>
                    <a:cubicBezTo>
                      <a:pt x="174" y="38"/>
                      <a:pt x="174" y="39"/>
                      <a:pt x="172" y="37"/>
                    </a:cubicBezTo>
                    <a:cubicBezTo>
                      <a:pt x="170" y="34"/>
                      <a:pt x="168" y="32"/>
                      <a:pt x="168" y="33"/>
                    </a:cubicBezTo>
                    <a:cubicBezTo>
                      <a:pt x="168" y="34"/>
                      <a:pt x="167" y="37"/>
                      <a:pt x="167" y="35"/>
                    </a:cubicBezTo>
                    <a:cubicBezTo>
                      <a:pt x="166" y="33"/>
                      <a:pt x="165" y="33"/>
                      <a:pt x="165" y="35"/>
                    </a:cubicBezTo>
                    <a:cubicBezTo>
                      <a:pt x="165" y="37"/>
                      <a:pt x="165" y="38"/>
                      <a:pt x="164" y="35"/>
                    </a:cubicBezTo>
                    <a:cubicBezTo>
                      <a:pt x="162" y="32"/>
                      <a:pt x="162" y="29"/>
                      <a:pt x="161" y="30"/>
                    </a:cubicBezTo>
                    <a:cubicBezTo>
                      <a:pt x="160" y="32"/>
                      <a:pt x="160" y="31"/>
                      <a:pt x="159" y="30"/>
                    </a:cubicBezTo>
                    <a:cubicBezTo>
                      <a:pt x="159" y="29"/>
                      <a:pt x="157" y="28"/>
                      <a:pt x="156" y="28"/>
                    </a:cubicBezTo>
                    <a:cubicBezTo>
                      <a:pt x="156" y="28"/>
                      <a:pt x="155" y="27"/>
                      <a:pt x="156" y="27"/>
                    </a:cubicBezTo>
                    <a:cubicBezTo>
                      <a:pt x="157" y="27"/>
                      <a:pt x="153" y="25"/>
                      <a:pt x="157" y="25"/>
                    </a:cubicBezTo>
                    <a:cubicBezTo>
                      <a:pt x="161" y="24"/>
                      <a:pt x="161" y="26"/>
                      <a:pt x="166" y="24"/>
                    </a:cubicBezTo>
                    <a:cubicBezTo>
                      <a:pt x="170" y="22"/>
                      <a:pt x="173" y="22"/>
                      <a:pt x="168" y="22"/>
                    </a:cubicBezTo>
                    <a:cubicBezTo>
                      <a:pt x="164" y="22"/>
                      <a:pt x="152" y="22"/>
                      <a:pt x="150" y="23"/>
                    </a:cubicBezTo>
                    <a:cubicBezTo>
                      <a:pt x="148" y="24"/>
                      <a:pt x="146" y="24"/>
                      <a:pt x="145" y="24"/>
                    </a:cubicBezTo>
                    <a:cubicBezTo>
                      <a:pt x="143" y="23"/>
                      <a:pt x="143" y="22"/>
                      <a:pt x="141" y="23"/>
                    </a:cubicBezTo>
                    <a:cubicBezTo>
                      <a:pt x="140" y="24"/>
                      <a:pt x="138" y="23"/>
                      <a:pt x="137" y="23"/>
                    </a:cubicBezTo>
                    <a:cubicBezTo>
                      <a:pt x="136" y="23"/>
                      <a:pt x="134" y="23"/>
                      <a:pt x="137" y="25"/>
                    </a:cubicBezTo>
                    <a:cubicBezTo>
                      <a:pt x="139" y="26"/>
                      <a:pt x="141" y="25"/>
                      <a:pt x="142" y="25"/>
                    </a:cubicBezTo>
                    <a:cubicBezTo>
                      <a:pt x="143" y="25"/>
                      <a:pt x="145" y="26"/>
                      <a:pt x="140" y="27"/>
                    </a:cubicBezTo>
                    <a:cubicBezTo>
                      <a:pt x="135" y="28"/>
                      <a:pt x="129" y="30"/>
                      <a:pt x="128" y="31"/>
                    </a:cubicBezTo>
                    <a:cubicBezTo>
                      <a:pt x="126" y="33"/>
                      <a:pt x="123" y="31"/>
                      <a:pt x="122" y="31"/>
                    </a:cubicBezTo>
                    <a:cubicBezTo>
                      <a:pt x="120" y="31"/>
                      <a:pt x="111" y="31"/>
                      <a:pt x="109" y="27"/>
                    </a:cubicBezTo>
                    <a:cubicBezTo>
                      <a:pt x="108" y="23"/>
                      <a:pt x="106" y="24"/>
                      <a:pt x="105" y="24"/>
                    </a:cubicBezTo>
                    <a:cubicBezTo>
                      <a:pt x="103" y="24"/>
                      <a:pt x="87" y="25"/>
                      <a:pt x="85" y="25"/>
                    </a:cubicBezTo>
                    <a:cubicBezTo>
                      <a:pt x="83" y="25"/>
                      <a:pt x="77" y="26"/>
                      <a:pt x="76" y="22"/>
                    </a:cubicBezTo>
                    <a:cubicBezTo>
                      <a:pt x="75" y="18"/>
                      <a:pt x="74" y="15"/>
                      <a:pt x="70" y="13"/>
                    </a:cubicBezTo>
                    <a:cubicBezTo>
                      <a:pt x="66" y="11"/>
                      <a:pt x="59" y="11"/>
                      <a:pt x="57" y="10"/>
                    </a:cubicBezTo>
                    <a:cubicBezTo>
                      <a:pt x="55" y="9"/>
                      <a:pt x="54" y="8"/>
                      <a:pt x="53" y="4"/>
                    </a:cubicBezTo>
                    <a:cubicBezTo>
                      <a:pt x="52" y="1"/>
                      <a:pt x="50" y="0"/>
                      <a:pt x="49" y="0"/>
                    </a:cubicBezTo>
                    <a:cubicBezTo>
                      <a:pt x="48" y="1"/>
                      <a:pt x="45" y="3"/>
                      <a:pt x="47" y="6"/>
                    </a:cubicBezTo>
                    <a:cubicBezTo>
                      <a:pt x="48" y="8"/>
                      <a:pt x="48" y="8"/>
                      <a:pt x="50" y="8"/>
                    </a:cubicBezTo>
                    <a:cubicBezTo>
                      <a:pt x="53" y="8"/>
                      <a:pt x="53" y="8"/>
                      <a:pt x="53" y="9"/>
                    </a:cubicBezTo>
                    <a:cubicBezTo>
                      <a:pt x="54" y="9"/>
                      <a:pt x="55" y="10"/>
                      <a:pt x="53" y="10"/>
                    </a:cubicBezTo>
                    <a:cubicBezTo>
                      <a:pt x="52" y="10"/>
                      <a:pt x="50" y="10"/>
                      <a:pt x="50" y="10"/>
                    </a:cubicBezTo>
                    <a:cubicBezTo>
                      <a:pt x="49" y="10"/>
                      <a:pt x="49" y="10"/>
                      <a:pt x="49" y="11"/>
                    </a:cubicBezTo>
                    <a:cubicBezTo>
                      <a:pt x="49" y="12"/>
                      <a:pt x="48" y="12"/>
                      <a:pt x="48" y="12"/>
                    </a:cubicBezTo>
                    <a:cubicBezTo>
                      <a:pt x="47" y="13"/>
                      <a:pt x="42" y="13"/>
                      <a:pt x="40" y="14"/>
                    </a:cubicBezTo>
                    <a:cubicBezTo>
                      <a:pt x="39" y="15"/>
                      <a:pt x="32" y="18"/>
                      <a:pt x="31" y="18"/>
                    </a:cubicBezTo>
                    <a:cubicBezTo>
                      <a:pt x="30" y="18"/>
                      <a:pt x="27" y="18"/>
                      <a:pt x="28" y="22"/>
                    </a:cubicBezTo>
                    <a:cubicBezTo>
                      <a:pt x="28" y="26"/>
                      <a:pt x="32" y="32"/>
                      <a:pt x="33" y="35"/>
                    </a:cubicBezTo>
                    <a:cubicBezTo>
                      <a:pt x="34" y="38"/>
                      <a:pt x="36" y="44"/>
                      <a:pt x="31" y="46"/>
                    </a:cubicBezTo>
                    <a:cubicBezTo>
                      <a:pt x="27" y="48"/>
                      <a:pt x="25" y="48"/>
                      <a:pt x="25" y="45"/>
                    </a:cubicBezTo>
                    <a:cubicBezTo>
                      <a:pt x="25" y="42"/>
                      <a:pt x="23" y="42"/>
                      <a:pt x="22" y="40"/>
                    </a:cubicBezTo>
                    <a:cubicBezTo>
                      <a:pt x="20" y="39"/>
                      <a:pt x="18" y="36"/>
                      <a:pt x="21" y="32"/>
                    </a:cubicBezTo>
                    <a:cubicBezTo>
                      <a:pt x="25" y="27"/>
                      <a:pt x="27" y="25"/>
                      <a:pt x="26" y="20"/>
                    </a:cubicBezTo>
                    <a:cubicBezTo>
                      <a:pt x="24" y="16"/>
                      <a:pt x="24" y="18"/>
                      <a:pt x="26" y="18"/>
                    </a:cubicBezTo>
                    <a:cubicBezTo>
                      <a:pt x="27" y="18"/>
                      <a:pt x="26" y="18"/>
                      <a:pt x="25" y="17"/>
                    </a:cubicBezTo>
                    <a:cubicBezTo>
                      <a:pt x="24" y="16"/>
                      <a:pt x="21" y="12"/>
                      <a:pt x="22" y="10"/>
                    </a:cubicBezTo>
                    <a:cubicBezTo>
                      <a:pt x="22" y="9"/>
                      <a:pt x="24" y="7"/>
                      <a:pt x="27" y="6"/>
                    </a:cubicBezTo>
                    <a:cubicBezTo>
                      <a:pt x="22" y="8"/>
                      <a:pt x="22" y="8"/>
                      <a:pt x="22" y="8"/>
                    </a:cubicBezTo>
                    <a:cubicBezTo>
                      <a:pt x="22" y="8"/>
                      <a:pt x="21" y="8"/>
                      <a:pt x="20" y="9"/>
                    </a:cubicBezTo>
                    <a:cubicBezTo>
                      <a:pt x="20" y="11"/>
                      <a:pt x="18" y="14"/>
                      <a:pt x="18" y="14"/>
                    </a:cubicBezTo>
                    <a:cubicBezTo>
                      <a:pt x="18" y="14"/>
                      <a:pt x="17" y="17"/>
                      <a:pt x="14" y="17"/>
                    </a:cubicBezTo>
                    <a:cubicBezTo>
                      <a:pt x="14" y="17"/>
                      <a:pt x="13" y="17"/>
                      <a:pt x="12" y="17"/>
                    </a:cubicBezTo>
                    <a:cubicBezTo>
                      <a:pt x="12" y="18"/>
                      <a:pt x="10" y="20"/>
                      <a:pt x="10" y="21"/>
                    </a:cubicBezTo>
                    <a:cubicBezTo>
                      <a:pt x="9" y="22"/>
                      <a:pt x="9" y="23"/>
                      <a:pt x="9" y="24"/>
                    </a:cubicBezTo>
                    <a:cubicBezTo>
                      <a:pt x="8" y="24"/>
                      <a:pt x="8" y="25"/>
                      <a:pt x="8" y="25"/>
                    </a:cubicBezTo>
                    <a:cubicBezTo>
                      <a:pt x="8" y="26"/>
                      <a:pt x="7" y="26"/>
                      <a:pt x="7" y="26"/>
                    </a:cubicBezTo>
                    <a:cubicBezTo>
                      <a:pt x="7" y="26"/>
                      <a:pt x="7" y="26"/>
                      <a:pt x="7" y="27"/>
                    </a:cubicBezTo>
                    <a:cubicBezTo>
                      <a:pt x="7" y="28"/>
                      <a:pt x="7" y="30"/>
                      <a:pt x="6" y="31"/>
                    </a:cubicBezTo>
                    <a:cubicBezTo>
                      <a:pt x="6" y="32"/>
                      <a:pt x="6" y="34"/>
                      <a:pt x="6" y="34"/>
                    </a:cubicBezTo>
                    <a:cubicBezTo>
                      <a:pt x="5" y="35"/>
                      <a:pt x="5" y="38"/>
                      <a:pt x="4" y="38"/>
                    </a:cubicBezTo>
                    <a:cubicBezTo>
                      <a:pt x="4" y="39"/>
                      <a:pt x="1" y="44"/>
                      <a:pt x="0" y="45"/>
                    </a:cubicBezTo>
                    <a:cubicBezTo>
                      <a:pt x="0" y="45"/>
                      <a:pt x="0" y="46"/>
                      <a:pt x="1" y="45"/>
                    </a:cubicBezTo>
                    <a:cubicBezTo>
                      <a:pt x="2" y="45"/>
                      <a:pt x="5" y="44"/>
                      <a:pt x="5" y="44"/>
                    </a:cubicBezTo>
                    <a:cubicBezTo>
                      <a:pt x="5" y="44"/>
                      <a:pt x="6" y="44"/>
                      <a:pt x="6" y="44"/>
                    </a:cubicBezTo>
                    <a:cubicBezTo>
                      <a:pt x="6" y="45"/>
                      <a:pt x="6" y="45"/>
                      <a:pt x="6" y="46"/>
                    </a:cubicBezTo>
                    <a:cubicBezTo>
                      <a:pt x="6" y="46"/>
                      <a:pt x="7" y="46"/>
                      <a:pt x="7" y="46"/>
                    </a:cubicBezTo>
                    <a:cubicBezTo>
                      <a:pt x="7" y="46"/>
                      <a:pt x="9" y="46"/>
                      <a:pt x="9" y="47"/>
                    </a:cubicBezTo>
                    <a:cubicBezTo>
                      <a:pt x="10" y="48"/>
                      <a:pt x="13" y="55"/>
                      <a:pt x="13" y="56"/>
                    </a:cubicBezTo>
                    <a:cubicBezTo>
                      <a:pt x="13" y="56"/>
                      <a:pt x="14" y="57"/>
                      <a:pt x="14" y="57"/>
                    </a:cubicBezTo>
                    <a:cubicBezTo>
                      <a:pt x="14" y="57"/>
                      <a:pt x="14" y="57"/>
                      <a:pt x="15" y="58"/>
                    </a:cubicBezTo>
                    <a:cubicBezTo>
                      <a:pt x="15" y="58"/>
                      <a:pt x="15" y="61"/>
                      <a:pt x="15" y="62"/>
                    </a:cubicBezTo>
                    <a:cubicBezTo>
                      <a:pt x="15" y="62"/>
                      <a:pt x="15" y="62"/>
                      <a:pt x="15" y="63"/>
                    </a:cubicBezTo>
                    <a:cubicBezTo>
                      <a:pt x="14" y="63"/>
                      <a:pt x="14" y="64"/>
                      <a:pt x="14" y="65"/>
                    </a:cubicBezTo>
                    <a:cubicBezTo>
                      <a:pt x="14" y="66"/>
                      <a:pt x="13" y="68"/>
                      <a:pt x="14" y="69"/>
                    </a:cubicBezTo>
                    <a:cubicBezTo>
                      <a:pt x="14" y="69"/>
                      <a:pt x="14" y="71"/>
                      <a:pt x="15" y="72"/>
                    </a:cubicBezTo>
                    <a:cubicBezTo>
                      <a:pt x="15" y="72"/>
                      <a:pt x="18" y="72"/>
                      <a:pt x="19" y="75"/>
                    </a:cubicBezTo>
                    <a:cubicBezTo>
                      <a:pt x="20" y="77"/>
                      <a:pt x="20" y="77"/>
                      <a:pt x="20" y="77"/>
                    </a:cubicBezTo>
                    <a:cubicBezTo>
                      <a:pt x="20" y="77"/>
                      <a:pt x="21" y="78"/>
                      <a:pt x="21" y="78"/>
                    </a:cubicBezTo>
                    <a:cubicBezTo>
                      <a:pt x="22" y="78"/>
                      <a:pt x="24" y="77"/>
                      <a:pt x="25" y="77"/>
                    </a:cubicBezTo>
                    <a:cubicBezTo>
                      <a:pt x="26" y="77"/>
                      <a:pt x="33" y="78"/>
                      <a:pt x="33" y="78"/>
                    </a:cubicBezTo>
                    <a:cubicBezTo>
                      <a:pt x="33" y="78"/>
                      <a:pt x="34" y="78"/>
                      <a:pt x="35" y="78"/>
                    </a:cubicBezTo>
                    <a:cubicBezTo>
                      <a:pt x="36" y="77"/>
                      <a:pt x="39" y="76"/>
                      <a:pt x="44" y="77"/>
                    </a:cubicBezTo>
                    <a:cubicBezTo>
                      <a:pt x="48" y="78"/>
                      <a:pt x="48" y="78"/>
                      <a:pt x="48" y="78"/>
                    </a:cubicBezTo>
                    <a:cubicBezTo>
                      <a:pt x="48" y="78"/>
                      <a:pt x="48" y="78"/>
                      <a:pt x="49" y="79"/>
                    </a:cubicBezTo>
                    <a:cubicBezTo>
                      <a:pt x="49" y="79"/>
                      <a:pt x="58" y="91"/>
                      <a:pt x="58" y="91"/>
                    </a:cubicBezTo>
                    <a:cubicBezTo>
                      <a:pt x="58" y="91"/>
                      <a:pt x="59" y="91"/>
                      <a:pt x="59" y="91"/>
                    </a:cubicBezTo>
                    <a:cubicBezTo>
                      <a:pt x="60" y="91"/>
                      <a:pt x="71" y="90"/>
                      <a:pt x="73" y="89"/>
                    </a:cubicBezTo>
                    <a:cubicBezTo>
                      <a:pt x="75" y="89"/>
                      <a:pt x="81" y="88"/>
                      <a:pt x="87" y="90"/>
                    </a:cubicBezTo>
                    <a:cubicBezTo>
                      <a:pt x="87" y="90"/>
                      <a:pt x="88" y="90"/>
                      <a:pt x="88" y="91"/>
                    </a:cubicBezTo>
                    <a:cubicBezTo>
                      <a:pt x="88" y="91"/>
                      <a:pt x="89" y="93"/>
                      <a:pt x="88" y="94"/>
                    </a:cubicBezTo>
                    <a:cubicBezTo>
                      <a:pt x="86" y="96"/>
                      <a:pt x="83" y="102"/>
                      <a:pt x="83" y="102"/>
                    </a:cubicBezTo>
                    <a:cubicBezTo>
                      <a:pt x="83" y="102"/>
                      <a:pt x="82" y="103"/>
                      <a:pt x="82" y="104"/>
                    </a:cubicBezTo>
                    <a:cubicBezTo>
                      <a:pt x="82" y="104"/>
                      <a:pt x="82" y="110"/>
                      <a:pt x="82" y="112"/>
                    </a:cubicBezTo>
                    <a:cubicBezTo>
                      <a:pt x="82" y="114"/>
                      <a:pt x="82" y="117"/>
                      <a:pt x="83" y="119"/>
                    </a:cubicBezTo>
                    <a:cubicBezTo>
                      <a:pt x="84" y="120"/>
                      <a:pt x="84" y="121"/>
                      <a:pt x="84" y="122"/>
                    </a:cubicBezTo>
                    <a:cubicBezTo>
                      <a:pt x="85" y="123"/>
                      <a:pt x="86" y="125"/>
                      <a:pt x="86" y="126"/>
                    </a:cubicBezTo>
                    <a:cubicBezTo>
                      <a:pt x="86" y="126"/>
                      <a:pt x="86" y="127"/>
                      <a:pt x="86" y="127"/>
                    </a:cubicBezTo>
                    <a:cubicBezTo>
                      <a:pt x="87" y="127"/>
                      <a:pt x="89" y="128"/>
                      <a:pt x="89" y="130"/>
                    </a:cubicBezTo>
                    <a:cubicBezTo>
                      <a:pt x="89" y="130"/>
                      <a:pt x="89" y="131"/>
                      <a:pt x="90" y="131"/>
                    </a:cubicBezTo>
                    <a:cubicBezTo>
                      <a:pt x="90" y="131"/>
                      <a:pt x="90" y="131"/>
                      <a:pt x="90" y="131"/>
                    </a:cubicBezTo>
                    <a:cubicBezTo>
                      <a:pt x="90" y="132"/>
                      <a:pt x="89" y="133"/>
                      <a:pt x="89" y="134"/>
                    </a:cubicBezTo>
                    <a:cubicBezTo>
                      <a:pt x="88" y="134"/>
                      <a:pt x="83" y="139"/>
                      <a:pt x="82" y="139"/>
                    </a:cubicBezTo>
                    <a:cubicBezTo>
                      <a:pt x="82" y="139"/>
                      <a:pt x="82" y="140"/>
                      <a:pt x="83" y="140"/>
                    </a:cubicBezTo>
                    <a:cubicBezTo>
                      <a:pt x="84" y="140"/>
                      <a:pt x="86" y="140"/>
                      <a:pt x="86" y="141"/>
                    </a:cubicBezTo>
                    <a:cubicBezTo>
                      <a:pt x="87" y="142"/>
                      <a:pt x="90" y="144"/>
                      <a:pt x="90" y="145"/>
                    </a:cubicBezTo>
                    <a:cubicBezTo>
                      <a:pt x="90" y="146"/>
                      <a:pt x="94" y="153"/>
                      <a:pt x="94" y="154"/>
                    </a:cubicBezTo>
                    <a:cubicBezTo>
                      <a:pt x="94" y="155"/>
                      <a:pt x="97" y="163"/>
                      <a:pt x="97" y="163"/>
                    </a:cubicBezTo>
                    <a:cubicBezTo>
                      <a:pt x="97" y="163"/>
                      <a:pt x="97" y="164"/>
                      <a:pt x="97" y="164"/>
                    </a:cubicBezTo>
                    <a:cubicBezTo>
                      <a:pt x="97" y="164"/>
                      <a:pt x="97" y="164"/>
                      <a:pt x="97" y="164"/>
                    </a:cubicBezTo>
                    <a:cubicBezTo>
                      <a:pt x="98" y="165"/>
                      <a:pt x="104" y="170"/>
                      <a:pt x="104" y="170"/>
                    </a:cubicBezTo>
                    <a:cubicBezTo>
                      <a:pt x="104" y="170"/>
                      <a:pt x="107" y="172"/>
                      <a:pt x="110" y="171"/>
                    </a:cubicBezTo>
                    <a:cubicBezTo>
                      <a:pt x="113" y="169"/>
                      <a:pt x="115" y="168"/>
                      <a:pt x="116" y="168"/>
                    </a:cubicBezTo>
                    <a:cubicBezTo>
                      <a:pt x="117" y="168"/>
                      <a:pt x="117" y="169"/>
                      <a:pt x="117" y="170"/>
                    </a:cubicBezTo>
                    <a:cubicBezTo>
                      <a:pt x="116" y="171"/>
                      <a:pt x="116" y="171"/>
                      <a:pt x="116" y="171"/>
                    </a:cubicBezTo>
                    <a:cubicBezTo>
                      <a:pt x="116" y="171"/>
                      <a:pt x="116" y="172"/>
                      <a:pt x="116" y="172"/>
                    </a:cubicBezTo>
                    <a:cubicBezTo>
                      <a:pt x="116" y="172"/>
                      <a:pt x="117" y="173"/>
                      <a:pt x="118" y="171"/>
                    </a:cubicBezTo>
                    <a:cubicBezTo>
                      <a:pt x="119" y="170"/>
                      <a:pt x="121" y="168"/>
                      <a:pt x="122" y="167"/>
                    </a:cubicBezTo>
                    <a:cubicBezTo>
                      <a:pt x="122" y="166"/>
                      <a:pt x="124" y="165"/>
                      <a:pt x="126" y="164"/>
                    </a:cubicBezTo>
                    <a:cubicBezTo>
                      <a:pt x="128" y="164"/>
                      <a:pt x="130" y="163"/>
                      <a:pt x="131" y="162"/>
                    </a:cubicBezTo>
                    <a:cubicBezTo>
                      <a:pt x="133" y="161"/>
                      <a:pt x="134" y="160"/>
                      <a:pt x="134" y="161"/>
                    </a:cubicBezTo>
                    <a:cubicBezTo>
                      <a:pt x="133" y="162"/>
                      <a:pt x="134" y="162"/>
                      <a:pt x="134" y="162"/>
                    </a:cubicBezTo>
                    <a:cubicBezTo>
                      <a:pt x="135" y="161"/>
                      <a:pt x="137" y="159"/>
                      <a:pt x="138" y="157"/>
                    </a:cubicBezTo>
                    <a:cubicBezTo>
                      <a:pt x="138" y="155"/>
                      <a:pt x="138" y="153"/>
                      <a:pt x="139" y="153"/>
                    </a:cubicBezTo>
                    <a:cubicBezTo>
                      <a:pt x="140" y="153"/>
                      <a:pt x="147" y="149"/>
                      <a:pt x="148" y="149"/>
                    </a:cubicBezTo>
                    <a:cubicBezTo>
                      <a:pt x="148" y="149"/>
                      <a:pt x="149" y="149"/>
                      <a:pt x="149" y="148"/>
                    </a:cubicBezTo>
                    <a:cubicBezTo>
                      <a:pt x="149" y="147"/>
                      <a:pt x="149" y="147"/>
                      <a:pt x="148" y="147"/>
                    </a:cubicBezTo>
                    <a:cubicBezTo>
                      <a:pt x="148" y="147"/>
                      <a:pt x="141" y="146"/>
                      <a:pt x="140" y="146"/>
                    </a:cubicBezTo>
                    <a:cubicBezTo>
                      <a:pt x="139" y="145"/>
                      <a:pt x="138" y="145"/>
                      <a:pt x="139" y="143"/>
                    </a:cubicBezTo>
                    <a:cubicBezTo>
                      <a:pt x="139" y="142"/>
                      <a:pt x="139" y="140"/>
                      <a:pt x="138" y="136"/>
                    </a:cubicBezTo>
                    <a:cubicBezTo>
                      <a:pt x="136" y="131"/>
                      <a:pt x="136" y="130"/>
                      <a:pt x="136" y="130"/>
                    </a:cubicBezTo>
                    <a:cubicBezTo>
                      <a:pt x="137" y="130"/>
                      <a:pt x="137" y="128"/>
                      <a:pt x="135" y="127"/>
                    </a:cubicBezTo>
                    <a:cubicBezTo>
                      <a:pt x="134" y="126"/>
                      <a:pt x="131" y="125"/>
                      <a:pt x="130" y="123"/>
                    </a:cubicBezTo>
                    <a:cubicBezTo>
                      <a:pt x="129" y="122"/>
                      <a:pt x="129" y="121"/>
                      <a:pt x="128" y="120"/>
                    </a:cubicBezTo>
                    <a:cubicBezTo>
                      <a:pt x="127" y="120"/>
                      <a:pt x="128" y="120"/>
                      <a:pt x="128" y="120"/>
                    </a:cubicBezTo>
                    <a:cubicBezTo>
                      <a:pt x="129" y="120"/>
                      <a:pt x="130" y="119"/>
                      <a:pt x="130" y="119"/>
                    </a:cubicBezTo>
                    <a:cubicBezTo>
                      <a:pt x="131" y="120"/>
                      <a:pt x="137" y="123"/>
                      <a:pt x="139" y="124"/>
                    </a:cubicBezTo>
                    <a:cubicBezTo>
                      <a:pt x="140" y="124"/>
                      <a:pt x="142" y="124"/>
                      <a:pt x="143" y="124"/>
                    </a:cubicBezTo>
                    <a:cubicBezTo>
                      <a:pt x="145" y="123"/>
                      <a:pt x="145" y="123"/>
                      <a:pt x="145" y="124"/>
                    </a:cubicBezTo>
                    <a:cubicBezTo>
                      <a:pt x="146" y="124"/>
                      <a:pt x="147" y="125"/>
                      <a:pt x="147" y="124"/>
                    </a:cubicBezTo>
                    <a:cubicBezTo>
                      <a:pt x="147" y="124"/>
                      <a:pt x="148" y="123"/>
                      <a:pt x="148" y="123"/>
                    </a:cubicBezTo>
                    <a:cubicBezTo>
                      <a:pt x="149" y="123"/>
                      <a:pt x="152" y="125"/>
                      <a:pt x="153" y="127"/>
                    </a:cubicBezTo>
                    <a:cubicBezTo>
                      <a:pt x="154" y="129"/>
                      <a:pt x="155" y="129"/>
                      <a:pt x="155" y="129"/>
                    </a:cubicBezTo>
                    <a:cubicBezTo>
                      <a:pt x="156" y="129"/>
                      <a:pt x="157" y="128"/>
                      <a:pt x="157" y="126"/>
                    </a:cubicBezTo>
                    <a:cubicBezTo>
                      <a:pt x="157" y="125"/>
                      <a:pt x="157" y="123"/>
                      <a:pt x="157" y="123"/>
                    </a:cubicBezTo>
                    <a:cubicBezTo>
                      <a:pt x="157" y="123"/>
                      <a:pt x="158" y="122"/>
                      <a:pt x="159" y="122"/>
                    </a:cubicBezTo>
                    <a:cubicBezTo>
                      <a:pt x="160" y="122"/>
                      <a:pt x="167" y="120"/>
                      <a:pt x="171" y="119"/>
                    </a:cubicBezTo>
                    <a:cubicBezTo>
                      <a:pt x="171" y="119"/>
                      <a:pt x="174" y="119"/>
                      <a:pt x="175" y="119"/>
                    </a:cubicBezTo>
                    <a:cubicBezTo>
                      <a:pt x="176" y="118"/>
                      <a:pt x="179" y="116"/>
                      <a:pt x="180" y="116"/>
                    </a:cubicBezTo>
                    <a:cubicBezTo>
                      <a:pt x="181" y="115"/>
                      <a:pt x="182" y="115"/>
                      <a:pt x="183" y="115"/>
                    </a:cubicBezTo>
                    <a:cubicBezTo>
                      <a:pt x="184" y="115"/>
                      <a:pt x="184" y="115"/>
                      <a:pt x="185" y="114"/>
                    </a:cubicBezTo>
                    <a:cubicBezTo>
                      <a:pt x="186" y="113"/>
                      <a:pt x="189" y="110"/>
                      <a:pt x="189" y="108"/>
                    </a:cubicBezTo>
                    <a:cubicBezTo>
                      <a:pt x="189" y="107"/>
                      <a:pt x="189" y="106"/>
                      <a:pt x="188" y="10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1" name="Freeform 346">
                <a:extLst>
                  <a:ext uri="{FF2B5EF4-FFF2-40B4-BE49-F238E27FC236}">
                    <a16:creationId xmlns:a16="http://schemas.microsoft.com/office/drawing/2014/main" id="{3434615E-3D76-45F6-A177-6AC2FAF29F97}"/>
                  </a:ext>
                </a:extLst>
              </p:cNvPr>
              <p:cNvSpPr>
                <a:spLocks/>
              </p:cNvSpPr>
              <p:nvPr/>
            </p:nvSpPr>
            <p:spPr bwMode="auto">
              <a:xfrm>
                <a:off x="2180" y="2453"/>
                <a:ext cx="13" cy="7"/>
              </a:xfrm>
              <a:custGeom>
                <a:avLst/>
                <a:gdLst>
                  <a:gd name="T0" fmla="*/ 6 w 9"/>
                  <a:gd name="T1" fmla="*/ 2 h 5"/>
                  <a:gd name="T2" fmla="*/ 2 w 9"/>
                  <a:gd name="T3" fmla="*/ 2 h 5"/>
                  <a:gd name="T4" fmla="*/ 1 w 9"/>
                  <a:gd name="T5" fmla="*/ 3 h 5"/>
                  <a:gd name="T6" fmla="*/ 5 w 9"/>
                  <a:gd name="T7" fmla="*/ 5 h 5"/>
                  <a:gd name="T8" fmla="*/ 8 w 9"/>
                  <a:gd name="T9" fmla="*/ 2 h 5"/>
                  <a:gd name="T10" fmla="*/ 6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6" y="2"/>
                    </a:moveTo>
                    <a:cubicBezTo>
                      <a:pt x="5" y="3"/>
                      <a:pt x="4" y="3"/>
                      <a:pt x="2" y="2"/>
                    </a:cubicBezTo>
                    <a:cubicBezTo>
                      <a:pt x="0" y="1"/>
                      <a:pt x="1" y="3"/>
                      <a:pt x="1" y="3"/>
                    </a:cubicBezTo>
                    <a:cubicBezTo>
                      <a:pt x="2" y="4"/>
                      <a:pt x="3" y="5"/>
                      <a:pt x="5" y="5"/>
                    </a:cubicBezTo>
                    <a:cubicBezTo>
                      <a:pt x="7" y="4"/>
                      <a:pt x="9" y="3"/>
                      <a:pt x="8" y="2"/>
                    </a:cubicBezTo>
                    <a:cubicBezTo>
                      <a:pt x="8" y="0"/>
                      <a:pt x="6" y="1"/>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2" name="Freeform 347">
                <a:extLst>
                  <a:ext uri="{FF2B5EF4-FFF2-40B4-BE49-F238E27FC236}">
                    <a16:creationId xmlns:a16="http://schemas.microsoft.com/office/drawing/2014/main" id="{5A2AAB38-C7F2-42A9-B687-176A5FD9F0E1}"/>
                  </a:ext>
                </a:extLst>
              </p:cNvPr>
              <p:cNvSpPr>
                <a:spLocks/>
              </p:cNvSpPr>
              <p:nvPr/>
            </p:nvSpPr>
            <p:spPr bwMode="auto">
              <a:xfrm>
                <a:off x="2158" y="2457"/>
                <a:ext cx="4" cy="3"/>
              </a:xfrm>
              <a:custGeom>
                <a:avLst/>
                <a:gdLst>
                  <a:gd name="T0" fmla="*/ 1 w 3"/>
                  <a:gd name="T1" fmla="*/ 1 h 2"/>
                  <a:gd name="T2" fmla="*/ 2 w 3"/>
                  <a:gd name="T3" fmla="*/ 2 h 2"/>
                  <a:gd name="T4" fmla="*/ 1 w 3"/>
                  <a:gd name="T5" fmla="*/ 1 h 2"/>
                </a:gdLst>
                <a:ahLst/>
                <a:cxnLst>
                  <a:cxn ang="0">
                    <a:pos x="T0" y="T1"/>
                  </a:cxn>
                  <a:cxn ang="0">
                    <a:pos x="T2" y="T3"/>
                  </a:cxn>
                  <a:cxn ang="0">
                    <a:pos x="T4" y="T5"/>
                  </a:cxn>
                </a:cxnLst>
                <a:rect l="0" t="0" r="r" b="b"/>
                <a:pathLst>
                  <a:path w="3" h="2">
                    <a:moveTo>
                      <a:pt x="1" y="1"/>
                    </a:moveTo>
                    <a:cubicBezTo>
                      <a:pt x="0" y="1"/>
                      <a:pt x="1" y="1"/>
                      <a:pt x="2" y="2"/>
                    </a:cubicBezTo>
                    <a:cubicBezTo>
                      <a:pt x="2"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3" name="Freeform 348">
                <a:extLst>
                  <a:ext uri="{FF2B5EF4-FFF2-40B4-BE49-F238E27FC236}">
                    <a16:creationId xmlns:a16="http://schemas.microsoft.com/office/drawing/2014/main" id="{B7664A3B-0306-42E4-B82D-9D4D5A8AE4FF}"/>
                  </a:ext>
                </a:extLst>
              </p:cNvPr>
              <p:cNvSpPr>
                <a:spLocks/>
              </p:cNvSpPr>
              <p:nvPr/>
            </p:nvSpPr>
            <p:spPr bwMode="auto">
              <a:xfrm>
                <a:off x="2097" y="2431"/>
                <a:ext cx="7" cy="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1"/>
                      <a:pt x="3" y="3"/>
                    </a:cubicBezTo>
                    <a:cubicBezTo>
                      <a:pt x="3" y="3"/>
                      <a:pt x="5"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4" name="Freeform 349">
                <a:extLst>
                  <a:ext uri="{FF2B5EF4-FFF2-40B4-BE49-F238E27FC236}">
                    <a16:creationId xmlns:a16="http://schemas.microsoft.com/office/drawing/2014/main" id="{6A0CC6B6-EFCC-4043-ADB3-0BACD590D7A0}"/>
                  </a:ext>
                </a:extLst>
              </p:cNvPr>
              <p:cNvSpPr>
                <a:spLocks/>
              </p:cNvSpPr>
              <p:nvPr/>
            </p:nvSpPr>
            <p:spPr bwMode="auto">
              <a:xfrm>
                <a:off x="2064" y="2421"/>
                <a:ext cx="3" cy="6"/>
              </a:xfrm>
              <a:custGeom>
                <a:avLst/>
                <a:gdLst>
                  <a:gd name="T0" fmla="*/ 0 w 2"/>
                  <a:gd name="T1" fmla="*/ 2 h 4"/>
                  <a:gd name="T2" fmla="*/ 2 w 2"/>
                  <a:gd name="T3" fmla="*/ 4 h 4"/>
                  <a:gd name="T4" fmla="*/ 0 w 2"/>
                  <a:gd name="T5" fmla="*/ 2 h 4"/>
                </a:gdLst>
                <a:ahLst/>
                <a:cxnLst>
                  <a:cxn ang="0">
                    <a:pos x="T0" y="T1"/>
                  </a:cxn>
                  <a:cxn ang="0">
                    <a:pos x="T2" y="T3"/>
                  </a:cxn>
                  <a:cxn ang="0">
                    <a:pos x="T4" y="T5"/>
                  </a:cxn>
                </a:cxnLst>
                <a:rect l="0" t="0" r="r" b="b"/>
                <a:pathLst>
                  <a:path w="2" h="4">
                    <a:moveTo>
                      <a:pt x="0" y="2"/>
                    </a:moveTo>
                    <a:cubicBezTo>
                      <a:pt x="0" y="4"/>
                      <a:pt x="1" y="4"/>
                      <a:pt x="2" y="4"/>
                    </a:cubicBezTo>
                    <a:cubicBezTo>
                      <a:pt x="2" y="4"/>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5" name="Freeform 350">
                <a:extLst>
                  <a:ext uri="{FF2B5EF4-FFF2-40B4-BE49-F238E27FC236}">
                    <a16:creationId xmlns:a16="http://schemas.microsoft.com/office/drawing/2014/main" id="{AA17BF58-B0E5-4357-A418-17A7F9B4F595}"/>
                  </a:ext>
                </a:extLst>
              </p:cNvPr>
              <p:cNvSpPr>
                <a:spLocks/>
              </p:cNvSpPr>
              <p:nvPr/>
            </p:nvSpPr>
            <p:spPr bwMode="auto">
              <a:xfrm>
                <a:off x="2241" y="2508"/>
                <a:ext cx="101" cy="149"/>
              </a:xfrm>
              <a:custGeom>
                <a:avLst/>
                <a:gdLst>
                  <a:gd name="T0" fmla="*/ 15 w 73"/>
                  <a:gd name="T1" fmla="*/ 10 h 109"/>
                  <a:gd name="T2" fmla="*/ 12 w 73"/>
                  <a:gd name="T3" fmla="*/ 12 h 109"/>
                  <a:gd name="T4" fmla="*/ 10 w 73"/>
                  <a:gd name="T5" fmla="*/ 16 h 109"/>
                  <a:gd name="T6" fmla="*/ 15 w 73"/>
                  <a:gd name="T7" fmla="*/ 20 h 109"/>
                  <a:gd name="T8" fmla="*/ 14 w 73"/>
                  <a:gd name="T9" fmla="*/ 24 h 109"/>
                  <a:gd name="T10" fmla="*/ 10 w 73"/>
                  <a:gd name="T11" fmla="*/ 26 h 109"/>
                  <a:gd name="T12" fmla="*/ 6 w 73"/>
                  <a:gd name="T13" fmla="*/ 27 h 109"/>
                  <a:gd name="T14" fmla="*/ 4 w 73"/>
                  <a:gd name="T15" fmla="*/ 32 h 109"/>
                  <a:gd name="T16" fmla="*/ 4 w 73"/>
                  <a:gd name="T17" fmla="*/ 35 h 109"/>
                  <a:gd name="T18" fmla="*/ 1 w 73"/>
                  <a:gd name="T19" fmla="*/ 39 h 109"/>
                  <a:gd name="T20" fmla="*/ 10 w 73"/>
                  <a:gd name="T21" fmla="*/ 50 h 109"/>
                  <a:gd name="T22" fmla="*/ 20 w 73"/>
                  <a:gd name="T23" fmla="*/ 51 h 109"/>
                  <a:gd name="T24" fmla="*/ 19 w 73"/>
                  <a:gd name="T25" fmla="*/ 60 h 109"/>
                  <a:gd name="T26" fmla="*/ 21 w 73"/>
                  <a:gd name="T27" fmla="*/ 60 h 109"/>
                  <a:gd name="T28" fmla="*/ 25 w 73"/>
                  <a:gd name="T29" fmla="*/ 62 h 109"/>
                  <a:gd name="T30" fmla="*/ 27 w 73"/>
                  <a:gd name="T31" fmla="*/ 68 h 109"/>
                  <a:gd name="T32" fmla="*/ 25 w 73"/>
                  <a:gd name="T33" fmla="*/ 72 h 109"/>
                  <a:gd name="T34" fmla="*/ 23 w 73"/>
                  <a:gd name="T35" fmla="*/ 93 h 109"/>
                  <a:gd name="T36" fmla="*/ 25 w 73"/>
                  <a:gd name="T37" fmla="*/ 99 h 109"/>
                  <a:gd name="T38" fmla="*/ 31 w 73"/>
                  <a:gd name="T39" fmla="*/ 105 h 109"/>
                  <a:gd name="T40" fmla="*/ 36 w 73"/>
                  <a:gd name="T41" fmla="*/ 108 h 109"/>
                  <a:gd name="T42" fmla="*/ 43 w 73"/>
                  <a:gd name="T43" fmla="*/ 108 h 109"/>
                  <a:gd name="T44" fmla="*/ 43 w 73"/>
                  <a:gd name="T45" fmla="*/ 105 h 109"/>
                  <a:gd name="T46" fmla="*/ 59 w 73"/>
                  <a:gd name="T47" fmla="*/ 100 h 109"/>
                  <a:gd name="T48" fmla="*/ 64 w 73"/>
                  <a:gd name="T49" fmla="*/ 97 h 109"/>
                  <a:gd name="T50" fmla="*/ 73 w 73"/>
                  <a:gd name="T51" fmla="*/ 98 h 109"/>
                  <a:gd name="T52" fmla="*/ 67 w 73"/>
                  <a:gd name="T53" fmla="*/ 93 h 109"/>
                  <a:gd name="T54" fmla="*/ 63 w 73"/>
                  <a:gd name="T55" fmla="*/ 85 h 109"/>
                  <a:gd name="T56" fmla="*/ 61 w 73"/>
                  <a:gd name="T57" fmla="*/ 78 h 109"/>
                  <a:gd name="T58" fmla="*/ 55 w 73"/>
                  <a:gd name="T59" fmla="*/ 76 h 109"/>
                  <a:gd name="T60" fmla="*/ 50 w 73"/>
                  <a:gd name="T61" fmla="*/ 64 h 109"/>
                  <a:gd name="T62" fmla="*/ 53 w 73"/>
                  <a:gd name="T63" fmla="*/ 56 h 109"/>
                  <a:gd name="T64" fmla="*/ 61 w 73"/>
                  <a:gd name="T65" fmla="*/ 51 h 109"/>
                  <a:gd name="T66" fmla="*/ 62 w 73"/>
                  <a:gd name="T67" fmla="*/ 45 h 109"/>
                  <a:gd name="T68" fmla="*/ 62 w 73"/>
                  <a:gd name="T69" fmla="*/ 37 h 109"/>
                  <a:gd name="T70" fmla="*/ 55 w 73"/>
                  <a:gd name="T71" fmla="*/ 30 h 109"/>
                  <a:gd name="T72" fmla="*/ 43 w 73"/>
                  <a:gd name="T73" fmla="*/ 26 h 109"/>
                  <a:gd name="T74" fmla="*/ 41 w 73"/>
                  <a:gd name="T75" fmla="*/ 14 h 109"/>
                  <a:gd name="T76" fmla="*/ 22 w 73"/>
                  <a:gd name="T77" fmla="*/ 1 h 109"/>
                  <a:gd name="T78" fmla="*/ 23 w 73"/>
                  <a:gd name="T79" fmla="*/ 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109">
                    <a:moveTo>
                      <a:pt x="18" y="9"/>
                    </a:moveTo>
                    <a:cubicBezTo>
                      <a:pt x="17" y="9"/>
                      <a:pt x="16" y="10"/>
                      <a:pt x="15" y="10"/>
                    </a:cubicBezTo>
                    <a:cubicBezTo>
                      <a:pt x="15" y="10"/>
                      <a:pt x="14" y="11"/>
                      <a:pt x="14" y="11"/>
                    </a:cubicBezTo>
                    <a:cubicBezTo>
                      <a:pt x="13" y="10"/>
                      <a:pt x="12" y="11"/>
                      <a:pt x="12" y="12"/>
                    </a:cubicBezTo>
                    <a:cubicBezTo>
                      <a:pt x="12" y="13"/>
                      <a:pt x="11" y="13"/>
                      <a:pt x="11" y="14"/>
                    </a:cubicBezTo>
                    <a:cubicBezTo>
                      <a:pt x="10" y="14"/>
                      <a:pt x="10" y="15"/>
                      <a:pt x="10" y="16"/>
                    </a:cubicBezTo>
                    <a:cubicBezTo>
                      <a:pt x="11" y="16"/>
                      <a:pt x="11" y="18"/>
                      <a:pt x="12" y="19"/>
                    </a:cubicBezTo>
                    <a:cubicBezTo>
                      <a:pt x="12" y="20"/>
                      <a:pt x="15" y="20"/>
                      <a:pt x="15" y="20"/>
                    </a:cubicBezTo>
                    <a:cubicBezTo>
                      <a:pt x="15" y="20"/>
                      <a:pt x="16" y="21"/>
                      <a:pt x="16" y="22"/>
                    </a:cubicBezTo>
                    <a:cubicBezTo>
                      <a:pt x="16" y="23"/>
                      <a:pt x="15" y="24"/>
                      <a:pt x="14" y="24"/>
                    </a:cubicBezTo>
                    <a:cubicBezTo>
                      <a:pt x="13" y="25"/>
                      <a:pt x="12" y="25"/>
                      <a:pt x="11" y="26"/>
                    </a:cubicBezTo>
                    <a:cubicBezTo>
                      <a:pt x="11" y="26"/>
                      <a:pt x="10" y="26"/>
                      <a:pt x="10" y="26"/>
                    </a:cubicBezTo>
                    <a:cubicBezTo>
                      <a:pt x="9" y="26"/>
                      <a:pt x="9" y="26"/>
                      <a:pt x="8" y="26"/>
                    </a:cubicBezTo>
                    <a:cubicBezTo>
                      <a:pt x="7" y="25"/>
                      <a:pt x="7" y="26"/>
                      <a:pt x="6" y="27"/>
                    </a:cubicBezTo>
                    <a:cubicBezTo>
                      <a:pt x="6" y="27"/>
                      <a:pt x="5" y="27"/>
                      <a:pt x="4" y="27"/>
                    </a:cubicBezTo>
                    <a:cubicBezTo>
                      <a:pt x="3" y="27"/>
                      <a:pt x="4" y="31"/>
                      <a:pt x="4" y="32"/>
                    </a:cubicBezTo>
                    <a:cubicBezTo>
                      <a:pt x="4" y="32"/>
                      <a:pt x="4" y="33"/>
                      <a:pt x="4" y="33"/>
                    </a:cubicBezTo>
                    <a:cubicBezTo>
                      <a:pt x="4" y="34"/>
                      <a:pt x="4" y="34"/>
                      <a:pt x="4" y="35"/>
                    </a:cubicBezTo>
                    <a:cubicBezTo>
                      <a:pt x="3" y="36"/>
                      <a:pt x="2" y="37"/>
                      <a:pt x="1" y="38"/>
                    </a:cubicBezTo>
                    <a:cubicBezTo>
                      <a:pt x="0" y="39"/>
                      <a:pt x="1" y="39"/>
                      <a:pt x="1" y="39"/>
                    </a:cubicBezTo>
                    <a:cubicBezTo>
                      <a:pt x="1" y="39"/>
                      <a:pt x="8" y="48"/>
                      <a:pt x="9" y="49"/>
                    </a:cubicBezTo>
                    <a:cubicBezTo>
                      <a:pt x="9" y="49"/>
                      <a:pt x="10" y="50"/>
                      <a:pt x="10" y="50"/>
                    </a:cubicBezTo>
                    <a:cubicBezTo>
                      <a:pt x="11" y="50"/>
                      <a:pt x="12" y="49"/>
                      <a:pt x="13" y="49"/>
                    </a:cubicBezTo>
                    <a:cubicBezTo>
                      <a:pt x="14" y="49"/>
                      <a:pt x="18" y="49"/>
                      <a:pt x="20" y="51"/>
                    </a:cubicBezTo>
                    <a:cubicBezTo>
                      <a:pt x="22" y="53"/>
                      <a:pt x="20" y="56"/>
                      <a:pt x="20" y="57"/>
                    </a:cubicBezTo>
                    <a:cubicBezTo>
                      <a:pt x="19" y="59"/>
                      <a:pt x="18" y="60"/>
                      <a:pt x="19" y="60"/>
                    </a:cubicBezTo>
                    <a:cubicBezTo>
                      <a:pt x="19" y="60"/>
                      <a:pt x="19" y="60"/>
                      <a:pt x="20" y="60"/>
                    </a:cubicBezTo>
                    <a:cubicBezTo>
                      <a:pt x="20" y="60"/>
                      <a:pt x="20" y="60"/>
                      <a:pt x="21" y="60"/>
                    </a:cubicBezTo>
                    <a:cubicBezTo>
                      <a:pt x="21" y="60"/>
                      <a:pt x="22" y="60"/>
                      <a:pt x="23" y="60"/>
                    </a:cubicBezTo>
                    <a:cubicBezTo>
                      <a:pt x="23" y="61"/>
                      <a:pt x="26" y="62"/>
                      <a:pt x="25" y="62"/>
                    </a:cubicBezTo>
                    <a:cubicBezTo>
                      <a:pt x="25" y="63"/>
                      <a:pt x="25" y="64"/>
                      <a:pt x="26" y="66"/>
                    </a:cubicBezTo>
                    <a:cubicBezTo>
                      <a:pt x="27" y="67"/>
                      <a:pt x="27" y="68"/>
                      <a:pt x="27" y="68"/>
                    </a:cubicBezTo>
                    <a:cubicBezTo>
                      <a:pt x="28" y="68"/>
                      <a:pt x="27" y="69"/>
                      <a:pt x="27" y="69"/>
                    </a:cubicBezTo>
                    <a:cubicBezTo>
                      <a:pt x="27" y="70"/>
                      <a:pt x="26" y="72"/>
                      <a:pt x="25" y="72"/>
                    </a:cubicBezTo>
                    <a:cubicBezTo>
                      <a:pt x="25" y="73"/>
                      <a:pt x="24" y="75"/>
                      <a:pt x="23" y="77"/>
                    </a:cubicBezTo>
                    <a:cubicBezTo>
                      <a:pt x="22" y="79"/>
                      <a:pt x="19" y="88"/>
                      <a:pt x="23" y="93"/>
                    </a:cubicBezTo>
                    <a:cubicBezTo>
                      <a:pt x="23" y="93"/>
                      <a:pt x="24" y="93"/>
                      <a:pt x="24" y="93"/>
                    </a:cubicBezTo>
                    <a:cubicBezTo>
                      <a:pt x="24" y="94"/>
                      <a:pt x="25" y="99"/>
                      <a:pt x="25" y="99"/>
                    </a:cubicBezTo>
                    <a:cubicBezTo>
                      <a:pt x="26" y="100"/>
                      <a:pt x="26" y="100"/>
                      <a:pt x="26" y="100"/>
                    </a:cubicBezTo>
                    <a:cubicBezTo>
                      <a:pt x="27" y="101"/>
                      <a:pt x="30" y="105"/>
                      <a:pt x="31" y="105"/>
                    </a:cubicBezTo>
                    <a:cubicBezTo>
                      <a:pt x="31" y="106"/>
                      <a:pt x="33" y="107"/>
                      <a:pt x="34" y="107"/>
                    </a:cubicBezTo>
                    <a:cubicBezTo>
                      <a:pt x="34" y="107"/>
                      <a:pt x="36" y="107"/>
                      <a:pt x="36" y="108"/>
                    </a:cubicBezTo>
                    <a:cubicBezTo>
                      <a:pt x="37" y="108"/>
                      <a:pt x="38" y="109"/>
                      <a:pt x="40" y="109"/>
                    </a:cubicBezTo>
                    <a:cubicBezTo>
                      <a:pt x="41" y="109"/>
                      <a:pt x="43" y="108"/>
                      <a:pt x="43" y="108"/>
                    </a:cubicBezTo>
                    <a:cubicBezTo>
                      <a:pt x="43" y="108"/>
                      <a:pt x="44" y="107"/>
                      <a:pt x="43" y="106"/>
                    </a:cubicBezTo>
                    <a:cubicBezTo>
                      <a:pt x="43" y="106"/>
                      <a:pt x="43" y="105"/>
                      <a:pt x="43" y="105"/>
                    </a:cubicBezTo>
                    <a:cubicBezTo>
                      <a:pt x="44" y="105"/>
                      <a:pt x="55" y="103"/>
                      <a:pt x="55" y="103"/>
                    </a:cubicBezTo>
                    <a:cubicBezTo>
                      <a:pt x="55" y="103"/>
                      <a:pt x="57" y="102"/>
                      <a:pt x="59" y="100"/>
                    </a:cubicBezTo>
                    <a:cubicBezTo>
                      <a:pt x="60" y="98"/>
                      <a:pt x="62" y="97"/>
                      <a:pt x="63" y="97"/>
                    </a:cubicBezTo>
                    <a:cubicBezTo>
                      <a:pt x="64" y="97"/>
                      <a:pt x="64" y="97"/>
                      <a:pt x="64" y="97"/>
                    </a:cubicBezTo>
                    <a:cubicBezTo>
                      <a:pt x="64" y="98"/>
                      <a:pt x="64" y="98"/>
                      <a:pt x="66" y="98"/>
                    </a:cubicBezTo>
                    <a:cubicBezTo>
                      <a:pt x="67" y="99"/>
                      <a:pt x="71" y="98"/>
                      <a:pt x="73" y="98"/>
                    </a:cubicBezTo>
                    <a:cubicBezTo>
                      <a:pt x="72" y="98"/>
                      <a:pt x="72" y="98"/>
                      <a:pt x="71" y="97"/>
                    </a:cubicBezTo>
                    <a:cubicBezTo>
                      <a:pt x="69" y="97"/>
                      <a:pt x="68" y="94"/>
                      <a:pt x="67" y="93"/>
                    </a:cubicBezTo>
                    <a:cubicBezTo>
                      <a:pt x="67" y="92"/>
                      <a:pt x="65" y="90"/>
                      <a:pt x="64" y="89"/>
                    </a:cubicBezTo>
                    <a:cubicBezTo>
                      <a:pt x="64" y="88"/>
                      <a:pt x="63" y="85"/>
                      <a:pt x="63" y="85"/>
                    </a:cubicBezTo>
                    <a:cubicBezTo>
                      <a:pt x="62" y="84"/>
                      <a:pt x="62" y="82"/>
                      <a:pt x="61" y="81"/>
                    </a:cubicBezTo>
                    <a:cubicBezTo>
                      <a:pt x="61" y="80"/>
                      <a:pt x="61" y="79"/>
                      <a:pt x="61" y="78"/>
                    </a:cubicBezTo>
                    <a:cubicBezTo>
                      <a:pt x="61" y="77"/>
                      <a:pt x="59" y="77"/>
                      <a:pt x="58" y="77"/>
                    </a:cubicBezTo>
                    <a:cubicBezTo>
                      <a:pt x="57" y="77"/>
                      <a:pt x="55" y="77"/>
                      <a:pt x="55" y="76"/>
                    </a:cubicBezTo>
                    <a:cubicBezTo>
                      <a:pt x="54" y="75"/>
                      <a:pt x="50" y="68"/>
                      <a:pt x="50" y="67"/>
                    </a:cubicBezTo>
                    <a:cubicBezTo>
                      <a:pt x="49" y="65"/>
                      <a:pt x="50" y="65"/>
                      <a:pt x="50" y="64"/>
                    </a:cubicBezTo>
                    <a:cubicBezTo>
                      <a:pt x="51" y="63"/>
                      <a:pt x="51" y="62"/>
                      <a:pt x="52" y="61"/>
                    </a:cubicBezTo>
                    <a:cubicBezTo>
                      <a:pt x="52" y="60"/>
                      <a:pt x="52" y="59"/>
                      <a:pt x="53" y="56"/>
                    </a:cubicBezTo>
                    <a:cubicBezTo>
                      <a:pt x="53" y="52"/>
                      <a:pt x="57" y="53"/>
                      <a:pt x="59" y="53"/>
                    </a:cubicBezTo>
                    <a:cubicBezTo>
                      <a:pt x="61" y="53"/>
                      <a:pt x="61" y="51"/>
                      <a:pt x="61" y="51"/>
                    </a:cubicBezTo>
                    <a:cubicBezTo>
                      <a:pt x="62" y="50"/>
                      <a:pt x="62" y="49"/>
                      <a:pt x="62" y="47"/>
                    </a:cubicBezTo>
                    <a:cubicBezTo>
                      <a:pt x="61" y="45"/>
                      <a:pt x="62" y="45"/>
                      <a:pt x="62" y="45"/>
                    </a:cubicBezTo>
                    <a:cubicBezTo>
                      <a:pt x="62" y="44"/>
                      <a:pt x="63" y="43"/>
                      <a:pt x="63" y="42"/>
                    </a:cubicBezTo>
                    <a:cubicBezTo>
                      <a:pt x="63" y="41"/>
                      <a:pt x="63" y="40"/>
                      <a:pt x="62" y="37"/>
                    </a:cubicBezTo>
                    <a:cubicBezTo>
                      <a:pt x="61" y="34"/>
                      <a:pt x="62" y="35"/>
                      <a:pt x="59" y="34"/>
                    </a:cubicBezTo>
                    <a:cubicBezTo>
                      <a:pt x="57" y="34"/>
                      <a:pt x="58" y="32"/>
                      <a:pt x="55" y="30"/>
                    </a:cubicBezTo>
                    <a:cubicBezTo>
                      <a:pt x="53" y="29"/>
                      <a:pt x="51" y="27"/>
                      <a:pt x="49" y="26"/>
                    </a:cubicBezTo>
                    <a:cubicBezTo>
                      <a:pt x="46" y="26"/>
                      <a:pt x="45" y="23"/>
                      <a:pt x="43" y="26"/>
                    </a:cubicBezTo>
                    <a:cubicBezTo>
                      <a:pt x="41" y="29"/>
                      <a:pt x="42" y="28"/>
                      <a:pt x="44" y="23"/>
                    </a:cubicBezTo>
                    <a:cubicBezTo>
                      <a:pt x="44" y="23"/>
                      <a:pt x="45" y="17"/>
                      <a:pt x="41" y="14"/>
                    </a:cubicBezTo>
                    <a:cubicBezTo>
                      <a:pt x="37" y="11"/>
                      <a:pt x="34" y="7"/>
                      <a:pt x="31" y="7"/>
                    </a:cubicBezTo>
                    <a:cubicBezTo>
                      <a:pt x="28" y="6"/>
                      <a:pt x="25" y="3"/>
                      <a:pt x="22" y="1"/>
                    </a:cubicBezTo>
                    <a:cubicBezTo>
                      <a:pt x="22" y="1"/>
                      <a:pt x="22" y="0"/>
                      <a:pt x="21" y="0"/>
                    </a:cubicBezTo>
                    <a:cubicBezTo>
                      <a:pt x="22" y="1"/>
                      <a:pt x="23" y="2"/>
                      <a:pt x="23" y="3"/>
                    </a:cubicBezTo>
                    <a:cubicBezTo>
                      <a:pt x="24" y="5"/>
                      <a:pt x="18" y="8"/>
                      <a:pt x="18"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6" name="Freeform 351">
                <a:extLst>
                  <a:ext uri="{FF2B5EF4-FFF2-40B4-BE49-F238E27FC236}">
                    <a16:creationId xmlns:a16="http://schemas.microsoft.com/office/drawing/2014/main" id="{73DAB59C-7473-4AE4-BCD1-5A5C58FDE200}"/>
                  </a:ext>
                </a:extLst>
              </p:cNvPr>
              <p:cNvSpPr>
                <a:spLocks/>
              </p:cNvSpPr>
              <p:nvPr/>
            </p:nvSpPr>
            <p:spPr bwMode="auto">
              <a:xfrm>
                <a:off x="2309" y="2560"/>
                <a:ext cx="85" cy="85"/>
              </a:xfrm>
              <a:custGeom>
                <a:avLst/>
                <a:gdLst>
                  <a:gd name="T0" fmla="*/ 13 w 61"/>
                  <a:gd name="T1" fmla="*/ 9 h 62"/>
                  <a:gd name="T2" fmla="*/ 12 w 61"/>
                  <a:gd name="T3" fmla="*/ 13 h 62"/>
                  <a:gd name="T4" fmla="*/ 10 w 61"/>
                  <a:gd name="T5" fmla="*/ 15 h 62"/>
                  <a:gd name="T6" fmla="*/ 4 w 61"/>
                  <a:gd name="T7" fmla="*/ 18 h 62"/>
                  <a:gd name="T8" fmla="*/ 3 w 61"/>
                  <a:gd name="T9" fmla="*/ 23 h 62"/>
                  <a:gd name="T10" fmla="*/ 1 w 61"/>
                  <a:gd name="T11" fmla="*/ 26 h 62"/>
                  <a:gd name="T12" fmla="*/ 1 w 61"/>
                  <a:gd name="T13" fmla="*/ 29 h 62"/>
                  <a:gd name="T14" fmla="*/ 6 w 61"/>
                  <a:gd name="T15" fmla="*/ 38 h 62"/>
                  <a:gd name="T16" fmla="*/ 9 w 61"/>
                  <a:gd name="T17" fmla="*/ 39 h 62"/>
                  <a:gd name="T18" fmla="*/ 12 w 61"/>
                  <a:gd name="T19" fmla="*/ 40 h 62"/>
                  <a:gd name="T20" fmla="*/ 12 w 61"/>
                  <a:gd name="T21" fmla="*/ 43 h 62"/>
                  <a:gd name="T22" fmla="*/ 14 w 61"/>
                  <a:gd name="T23" fmla="*/ 47 h 62"/>
                  <a:gd name="T24" fmla="*/ 15 w 61"/>
                  <a:gd name="T25" fmla="*/ 51 h 62"/>
                  <a:gd name="T26" fmla="*/ 18 w 61"/>
                  <a:gd name="T27" fmla="*/ 55 h 62"/>
                  <a:gd name="T28" fmla="*/ 22 w 61"/>
                  <a:gd name="T29" fmla="*/ 59 h 62"/>
                  <a:gd name="T30" fmla="*/ 24 w 61"/>
                  <a:gd name="T31" fmla="*/ 60 h 62"/>
                  <a:gd name="T32" fmla="*/ 25 w 61"/>
                  <a:gd name="T33" fmla="*/ 60 h 62"/>
                  <a:gd name="T34" fmla="*/ 31 w 61"/>
                  <a:gd name="T35" fmla="*/ 61 h 62"/>
                  <a:gd name="T36" fmla="*/ 32 w 61"/>
                  <a:gd name="T37" fmla="*/ 60 h 62"/>
                  <a:gd name="T38" fmla="*/ 31 w 61"/>
                  <a:gd name="T39" fmla="*/ 57 h 62"/>
                  <a:gd name="T40" fmla="*/ 30 w 61"/>
                  <a:gd name="T41" fmla="*/ 54 h 62"/>
                  <a:gd name="T42" fmla="*/ 32 w 61"/>
                  <a:gd name="T43" fmla="*/ 52 h 62"/>
                  <a:gd name="T44" fmla="*/ 34 w 61"/>
                  <a:gd name="T45" fmla="*/ 52 h 62"/>
                  <a:gd name="T46" fmla="*/ 40 w 61"/>
                  <a:gd name="T47" fmla="*/ 53 h 62"/>
                  <a:gd name="T48" fmla="*/ 45 w 61"/>
                  <a:gd name="T49" fmla="*/ 51 h 62"/>
                  <a:gd name="T50" fmla="*/ 47 w 61"/>
                  <a:gd name="T51" fmla="*/ 50 h 62"/>
                  <a:gd name="T52" fmla="*/ 47 w 61"/>
                  <a:gd name="T53" fmla="*/ 51 h 62"/>
                  <a:gd name="T54" fmla="*/ 51 w 61"/>
                  <a:gd name="T55" fmla="*/ 54 h 62"/>
                  <a:gd name="T56" fmla="*/ 52 w 61"/>
                  <a:gd name="T57" fmla="*/ 54 h 62"/>
                  <a:gd name="T58" fmla="*/ 57 w 61"/>
                  <a:gd name="T59" fmla="*/ 48 h 62"/>
                  <a:gd name="T60" fmla="*/ 59 w 61"/>
                  <a:gd name="T61" fmla="*/ 41 h 62"/>
                  <a:gd name="T62" fmla="*/ 60 w 61"/>
                  <a:gd name="T63" fmla="*/ 37 h 62"/>
                  <a:gd name="T64" fmla="*/ 60 w 61"/>
                  <a:gd name="T65" fmla="*/ 35 h 62"/>
                  <a:gd name="T66" fmla="*/ 59 w 61"/>
                  <a:gd name="T67" fmla="*/ 33 h 62"/>
                  <a:gd name="T68" fmla="*/ 55 w 61"/>
                  <a:gd name="T69" fmla="*/ 23 h 62"/>
                  <a:gd name="T70" fmla="*/ 54 w 61"/>
                  <a:gd name="T71" fmla="*/ 15 h 62"/>
                  <a:gd name="T72" fmla="*/ 57 w 61"/>
                  <a:gd name="T73" fmla="*/ 10 h 62"/>
                  <a:gd name="T74" fmla="*/ 59 w 61"/>
                  <a:gd name="T75" fmla="*/ 9 h 62"/>
                  <a:gd name="T76" fmla="*/ 59 w 61"/>
                  <a:gd name="T77" fmla="*/ 8 h 62"/>
                  <a:gd name="T78" fmla="*/ 60 w 61"/>
                  <a:gd name="T79" fmla="*/ 4 h 62"/>
                  <a:gd name="T80" fmla="*/ 58 w 61"/>
                  <a:gd name="T81" fmla="*/ 2 h 62"/>
                  <a:gd name="T82" fmla="*/ 46 w 61"/>
                  <a:gd name="T83" fmla="*/ 0 h 62"/>
                  <a:gd name="T84" fmla="*/ 44 w 61"/>
                  <a:gd name="T85" fmla="*/ 1 h 62"/>
                  <a:gd name="T86" fmla="*/ 42 w 61"/>
                  <a:gd name="T87" fmla="*/ 1 h 62"/>
                  <a:gd name="T88" fmla="*/ 35 w 61"/>
                  <a:gd name="T89" fmla="*/ 1 h 62"/>
                  <a:gd name="T90" fmla="*/ 33 w 61"/>
                  <a:gd name="T91" fmla="*/ 2 h 62"/>
                  <a:gd name="T92" fmla="*/ 31 w 61"/>
                  <a:gd name="T93" fmla="*/ 4 h 62"/>
                  <a:gd name="T94" fmla="*/ 18 w 61"/>
                  <a:gd name="T95" fmla="*/ 0 h 62"/>
                  <a:gd name="T96" fmla="*/ 14 w 61"/>
                  <a:gd name="T97" fmla="*/ 3 h 62"/>
                  <a:gd name="T98" fmla="*/ 14 w 61"/>
                  <a:gd name="T99" fmla="*/ 4 h 62"/>
                  <a:gd name="T100" fmla="*/ 13 w 61"/>
                  <a:gd name="T101" fmla="*/ 7 h 62"/>
                  <a:gd name="T102" fmla="*/ 13 w 61"/>
                  <a:gd name="T10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62">
                    <a:moveTo>
                      <a:pt x="13" y="9"/>
                    </a:moveTo>
                    <a:cubicBezTo>
                      <a:pt x="13" y="11"/>
                      <a:pt x="13" y="12"/>
                      <a:pt x="12" y="13"/>
                    </a:cubicBezTo>
                    <a:cubicBezTo>
                      <a:pt x="12" y="13"/>
                      <a:pt x="12" y="15"/>
                      <a:pt x="10" y="15"/>
                    </a:cubicBezTo>
                    <a:cubicBezTo>
                      <a:pt x="8" y="15"/>
                      <a:pt x="4" y="14"/>
                      <a:pt x="4" y="18"/>
                    </a:cubicBezTo>
                    <a:cubicBezTo>
                      <a:pt x="3" y="21"/>
                      <a:pt x="3" y="22"/>
                      <a:pt x="3" y="23"/>
                    </a:cubicBezTo>
                    <a:cubicBezTo>
                      <a:pt x="2" y="24"/>
                      <a:pt x="2" y="25"/>
                      <a:pt x="1" y="26"/>
                    </a:cubicBezTo>
                    <a:cubicBezTo>
                      <a:pt x="1" y="27"/>
                      <a:pt x="0" y="27"/>
                      <a:pt x="1" y="29"/>
                    </a:cubicBezTo>
                    <a:cubicBezTo>
                      <a:pt x="1" y="30"/>
                      <a:pt x="5" y="37"/>
                      <a:pt x="6" y="38"/>
                    </a:cubicBezTo>
                    <a:cubicBezTo>
                      <a:pt x="6" y="39"/>
                      <a:pt x="8" y="39"/>
                      <a:pt x="9" y="39"/>
                    </a:cubicBezTo>
                    <a:cubicBezTo>
                      <a:pt x="10" y="39"/>
                      <a:pt x="12" y="39"/>
                      <a:pt x="12" y="40"/>
                    </a:cubicBezTo>
                    <a:cubicBezTo>
                      <a:pt x="12" y="41"/>
                      <a:pt x="12" y="42"/>
                      <a:pt x="12" y="43"/>
                    </a:cubicBezTo>
                    <a:cubicBezTo>
                      <a:pt x="13" y="44"/>
                      <a:pt x="13" y="46"/>
                      <a:pt x="14" y="47"/>
                    </a:cubicBezTo>
                    <a:cubicBezTo>
                      <a:pt x="14" y="47"/>
                      <a:pt x="15" y="50"/>
                      <a:pt x="15" y="51"/>
                    </a:cubicBezTo>
                    <a:cubicBezTo>
                      <a:pt x="16" y="52"/>
                      <a:pt x="18" y="54"/>
                      <a:pt x="18" y="55"/>
                    </a:cubicBezTo>
                    <a:cubicBezTo>
                      <a:pt x="19" y="56"/>
                      <a:pt x="20" y="59"/>
                      <a:pt x="22" y="59"/>
                    </a:cubicBezTo>
                    <a:cubicBezTo>
                      <a:pt x="23" y="60"/>
                      <a:pt x="23" y="60"/>
                      <a:pt x="24" y="60"/>
                    </a:cubicBezTo>
                    <a:cubicBezTo>
                      <a:pt x="24" y="60"/>
                      <a:pt x="25" y="60"/>
                      <a:pt x="25" y="60"/>
                    </a:cubicBezTo>
                    <a:cubicBezTo>
                      <a:pt x="26" y="60"/>
                      <a:pt x="30" y="62"/>
                      <a:pt x="31" y="61"/>
                    </a:cubicBezTo>
                    <a:cubicBezTo>
                      <a:pt x="32" y="61"/>
                      <a:pt x="33" y="61"/>
                      <a:pt x="32" y="60"/>
                    </a:cubicBezTo>
                    <a:cubicBezTo>
                      <a:pt x="32" y="58"/>
                      <a:pt x="32" y="58"/>
                      <a:pt x="31" y="57"/>
                    </a:cubicBezTo>
                    <a:cubicBezTo>
                      <a:pt x="30" y="56"/>
                      <a:pt x="30" y="55"/>
                      <a:pt x="30" y="54"/>
                    </a:cubicBezTo>
                    <a:cubicBezTo>
                      <a:pt x="31" y="53"/>
                      <a:pt x="31" y="51"/>
                      <a:pt x="32" y="52"/>
                    </a:cubicBezTo>
                    <a:cubicBezTo>
                      <a:pt x="33" y="52"/>
                      <a:pt x="33" y="52"/>
                      <a:pt x="34" y="52"/>
                    </a:cubicBezTo>
                    <a:cubicBezTo>
                      <a:pt x="35" y="52"/>
                      <a:pt x="39" y="54"/>
                      <a:pt x="40" y="53"/>
                    </a:cubicBezTo>
                    <a:cubicBezTo>
                      <a:pt x="41" y="52"/>
                      <a:pt x="44" y="51"/>
                      <a:pt x="45" y="51"/>
                    </a:cubicBezTo>
                    <a:cubicBezTo>
                      <a:pt x="46" y="50"/>
                      <a:pt x="47" y="50"/>
                      <a:pt x="47" y="50"/>
                    </a:cubicBezTo>
                    <a:cubicBezTo>
                      <a:pt x="46" y="51"/>
                      <a:pt x="47" y="51"/>
                      <a:pt x="47" y="51"/>
                    </a:cubicBezTo>
                    <a:cubicBezTo>
                      <a:pt x="48" y="52"/>
                      <a:pt x="51" y="53"/>
                      <a:pt x="51" y="54"/>
                    </a:cubicBezTo>
                    <a:cubicBezTo>
                      <a:pt x="51" y="54"/>
                      <a:pt x="52" y="54"/>
                      <a:pt x="52" y="54"/>
                    </a:cubicBezTo>
                    <a:cubicBezTo>
                      <a:pt x="53" y="53"/>
                      <a:pt x="56" y="50"/>
                      <a:pt x="57" y="48"/>
                    </a:cubicBezTo>
                    <a:cubicBezTo>
                      <a:pt x="59" y="46"/>
                      <a:pt x="59" y="42"/>
                      <a:pt x="59" y="41"/>
                    </a:cubicBezTo>
                    <a:cubicBezTo>
                      <a:pt x="59" y="40"/>
                      <a:pt x="60" y="38"/>
                      <a:pt x="60" y="37"/>
                    </a:cubicBezTo>
                    <a:cubicBezTo>
                      <a:pt x="61" y="36"/>
                      <a:pt x="61" y="35"/>
                      <a:pt x="60" y="35"/>
                    </a:cubicBezTo>
                    <a:cubicBezTo>
                      <a:pt x="60" y="35"/>
                      <a:pt x="59" y="34"/>
                      <a:pt x="59" y="33"/>
                    </a:cubicBezTo>
                    <a:cubicBezTo>
                      <a:pt x="58" y="32"/>
                      <a:pt x="56" y="25"/>
                      <a:pt x="55" y="23"/>
                    </a:cubicBezTo>
                    <a:cubicBezTo>
                      <a:pt x="54" y="20"/>
                      <a:pt x="54" y="17"/>
                      <a:pt x="54" y="15"/>
                    </a:cubicBezTo>
                    <a:cubicBezTo>
                      <a:pt x="55" y="13"/>
                      <a:pt x="57" y="10"/>
                      <a:pt x="57" y="10"/>
                    </a:cubicBezTo>
                    <a:cubicBezTo>
                      <a:pt x="58" y="9"/>
                      <a:pt x="59" y="9"/>
                      <a:pt x="59" y="9"/>
                    </a:cubicBezTo>
                    <a:cubicBezTo>
                      <a:pt x="59" y="8"/>
                      <a:pt x="59" y="8"/>
                      <a:pt x="59" y="8"/>
                    </a:cubicBezTo>
                    <a:cubicBezTo>
                      <a:pt x="59" y="8"/>
                      <a:pt x="59" y="7"/>
                      <a:pt x="60" y="4"/>
                    </a:cubicBezTo>
                    <a:cubicBezTo>
                      <a:pt x="60" y="4"/>
                      <a:pt x="61" y="3"/>
                      <a:pt x="58" y="2"/>
                    </a:cubicBezTo>
                    <a:cubicBezTo>
                      <a:pt x="55" y="1"/>
                      <a:pt x="47" y="0"/>
                      <a:pt x="46" y="0"/>
                    </a:cubicBezTo>
                    <a:cubicBezTo>
                      <a:pt x="44" y="0"/>
                      <a:pt x="43" y="0"/>
                      <a:pt x="44" y="1"/>
                    </a:cubicBezTo>
                    <a:cubicBezTo>
                      <a:pt x="44" y="3"/>
                      <a:pt x="44" y="2"/>
                      <a:pt x="42" y="1"/>
                    </a:cubicBezTo>
                    <a:cubicBezTo>
                      <a:pt x="40" y="0"/>
                      <a:pt x="37" y="1"/>
                      <a:pt x="35" y="1"/>
                    </a:cubicBezTo>
                    <a:cubicBezTo>
                      <a:pt x="33" y="1"/>
                      <a:pt x="32" y="1"/>
                      <a:pt x="33" y="2"/>
                    </a:cubicBezTo>
                    <a:cubicBezTo>
                      <a:pt x="33" y="2"/>
                      <a:pt x="33" y="5"/>
                      <a:pt x="31" y="4"/>
                    </a:cubicBezTo>
                    <a:cubicBezTo>
                      <a:pt x="29" y="3"/>
                      <a:pt x="19" y="0"/>
                      <a:pt x="18" y="0"/>
                    </a:cubicBezTo>
                    <a:cubicBezTo>
                      <a:pt x="17" y="1"/>
                      <a:pt x="15" y="1"/>
                      <a:pt x="14" y="3"/>
                    </a:cubicBezTo>
                    <a:cubicBezTo>
                      <a:pt x="14" y="3"/>
                      <a:pt x="14" y="4"/>
                      <a:pt x="14" y="4"/>
                    </a:cubicBezTo>
                    <a:cubicBezTo>
                      <a:pt x="14" y="5"/>
                      <a:pt x="13" y="6"/>
                      <a:pt x="13" y="7"/>
                    </a:cubicBezTo>
                    <a:cubicBezTo>
                      <a:pt x="13" y="7"/>
                      <a:pt x="12" y="7"/>
                      <a:pt x="1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7" name="Freeform 352">
                <a:extLst>
                  <a:ext uri="{FF2B5EF4-FFF2-40B4-BE49-F238E27FC236}">
                    <a16:creationId xmlns:a16="http://schemas.microsoft.com/office/drawing/2014/main" id="{05C9CAFB-ABF3-41E1-9BE9-8ED6B9BCBE83}"/>
                  </a:ext>
                </a:extLst>
              </p:cNvPr>
              <p:cNvSpPr>
                <a:spLocks/>
              </p:cNvSpPr>
              <p:nvPr/>
            </p:nvSpPr>
            <p:spPr bwMode="auto">
              <a:xfrm>
                <a:off x="2381" y="2563"/>
                <a:ext cx="61" cy="76"/>
              </a:xfrm>
              <a:custGeom>
                <a:avLst/>
                <a:gdLst>
                  <a:gd name="T0" fmla="*/ 5 w 44"/>
                  <a:gd name="T1" fmla="*/ 8 h 56"/>
                  <a:gd name="T2" fmla="*/ 2 w 44"/>
                  <a:gd name="T3" fmla="*/ 13 h 56"/>
                  <a:gd name="T4" fmla="*/ 3 w 44"/>
                  <a:gd name="T5" fmla="*/ 21 h 56"/>
                  <a:gd name="T6" fmla="*/ 7 w 44"/>
                  <a:gd name="T7" fmla="*/ 31 h 56"/>
                  <a:gd name="T8" fmla="*/ 8 w 44"/>
                  <a:gd name="T9" fmla="*/ 33 h 56"/>
                  <a:gd name="T10" fmla="*/ 8 w 44"/>
                  <a:gd name="T11" fmla="*/ 35 h 56"/>
                  <a:gd name="T12" fmla="*/ 7 w 44"/>
                  <a:gd name="T13" fmla="*/ 39 h 56"/>
                  <a:gd name="T14" fmla="*/ 5 w 44"/>
                  <a:gd name="T15" fmla="*/ 46 h 56"/>
                  <a:gd name="T16" fmla="*/ 0 w 44"/>
                  <a:gd name="T17" fmla="*/ 52 h 56"/>
                  <a:gd name="T18" fmla="*/ 3 w 44"/>
                  <a:gd name="T19" fmla="*/ 54 h 56"/>
                  <a:gd name="T20" fmla="*/ 7 w 44"/>
                  <a:gd name="T21" fmla="*/ 56 h 56"/>
                  <a:gd name="T22" fmla="*/ 9 w 44"/>
                  <a:gd name="T23" fmla="*/ 55 h 56"/>
                  <a:gd name="T24" fmla="*/ 12 w 44"/>
                  <a:gd name="T25" fmla="*/ 53 h 56"/>
                  <a:gd name="T26" fmla="*/ 18 w 44"/>
                  <a:gd name="T27" fmla="*/ 52 h 56"/>
                  <a:gd name="T28" fmla="*/ 19 w 44"/>
                  <a:gd name="T29" fmla="*/ 53 h 56"/>
                  <a:gd name="T30" fmla="*/ 20 w 44"/>
                  <a:gd name="T31" fmla="*/ 54 h 56"/>
                  <a:gd name="T32" fmla="*/ 20 w 44"/>
                  <a:gd name="T33" fmla="*/ 54 h 56"/>
                  <a:gd name="T34" fmla="*/ 25 w 44"/>
                  <a:gd name="T35" fmla="*/ 54 h 56"/>
                  <a:gd name="T36" fmla="*/ 30 w 44"/>
                  <a:gd name="T37" fmla="*/ 50 h 56"/>
                  <a:gd name="T38" fmla="*/ 31 w 44"/>
                  <a:gd name="T39" fmla="*/ 45 h 56"/>
                  <a:gd name="T40" fmla="*/ 33 w 44"/>
                  <a:gd name="T41" fmla="*/ 41 h 56"/>
                  <a:gd name="T42" fmla="*/ 37 w 44"/>
                  <a:gd name="T43" fmla="*/ 35 h 56"/>
                  <a:gd name="T44" fmla="*/ 44 w 44"/>
                  <a:gd name="T45" fmla="*/ 25 h 56"/>
                  <a:gd name="T46" fmla="*/ 44 w 44"/>
                  <a:gd name="T47" fmla="*/ 25 h 56"/>
                  <a:gd name="T48" fmla="*/ 40 w 44"/>
                  <a:gd name="T49" fmla="*/ 18 h 56"/>
                  <a:gd name="T50" fmla="*/ 37 w 44"/>
                  <a:gd name="T51" fmla="*/ 17 h 56"/>
                  <a:gd name="T52" fmla="*/ 35 w 44"/>
                  <a:gd name="T53" fmla="*/ 16 h 56"/>
                  <a:gd name="T54" fmla="*/ 33 w 44"/>
                  <a:gd name="T55" fmla="*/ 14 h 56"/>
                  <a:gd name="T56" fmla="*/ 19 w 44"/>
                  <a:gd name="T57" fmla="*/ 5 h 56"/>
                  <a:gd name="T58" fmla="*/ 10 w 44"/>
                  <a:gd name="T59" fmla="*/ 3 h 56"/>
                  <a:gd name="T60" fmla="*/ 7 w 44"/>
                  <a:gd name="T61" fmla="*/ 6 h 56"/>
                  <a:gd name="T62" fmla="*/ 7 w 44"/>
                  <a:gd name="T63" fmla="*/ 7 h 56"/>
                  <a:gd name="T64" fmla="*/ 5 w 44"/>
                  <a:gd name="T6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6">
                    <a:moveTo>
                      <a:pt x="5" y="8"/>
                    </a:moveTo>
                    <a:cubicBezTo>
                      <a:pt x="5" y="8"/>
                      <a:pt x="3" y="11"/>
                      <a:pt x="2" y="13"/>
                    </a:cubicBezTo>
                    <a:cubicBezTo>
                      <a:pt x="2" y="15"/>
                      <a:pt x="2" y="18"/>
                      <a:pt x="3" y="21"/>
                    </a:cubicBezTo>
                    <a:cubicBezTo>
                      <a:pt x="4" y="23"/>
                      <a:pt x="6" y="30"/>
                      <a:pt x="7" y="31"/>
                    </a:cubicBezTo>
                    <a:cubicBezTo>
                      <a:pt x="7" y="32"/>
                      <a:pt x="8" y="33"/>
                      <a:pt x="8" y="33"/>
                    </a:cubicBezTo>
                    <a:cubicBezTo>
                      <a:pt x="9" y="33"/>
                      <a:pt x="9" y="34"/>
                      <a:pt x="8" y="35"/>
                    </a:cubicBezTo>
                    <a:cubicBezTo>
                      <a:pt x="8" y="36"/>
                      <a:pt x="7" y="38"/>
                      <a:pt x="7" y="39"/>
                    </a:cubicBezTo>
                    <a:cubicBezTo>
                      <a:pt x="7" y="40"/>
                      <a:pt x="7" y="44"/>
                      <a:pt x="5" y="46"/>
                    </a:cubicBezTo>
                    <a:cubicBezTo>
                      <a:pt x="4" y="48"/>
                      <a:pt x="1" y="51"/>
                      <a:pt x="0" y="52"/>
                    </a:cubicBezTo>
                    <a:cubicBezTo>
                      <a:pt x="1" y="53"/>
                      <a:pt x="3" y="54"/>
                      <a:pt x="3" y="54"/>
                    </a:cubicBezTo>
                    <a:cubicBezTo>
                      <a:pt x="3" y="54"/>
                      <a:pt x="6" y="56"/>
                      <a:pt x="7" y="56"/>
                    </a:cubicBezTo>
                    <a:cubicBezTo>
                      <a:pt x="8" y="55"/>
                      <a:pt x="8" y="55"/>
                      <a:pt x="9" y="55"/>
                    </a:cubicBezTo>
                    <a:cubicBezTo>
                      <a:pt x="9" y="54"/>
                      <a:pt x="11" y="54"/>
                      <a:pt x="12" y="53"/>
                    </a:cubicBezTo>
                    <a:cubicBezTo>
                      <a:pt x="13" y="53"/>
                      <a:pt x="18" y="52"/>
                      <a:pt x="18" y="52"/>
                    </a:cubicBezTo>
                    <a:cubicBezTo>
                      <a:pt x="18" y="52"/>
                      <a:pt x="19" y="52"/>
                      <a:pt x="19" y="53"/>
                    </a:cubicBezTo>
                    <a:cubicBezTo>
                      <a:pt x="19" y="54"/>
                      <a:pt x="20" y="54"/>
                      <a:pt x="20" y="54"/>
                    </a:cubicBezTo>
                    <a:cubicBezTo>
                      <a:pt x="20" y="54"/>
                      <a:pt x="20" y="54"/>
                      <a:pt x="20" y="54"/>
                    </a:cubicBezTo>
                    <a:cubicBezTo>
                      <a:pt x="21" y="54"/>
                      <a:pt x="23" y="55"/>
                      <a:pt x="25" y="54"/>
                    </a:cubicBezTo>
                    <a:cubicBezTo>
                      <a:pt x="26" y="54"/>
                      <a:pt x="29" y="52"/>
                      <a:pt x="30" y="50"/>
                    </a:cubicBezTo>
                    <a:cubicBezTo>
                      <a:pt x="31" y="48"/>
                      <a:pt x="31" y="47"/>
                      <a:pt x="31" y="45"/>
                    </a:cubicBezTo>
                    <a:cubicBezTo>
                      <a:pt x="32" y="44"/>
                      <a:pt x="33" y="43"/>
                      <a:pt x="33" y="41"/>
                    </a:cubicBezTo>
                    <a:cubicBezTo>
                      <a:pt x="34" y="40"/>
                      <a:pt x="36" y="36"/>
                      <a:pt x="37" y="35"/>
                    </a:cubicBezTo>
                    <a:cubicBezTo>
                      <a:pt x="38" y="34"/>
                      <a:pt x="43" y="28"/>
                      <a:pt x="44" y="25"/>
                    </a:cubicBezTo>
                    <a:cubicBezTo>
                      <a:pt x="44" y="25"/>
                      <a:pt x="44" y="25"/>
                      <a:pt x="44" y="25"/>
                    </a:cubicBezTo>
                    <a:cubicBezTo>
                      <a:pt x="43" y="22"/>
                      <a:pt x="42" y="17"/>
                      <a:pt x="40" y="18"/>
                    </a:cubicBezTo>
                    <a:cubicBezTo>
                      <a:pt x="39" y="20"/>
                      <a:pt x="38" y="19"/>
                      <a:pt x="37" y="17"/>
                    </a:cubicBezTo>
                    <a:cubicBezTo>
                      <a:pt x="36" y="15"/>
                      <a:pt x="35" y="15"/>
                      <a:pt x="35" y="16"/>
                    </a:cubicBezTo>
                    <a:cubicBezTo>
                      <a:pt x="34" y="16"/>
                      <a:pt x="35" y="16"/>
                      <a:pt x="33" y="14"/>
                    </a:cubicBezTo>
                    <a:cubicBezTo>
                      <a:pt x="31" y="11"/>
                      <a:pt x="25" y="6"/>
                      <a:pt x="19" y="5"/>
                    </a:cubicBezTo>
                    <a:cubicBezTo>
                      <a:pt x="13" y="3"/>
                      <a:pt x="12" y="0"/>
                      <a:pt x="10" y="3"/>
                    </a:cubicBezTo>
                    <a:cubicBezTo>
                      <a:pt x="8" y="4"/>
                      <a:pt x="7" y="6"/>
                      <a:pt x="7" y="6"/>
                    </a:cubicBezTo>
                    <a:cubicBezTo>
                      <a:pt x="7" y="7"/>
                      <a:pt x="7" y="7"/>
                      <a:pt x="7" y="7"/>
                    </a:cubicBezTo>
                    <a:cubicBezTo>
                      <a:pt x="7" y="7"/>
                      <a:pt x="6" y="7"/>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8" name="Freeform 353">
                <a:extLst>
                  <a:ext uri="{FF2B5EF4-FFF2-40B4-BE49-F238E27FC236}">
                    <a16:creationId xmlns:a16="http://schemas.microsoft.com/office/drawing/2014/main" id="{7A1764AA-CBC6-4098-A550-11BC0A2E9E61}"/>
                  </a:ext>
                </a:extLst>
              </p:cNvPr>
              <p:cNvSpPr>
                <a:spLocks/>
              </p:cNvSpPr>
              <p:nvPr/>
            </p:nvSpPr>
            <p:spPr bwMode="auto">
              <a:xfrm>
                <a:off x="2436" y="2690"/>
                <a:ext cx="17" cy="24"/>
              </a:xfrm>
              <a:custGeom>
                <a:avLst/>
                <a:gdLst>
                  <a:gd name="T0" fmla="*/ 5 w 12"/>
                  <a:gd name="T1" fmla="*/ 5 h 17"/>
                  <a:gd name="T2" fmla="*/ 1 w 12"/>
                  <a:gd name="T3" fmla="*/ 13 h 17"/>
                  <a:gd name="T4" fmla="*/ 2 w 12"/>
                  <a:gd name="T5" fmla="*/ 15 h 17"/>
                  <a:gd name="T6" fmla="*/ 7 w 12"/>
                  <a:gd name="T7" fmla="*/ 12 h 17"/>
                  <a:gd name="T8" fmla="*/ 11 w 12"/>
                  <a:gd name="T9" fmla="*/ 3 h 17"/>
                  <a:gd name="T10" fmla="*/ 5 w 12"/>
                  <a:gd name="T11" fmla="*/ 5 h 17"/>
                </a:gdLst>
                <a:ahLst/>
                <a:cxnLst>
                  <a:cxn ang="0">
                    <a:pos x="T0" y="T1"/>
                  </a:cxn>
                  <a:cxn ang="0">
                    <a:pos x="T2" y="T3"/>
                  </a:cxn>
                  <a:cxn ang="0">
                    <a:pos x="T4" y="T5"/>
                  </a:cxn>
                  <a:cxn ang="0">
                    <a:pos x="T6" y="T7"/>
                  </a:cxn>
                  <a:cxn ang="0">
                    <a:pos x="T8" y="T9"/>
                  </a:cxn>
                  <a:cxn ang="0">
                    <a:pos x="T10" y="T11"/>
                  </a:cxn>
                </a:cxnLst>
                <a:rect l="0" t="0" r="r" b="b"/>
                <a:pathLst>
                  <a:path w="12" h="17">
                    <a:moveTo>
                      <a:pt x="5" y="5"/>
                    </a:moveTo>
                    <a:cubicBezTo>
                      <a:pt x="3" y="6"/>
                      <a:pt x="2" y="10"/>
                      <a:pt x="1" y="13"/>
                    </a:cubicBezTo>
                    <a:cubicBezTo>
                      <a:pt x="0" y="17"/>
                      <a:pt x="2" y="15"/>
                      <a:pt x="2" y="15"/>
                    </a:cubicBezTo>
                    <a:cubicBezTo>
                      <a:pt x="2" y="15"/>
                      <a:pt x="5" y="14"/>
                      <a:pt x="7" y="12"/>
                    </a:cubicBezTo>
                    <a:cubicBezTo>
                      <a:pt x="9" y="10"/>
                      <a:pt x="11" y="6"/>
                      <a:pt x="11" y="3"/>
                    </a:cubicBezTo>
                    <a:cubicBezTo>
                      <a:pt x="12" y="0"/>
                      <a:pt x="7"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Freeform 354">
                <a:extLst>
                  <a:ext uri="{FF2B5EF4-FFF2-40B4-BE49-F238E27FC236}">
                    <a16:creationId xmlns:a16="http://schemas.microsoft.com/office/drawing/2014/main" id="{5EB99B94-008F-4F03-8BB3-4CDC71F64479}"/>
                  </a:ext>
                </a:extLst>
              </p:cNvPr>
              <p:cNvSpPr>
                <a:spLocks/>
              </p:cNvSpPr>
              <p:nvPr/>
            </p:nvSpPr>
            <p:spPr bwMode="auto">
              <a:xfrm>
                <a:off x="2447" y="2682"/>
                <a:ext cx="7" cy="10"/>
              </a:xfrm>
              <a:custGeom>
                <a:avLst/>
                <a:gdLst>
                  <a:gd name="T0" fmla="*/ 4 w 5"/>
                  <a:gd name="T1" fmla="*/ 4 h 7"/>
                  <a:gd name="T2" fmla="*/ 2 w 5"/>
                  <a:gd name="T3" fmla="*/ 4 h 7"/>
                  <a:gd name="T4" fmla="*/ 1 w 5"/>
                  <a:gd name="T5" fmla="*/ 6 h 7"/>
                  <a:gd name="T6" fmla="*/ 4 w 5"/>
                  <a:gd name="T7" fmla="*/ 4 h 7"/>
                </a:gdLst>
                <a:ahLst/>
                <a:cxnLst>
                  <a:cxn ang="0">
                    <a:pos x="T0" y="T1"/>
                  </a:cxn>
                  <a:cxn ang="0">
                    <a:pos x="T2" y="T3"/>
                  </a:cxn>
                  <a:cxn ang="0">
                    <a:pos x="T4" y="T5"/>
                  </a:cxn>
                  <a:cxn ang="0">
                    <a:pos x="T6" y="T7"/>
                  </a:cxn>
                </a:cxnLst>
                <a:rect l="0" t="0" r="r" b="b"/>
                <a:pathLst>
                  <a:path w="5" h="7">
                    <a:moveTo>
                      <a:pt x="4" y="4"/>
                    </a:moveTo>
                    <a:cubicBezTo>
                      <a:pt x="4" y="3"/>
                      <a:pt x="5" y="0"/>
                      <a:pt x="2" y="4"/>
                    </a:cubicBezTo>
                    <a:cubicBezTo>
                      <a:pt x="0" y="7"/>
                      <a:pt x="1" y="6"/>
                      <a:pt x="1" y="6"/>
                    </a:cubicBezTo>
                    <a:cubicBezTo>
                      <a:pt x="1" y="6"/>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0" name="Freeform 355">
                <a:extLst>
                  <a:ext uri="{FF2B5EF4-FFF2-40B4-BE49-F238E27FC236}">
                    <a16:creationId xmlns:a16="http://schemas.microsoft.com/office/drawing/2014/main" id="{779789DF-C0F5-4261-B4A6-D309A20FAD6A}"/>
                  </a:ext>
                </a:extLst>
              </p:cNvPr>
              <p:cNvSpPr>
                <a:spLocks/>
              </p:cNvSpPr>
              <p:nvPr/>
            </p:nvSpPr>
            <p:spPr bwMode="auto">
              <a:xfrm>
                <a:off x="2452" y="2693"/>
                <a:ext cx="8" cy="8"/>
              </a:xfrm>
              <a:custGeom>
                <a:avLst/>
                <a:gdLst>
                  <a:gd name="T0" fmla="*/ 3 w 6"/>
                  <a:gd name="T1" fmla="*/ 4 h 6"/>
                  <a:gd name="T2" fmla="*/ 5 w 6"/>
                  <a:gd name="T3" fmla="*/ 2 h 6"/>
                  <a:gd name="T4" fmla="*/ 2 w 6"/>
                  <a:gd name="T5" fmla="*/ 2 h 6"/>
                  <a:gd name="T6" fmla="*/ 1 w 6"/>
                  <a:gd name="T7" fmla="*/ 6 h 6"/>
                  <a:gd name="T8" fmla="*/ 3 w 6"/>
                  <a:gd name="T9" fmla="*/ 4 h 6"/>
                </a:gdLst>
                <a:ahLst/>
                <a:cxnLst>
                  <a:cxn ang="0">
                    <a:pos x="T0" y="T1"/>
                  </a:cxn>
                  <a:cxn ang="0">
                    <a:pos x="T2" y="T3"/>
                  </a:cxn>
                  <a:cxn ang="0">
                    <a:pos x="T4" y="T5"/>
                  </a:cxn>
                  <a:cxn ang="0">
                    <a:pos x="T6" y="T7"/>
                  </a:cxn>
                  <a:cxn ang="0">
                    <a:pos x="T8" y="T9"/>
                  </a:cxn>
                </a:cxnLst>
                <a:rect l="0" t="0" r="r" b="b"/>
                <a:pathLst>
                  <a:path w="6" h="6">
                    <a:moveTo>
                      <a:pt x="3" y="4"/>
                    </a:moveTo>
                    <a:cubicBezTo>
                      <a:pt x="3" y="3"/>
                      <a:pt x="4" y="3"/>
                      <a:pt x="5" y="2"/>
                    </a:cubicBezTo>
                    <a:cubicBezTo>
                      <a:pt x="6" y="0"/>
                      <a:pt x="4" y="1"/>
                      <a:pt x="2" y="2"/>
                    </a:cubicBezTo>
                    <a:cubicBezTo>
                      <a:pt x="0" y="4"/>
                      <a:pt x="1" y="6"/>
                      <a:pt x="1" y="6"/>
                    </a:cubicBezTo>
                    <a:cubicBezTo>
                      <a:pt x="1" y="6"/>
                      <a:pt x="2" y="5"/>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1" name="Freeform 356">
                <a:extLst>
                  <a:ext uri="{FF2B5EF4-FFF2-40B4-BE49-F238E27FC236}">
                    <a16:creationId xmlns:a16="http://schemas.microsoft.com/office/drawing/2014/main" id="{463C1AEB-976C-463F-B955-684F76D0C88A}"/>
                  </a:ext>
                </a:extLst>
              </p:cNvPr>
              <p:cNvSpPr>
                <a:spLocks/>
              </p:cNvSpPr>
              <p:nvPr/>
            </p:nvSpPr>
            <p:spPr bwMode="auto">
              <a:xfrm>
                <a:off x="2453" y="2682"/>
                <a:ext cx="11" cy="7"/>
              </a:xfrm>
              <a:custGeom>
                <a:avLst/>
                <a:gdLst>
                  <a:gd name="T0" fmla="*/ 7 w 8"/>
                  <a:gd name="T1" fmla="*/ 2 h 5"/>
                  <a:gd name="T2" fmla="*/ 6 w 8"/>
                  <a:gd name="T3" fmla="*/ 0 h 5"/>
                  <a:gd name="T4" fmla="*/ 2 w 8"/>
                  <a:gd name="T5" fmla="*/ 1 h 5"/>
                  <a:gd name="T6" fmla="*/ 2 w 8"/>
                  <a:gd name="T7" fmla="*/ 4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1"/>
                      <a:pt x="7" y="1"/>
                      <a:pt x="6" y="0"/>
                    </a:cubicBezTo>
                    <a:cubicBezTo>
                      <a:pt x="5" y="0"/>
                      <a:pt x="4" y="1"/>
                      <a:pt x="2" y="1"/>
                    </a:cubicBezTo>
                    <a:cubicBezTo>
                      <a:pt x="0" y="2"/>
                      <a:pt x="2" y="4"/>
                      <a:pt x="2" y="4"/>
                    </a:cubicBezTo>
                    <a:cubicBezTo>
                      <a:pt x="3" y="5"/>
                      <a:pt x="5" y="3"/>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Freeform 357">
                <a:extLst>
                  <a:ext uri="{FF2B5EF4-FFF2-40B4-BE49-F238E27FC236}">
                    <a16:creationId xmlns:a16="http://schemas.microsoft.com/office/drawing/2014/main" id="{B0C668BA-75E9-45AB-BD43-059E521BCEBD}"/>
                  </a:ext>
                </a:extLst>
              </p:cNvPr>
              <p:cNvSpPr>
                <a:spLocks/>
              </p:cNvSpPr>
              <p:nvPr/>
            </p:nvSpPr>
            <p:spPr bwMode="auto">
              <a:xfrm>
                <a:off x="2464" y="2678"/>
                <a:ext cx="3" cy="4"/>
              </a:xfrm>
              <a:custGeom>
                <a:avLst/>
                <a:gdLst>
                  <a:gd name="T0" fmla="*/ 0 w 2"/>
                  <a:gd name="T1" fmla="*/ 2 h 3"/>
                  <a:gd name="T2" fmla="*/ 1 w 2"/>
                  <a:gd name="T3" fmla="*/ 3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1" y="3"/>
                      <a:pt x="1" y="3"/>
                    </a:cubicBezTo>
                    <a:cubicBezTo>
                      <a:pt x="2" y="3"/>
                      <a:pt x="2" y="2"/>
                      <a:pt x="1"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3" name="Freeform 358">
                <a:extLst>
                  <a:ext uri="{FF2B5EF4-FFF2-40B4-BE49-F238E27FC236}">
                    <a16:creationId xmlns:a16="http://schemas.microsoft.com/office/drawing/2014/main" id="{504B9E0F-46C1-4289-8138-4D681F2936C5}"/>
                  </a:ext>
                </a:extLst>
              </p:cNvPr>
              <p:cNvSpPr>
                <a:spLocks/>
              </p:cNvSpPr>
              <p:nvPr/>
            </p:nvSpPr>
            <p:spPr bwMode="auto">
              <a:xfrm>
                <a:off x="2465" y="2668"/>
                <a:ext cx="3" cy="11"/>
              </a:xfrm>
              <a:custGeom>
                <a:avLst/>
                <a:gdLst>
                  <a:gd name="T0" fmla="*/ 1 w 2"/>
                  <a:gd name="T1" fmla="*/ 5 h 8"/>
                  <a:gd name="T2" fmla="*/ 2 w 2"/>
                  <a:gd name="T3" fmla="*/ 6 h 8"/>
                  <a:gd name="T4" fmla="*/ 2 w 2"/>
                  <a:gd name="T5" fmla="*/ 2 h 8"/>
                  <a:gd name="T6" fmla="*/ 1 w 2"/>
                  <a:gd name="T7" fmla="*/ 5 h 8"/>
                </a:gdLst>
                <a:ahLst/>
                <a:cxnLst>
                  <a:cxn ang="0">
                    <a:pos x="T0" y="T1"/>
                  </a:cxn>
                  <a:cxn ang="0">
                    <a:pos x="T2" y="T3"/>
                  </a:cxn>
                  <a:cxn ang="0">
                    <a:pos x="T4" y="T5"/>
                  </a:cxn>
                  <a:cxn ang="0">
                    <a:pos x="T6" y="T7"/>
                  </a:cxn>
                </a:cxnLst>
                <a:rect l="0" t="0" r="r" b="b"/>
                <a:pathLst>
                  <a:path w="2" h="8">
                    <a:moveTo>
                      <a:pt x="1" y="5"/>
                    </a:moveTo>
                    <a:cubicBezTo>
                      <a:pt x="0" y="8"/>
                      <a:pt x="2" y="6"/>
                      <a:pt x="2" y="6"/>
                    </a:cubicBezTo>
                    <a:cubicBezTo>
                      <a:pt x="2" y="6"/>
                      <a:pt x="2" y="4"/>
                      <a:pt x="2" y="2"/>
                    </a:cubicBezTo>
                    <a:cubicBezTo>
                      <a:pt x="2" y="0"/>
                      <a:pt x="1" y="1"/>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4" name="Freeform 359">
                <a:extLst>
                  <a:ext uri="{FF2B5EF4-FFF2-40B4-BE49-F238E27FC236}">
                    <a16:creationId xmlns:a16="http://schemas.microsoft.com/office/drawing/2014/main" id="{C82D80CF-E82A-436B-8484-BFEAB010EBB2}"/>
                  </a:ext>
                </a:extLst>
              </p:cNvPr>
              <p:cNvSpPr>
                <a:spLocks/>
              </p:cNvSpPr>
              <p:nvPr/>
            </p:nvSpPr>
            <p:spPr bwMode="auto">
              <a:xfrm>
                <a:off x="2470" y="2668"/>
                <a:ext cx="8" cy="9"/>
              </a:xfrm>
              <a:custGeom>
                <a:avLst/>
                <a:gdLst>
                  <a:gd name="T0" fmla="*/ 0 w 6"/>
                  <a:gd name="T1" fmla="*/ 3 h 6"/>
                  <a:gd name="T2" fmla="*/ 2 w 6"/>
                  <a:gd name="T3" fmla="*/ 4 h 6"/>
                  <a:gd name="T4" fmla="*/ 2 w 6"/>
                  <a:gd name="T5" fmla="*/ 1 h 6"/>
                  <a:gd name="T6" fmla="*/ 0 w 6"/>
                  <a:gd name="T7" fmla="*/ 3 h 6"/>
                </a:gdLst>
                <a:ahLst/>
                <a:cxnLst>
                  <a:cxn ang="0">
                    <a:pos x="T0" y="T1"/>
                  </a:cxn>
                  <a:cxn ang="0">
                    <a:pos x="T2" y="T3"/>
                  </a:cxn>
                  <a:cxn ang="0">
                    <a:pos x="T4" y="T5"/>
                  </a:cxn>
                  <a:cxn ang="0">
                    <a:pos x="T6" y="T7"/>
                  </a:cxn>
                </a:cxnLst>
                <a:rect l="0" t="0" r="r" b="b"/>
                <a:pathLst>
                  <a:path w="6" h="6">
                    <a:moveTo>
                      <a:pt x="0" y="3"/>
                    </a:moveTo>
                    <a:cubicBezTo>
                      <a:pt x="0" y="6"/>
                      <a:pt x="2" y="4"/>
                      <a:pt x="2" y="4"/>
                    </a:cubicBezTo>
                    <a:cubicBezTo>
                      <a:pt x="6" y="0"/>
                      <a:pt x="4" y="1"/>
                      <a:pt x="2" y="1"/>
                    </a:cubicBezTo>
                    <a:cubicBezTo>
                      <a:pt x="1" y="1"/>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5" name="Freeform 360">
                <a:extLst>
                  <a:ext uri="{FF2B5EF4-FFF2-40B4-BE49-F238E27FC236}">
                    <a16:creationId xmlns:a16="http://schemas.microsoft.com/office/drawing/2014/main" id="{C2FD5436-5CAC-406D-9ED1-F30A617F7898}"/>
                  </a:ext>
                </a:extLst>
              </p:cNvPr>
              <p:cNvSpPr>
                <a:spLocks/>
              </p:cNvSpPr>
              <p:nvPr/>
            </p:nvSpPr>
            <p:spPr bwMode="auto">
              <a:xfrm>
                <a:off x="2470" y="2663"/>
                <a:ext cx="5" cy="5"/>
              </a:xfrm>
              <a:custGeom>
                <a:avLst/>
                <a:gdLst>
                  <a:gd name="T0" fmla="*/ 2 w 4"/>
                  <a:gd name="T1" fmla="*/ 2 h 4"/>
                  <a:gd name="T2" fmla="*/ 4 w 4"/>
                  <a:gd name="T3" fmla="*/ 2 h 4"/>
                  <a:gd name="T4" fmla="*/ 2 w 4"/>
                  <a:gd name="T5" fmla="*/ 2 h 4"/>
                </a:gdLst>
                <a:ahLst/>
                <a:cxnLst>
                  <a:cxn ang="0">
                    <a:pos x="T0" y="T1"/>
                  </a:cxn>
                  <a:cxn ang="0">
                    <a:pos x="T2" y="T3"/>
                  </a:cxn>
                  <a:cxn ang="0">
                    <a:pos x="T4" y="T5"/>
                  </a:cxn>
                </a:cxnLst>
                <a:rect l="0" t="0" r="r" b="b"/>
                <a:pathLst>
                  <a:path w="4" h="4">
                    <a:moveTo>
                      <a:pt x="2" y="2"/>
                    </a:moveTo>
                    <a:cubicBezTo>
                      <a:pt x="0" y="4"/>
                      <a:pt x="4" y="2"/>
                      <a:pt x="4" y="2"/>
                    </a:cubicBezTo>
                    <a:cubicBezTo>
                      <a:pt x="4" y="2"/>
                      <a:pt x="4"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6" name="Freeform 361">
                <a:extLst>
                  <a:ext uri="{FF2B5EF4-FFF2-40B4-BE49-F238E27FC236}">
                    <a16:creationId xmlns:a16="http://schemas.microsoft.com/office/drawing/2014/main" id="{247D7703-84DC-4D89-B798-C4E383289736}"/>
                  </a:ext>
                </a:extLst>
              </p:cNvPr>
              <p:cNvSpPr>
                <a:spLocks/>
              </p:cNvSpPr>
              <p:nvPr/>
            </p:nvSpPr>
            <p:spPr bwMode="auto">
              <a:xfrm>
                <a:off x="2465" y="2675"/>
                <a:ext cx="20" cy="8"/>
              </a:xfrm>
              <a:custGeom>
                <a:avLst/>
                <a:gdLst>
                  <a:gd name="T0" fmla="*/ 9 w 14"/>
                  <a:gd name="T1" fmla="*/ 0 h 6"/>
                  <a:gd name="T2" fmla="*/ 3 w 14"/>
                  <a:gd name="T3" fmla="*/ 2 h 6"/>
                  <a:gd name="T4" fmla="*/ 3 w 14"/>
                  <a:gd name="T5" fmla="*/ 5 h 6"/>
                  <a:gd name="T6" fmla="*/ 7 w 14"/>
                  <a:gd name="T7" fmla="*/ 5 h 6"/>
                  <a:gd name="T8" fmla="*/ 10 w 14"/>
                  <a:gd name="T9" fmla="*/ 4 h 6"/>
                  <a:gd name="T10" fmla="*/ 13 w 14"/>
                  <a:gd name="T11" fmla="*/ 1 h 6"/>
                  <a:gd name="T12" fmla="*/ 9 w 1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9" y="0"/>
                    </a:moveTo>
                    <a:cubicBezTo>
                      <a:pt x="7" y="1"/>
                      <a:pt x="6" y="1"/>
                      <a:pt x="3" y="2"/>
                    </a:cubicBezTo>
                    <a:cubicBezTo>
                      <a:pt x="0" y="3"/>
                      <a:pt x="3" y="5"/>
                      <a:pt x="3" y="5"/>
                    </a:cubicBezTo>
                    <a:cubicBezTo>
                      <a:pt x="3" y="5"/>
                      <a:pt x="5" y="5"/>
                      <a:pt x="7" y="5"/>
                    </a:cubicBezTo>
                    <a:cubicBezTo>
                      <a:pt x="8" y="6"/>
                      <a:pt x="9" y="5"/>
                      <a:pt x="10" y="4"/>
                    </a:cubicBezTo>
                    <a:cubicBezTo>
                      <a:pt x="11" y="3"/>
                      <a:pt x="12" y="3"/>
                      <a:pt x="13" y="1"/>
                    </a:cubicBezTo>
                    <a:cubicBezTo>
                      <a:pt x="14" y="0"/>
                      <a:pt x="10" y="0"/>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7" name="Freeform 362">
                <a:extLst>
                  <a:ext uri="{FF2B5EF4-FFF2-40B4-BE49-F238E27FC236}">
                    <a16:creationId xmlns:a16="http://schemas.microsoft.com/office/drawing/2014/main" id="{67860D7E-8BC8-4FD9-BABF-6A5378A8FCCA}"/>
                  </a:ext>
                </a:extLst>
              </p:cNvPr>
              <p:cNvSpPr>
                <a:spLocks/>
              </p:cNvSpPr>
              <p:nvPr/>
            </p:nvSpPr>
            <p:spPr bwMode="auto">
              <a:xfrm>
                <a:off x="2478" y="2681"/>
                <a:ext cx="11" cy="4"/>
              </a:xfrm>
              <a:custGeom>
                <a:avLst/>
                <a:gdLst>
                  <a:gd name="T0" fmla="*/ 2 w 8"/>
                  <a:gd name="T1" fmla="*/ 1 h 3"/>
                  <a:gd name="T2" fmla="*/ 3 w 8"/>
                  <a:gd name="T3" fmla="*/ 3 h 3"/>
                  <a:gd name="T4" fmla="*/ 6 w 8"/>
                  <a:gd name="T5" fmla="*/ 2 h 3"/>
                  <a:gd name="T6" fmla="*/ 2 w 8"/>
                  <a:gd name="T7" fmla="*/ 1 h 3"/>
                </a:gdLst>
                <a:ahLst/>
                <a:cxnLst>
                  <a:cxn ang="0">
                    <a:pos x="T0" y="T1"/>
                  </a:cxn>
                  <a:cxn ang="0">
                    <a:pos x="T2" y="T3"/>
                  </a:cxn>
                  <a:cxn ang="0">
                    <a:pos x="T4" y="T5"/>
                  </a:cxn>
                  <a:cxn ang="0">
                    <a:pos x="T6" y="T7"/>
                  </a:cxn>
                </a:cxnLst>
                <a:rect l="0" t="0" r="r" b="b"/>
                <a:pathLst>
                  <a:path w="8" h="3">
                    <a:moveTo>
                      <a:pt x="2" y="1"/>
                    </a:moveTo>
                    <a:cubicBezTo>
                      <a:pt x="0" y="1"/>
                      <a:pt x="3" y="3"/>
                      <a:pt x="3" y="3"/>
                    </a:cubicBezTo>
                    <a:cubicBezTo>
                      <a:pt x="4" y="3"/>
                      <a:pt x="4" y="3"/>
                      <a:pt x="6" y="2"/>
                    </a:cubicBezTo>
                    <a:cubicBezTo>
                      <a:pt x="8"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8" name="Freeform 363">
                <a:extLst>
                  <a:ext uri="{FF2B5EF4-FFF2-40B4-BE49-F238E27FC236}">
                    <a16:creationId xmlns:a16="http://schemas.microsoft.com/office/drawing/2014/main" id="{14EE6F56-2E20-49B5-AAC9-84EB626104EB}"/>
                  </a:ext>
                </a:extLst>
              </p:cNvPr>
              <p:cNvSpPr>
                <a:spLocks/>
              </p:cNvSpPr>
              <p:nvPr/>
            </p:nvSpPr>
            <p:spPr bwMode="auto">
              <a:xfrm>
                <a:off x="2456" y="2685"/>
                <a:ext cx="55" cy="35"/>
              </a:xfrm>
              <a:custGeom>
                <a:avLst/>
                <a:gdLst>
                  <a:gd name="T0" fmla="*/ 10 w 40"/>
                  <a:gd name="T1" fmla="*/ 24 h 26"/>
                  <a:gd name="T2" fmla="*/ 15 w 40"/>
                  <a:gd name="T3" fmla="*/ 24 h 26"/>
                  <a:gd name="T4" fmla="*/ 18 w 40"/>
                  <a:gd name="T5" fmla="*/ 24 h 26"/>
                  <a:gd name="T6" fmla="*/ 20 w 40"/>
                  <a:gd name="T7" fmla="*/ 24 h 26"/>
                  <a:gd name="T8" fmla="*/ 21 w 40"/>
                  <a:gd name="T9" fmla="*/ 22 h 26"/>
                  <a:gd name="T10" fmla="*/ 22 w 40"/>
                  <a:gd name="T11" fmla="*/ 21 h 26"/>
                  <a:gd name="T12" fmla="*/ 24 w 40"/>
                  <a:gd name="T13" fmla="*/ 22 h 26"/>
                  <a:gd name="T14" fmla="*/ 29 w 40"/>
                  <a:gd name="T15" fmla="*/ 21 h 26"/>
                  <a:gd name="T16" fmla="*/ 34 w 40"/>
                  <a:gd name="T17" fmla="*/ 15 h 26"/>
                  <a:gd name="T18" fmla="*/ 35 w 40"/>
                  <a:gd name="T19" fmla="*/ 12 h 26"/>
                  <a:gd name="T20" fmla="*/ 36 w 40"/>
                  <a:gd name="T21" fmla="*/ 10 h 26"/>
                  <a:gd name="T22" fmla="*/ 37 w 40"/>
                  <a:gd name="T23" fmla="*/ 7 h 26"/>
                  <a:gd name="T24" fmla="*/ 38 w 40"/>
                  <a:gd name="T25" fmla="*/ 4 h 26"/>
                  <a:gd name="T26" fmla="*/ 30 w 40"/>
                  <a:gd name="T27" fmla="*/ 1 h 26"/>
                  <a:gd name="T28" fmla="*/ 24 w 40"/>
                  <a:gd name="T29" fmla="*/ 1 h 26"/>
                  <a:gd name="T30" fmla="*/ 15 w 40"/>
                  <a:gd name="T31" fmla="*/ 0 h 26"/>
                  <a:gd name="T32" fmla="*/ 7 w 40"/>
                  <a:gd name="T33" fmla="*/ 0 h 26"/>
                  <a:gd name="T34" fmla="*/ 4 w 40"/>
                  <a:gd name="T35" fmla="*/ 4 h 26"/>
                  <a:gd name="T36" fmla="*/ 5 w 40"/>
                  <a:gd name="T37" fmla="*/ 6 h 26"/>
                  <a:gd name="T38" fmla="*/ 4 w 40"/>
                  <a:gd name="T39" fmla="*/ 7 h 26"/>
                  <a:gd name="T40" fmla="*/ 3 w 40"/>
                  <a:gd name="T41" fmla="*/ 9 h 26"/>
                  <a:gd name="T42" fmla="*/ 5 w 40"/>
                  <a:gd name="T43" fmla="*/ 13 h 26"/>
                  <a:gd name="T44" fmla="*/ 3 w 40"/>
                  <a:gd name="T45" fmla="*/ 15 h 26"/>
                  <a:gd name="T46" fmla="*/ 6 w 40"/>
                  <a:gd name="T47" fmla="*/ 23 h 26"/>
                  <a:gd name="T48" fmla="*/ 10 w 40"/>
                  <a:gd name="T4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6">
                    <a:moveTo>
                      <a:pt x="10" y="24"/>
                    </a:moveTo>
                    <a:cubicBezTo>
                      <a:pt x="12" y="24"/>
                      <a:pt x="13" y="24"/>
                      <a:pt x="15" y="24"/>
                    </a:cubicBezTo>
                    <a:cubicBezTo>
                      <a:pt x="16" y="25"/>
                      <a:pt x="17" y="25"/>
                      <a:pt x="18" y="24"/>
                    </a:cubicBezTo>
                    <a:cubicBezTo>
                      <a:pt x="19" y="24"/>
                      <a:pt x="19" y="24"/>
                      <a:pt x="20" y="24"/>
                    </a:cubicBezTo>
                    <a:cubicBezTo>
                      <a:pt x="21" y="24"/>
                      <a:pt x="21" y="24"/>
                      <a:pt x="21" y="22"/>
                    </a:cubicBezTo>
                    <a:cubicBezTo>
                      <a:pt x="22" y="20"/>
                      <a:pt x="22" y="21"/>
                      <a:pt x="22" y="21"/>
                    </a:cubicBezTo>
                    <a:cubicBezTo>
                      <a:pt x="23" y="22"/>
                      <a:pt x="23" y="22"/>
                      <a:pt x="24" y="22"/>
                    </a:cubicBezTo>
                    <a:cubicBezTo>
                      <a:pt x="26" y="22"/>
                      <a:pt x="27" y="22"/>
                      <a:pt x="29" y="21"/>
                    </a:cubicBezTo>
                    <a:cubicBezTo>
                      <a:pt x="32" y="20"/>
                      <a:pt x="33" y="16"/>
                      <a:pt x="34" y="15"/>
                    </a:cubicBezTo>
                    <a:cubicBezTo>
                      <a:pt x="35" y="13"/>
                      <a:pt x="35" y="14"/>
                      <a:pt x="35" y="12"/>
                    </a:cubicBezTo>
                    <a:cubicBezTo>
                      <a:pt x="36" y="11"/>
                      <a:pt x="36" y="11"/>
                      <a:pt x="36" y="10"/>
                    </a:cubicBezTo>
                    <a:cubicBezTo>
                      <a:pt x="37" y="9"/>
                      <a:pt x="37" y="8"/>
                      <a:pt x="37" y="7"/>
                    </a:cubicBezTo>
                    <a:cubicBezTo>
                      <a:pt x="37" y="6"/>
                      <a:pt x="37" y="6"/>
                      <a:pt x="38" y="4"/>
                    </a:cubicBezTo>
                    <a:cubicBezTo>
                      <a:pt x="40" y="1"/>
                      <a:pt x="33" y="1"/>
                      <a:pt x="30" y="1"/>
                    </a:cubicBezTo>
                    <a:cubicBezTo>
                      <a:pt x="27" y="1"/>
                      <a:pt x="24" y="1"/>
                      <a:pt x="24" y="1"/>
                    </a:cubicBezTo>
                    <a:cubicBezTo>
                      <a:pt x="23" y="2"/>
                      <a:pt x="16" y="1"/>
                      <a:pt x="15" y="0"/>
                    </a:cubicBezTo>
                    <a:cubicBezTo>
                      <a:pt x="14" y="0"/>
                      <a:pt x="10" y="0"/>
                      <a:pt x="7" y="0"/>
                    </a:cubicBezTo>
                    <a:cubicBezTo>
                      <a:pt x="5" y="0"/>
                      <a:pt x="4" y="4"/>
                      <a:pt x="4" y="4"/>
                    </a:cubicBezTo>
                    <a:cubicBezTo>
                      <a:pt x="4" y="6"/>
                      <a:pt x="5" y="6"/>
                      <a:pt x="5" y="6"/>
                    </a:cubicBezTo>
                    <a:cubicBezTo>
                      <a:pt x="6" y="8"/>
                      <a:pt x="5" y="8"/>
                      <a:pt x="4" y="7"/>
                    </a:cubicBezTo>
                    <a:cubicBezTo>
                      <a:pt x="4" y="6"/>
                      <a:pt x="4" y="6"/>
                      <a:pt x="3" y="9"/>
                    </a:cubicBezTo>
                    <a:cubicBezTo>
                      <a:pt x="2" y="11"/>
                      <a:pt x="3" y="13"/>
                      <a:pt x="5" y="13"/>
                    </a:cubicBezTo>
                    <a:cubicBezTo>
                      <a:pt x="7" y="14"/>
                      <a:pt x="6" y="15"/>
                      <a:pt x="3" y="15"/>
                    </a:cubicBezTo>
                    <a:cubicBezTo>
                      <a:pt x="0" y="14"/>
                      <a:pt x="4" y="20"/>
                      <a:pt x="6" y="23"/>
                    </a:cubicBezTo>
                    <a:cubicBezTo>
                      <a:pt x="8" y="26"/>
                      <a:pt x="8" y="25"/>
                      <a:pt x="10"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9" name="Freeform 364">
                <a:extLst>
                  <a:ext uri="{FF2B5EF4-FFF2-40B4-BE49-F238E27FC236}">
                    <a16:creationId xmlns:a16="http://schemas.microsoft.com/office/drawing/2014/main" id="{9BF11905-C3B6-4C59-9A47-1E610A9139B5}"/>
                  </a:ext>
                </a:extLst>
              </p:cNvPr>
              <p:cNvSpPr>
                <a:spLocks/>
              </p:cNvSpPr>
              <p:nvPr/>
            </p:nvSpPr>
            <p:spPr bwMode="auto">
              <a:xfrm>
                <a:off x="1983" y="2575"/>
                <a:ext cx="805" cy="822"/>
              </a:xfrm>
              <a:custGeom>
                <a:avLst/>
                <a:gdLst>
                  <a:gd name="T0" fmla="*/ 238 w 582"/>
                  <a:gd name="T1" fmla="*/ 412 h 599"/>
                  <a:gd name="T2" fmla="*/ 274 w 582"/>
                  <a:gd name="T3" fmla="*/ 431 h 599"/>
                  <a:gd name="T4" fmla="*/ 292 w 582"/>
                  <a:gd name="T5" fmla="*/ 452 h 599"/>
                  <a:gd name="T6" fmla="*/ 302 w 582"/>
                  <a:gd name="T7" fmla="*/ 477 h 599"/>
                  <a:gd name="T8" fmla="*/ 276 w 582"/>
                  <a:gd name="T9" fmla="*/ 505 h 599"/>
                  <a:gd name="T10" fmla="*/ 243 w 582"/>
                  <a:gd name="T11" fmla="*/ 540 h 599"/>
                  <a:gd name="T12" fmla="*/ 270 w 582"/>
                  <a:gd name="T13" fmla="*/ 554 h 599"/>
                  <a:gd name="T14" fmla="*/ 291 w 582"/>
                  <a:gd name="T15" fmla="*/ 565 h 599"/>
                  <a:gd name="T16" fmla="*/ 306 w 582"/>
                  <a:gd name="T17" fmla="*/ 599 h 599"/>
                  <a:gd name="T18" fmla="*/ 347 w 582"/>
                  <a:gd name="T19" fmla="*/ 543 h 599"/>
                  <a:gd name="T20" fmla="*/ 331 w 582"/>
                  <a:gd name="T21" fmla="*/ 568 h 599"/>
                  <a:gd name="T22" fmla="*/ 378 w 582"/>
                  <a:gd name="T23" fmla="*/ 476 h 599"/>
                  <a:gd name="T24" fmla="*/ 415 w 582"/>
                  <a:gd name="T25" fmla="*/ 439 h 599"/>
                  <a:gd name="T26" fmla="*/ 442 w 582"/>
                  <a:gd name="T27" fmla="*/ 426 h 599"/>
                  <a:gd name="T28" fmla="*/ 490 w 582"/>
                  <a:gd name="T29" fmla="*/ 405 h 599"/>
                  <a:gd name="T30" fmla="*/ 520 w 582"/>
                  <a:gd name="T31" fmla="*/ 321 h 599"/>
                  <a:gd name="T32" fmla="*/ 533 w 582"/>
                  <a:gd name="T33" fmla="*/ 267 h 599"/>
                  <a:gd name="T34" fmla="*/ 568 w 582"/>
                  <a:gd name="T35" fmla="*/ 220 h 599"/>
                  <a:gd name="T36" fmla="*/ 492 w 582"/>
                  <a:gd name="T37" fmla="*/ 120 h 599"/>
                  <a:gd name="T38" fmla="*/ 443 w 582"/>
                  <a:gd name="T39" fmla="*/ 114 h 599"/>
                  <a:gd name="T40" fmla="*/ 432 w 582"/>
                  <a:gd name="T41" fmla="*/ 102 h 599"/>
                  <a:gd name="T42" fmla="*/ 412 w 582"/>
                  <a:gd name="T43" fmla="*/ 93 h 599"/>
                  <a:gd name="T44" fmla="*/ 382 w 582"/>
                  <a:gd name="T45" fmla="*/ 93 h 599"/>
                  <a:gd name="T46" fmla="*/ 365 w 582"/>
                  <a:gd name="T47" fmla="*/ 105 h 599"/>
                  <a:gd name="T48" fmla="*/ 327 w 582"/>
                  <a:gd name="T49" fmla="*/ 101 h 599"/>
                  <a:gd name="T50" fmla="*/ 357 w 582"/>
                  <a:gd name="T51" fmla="*/ 53 h 599"/>
                  <a:gd name="T52" fmla="*/ 332 w 582"/>
                  <a:gd name="T53" fmla="*/ 16 h 599"/>
                  <a:gd name="T54" fmla="*/ 307 w 582"/>
                  <a:gd name="T55" fmla="*/ 44 h 599"/>
                  <a:gd name="T56" fmla="*/ 283 w 582"/>
                  <a:gd name="T57" fmla="*/ 40 h 599"/>
                  <a:gd name="T58" fmla="*/ 268 w 582"/>
                  <a:gd name="T59" fmla="*/ 49 h 599"/>
                  <a:gd name="T60" fmla="*/ 242 w 582"/>
                  <a:gd name="T61" fmla="*/ 54 h 599"/>
                  <a:gd name="T62" fmla="*/ 213 w 582"/>
                  <a:gd name="T63" fmla="*/ 51 h 599"/>
                  <a:gd name="T64" fmla="*/ 213 w 582"/>
                  <a:gd name="T65" fmla="*/ 17 h 599"/>
                  <a:gd name="T66" fmla="*/ 200 w 582"/>
                  <a:gd name="T67" fmla="*/ 0 h 599"/>
                  <a:gd name="T68" fmla="*/ 168 w 582"/>
                  <a:gd name="T69" fmla="*/ 18 h 599"/>
                  <a:gd name="T70" fmla="*/ 152 w 582"/>
                  <a:gd name="T71" fmla="*/ 20 h 599"/>
                  <a:gd name="T72" fmla="*/ 147 w 582"/>
                  <a:gd name="T73" fmla="*/ 32 h 599"/>
                  <a:gd name="T74" fmla="*/ 143 w 582"/>
                  <a:gd name="T75" fmla="*/ 58 h 599"/>
                  <a:gd name="T76" fmla="*/ 126 w 582"/>
                  <a:gd name="T77" fmla="*/ 66 h 599"/>
                  <a:gd name="T78" fmla="*/ 101 w 582"/>
                  <a:gd name="T79" fmla="*/ 52 h 599"/>
                  <a:gd name="T80" fmla="*/ 86 w 582"/>
                  <a:gd name="T81" fmla="*/ 52 h 599"/>
                  <a:gd name="T82" fmla="*/ 71 w 582"/>
                  <a:gd name="T83" fmla="*/ 64 h 599"/>
                  <a:gd name="T84" fmla="*/ 63 w 582"/>
                  <a:gd name="T85" fmla="*/ 84 h 599"/>
                  <a:gd name="T86" fmla="*/ 58 w 582"/>
                  <a:gd name="T87" fmla="*/ 142 h 599"/>
                  <a:gd name="T88" fmla="*/ 37 w 582"/>
                  <a:gd name="T89" fmla="*/ 144 h 599"/>
                  <a:gd name="T90" fmla="*/ 3 w 582"/>
                  <a:gd name="T91" fmla="*/ 182 h 599"/>
                  <a:gd name="T92" fmla="*/ 14 w 582"/>
                  <a:gd name="T93" fmla="*/ 211 h 599"/>
                  <a:gd name="T94" fmla="*/ 30 w 582"/>
                  <a:gd name="T95" fmla="*/ 227 h 599"/>
                  <a:gd name="T96" fmla="*/ 50 w 582"/>
                  <a:gd name="T97" fmla="*/ 224 h 599"/>
                  <a:gd name="T98" fmla="*/ 69 w 582"/>
                  <a:gd name="T99" fmla="*/ 242 h 599"/>
                  <a:gd name="T100" fmla="*/ 110 w 582"/>
                  <a:gd name="T101" fmla="*/ 226 h 599"/>
                  <a:gd name="T102" fmla="*/ 128 w 582"/>
                  <a:gd name="T103" fmla="*/ 246 h 599"/>
                  <a:gd name="T104" fmla="*/ 164 w 582"/>
                  <a:gd name="T105" fmla="*/ 270 h 599"/>
                  <a:gd name="T106" fmla="*/ 203 w 582"/>
                  <a:gd name="T107" fmla="*/ 294 h 599"/>
                  <a:gd name="T108" fmla="*/ 232 w 582"/>
                  <a:gd name="T109" fmla="*/ 322 h 599"/>
                  <a:gd name="T110" fmla="*/ 242 w 582"/>
                  <a:gd name="T111" fmla="*/ 347 h 599"/>
                  <a:gd name="T112" fmla="*/ 235 w 582"/>
                  <a:gd name="T113" fmla="*/ 38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599">
                    <a:moveTo>
                      <a:pt x="235" y="381"/>
                    </a:moveTo>
                    <a:cubicBezTo>
                      <a:pt x="235" y="382"/>
                      <a:pt x="235" y="382"/>
                      <a:pt x="235" y="382"/>
                    </a:cubicBezTo>
                    <a:cubicBezTo>
                      <a:pt x="235" y="382"/>
                      <a:pt x="239" y="389"/>
                      <a:pt x="239" y="391"/>
                    </a:cubicBezTo>
                    <a:cubicBezTo>
                      <a:pt x="240" y="394"/>
                      <a:pt x="240" y="395"/>
                      <a:pt x="240" y="397"/>
                    </a:cubicBezTo>
                    <a:cubicBezTo>
                      <a:pt x="240" y="398"/>
                      <a:pt x="239" y="399"/>
                      <a:pt x="239" y="400"/>
                    </a:cubicBezTo>
                    <a:cubicBezTo>
                      <a:pt x="239" y="401"/>
                      <a:pt x="238" y="401"/>
                      <a:pt x="239" y="403"/>
                    </a:cubicBezTo>
                    <a:cubicBezTo>
                      <a:pt x="239" y="406"/>
                      <a:pt x="238" y="409"/>
                      <a:pt x="238" y="410"/>
                    </a:cubicBezTo>
                    <a:cubicBezTo>
                      <a:pt x="237" y="411"/>
                      <a:pt x="238" y="412"/>
                      <a:pt x="238" y="412"/>
                    </a:cubicBezTo>
                    <a:cubicBezTo>
                      <a:pt x="238" y="412"/>
                      <a:pt x="253" y="414"/>
                      <a:pt x="254" y="415"/>
                    </a:cubicBezTo>
                    <a:cubicBezTo>
                      <a:pt x="255" y="415"/>
                      <a:pt x="255" y="414"/>
                      <a:pt x="255" y="414"/>
                    </a:cubicBezTo>
                    <a:cubicBezTo>
                      <a:pt x="255" y="414"/>
                      <a:pt x="259" y="412"/>
                      <a:pt x="260" y="411"/>
                    </a:cubicBezTo>
                    <a:cubicBezTo>
                      <a:pt x="261" y="411"/>
                      <a:pt x="261" y="412"/>
                      <a:pt x="261" y="412"/>
                    </a:cubicBezTo>
                    <a:cubicBezTo>
                      <a:pt x="263" y="415"/>
                      <a:pt x="269" y="415"/>
                      <a:pt x="269" y="416"/>
                    </a:cubicBezTo>
                    <a:cubicBezTo>
                      <a:pt x="270" y="416"/>
                      <a:pt x="270" y="415"/>
                      <a:pt x="271" y="417"/>
                    </a:cubicBezTo>
                    <a:cubicBezTo>
                      <a:pt x="273" y="419"/>
                      <a:pt x="273" y="422"/>
                      <a:pt x="273" y="422"/>
                    </a:cubicBezTo>
                    <a:cubicBezTo>
                      <a:pt x="273" y="422"/>
                      <a:pt x="274" y="430"/>
                      <a:pt x="274" y="431"/>
                    </a:cubicBezTo>
                    <a:cubicBezTo>
                      <a:pt x="274" y="433"/>
                      <a:pt x="274" y="434"/>
                      <a:pt x="275" y="437"/>
                    </a:cubicBezTo>
                    <a:cubicBezTo>
                      <a:pt x="276" y="441"/>
                      <a:pt x="277" y="441"/>
                      <a:pt x="278" y="441"/>
                    </a:cubicBezTo>
                    <a:cubicBezTo>
                      <a:pt x="279" y="442"/>
                      <a:pt x="280" y="441"/>
                      <a:pt x="281" y="441"/>
                    </a:cubicBezTo>
                    <a:cubicBezTo>
                      <a:pt x="282" y="441"/>
                      <a:pt x="283" y="441"/>
                      <a:pt x="284" y="440"/>
                    </a:cubicBezTo>
                    <a:cubicBezTo>
                      <a:pt x="284" y="440"/>
                      <a:pt x="286" y="440"/>
                      <a:pt x="286" y="440"/>
                    </a:cubicBezTo>
                    <a:cubicBezTo>
                      <a:pt x="286" y="440"/>
                      <a:pt x="292" y="442"/>
                      <a:pt x="292" y="442"/>
                    </a:cubicBezTo>
                    <a:cubicBezTo>
                      <a:pt x="293" y="442"/>
                      <a:pt x="293" y="443"/>
                      <a:pt x="293" y="443"/>
                    </a:cubicBezTo>
                    <a:cubicBezTo>
                      <a:pt x="293" y="443"/>
                      <a:pt x="292" y="450"/>
                      <a:pt x="292" y="452"/>
                    </a:cubicBezTo>
                    <a:cubicBezTo>
                      <a:pt x="291" y="454"/>
                      <a:pt x="288" y="464"/>
                      <a:pt x="288" y="464"/>
                    </a:cubicBezTo>
                    <a:cubicBezTo>
                      <a:pt x="288" y="465"/>
                      <a:pt x="288" y="465"/>
                      <a:pt x="288" y="466"/>
                    </a:cubicBezTo>
                    <a:cubicBezTo>
                      <a:pt x="288" y="466"/>
                      <a:pt x="289" y="467"/>
                      <a:pt x="289" y="467"/>
                    </a:cubicBezTo>
                    <a:cubicBezTo>
                      <a:pt x="291" y="468"/>
                      <a:pt x="293" y="467"/>
                      <a:pt x="293" y="466"/>
                    </a:cubicBezTo>
                    <a:cubicBezTo>
                      <a:pt x="294" y="466"/>
                      <a:pt x="294" y="466"/>
                      <a:pt x="294" y="466"/>
                    </a:cubicBezTo>
                    <a:cubicBezTo>
                      <a:pt x="294" y="466"/>
                      <a:pt x="296" y="466"/>
                      <a:pt x="297" y="466"/>
                    </a:cubicBezTo>
                    <a:cubicBezTo>
                      <a:pt x="297" y="466"/>
                      <a:pt x="297" y="466"/>
                      <a:pt x="298" y="467"/>
                    </a:cubicBezTo>
                    <a:cubicBezTo>
                      <a:pt x="298" y="468"/>
                      <a:pt x="301" y="475"/>
                      <a:pt x="302" y="477"/>
                    </a:cubicBezTo>
                    <a:cubicBezTo>
                      <a:pt x="302" y="478"/>
                      <a:pt x="302" y="483"/>
                      <a:pt x="301" y="485"/>
                    </a:cubicBezTo>
                    <a:cubicBezTo>
                      <a:pt x="301" y="487"/>
                      <a:pt x="300" y="489"/>
                      <a:pt x="300" y="490"/>
                    </a:cubicBezTo>
                    <a:cubicBezTo>
                      <a:pt x="299" y="492"/>
                      <a:pt x="299" y="492"/>
                      <a:pt x="298" y="492"/>
                    </a:cubicBezTo>
                    <a:cubicBezTo>
                      <a:pt x="297" y="493"/>
                      <a:pt x="293" y="495"/>
                      <a:pt x="292" y="495"/>
                    </a:cubicBezTo>
                    <a:cubicBezTo>
                      <a:pt x="291" y="496"/>
                      <a:pt x="289" y="496"/>
                      <a:pt x="287" y="497"/>
                    </a:cubicBezTo>
                    <a:cubicBezTo>
                      <a:pt x="284" y="497"/>
                      <a:pt x="281" y="501"/>
                      <a:pt x="280" y="502"/>
                    </a:cubicBezTo>
                    <a:cubicBezTo>
                      <a:pt x="279" y="502"/>
                      <a:pt x="278" y="503"/>
                      <a:pt x="278" y="504"/>
                    </a:cubicBezTo>
                    <a:cubicBezTo>
                      <a:pt x="277" y="504"/>
                      <a:pt x="276" y="504"/>
                      <a:pt x="276" y="505"/>
                    </a:cubicBezTo>
                    <a:cubicBezTo>
                      <a:pt x="276" y="506"/>
                      <a:pt x="275" y="506"/>
                      <a:pt x="274" y="506"/>
                    </a:cubicBezTo>
                    <a:cubicBezTo>
                      <a:pt x="273" y="507"/>
                      <a:pt x="272" y="507"/>
                      <a:pt x="271" y="508"/>
                    </a:cubicBezTo>
                    <a:cubicBezTo>
                      <a:pt x="270" y="509"/>
                      <a:pt x="271" y="510"/>
                      <a:pt x="271" y="511"/>
                    </a:cubicBezTo>
                    <a:cubicBezTo>
                      <a:pt x="272" y="512"/>
                      <a:pt x="271" y="512"/>
                      <a:pt x="270" y="512"/>
                    </a:cubicBezTo>
                    <a:cubicBezTo>
                      <a:pt x="269" y="513"/>
                      <a:pt x="266" y="515"/>
                      <a:pt x="265" y="516"/>
                    </a:cubicBezTo>
                    <a:cubicBezTo>
                      <a:pt x="264" y="517"/>
                      <a:pt x="258" y="524"/>
                      <a:pt x="256" y="527"/>
                    </a:cubicBezTo>
                    <a:cubicBezTo>
                      <a:pt x="255" y="529"/>
                      <a:pt x="245" y="538"/>
                      <a:pt x="245" y="538"/>
                    </a:cubicBezTo>
                    <a:cubicBezTo>
                      <a:pt x="245" y="538"/>
                      <a:pt x="244" y="539"/>
                      <a:pt x="243" y="540"/>
                    </a:cubicBezTo>
                    <a:cubicBezTo>
                      <a:pt x="245" y="541"/>
                      <a:pt x="247" y="542"/>
                      <a:pt x="248" y="542"/>
                    </a:cubicBezTo>
                    <a:cubicBezTo>
                      <a:pt x="248" y="542"/>
                      <a:pt x="250" y="542"/>
                      <a:pt x="250" y="541"/>
                    </a:cubicBezTo>
                    <a:cubicBezTo>
                      <a:pt x="251" y="539"/>
                      <a:pt x="252" y="538"/>
                      <a:pt x="253" y="539"/>
                    </a:cubicBezTo>
                    <a:cubicBezTo>
                      <a:pt x="255" y="539"/>
                      <a:pt x="257" y="540"/>
                      <a:pt x="258" y="542"/>
                    </a:cubicBezTo>
                    <a:cubicBezTo>
                      <a:pt x="260" y="543"/>
                      <a:pt x="263" y="546"/>
                      <a:pt x="264" y="547"/>
                    </a:cubicBezTo>
                    <a:cubicBezTo>
                      <a:pt x="265" y="547"/>
                      <a:pt x="267" y="549"/>
                      <a:pt x="267" y="554"/>
                    </a:cubicBezTo>
                    <a:cubicBezTo>
                      <a:pt x="267" y="554"/>
                      <a:pt x="267" y="555"/>
                      <a:pt x="267" y="555"/>
                    </a:cubicBezTo>
                    <a:cubicBezTo>
                      <a:pt x="268" y="554"/>
                      <a:pt x="270" y="554"/>
                      <a:pt x="270" y="554"/>
                    </a:cubicBezTo>
                    <a:cubicBezTo>
                      <a:pt x="271" y="554"/>
                      <a:pt x="270" y="553"/>
                      <a:pt x="271" y="553"/>
                    </a:cubicBezTo>
                    <a:cubicBezTo>
                      <a:pt x="272" y="552"/>
                      <a:pt x="272" y="553"/>
                      <a:pt x="272" y="552"/>
                    </a:cubicBezTo>
                    <a:cubicBezTo>
                      <a:pt x="272" y="551"/>
                      <a:pt x="272" y="550"/>
                      <a:pt x="273" y="551"/>
                    </a:cubicBezTo>
                    <a:cubicBezTo>
                      <a:pt x="274" y="551"/>
                      <a:pt x="276" y="553"/>
                      <a:pt x="277" y="555"/>
                    </a:cubicBezTo>
                    <a:cubicBezTo>
                      <a:pt x="278" y="556"/>
                      <a:pt x="279" y="558"/>
                      <a:pt x="281" y="558"/>
                    </a:cubicBezTo>
                    <a:cubicBezTo>
                      <a:pt x="283" y="559"/>
                      <a:pt x="286" y="561"/>
                      <a:pt x="288" y="561"/>
                    </a:cubicBezTo>
                    <a:cubicBezTo>
                      <a:pt x="289" y="562"/>
                      <a:pt x="289" y="563"/>
                      <a:pt x="289" y="563"/>
                    </a:cubicBezTo>
                    <a:cubicBezTo>
                      <a:pt x="290" y="564"/>
                      <a:pt x="290" y="565"/>
                      <a:pt x="291" y="565"/>
                    </a:cubicBezTo>
                    <a:cubicBezTo>
                      <a:pt x="291" y="565"/>
                      <a:pt x="297" y="568"/>
                      <a:pt x="297" y="569"/>
                    </a:cubicBezTo>
                    <a:cubicBezTo>
                      <a:pt x="297" y="569"/>
                      <a:pt x="298" y="569"/>
                      <a:pt x="298" y="569"/>
                    </a:cubicBezTo>
                    <a:cubicBezTo>
                      <a:pt x="298" y="570"/>
                      <a:pt x="301" y="577"/>
                      <a:pt x="309" y="580"/>
                    </a:cubicBezTo>
                    <a:cubicBezTo>
                      <a:pt x="309" y="580"/>
                      <a:pt x="309" y="581"/>
                      <a:pt x="309" y="581"/>
                    </a:cubicBezTo>
                    <a:cubicBezTo>
                      <a:pt x="308" y="582"/>
                      <a:pt x="304" y="588"/>
                      <a:pt x="304" y="589"/>
                    </a:cubicBezTo>
                    <a:cubicBezTo>
                      <a:pt x="304" y="591"/>
                      <a:pt x="304" y="595"/>
                      <a:pt x="304" y="595"/>
                    </a:cubicBezTo>
                    <a:cubicBezTo>
                      <a:pt x="304" y="596"/>
                      <a:pt x="304" y="597"/>
                      <a:pt x="304" y="597"/>
                    </a:cubicBezTo>
                    <a:cubicBezTo>
                      <a:pt x="304" y="597"/>
                      <a:pt x="305" y="598"/>
                      <a:pt x="306" y="599"/>
                    </a:cubicBezTo>
                    <a:cubicBezTo>
                      <a:pt x="309" y="596"/>
                      <a:pt x="315" y="592"/>
                      <a:pt x="317" y="586"/>
                    </a:cubicBezTo>
                    <a:cubicBezTo>
                      <a:pt x="320" y="580"/>
                      <a:pt x="325" y="575"/>
                      <a:pt x="324" y="572"/>
                    </a:cubicBezTo>
                    <a:cubicBezTo>
                      <a:pt x="324" y="569"/>
                      <a:pt x="322" y="564"/>
                      <a:pt x="325" y="563"/>
                    </a:cubicBezTo>
                    <a:cubicBezTo>
                      <a:pt x="327" y="562"/>
                      <a:pt x="327" y="558"/>
                      <a:pt x="330" y="557"/>
                    </a:cubicBezTo>
                    <a:cubicBezTo>
                      <a:pt x="333" y="555"/>
                      <a:pt x="335" y="553"/>
                      <a:pt x="336" y="551"/>
                    </a:cubicBezTo>
                    <a:cubicBezTo>
                      <a:pt x="336" y="549"/>
                      <a:pt x="336" y="548"/>
                      <a:pt x="338" y="546"/>
                    </a:cubicBezTo>
                    <a:cubicBezTo>
                      <a:pt x="339" y="544"/>
                      <a:pt x="337" y="539"/>
                      <a:pt x="340" y="540"/>
                    </a:cubicBezTo>
                    <a:cubicBezTo>
                      <a:pt x="344" y="542"/>
                      <a:pt x="349" y="541"/>
                      <a:pt x="347" y="543"/>
                    </a:cubicBezTo>
                    <a:cubicBezTo>
                      <a:pt x="345" y="545"/>
                      <a:pt x="349" y="545"/>
                      <a:pt x="347" y="547"/>
                    </a:cubicBezTo>
                    <a:cubicBezTo>
                      <a:pt x="345" y="550"/>
                      <a:pt x="342" y="551"/>
                      <a:pt x="342" y="553"/>
                    </a:cubicBezTo>
                    <a:cubicBezTo>
                      <a:pt x="342" y="555"/>
                      <a:pt x="343" y="556"/>
                      <a:pt x="341" y="555"/>
                    </a:cubicBezTo>
                    <a:cubicBezTo>
                      <a:pt x="339" y="554"/>
                      <a:pt x="339" y="554"/>
                      <a:pt x="339" y="557"/>
                    </a:cubicBezTo>
                    <a:cubicBezTo>
                      <a:pt x="338" y="560"/>
                      <a:pt x="337" y="561"/>
                      <a:pt x="335" y="563"/>
                    </a:cubicBezTo>
                    <a:cubicBezTo>
                      <a:pt x="333" y="564"/>
                      <a:pt x="330" y="568"/>
                      <a:pt x="328" y="568"/>
                    </a:cubicBezTo>
                    <a:cubicBezTo>
                      <a:pt x="327" y="568"/>
                      <a:pt x="327" y="566"/>
                      <a:pt x="326" y="569"/>
                    </a:cubicBezTo>
                    <a:cubicBezTo>
                      <a:pt x="326" y="571"/>
                      <a:pt x="326" y="571"/>
                      <a:pt x="331" y="568"/>
                    </a:cubicBezTo>
                    <a:cubicBezTo>
                      <a:pt x="335" y="564"/>
                      <a:pt x="337" y="564"/>
                      <a:pt x="340" y="561"/>
                    </a:cubicBezTo>
                    <a:cubicBezTo>
                      <a:pt x="343" y="558"/>
                      <a:pt x="350" y="549"/>
                      <a:pt x="355" y="538"/>
                    </a:cubicBezTo>
                    <a:cubicBezTo>
                      <a:pt x="361" y="526"/>
                      <a:pt x="362" y="525"/>
                      <a:pt x="368" y="521"/>
                    </a:cubicBezTo>
                    <a:cubicBezTo>
                      <a:pt x="374" y="517"/>
                      <a:pt x="378" y="513"/>
                      <a:pt x="377" y="504"/>
                    </a:cubicBezTo>
                    <a:cubicBezTo>
                      <a:pt x="377" y="496"/>
                      <a:pt x="375" y="494"/>
                      <a:pt x="377" y="493"/>
                    </a:cubicBezTo>
                    <a:cubicBezTo>
                      <a:pt x="379" y="492"/>
                      <a:pt x="378" y="492"/>
                      <a:pt x="377" y="490"/>
                    </a:cubicBezTo>
                    <a:cubicBezTo>
                      <a:pt x="376" y="488"/>
                      <a:pt x="374" y="486"/>
                      <a:pt x="376" y="482"/>
                    </a:cubicBezTo>
                    <a:cubicBezTo>
                      <a:pt x="378" y="479"/>
                      <a:pt x="381" y="474"/>
                      <a:pt x="378" y="476"/>
                    </a:cubicBezTo>
                    <a:cubicBezTo>
                      <a:pt x="376" y="477"/>
                      <a:pt x="375" y="476"/>
                      <a:pt x="377" y="474"/>
                    </a:cubicBezTo>
                    <a:cubicBezTo>
                      <a:pt x="379" y="471"/>
                      <a:pt x="374" y="472"/>
                      <a:pt x="376" y="471"/>
                    </a:cubicBezTo>
                    <a:cubicBezTo>
                      <a:pt x="378" y="469"/>
                      <a:pt x="384" y="467"/>
                      <a:pt x="380" y="466"/>
                    </a:cubicBezTo>
                    <a:cubicBezTo>
                      <a:pt x="376" y="465"/>
                      <a:pt x="377" y="464"/>
                      <a:pt x="380" y="462"/>
                    </a:cubicBezTo>
                    <a:cubicBezTo>
                      <a:pt x="382" y="460"/>
                      <a:pt x="384" y="462"/>
                      <a:pt x="386" y="461"/>
                    </a:cubicBezTo>
                    <a:cubicBezTo>
                      <a:pt x="388" y="460"/>
                      <a:pt x="384" y="458"/>
                      <a:pt x="388" y="457"/>
                    </a:cubicBezTo>
                    <a:cubicBezTo>
                      <a:pt x="391" y="455"/>
                      <a:pt x="408" y="443"/>
                      <a:pt x="410" y="441"/>
                    </a:cubicBezTo>
                    <a:cubicBezTo>
                      <a:pt x="412" y="439"/>
                      <a:pt x="414" y="440"/>
                      <a:pt x="415" y="439"/>
                    </a:cubicBezTo>
                    <a:cubicBezTo>
                      <a:pt x="417" y="438"/>
                      <a:pt x="421" y="438"/>
                      <a:pt x="422" y="438"/>
                    </a:cubicBezTo>
                    <a:cubicBezTo>
                      <a:pt x="423" y="438"/>
                      <a:pt x="425" y="438"/>
                      <a:pt x="425" y="440"/>
                    </a:cubicBezTo>
                    <a:cubicBezTo>
                      <a:pt x="425" y="441"/>
                      <a:pt x="428" y="442"/>
                      <a:pt x="427" y="439"/>
                    </a:cubicBezTo>
                    <a:cubicBezTo>
                      <a:pt x="427" y="437"/>
                      <a:pt x="427" y="437"/>
                      <a:pt x="426" y="438"/>
                    </a:cubicBezTo>
                    <a:cubicBezTo>
                      <a:pt x="425" y="439"/>
                      <a:pt x="424" y="437"/>
                      <a:pt x="427" y="436"/>
                    </a:cubicBezTo>
                    <a:cubicBezTo>
                      <a:pt x="430" y="434"/>
                      <a:pt x="439" y="431"/>
                      <a:pt x="437" y="429"/>
                    </a:cubicBezTo>
                    <a:cubicBezTo>
                      <a:pt x="435" y="427"/>
                      <a:pt x="436" y="426"/>
                      <a:pt x="439" y="426"/>
                    </a:cubicBezTo>
                    <a:cubicBezTo>
                      <a:pt x="441" y="425"/>
                      <a:pt x="439" y="426"/>
                      <a:pt x="442" y="426"/>
                    </a:cubicBezTo>
                    <a:cubicBezTo>
                      <a:pt x="446" y="425"/>
                      <a:pt x="448" y="424"/>
                      <a:pt x="452" y="425"/>
                    </a:cubicBezTo>
                    <a:cubicBezTo>
                      <a:pt x="455" y="425"/>
                      <a:pt x="458" y="427"/>
                      <a:pt x="457" y="425"/>
                    </a:cubicBezTo>
                    <a:cubicBezTo>
                      <a:pt x="456" y="422"/>
                      <a:pt x="460" y="419"/>
                      <a:pt x="460" y="422"/>
                    </a:cubicBezTo>
                    <a:cubicBezTo>
                      <a:pt x="460" y="424"/>
                      <a:pt x="461" y="424"/>
                      <a:pt x="466" y="425"/>
                    </a:cubicBezTo>
                    <a:cubicBezTo>
                      <a:pt x="470" y="427"/>
                      <a:pt x="475" y="426"/>
                      <a:pt x="475" y="425"/>
                    </a:cubicBezTo>
                    <a:cubicBezTo>
                      <a:pt x="476" y="423"/>
                      <a:pt x="477" y="422"/>
                      <a:pt x="476" y="421"/>
                    </a:cubicBezTo>
                    <a:cubicBezTo>
                      <a:pt x="475" y="419"/>
                      <a:pt x="475" y="419"/>
                      <a:pt x="480" y="416"/>
                    </a:cubicBezTo>
                    <a:cubicBezTo>
                      <a:pt x="484" y="414"/>
                      <a:pt x="492" y="411"/>
                      <a:pt x="490" y="405"/>
                    </a:cubicBezTo>
                    <a:cubicBezTo>
                      <a:pt x="489" y="398"/>
                      <a:pt x="491" y="395"/>
                      <a:pt x="495" y="391"/>
                    </a:cubicBezTo>
                    <a:cubicBezTo>
                      <a:pt x="499" y="387"/>
                      <a:pt x="500" y="385"/>
                      <a:pt x="500" y="384"/>
                    </a:cubicBezTo>
                    <a:cubicBezTo>
                      <a:pt x="499" y="382"/>
                      <a:pt x="501" y="384"/>
                      <a:pt x="502" y="380"/>
                    </a:cubicBezTo>
                    <a:cubicBezTo>
                      <a:pt x="504" y="376"/>
                      <a:pt x="505" y="375"/>
                      <a:pt x="507" y="373"/>
                    </a:cubicBezTo>
                    <a:cubicBezTo>
                      <a:pt x="510" y="371"/>
                      <a:pt x="510" y="371"/>
                      <a:pt x="509" y="363"/>
                    </a:cubicBezTo>
                    <a:cubicBezTo>
                      <a:pt x="509" y="355"/>
                      <a:pt x="508" y="355"/>
                      <a:pt x="513" y="349"/>
                    </a:cubicBezTo>
                    <a:cubicBezTo>
                      <a:pt x="517" y="344"/>
                      <a:pt x="518" y="344"/>
                      <a:pt x="517" y="337"/>
                    </a:cubicBezTo>
                    <a:cubicBezTo>
                      <a:pt x="515" y="330"/>
                      <a:pt x="520" y="327"/>
                      <a:pt x="520" y="321"/>
                    </a:cubicBezTo>
                    <a:cubicBezTo>
                      <a:pt x="521" y="316"/>
                      <a:pt x="520" y="308"/>
                      <a:pt x="520" y="300"/>
                    </a:cubicBezTo>
                    <a:cubicBezTo>
                      <a:pt x="520" y="292"/>
                      <a:pt x="521" y="287"/>
                      <a:pt x="519" y="284"/>
                    </a:cubicBezTo>
                    <a:cubicBezTo>
                      <a:pt x="518" y="282"/>
                      <a:pt x="520" y="283"/>
                      <a:pt x="519" y="280"/>
                    </a:cubicBezTo>
                    <a:cubicBezTo>
                      <a:pt x="518" y="278"/>
                      <a:pt x="518" y="278"/>
                      <a:pt x="520" y="276"/>
                    </a:cubicBezTo>
                    <a:cubicBezTo>
                      <a:pt x="522" y="275"/>
                      <a:pt x="525" y="272"/>
                      <a:pt x="523" y="270"/>
                    </a:cubicBezTo>
                    <a:cubicBezTo>
                      <a:pt x="522" y="268"/>
                      <a:pt x="522" y="265"/>
                      <a:pt x="525" y="266"/>
                    </a:cubicBezTo>
                    <a:cubicBezTo>
                      <a:pt x="527" y="266"/>
                      <a:pt x="527" y="268"/>
                      <a:pt x="528" y="271"/>
                    </a:cubicBezTo>
                    <a:cubicBezTo>
                      <a:pt x="529" y="274"/>
                      <a:pt x="531" y="268"/>
                      <a:pt x="533" y="267"/>
                    </a:cubicBezTo>
                    <a:cubicBezTo>
                      <a:pt x="535" y="265"/>
                      <a:pt x="542" y="255"/>
                      <a:pt x="543" y="251"/>
                    </a:cubicBezTo>
                    <a:cubicBezTo>
                      <a:pt x="544" y="247"/>
                      <a:pt x="543" y="247"/>
                      <a:pt x="544" y="245"/>
                    </a:cubicBezTo>
                    <a:cubicBezTo>
                      <a:pt x="546" y="244"/>
                      <a:pt x="547" y="244"/>
                      <a:pt x="547" y="242"/>
                    </a:cubicBezTo>
                    <a:cubicBezTo>
                      <a:pt x="547" y="240"/>
                      <a:pt x="548" y="237"/>
                      <a:pt x="549" y="238"/>
                    </a:cubicBezTo>
                    <a:cubicBezTo>
                      <a:pt x="550" y="239"/>
                      <a:pt x="550" y="239"/>
                      <a:pt x="552" y="237"/>
                    </a:cubicBezTo>
                    <a:cubicBezTo>
                      <a:pt x="554" y="236"/>
                      <a:pt x="558" y="235"/>
                      <a:pt x="560" y="231"/>
                    </a:cubicBezTo>
                    <a:cubicBezTo>
                      <a:pt x="563" y="228"/>
                      <a:pt x="568" y="225"/>
                      <a:pt x="567" y="223"/>
                    </a:cubicBezTo>
                    <a:cubicBezTo>
                      <a:pt x="566" y="220"/>
                      <a:pt x="566" y="222"/>
                      <a:pt x="568" y="220"/>
                    </a:cubicBezTo>
                    <a:cubicBezTo>
                      <a:pt x="570" y="219"/>
                      <a:pt x="572" y="217"/>
                      <a:pt x="574" y="214"/>
                    </a:cubicBezTo>
                    <a:cubicBezTo>
                      <a:pt x="576" y="211"/>
                      <a:pt x="582" y="202"/>
                      <a:pt x="582" y="196"/>
                    </a:cubicBezTo>
                    <a:cubicBezTo>
                      <a:pt x="581" y="190"/>
                      <a:pt x="582" y="191"/>
                      <a:pt x="582" y="187"/>
                    </a:cubicBezTo>
                    <a:cubicBezTo>
                      <a:pt x="582" y="182"/>
                      <a:pt x="578" y="168"/>
                      <a:pt x="575" y="161"/>
                    </a:cubicBezTo>
                    <a:cubicBezTo>
                      <a:pt x="573" y="154"/>
                      <a:pt x="569" y="152"/>
                      <a:pt x="561" y="153"/>
                    </a:cubicBezTo>
                    <a:cubicBezTo>
                      <a:pt x="554" y="154"/>
                      <a:pt x="546" y="151"/>
                      <a:pt x="531" y="138"/>
                    </a:cubicBezTo>
                    <a:cubicBezTo>
                      <a:pt x="531" y="138"/>
                      <a:pt x="513" y="124"/>
                      <a:pt x="504" y="122"/>
                    </a:cubicBezTo>
                    <a:cubicBezTo>
                      <a:pt x="494" y="119"/>
                      <a:pt x="494" y="120"/>
                      <a:pt x="492" y="120"/>
                    </a:cubicBezTo>
                    <a:cubicBezTo>
                      <a:pt x="490" y="120"/>
                      <a:pt x="485" y="120"/>
                      <a:pt x="486" y="121"/>
                    </a:cubicBezTo>
                    <a:cubicBezTo>
                      <a:pt x="487" y="123"/>
                      <a:pt x="486" y="123"/>
                      <a:pt x="483" y="122"/>
                    </a:cubicBezTo>
                    <a:cubicBezTo>
                      <a:pt x="480" y="121"/>
                      <a:pt x="478" y="118"/>
                      <a:pt x="475" y="120"/>
                    </a:cubicBezTo>
                    <a:cubicBezTo>
                      <a:pt x="472" y="121"/>
                      <a:pt x="467" y="119"/>
                      <a:pt x="464" y="117"/>
                    </a:cubicBezTo>
                    <a:cubicBezTo>
                      <a:pt x="461" y="116"/>
                      <a:pt x="456" y="113"/>
                      <a:pt x="454" y="114"/>
                    </a:cubicBezTo>
                    <a:cubicBezTo>
                      <a:pt x="452" y="115"/>
                      <a:pt x="446" y="117"/>
                      <a:pt x="445" y="118"/>
                    </a:cubicBezTo>
                    <a:cubicBezTo>
                      <a:pt x="445" y="119"/>
                      <a:pt x="441" y="120"/>
                      <a:pt x="444" y="116"/>
                    </a:cubicBezTo>
                    <a:cubicBezTo>
                      <a:pt x="446" y="113"/>
                      <a:pt x="445" y="113"/>
                      <a:pt x="443" y="114"/>
                    </a:cubicBezTo>
                    <a:cubicBezTo>
                      <a:pt x="441" y="116"/>
                      <a:pt x="440" y="117"/>
                      <a:pt x="440" y="120"/>
                    </a:cubicBezTo>
                    <a:cubicBezTo>
                      <a:pt x="439" y="122"/>
                      <a:pt x="433" y="129"/>
                      <a:pt x="435" y="122"/>
                    </a:cubicBezTo>
                    <a:cubicBezTo>
                      <a:pt x="438" y="116"/>
                      <a:pt x="436" y="114"/>
                      <a:pt x="438" y="113"/>
                    </a:cubicBezTo>
                    <a:cubicBezTo>
                      <a:pt x="439" y="111"/>
                      <a:pt x="442" y="107"/>
                      <a:pt x="439" y="109"/>
                    </a:cubicBezTo>
                    <a:cubicBezTo>
                      <a:pt x="436" y="111"/>
                      <a:pt x="436" y="111"/>
                      <a:pt x="437" y="106"/>
                    </a:cubicBezTo>
                    <a:cubicBezTo>
                      <a:pt x="438" y="102"/>
                      <a:pt x="437" y="104"/>
                      <a:pt x="436" y="104"/>
                    </a:cubicBezTo>
                    <a:cubicBezTo>
                      <a:pt x="435" y="105"/>
                      <a:pt x="434" y="106"/>
                      <a:pt x="434" y="104"/>
                    </a:cubicBezTo>
                    <a:cubicBezTo>
                      <a:pt x="434" y="103"/>
                      <a:pt x="433" y="103"/>
                      <a:pt x="432" y="102"/>
                    </a:cubicBezTo>
                    <a:cubicBezTo>
                      <a:pt x="431" y="101"/>
                      <a:pt x="431" y="99"/>
                      <a:pt x="429" y="101"/>
                    </a:cubicBezTo>
                    <a:cubicBezTo>
                      <a:pt x="427" y="102"/>
                      <a:pt x="426" y="103"/>
                      <a:pt x="426" y="100"/>
                    </a:cubicBezTo>
                    <a:cubicBezTo>
                      <a:pt x="426" y="96"/>
                      <a:pt x="425" y="98"/>
                      <a:pt x="424" y="99"/>
                    </a:cubicBezTo>
                    <a:cubicBezTo>
                      <a:pt x="423" y="100"/>
                      <a:pt x="424" y="97"/>
                      <a:pt x="423" y="97"/>
                    </a:cubicBezTo>
                    <a:cubicBezTo>
                      <a:pt x="421" y="97"/>
                      <a:pt x="420" y="96"/>
                      <a:pt x="420" y="95"/>
                    </a:cubicBezTo>
                    <a:cubicBezTo>
                      <a:pt x="420" y="95"/>
                      <a:pt x="419" y="95"/>
                      <a:pt x="418" y="95"/>
                    </a:cubicBezTo>
                    <a:cubicBezTo>
                      <a:pt x="417" y="94"/>
                      <a:pt x="413" y="96"/>
                      <a:pt x="414" y="95"/>
                    </a:cubicBezTo>
                    <a:cubicBezTo>
                      <a:pt x="414" y="93"/>
                      <a:pt x="411" y="96"/>
                      <a:pt x="412" y="93"/>
                    </a:cubicBezTo>
                    <a:cubicBezTo>
                      <a:pt x="413" y="91"/>
                      <a:pt x="412" y="92"/>
                      <a:pt x="411" y="93"/>
                    </a:cubicBezTo>
                    <a:cubicBezTo>
                      <a:pt x="409" y="94"/>
                      <a:pt x="403" y="93"/>
                      <a:pt x="405" y="92"/>
                    </a:cubicBezTo>
                    <a:cubicBezTo>
                      <a:pt x="407" y="91"/>
                      <a:pt x="407" y="90"/>
                      <a:pt x="405" y="90"/>
                    </a:cubicBezTo>
                    <a:cubicBezTo>
                      <a:pt x="403" y="91"/>
                      <a:pt x="404" y="89"/>
                      <a:pt x="403" y="89"/>
                    </a:cubicBezTo>
                    <a:cubicBezTo>
                      <a:pt x="401" y="89"/>
                      <a:pt x="404" y="87"/>
                      <a:pt x="401" y="89"/>
                    </a:cubicBezTo>
                    <a:cubicBezTo>
                      <a:pt x="399" y="90"/>
                      <a:pt x="399" y="90"/>
                      <a:pt x="397" y="88"/>
                    </a:cubicBezTo>
                    <a:cubicBezTo>
                      <a:pt x="395" y="86"/>
                      <a:pt x="392" y="86"/>
                      <a:pt x="390" y="87"/>
                    </a:cubicBezTo>
                    <a:cubicBezTo>
                      <a:pt x="389" y="88"/>
                      <a:pt x="380" y="91"/>
                      <a:pt x="382" y="93"/>
                    </a:cubicBezTo>
                    <a:cubicBezTo>
                      <a:pt x="384" y="95"/>
                      <a:pt x="382" y="95"/>
                      <a:pt x="380" y="96"/>
                    </a:cubicBezTo>
                    <a:cubicBezTo>
                      <a:pt x="378" y="97"/>
                      <a:pt x="377" y="99"/>
                      <a:pt x="379" y="99"/>
                    </a:cubicBezTo>
                    <a:cubicBezTo>
                      <a:pt x="381" y="99"/>
                      <a:pt x="380" y="100"/>
                      <a:pt x="379" y="101"/>
                    </a:cubicBezTo>
                    <a:cubicBezTo>
                      <a:pt x="378" y="102"/>
                      <a:pt x="378" y="102"/>
                      <a:pt x="377" y="101"/>
                    </a:cubicBezTo>
                    <a:cubicBezTo>
                      <a:pt x="376" y="99"/>
                      <a:pt x="376" y="101"/>
                      <a:pt x="374" y="101"/>
                    </a:cubicBezTo>
                    <a:cubicBezTo>
                      <a:pt x="373" y="102"/>
                      <a:pt x="367" y="107"/>
                      <a:pt x="366" y="110"/>
                    </a:cubicBezTo>
                    <a:cubicBezTo>
                      <a:pt x="366" y="112"/>
                      <a:pt x="364" y="117"/>
                      <a:pt x="365" y="109"/>
                    </a:cubicBezTo>
                    <a:cubicBezTo>
                      <a:pt x="366" y="102"/>
                      <a:pt x="366" y="104"/>
                      <a:pt x="365" y="105"/>
                    </a:cubicBezTo>
                    <a:cubicBezTo>
                      <a:pt x="363" y="106"/>
                      <a:pt x="363" y="105"/>
                      <a:pt x="361" y="106"/>
                    </a:cubicBezTo>
                    <a:cubicBezTo>
                      <a:pt x="359" y="107"/>
                      <a:pt x="359" y="108"/>
                      <a:pt x="358" y="106"/>
                    </a:cubicBezTo>
                    <a:cubicBezTo>
                      <a:pt x="357" y="105"/>
                      <a:pt x="354" y="105"/>
                      <a:pt x="354" y="106"/>
                    </a:cubicBezTo>
                    <a:cubicBezTo>
                      <a:pt x="353" y="107"/>
                      <a:pt x="350" y="106"/>
                      <a:pt x="347" y="105"/>
                    </a:cubicBezTo>
                    <a:cubicBezTo>
                      <a:pt x="345" y="104"/>
                      <a:pt x="345" y="105"/>
                      <a:pt x="344" y="100"/>
                    </a:cubicBezTo>
                    <a:cubicBezTo>
                      <a:pt x="344" y="96"/>
                      <a:pt x="344" y="90"/>
                      <a:pt x="342" y="92"/>
                    </a:cubicBezTo>
                    <a:cubicBezTo>
                      <a:pt x="340" y="95"/>
                      <a:pt x="339" y="96"/>
                      <a:pt x="335" y="98"/>
                    </a:cubicBezTo>
                    <a:cubicBezTo>
                      <a:pt x="332" y="99"/>
                      <a:pt x="328" y="101"/>
                      <a:pt x="327" y="101"/>
                    </a:cubicBezTo>
                    <a:cubicBezTo>
                      <a:pt x="326" y="102"/>
                      <a:pt x="323" y="104"/>
                      <a:pt x="323" y="103"/>
                    </a:cubicBezTo>
                    <a:cubicBezTo>
                      <a:pt x="322" y="101"/>
                      <a:pt x="321" y="101"/>
                      <a:pt x="320" y="101"/>
                    </a:cubicBezTo>
                    <a:cubicBezTo>
                      <a:pt x="320" y="101"/>
                      <a:pt x="311" y="103"/>
                      <a:pt x="319" y="100"/>
                    </a:cubicBezTo>
                    <a:cubicBezTo>
                      <a:pt x="327" y="96"/>
                      <a:pt x="327" y="100"/>
                      <a:pt x="328" y="96"/>
                    </a:cubicBezTo>
                    <a:cubicBezTo>
                      <a:pt x="329" y="92"/>
                      <a:pt x="332" y="88"/>
                      <a:pt x="335" y="85"/>
                    </a:cubicBezTo>
                    <a:cubicBezTo>
                      <a:pt x="338" y="81"/>
                      <a:pt x="345" y="73"/>
                      <a:pt x="348" y="70"/>
                    </a:cubicBezTo>
                    <a:cubicBezTo>
                      <a:pt x="352" y="67"/>
                      <a:pt x="361" y="60"/>
                      <a:pt x="358" y="59"/>
                    </a:cubicBezTo>
                    <a:cubicBezTo>
                      <a:pt x="355" y="58"/>
                      <a:pt x="361" y="56"/>
                      <a:pt x="357" y="53"/>
                    </a:cubicBezTo>
                    <a:cubicBezTo>
                      <a:pt x="353" y="50"/>
                      <a:pt x="350" y="52"/>
                      <a:pt x="351" y="49"/>
                    </a:cubicBezTo>
                    <a:cubicBezTo>
                      <a:pt x="353" y="47"/>
                      <a:pt x="350" y="45"/>
                      <a:pt x="349" y="46"/>
                    </a:cubicBezTo>
                    <a:cubicBezTo>
                      <a:pt x="347" y="48"/>
                      <a:pt x="347" y="49"/>
                      <a:pt x="346" y="45"/>
                    </a:cubicBezTo>
                    <a:cubicBezTo>
                      <a:pt x="344" y="42"/>
                      <a:pt x="342" y="36"/>
                      <a:pt x="342" y="32"/>
                    </a:cubicBezTo>
                    <a:cubicBezTo>
                      <a:pt x="341" y="28"/>
                      <a:pt x="341" y="19"/>
                      <a:pt x="340" y="20"/>
                    </a:cubicBezTo>
                    <a:cubicBezTo>
                      <a:pt x="339" y="22"/>
                      <a:pt x="339" y="23"/>
                      <a:pt x="338" y="19"/>
                    </a:cubicBezTo>
                    <a:cubicBezTo>
                      <a:pt x="337" y="14"/>
                      <a:pt x="335" y="13"/>
                      <a:pt x="334" y="13"/>
                    </a:cubicBezTo>
                    <a:cubicBezTo>
                      <a:pt x="333" y="14"/>
                      <a:pt x="333" y="18"/>
                      <a:pt x="332" y="16"/>
                    </a:cubicBezTo>
                    <a:cubicBezTo>
                      <a:pt x="331" y="19"/>
                      <a:pt x="326" y="25"/>
                      <a:pt x="325" y="26"/>
                    </a:cubicBezTo>
                    <a:cubicBezTo>
                      <a:pt x="324" y="27"/>
                      <a:pt x="322" y="31"/>
                      <a:pt x="321" y="32"/>
                    </a:cubicBezTo>
                    <a:cubicBezTo>
                      <a:pt x="321" y="34"/>
                      <a:pt x="320" y="35"/>
                      <a:pt x="319" y="36"/>
                    </a:cubicBezTo>
                    <a:cubicBezTo>
                      <a:pt x="319" y="38"/>
                      <a:pt x="319" y="39"/>
                      <a:pt x="318" y="41"/>
                    </a:cubicBezTo>
                    <a:cubicBezTo>
                      <a:pt x="317" y="43"/>
                      <a:pt x="314" y="45"/>
                      <a:pt x="313" y="45"/>
                    </a:cubicBezTo>
                    <a:cubicBezTo>
                      <a:pt x="311" y="46"/>
                      <a:pt x="309" y="45"/>
                      <a:pt x="308" y="45"/>
                    </a:cubicBezTo>
                    <a:cubicBezTo>
                      <a:pt x="308" y="45"/>
                      <a:pt x="308" y="45"/>
                      <a:pt x="308" y="45"/>
                    </a:cubicBezTo>
                    <a:cubicBezTo>
                      <a:pt x="308" y="45"/>
                      <a:pt x="307" y="45"/>
                      <a:pt x="307" y="44"/>
                    </a:cubicBezTo>
                    <a:cubicBezTo>
                      <a:pt x="307" y="43"/>
                      <a:pt x="306" y="43"/>
                      <a:pt x="306" y="43"/>
                    </a:cubicBezTo>
                    <a:cubicBezTo>
                      <a:pt x="306" y="43"/>
                      <a:pt x="301" y="44"/>
                      <a:pt x="300" y="44"/>
                    </a:cubicBezTo>
                    <a:cubicBezTo>
                      <a:pt x="299" y="45"/>
                      <a:pt x="297" y="45"/>
                      <a:pt x="297" y="46"/>
                    </a:cubicBezTo>
                    <a:cubicBezTo>
                      <a:pt x="296" y="46"/>
                      <a:pt x="296" y="46"/>
                      <a:pt x="295" y="47"/>
                    </a:cubicBezTo>
                    <a:cubicBezTo>
                      <a:pt x="294" y="47"/>
                      <a:pt x="291" y="45"/>
                      <a:pt x="291" y="45"/>
                    </a:cubicBezTo>
                    <a:cubicBezTo>
                      <a:pt x="291" y="45"/>
                      <a:pt x="289" y="44"/>
                      <a:pt x="288" y="43"/>
                    </a:cubicBezTo>
                    <a:cubicBezTo>
                      <a:pt x="288" y="43"/>
                      <a:pt x="287" y="43"/>
                      <a:pt x="287" y="43"/>
                    </a:cubicBezTo>
                    <a:cubicBezTo>
                      <a:pt x="287" y="42"/>
                      <a:pt x="284" y="41"/>
                      <a:pt x="283" y="40"/>
                    </a:cubicBezTo>
                    <a:cubicBezTo>
                      <a:pt x="283" y="40"/>
                      <a:pt x="282" y="40"/>
                      <a:pt x="283" y="39"/>
                    </a:cubicBezTo>
                    <a:cubicBezTo>
                      <a:pt x="283" y="39"/>
                      <a:pt x="282" y="39"/>
                      <a:pt x="281" y="40"/>
                    </a:cubicBezTo>
                    <a:cubicBezTo>
                      <a:pt x="280" y="40"/>
                      <a:pt x="277" y="41"/>
                      <a:pt x="276" y="42"/>
                    </a:cubicBezTo>
                    <a:cubicBezTo>
                      <a:pt x="275" y="43"/>
                      <a:pt x="271" y="41"/>
                      <a:pt x="270" y="41"/>
                    </a:cubicBezTo>
                    <a:cubicBezTo>
                      <a:pt x="269" y="41"/>
                      <a:pt x="269" y="41"/>
                      <a:pt x="268" y="41"/>
                    </a:cubicBezTo>
                    <a:cubicBezTo>
                      <a:pt x="267" y="40"/>
                      <a:pt x="267" y="42"/>
                      <a:pt x="266" y="43"/>
                    </a:cubicBezTo>
                    <a:cubicBezTo>
                      <a:pt x="266" y="44"/>
                      <a:pt x="266" y="45"/>
                      <a:pt x="267" y="46"/>
                    </a:cubicBezTo>
                    <a:cubicBezTo>
                      <a:pt x="268" y="47"/>
                      <a:pt x="268" y="47"/>
                      <a:pt x="268" y="49"/>
                    </a:cubicBezTo>
                    <a:cubicBezTo>
                      <a:pt x="269" y="50"/>
                      <a:pt x="268" y="50"/>
                      <a:pt x="267" y="50"/>
                    </a:cubicBezTo>
                    <a:cubicBezTo>
                      <a:pt x="266" y="51"/>
                      <a:pt x="262" y="49"/>
                      <a:pt x="261" y="49"/>
                    </a:cubicBezTo>
                    <a:cubicBezTo>
                      <a:pt x="261" y="49"/>
                      <a:pt x="260" y="49"/>
                      <a:pt x="260" y="49"/>
                    </a:cubicBezTo>
                    <a:cubicBezTo>
                      <a:pt x="258" y="49"/>
                      <a:pt x="254" y="50"/>
                      <a:pt x="253" y="49"/>
                    </a:cubicBezTo>
                    <a:cubicBezTo>
                      <a:pt x="251" y="49"/>
                      <a:pt x="251" y="49"/>
                      <a:pt x="251" y="48"/>
                    </a:cubicBezTo>
                    <a:cubicBezTo>
                      <a:pt x="251" y="48"/>
                      <a:pt x="251" y="48"/>
                      <a:pt x="250" y="48"/>
                    </a:cubicBezTo>
                    <a:cubicBezTo>
                      <a:pt x="249" y="48"/>
                      <a:pt x="247" y="49"/>
                      <a:pt x="246" y="51"/>
                    </a:cubicBezTo>
                    <a:cubicBezTo>
                      <a:pt x="244" y="53"/>
                      <a:pt x="242" y="54"/>
                      <a:pt x="242" y="54"/>
                    </a:cubicBezTo>
                    <a:cubicBezTo>
                      <a:pt x="242" y="54"/>
                      <a:pt x="231" y="56"/>
                      <a:pt x="230" y="56"/>
                    </a:cubicBezTo>
                    <a:cubicBezTo>
                      <a:pt x="230" y="56"/>
                      <a:pt x="230" y="57"/>
                      <a:pt x="230" y="57"/>
                    </a:cubicBezTo>
                    <a:cubicBezTo>
                      <a:pt x="231" y="58"/>
                      <a:pt x="230" y="59"/>
                      <a:pt x="230" y="59"/>
                    </a:cubicBezTo>
                    <a:cubicBezTo>
                      <a:pt x="230" y="59"/>
                      <a:pt x="228" y="60"/>
                      <a:pt x="227" y="60"/>
                    </a:cubicBezTo>
                    <a:cubicBezTo>
                      <a:pt x="225" y="60"/>
                      <a:pt x="224" y="59"/>
                      <a:pt x="223" y="59"/>
                    </a:cubicBezTo>
                    <a:cubicBezTo>
                      <a:pt x="223" y="58"/>
                      <a:pt x="221" y="58"/>
                      <a:pt x="221" y="58"/>
                    </a:cubicBezTo>
                    <a:cubicBezTo>
                      <a:pt x="220" y="58"/>
                      <a:pt x="218" y="57"/>
                      <a:pt x="218" y="56"/>
                    </a:cubicBezTo>
                    <a:cubicBezTo>
                      <a:pt x="217" y="56"/>
                      <a:pt x="214" y="52"/>
                      <a:pt x="213" y="51"/>
                    </a:cubicBezTo>
                    <a:cubicBezTo>
                      <a:pt x="213" y="51"/>
                      <a:pt x="213" y="51"/>
                      <a:pt x="212" y="50"/>
                    </a:cubicBezTo>
                    <a:cubicBezTo>
                      <a:pt x="212" y="50"/>
                      <a:pt x="211" y="45"/>
                      <a:pt x="211" y="44"/>
                    </a:cubicBezTo>
                    <a:cubicBezTo>
                      <a:pt x="211" y="44"/>
                      <a:pt x="210" y="44"/>
                      <a:pt x="210" y="44"/>
                    </a:cubicBezTo>
                    <a:cubicBezTo>
                      <a:pt x="206" y="39"/>
                      <a:pt x="209" y="30"/>
                      <a:pt x="210" y="28"/>
                    </a:cubicBezTo>
                    <a:cubicBezTo>
                      <a:pt x="211" y="26"/>
                      <a:pt x="212" y="24"/>
                      <a:pt x="212" y="23"/>
                    </a:cubicBezTo>
                    <a:cubicBezTo>
                      <a:pt x="213" y="23"/>
                      <a:pt x="214" y="21"/>
                      <a:pt x="214" y="20"/>
                    </a:cubicBezTo>
                    <a:cubicBezTo>
                      <a:pt x="214" y="20"/>
                      <a:pt x="215" y="19"/>
                      <a:pt x="214" y="19"/>
                    </a:cubicBezTo>
                    <a:cubicBezTo>
                      <a:pt x="214" y="19"/>
                      <a:pt x="214" y="18"/>
                      <a:pt x="213" y="17"/>
                    </a:cubicBezTo>
                    <a:cubicBezTo>
                      <a:pt x="212" y="15"/>
                      <a:pt x="212" y="14"/>
                      <a:pt x="212" y="13"/>
                    </a:cubicBezTo>
                    <a:cubicBezTo>
                      <a:pt x="213" y="13"/>
                      <a:pt x="210" y="12"/>
                      <a:pt x="210" y="11"/>
                    </a:cubicBezTo>
                    <a:cubicBezTo>
                      <a:pt x="209" y="11"/>
                      <a:pt x="208" y="11"/>
                      <a:pt x="208" y="11"/>
                    </a:cubicBezTo>
                    <a:cubicBezTo>
                      <a:pt x="207" y="11"/>
                      <a:pt x="207" y="11"/>
                      <a:pt x="207" y="11"/>
                    </a:cubicBezTo>
                    <a:cubicBezTo>
                      <a:pt x="206" y="11"/>
                      <a:pt x="206" y="11"/>
                      <a:pt x="206" y="11"/>
                    </a:cubicBezTo>
                    <a:cubicBezTo>
                      <a:pt x="205" y="11"/>
                      <a:pt x="206" y="10"/>
                      <a:pt x="207" y="8"/>
                    </a:cubicBezTo>
                    <a:cubicBezTo>
                      <a:pt x="207" y="7"/>
                      <a:pt x="209" y="4"/>
                      <a:pt x="207" y="2"/>
                    </a:cubicBezTo>
                    <a:cubicBezTo>
                      <a:pt x="205" y="0"/>
                      <a:pt x="201" y="0"/>
                      <a:pt x="200" y="0"/>
                    </a:cubicBezTo>
                    <a:cubicBezTo>
                      <a:pt x="199" y="0"/>
                      <a:pt x="198" y="1"/>
                      <a:pt x="197" y="1"/>
                    </a:cubicBezTo>
                    <a:cubicBezTo>
                      <a:pt x="198" y="2"/>
                      <a:pt x="198" y="3"/>
                      <a:pt x="198" y="4"/>
                    </a:cubicBezTo>
                    <a:cubicBezTo>
                      <a:pt x="198" y="6"/>
                      <a:pt x="195" y="9"/>
                      <a:pt x="194" y="10"/>
                    </a:cubicBezTo>
                    <a:cubicBezTo>
                      <a:pt x="193" y="11"/>
                      <a:pt x="193" y="11"/>
                      <a:pt x="192" y="11"/>
                    </a:cubicBezTo>
                    <a:cubicBezTo>
                      <a:pt x="191" y="11"/>
                      <a:pt x="190" y="11"/>
                      <a:pt x="189" y="12"/>
                    </a:cubicBezTo>
                    <a:cubicBezTo>
                      <a:pt x="188" y="12"/>
                      <a:pt x="185" y="14"/>
                      <a:pt x="184" y="15"/>
                    </a:cubicBezTo>
                    <a:cubicBezTo>
                      <a:pt x="183" y="15"/>
                      <a:pt x="180" y="15"/>
                      <a:pt x="180" y="15"/>
                    </a:cubicBezTo>
                    <a:cubicBezTo>
                      <a:pt x="176" y="16"/>
                      <a:pt x="169" y="18"/>
                      <a:pt x="168" y="18"/>
                    </a:cubicBezTo>
                    <a:cubicBezTo>
                      <a:pt x="167" y="18"/>
                      <a:pt x="166" y="19"/>
                      <a:pt x="166" y="19"/>
                    </a:cubicBezTo>
                    <a:cubicBezTo>
                      <a:pt x="166" y="19"/>
                      <a:pt x="166" y="21"/>
                      <a:pt x="166" y="22"/>
                    </a:cubicBezTo>
                    <a:cubicBezTo>
                      <a:pt x="166" y="24"/>
                      <a:pt x="165" y="25"/>
                      <a:pt x="164" y="25"/>
                    </a:cubicBezTo>
                    <a:cubicBezTo>
                      <a:pt x="164" y="25"/>
                      <a:pt x="163" y="25"/>
                      <a:pt x="162" y="23"/>
                    </a:cubicBezTo>
                    <a:cubicBezTo>
                      <a:pt x="161" y="21"/>
                      <a:pt x="158" y="19"/>
                      <a:pt x="157" y="19"/>
                    </a:cubicBezTo>
                    <a:cubicBezTo>
                      <a:pt x="157" y="19"/>
                      <a:pt x="156" y="20"/>
                      <a:pt x="156" y="20"/>
                    </a:cubicBezTo>
                    <a:cubicBezTo>
                      <a:pt x="156" y="21"/>
                      <a:pt x="155" y="20"/>
                      <a:pt x="154" y="20"/>
                    </a:cubicBezTo>
                    <a:cubicBezTo>
                      <a:pt x="154" y="19"/>
                      <a:pt x="154" y="19"/>
                      <a:pt x="152" y="20"/>
                    </a:cubicBezTo>
                    <a:cubicBezTo>
                      <a:pt x="151" y="20"/>
                      <a:pt x="149" y="20"/>
                      <a:pt x="148" y="20"/>
                    </a:cubicBezTo>
                    <a:cubicBezTo>
                      <a:pt x="146" y="19"/>
                      <a:pt x="140" y="16"/>
                      <a:pt x="139" y="15"/>
                    </a:cubicBezTo>
                    <a:cubicBezTo>
                      <a:pt x="139" y="15"/>
                      <a:pt x="138" y="16"/>
                      <a:pt x="137" y="16"/>
                    </a:cubicBezTo>
                    <a:cubicBezTo>
                      <a:pt x="137" y="16"/>
                      <a:pt x="136" y="16"/>
                      <a:pt x="137" y="16"/>
                    </a:cubicBezTo>
                    <a:cubicBezTo>
                      <a:pt x="138" y="17"/>
                      <a:pt x="138" y="18"/>
                      <a:pt x="139" y="19"/>
                    </a:cubicBezTo>
                    <a:cubicBezTo>
                      <a:pt x="140" y="21"/>
                      <a:pt x="143" y="22"/>
                      <a:pt x="144" y="23"/>
                    </a:cubicBezTo>
                    <a:cubicBezTo>
                      <a:pt x="146" y="24"/>
                      <a:pt x="146" y="26"/>
                      <a:pt x="145" y="26"/>
                    </a:cubicBezTo>
                    <a:cubicBezTo>
                      <a:pt x="145" y="26"/>
                      <a:pt x="145" y="27"/>
                      <a:pt x="147" y="32"/>
                    </a:cubicBezTo>
                    <a:cubicBezTo>
                      <a:pt x="148" y="36"/>
                      <a:pt x="148" y="38"/>
                      <a:pt x="148" y="39"/>
                    </a:cubicBezTo>
                    <a:cubicBezTo>
                      <a:pt x="147" y="41"/>
                      <a:pt x="148" y="41"/>
                      <a:pt x="149" y="42"/>
                    </a:cubicBezTo>
                    <a:cubicBezTo>
                      <a:pt x="150" y="42"/>
                      <a:pt x="157" y="43"/>
                      <a:pt x="157" y="43"/>
                    </a:cubicBezTo>
                    <a:cubicBezTo>
                      <a:pt x="158" y="43"/>
                      <a:pt x="158" y="43"/>
                      <a:pt x="158" y="44"/>
                    </a:cubicBezTo>
                    <a:cubicBezTo>
                      <a:pt x="158" y="45"/>
                      <a:pt x="157" y="45"/>
                      <a:pt x="157" y="45"/>
                    </a:cubicBezTo>
                    <a:cubicBezTo>
                      <a:pt x="156" y="45"/>
                      <a:pt x="149" y="49"/>
                      <a:pt x="148" y="49"/>
                    </a:cubicBezTo>
                    <a:cubicBezTo>
                      <a:pt x="147" y="49"/>
                      <a:pt x="147" y="51"/>
                      <a:pt x="147" y="53"/>
                    </a:cubicBezTo>
                    <a:cubicBezTo>
                      <a:pt x="146" y="55"/>
                      <a:pt x="144" y="57"/>
                      <a:pt x="143" y="58"/>
                    </a:cubicBezTo>
                    <a:cubicBezTo>
                      <a:pt x="143" y="58"/>
                      <a:pt x="142" y="58"/>
                      <a:pt x="143" y="57"/>
                    </a:cubicBezTo>
                    <a:cubicBezTo>
                      <a:pt x="143" y="56"/>
                      <a:pt x="142" y="57"/>
                      <a:pt x="140" y="58"/>
                    </a:cubicBezTo>
                    <a:cubicBezTo>
                      <a:pt x="139" y="59"/>
                      <a:pt x="137" y="60"/>
                      <a:pt x="135" y="60"/>
                    </a:cubicBezTo>
                    <a:cubicBezTo>
                      <a:pt x="133" y="61"/>
                      <a:pt x="131" y="62"/>
                      <a:pt x="131" y="63"/>
                    </a:cubicBezTo>
                    <a:cubicBezTo>
                      <a:pt x="130" y="64"/>
                      <a:pt x="128" y="66"/>
                      <a:pt x="127" y="67"/>
                    </a:cubicBezTo>
                    <a:cubicBezTo>
                      <a:pt x="126" y="69"/>
                      <a:pt x="125" y="68"/>
                      <a:pt x="125" y="68"/>
                    </a:cubicBezTo>
                    <a:cubicBezTo>
                      <a:pt x="125" y="68"/>
                      <a:pt x="125" y="67"/>
                      <a:pt x="125" y="67"/>
                    </a:cubicBezTo>
                    <a:cubicBezTo>
                      <a:pt x="125" y="67"/>
                      <a:pt x="125" y="67"/>
                      <a:pt x="126" y="66"/>
                    </a:cubicBezTo>
                    <a:cubicBezTo>
                      <a:pt x="126" y="65"/>
                      <a:pt x="126" y="64"/>
                      <a:pt x="125" y="64"/>
                    </a:cubicBezTo>
                    <a:cubicBezTo>
                      <a:pt x="124" y="64"/>
                      <a:pt x="122" y="65"/>
                      <a:pt x="119" y="67"/>
                    </a:cubicBezTo>
                    <a:cubicBezTo>
                      <a:pt x="116" y="68"/>
                      <a:pt x="113" y="66"/>
                      <a:pt x="113" y="66"/>
                    </a:cubicBezTo>
                    <a:cubicBezTo>
                      <a:pt x="113" y="66"/>
                      <a:pt x="107" y="61"/>
                      <a:pt x="106" y="60"/>
                    </a:cubicBezTo>
                    <a:cubicBezTo>
                      <a:pt x="106" y="60"/>
                      <a:pt x="106" y="60"/>
                      <a:pt x="106" y="60"/>
                    </a:cubicBezTo>
                    <a:cubicBezTo>
                      <a:pt x="105" y="60"/>
                      <a:pt x="104" y="60"/>
                      <a:pt x="103" y="60"/>
                    </a:cubicBezTo>
                    <a:cubicBezTo>
                      <a:pt x="102" y="60"/>
                      <a:pt x="102" y="58"/>
                      <a:pt x="103" y="56"/>
                    </a:cubicBezTo>
                    <a:cubicBezTo>
                      <a:pt x="103" y="54"/>
                      <a:pt x="102" y="53"/>
                      <a:pt x="101" y="52"/>
                    </a:cubicBezTo>
                    <a:cubicBezTo>
                      <a:pt x="101" y="51"/>
                      <a:pt x="100" y="49"/>
                      <a:pt x="100" y="49"/>
                    </a:cubicBezTo>
                    <a:cubicBezTo>
                      <a:pt x="99" y="48"/>
                      <a:pt x="99" y="47"/>
                      <a:pt x="99" y="47"/>
                    </a:cubicBezTo>
                    <a:cubicBezTo>
                      <a:pt x="98" y="47"/>
                      <a:pt x="95" y="48"/>
                      <a:pt x="95" y="48"/>
                    </a:cubicBezTo>
                    <a:cubicBezTo>
                      <a:pt x="94" y="48"/>
                      <a:pt x="94" y="49"/>
                      <a:pt x="93" y="50"/>
                    </a:cubicBezTo>
                    <a:cubicBezTo>
                      <a:pt x="92" y="51"/>
                      <a:pt x="92" y="52"/>
                      <a:pt x="90" y="52"/>
                    </a:cubicBezTo>
                    <a:cubicBezTo>
                      <a:pt x="89" y="52"/>
                      <a:pt x="88" y="50"/>
                      <a:pt x="87" y="49"/>
                    </a:cubicBezTo>
                    <a:cubicBezTo>
                      <a:pt x="86" y="48"/>
                      <a:pt x="86" y="49"/>
                      <a:pt x="86" y="49"/>
                    </a:cubicBezTo>
                    <a:cubicBezTo>
                      <a:pt x="85" y="50"/>
                      <a:pt x="85" y="51"/>
                      <a:pt x="86" y="52"/>
                    </a:cubicBezTo>
                    <a:cubicBezTo>
                      <a:pt x="87" y="52"/>
                      <a:pt x="86" y="52"/>
                      <a:pt x="86" y="52"/>
                    </a:cubicBezTo>
                    <a:cubicBezTo>
                      <a:pt x="86" y="52"/>
                      <a:pt x="63" y="53"/>
                      <a:pt x="62" y="53"/>
                    </a:cubicBezTo>
                    <a:cubicBezTo>
                      <a:pt x="61" y="53"/>
                      <a:pt x="61" y="53"/>
                      <a:pt x="61" y="53"/>
                    </a:cubicBezTo>
                    <a:cubicBezTo>
                      <a:pt x="61" y="53"/>
                      <a:pt x="61" y="60"/>
                      <a:pt x="61" y="61"/>
                    </a:cubicBezTo>
                    <a:cubicBezTo>
                      <a:pt x="62" y="61"/>
                      <a:pt x="61" y="62"/>
                      <a:pt x="62" y="62"/>
                    </a:cubicBezTo>
                    <a:cubicBezTo>
                      <a:pt x="63" y="62"/>
                      <a:pt x="67" y="62"/>
                      <a:pt x="67" y="63"/>
                    </a:cubicBezTo>
                    <a:cubicBezTo>
                      <a:pt x="68" y="63"/>
                      <a:pt x="68" y="63"/>
                      <a:pt x="69" y="62"/>
                    </a:cubicBezTo>
                    <a:cubicBezTo>
                      <a:pt x="69" y="62"/>
                      <a:pt x="70" y="63"/>
                      <a:pt x="71" y="64"/>
                    </a:cubicBezTo>
                    <a:cubicBezTo>
                      <a:pt x="72" y="65"/>
                      <a:pt x="71" y="66"/>
                      <a:pt x="72" y="67"/>
                    </a:cubicBezTo>
                    <a:cubicBezTo>
                      <a:pt x="72" y="69"/>
                      <a:pt x="71" y="68"/>
                      <a:pt x="71" y="68"/>
                    </a:cubicBezTo>
                    <a:cubicBezTo>
                      <a:pt x="71" y="68"/>
                      <a:pt x="69" y="67"/>
                      <a:pt x="69" y="67"/>
                    </a:cubicBezTo>
                    <a:cubicBezTo>
                      <a:pt x="68" y="67"/>
                      <a:pt x="66" y="67"/>
                      <a:pt x="66" y="67"/>
                    </a:cubicBezTo>
                    <a:cubicBezTo>
                      <a:pt x="66" y="67"/>
                      <a:pt x="60" y="69"/>
                      <a:pt x="59" y="69"/>
                    </a:cubicBezTo>
                    <a:cubicBezTo>
                      <a:pt x="58" y="70"/>
                      <a:pt x="58" y="70"/>
                      <a:pt x="58" y="70"/>
                    </a:cubicBezTo>
                    <a:cubicBezTo>
                      <a:pt x="58" y="70"/>
                      <a:pt x="58" y="76"/>
                      <a:pt x="58" y="79"/>
                    </a:cubicBezTo>
                    <a:cubicBezTo>
                      <a:pt x="59" y="81"/>
                      <a:pt x="61" y="83"/>
                      <a:pt x="63" y="84"/>
                    </a:cubicBezTo>
                    <a:cubicBezTo>
                      <a:pt x="65" y="85"/>
                      <a:pt x="66" y="88"/>
                      <a:pt x="66" y="89"/>
                    </a:cubicBezTo>
                    <a:cubicBezTo>
                      <a:pt x="66" y="90"/>
                      <a:pt x="67" y="92"/>
                      <a:pt x="67" y="93"/>
                    </a:cubicBezTo>
                    <a:cubicBezTo>
                      <a:pt x="68" y="95"/>
                      <a:pt x="67" y="97"/>
                      <a:pt x="67" y="101"/>
                    </a:cubicBezTo>
                    <a:cubicBezTo>
                      <a:pt x="66" y="105"/>
                      <a:pt x="64" y="118"/>
                      <a:pt x="64" y="118"/>
                    </a:cubicBezTo>
                    <a:cubicBezTo>
                      <a:pt x="64" y="118"/>
                      <a:pt x="61" y="137"/>
                      <a:pt x="60" y="138"/>
                    </a:cubicBezTo>
                    <a:cubicBezTo>
                      <a:pt x="60" y="139"/>
                      <a:pt x="60" y="140"/>
                      <a:pt x="60" y="141"/>
                    </a:cubicBezTo>
                    <a:cubicBezTo>
                      <a:pt x="60" y="141"/>
                      <a:pt x="59" y="142"/>
                      <a:pt x="59" y="142"/>
                    </a:cubicBezTo>
                    <a:cubicBezTo>
                      <a:pt x="59" y="142"/>
                      <a:pt x="59" y="142"/>
                      <a:pt x="58" y="142"/>
                    </a:cubicBezTo>
                    <a:cubicBezTo>
                      <a:pt x="58" y="141"/>
                      <a:pt x="56" y="142"/>
                      <a:pt x="56" y="142"/>
                    </a:cubicBezTo>
                    <a:cubicBezTo>
                      <a:pt x="55" y="142"/>
                      <a:pt x="55" y="141"/>
                      <a:pt x="55" y="141"/>
                    </a:cubicBezTo>
                    <a:cubicBezTo>
                      <a:pt x="55" y="140"/>
                      <a:pt x="54" y="140"/>
                      <a:pt x="55" y="140"/>
                    </a:cubicBezTo>
                    <a:cubicBezTo>
                      <a:pt x="55" y="139"/>
                      <a:pt x="54" y="140"/>
                      <a:pt x="54" y="140"/>
                    </a:cubicBezTo>
                    <a:cubicBezTo>
                      <a:pt x="53" y="140"/>
                      <a:pt x="52" y="140"/>
                      <a:pt x="50" y="139"/>
                    </a:cubicBezTo>
                    <a:cubicBezTo>
                      <a:pt x="49" y="139"/>
                      <a:pt x="47" y="141"/>
                      <a:pt x="46" y="142"/>
                    </a:cubicBezTo>
                    <a:cubicBezTo>
                      <a:pt x="45" y="143"/>
                      <a:pt x="43" y="143"/>
                      <a:pt x="42" y="143"/>
                    </a:cubicBezTo>
                    <a:cubicBezTo>
                      <a:pt x="41" y="143"/>
                      <a:pt x="38" y="143"/>
                      <a:pt x="37" y="144"/>
                    </a:cubicBezTo>
                    <a:cubicBezTo>
                      <a:pt x="36" y="144"/>
                      <a:pt x="35" y="144"/>
                      <a:pt x="34" y="144"/>
                    </a:cubicBezTo>
                    <a:cubicBezTo>
                      <a:pt x="32" y="144"/>
                      <a:pt x="29" y="146"/>
                      <a:pt x="27" y="148"/>
                    </a:cubicBezTo>
                    <a:cubicBezTo>
                      <a:pt x="26" y="149"/>
                      <a:pt x="18" y="153"/>
                      <a:pt x="17" y="154"/>
                    </a:cubicBezTo>
                    <a:cubicBezTo>
                      <a:pt x="17" y="154"/>
                      <a:pt x="16" y="157"/>
                      <a:pt x="16" y="159"/>
                    </a:cubicBezTo>
                    <a:cubicBezTo>
                      <a:pt x="16" y="161"/>
                      <a:pt x="13" y="166"/>
                      <a:pt x="12" y="167"/>
                    </a:cubicBezTo>
                    <a:cubicBezTo>
                      <a:pt x="12" y="169"/>
                      <a:pt x="12" y="171"/>
                      <a:pt x="12" y="172"/>
                    </a:cubicBezTo>
                    <a:cubicBezTo>
                      <a:pt x="13" y="174"/>
                      <a:pt x="11" y="175"/>
                      <a:pt x="11" y="175"/>
                    </a:cubicBezTo>
                    <a:cubicBezTo>
                      <a:pt x="6" y="177"/>
                      <a:pt x="4" y="181"/>
                      <a:pt x="3" y="182"/>
                    </a:cubicBezTo>
                    <a:cubicBezTo>
                      <a:pt x="3" y="183"/>
                      <a:pt x="3" y="184"/>
                      <a:pt x="3" y="185"/>
                    </a:cubicBezTo>
                    <a:cubicBezTo>
                      <a:pt x="4" y="185"/>
                      <a:pt x="4" y="186"/>
                      <a:pt x="4" y="187"/>
                    </a:cubicBezTo>
                    <a:cubicBezTo>
                      <a:pt x="3" y="188"/>
                      <a:pt x="1" y="189"/>
                      <a:pt x="1" y="189"/>
                    </a:cubicBezTo>
                    <a:cubicBezTo>
                      <a:pt x="0" y="190"/>
                      <a:pt x="0" y="190"/>
                      <a:pt x="0" y="190"/>
                    </a:cubicBezTo>
                    <a:cubicBezTo>
                      <a:pt x="0" y="190"/>
                      <a:pt x="1" y="191"/>
                      <a:pt x="3" y="193"/>
                    </a:cubicBezTo>
                    <a:cubicBezTo>
                      <a:pt x="5" y="194"/>
                      <a:pt x="5" y="197"/>
                      <a:pt x="6" y="199"/>
                    </a:cubicBezTo>
                    <a:cubicBezTo>
                      <a:pt x="6" y="201"/>
                      <a:pt x="8" y="203"/>
                      <a:pt x="9" y="205"/>
                    </a:cubicBezTo>
                    <a:cubicBezTo>
                      <a:pt x="10" y="206"/>
                      <a:pt x="12" y="209"/>
                      <a:pt x="14" y="211"/>
                    </a:cubicBezTo>
                    <a:cubicBezTo>
                      <a:pt x="16" y="214"/>
                      <a:pt x="14" y="216"/>
                      <a:pt x="12" y="217"/>
                    </a:cubicBezTo>
                    <a:cubicBezTo>
                      <a:pt x="11" y="218"/>
                      <a:pt x="13" y="218"/>
                      <a:pt x="13" y="218"/>
                    </a:cubicBezTo>
                    <a:cubicBezTo>
                      <a:pt x="13" y="218"/>
                      <a:pt x="20" y="219"/>
                      <a:pt x="22" y="219"/>
                    </a:cubicBezTo>
                    <a:cubicBezTo>
                      <a:pt x="24" y="219"/>
                      <a:pt x="25" y="221"/>
                      <a:pt x="25" y="221"/>
                    </a:cubicBezTo>
                    <a:cubicBezTo>
                      <a:pt x="25" y="222"/>
                      <a:pt x="25" y="222"/>
                      <a:pt x="26" y="223"/>
                    </a:cubicBezTo>
                    <a:cubicBezTo>
                      <a:pt x="27" y="224"/>
                      <a:pt x="27" y="226"/>
                      <a:pt x="27" y="226"/>
                    </a:cubicBezTo>
                    <a:cubicBezTo>
                      <a:pt x="27" y="227"/>
                      <a:pt x="27" y="227"/>
                      <a:pt x="28" y="227"/>
                    </a:cubicBezTo>
                    <a:cubicBezTo>
                      <a:pt x="28" y="227"/>
                      <a:pt x="29" y="227"/>
                      <a:pt x="30" y="227"/>
                    </a:cubicBezTo>
                    <a:cubicBezTo>
                      <a:pt x="31" y="227"/>
                      <a:pt x="38" y="227"/>
                      <a:pt x="39" y="227"/>
                    </a:cubicBezTo>
                    <a:cubicBezTo>
                      <a:pt x="40" y="227"/>
                      <a:pt x="41" y="226"/>
                      <a:pt x="42" y="226"/>
                    </a:cubicBezTo>
                    <a:cubicBezTo>
                      <a:pt x="42" y="225"/>
                      <a:pt x="43" y="225"/>
                      <a:pt x="44" y="224"/>
                    </a:cubicBezTo>
                    <a:cubicBezTo>
                      <a:pt x="45" y="224"/>
                      <a:pt x="46" y="222"/>
                      <a:pt x="47" y="221"/>
                    </a:cubicBezTo>
                    <a:cubicBezTo>
                      <a:pt x="49" y="220"/>
                      <a:pt x="50" y="219"/>
                      <a:pt x="51" y="219"/>
                    </a:cubicBezTo>
                    <a:cubicBezTo>
                      <a:pt x="52" y="218"/>
                      <a:pt x="51" y="220"/>
                      <a:pt x="50" y="220"/>
                    </a:cubicBezTo>
                    <a:cubicBezTo>
                      <a:pt x="50" y="220"/>
                      <a:pt x="50" y="221"/>
                      <a:pt x="51" y="222"/>
                    </a:cubicBezTo>
                    <a:cubicBezTo>
                      <a:pt x="52" y="223"/>
                      <a:pt x="51" y="223"/>
                      <a:pt x="50" y="224"/>
                    </a:cubicBezTo>
                    <a:cubicBezTo>
                      <a:pt x="50" y="225"/>
                      <a:pt x="50" y="226"/>
                      <a:pt x="50" y="226"/>
                    </a:cubicBezTo>
                    <a:cubicBezTo>
                      <a:pt x="50" y="226"/>
                      <a:pt x="50" y="240"/>
                      <a:pt x="50" y="241"/>
                    </a:cubicBezTo>
                    <a:cubicBezTo>
                      <a:pt x="50" y="242"/>
                      <a:pt x="50" y="242"/>
                      <a:pt x="51" y="242"/>
                    </a:cubicBezTo>
                    <a:cubicBezTo>
                      <a:pt x="51" y="241"/>
                      <a:pt x="51" y="241"/>
                      <a:pt x="53" y="243"/>
                    </a:cubicBezTo>
                    <a:cubicBezTo>
                      <a:pt x="55" y="244"/>
                      <a:pt x="57" y="242"/>
                      <a:pt x="58" y="242"/>
                    </a:cubicBezTo>
                    <a:cubicBezTo>
                      <a:pt x="59" y="241"/>
                      <a:pt x="61" y="240"/>
                      <a:pt x="62" y="241"/>
                    </a:cubicBezTo>
                    <a:cubicBezTo>
                      <a:pt x="63" y="241"/>
                      <a:pt x="64" y="241"/>
                      <a:pt x="65" y="241"/>
                    </a:cubicBezTo>
                    <a:cubicBezTo>
                      <a:pt x="66" y="241"/>
                      <a:pt x="67" y="242"/>
                      <a:pt x="69" y="242"/>
                    </a:cubicBezTo>
                    <a:cubicBezTo>
                      <a:pt x="75" y="243"/>
                      <a:pt x="79" y="243"/>
                      <a:pt x="81" y="243"/>
                    </a:cubicBezTo>
                    <a:cubicBezTo>
                      <a:pt x="83" y="243"/>
                      <a:pt x="86" y="240"/>
                      <a:pt x="86" y="240"/>
                    </a:cubicBezTo>
                    <a:cubicBezTo>
                      <a:pt x="87" y="239"/>
                      <a:pt x="90" y="238"/>
                      <a:pt x="91" y="238"/>
                    </a:cubicBezTo>
                    <a:cubicBezTo>
                      <a:pt x="93" y="238"/>
                      <a:pt x="93" y="237"/>
                      <a:pt x="94" y="236"/>
                    </a:cubicBezTo>
                    <a:cubicBezTo>
                      <a:pt x="94" y="236"/>
                      <a:pt x="95" y="235"/>
                      <a:pt x="95" y="235"/>
                    </a:cubicBezTo>
                    <a:cubicBezTo>
                      <a:pt x="96" y="234"/>
                      <a:pt x="99" y="232"/>
                      <a:pt x="101" y="232"/>
                    </a:cubicBezTo>
                    <a:cubicBezTo>
                      <a:pt x="102" y="231"/>
                      <a:pt x="107" y="228"/>
                      <a:pt x="108" y="227"/>
                    </a:cubicBezTo>
                    <a:cubicBezTo>
                      <a:pt x="108" y="226"/>
                      <a:pt x="110" y="226"/>
                      <a:pt x="110" y="226"/>
                    </a:cubicBezTo>
                    <a:cubicBezTo>
                      <a:pt x="110" y="226"/>
                      <a:pt x="119" y="224"/>
                      <a:pt x="120" y="223"/>
                    </a:cubicBezTo>
                    <a:cubicBezTo>
                      <a:pt x="122" y="223"/>
                      <a:pt x="123" y="223"/>
                      <a:pt x="124" y="224"/>
                    </a:cubicBezTo>
                    <a:cubicBezTo>
                      <a:pt x="125" y="225"/>
                      <a:pt x="125" y="224"/>
                      <a:pt x="126" y="223"/>
                    </a:cubicBezTo>
                    <a:cubicBezTo>
                      <a:pt x="127" y="222"/>
                      <a:pt x="128" y="223"/>
                      <a:pt x="129" y="224"/>
                    </a:cubicBezTo>
                    <a:cubicBezTo>
                      <a:pt x="129" y="225"/>
                      <a:pt x="129" y="225"/>
                      <a:pt x="129" y="226"/>
                    </a:cubicBezTo>
                    <a:cubicBezTo>
                      <a:pt x="129" y="227"/>
                      <a:pt x="128" y="230"/>
                      <a:pt x="128" y="233"/>
                    </a:cubicBezTo>
                    <a:cubicBezTo>
                      <a:pt x="127" y="237"/>
                      <a:pt x="128" y="242"/>
                      <a:pt x="128" y="243"/>
                    </a:cubicBezTo>
                    <a:cubicBezTo>
                      <a:pt x="128" y="244"/>
                      <a:pt x="127" y="243"/>
                      <a:pt x="128" y="246"/>
                    </a:cubicBezTo>
                    <a:cubicBezTo>
                      <a:pt x="129" y="250"/>
                      <a:pt x="132" y="253"/>
                      <a:pt x="133" y="254"/>
                    </a:cubicBezTo>
                    <a:cubicBezTo>
                      <a:pt x="133" y="255"/>
                      <a:pt x="134" y="256"/>
                      <a:pt x="134" y="256"/>
                    </a:cubicBezTo>
                    <a:cubicBezTo>
                      <a:pt x="134" y="256"/>
                      <a:pt x="143" y="264"/>
                      <a:pt x="144" y="264"/>
                    </a:cubicBezTo>
                    <a:cubicBezTo>
                      <a:pt x="144" y="265"/>
                      <a:pt x="147" y="265"/>
                      <a:pt x="148" y="265"/>
                    </a:cubicBezTo>
                    <a:cubicBezTo>
                      <a:pt x="148" y="265"/>
                      <a:pt x="149" y="265"/>
                      <a:pt x="150" y="264"/>
                    </a:cubicBezTo>
                    <a:cubicBezTo>
                      <a:pt x="152" y="263"/>
                      <a:pt x="156" y="265"/>
                      <a:pt x="157" y="265"/>
                    </a:cubicBezTo>
                    <a:cubicBezTo>
                      <a:pt x="157" y="266"/>
                      <a:pt x="159" y="266"/>
                      <a:pt x="161" y="267"/>
                    </a:cubicBezTo>
                    <a:cubicBezTo>
                      <a:pt x="162" y="267"/>
                      <a:pt x="162" y="268"/>
                      <a:pt x="164" y="270"/>
                    </a:cubicBezTo>
                    <a:cubicBezTo>
                      <a:pt x="165" y="272"/>
                      <a:pt x="170" y="273"/>
                      <a:pt x="172" y="274"/>
                    </a:cubicBezTo>
                    <a:cubicBezTo>
                      <a:pt x="175" y="274"/>
                      <a:pt x="176" y="275"/>
                      <a:pt x="177" y="276"/>
                    </a:cubicBezTo>
                    <a:cubicBezTo>
                      <a:pt x="177" y="277"/>
                      <a:pt x="179" y="278"/>
                      <a:pt x="180" y="279"/>
                    </a:cubicBezTo>
                    <a:cubicBezTo>
                      <a:pt x="181" y="281"/>
                      <a:pt x="187" y="279"/>
                      <a:pt x="189" y="279"/>
                    </a:cubicBezTo>
                    <a:cubicBezTo>
                      <a:pt x="192" y="279"/>
                      <a:pt x="194" y="281"/>
                      <a:pt x="196" y="282"/>
                    </a:cubicBezTo>
                    <a:cubicBezTo>
                      <a:pt x="197" y="283"/>
                      <a:pt x="201" y="286"/>
                      <a:pt x="202" y="287"/>
                    </a:cubicBezTo>
                    <a:cubicBezTo>
                      <a:pt x="202" y="288"/>
                      <a:pt x="201" y="288"/>
                      <a:pt x="201" y="288"/>
                    </a:cubicBezTo>
                    <a:cubicBezTo>
                      <a:pt x="202" y="289"/>
                      <a:pt x="202" y="291"/>
                      <a:pt x="203" y="294"/>
                    </a:cubicBezTo>
                    <a:cubicBezTo>
                      <a:pt x="204" y="297"/>
                      <a:pt x="204" y="301"/>
                      <a:pt x="204" y="302"/>
                    </a:cubicBezTo>
                    <a:cubicBezTo>
                      <a:pt x="204" y="304"/>
                      <a:pt x="202" y="304"/>
                      <a:pt x="200" y="304"/>
                    </a:cubicBezTo>
                    <a:cubicBezTo>
                      <a:pt x="199" y="304"/>
                      <a:pt x="200" y="304"/>
                      <a:pt x="200" y="305"/>
                    </a:cubicBezTo>
                    <a:cubicBezTo>
                      <a:pt x="200" y="305"/>
                      <a:pt x="202" y="306"/>
                      <a:pt x="203" y="309"/>
                    </a:cubicBezTo>
                    <a:cubicBezTo>
                      <a:pt x="205" y="312"/>
                      <a:pt x="205" y="318"/>
                      <a:pt x="205" y="320"/>
                    </a:cubicBezTo>
                    <a:cubicBezTo>
                      <a:pt x="205" y="322"/>
                      <a:pt x="206" y="322"/>
                      <a:pt x="207" y="322"/>
                    </a:cubicBezTo>
                    <a:cubicBezTo>
                      <a:pt x="207" y="322"/>
                      <a:pt x="208" y="322"/>
                      <a:pt x="211" y="322"/>
                    </a:cubicBezTo>
                    <a:cubicBezTo>
                      <a:pt x="213" y="322"/>
                      <a:pt x="231" y="322"/>
                      <a:pt x="232" y="322"/>
                    </a:cubicBezTo>
                    <a:cubicBezTo>
                      <a:pt x="232" y="322"/>
                      <a:pt x="233" y="322"/>
                      <a:pt x="232" y="323"/>
                    </a:cubicBezTo>
                    <a:cubicBezTo>
                      <a:pt x="232" y="324"/>
                      <a:pt x="232" y="325"/>
                      <a:pt x="231" y="326"/>
                    </a:cubicBezTo>
                    <a:cubicBezTo>
                      <a:pt x="230" y="327"/>
                      <a:pt x="230" y="329"/>
                      <a:pt x="231" y="330"/>
                    </a:cubicBezTo>
                    <a:cubicBezTo>
                      <a:pt x="231" y="331"/>
                      <a:pt x="231" y="333"/>
                      <a:pt x="231" y="334"/>
                    </a:cubicBezTo>
                    <a:cubicBezTo>
                      <a:pt x="231" y="336"/>
                      <a:pt x="231" y="336"/>
                      <a:pt x="233" y="338"/>
                    </a:cubicBezTo>
                    <a:cubicBezTo>
                      <a:pt x="235" y="340"/>
                      <a:pt x="239" y="341"/>
                      <a:pt x="239" y="341"/>
                    </a:cubicBezTo>
                    <a:cubicBezTo>
                      <a:pt x="240" y="341"/>
                      <a:pt x="240" y="342"/>
                      <a:pt x="241" y="343"/>
                    </a:cubicBezTo>
                    <a:cubicBezTo>
                      <a:pt x="241" y="344"/>
                      <a:pt x="242" y="346"/>
                      <a:pt x="242" y="347"/>
                    </a:cubicBezTo>
                    <a:cubicBezTo>
                      <a:pt x="242" y="348"/>
                      <a:pt x="245" y="350"/>
                      <a:pt x="245" y="351"/>
                    </a:cubicBezTo>
                    <a:cubicBezTo>
                      <a:pt x="245" y="351"/>
                      <a:pt x="245" y="352"/>
                      <a:pt x="244" y="352"/>
                    </a:cubicBezTo>
                    <a:cubicBezTo>
                      <a:pt x="244" y="352"/>
                      <a:pt x="243" y="353"/>
                      <a:pt x="243" y="354"/>
                    </a:cubicBezTo>
                    <a:cubicBezTo>
                      <a:pt x="243" y="355"/>
                      <a:pt x="243" y="357"/>
                      <a:pt x="242" y="360"/>
                    </a:cubicBezTo>
                    <a:cubicBezTo>
                      <a:pt x="242" y="362"/>
                      <a:pt x="238" y="370"/>
                      <a:pt x="237" y="373"/>
                    </a:cubicBezTo>
                    <a:cubicBezTo>
                      <a:pt x="235" y="376"/>
                      <a:pt x="238" y="377"/>
                      <a:pt x="239" y="378"/>
                    </a:cubicBezTo>
                    <a:cubicBezTo>
                      <a:pt x="240" y="379"/>
                      <a:pt x="238" y="380"/>
                      <a:pt x="238" y="380"/>
                    </a:cubicBezTo>
                    <a:lnTo>
                      <a:pt x="235" y="38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0" name="Freeform 365">
                <a:extLst>
                  <a:ext uri="{FF2B5EF4-FFF2-40B4-BE49-F238E27FC236}">
                    <a16:creationId xmlns:a16="http://schemas.microsoft.com/office/drawing/2014/main" id="{934D5ED7-31BB-4791-ACE4-5F4CA19E83F2}"/>
                  </a:ext>
                </a:extLst>
              </p:cNvPr>
              <p:cNvSpPr>
                <a:spLocks/>
              </p:cNvSpPr>
              <p:nvPr/>
            </p:nvSpPr>
            <p:spPr bwMode="auto">
              <a:xfrm>
                <a:off x="2506" y="3252"/>
                <a:ext cx="5" cy="15"/>
              </a:xfrm>
              <a:custGeom>
                <a:avLst/>
                <a:gdLst>
                  <a:gd name="T0" fmla="*/ 1 w 4"/>
                  <a:gd name="T1" fmla="*/ 7 h 11"/>
                  <a:gd name="T2" fmla="*/ 2 w 4"/>
                  <a:gd name="T3" fmla="*/ 6 h 11"/>
                  <a:gd name="T4" fmla="*/ 1 w 4"/>
                  <a:gd name="T5" fmla="*/ 7 h 11"/>
                </a:gdLst>
                <a:ahLst/>
                <a:cxnLst>
                  <a:cxn ang="0">
                    <a:pos x="T0" y="T1"/>
                  </a:cxn>
                  <a:cxn ang="0">
                    <a:pos x="T2" y="T3"/>
                  </a:cxn>
                  <a:cxn ang="0">
                    <a:pos x="T4" y="T5"/>
                  </a:cxn>
                </a:cxnLst>
                <a:rect l="0" t="0" r="r" b="b"/>
                <a:pathLst>
                  <a:path w="4" h="11">
                    <a:moveTo>
                      <a:pt x="1" y="7"/>
                    </a:moveTo>
                    <a:cubicBezTo>
                      <a:pt x="1" y="7"/>
                      <a:pt x="0" y="11"/>
                      <a:pt x="2" y="6"/>
                    </a:cubicBezTo>
                    <a:cubicBezTo>
                      <a:pt x="4" y="0"/>
                      <a:pt x="1" y="2"/>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1" name="Freeform 366">
                <a:extLst>
                  <a:ext uri="{FF2B5EF4-FFF2-40B4-BE49-F238E27FC236}">
                    <a16:creationId xmlns:a16="http://schemas.microsoft.com/office/drawing/2014/main" id="{2609601A-F89D-45CC-9150-3D80246018B6}"/>
                  </a:ext>
                </a:extLst>
              </p:cNvPr>
              <p:cNvSpPr>
                <a:spLocks/>
              </p:cNvSpPr>
              <p:nvPr/>
            </p:nvSpPr>
            <p:spPr bwMode="auto">
              <a:xfrm>
                <a:off x="2591" y="3160"/>
                <a:ext cx="7" cy="4"/>
              </a:xfrm>
              <a:custGeom>
                <a:avLst/>
                <a:gdLst>
                  <a:gd name="T0" fmla="*/ 3 w 5"/>
                  <a:gd name="T1" fmla="*/ 1 h 3"/>
                  <a:gd name="T2" fmla="*/ 2 w 5"/>
                  <a:gd name="T3" fmla="*/ 3 h 3"/>
                  <a:gd name="T4" fmla="*/ 3 w 5"/>
                  <a:gd name="T5" fmla="*/ 1 h 3"/>
                </a:gdLst>
                <a:ahLst/>
                <a:cxnLst>
                  <a:cxn ang="0">
                    <a:pos x="T0" y="T1"/>
                  </a:cxn>
                  <a:cxn ang="0">
                    <a:pos x="T2" y="T3"/>
                  </a:cxn>
                  <a:cxn ang="0">
                    <a:pos x="T4" y="T5"/>
                  </a:cxn>
                </a:cxnLst>
                <a:rect l="0" t="0" r="r" b="b"/>
                <a:pathLst>
                  <a:path w="5" h="3">
                    <a:moveTo>
                      <a:pt x="3" y="1"/>
                    </a:moveTo>
                    <a:cubicBezTo>
                      <a:pt x="1" y="0"/>
                      <a:pt x="0" y="3"/>
                      <a:pt x="2" y="3"/>
                    </a:cubicBezTo>
                    <a:cubicBezTo>
                      <a:pt x="3"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2" name="Freeform 367">
                <a:extLst>
                  <a:ext uri="{FF2B5EF4-FFF2-40B4-BE49-F238E27FC236}">
                    <a16:creationId xmlns:a16="http://schemas.microsoft.com/office/drawing/2014/main" id="{3F8AEB7E-D3F7-4682-B444-1A5F2127BE7A}"/>
                  </a:ext>
                </a:extLst>
              </p:cNvPr>
              <p:cNvSpPr>
                <a:spLocks/>
              </p:cNvSpPr>
              <p:nvPr/>
            </p:nvSpPr>
            <p:spPr bwMode="auto">
              <a:xfrm>
                <a:off x="1830" y="2683"/>
                <a:ext cx="262" cy="376"/>
              </a:xfrm>
              <a:custGeom>
                <a:avLst/>
                <a:gdLst>
                  <a:gd name="T0" fmla="*/ 175 w 189"/>
                  <a:gd name="T1" fmla="*/ 258 h 274"/>
                  <a:gd name="T2" fmla="*/ 183 w 189"/>
                  <a:gd name="T3" fmla="*/ 247 h 274"/>
                  <a:gd name="T4" fmla="*/ 183 w 189"/>
                  <a:gd name="T5" fmla="*/ 242 h 274"/>
                  <a:gd name="T6" fmla="*/ 179 w 189"/>
                  <a:gd name="T7" fmla="*/ 231 h 274"/>
                  <a:gd name="T8" fmla="*/ 179 w 189"/>
                  <a:gd name="T9" fmla="*/ 224 h 274"/>
                  <a:gd name="T10" fmla="*/ 181 w 189"/>
                  <a:gd name="T11" fmla="*/ 217 h 274"/>
                  <a:gd name="T12" fmla="*/ 186 w 189"/>
                  <a:gd name="T13" fmla="*/ 211 h 274"/>
                  <a:gd name="T14" fmla="*/ 184 w 189"/>
                  <a:gd name="T15" fmla="*/ 194 h 274"/>
                  <a:gd name="T16" fmla="*/ 185 w 189"/>
                  <a:gd name="T17" fmla="*/ 178 h 274"/>
                  <a:gd name="T18" fmla="*/ 168 w 189"/>
                  <a:gd name="T19" fmla="*/ 163 h 274"/>
                  <a:gd name="T20" fmla="*/ 160 w 189"/>
                  <a:gd name="T21" fmla="*/ 162 h 274"/>
                  <a:gd name="T22" fmla="*/ 161 w 189"/>
                  <a:gd name="T23" fmla="*/ 143 h 274"/>
                  <a:gd name="T24" fmla="*/ 157 w 189"/>
                  <a:gd name="T25" fmla="*/ 142 h 274"/>
                  <a:gd name="T26" fmla="*/ 149 w 189"/>
                  <a:gd name="T27" fmla="*/ 148 h 274"/>
                  <a:gd name="T28" fmla="*/ 137 w 189"/>
                  <a:gd name="T29" fmla="*/ 147 h 274"/>
                  <a:gd name="T30" fmla="*/ 132 w 189"/>
                  <a:gd name="T31" fmla="*/ 140 h 274"/>
                  <a:gd name="T32" fmla="*/ 124 w 189"/>
                  <a:gd name="T33" fmla="*/ 132 h 274"/>
                  <a:gd name="T34" fmla="*/ 113 w 189"/>
                  <a:gd name="T35" fmla="*/ 114 h 274"/>
                  <a:gd name="T36" fmla="*/ 114 w 189"/>
                  <a:gd name="T37" fmla="*/ 108 h 274"/>
                  <a:gd name="T38" fmla="*/ 121 w 189"/>
                  <a:gd name="T39" fmla="*/ 96 h 274"/>
                  <a:gd name="T40" fmla="*/ 126 w 189"/>
                  <a:gd name="T41" fmla="*/ 80 h 274"/>
                  <a:gd name="T42" fmla="*/ 144 w 189"/>
                  <a:gd name="T43" fmla="*/ 65 h 274"/>
                  <a:gd name="T44" fmla="*/ 156 w 189"/>
                  <a:gd name="T45" fmla="*/ 63 h 274"/>
                  <a:gd name="T46" fmla="*/ 165 w 189"/>
                  <a:gd name="T47" fmla="*/ 61 h 274"/>
                  <a:gd name="T48" fmla="*/ 168 w 189"/>
                  <a:gd name="T49" fmla="*/ 63 h 274"/>
                  <a:gd name="T50" fmla="*/ 165 w 189"/>
                  <a:gd name="T51" fmla="*/ 56 h 274"/>
                  <a:gd name="T52" fmla="*/ 166 w 189"/>
                  <a:gd name="T53" fmla="*/ 43 h 274"/>
                  <a:gd name="T54" fmla="*/ 158 w 189"/>
                  <a:gd name="T55" fmla="*/ 33 h 274"/>
                  <a:gd name="T56" fmla="*/ 153 w 189"/>
                  <a:gd name="T57" fmla="*/ 34 h 274"/>
                  <a:gd name="T58" fmla="*/ 143 w 189"/>
                  <a:gd name="T59" fmla="*/ 32 h 274"/>
                  <a:gd name="T60" fmla="*/ 139 w 189"/>
                  <a:gd name="T61" fmla="*/ 35 h 274"/>
                  <a:gd name="T62" fmla="*/ 130 w 189"/>
                  <a:gd name="T63" fmla="*/ 36 h 274"/>
                  <a:gd name="T64" fmla="*/ 127 w 189"/>
                  <a:gd name="T65" fmla="*/ 36 h 274"/>
                  <a:gd name="T66" fmla="*/ 118 w 189"/>
                  <a:gd name="T67" fmla="*/ 23 h 274"/>
                  <a:gd name="T68" fmla="*/ 108 w 189"/>
                  <a:gd name="T69" fmla="*/ 15 h 274"/>
                  <a:gd name="T70" fmla="*/ 102 w 189"/>
                  <a:gd name="T71" fmla="*/ 6 h 274"/>
                  <a:gd name="T72" fmla="*/ 91 w 189"/>
                  <a:gd name="T73" fmla="*/ 1 h 274"/>
                  <a:gd name="T74" fmla="*/ 86 w 189"/>
                  <a:gd name="T75" fmla="*/ 2 h 274"/>
                  <a:gd name="T76" fmla="*/ 90 w 189"/>
                  <a:gd name="T77" fmla="*/ 7 h 274"/>
                  <a:gd name="T78" fmla="*/ 87 w 189"/>
                  <a:gd name="T79" fmla="*/ 21 h 274"/>
                  <a:gd name="T80" fmla="*/ 69 w 189"/>
                  <a:gd name="T81" fmla="*/ 38 h 274"/>
                  <a:gd name="T82" fmla="*/ 50 w 189"/>
                  <a:gd name="T83" fmla="*/ 46 h 274"/>
                  <a:gd name="T84" fmla="*/ 45 w 189"/>
                  <a:gd name="T85" fmla="*/ 52 h 274"/>
                  <a:gd name="T86" fmla="*/ 39 w 189"/>
                  <a:gd name="T87" fmla="*/ 68 h 274"/>
                  <a:gd name="T88" fmla="*/ 29 w 189"/>
                  <a:gd name="T89" fmla="*/ 70 h 274"/>
                  <a:gd name="T90" fmla="*/ 20 w 189"/>
                  <a:gd name="T91" fmla="*/ 63 h 274"/>
                  <a:gd name="T92" fmla="*/ 14 w 189"/>
                  <a:gd name="T93" fmla="*/ 63 h 274"/>
                  <a:gd name="T94" fmla="*/ 18 w 189"/>
                  <a:gd name="T95" fmla="*/ 57 h 274"/>
                  <a:gd name="T96" fmla="*/ 15 w 189"/>
                  <a:gd name="T97" fmla="*/ 50 h 274"/>
                  <a:gd name="T98" fmla="*/ 3 w 189"/>
                  <a:gd name="T99" fmla="*/ 62 h 274"/>
                  <a:gd name="T100" fmla="*/ 8 w 189"/>
                  <a:gd name="T101" fmla="*/ 85 h 274"/>
                  <a:gd name="T102" fmla="*/ 8 w 189"/>
                  <a:gd name="T103" fmla="*/ 92 h 274"/>
                  <a:gd name="T104" fmla="*/ 34 w 189"/>
                  <a:gd name="T105" fmla="*/ 121 h 274"/>
                  <a:gd name="T106" fmla="*/ 54 w 189"/>
                  <a:gd name="T107" fmla="*/ 160 h 274"/>
                  <a:gd name="T108" fmla="*/ 63 w 189"/>
                  <a:gd name="T109" fmla="*/ 174 h 274"/>
                  <a:gd name="T110" fmla="*/ 77 w 189"/>
                  <a:gd name="T111" fmla="*/ 203 h 274"/>
                  <a:gd name="T112" fmla="*/ 78 w 189"/>
                  <a:gd name="T113" fmla="*/ 212 h 274"/>
                  <a:gd name="T114" fmla="*/ 87 w 189"/>
                  <a:gd name="T115" fmla="*/ 222 h 274"/>
                  <a:gd name="T116" fmla="*/ 112 w 189"/>
                  <a:gd name="T117" fmla="*/ 240 h 274"/>
                  <a:gd name="T118" fmla="*/ 148 w 189"/>
                  <a:gd name="T119" fmla="*/ 260 h 274"/>
                  <a:gd name="T120" fmla="*/ 163 w 189"/>
                  <a:gd name="T121" fmla="*/ 274 h 274"/>
                  <a:gd name="T122" fmla="*/ 172 w 189"/>
                  <a:gd name="T123"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274">
                    <a:moveTo>
                      <a:pt x="176" y="262"/>
                    </a:moveTo>
                    <a:cubicBezTo>
                      <a:pt x="177" y="261"/>
                      <a:pt x="177" y="261"/>
                      <a:pt x="177" y="261"/>
                    </a:cubicBezTo>
                    <a:cubicBezTo>
                      <a:pt x="177" y="260"/>
                      <a:pt x="175" y="259"/>
                      <a:pt x="175" y="258"/>
                    </a:cubicBezTo>
                    <a:cubicBezTo>
                      <a:pt x="174" y="258"/>
                      <a:pt x="174" y="258"/>
                      <a:pt x="175" y="257"/>
                    </a:cubicBezTo>
                    <a:cubicBezTo>
                      <a:pt x="175" y="257"/>
                      <a:pt x="177" y="255"/>
                      <a:pt x="178" y="254"/>
                    </a:cubicBezTo>
                    <a:cubicBezTo>
                      <a:pt x="179" y="253"/>
                      <a:pt x="183" y="248"/>
                      <a:pt x="183" y="247"/>
                    </a:cubicBezTo>
                    <a:cubicBezTo>
                      <a:pt x="184" y="246"/>
                      <a:pt x="185" y="245"/>
                      <a:pt x="186" y="244"/>
                    </a:cubicBezTo>
                    <a:cubicBezTo>
                      <a:pt x="187" y="244"/>
                      <a:pt x="186" y="243"/>
                      <a:pt x="185" y="242"/>
                    </a:cubicBezTo>
                    <a:cubicBezTo>
                      <a:pt x="185" y="242"/>
                      <a:pt x="184" y="242"/>
                      <a:pt x="183" y="242"/>
                    </a:cubicBezTo>
                    <a:cubicBezTo>
                      <a:pt x="182" y="242"/>
                      <a:pt x="182" y="241"/>
                      <a:pt x="182" y="241"/>
                    </a:cubicBezTo>
                    <a:cubicBezTo>
                      <a:pt x="182" y="241"/>
                      <a:pt x="179" y="233"/>
                      <a:pt x="179" y="232"/>
                    </a:cubicBezTo>
                    <a:cubicBezTo>
                      <a:pt x="178" y="231"/>
                      <a:pt x="179" y="231"/>
                      <a:pt x="179" y="231"/>
                    </a:cubicBezTo>
                    <a:cubicBezTo>
                      <a:pt x="179" y="231"/>
                      <a:pt x="181" y="228"/>
                      <a:pt x="182" y="227"/>
                    </a:cubicBezTo>
                    <a:cubicBezTo>
                      <a:pt x="182" y="227"/>
                      <a:pt x="181" y="226"/>
                      <a:pt x="180" y="225"/>
                    </a:cubicBezTo>
                    <a:cubicBezTo>
                      <a:pt x="180" y="225"/>
                      <a:pt x="179" y="224"/>
                      <a:pt x="179" y="224"/>
                    </a:cubicBezTo>
                    <a:cubicBezTo>
                      <a:pt x="179" y="224"/>
                      <a:pt x="179" y="222"/>
                      <a:pt x="179" y="221"/>
                    </a:cubicBezTo>
                    <a:cubicBezTo>
                      <a:pt x="179" y="221"/>
                      <a:pt x="179" y="219"/>
                      <a:pt x="179" y="219"/>
                    </a:cubicBezTo>
                    <a:cubicBezTo>
                      <a:pt x="180" y="219"/>
                      <a:pt x="181" y="217"/>
                      <a:pt x="181" y="217"/>
                    </a:cubicBezTo>
                    <a:cubicBezTo>
                      <a:pt x="181" y="216"/>
                      <a:pt x="182" y="215"/>
                      <a:pt x="183" y="215"/>
                    </a:cubicBezTo>
                    <a:cubicBezTo>
                      <a:pt x="184" y="215"/>
                      <a:pt x="185" y="213"/>
                      <a:pt x="185" y="212"/>
                    </a:cubicBezTo>
                    <a:cubicBezTo>
                      <a:pt x="185" y="211"/>
                      <a:pt x="185" y="212"/>
                      <a:pt x="186" y="211"/>
                    </a:cubicBezTo>
                    <a:cubicBezTo>
                      <a:pt x="186" y="210"/>
                      <a:pt x="185" y="208"/>
                      <a:pt x="184" y="206"/>
                    </a:cubicBezTo>
                    <a:cubicBezTo>
                      <a:pt x="183" y="203"/>
                      <a:pt x="183" y="200"/>
                      <a:pt x="183" y="199"/>
                    </a:cubicBezTo>
                    <a:cubicBezTo>
                      <a:pt x="183" y="198"/>
                      <a:pt x="184" y="195"/>
                      <a:pt x="184" y="194"/>
                    </a:cubicBezTo>
                    <a:cubicBezTo>
                      <a:pt x="184" y="193"/>
                      <a:pt x="188" y="187"/>
                      <a:pt x="188" y="187"/>
                    </a:cubicBezTo>
                    <a:cubicBezTo>
                      <a:pt x="189" y="186"/>
                      <a:pt x="189" y="185"/>
                      <a:pt x="188" y="185"/>
                    </a:cubicBezTo>
                    <a:cubicBezTo>
                      <a:pt x="188" y="184"/>
                      <a:pt x="186" y="180"/>
                      <a:pt x="185" y="178"/>
                    </a:cubicBezTo>
                    <a:cubicBezTo>
                      <a:pt x="184" y="176"/>
                      <a:pt x="178" y="166"/>
                      <a:pt x="175" y="162"/>
                    </a:cubicBezTo>
                    <a:cubicBezTo>
                      <a:pt x="174" y="162"/>
                      <a:pt x="173" y="162"/>
                      <a:pt x="172" y="162"/>
                    </a:cubicBezTo>
                    <a:cubicBezTo>
                      <a:pt x="171" y="161"/>
                      <a:pt x="169" y="162"/>
                      <a:pt x="168" y="163"/>
                    </a:cubicBezTo>
                    <a:cubicBezTo>
                      <a:pt x="167" y="163"/>
                      <a:pt x="165" y="165"/>
                      <a:pt x="163" y="164"/>
                    </a:cubicBezTo>
                    <a:cubicBezTo>
                      <a:pt x="161" y="162"/>
                      <a:pt x="161" y="162"/>
                      <a:pt x="161" y="163"/>
                    </a:cubicBezTo>
                    <a:cubicBezTo>
                      <a:pt x="160" y="163"/>
                      <a:pt x="160" y="163"/>
                      <a:pt x="160" y="162"/>
                    </a:cubicBezTo>
                    <a:cubicBezTo>
                      <a:pt x="160" y="161"/>
                      <a:pt x="160" y="147"/>
                      <a:pt x="160" y="147"/>
                    </a:cubicBezTo>
                    <a:cubicBezTo>
                      <a:pt x="160" y="147"/>
                      <a:pt x="160" y="146"/>
                      <a:pt x="160" y="145"/>
                    </a:cubicBezTo>
                    <a:cubicBezTo>
                      <a:pt x="161" y="144"/>
                      <a:pt x="162" y="144"/>
                      <a:pt x="161" y="143"/>
                    </a:cubicBezTo>
                    <a:cubicBezTo>
                      <a:pt x="160" y="142"/>
                      <a:pt x="160" y="141"/>
                      <a:pt x="160" y="141"/>
                    </a:cubicBezTo>
                    <a:cubicBezTo>
                      <a:pt x="161" y="141"/>
                      <a:pt x="162" y="139"/>
                      <a:pt x="161" y="140"/>
                    </a:cubicBezTo>
                    <a:cubicBezTo>
                      <a:pt x="160" y="140"/>
                      <a:pt x="159" y="141"/>
                      <a:pt x="157" y="142"/>
                    </a:cubicBezTo>
                    <a:cubicBezTo>
                      <a:pt x="156" y="143"/>
                      <a:pt x="155" y="145"/>
                      <a:pt x="154" y="145"/>
                    </a:cubicBezTo>
                    <a:cubicBezTo>
                      <a:pt x="153" y="146"/>
                      <a:pt x="152" y="146"/>
                      <a:pt x="152" y="147"/>
                    </a:cubicBezTo>
                    <a:cubicBezTo>
                      <a:pt x="151" y="147"/>
                      <a:pt x="150" y="148"/>
                      <a:pt x="149" y="148"/>
                    </a:cubicBezTo>
                    <a:cubicBezTo>
                      <a:pt x="148" y="148"/>
                      <a:pt x="141" y="148"/>
                      <a:pt x="140" y="148"/>
                    </a:cubicBezTo>
                    <a:cubicBezTo>
                      <a:pt x="139" y="148"/>
                      <a:pt x="138" y="148"/>
                      <a:pt x="138" y="148"/>
                    </a:cubicBezTo>
                    <a:cubicBezTo>
                      <a:pt x="137" y="148"/>
                      <a:pt x="137" y="148"/>
                      <a:pt x="137" y="147"/>
                    </a:cubicBezTo>
                    <a:cubicBezTo>
                      <a:pt x="137" y="147"/>
                      <a:pt x="137" y="145"/>
                      <a:pt x="136" y="144"/>
                    </a:cubicBezTo>
                    <a:cubicBezTo>
                      <a:pt x="135" y="143"/>
                      <a:pt x="135" y="143"/>
                      <a:pt x="135" y="142"/>
                    </a:cubicBezTo>
                    <a:cubicBezTo>
                      <a:pt x="135" y="142"/>
                      <a:pt x="134" y="140"/>
                      <a:pt x="132" y="140"/>
                    </a:cubicBezTo>
                    <a:cubicBezTo>
                      <a:pt x="130" y="140"/>
                      <a:pt x="123" y="139"/>
                      <a:pt x="123" y="139"/>
                    </a:cubicBezTo>
                    <a:cubicBezTo>
                      <a:pt x="123" y="139"/>
                      <a:pt x="121" y="139"/>
                      <a:pt x="122" y="138"/>
                    </a:cubicBezTo>
                    <a:cubicBezTo>
                      <a:pt x="124" y="137"/>
                      <a:pt x="126" y="135"/>
                      <a:pt x="124" y="132"/>
                    </a:cubicBezTo>
                    <a:cubicBezTo>
                      <a:pt x="122" y="130"/>
                      <a:pt x="120" y="127"/>
                      <a:pt x="119" y="126"/>
                    </a:cubicBezTo>
                    <a:cubicBezTo>
                      <a:pt x="118" y="124"/>
                      <a:pt x="116" y="122"/>
                      <a:pt x="116" y="120"/>
                    </a:cubicBezTo>
                    <a:cubicBezTo>
                      <a:pt x="115" y="118"/>
                      <a:pt x="115" y="115"/>
                      <a:pt x="113" y="114"/>
                    </a:cubicBezTo>
                    <a:cubicBezTo>
                      <a:pt x="111" y="112"/>
                      <a:pt x="110" y="111"/>
                      <a:pt x="110" y="111"/>
                    </a:cubicBezTo>
                    <a:cubicBezTo>
                      <a:pt x="110" y="111"/>
                      <a:pt x="110" y="111"/>
                      <a:pt x="111" y="110"/>
                    </a:cubicBezTo>
                    <a:cubicBezTo>
                      <a:pt x="111" y="110"/>
                      <a:pt x="113" y="109"/>
                      <a:pt x="114" y="108"/>
                    </a:cubicBezTo>
                    <a:cubicBezTo>
                      <a:pt x="114" y="107"/>
                      <a:pt x="114" y="106"/>
                      <a:pt x="113" y="106"/>
                    </a:cubicBezTo>
                    <a:cubicBezTo>
                      <a:pt x="113" y="105"/>
                      <a:pt x="113" y="104"/>
                      <a:pt x="113" y="103"/>
                    </a:cubicBezTo>
                    <a:cubicBezTo>
                      <a:pt x="114" y="102"/>
                      <a:pt x="116" y="98"/>
                      <a:pt x="121" y="96"/>
                    </a:cubicBezTo>
                    <a:cubicBezTo>
                      <a:pt x="121" y="96"/>
                      <a:pt x="123" y="95"/>
                      <a:pt x="122" y="93"/>
                    </a:cubicBezTo>
                    <a:cubicBezTo>
                      <a:pt x="122" y="92"/>
                      <a:pt x="122" y="90"/>
                      <a:pt x="122" y="88"/>
                    </a:cubicBezTo>
                    <a:cubicBezTo>
                      <a:pt x="123" y="87"/>
                      <a:pt x="126" y="82"/>
                      <a:pt x="126" y="80"/>
                    </a:cubicBezTo>
                    <a:cubicBezTo>
                      <a:pt x="126" y="78"/>
                      <a:pt x="127" y="75"/>
                      <a:pt x="127" y="75"/>
                    </a:cubicBezTo>
                    <a:cubicBezTo>
                      <a:pt x="128" y="74"/>
                      <a:pt x="136" y="70"/>
                      <a:pt x="137" y="69"/>
                    </a:cubicBezTo>
                    <a:cubicBezTo>
                      <a:pt x="139" y="67"/>
                      <a:pt x="142" y="65"/>
                      <a:pt x="144" y="65"/>
                    </a:cubicBezTo>
                    <a:cubicBezTo>
                      <a:pt x="145" y="65"/>
                      <a:pt x="146" y="65"/>
                      <a:pt x="147" y="65"/>
                    </a:cubicBezTo>
                    <a:cubicBezTo>
                      <a:pt x="148" y="64"/>
                      <a:pt x="151" y="64"/>
                      <a:pt x="152" y="64"/>
                    </a:cubicBezTo>
                    <a:cubicBezTo>
                      <a:pt x="153" y="64"/>
                      <a:pt x="155" y="64"/>
                      <a:pt x="156" y="63"/>
                    </a:cubicBezTo>
                    <a:cubicBezTo>
                      <a:pt x="157" y="62"/>
                      <a:pt x="159" y="60"/>
                      <a:pt x="160" y="60"/>
                    </a:cubicBezTo>
                    <a:cubicBezTo>
                      <a:pt x="162" y="61"/>
                      <a:pt x="163" y="61"/>
                      <a:pt x="164" y="61"/>
                    </a:cubicBezTo>
                    <a:cubicBezTo>
                      <a:pt x="164" y="61"/>
                      <a:pt x="165" y="60"/>
                      <a:pt x="165" y="61"/>
                    </a:cubicBezTo>
                    <a:cubicBezTo>
                      <a:pt x="164" y="61"/>
                      <a:pt x="165" y="61"/>
                      <a:pt x="165" y="62"/>
                    </a:cubicBezTo>
                    <a:cubicBezTo>
                      <a:pt x="165" y="62"/>
                      <a:pt x="165" y="63"/>
                      <a:pt x="166" y="63"/>
                    </a:cubicBezTo>
                    <a:cubicBezTo>
                      <a:pt x="166" y="63"/>
                      <a:pt x="168" y="62"/>
                      <a:pt x="168" y="63"/>
                    </a:cubicBezTo>
                    <a:cubicBezTo>
                      <a:pt x="169" y="63"/>
                      <a:pt x="169" y="63"/>
                      <a:pt x="169" y="63"/>
                    </a:cubicBezTo>
                    <a:cubicBezTo>
                      <a:pt x="169" y="63"/>
                      <a:pt x="170" y="62"/>
                      <a:pt x="170" y="62"/>
                    </a:cubicBezTo>
                    <a:cubicBezTo>
                      <a:pt x="168" y="60"/>
                      <a:pt x="165" y="57"/>
                      <a:pt x="165" y="56"/>
                    </a:cubicBezTo>
                    <a:cubicBezTo>
                      <a:pt x="164" y="55"/>
                      <a:pt x="163" y="56"/>
                      <a:pt x="161" y="56"/>
                    </a:cubicBezTo>
                    <a:cubicBezTo>
                      <a:pt x="160" y="57"/>
                      <a:pt x="159" y="55"/>
                      <a:pt x="160" y="53"/>
                    </a:cubicBezTo>
                    <a:cubicBezTo>
                      <a:pt x="160" y="51"/>
                      <a:pt x="165" y="44"/>
                      <a:pt x="166" y="43"/>
                    </a:cubicBezTo>
                    <a:cubicBezTo>
                      <a:pt x="167" y="42"/>
                      <a:pt x="168" y="41"/>
                      <a:pt x="168" y="38"/>
                    </a:cubicBezTo>
                    <a:cubicBezTo>
                      <a:pt x="168" y="36"/>
                      <a:pt x="163" y="36"/>
                      <a:pt x="162" y="35"/>
                    </a:cubicBezTo>
                    <a:cubicBezTo>
                      <a:pt x="160" y="35"/>
                      <a:pt x="159" y="34"/>
                      <a:pt x="158" y="33"/>
                    </a:cubicBezTo>
                    <a:cubicBezTo>
                      <a:pt x="157" y="33"/>
                      <a:pt x="157" y="32"/>
                      <a:pt x="156" y="32"/>
                    </a:cubicBezTo>
                    <a:cubicBezTo>
                      <a:pt x="155" y="32"/>
                      <a:pt x="155" y="33"/>
                      <a:pt x="155" y="33"/>
                    </a:cubicBezTo>
                    <a:cubicBezTo>
                      <a:pt x="154" y="33"/>
                      <a:pt x="154" y="33"/>
                      <a:pt x="153" y="34"/>
                    </a:cubicBezTo>
                    <a:cubicBezTo>
                      <a:pt x="152" y="34"/>
                      <a:pt x="152" y="34"/>
                      <a:pt x="151" y="34"/>
                    </a:cubicBezTo>
                    <a:cubicBezTo>
                      <a:pt x="150" y="35"/>
                      <a:pt x="147" y="34"/>
                      <a:pt x="146" y="33"/>
                    </a:cubicBezTo>
                    <a:cubicBezTo>
                      <a:pt x="145" y="33"/>
                      <a:pt x="144" y="32"/>
                      <a:pt x="143" y="32"/>
                    </a:cubicBezTo>
                    <a:cubicBezTo>
                      <a:pt x="142" y="32"/>
                      <a:pt x="142" y="33"/>
                      <a:pt x="141" y="33"/>
                    </a:cubicBezTo>
                    <a:cubicBezTo>
                      <a:pt x="141" y="34"/>
                      <a:pt x="141" y="34"/>
                      <a:pt x="140" y="34"/>
                    </a:cubicBezTo>
                    <a:cubicBezTo>
                      <a:pt x="140" y="34"/>
                      <a:pt x="139" y="34"/>
                      <a:pt x="139" y="35"/>
                    </a:cubicBezTo>
                    <a:cubicBezTo>
                      <a:pt x="138" y="36"/>
                      <a:pt x="137" y="36"/>
                      <a:pt x="136" y="36"/>
                    </a:cubicBezTo>
                    <a:cubicBezTo>
                      <a:pt x="135" y="36"/>
                      <a:pt x="132" y="35"/>
                      <a:pt x="131" y="35"/>
                    </a:cubicBezTo>
                    <a:cubicBezTo>
                      <a:pt x="131" y="35"/>
                      <a:pt x="131" y="35"/>
                      <a:pt x="130" y="36"/>
                    </a:cubicBezTo>
                    <a:cubicBezTo>
                      <a:pt x="130" y="36"/>
                      <a:pt x="130" y="36"/>
                      <a:pt x="130" y="36"/>
                    </a:cubicBezTo>
                    <a:cubicBezTo>
                      <a:pt x="129" y="36"/>
                      <a:pt x="129" y="36"/>
                      <a:pt x="129" y="36"/>
                    </a:cubicBezTo>
                    <a:cubicBezTo>
                      <a:pt x="128" y="36"/>
                      <a:pt x="127" y="36"/>
                      <a:pt x="127" y="36"/>
                    </a:cubicBezTo>
                    <a:cubicBezTo>
                      <a:pt x="125" y="37"/>
                      <a:pt x="123" y="31"/>
                      <a:pt x="123" y="29"/>
                    </a:cubicBezTo>
                    <a:cubicBezTo>
                      <a:pt x="123" y="27"/>
                      <a:pt x="121" y="27"/>
                      <a:pt x="120" y="26"/>
                    </a:cubicBezTo>
                    <a:cubicBezTo>
                      <a:pt x="118" y="26"/>
                      <a:pt x="117" y="26"/>
                      <a:pt x="118" y="23"/>
                    </a:cubicBezTo>
                    <a:cubicBezTo>
                      <a:pt x="118" y="20"/>
                      <a:pt x="116" y="19"/>
                      <a:pt x="114" y="18"/>
                    </a:cubicBezTo>
                    <a:cubicBezTo>
                      <a:pt x="113" y="18"/>
                      <a:pt x="111" y="17"/>
                      <a:pt x="111" y="16"/>
                    </a:cubicBezTo>
                    <a:cubicBezTo>
                      <a:pt x="110" y="15"/>
                      <a:pt x="109" y="15"/>
                      <a:pt x="108" y="15"/>
                    </a:cubicBezTo>
                    <a:cubicBezTo>
                      <a:pt x="106" y="14"/>
                      <a:pt x="106" y="14"/>
                      <a:pt x="106" y="13"/>
                    </a:cubicBezTo>
                    <a:cubicBezTo>
                      <a:pt x="106" y="13"/>
                      <a:pt x="104" y="8"/>
                      <a:pt x="104" y="8"/>
                    </a:cubicBezTo>
                    <a:cubicBezTo>
                      <a:pt x="104" y="7"/>
                      <a:pt x="104" y="7"/>
                      <a:pt x="102" y="6"/>
                    </a:cubicBezTo>
                    <a:cubicBezTo>
                      <a:pt x="101" y="5"/>
                      <a:pt x="98" y="2"/>
                      <a:pt x="96" y="1"/>
                    </a:cubicBezTo>
                    <a:cubicBezTo>
                      <a:pt x="94" y="0"/>
                      <a:pt x="92" y="0"/>
                      <a:pt x="91" y="1"/>
                    </a:cubicBezTo>
                    <a:cubicBezTo>
                      <a:pt x="91" y="1"/>
                      <a:pt x="91" y="1"/>
                      <a:pt x="91" y="1"/>
                    </a:cubicBezTo>
                    <a:cubicBezTo>
                      <a:pt x="90" y="1"/>
                      <a:pt x="89" y="1"/>
                      <a:pt x="89" y="1"/>
                    </a:cubicBezTo>
                    <a:cubicBezTo>
                      <a:pt x="88" y="0"/>
                      <a:pt x="87" y="0"/>
                      <a:pt x="86" y="1"/>
                    </a:cubicBezTo>
                    <a:cubicBezTo>
                      <a:pt x="85" y="1"/>
                      <a:pt x="86" y="1"/>
                      <a:pt x="86" y="2"/>
                    </a:cubicBezTo>
                    <a:cubicBezTo>
                      <a:pt x="86" y="2"/>
                      <a:pt x="87" y="2"/>
                      <a:pt x="87" y="2"/>
                    </a:cubicBezTo>
                    <a:cubicBezTo>
                      <a:pt x="88" y="2"/>
                      <a:pt x="88" y="3"/>
                      <a:pt x="88" y="4"/>
                    </a:cubicBezTo>
                    <a:cubicBezTo>
                      <a:pt x="88" y="5"/>
                      <a:pt x="89" y="6"/>
                      <a:pt x="90" y="7"/>
                    </a:cubicBezTo>
                    <a:cubicBezTo>
                      <a:pt x="91" y="8"/>
                      <a:pt x="91" y="10"/>
                      <a:pt x="92" y="11"/>
                    </a:cubicBezTo>
                    <a:cubicBezTo>
                      <a:pt x="92" y="13"/>
                      <a:pt x="90" y="15"/>
                      <a:pt x="90" y="15"/>
                    </a:cubicBezTo>
                    <a:cubicBezTo>
                      <a:pt x="89" y="16"/>
                      <a:pt x="87" y="20"/>
                      <a:pt x="87" y="21"/>
                    </a:cubicBezTo>
                    <a:cubicBezTo>
                      <a:pt x="86" y="22"/>
                      <a:pt x="84" y="25"/>
                      <a:pt x="83" y="26"/>
                    </a:cubicBezTo>
                    <a:cubicBezTo>
                      <a:pt x="82" y="27"/>
                      <a:pt x="72" y="36"/>
                      <a:pt x="71" y="36"/>
                    </a:cubicBezTo>
                    <a:cubicBezTo>
                      <a:pt x="70" y="37"/>
                      <a:pt x="69" y="38"/>
                      <a:pt x="69" y="38"/>
                    </a:cubicBezTo>
                    <a:cubicBezTo>
                      <a:pt x="69" y="38"/>
                      <a:pt x="54" y="43"/>
                      <a:pt x="54" y="43"/>
                    </a:cubicBezTo>
                    <a:cubicBezTo>
                      <a:pt x="53" y="43"/>
                      <a:pt x="53" y="43"/>
                      <a:pt x="53" y="44"/>
                    </a:cubicBezTo>
                    <a:cubicBezTo>
                      <a:pt x="52" y="44"/>
                      <a:pt x="52" y="44"/>
                      <a:pt x="50" y="46"/>
                    </a:cubicBezTo>
                    <a:cubicBezTo>
                      <a:pt x="49" y="48"/>
                      <a:pt x="48" y="48"/>
                      <a:pt x="48" y="50"/>
                    </a:cubicBezTo>
                    <a:cubicBezTo>
                      <a:pt x="48" y="51"/>
                      <a:pt x="46" y="51"/>
                      <a:pt x="46" y="51"/>
                    </a:cubicBezTo>
                    <a:cubicBezTo>
                      <a:pt x="45" y="51"/>
                      <a:pt x="45" y="52"/>
                      <a:pt x="45" y="52"/>
                    </a:cubicBezTo>
                    <a:cubicBezTo>
                      <a:pt x="45" y="52"/>
                      <a:pt x="45" y="53"/>
                      <a:pt x="44" y="54"/>
                    </a:cubicBezTo>
                    <a:cubicBezTo>
                      <a:pt x="44" y="56"/>
                      <a:pt x="41" y="63"/>
                      <a:pt x="41" y="65"/>
                    </a:cubicBezTo>
                    <a:cubicBezTo>
                      <a:pt x="41" y="66"/>
                      <a:pt x="40" y="68"/>
                      <a:pt x="39" y="68"/>
                    </a:cubicBezTo>
                    <a:cubicBezTo>
                      <a:pt x="38" y="69"/>
                      <a:pt x="37" y="71"/>
                      <a:pt x="36" y="72"/>
                    </a:cubicBezTo>
                    <a:cubicBezTo>
                      <a:pt x="35" y="73"/>
                      <a:pt x="34" y="73"/>
                      <a:pt x="33" y="73"/>
                    </a:cubicBezTo>
                    <a:cubicBezTo>
                      <a:pt x="31" y="72"/>
                      <a:pt x="30" y="71"/>
                      <a:pt x="29" y="70"/>
                    </a:cubicBezTo>
                    <a:cubicBezTo>
                      <a:pt x="29" y="70"/>
                      <a:pt x="27" y="66"/>
                      <a:pt x="26" y="65"/>
                    </a:cubicBezTo>
                    <a:cubicBezTo>
                      <a:pt x="26" y="65"/>
                      <a:pt x="25" y="65"/>
                      <a:pt x="24" y="65"/>
                    </a:cubicBezTo>
                    <a:cubicBezTo>
                      <a:pt x="23" y="65"/>
                      <a:pt x="22" y="64"/>
                      <a:pt x="20" y="63"/>
                    </a:cubicBezTo>
                    <a:cubicBezTo>
                      <a:pt x="19" y="62"/>
                      <a:pt x="18" y="63"/>
                      <a:pt x="17" y="64"/>
                    </a:cubicBezTo>
                    <a:cubicBezTo>
                      <a:pt x="17" y="65"/>
                      <a:pt x="14" y="65"/>
                      <a:pt x="14" y="65"/>
                    </a:cubicBezTo>
                    <a:cubicBezTo>
                      <a:pt x="13" y="64"/>
                      <a:pt x="14" y="64"/>
                      <a:pt x="14" y="63"/>
                    </a:cubicBezTo>
                    <a:cubicBezTo>
                      <a:pt x="14" y="63"/>
                      <a:pt x="13" y="60"/>
                      <a:pt x="13" y="60"/>
                    </a:cubicBezTo>
                    <a:cubicBezTo>
                      <a:pt x="13" y="59"/>
                      <a:pt x="14" y="59"/>
                      <a:pt x="14" y="58"/>
                    </a:cubicBezTo>
                    <a:cubicBezTo>
                      <a:pt x="15" y="58"/>
                      <a:pt x="17" y="57"/>
                      <a:pt x="18" y="57"/>
                    </a:cubicBezTo>
                    <a:cubicBezTo>
                      <a:pt x="18" y="57"/>
                      <a:pt x="18" y="56"/>
                      <a:pt x="18" y="56"/>
                    </a:cubicBezTo>
                    <a:cubicBezTo>
                      <a:pt x="16" y="50"/>
                      <a:pt x="16" y="50"/>
                      <a:pt x="16" y="50"/>
                    </a:cubicBezTo>
                    <a:cubicBezTo>
                      <a:pt x="16" y="50"/>
                      <a:pt x="16" y="50"/>
                      <a:pt x="15" y="50"/>
                    </a:cubicBezTo>
                    <a:cubicBezTo>
                      <a:pt x="15" y="51"/>
                      <a:pt x="12" y="53"/>
                      <a:pt x="12" y="53"/>
                    </a:cubicBezTo>
                    <a:cubicBezTo>
                      <a:pt x="11" y="54"/>
                      <a:pt x="8" y="56"/>
                      <a:pt x="8" y="57"/>
                    </a:cubicBezTo>
                    <a:cubicBezTo>
                      <a:pt x="7" y="58"/>
                      <a:pt x="3" y="62"/>
                      <a:pt x="3" y="62"/>
                    </a:cubicBezTo>
                    <a:cubicBezTo>
                      <a:pt x="2" y="62"/>
                      <a:pt x="0" y="65"/>
                      <a:pt x="2" y="69"/>
                    </a:cubicBezTo>
                    <a:cubicBezTo>
                      <a:pt x="3" y="72"/>
                      <a:pt x="5" y="77"/>
                      <a:pt x="6" y="80"/>
                    </a:cubicBezTo>
                    <a:cubicBezTo>
                      <a:pt x="8" y="82"/>
                      <a:pt x="8" y="84"/>
                      <a:pt x="8" y="85"/>
                    </a:cubicBezTo>
                    <a:cubicBezTo>
                      <a:pt x="7" y="86"/>
                      <a:pt x="7" y="86"/>
                      <a:pt x="6" y="86"/>
                    </a:cubicBezTo>
                    <a:cubicBezTo>
                      <a:pt x="6" y="87"/>
                      <a:pt x="3" y="89"/>
                      <a:pt x="4" y="90"/>
                    </a:cubicBezTo>
                    <a:cubicBezTo>
                      <a:pt x="5" y="91"/>
                      <a:pt x="7" y="91"/>
                      <a:pt x="8" y="92"/>
                    </a:cubicBezTo>
                    <a:cubicBezTo>
                      <a:pt x="9" y="92"/>
                      <a:pt x="18" y="96"/>
                      <a:pt x="20" y="98"/>
                    </a:cubicBezTo>
                    <a:cubicBezTo>
                      <a:pt x="21" y="101"/>
                      <a:pt x="26" y="107"/>
                      <a:pt x="27" y="109"/>
                    </a:cubicBezTo>
                    <a:cubicBezTo>
                      <a:pt x="28" y="111"/>
                      <a:pt x="33" y="119"/>
                      <a:pt x="34" y="121"/>
                    </a:cubicBezTo>
                    <a:cubicBezTo>
                      <a:pt x="36" y="122"/>
                      <a:pt x="37" y="124"/>
                      <a:pt x="38" y="126"/>
                    </a:cubicBezTo>
                    <a:cubicBezTo>
                      <a:pt x="39" y="129"/>
                      <a:pt x="45" y="141"/>
                      <a:pt x="46" y="142"/>
                    </a:cubicBezTo>
                    <a:cubicBezTo>
                      <a:pt x="46" y="143"/>
                      <a:pt x="53" y="158"/>
                      <a:pt x="54" y="160"/>
                    </a:cubicBezTo>
                    <a:cubicBezTo>
                      <a:pt x="55" y="162"/>
                      <a:pt x="56" y="163"/>
                      <a:pt x="55" y="164"/>
                    </a:cubicBezTo>
                    <a:cubicBezTo>
                      <a:pt x="55" y="165"/>
                      <a:pt x="56" y="167"/>
                      <a:pt x="58" y="169"/>
                    </a:cubicBezTo>
                    <a:cubicBezTo>
                      <a:pt x="61" y="171"/>
                      <a:pt x="62" y="172"/>
                      <a:pt x="63" y="174"/>
                    </a:cubicBezTo>
                    <a:cubicBezTo>
                      <a:pt x="63" y="175"/>
                      <a:pt x="63" y="179"/>
                      <a:pt x="66" y="182"/>
                    </a:cubicBezTo>
                    <a:cubicBezTo>
                      <a:pt x="68" y="186"/>
                      <a:pt x="76" y="196"/>
                      <a:pt x="77" y="198"/>
                    </a:cubicBezTo>
                    <a:cubicBezTo>
                      <a:pt x="77" y="199"/>
                      <a:pt x="78" y="202"/>
                      <a:pt x="77" y="203"/>
                    </a:cubicBezTo>
                    <a:cubicBezTo>
                      <a:pt x="76" y="205"/>
                      <a:pt x="74" y="207"/>
                      <a:pt x="75" y="208"/>
                    </a:cubicBezTo>
                    <a:cubicBezTo>
                      <a:pt x="76" y="210"/>
                      <a:pt x="76" y="212"/>
                      <a:pt x="77" y="211"/>
                    </a:cubicBezTo>
                    <a:cubicBezTo>
                      <a:pt x="77" y="210"/>
                      <a:pt x="78" y="211"/>
                      <a:pt x="78" y="212"/>
                    </a:cubicBezTo>
                    <a:cubicBezTo>
                      <a:pt x="78" y="213"/>
                      <a:pt x="80" y="214"/>
                      <a:pt x="80" y="216"/>
                    </a:cubicBezTo>
                    <a:cubicBezTo>
                      <a:pt x="81" y="218"/>
                      <a:pt x="82" y="218"/>
                      <a:pt x="83" y="219"/>
                    </a:cubicBezTo>
                    <a:cubicBezTo>
                      <a:pt x="84" y="221"/>
                      <a:pt x="85" y="220"/>
                      <a:pt x="87" y="222"/>
                    </a:cubicBezTo>
                    <a:cubicBezTo>
                      <a:pt x="89" y="223"/>
                      <a:pt x="91" y="226"/>
                      <a:pt x="92" y="228"/>
                    </a:cubicBezTo>
                    <a:cubicBezTo>
                      <a:pt x="93" y="229"/>
                      <a:pt x="96" y="231"/>
                      <a:pt x="97" y="232"/>
                    </a:cubicBezTo>
                    <a:cubicBezTo>
                      <a:pt x="98" y="232"/>
                      <a:pt x="110" y="239"/>
                      <a:pt x="112" y="240"/>
                    </a:cubicBezTo>
                    <a:cubicBezTo>
                      <a:pt x="115" y="242"/>
                      <a:pt x="124" y="246"/>
                      <a:pt x="127" y="247"/>
                    </a:cubicBezTo>
                    <a:cubicBezTo>
                      <a:pt x="130" y="248"/>
                      <a:pt x="136" y="252"/>
                      <a:pt x="138" y="253"/>
                    </a:cubicBezTo>
                    <a:cubicBezTo>
                      <a:pt x="140" y="255"/>
                      <a:pt x="148" y="258"/>
                      <a:pt x="148" y="260"/>
                    </a:cubicBezTo>
                    <a:cubicBezTo>
                      <a:pt x="148" y="262"/>
                      <a:pt x="148" y="264"/>
                      <a:pt x="151" y="265"/>
                    </a:cubicBezTo>
                    <a:cubicBezTo>
                      <a:pt x="153" y="267"/>
                      <a:pt x="157" y="270"/>
                      <a:pt x="158" y="270"/>
                    </a:cubicBezTo>
                    <a:cubicBezTo>
                      <a:pt x="159" y="271"/>
                      <a:pt x="162" y="273"/>
                      <a:pt x="163" y="274"/>
                    </a:cubicBezTo>
                    <a:cubicBezTo>
                      <a:pt x="165" y="274"/>
                      <a:pt x="171" y="272"/>
                      <a:pt x="171" y="271"/>
                    </a:cubicBezTo>
                    <a:cubicBezTo>
                      <a:pt x="172" y="271"/>
                      <a:pt x="172" y="270"/>
                      <a:pt x="172" y="270"/>
                    </a:cubicBezTo>
                    <a:cubicBezTo>
                      <a:pt x="172" y="270"/>
                      <a:pt x="172" y="269"/>
                      <a:pt x="172" y="266"/>
                    </a:cubicBezTo>
                    <a:cubicBezTo>
                      <a:pt x="172" y="264"/>
                      <a:pt x="175" y="262"/>
                      <a:pt x="176" y="262"/>
                    </a:cubicBezTo>
                    <a:cubicBezTo>
                      <a:pt x="176" y="262"/>
                      <a:pt x="176" y="262"/>
                      <a:pt x="17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3" name="Freeform 368">
                <a:extLst>
                  <a:ext uri="{FF2B5EF4-FFF2-40B4-BE49-F238E27FC236}">
                    <a16:creationId xmlns:a16="http://schemas.microsoft.com/office/drawing/2014/main" id="{2555FD90-58E1-4720-AE22-2C24BA588F9E}"/>
                  </a:ext>
                </a:extLst>
              </p:cNvPr>
              <p:cNvSpPr>
                <a:spLocks/>
              </p:cNvSpPr>
              <p:nvPr/>
            </p:nvSpPr>
            <p:spPr bwMode="auto">
              <a:xfrm>
                <a:off x="2071" y="2880"/>
                <a:ext cx="251" cy="275"/>
              </a:xfrm>
              <a:custGeom>
                <a:avLst/>
                <a:gdLst>
                  <a:gd name="T0" fmla="*/ 10 w 181"/>
                  <a:gd name="T1" fmla="*/ 51 h 201"/>
                  <a:gd name="T2" fmla="*/ 12 w 181"/>
                  <a:gd name="T3" fmla="*/ 68 h 201"/>
                  <a:gd name="T4" fmla="*/ 7 w 181"/>
                  <a:gd name="T5" fmla="*/ 74 h 201"/>
                  <a:gd name="T6" fmla="*/ 5 w 181"/>
                  <a:gd name="T7" fmla="*/ 81 h 201"/>
                  <a:gd name="T8" fmla="*/ 5 w 181"/>
                  <a:gd name="T9" fmla="*/ 88 h 201"/>
                  <a:gd name="T10" fmla="*/ 9 w 181"/>
                  <a:gd name="T11" fmla="*/ 99 h 201"/>
                  <a:gd name="T12" fmla="*/ 9 w 181"/>
                  <a:gd name="T13" fmla="*/ 104 h 201"/>
                  <a:gd name="T14" fmla="*/ 1 w 181"/>
                  <a:gd name="T15" fmla="*/ 115 h 201"/>
                  <a:gd name="T16" fmla="*/ 7 w 181"/>
                  <a:gd name="T17" fmla="*/ 126 h 201"/>
                  <a:gd name="T18" fmla="*/ 10 w 181"/>
                  <a:gd name="T19" fmla="*/ 139 h 201"/>
                  <a:gd name="T20" fmla="*/ 18 w 181"/>
                  <a:gd name="T21" fmla="*/ 148 h 201"/>
                  <a:gd name="T22" fmla="*/ 16 w 181"/>
                  <a:gd name="T23" fmla="*/ 154 h 201"/>
                  <a:gd name="T24" fmla="*/ 13 w 181"/>
                  <a:gd name="T25" fmla="*/ 159 h 201"/>
                  <a:gd name="T26" fmla="*/ 17 w 181"/>
                  <a:gd name="T27" fmla="*/ 170 h 201"/>
                  <a:gd name="T28" fmla="*/ 24 w 181"/>
                  <a:gd name="T29" fmla="*/ 185 h 201"/>
                  <a:gd name="T30" fmla="*/ 27 w 181"/>
                  <a:gd name="T31" fmla="*/ 196 h 201"/>
                  <a:gd name="T32" fmla="*/ 37 w 181"/>
                  <a:gd name="T33" fmla="*/ 201 h 201"/>
                  <a:gd name="T34" fmla="*/ 48 w 181"/>
                  <a:gd name="T35" fmla="*/ 190 h 201"/>
                  <a:gd name="T36" fmla="*/ 54 w 181"/>
                  <a:gd name="T37" fmla="*/ 186 h 201"/>
                  <a:gd name="T38" fmla="*/ 67 w 181"/>
                  <a:gd name="T39" fmla="*/ 190 h 201"/>
                  <a:gd name="T40" fmla="*/ 79 w 181"/>
                  <a:gd name="T41" fmla="*/ 200 h 201"/>
                  <a:gd name="T42" fmla="*/ 87 w 181"/>
                  <a:gd name="T43" fmla="*/ 188 h 201"/>
                  <a:gd name="T44" fmla="*/ 102 w 181"/>
                  <a:gd name="T45" fmla="*/ 189 h 201"/>
                  <a:gd name="T46" fmla="*/ 110 w 181"/>
                  <a:gd name="T47" fmla="*/ 170 h 201"/>
                  <a:gd name="T48" fmla="*/ 115 w 181"/>
                  <a:gd name="T49" fmla="*/ 159 h 201"/>
                  <a:gd name="T50" fmla="*/ 131 w 181"/>
                  <a:gd name="T51" fmla="*/ 149 h 201"/>
                  <a:gd name="T52" fmla="*/ 157 w 181"/>
                  <a:gd name="T53" fmla="*/ 146 h 201"/>
                  <a:gd name="T54" fmla="*/ 171 w 181"/>
                  <a:gd name="T55" fmla="*/ 158 h 201"/>
                  <a:gd name="T56" fmla="*/ 175 w 181"/>
                  <a:gd name="T57" fmla="*/ 156 h 201"/>
                  <a:gd name="T58" fmla="*/ 179 w 181"/>
                  <a:gd name="T59" fmla="*/ 132 h 201"/>
                  <a:gd name="T60" fmla="*/ 178 w 181"/>
                  <a:gd name="T61" fmla="*/ 125 h 201"/>
                  <a:gd name="T62" fmla="*/ 169 w 181"/>
                  <a:gd name="T63" fmla="*/ 116 h 201"/>
                  <a:gd name="T64" fmla="*/ 167 w 181"/>
                  <a:gd name="T65" fmla="*/ 104 h 201"/>
                  <a:gd name="T66" fmla="*/ 147 w 181"/>
                  <a:gd name="T67" fmla="*/ 100 h 201"/>
                  <a:gd name="T68" fmla="*/ 139 w 181"/>
                  <a:gd name="T69" fmla="*/ 87 h 201"/>
                  <a:gd name="T70" fmla="*/ 140 w 181"/>
                  <a:gd name="T71" fmla="*/ 80 h 201"/>
                  <a:gd name="T72" fmla="*/ 138 w 181"/>
                  <a:gd name="T73" fmla="*/ 65 h 201"/>
                  <a:gd name="T74" fmla="*/ 116 w 181"/>
                  <a:gd name="T75" fmla="*/ 57 h 201"/>
                  <a:gd name="T76" fmla="*/ 100 w 181"/>
                  <a:gd name="T77" fmla="*/ 48 h 201"/>
                  <a:gd name="T78" fmla="*/ 86 w 181"/>
                  <a:gd name="T79" fmla="*/ 42 h 201"/>
                  <a:gd name="T80" fmla="*/ 70 w 181"/>
                  <a:gd name="T81" fmla="*/ 34 h 201"/>
                  <a:gd name="T82" fmla="*/ 64 w 181"/>
                  <a:gd name="T83" fmla="*/ 21 h 201"/>
                  <a:gd name="T84" fmla="*/ 65 w 181"/>
                  <a:gd name="T85" fmla="*/ 2 h 201"/>
                  <a:gd name="T86" fmla="*/ 56 w 181"/>
                  <a:gd name="T87" fmla="*/ 1 h 201"/>
                  <a:gd name="T88" fmla="*/ 37 w 181"/>
                  <a:gd name="T89" fmla="*/ 10 h 201"/>
                  <a:gd name="T90" fmla="*/ 27 w 181"/>
                  <a:gd name="T91" fmla="*/ 16 h 201"/>
                  <a:gd name="T92" fmla="*/ 5 w 181"/>
                  <a:gd name="T93" fmla="*/ 20 h 201"/>
                  <a:gd name="T94" fmla="*/ 14 w 181"/>
                  <a:gd name="T95" fmla="*/ 4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 h="201">
                    <a:moveTo>
                      <a:pt x="14" y="42"/>
                    </a:moveTo>
                    <a:cubicBezTo>
                      <a:pt x="15" y="42"/>
                      <a:pt x="15" y="43"/>
                      <a:pt x="14" y="44"/>
                    </a:cubicBezTo>
                    <a:cubicBezTo>
                      <a:pt x="14" y="44"/>
                      <a:pt x="10" y="50"/>
                      <a:pt x="10" y="51"/>
                    </a:cubicBezTo>
                    <a:cubicBezTo>
                      <a:pt x="10" y="52"/>
                      <a:pt x="9" y="55"/>
                      <a:pt x="9" y="56"/>
                    </a:cubicBezTo>
                    <a:cubicBezTo>
                      <a:pt x="9" y="57"/>
                      <a:pt x="9" y="60"/>
                      <a:pt x="10" y="63"/>
                    </a:cubicBezTo>
                    <a:cubicBezTo>
                      <a:pt x="11" y="65"/>
                      <a:pt x="12" y="67"/>
                      <a:pt x="12" y="68"/>
                    </a:cubicBezTo>
                    <a:cubicBezTo>
                      <a:pt x="11" y="69"/>
                      <a:pt x="11" y="68"/>
                      <a:pt x="11" y="69"/>
                    </a:cubicBezTo>
                    <a:cubicBezTo>
                      <a:pt x="11" y="70"/>
                      <a:pt x="10" y="72"/>
                      <a:pt x="9" y="72"/>
                    </a:cubicBezTo>
                    <a:cubicBezTo>
                      <a:pt x="8" y="72"/>
                      <a:pt x="7" y="73"/>
                      <a:pt x="7" y="74"/>
                    </a:cubicBezTo>
                    <a:cubicBezTo>
                      <a:pt x="7" y="74"/>
                      <a:pt x="6" y="76"/>
                      <a:pt x="5" y="76"/>
                    </a:cubicBezTo>
                    <a:cubicBezTo>
                      <a:pt x="5" y="76"/>
                      <a:pt x="5" y="78"/>
                      <a:pt x="5" y="78"/>
                    </a:cubicBezTo>
                    <a:cubicBezTo>
                      <a:pt x="5" y="79"/>
                      <a:pt x="5" y="81"/>
                      <a:pt x="5" y="81"/>
                    </a:cubicBezTo>
                    <a:cubicBezTo>
                      <a:pt x="5" y="81"/>
                      <a:pt x="6" y="82"/>
                      <a:pt x="6" y="82"/>
                    </a:cubicBezTo>
                    <a:cubicBezTo>
                      <a:pt x="7" y="83"/>
                      <a:pt x="8" y="84"/>
                      <a:pt x="8" y="84"/>
                    </a:cubicBezTo>
                    <a:cubicBezTo>
                      <a:pt x="7" y="85"/>
                      <a:pt x="5" y="88"/>
                      <a:pt x="5" y="88"/>
                    </a:cubicBezTo>
                    <a:cubicBezTo>
                      <a:pt x="5" y="88"/>
                      <a:pt x="4" y="88"/>
                      <a:pt x="5" y="89"/>
                    </a:cubicBezTo>
                    <a:cubicBezTo>
                      <a:pt x="5" y="90"/>
                      <a:pt x="8" y="98"/>
                      <a:pt x="8" y="98"/>
                    </a:cubicBezTo>
                    <a:cubicBezTo>
                      <a:pt x="8" y="98"/>
                      <a:pt x="8" y="99"/>
                      <a:pt x="9" y="99"/>
                    </a:cubicBezTo>
                    <a:cubicBezTo>
                      <a:pt x="10" y="99"/>
                      <a:pt x="11" y="99"/>
                      <a:pt x="11" y="99"/>
                    </a:cubicBezTo>
                    <a:cubicBezTo>
                      <a:pt x="12" y="100"/>
                      <a:pt x="13" y="101"/>
                      <a:pt x="12" y="101"/>
                    </a:cubicBezTo>
                    <a:cubicBezTo>
                      <a:pt x="11" y="102"/>
                      <a:pt x="10" y="103"/>
                      <a:pt x="9" y="104"/>
                    </a:cubicBezTo>
                    <a:cubicBezTo>
                      <a:pt x="9" y="105"/>
                      <a:pt x="5" y="110"/>
                      <a:pt x="4" y="111"/>
                    </a:cubicBezTo>
                    <a:cubicBezTo>
                      <a:pt x="3" y="112"/>
                      <a:pt x="1" y="114"/>
                      <a:pt x="1" y="114"/>
                    </a:cubicBezTo>
                    <a:cubicBezTo>
                      <a:pt x="0" y="115"/>
                      <a:pt x="0" y="115"/>
                      <a:pt x="1" y="115"/>
                    </a:cubicBezTo>
                    <a:cubicBezTo>
                      <a:pt x="1" y="116"/>
                      <a:pt x="3" y="117"/>
                      <a:pt x="3" y="118"/>
                    </a:cubicBezTo>
                    <a:cubicBezTo>
                      <a:pt x="3" y="118"/>
                      <a:pt x="3" y="118"/>
                      <a:pt x="2" y="119"/>
                    </a:cubicBezTo>
                    <a:cubicBezTo>
                      <a:pt x="3" y="121"/>
                      <a:pt x="5" y="126"/>
                      <a:pt x="7" y="126"/>
                    </a:cubicBezTo>
                    <a:cubicBezTo>
                      <a:pt x="8" y="127"/>
                      <a:pt x="8" y="127"/>
                      <a:pt x="8" y="127"/>
                    </a:cubicBezTo>
                    <a:cubicBezTo>
                      <a:pt x="8" y="127"/>
                      <a:pt x="9" y="127"/>
                      <a:pt x="9" y="128"/>
                    </a:cubicBezTo>
                    <a:cubicBezTo>
                      <a:pt x="9" y="129"/>
                      <a:pt x="10" y="137"/>
                      <a:pt x="10" y="139"/>
                    </a:cubicBezTo>
                    <a:cubicBezTo>
                      <a:pt x="10" y="139"/>
                      <a:pt x="10" y="140"/>
                      <a:pt x="11" y="141"/>
                    </a:cubicBezTo>
                    <a:cubicBezTo>
                      <a:pt x="11" y="142"/>
                      <a:pt x="18" y="147"/>
                      <a:pt x="18" y="147"/>
                    </a:cubicBezTo>
                    <a:cubicBezTo>
                      <a:pt x="18" y="147"/>
                      <a:pt x="18" y="148"/>
                      <a:pt x="18" y="148"/>
                    </a:cubicBezTo>
                    <a:cubicBezTo>
                      <a:pt x="17" y="149"/>
                      <a:pt x="16" y="150"/>
                      <a:pt x="16" y="150"/>
                    </a:cubicBezTo>
                    <a:cubicBezTo>
                      <a:pt x="16" y="151"/>
                      <a:pt x="16" y="151"/>
                      <a:pt x="15" y="151"/>
                    </a:cubicBezTo>
                    <a:cubicBezTo>
                      <a:pt x="15" y="152"/>
                      <a:pt x="14" y="153"/>
                      <a:pt x="16" y="154"/>
                    </a:cubicBezTo>
                    <a:cubicBezTo>
                      <a:pt x="17" y="155"/>
                      <a:pt x="16" y="156"/>
                      <a:pt x="16" y="157"/>
                    </a:cubicBezTo>
                    <a:cubicBezTo>
                      <a:pt x="15" y="157"/>
                      <a:pt x="15" y="158"/>
                      <a:pt x="14" y="158"/>
                    </a:cubicBezTo>
                    <a:cubicBezTo>
                      <a:pt x="14" y="158"/>
                      <a:pt x="13" y="159"/>
                      <a:pt x="13" y="159"/>
                    </a:cubicBezTo>
                    <a:cubicBezTo>
                      <a:pt x="13" y="160"/>
                      <a:pt x="13" y="164"/>
                      <a:pt x="17" y="166"/>
                    </a:cubicBezTo>
                    <a:cubicBezTo>
                      <a:pt x="17" y="166"/>
                      <a:pt x="18" y="167"/>
                      <a:pt x="18" y="168"/>
                    </a:cubicBezTo>
                    <a:cubicBezTo>
                      <a:pt x="18" y="168"/>
                      <a:pt x="17" y="170"/>
                      <a:pt x="17" y="170"/>
                    </a:cubicBezTo>
                    <a:cubicBezTo>
                      <a:pt x="17" y="170"/>
                      <a:pt x="17" y="171"/>
                      <a:pt x="17" y="171"/>
                    </a:cubicBezTo>
                    <a:cubicBezTo>
                      <a:pt x="18" y="172"/>
                      <a:pt x="22" y="175"/>
                      <a:pt x="23" y="181"/>
                    </a:cubicBezTo>
                    <a:cubicBezTo>
                      <a:pt x="23" y="181"/>
                      <a:pt x="24" y="184"/>
                      <a:pt x="24" y="185"/>
                    </a:cubicBezTo>
                    <a:cubicBezTo>
                      <a:pt x="24" y="186"/>
                      <a:pt x="24" y="187"/>
                      <a:pt x="25" y="188"/>
                    </a:cubicBezTo>
                    <a:cubicBezTo>
                      <a:pt x="25" y="190"/>
                      <a:pt x="26" y="191"/>
                      <a:pt x="26" y="193"/>
                    </a:cubicBezTo>
                    <a:cubicBezTo>
                      <a:pt x="26" y="194"/>
                      <a:pt x="27" y="195"/>
                      <a:pt x="27" y="196"/>
                    </a:cubicBezTo>
                    <a:cubicBezTo>
                      <a:pt x="27" y="197"/>
                      <a:pt x="27" y="198"/>
                      <a:pt x="27" y="199"/>
                    </a:cubicBezTo>
                    <a:cubicBezTo>
                      <a:pt x="27" y="200"/>
                      <a:pt x="26" y="200"/>
                      <a:pt x="30" y="201"/>
                    </a:cubicBezTo>
                    <a:cubicBezTo>
                      <a:pt x="32" y="201"/>
                      <a:pt x="35" y="201"/>
                      <a:pt x="37" y="201"/>
                    </a:cubicBezTo>
                    <a:cubicBezTo>
                      <a:pt x="37" y="200"/>
                      <a:pt x="37" y="200"/>
                      <a:pt x="38" y="200"/>
                    </a:cubicBezTo>
                    <a:cubicBezTo>
                      <a:pt x="38" y="199"/>
                      <a:pt x="44" y="192"/>
                      <a:pt x="44" y="192"/>
                    </a:cubicBezTo>
                    <a:cubicBezTo>
                      <a:pt x="44" y="192"/>
                      <a:pt x="46" y="190"/>
                      <a:pt x="48" y="190"/>
                    </a:cubicBezTo>
                    <a:cubicBezTo>
                      <a:pt x="50" y="190"/>
                      <a:pt x="51" y="188"/>
                      <a:pt x="51" y="187"/>
                    </a:cubicBezTo>
                    <a:cubicBezTo>
                      <a:pt x="51" y="185"/>
                      <a:pt x="51" y="185"/>
                      <a:pt x="52" y="185"/>
                    </a:cubicBezTo>
                    <a:cubicBezTo>
                      <a:pt x="52" y="185"/>
                      <a:pt x="53" y="185"/>
                      <a:pt x="54" y="186"/>
                    </a:cubicBezTo>
                    <a:cubicBezTo>
                      <a:pt x="54" y="186"/>
                      <a:pt x="56" y="187"/>
                      <a:pt x="56" y="188"/>
                    </a:cubicBezTo>
                    <a:cubicBezTo>
                      <a:pt x="57" y="188"/>
                      <a:pt x="58" y="190"/>
                      <a:pt x="59" y="190"/>
                    </a:cubicBezTo>
                    <a:cubicBezTo>
                      <a:pt x="61" y="190"/>
                      <a:pt x="67" y="190"/>
                      <a:pt x="67" y="190"/>
                    </a:cubicBezTo>
                    <a:cubicBezTo>
                      <a:pt x="68" y="190"/>
                      <a:pt x="69" y="190"/>
                      <a:pt x="70" y="190"/>
                    </a:cubicBezTo>
                    <a:cubicBezTo>
                      <a:pt x="72" y="190"/>
                      <a:pt x="75" y="190"/>
                      <a:pt x="76" y="193"/>
                    </a:cubicBezTo>
                    <a:cubicBezTo>
                      <a:pt x="78" y="196"/>
                      <a:pt x="79" y="200"/>
                      <a:pt x="79" y="200"/>
                    </a:cubicBezTo>
                    <a:cubicBezTo>
                      <a:pt x="80" y="201"/>
                      <a:pt x="80" y="201"/>
                      <a:pt x="80" y="200"/>
                    </a:cubicBezTo>
                    <a:cubicBezTo>
                      <a:pt x="81" y="199"/>
                      <a:pt x="83" y="192"/>
                      <a:pt x="84" y="191"/>
                    </a:cubicBezTo>
                    <a:cubicBezTo>
                      <a:pt x="84" y="190"/>
                      <a:pt x="85" y="188"/>
                      <a:pt x="87" y="188"/>
                    </a:cubicBezTo>
                    <a:cubicBezTo>
                      <a:pt x="89" y="188"/>
                      <a:pt x="94" y="188"/>
                      <a:pt x="95" y="188"/>
                    </a:cubicBezTo>
                    <a:cubicBezTo>
                      <a:pt x="97" y="187"/>
                      <a:pt x="100" y="187"/>
                      <a:pt x="102" y="188"/>
                    </a:cubicBezTo>
                    <a:cubicBezTo>
                      <a:pt x="103" y="188"/>
                      <a:pt x="102" y="189"/>
                      <a:pt x="102" y="189"/>
                    </a:cubicBezTo>
                    <a:cubicBezTo>
                      <a:pt x="102" y="190"/>
                      <a:pt x="103" y="191"/>
                      <a:pt x="104" y="192"/>
                    </a:cubicBezTo>
                    <a:cubicBezTo>
                      <a:pt x="105" y="188"/>
                      <a:pt x="109" y="176"/>
                      <a:pt x="109" y="174"/>
                    </a:cubicBezTo>
                    <a:cubicBezTo>
                      <a:pt x="110" y="173"/>
                      <a:pt x="110" y="172"/>
                      <a:pt x="110" y="170"/>
                    </a:cubicBezTo>
                    <a:cubicBezTo>
                      <a:pt x="110" y="168"/>
                      <a:pt x="111" y="165"/>
                      <a:pt x="111" y="165"/>
                    </a:cubicBezTo>
                    <a:cubicBezTo>
                      <a:pt x="111" y="165"/>
                      <a:pt x="111" y="164"/>
                      <a:pt x="112" y="163"/>
                    </a:cubicBezTo>
                    <a:cubicBezTo>
                      <a:pt x="112" y="162"/>
                      <a:pt x="115" y="159"/>
                      <a:pt x="115" y="159"/>
                    </a:cubicBezTo>
                    <a:cubicBezTo>
                      <a:pt x="115" y="159"/>
                      <a:pt x="115" y="157"/>
                      <a:pt x="116" y="156"/>
                    </a:cubicBezTo>
                    <a:cubicBezTo>
                      <a:pt x="116" y="156"/>
                      <a:pt x="117" y="151"/>
                      <a:pt x="120" y="151"/>
                    </a:cubicBezTo>
                    <a:cubicBezTo>
                      <a:pt x="123" y="150"/>
                      <a:pt x="129" y="149"/>
                      <a:pt x="131" y="149"/>
                    </a:cubicBezTo>
                    <a:cubicBezTo>
                      <a:pt x="133" y="149"/>
                      <a:pt x="138" y="148"/>
                      <a:pt x="141" y="147"/>
                    </a:cubicBezTo>
                    <a:cubicBezTo>
                      <a:pt x="143" y="146"/>
                      <a:pt x="147" y="146"/>
                      <a:pt x="149" y="146"/>
                    </a:cubicBezTo>
                    <a:cubicBezTo>
                      <a:pt x="150" y="146"/>
                      <a:pt x="157" y="146"/>
                      <a:pt x="157" y="146"/>
                    </a:cubicBezTo>
                    <a:cubicBezTo>
                      <a:pt x="157" y="146"/>
                      <a:pt x="157" y="146"/>
                      <a:pt x="158" y="146"/>
                    </a:cubicBezTo>
                    <a:cubicBezTo>
                      <a:pt x="159" y="147"/>
                      <a:pt x="167" y="152"/>
                      <a:pt x="168" y="152"/>
                    </a:cubicBezTo>
                    <a:cubicBezTo>
                      <a:pt x="169" y="153"/>
                      <a:pt x="172" y="154"/>
                      <a:pt x="171" y="158"/>
                    </a:cubicBezTo>
                    <a:cubicBezTo>
                      <a:pt x="171" y="159"/>
                      <a:pt x="171" y="159"/>
                      <a:pt x="171" y="159"/>
                    </a:cubicBezTo>
                    <a:cubicBezTo>
                      <a:pt x="174" y="158"/>
                      <a:pt x="174" y="158"/>
                      <a:pt x="174" y="158"/>
                    </a:cubicBezTo>
                    <a:cubicBezTo>
                      <a:pt x="174" y="158"/>
                      <a:pt x="176" y="157"/>
                      <a:pt x="175" y="156"/>
                    </a:cubicBezTo>
                    <a:cubicBezTo>
                      <a:pt x="174" y="155"/>
                      <a:pt x="171" y="154"/>
                      <a:pt x="173" y="151"/>
                    </a:cubicBezTo>
                    <a:cubicBezTo>
                      <a:pt x="174" y="148"/>
                      <a:pt x="178" y="140"/>
                      <a:pt x="178" y="138"/>
                    </a:cubicBezTo>
                    <a:cubicBezTo>
                      <a:pt x="179" y="135"/>
                      <a:pt x="179" y="133"/>
                      <a:pt x="179" y="132"/>
                    </a:cubicBezTo>
                    <a:cubicBezTo>
                      <a:pt x="179" y="131"/>
                      <a:pt x="180" y="130"/>
                      <a:pt x="180" y="130"/>
                    </a:cubicBezTo>
                    <a:cubicBezTo>
                      <a:pt x="181" y="130"/>
                      <a:pt x="181" y="129"/>
                      <a:pt x="181" y="129"/>
                    </a:cubicBezTo>
                    <a:cubicBezTo>
                      <a:pt x="181" y="128"/>
                      <a:pt x="178" y="126"/>
                      <a:pt x="178" y="125"/>
                    </a:cubicBezTo>
                    <a:cubicBezTo>
                      <a:pt x="178" y="124"/>
                      <a:pt x="177" y="122"/>
                      <a:pt x="177" y="121"/>
                    </a:cubicBezTo>
                    <a:cubicBezTo>
                      <a:pt x="176" y="120"/>
                      <a:pt x="176" y="119"/>
                      <a:pt x="175" y="119"/>
                    </a:cubicBezTo>
                    <a:cubicBezTo>
                      <a:pt x="175" y="119"/>
                      <a:pt x="171" y="118"/>
                      <a:pt x="169" y="116"/>
                    </a:cubicBezTo>
                    <a:cubicBezTo>
                      <a:pt x="167" y="114"/>
                      <a:pt x="167" y="114"/>
                      <a:pt x="167" y="112"/>
                    </a:cubicBezTo>
                    <a:cubicBezTo>
                      <a:pt x="167" y="111"/>
                      <a:pt x="167" y="109"/>
                      <a:pt x="167" y="108"/>
                    </a:cubicBezTo>
                    <a:cubicBezTo>
                      <a:pt x="166" y="107"/>
                      <a:pt x="166" y="105"/>
                      <a:pt x="167" y="104"/>
                    </a:cubicBezTo>
                    <a:cubicBezTo>
                      <a:pt x="168" y="103"/>
                      <a:pt x="168" y="102"/>
                      <a:pt x="168" y="101"/>
                    </a:cubicBezTo>
                    <a:cubicBezTo>
                      <a:pt x="169" y="100"/>
                      <a:pt x="168" y="100"/>
                      <a:pt x="168" y="100"/>
                    </a:cubicBezTo>
                    <a:cubicBezTo>
                      <a:pt x="167" y="100"/>
                      <a:pt x="149" y="100"/>
                      <a:pt x="147" y="100"/>
                    </a:cubicBezTo>
                    <a:cubicBezTo>
                      <a:pt x="144" y="100"/>
                      <a:pt x="143" y="100"/>
                      <a:pt x="143" y="100"/>
                    </a:cubicBezTo>
                    <a:cubicBezTo>
                      <a:pt x="142" y="100"/>
                      <a:pt x="141" y="100"/>
                      <a:pt x="141" y="98"/>
                    </a:cubicBezTo>
                    <a:cubicBezTo>
                      <a:pt x="141" y="96"/>
                      <a:pt x="141" y="90"/>
                      <a:pt x="139" y="87"/>
                    </a:cubicBezTo>
                    <a:cubicBezTo>
                      <a:pt x="138" y="84"/>
                      <a:pt x="136" y="83"/>
                      <a:pt x="136" y="83"/>
                    </a:cubicBezTo>
                    <a:cubicBezTo>
                      <a:pt x="136" y="82"/>
                      <a:pt x="135" y="82"/>
                      <a:pt x="136" y="82"/>
                    </a:cubicBezTo>
                    <a:cubicBezTo>
                      <a:pt x="138" y="82"/>
                      <a:pt x="140" y="82"/>
                      <a:pt x="140" y="80"/>
                    </a:cubicBezTo>
                    <a:cubicBezTo>
                      <a:pt x="140" y="79"/>
                      <a:pt x="140" y="75"/>
                      <a:pt x="139" y="72"/>
                    </a:cubicBezTo>
                    <a:cubicBezTo>
                      <a:pt x="138" y="69"/>
                      <a:pt x="138" y="67"/>
                      <a:pt x="137" y="66"/>
                    </a:cubicBezTo>
                    <a:cubicBezTo>
                      <a:pt x="137" y="66"/>
                      <a:pt x="138" y="66"/>
                      <a:pt x="138" y="65"/>
                    </a:cubicBezTo>
                    <a:cubicBezTo>
                      <a:pt x="137" y="64"/>
                      <a:pt x="133" y="61"/>
                      <a:pt x="132" y="60"/>
                    </a:cubicBezTo>
                    <a:cubicBezTo>
                      <a:pt x="130" y="59"/>
                      <a:pt x="128" y="57"/>
                      <a:pt x="125" y="57"/>
                    </a:cubicBezTo>
                    <a:cubicBezTo>
                      <a:pt x="123" y="57"/>
                      <a:pt x="117" y="59"/>
                      <a:pt x="116" y="57"/>
                    </a:cubicBezTo>
                    <a:cubicBezTo>
                      <a:pt x="115" y="56"/>
                      <a:pt x="113" y="55"/>
                      <a:pt x="113" y="54"/>
                    </a:cubicBezTo>
                    <a:cubicBezTo>
                      <a:pt x="112" y="53"/>
                      <a:pt x="111" y="52"/>
                      <a:pt x="108" y="52"/>
                    </a:cubicBezTo>
                    <a:cubicBezTo>
                      <a:pt x="106" y="51"/>
                      <a:pt x="101" y="50"/>
                      <a:pt x="100" y="48"/>
                    </a:cubicBezTo>
                    <a:cubicBezTo>
                      <a:pt x="98" y="46"/>
                      <a:pt x="98" y="45"/>
                      <a:pt x="97" y="45"/>
                    </a:cubicBezTo>
                    <a:cubicBezTo>
                      <a:pt x="95" y="44"/>
                      <a:pt x="93" y="44"/>
                      <a:pt x="93" y="43"/>
                    </a:cubicBezTo>
                    <a:cubicBezTo>
                      <a:pt x="92" y="43"/>
                      <a:pt x="88" y="41"/>
                      <a:pt x="86" y="42"/>
                    </a:cubicBezTo>
                    <a:cubicBezTo>
                      <a:pt x="85" y="43"/>
                      <a:pt x="84" y="43"/>
                      <a:pt x="84" y="43"/>
                    </a:cubicBezTo>
                    <a:cubicBezTo>
                      <a:pt x="83" y="43"/>
                      <a:pt x="80" y="43"/>
                      <a:pt x="80" y="42"/>
                    </a:cubicBezTo>
                    <a:cubicBezTo>
                      <a:pt x="79" y="42"/>
                      <a:pt x="70" y="34"/>
                      <a:pt x="70" y="34"/>
                    </a:cubicBezTo>
                    <a:cubicBezTo>
                      <a:pt x="70" y="34"/>
                      <a:pt x="69" y="33"/>
                      <a:pt x="69" y="32"/>
                    </a:cubicBezTo>
                    <a:cubicBezTo>
                      <a:pt x="68" y="31"/>
                      <a:pt x="65" y="28"/>
                      <a:pt x="64" y="24"/>
                    </a:cubicBezTo>
                    <a:cubicBezTo>
                      <a:pt x="63" y="21"/>
                      <a:pt x="64" y="22"/>
                      <a:pt x="64" y="21"/>
                    </a:cubicBezTo>
                    <a:cubicBezTo>
                      <a:pt x="64" y="20"/>
                      <a:pt x="63" y="15"/>
                      <a:pt x="64" y="11"/>
                    </a:cubicBezTo>
                    <a:cubicBezTo>
                      <a:pt x="64" y="8"/>
                      <a:pt x="65" y="5"/>
                      <a:pt x="65" y="4"/>
                    </a:cubicBezTo>
                    <a:cubicBezTo>
                      <a:pt x="65" y="3"/>
                      <a:pt x="65" y="3"/>
                      <a:pt x="65" y="2"/>
                    </a:cubicBezTo>
                    <a:cubicBezTo>
                      <a:pt x="64" y="1"/>
                      <a:pt x="63" y="0"/>
                      <a:pt x="62" y="1"/>
                    </a:cubicBezTo>
                    <a:cubicBezTo>
                      <a:pt x="61" y="2"/>
                      <a:pt x="61" y="3"/>
                      <a:pt x="60" y="2"/>
                    </a:cubicBezTo>
                    <a:cubicBezTo>
                      <a:pt x="59" y="1"/>
                      <a:pt x="58" y="1"/>
                      <a:pt x="56" y="1"/>
                    </a:cubicBezTo>
                    <a:cubicBezTo>
                      <a:pt x="55" y="2"/>
                      <a:pt x="46" y="4"/>
                      <a:pt x="46" y="4"/>
                    </a:cubicBezTo>
                    <a:cubicBezTo>
                      <a:pt x="46" y="4"/>
                      <a:pt x="44" y="4"/>
                      <a:pt x="44" y="5"/>
                    </a:cubicBezTo>
                    <a:cubicBezTo>
                      <a:pt x="43" y="6"/>
                      <a:pt x="38" y="9"/>
                      <a:pt x="37" y="10"/>
                    </a:cubicBezTo>
                    <a:cubicBezTo>
                      <a:pt x="35" y="10"/>
                      <a:pt x="32" y="12"/>
                      <a:pt x="31" y="13"/>
                    </a:cubicBezTo>
                    <a:cubicBezTo>
                      <a:pt x="31" y="13"/>
                      <a:pt x="30" y="14"/>
                      <a:pt x="30" y="14"/>
                    </a:cubicBezTo>
                    <a:cubicBezTo>
                      <a:pt x="29" y="15"/>
                      <a:pt x="29" y="16"/>
                      <a:pt x="27" y="16"/>
                    </a:cubicBezTo>
                    <a:cubicBezTo>
                      <a:pt x="26" y="16"/>
                      <a:pt x="23" y="17"/>
                      <a:pt x="22" y="18"/>
                    </a:cubicBezTo>
                    <a:cubicBezTo>
                      <a:pt x="22" y="18"/>
                      <a:pt x="19" y="21"/>
                      <a:pt x="17" y="21"/>
                    </a:cubicBezTo>
                    <a:cubicBezTo>
                      <a:pt x="15" y="21"/>
                      <a:pt x="11" y="21"/>
                      <a:pt x="5" y="20"/>
                    </a:cubicBezTo>
                    <a:cubicBezTo>
                      <a:pt x="3" y="20"/>
                      <a:pt x="2" y="19"/>
                      <a:pt x="1" y="19"/>
                    </a:cubicBezTo>
                    <a:cubicBezTo>
                      <a:pt x="4" y="23"/>
                      <a:pt x="10" y="33"/>
                      <a:pt x="11" y="35"/>
                    </a:cubicBezTo>
                    <a:cubicBezTo>
                      <a:pt x="12" y="37"/>
                      <a:pt x="14" y="41"/>
                      <a:pt x="1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4" name="Freeform 369">
                <a:extLst>
                  <a:ext uri="{FF2B5EF4-FFF2-40B4-BE49-F238E27FC236}">
                    <a16:creationId xmlns:a16="http://schemas.microsoft.com/office/drawing/2014/main" id="{C5B6FE7A-7A55-47CA-9C31-9B2CE01D3599}"/>
                  </a:ext>
                </a:extLst>
              </p:cNvPr>
              <p:cNvSpPr>
                <a:spLocks/>
              </p:cNvSpPr>
              <p:nvPr/>
            </p:nvSpPr>
            <p:spPr bwMode="auto">
              <a:xfrm>
                <a:off x="2215" y="3080"/>
                <a:ext cx="173" cy="178"/>
              </a:xfrm>
              <a:custGeom>
                <a:avLst/>
                <a:gdLst>
                  <a:gd name="T0" fmla="*/ 120 w 125"/>
                  <a:gd name="T1" fmla="*/ 96 h 130"/>
                  <a:gd name="T2" fmla="*/ 125 w 125"/>
                  <a:gd name="T3" fmla="*/ 75 h 130"/>
                  <a:gd name="T4" fmla="*/ 118 w 125"/>
                  <a:gd name="T5" fmla="*/ 72 h 130"/>
                  <a:gd name="T6" fmla="*/ 113 w 125"/>
                  <a:gd name="T7" fmla="*/ 73 h 130"/>
                  <a:gd name="T8" fmla="*/ 107 w 125"/>
                  <a:gd name="T9" fmla="*/ 69 h 130"/>
                  <a:gd name="T10" fmla="*/ 105 w 125"/>
                  <a:gd name="T11" fmla="*/ 54 h 130"/>
                  <a:gd name="T12" fmla="*/ 101 w 125"/>
                  <a:gd name="T13" fmla="*/ 48 h 130"/>
                  <a:gd name="T14" fmla="*/ 92 w 125"/>
                  <a:gd name="T15" fmla="*/ 43 h 130"/>
                  <a:gd name="T16" fmla="*/ 86 w 125"/>
                  <a:gd name="T17" fmla="*/ 47 h 130"/>
                  <a:gd name="T18" fmla="*/ 70 w 125"/>
                  <a:gd name="T19" fmla="*/ 42 h 130"/>
                  <a:gd name="T20" fmla="*/ 71 w 125"/>
                  <a:gd name="T21" fmla="*/ 32 h 130"/>
                  <a:gd name="T22" fmla="*/ 71 w 125"/>
                  <a:gd name="T23" fmla="*/ 23 h 130"/>
                  <a:gd name="T24" fmla="*/ 67 w 125"/>
                  <a:gd name="T25" fmla="*/ 13 h 130"/>
                  <a:gd name="T26" fmla="*/ 64 w 125"/>
                  <a:gd name="T27" fmla="*/ 6 h 130"/>
                  <a:gd name="T28" fmla="*/ 53 w 125"/>
                  <a:gd name="T29" fmla="*/ 0 h 130"/>
                  <a:gd name="T30" fmla="*/ 37 w 125"/>
                  <a:gd name="T31" fmla="*/ 1 h 130"/>
                  <a:gd name="T32" fmla="*/ 16 w 125"/>
                  <a:gd name="T33" fmla="*/ 5 h 130"/>
                  <a:gd name="T34" fmla="*/ 11 w 125"/>
                  <a:gd name="T35" fmla="*/ 13 h 130"/>
                  <a:gd name="T36" fmla="*/ 7 w 125"/>
                  <a:gd name="T37" fmla="*/ 19 h 130"/>
                  <a:gd name="T38" fmla="*/ 5 w 125"/>
                  <a:gd name="T39" fmla="*/ 28 h 130"/>
                  <a:gd name="T40" fmla="*/ 3 w 125"/>
                  <a:gd name="T41" fmla="*/ 47 h 130"/>
                  <a:gd name="T42" fmla="*/ 11 w 125"/>
                  <a:gd name="T43" fmla="*/ 58 h 130"/>
                  <a:gd name="T44" fmla="*/ 24 w 125"/>
                  <a:gd name="T45" fmla="*/ 70 h 130"/>
                  <a:gd name="T46" fmla="*/ 34 w 125"/>
                  <a:gd name="T47" fmla="*/ 72 h 130"/>
                  <a:gd name="T48" fmla="*/ 55 w 125"/>
                  <a:gd name="T49" fmla="*/ 84 h 130"/>
                  <a:gd name="T50" fmla="*/ 75 w 125"/>
                  <a:gd name="T51" fmla="*/ 94 h 130"/>
                  <a:gd name="T52" fmla="*/ 71 w 125"/>
                  <a:gd name="T53" fmla="*/ 104 h 130"/>
                  <a:gd name="T54" fmla="*/ 66 w 125"/>
                  <a:gd name="T55" fmla="*/ 111 h 130"/>
                  <a:gd name="T56" fmla="*/ 64 w 125"/>
                  <a:gd name="T57" fmla="*/ 119 h 130"/>
                  <a:gd name="T58" fmla="*/ 61 w 125"/>
                  <a:gd name="T59" fmla="*/ 126 h 130"/>
                  <a:gd name="T60" fmla="*/ 74 w 125"/>
                  <a:gd name="T61" fmla="*/ 126 h 130"/>
                  <a:gd name="T62" fmla="*/ 81 w 125"/>
                  <a:gd name="T63" fmla="*/ 128 h 130"/>
                  <a:gd name="T64" fmla="*/ 90 w 125"/>
                  <a:gd name="T65" fmla="*/ 128 h 130"/>
                  <a:gd name="T66" fmla="*/ 94 w 125"/>
                  <a:gd name="T67" fmla="*/ 129 h 130"/>
                  <a:gd name="T68" fmla="*/ 99 w 125"/>
                  <a:gd name="T69" fmla="*/ 126 h 130"/>
                  <a:gd name="T70" fmla="*/ 102 w 125"/>
                  <a:gd name="T71" fmla="*/ 127 h 130"/>
                  <a:gd name="T72" fmla="*/ 105 w 125"/>
                  <a:gd name="T73" fmla="*/ 125 h 130"/>
                  <a:gd name="T74" fmla="*/ 111 w 125"/>
                  <a:gd name="T75" fmla="*/ 119 h 130"/>
                  <a:gd name="T76" fmla="*/ 117 w 125"/>
                  <a:gd name="T77" fmla="*/ 113 h 130"/>
                  <a:gd name="T78" fmla="*/ 120 w 125"/>
                  <a:gd name="T79" fmla="*/ 9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30">
                    <a:moveTo>
                      <a:pt x="120" y="98"/>
                    </a:moveTo>
                    <a:cubicBezTo>
                      <a:pt x="120" y="97"/>
                      <a:pt x="120" y="97"/>
                      <a:pt x="120" y="96"/>
                    </a:cubicBezTo>
                    <a:cubicBezTo>
                      <a:pt x="120" y="96"/>
                      <a:pt x="123" y="86"/>
                      <a:pt x="124" y="84"/>
                    </a:cubicBezTo>
                    <a:cubicBezTo>
                      <a:pt x="124" y="82"/>
                      <a:pt x="125" y="75"/>
                      <a:pt x="125" y="75"/>
                    </a:cubicBezTo>
                    <a:cubicBezTo>
                      <a:pt x="125" y="75"/>
                      <a:pt x="125" y="74"/>
                      <a:pt x="124" y="74"/>
                    </a:cubicBezTo>
                    <a:cubicBezTo>
                      <a:pt x="124" y="74"/>
                      <a:pt x="118" y="72"/>
                      <a:pt x="118" y="72"/>
                    </a:cubicBezTo>
                    <a:cubicBezTo>
                      <a:pt x="118" y="72"/>
                      <a:pt x="116" y="72"/>
                      <a:pt x="116" y="72"/>
                    </a:cubicBezTo>
                    <a:cubicBezTo>
                      <a:pt x="115" y="73"/>
                      <a:pt x="114" y="73"/>
                      <a:pt x="113" y="73"/>
                    </a:cubicBezTo>
                    <a:cubicBezTo>
                      <a:pt x="112" y="73"/>
                      <a:pt x="111" y="74"/>
                      <a:pt x="110" y="73"/>
                    </a:cubicBezTo>
                    <a:cubicBezTo>
                      <a:pt x="109" y="73"/>
                      <a:pt x="108" y="73"/>
                      <a:pt x="107" y="69"/>
                    </a:cubicBezTo>
                    <a:cubicBezTo>
                      <a:pt x="106" y="66"/>
                      <a:pt x="106" y="65"/>
                      <a:pt x="106" y="63"/>
                    </a:cubicBezTo>
                    <a:cubicBezTo>
                      <a:pt x="106" y="62"/>
                      <a:pt x="105" y="54"/>
                      <a:pt x="105" y="54"/>
                    </a:cubicBezTo>
                    <a:cubicBezTo>
                      <a:pt x="105" y="54"/>
                      <a:pt x="105" y="51"/>
                      <a:pt x="103" y="49"/>
                    </a:cubicBezTo>
                    <a:cubicBezTo>
                      <a:pt x="102" y="47"/>
                      <a:pt x="102" y="48"/>
                      <a:pt x="101" y="48"/>
                    </a:cubicBezTo>
                    <a:cubicBezTo>
                      <a:pt x="101" y="47"/>
                      <a:pt x="95" y="47"/>
                      <a:pt x="93" y="44"/>
                    </a:cubicBezTo>
                    <a:cubicBezTo>
                      <a:pt x="93" y="44"/>
                      <a:pt x="93" y="43"/>
                      <a:pt x="92" y="43"/>
                    </a:cubicBezTo>
                    <a:cubicBezTo>
                      <a:pt x="91" y="44"/>
                      <a:pt x="87" y="46"/>
                      <a:pt x="87" y="46"/>
                    </a:cubicBezTo>
                    <a:cubicBezTo>
                      <a:pt x="87" y="46"/>
                      <a:pt x="87" y="47"/>
                      <a:pt x="86" y="47"/>
                    </a:cubicBezTo>
                    <a:cubicBezTo>
                      <a:pt x="85" y="46"/>
                      <a:pt x="70" y="44"/>
                      <a:pt x="70" y="44"/>
                    </a:cubicBezTo>
                    <a:cubicBezTo>
                      <a:pt x="70" y="44"/>
                      <a:pt x="69" y="43"/>
                      <a:pt x="70" y="42"/>
                    </a:cubicBezTo>
                    <a:cubicBezTo>
                      <a:pt x="70" y="41"/>
                      <a:pt x="71" y="38"/>
                      <a:pt x="71" y="35"/>
                    </a:cubicBezTo>
                    <a:cubicBezTo>
                      <a:pt x="70" y="33"/>
                      <a:pt x="71" y="33"/>
                      <a:pt x="71" y="32"/>
                    </a:cubicBezTo>
                    <a:cubicBezTo>
                      <a:pt x="71" y="31"/>
                      <a:pt x="72" y="30"/>
                      <a:pt x="72" y="29"/>
                    </a:cubicBezTo>
                    <a:cubicBezTo>
                      <a:pt x="72" y="27"/>
                      <a:pt x="72" y="26"/>
                      <a:pt x="71" y="23"/>
                    </a:cubicBezTo>
                    <a:cubicBezTo>
                      <a:pt x="71" y="21"/>
                      <a:pt x="67" y="14"/>
                      <a:pt x="67" y="14"/>
                    </a:cubicBezTo>
                    <a:cubicBezTo>
                      <a:pt x="67" y="13"/>
                      <a:pt x="67" y="13"/>
                      <a:pt x="67" y="13"/>
                    </a:cubicBezTo>
                    <a:cubicBezTo>
                      <a:pt x="67" y="12"/>
                      <a:pt x="67" y="12"/>
                      <a:pt x="67" y="12"/>
                    </a:cubicBezTo>
                    <a:cubicBezTo>
                      <a:pt x="68" y="8"/>
                      <a:pt x="65" y="7"/>
                      <a:pt x="64" y="6"/>
                    </a:cubicBezTo>
                    <a:cubicBezTo>
                      <a:pt x="63" y="6"/>
                      <a:pt x="55" y="1"/>
                      <a:pt x="54" y="0"/>
                    </a:cubicBezTo>
                    <a:cubicBezTo>
                      <a:pt x="53" y="0"/>
                      <a:pt x="53" y="0"/>
                      <a:pt x="53" y="0"/>
                    </a:cubicBezTo>
                    <a:cubicBezTo>
                      <a:pt x="53" y="0"/>
                      <a:pt x="46" y="0"/>
                      <a:pt x="45" y="0"/>
                    </a:cubicBezTo>
                    <a:cubicBezTo>
                      <a:pt x="43" y="0"/>
                      <a:pt x="39" y="0"/>
                      <a:pt x="37" y="1"/>
                    </a:cubicBezTo>
                    <a:cubicBezTo>
                      <a:pt x="34" y="2"/>
                      <a:pt x="29" y="3"/>
                      <a:pt x="27" y="3"/>
                    </a:cubicBezTo>
                    <a:cubicBezTo>
                      <a:pt x="25" y="3"/>
                      <a:pt x="19" y="4"/>
                      <a:pt x="16" y="5"/>
                    </a:cubicBezTo>
                    <a:cubicBezTo>
                      <a:pt x="13" y="5"/>
                      <a:pt x="12" y="10"/>
                      <a:pt x="12" y="10"/>
                    </a:cubicBezTo>
                    <a:cubicBezTo>
                      <a:pt x="11" y="11"/>
                      <a:pt x="11" y="13"/>
                      <a:pt x="11" y="13"/>
                    </a:cubicBezTo>
                    <a:cubicBezTo>
                      <a:pt x="11" y="13"/>
                      <a:pt x="8" y="16"/>
                      <a:pt x="8" y="17"/>
                    </a:cubicBezTo>
                    <a:cubicBezTo>
                      <a:pt x="7" y="18"/>
                      <a:pt x="7" y="19"/>
                      <a:pt x="7" y="19"/>
                    </a:cubicBezTo>
                    <a:cubicBezTo>
                      <a:pt x="7" y="19"/>
                      <a:pt x="6" y="22"/>
                      <a:pt x="6" y="24"/>
                    </a:cubicBezTo>
                    <a:cubicBezTo>
                      <a:pt x="6" y="26"/>
                      <a:pt x="6" y="27"/>
                      <a:pt x="5" y="28"/>
                    </a:cubicBezTo>
                    <a:cubicBezTo>
                      <a:pt x="5" y="30"/>
                      <a:pt x="1" y="42"/>
                      <a:pt x="0" y="46"/>
                    </a:cubicBezTo>
                    <a:cubicBezTo>
                      <a:pt x="1" y="46"/>
                      <a:pt x="2" y="47"/>
                      <a:pt x="3" y="47"/>
                    </a:cubicBezTo>
                    <a:cubicBezTo>
                      <a:pt x="5" y="49"/>
                      <a:pt x="5" y="50"/>
                      <a:pt x="6" y="50"/>
                    </a:cubicBezTo>
                    <a:cubicBezTo>
                      <a:pt x="6" y="51"/>
                      <a:pt x="10" y="57"/>
                      <a:pt x="11" y="58"/>
                    </a:cubicBezTo>
                    <a:cubicBezTo>
                      <a:pt x="11" y="58"/>
                      <a:pt x="12" y="59"/>
                      <a:pt x="13" y="60"/>
                    </a:cubicBezTo>
                    <a:cubicBezTo>
                      <a:pt x="14" y="61"/>
                      <a:pt x="24" y="70"/>
                      <a:pt x="24" y="70"/>
                    </a:cubicBezTo>
                    <a:cubicBezTo>
                      <a:pt x="24" y="70"/>
                      <a:pt x="25" y="70"/>
                      <a:pt x="27" y="71"/>
                    </a:cubicBezTo>
                    <a:cubicBezTo>
                      <a:pt x="29" y="71"/>
                      <a:pt x="32" y="72"/>
                      <a:pt x="34" y="72"/>
                    </a:cubicBezTo>
                    <a:cubicBezTo>
                      <a:pt x="35" y="72"/>
                      <a:pt x="42" y="74"/>
                      <a:pt x="45" y="77"/>
                    </a:cubicBezTo>
                    <a:cubicBezTo>
                      <a:pt x="49" y="80"/>
                      <a:pt x="54" y="83"/>
                      <a:pt x="55" y="84"/>
                    </a:cubicBezTo>
                    <a:cubicBezTo>
                      <a:pt x="57" y="85"/>
                      <a:pt x="74" y="93"/>
                      <a:pt x="74" y="93"/>
                    </a:cubicBezTo>
                    <a:cubicBezTo>
                      <a:pt x="74" y="93"/>
                      <a:pt x="74" y="94"/>
                      <a:pt x="75" y="94"/>
                    </a:cubicBezTo>
                    <a:cubicBezTo>
                      <a:pt x="75" y="95"/>
                      <a:pt x="76" y="98"/>
                      <a:pt x="75" y="99"/>
                    </a:cubicBezTo>
                    <a:cubicBezTo>
                      <a:pt x="73" y="101"/>
                      <a:pt x="72" y="103"/>
                      <a:pt x="71" y="104"/>
                    </a:cubicBezTo>
                    <a:cubicBezTo>
                      <a:pt x="70" y="105"/>
                      <a:pt x="68" y="108"/>
                      <a:pt x="68" y="109"/>
                    </a:cubicBezTo>
                    <a:cubicBezTo>
                      <a:pt x="67" y="109"/>
                      <a:pt x="67" y="111"/>
                      <a:pt x="66" y="111"/>
                    </a:cubicBezTo>
                    <a:cubicBezTo>
                      <a:pt x="66" y="112"/>
                      <a:pt x="64" y="118"/>
                      <a:pt x="64" y="118"/>
                    </a:cubicBezTo>
                    <a:cubicBezTo>
                      <a:pt x="64" y="118"/>
                      <a:pt x="64" y="119"/>
                      <a:pt x="64" y="119"/>
                    </a:cubicBezTo>
                    <a:cubicBezTo>
                      <a:pt x="63" y="120"/>
                      <a:pt x="60" y="122"/>
                      <a:pt x="60" y="125"/>
                    </a:cubicBezTo>
                    <a:cubicBezTo>
                      <a:pt x="60" y="125"/>
                      <a:pt x="60" y="126"/>
                      <a:pt x="61" y="126"/>
                    </a:cubicBezTo>
                    <a:cubicBezTo>
                      <a:pt x="62" y="125"/>
                      <a:pt x="67" y="125"/>
                      <a:pt x="68" y="126"/>
                    </a:cubicBezTo>
                    <a:cubicBezTo>
                      <a:pt x="70" y="126"/>
                      <a:pt x="73" y="126"/>
                      <a:pt x="74" y="126"/>
                    </a:cubicBezTo>
                    <a:cubicBezTo>
                      <a:pt x="75" y="126"/>
                      <a:pt x="78" y="128"/>
                      <a:pt x="78" y="128"/>
                    </a:cubicBezTo>
                    <a:cubicBezTo>
                      <a:pt x="79" y="128"/>
                      <a:pt x="80" y="128"/>
                      <a:pt x="81" y="128"/>
                    </a:cubicBezTo>
                    <a:cubicBezTo>
                      <a:pt x="81" y="128"/>
                      <a:pt x="86" y="128"/>
                      <a:pt x="87" y="128"/>
                    </a:cubicBezTo>
                    <a:cubicBezTo>
                      <a:pt x="88" y="128"/>
                      <a:pt x="89" y="128"/>
                      <a:pt x="90" y="128"/>
                    </a:cubicBezTo>
                    <a:cubicBezTo>
                      <a:pt x="91" y="129"/>
                      <a:pt x="92" y="130"/>
                      <a:pt x="93" y="130"/>
                    </a:cubicBezTo>
                    <a:cubicBezTo>
                      <a:pt x="93" y="130"/>
                      <a:pt x="94" y="130"/>
                      <a:pt x="94" y="129"/>
                    </a:cubicBezTo>
                    <a:cubicBezTo>
                      <a:pt x="94" y="129"/>
                      <a:pt x="95" y="129"/>
                      <a:pt x="96" y="128"/>
                    </a:cubicBezTo>
                    <a:cubicBezTo>
                      <a:pt x="96" y="128"/>
                      <a:pt x="99" y="126"/>
                      <a:pt x="99" y="126"/>
                    </a:cubicBezTo>
                    <a:cubicBezTo>
                      <a:pt x="99" y="126"/>
                      <a:pt x="100" y="126"/>
                      <a:pt x="100" y="126"/>
                    </a:cubicBezTo>
                    <a:cubicBezTo>
                      <a:pt x="101" y="127"/>
                      <a:pt x="102" y="127"/>
                      <a:pt x="102" y="127"/>
                    </a:cubicBezTo>
                    <a:cubicBezTo>
                      <a:pt x="103" y="127"/>
                      <a:pt x="105" y="126"/>
                      <a:pt x="105" y="126"/>
                    </a:cubicBezTo>
                    <a:cubicBezTo>
                      <a:pt x="105" y="126"/>
                      <a:pt x="105" y="125"/>
                      <a:pt x="105" y="125"/>
                    </a:cubicBezTo>
                    <a:cubicBezTo>
                      <a:pt x="105" y="124"/>
                      <a:pt x="105" y="123"/>
                      <a:pt x="107" y="122"/>
                    </a:cubicBezTo>
                    <a:cubicBezTo>
                      <a:pt x="108" y="121"/>
                      <a:pt x="111" y="120"/>
                      <a:pt x="111" y="119"/>
                    </a:cubicBezTo>
                    <a:cubicBezTo>
                      <a:pt x="112" y="119"/>
                      <a:pt x="116" y="115"/>
                      <a:pt x="116" y="115"/>
                    </a:cubicBezTo>
                    <a:cubicBezTo>
                      <a:pt x="117" y="114"/>
                      <a:pt x="117" y="114"/>
                      <a:pt x="117" y="113"/>
                    </a:cubicBezTo>
                    <a:cubicBezTo>
                      <a:pt x="118" y="113"/>
                      <a:pt x="119" y="110"/>
                      <a:pt x="119" y="108"/>
                    </a:cubicBezTo>
                    <a:cubicBezTo>
                      <a:pt x="119" y="107"/>
                      <a:pt x="119" y="102"/>
                      <a:pt x="120" y="9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5" name="Freeform 370">
                <a:extLst>
                  <a:ext uri="{FF2B5EF4-FFF2-40B4-BE49-F238E27FC236}">
                    <a16:creationId xmlns:a16="http://schemas.microsoft.com/office/drawing/2014/main" id="{AD8BA6DC-D3F2-4A63-8716-D080F22E9F13}"/>
                  </a:ext>
                </a:extLst>
              </p:cNvPr>
              <p:cNvSpPr>
                <a:spLocks/>
              </p:cNvSpPr>
              <p:nvPr/>
            </p:nvSpPr>
            <p:spPr bwMode="auto">
              <a:xfrm>
                <a:off x="2301" y="3313"/>
                <a:ext cx="109" cy="113"/>
              </a:xfrm>
              <a:custGeom>
                <a:avLst/>
                <a:gdLst>
                  <a:gd name="T0" fmla="*/ 74 w 79"/>
                  <a:gd name="T1" fmla="*/ 59 h 82"/>
                  <a:gd name="T2" fmla="*/ 74 w 79"/>
                  <a:gd name="T3" fmla="*/ 57 h 82"/>
                  <a:gd name="T4" fmla="*/ 74 w 79"/>
                  <a:gd name="T5" fmla="*/ 51 h 82"/>
                  <a:gd name="T6" fmla="*/ 79 w 79"/>
                  <a:gd name="T7" fmla="*/ 43 h 82"/>
                  <a:gd name="T8" fmla="*/ 79 w 79"/>
                  <a:gd name="T9" fmla="*/ 42 h 82"/>
                  <a:gd name="T10" fmla="*/ 68 w 79"/>
                  <a:gd name="T11" fmla="*/ 31 h 82"/>
                  <a:gd name="T12" fmla="*/ 67 w 79"/>
                  <a:gd name="T13" fmla="*/ 31 h 82"/>
                  <a:gd name="T14" fmla="*/ 61 w 79"/>
                  <a:gd name="T15" fmla="*/ 27 h 82"/>
                  <a:gd name="T16" fmla="*/ 59 w 79"/>
                  <a:gd name="T17" fmla="*/ 25 h 82"/>
                  <a:gd name="T18" fmla="*/ 58 w 79"/>
                  <a:gd name="T19" fmla="*/ 23 h 82"/>
                  <a:gd name="T20" fmla="*/ 51 w 79"/>
                  <a:gd name="T21" fmla="*/ 20 h 82"/>
                  <a:gd name="T22" fmla="*/ 47 w 79"/>
                  <a:gd name="T23" fmla="*/ 17 h 82"/>
                  <a:gd name="T24" fmla="*/ 43 w 79"/>
                  <a:gd name="T25" fmla="*/ 13 h 82"/>
                  <a:gd name="T26" fmla="*/ 42 w 79"/>
                  <a:gd name="T27" fmla="*/ 14 h 82"/>
                  <a:gd name="T28" fmla="*/ 41 w 79"/>
                  <a:gd name="T29" fmla="*/ 15 h 82"/>
                  <a:gd name="T30" fmla="*/ 40 w 79"/>
                  <a:gd name="T31" fmla="*/ 16 h 82"/>
                  <a:gd name="T32" fmla="*/ 37 w 79"/>
                  <a:gd name="T33" fmla="*/ 17 h 82"/>
                  <a:gd name="T34" fmla="*/ 37 w 79"/>
                  <a:gd name="T35" fmla="*/ 16 h 82"/>
                  <a:gd name="T36" fmla="*/ 34 w 79"/>
                  <a:gd name="T37" fmla="*/ 9 h 82"/>
                  <a:gd name="T38" fmla="*/ 28 w 79"/>
                  <a:gd name="T39" fmla="*/ 4 h 82"/>
                  <a:gd name="T40" fmla="*/ 23 w 79"/>
                  <a:gd name="T41" fmla="*/ 1 h 82"/>
                  <a:gd name="T42" fmla="*/ 20 w 79"/>
                  <a:gd name="T43" fmla="*/ 3 h 82"/>
                  <a:gd name="T44" fmla="*/ 18 w 79"/>
                  <a:gd name="T45" fmla="*/ 4 h 82"/>
                  <a:gd name="T46" fmla="*/ 13 w 79"/>
                  <a:gd name="T47" fmla="*/ 2 h 82"/>
                  <a:gd name="T48" fmla="*/ 10 w 79"/>
                  <a:gd name="T49" fmla="*/ 6 h 82"/>
                  <a:gd name="T50" fmla="*/ 10 w 79"/>
                  <a:gd name="T51" fmla="*/ 11 h 82"/>
                  <a:gd name="T52" fmla="*/ 9 w 79"/>
                  <a:gd name="T53" fmla="*/ 18 h 82"/>
                  <a:gd name="T54" fmla="*/ 7 w 79"/>
                  <a:gd name="T55" fmla="*/ 23 h 82"/>
                  <a:gd name="T56" fmla="*/ 7 w 79"/>
                  <a:gd name="T57" fmla="*/ 27 h 82"/>
                  <a:gd name="T58" fmla="*/ 5 w 79"/>
                  <a:gd name="T59" fmla="*/ 29 h 82"/>
                  <a:gd name="T60" fmla="*/ 5 w 79"/>
                  <a:gd name="T61" fmla="*/ 37 h 82"/>
                  <a:gd name="T62" fmla="*/ 5 w 79"/>
                  <a:gd name="T63" fmla="*/ 40 h 82"/>
                  <a:gd name="T64" fmla="*/ 5 w 79"/>
                  <a:gd name="T65" fmla="*/ 40 h 82"/>
                  <a:gd name="T66" fmla="*/ 6 w 79"/>
                  <a:gd name="T67" fmla="*/ 48 h 82"/>
                  <a:gd name="T68" fmla="*/ 4 w 79"/>
                  <a:gd name="T69" fmla="*/ 51 h 82"/>
                  <a:gd name="T70" fmla="*/ 3 w 79"/>
                  <a:gd name="T71" fmla="*/ 54 h 82"/>
                  <a:gd name="T72" fmla="*/ 2 w 79"/>
                  <a:gd name="T73" fmla="*/ 64 h 82"/>
                  <a:gd name="T74" fmla="*/ 13 w 79"/>
                  <a:gd name="T75" fmla="*/ 73 h 82"/>
                  <a:gd name="T76" fmla="*/ 27 w 79"/>
                  <a:gd name="T77" fmla="*/ 75 h 82"/>
                  <a:gd name="T78" fmla="*/ 43 w 79"/>
                  <a:gd name="T79" fmla="*/ 79 h 82"/>
                  <a:gd name="T80" fmla="*/ 51 w 79"/>
                  <a:gd name="T81" fmla="*/ 81 h 82"/>
                  <a:gd name="T82" fmla="*/ 59 w 79"/>
                  <a:gd name="T83" fmla="*/ 79 h 82"/>
                  <a:gd name="T84" fmla="*/ 63 w 79"/>
                  <a:gd name="T85" fmla="*/ 74 h 82"/>
                  <a:gd name="T86" fmla="*/ 70 w 79"/>
                  <a:gd name="T87" fmla="*/ 71 h 82"/>
                  <a:gd name="T88" fmla="*/ 76 w 79"/>
                  <a:gd name="T89" fmla="*/ 61 h 82"/>
                  <a:gd name="T90" fmla="*/ 76 w 79"/>
                  <a:gd name="T91" fmla="*/ 61 h 82"/>
                  <a:gd name="T92" fmla="*/ 74 w 79"/>
                  <a:gd name="T9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82">
                    <a:moveTo>
                      <a:pt x="74" y="59"/>
                    </a:moveTo>
                    <a:cubicBezTo>
                      <a:pt x="74" y="59"/>
                      <a:pt x="74" y="58"/>
                      <a:pt x="74" y="57"/>
                    </a:cubicBezTo>
                    <a:cubicBezTo>
                      <a:pt x="74" y="57"/>
                      <a:pt x="74" y="53"/>
                      <a:pt x="74" y="51"/>
                    </a:cubicBezTo>
                    <a:cubicBezTo>
                      <a:pt x="74" y="50"/>
                      <a:pt x="78" y="44"/>
                      <a:pt x="79" y="43"/>
                    </a:cubicBezTo>
                    <a:cubicBezTo>
                      <a:pt x="79" y="43"/>
                      <a:pt x="79" y="42"/>
                      <a:pt x="79" y="42"/>
                    </a:cubicBezTo>
                    <a:cubicBezTo>
                      <a:pt x="71" y="39"/>
                      <a:pt x="68" y="32"/>
                      <a:pt x="68" y="31"/>
                    </a:cubicBezTo>
                    <a:cubicBezTo>
                      <a:pt x="68" y="31"/>
                      <a:pt x="67" y="31"/>
                      <a:pt x="67" y="31"/>
                    </a:cubicBezTo>
                    <a:cubicBezTo>
                      <a:pt x="67" y="30"/>
                      <a:pt x="61" y="27"/>
                      <a:pt x="61" y="27"/>
                    </a:cubicBezTo>
                    <a:cubicBezTo>
                      <a:pt x="60" y="27"/>
                      <a:pt x="60" y="26"/>
                      <a:pt x="59" y="25"/>
                    </a:cubicBezTo>
                    <a:cubicBezTo>
                      <a:pt x="59" y="25"/>
                      <a:pt x="59" y="24"/>
                      <a:pt x="58" y="23"/>
                    </a:cubicBezTo>
                    <a:cubicBezTo>
                      <a:pt x="56" y="23"/>
                      <a:pt x="53" y="21"/>
                      <a:pt x="51" y="20"/>
                    </a:cubicBezTo>
                    <a:cubicBezTo>
                      <a:pt x="49" y="20"/>
                      <a:pt x="48" y="18"/>
                      <a:pt x="47" y="17"/>
                    </a:cubicBezTo>
                    <a:cubicBezTo>
                      <a:pt x="46" y="15"/>
                      <a:pt x="44" y="13"/>
                      <a:pt x="43" y="13"/>
                    </a:cubicBezTo>
                    <a:cubicBezTo>
                      <a:pt x="42" y="12"/>
                      <a:pt x="42" y="13"/>
                      <a:pt x="42" y="14"/>
                    </a:cubicBezTo>
                    <a:cubicBezTo>
                      <a:pt x="42" y="15"/>
                      <a:pt x="42" y="14"/>
                      <a:pt x="41" y="15"/>
                    </a:cubicBezTo>
                    <a:cubicBezTo>
                      <a:pt x="40" y="15"/>
                      <a:pt x="41" y="16"/>
                      <a:pt x="40" y="16"/>
                    </a:cubicBezTo>
                    <a:cubicBezTo>
                      <a:pt x="40" y="16"/>
                      <a:pt x="38" y="16"/>
                      <a:pt x="37" y="17"/>
                    </a:cubicBezTo>
                    <a:cubicBezTo>
                      <a:pt x="37" y="17"/>
                      <a:pt x="37" y="16"/>
                      <a:pt x="37" y="16"/>
                    </a:cubicBezTo>
                    <a:cubicBezTo>
                      <a:pt x="37" y="11"/>
                      <a:pt x="35" y="9"/>
                      <a:pt x="34" y="9"/>
                    </a:cubicBezTo>
                    <a:cubicBezTo>
                      <a:pt x="33" y="8"/>
                      <a:pt x="30" y="5"/>
                      <a:pt x="28" y="4"/>
                    </a:cubicBezTo>
                    <a:cubicBezTo>
                      <a:pt x="27" y="2"/>
                      <a:pt x="25" y="1"/>
                      <a:pt x="23" y="1"/>
                    </a:cubicBezTo>
                    <a:cubicBezTo>
                      <a:pt x="22" y="0"/>
                      <a:pt x="21" y="1"/>
                      <a:pt x="20" y="3"/>
                    </a:cubicBezTo>
                    <a:cubicBezTo>
                      <a:pt x="20" y="4"/>
                      <a:pt x="18" y="4"/>
                      <a:pt x="18" y="4"/>
                    </a:cubicBezTo>
                    <a:cubicBezTo>
                      <a:pt x="17" y="4"/>
                      <a:pt x="15" y="3"/>
                      <a:pt x="13" y="2"/>
                    </a:cubicBezTo>
                    <a:cubicBezTo>
                      <a:pt x="12" y="3"/>
                      <a:pt x="10" y="5"/>
                      <a:pt x="10" y="6"/>
                    </a:cubicBezTo>
                    <a:cubicBezTo>
                      <a:pt x="9" y="8"/>
                      <a:pt x="10" y="9"/>
                      <a:pt x="10" y="11"/>
                    </a:cubicBezTo>
                    <a:cubicBezTo>
                      <a:pt x="11" y="12"/>
                      <a:pt x="10" y="15"/>
                      <a:pt x="9" y="18"/>
                    </a:cubicBezTo>
                    <a:cubicBezTo>
                      <a:pt x="8" y="21"/>
                      <a:pt x="7" y="22"/>
                      <a:pt x="7" y="23"/>
                    </a:cubicBezTo>
                    <a:cubicBezTo>
                      <a:pt x="7" y="24"/>
                      <a:pt x="7" y="27"/>
                      <a:pt x="7" y="27"/>
                    </a:cubicBezTo>
                    <a:cubicBezTo>
                      <a:pt x="7" y="28"/>
                      <a:pt x="6" y="28"/>
                      <a:pt x="5" y="29"/>
                    </a:cubicBezTo>
                    <a:cubicBezTo>
                      <a:pt x="4" y="30"/>
                      <a:pt x="5" y="34"/>
                      <a:pt x="5" y="37"/>
                    </a:cubicBezTo>
                    <a:cubicBezTo>
                      <a:pt x="5" y="38"/>
                      <a:pt x="5" y="39"/>
                      <a:pt x="5" y="40"/>
                    </a:cubicBezTo>
                    <a:cubicBezTo>
                      <a:pt x="5" y="40"/>
                      <a:pt x="5" y="40"/>
                      <a:pt x="5" y="40"/>
                    </a:cubicBezTo>
                    <a:cubicBezTo>
                      <a:pt x="6" y="42"/>
                      <a:pt x="7" y="47"/>
                      <a:pt x="6" y="48"/>
                    </a:cubicBezTo>
                    <a:cubicBezTo>
                      <a:pt x="6" y="50"/>
                      <a:pt x="5" y="50"/>
                      <a:pt x="4" y="51"/>
                    </a:cubicBezTo>
                    <a:cubicBezTo>
                      <a:pt x="3" y="52"/>
                      <a:pt x="3" y="53"/>
                      <a:pt x="3" y="54"/>
                    </a:cubicBezTo>
                    <a:cubicBezTo>
                      <a:pt x="2" y="57"/>
                      <a:pt x="0" y="61"/>
                      <a:pt x="2" y="64"/>
                    </a:cubicBezTo>
                    <a:cubicBezTo>
                      <a:pt x="5" y="68"/>
                      <a:pt x="9" y="73"/>
                      <a:pt x="13" y="73"/>
                    </a:cubicBezTo>
                    <a:cubicBezTo>
                      <a:pt x="17" y="73"/>
                      <a:pt x="22" y="71"/>
                      <a:pt x="27" y="75"/>
                    </a:cubicBezTo>
                    <a:cubicBezTo>
                      <a:pt x="33" y="80"/>
                      <a:pt x="38" y="80"/>
                      <a:pt x="43" y="79"/>
                    </a:cubicBezTo>
                    <a:cubicBezTo>
                      <a:pt x="47" y="78"/>
                      <a:pt x="50" y="81"/>
                      <a:pt x="51" y="81"/>
                    </a:cubicBezTo>
                    <a:cubicBezTo>
                      <a:pt x="53" y="82"/>
                      <a:pt x="55" y="80"/>
                      <a:pt x="59" y="79"/>
                    </a:cubicBezTo>
                    <a:cubicBezTo>
                      <a:pt x="62" y="77"/>
                      <a:pt x="60" y="75"/>
                      <a:pt x="63" y="74"/>
                    </a:cubicBezTo>
                    <a:cubicBezTo>
                      <a:pt x="67" y="73"/>
                      <a:pt x="68" y="73"/>
                      <a:pt x="70" y="71"/>
                    </a:cubicBezTo>
                    <a:cubicBezTo>
                      <a:pt x="73" y="68"/>
                      <a:pt x="74" y="63"/>
                      <a:pt x="76" y="61"/>
                    </a:cubicBezTo>
                    <a:cubicBezTo>
                      <a:pt x="76" y="61"/>
                      <a:pt x="76" y="61"/>
                      <a:pt x="76" y="61"/>
                    </a:cubicBezTo>
                    <a:cubicBezTo>
                      <a:pt x="75" y="60"/>
                      <a:pt x="74" y="59"/>
                      <a:pt x="74"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6" name="Freeform 371">
                <a:extLst>
                  <a:ext uri="{FF2B5EF4-FFF2-40B4-BE49-F238E27FC236}">
                    <a16:creationId xmlns:a16="http://schemas.microsoft.com/office/drawing/2014/main" id="{708729D8-BA0F-40B0-950E-D7CAE3C91A33}"/>
                  </a:ext>
                </a:extLst>
              </p:cNvPr>
              <p:cNvSpPr>
                <a:spLocks/>
              </p:cNvSpPr>
              <p:nvPr/>
            </p:nvSpPr>
            <p:spPr bwMode="auto">
              <a:xfrm>
                <a:off x="2245" y="3842"/>
                <a:ext cx="7" cy="6"/>
              </a:xfrm>
              <a:custGeom>
                <a:avLst/>
                <a:gdLst>
                  <a:gd name="T0" fmla="*/ 4 w 5"/>
                  <a:gd name="T1" fmla="*/ 4 h 5"/>
                  <a:gd name="T2" fmla="*/ 5 w 5"/>
                  <a:gd name="T3" fmla="*/ 2 h 5"/>
                  <a:gd name="T4" fmla="*/ 2 w 5"/>
                  <a:gd name="T5" fmla="*/ 2 h 5"/>
                  <a:gd name="T6" fmla="*/ 2 w 5"/>
                  <a:gd name="T7" fmla="*/ 3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5" y="4"/>
                      <a:pt x="5" y="3"/>
                      <a:pt x="5" y="2"/>
                    </a:cubicBezTo>
                    <a:cubicBezTo>
                      <a:pt x="5" y="0"/>
                      <a:pt x="3" y="2"/>
                      <a:pt x="2" y="2"/>
                    </a:cubicBezTo>
                    <a:cubicBezTo>
                      <a:pt x="0" y="2"/>
                      <a:pt x="2" y="3"/>
                      <a:pt x="2"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7" name="Freeform 372">
                <a:extLst>
                  <a:ext uri="{FF2B5EF4-FFF2-40B4-BE49-F238E27FC236}">
                    <a16:creationId xmlns:a16="http://schemas.microsoft.com/office/drawing/2014/main" id="{8A6BC3EB-83C8-4D5F-B079-A2ACA593CCF1}"/>
                  </a:ext>
                </a:extLst>
              </p:cNvPr>
              <p:cNvSpPr>
                <a:spLocks/>
              </p:cNvSpPr>
              <p:nvPr/>
            </p:nvSpPr>
            <p:spPr bwMode="auto">
              <a:xfrm>
                <a:off x="2250" y="3831"/>
                <a:ext cx="37" cy="26"/>
              </a:xfrm>
              <a:custGeom>
                <a:avLst/>
                <a:gdLst>
                  <a:gd name="T0" fmla="*/ 23 w 27"/>
                  <a:gd name="T1" fmla="*/ 6 h 19"/>
                  <a:gd name="T2" fmla="*/ 24 w 27"/>
                  <a:gd name="T3" fmla="*/ 5 h 19"/>
                  <a:gd name="T4" fmla="*/ 26 w 27"/>
                  <a:gd name="T5" fmla="*/ 2 h 19"/>
                  <a:gd name="T6" fmla="*/ 22 w 27"/>
                  <a:gd name="T7" fmla="*/ 1 h 19"/>
                  <a:gd name="T8" fmla="*/ 18 w 27"/>
                  <a:gd name="T9" fmla="*/ 2 h 19"/>
                  <a:gd name="T10" fmla="*/ 13 w 27"/>
                  <a:gd name="T11" fmla="*/ 2 h 19"/>
                  <a:gd name="T12" fmla="*/ 7 w 27"/>
                  <a:gd name="T13" fmla="*/ 1 h 19"/>
                  <a:gd name="T14" fmla="*/ 8 w 27"/>
                  <a:gd name="T15" fmla="*/ 2 h 19"/>
                  <a:gd name="T16" fmla="*/ 8 w 27"/>
                  <a:gd name="T17" fmla="*/ 3 h 19"/>
                  <a:gd name="T18" fmla="*/ 10 w 27"/>
                  <a:gd name="T19" fmla="*/ 6 h 19"/>
                  <a:gd name="T20" fmla="*/ 12 w 27"/>
                  <a:gd name="T21" fmla="*/ 7 h 19"/>
                  <a:gd name="T22" fmla="*/ 8 w 27"/>
                  <a:gd name="T23" fmla="*/ 7 h 19"/>
                  <a:gd name="T24" fmla="*/ 7 w 27"/>
                  <a:gd name="T25" fmla="*/ 9 h 19"/>
                  <a:gd name="T26" fmla="*/ 10 w 27"/>
                  <a:gd name="T27" fmla="*/ 8 h 19"/>
                  <a:gd name="T28" fmla="*/ 10 w 27"/>
                  <a:gd name="T29" fmla="*/ 9 h 19"/>
                  <a:gd name="T30" fmla="*/ 7 w 27"/>
                  <a:gd name="T31" fmla="*/ 11 h 19"/>
                  <a:gd name="T32" fmla="*/ 8 w 27"/>
                  <a:gd name="T33" fmla="*/ 12 h 19"/>
                  <a:gd name="T34" fmla="*/ 4 w 27"/>
                  <a:gd name="T35" fmla="*/ 13 h 19"/>
                  <a:gd name="T36" fmla="*/ 1 w 27"/>
                  <a:gd name="T37" fmla="*/ 14 h 19"/>
                  <a:gd name="T38" fmla="*/ 1 w 27"/>
                  <a:gd name="T39" fmla="*/ 15 h 19"/>
                  <a:gd name="T40" fmla="*/ 2 w 27"/>
                  <a:gd name="T41" fmla="*/ 16 h 19"/>
                  <a:gd name="T42" fmla="*/ 7 w 27"/>
                  <a:gd name="T43" fmla="*/ 18 h 19"/>
                  <a:gd name="T44" fmla="*/ 7 w 27"/>
                  <a:gd name="T45" fmla="*/ 17 h 19"/>
                  <a:gd name="T46" fmla="*/ 9 w 27"/>
                  <a:gd name="T47" fmla="*/ 16 h 19"/>
                  <a:gd name="T48" fmla="*/ 11 w 27"/>
                  <a:gd name="T49" fmla="*/ 14 h 19"/>
                  <a:gd name="T50" fmla="*/ 12 w 27"/>
                  <a:gd name="T51" fmla="*/ 13 h 19"/>
                  <a:gd name="T52" fmla="*/ 14 w 27"/>
                  <a:gd name="T53" fmla="*/ 13 h 19"/>
                  <a:gd name="T54" fmla="*/ 16 w 27"/>
                  <a:gd name="T55" fmla="*/ 13 h 19"/>
                  <a:gd name="T56" fmla="*/ 21 w 27"/>
                  <a:gd name="T57" fmla="*/ 8 h 19"/>
                  <a:gd name="T58" fmla="*/ 23 w 27"/>
                  <a:gd name="T5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19">
                    <a:moveTo>
                      <a:pt x="23" y="6"/>
                    </a:moveTo>
                    <a:cubicBezTo>
                      <a:pt x="24" y="7"/>
                      <a:pt x="24" y="6"/>
                      <a:pt x="24" y="5"/>
                    </a:cubicBezTo>
                    <a:cubicBezTo>
                      <a:pt x="24" y="4"/>
                      <a:pt x="25" y="3"/>
                      <a:pt x="26" y="2"/>
                    </a:cubicBezTo>
                    <a:cubicBezTo>
                      <a:pt x="27" y="0"/>
                      <a:pt x="23" y="0"/>
                      <a:pt x="22" y="1"/>
                    </a:cubicBezTo>
                    <a:cubicBezTo>
                      <a:pt x="20" y="2"/>
                      <a:pt x="18" y="2"/>
                      <a:pt x="18" y="2"/>
                    </a:cubicBezTo>
                    <a:cubicBezTo>
                      <a:pt x="17" y="1"/>
                      <a:pt x="15" y="2"/>
                      <a:pt x="13" y="2"/>
                    </a:cubicBezTo>
                    <a:cubicBezTo>
                      <a:pt x="11" y="3"/>
                      <a:pt x="9" y="2"/>
                      <a:pt x="7" y="1"/>
                    </a:cubicBezTo>
                    <a:cubicBezTo>
                      <a:pt x="5" y="0"/>
                      <a:pt x="6" y="2"/>
                      <a:pt x="8" y="2"/>
                    </a:cubicBezTo>
                    <a:cubicBezTo>
                      <a:pt x="9" y="3"/>
                      <a:pt x="9" y="3"/>
                      <a:pt x="8" y="3"/>
                    </a:cubicBezTo>
                    <a:cubicBezTo>
                      <a:pt x="7" y="3"/>
                      <a:pt x="9" y="5"/>
                      <a:pt x="10" y="6"/>
                    </a:cubicBezTo>
                    <a:cubicBezTo>
                      <a:pt x="12" y="6"/>
                      <a:pt x="12" y="7"/>
                      <a:pt x="12" y="7"/>
                    </a:cubicBezTo>
                    <a:cubicBezTo>
                      <a:pt x="12" y="7"/>
                      <a:pt x="9" y="7"/>
                      <a:pt x="8" y="7"/>
                    </a:cubicBezTo>
                    <a:cubicBezTo>
                      <a:pt x="7" y="7"/>
                      <a:pt x="6" y="7"/>
                      <a:pt x="7" y="9"/>
                    </a:cubicBezTo>
                    <a:cubicBezTo>
                      <a:pt x="7" y="10"/>
                      <a:pt x="8" y="9"/>
                      <a:pt x="10" y="8"/>
                    </a:cubicBezTo>
                    <a:cubicBezTo>
                      <a:pt x="12" y="7"/>
                      <a:pt x="11" y="9"/>
                      <a:pt x="10" y="9"/>
                    </a:cubicBezTo>
                    <a:cubicBezTo>
                      <a:pt x="9" y="10"/>
                      <a:pt x="8" y="10"/>
                      <a:pt x="7" y="11"/>
                    </a:cubicBezTo>
                    <a:cubicBezTo>
                      <a:pt x="7" y="12"/>
                      <a:pt x="7" y="12"/>
                      <a:pt x="8" y="12"/>
                    </a:cubicBezTo>
                    <a:cubicBezTo>
                      <a:pt x="7" y="12"/>
                      <a:pt x="5" y="13"/>
                      <a:pt x="4" y="13"/>
                    </a:cubicBezTo>
                    <a:cubicBezTo>
                      <a:pt x="3" y="13"/>
                      <a:pt x="2" y="13"/>
                      <a:pt x="1" y="14"/>
                    </a:cubicBezTo>
                    <a:cubicBezTo>
                      <a:pt x="0" y="14"/>
                      <a:pt x="1" y="15"/>
                      <a:pt x="1" y="15"/>
                    </a:cubicBezTo>
                    <a:cubicBezTo>
                      <a:pt x="2" y="16"/>
                      <a:pt x="2" y="16"/>
                      <a:pt x="2" y="16"/>
                    </a:cubicBezTo>
                    <a:cubicBezTo>
                      <a:pt x="3" y="16"/>
                      <a:pt x="6" y="19"/>
                      <a:pt x="7" y="18"/>
                    </a:cubicBezTo>
                    <a:cubicBezTo>
                      <a:pt x="7" y="18"/>
                      <a:pt x="8" y="18"/>
                      <a:pt x="7" y="17"/>
                    </a:cubicBezTo>
                    <a:cubicBezTo>
                      <a:pt x="7" y="16"/>
                      <a:pt x="8" y="16"/>
                      <a:pt x="9" y="16"/>
                    </a:cubicBezTo>
                    <a:cubicBezTo>
                      <a:pt x="11" y="16"/>
                      <a:pt x="11" y="15"/>
                      <a:pt x="11" y="14"/>
                    </a:cubicBezTo>
                    <a:cubicBezTo>
                      <a:pt x="11" y="13"/>
                      <a:pt x="11" y="13"/>
                      <a:pt x="12" y="13"/>
                    </a:cubicBezTo>
                    <a:cubicBezTo>
                      <a:pt x="13" y="14"/>
                      <a:pt x="13" y="14"/>
                      <a:pt x="14" y="13"/>
                    </a:cubicBezTo>
                    <a:cubicBezTo>
                      <a:pt x="14" y="12"/>
                      <a:pt x="14" y="13"/>
                      <a:pt x="16" y="13"/>
                    </a:cubicBezTo>
                    <a:cubicBezTo>
                      <a:pt x="17" y="13"/>
                      <a:pt x="20" y="9"/>
                      <a:pt x="21" y="8"/>
                    </a:cubicBezTo>
                    <a:cubicBezTo>
                      <a:pt x="22" y="7"/>
                      <a:pt x="22" y="6"/>
                      <a:pt x="2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8" name="Freeform 373">
                <a:extLst>
                  <a:ext uri="{FF2B5EF4-FFF2-40B4-BE49-F238E27FC236}">
                    <a16:creationId xmlns:a16="http://schemas.microsoft.com/office/drawing/2014/main" id="{7DCD02AF-97E3-4965-84FF-2EBC2E004DBB}"/>
                  </a:ext>
                </a:extLst>
              </p:cNvPr>
              <p:cNvSpPr>
                <a:spLocks/>
              </p:cNvSpPr>
              <p:nvPr/>
            </p:nvSpPr>
            <p:spPr bwMode="auto">
              <a:xfrm>
                <a:off x="2276" y="3829"/>
                <a:ext cx="43" cy="30"/>
              </a:xfrm>
              <a:custGeom>
                <a:avLst/>
                <a:gdLst>
                  <a:gd name="T0" fmla="*/ 26 w 31"/>
                  <a:gd name="T1" fmla="*/ 6 h 22"/>
                  <a:gd name="T2" fmla="*/ 28 w 31"/>
                  <a:gd name="T3" fmla="*/ 5 h 22"/>
                  <a:gd name="T4" fmla="*/ 28 w 31"/>
                  <a:gd name="T5" fmla="*/ 3 h 22"/>
                  <a:gd name="T6" fmla="*/ 23 w 31"/>
                  <a:gd name="T7" fmla="*/ 2 h 22"/>
                  <a:gd name="T8" fmla="*/ 22 w 31"/>
                  <a:gd name="T9" fmla="*/ 5 h 22"/>
                  <a:gd name="T10" fmla="*/ 22 w 31"/>
                  <a:gd name="T11" fmla="*/ 6 h 22"/>
                  <a:gd name="T12" fmla="*/ 19 w 31"/>
                  <a:gd name="T13" fmla="*/ 5 h 22"/>
                  <a:gd name="T14" fmla="*/ 18 w 31"/>
                  <a:gd name="T15" fmla="*/ 4 h 22"/>
                  <a:gd name="T16" fmla="*/ 19 w 31"/>
                  <a:gd name="T17" fmla="*/ 3 h 22"/>
                  <a:gd name="T18" fmla="*/ 20 w 31"/>
                  <a:gd name="T19" fmla="*/ 2 h 22"/>
                  <a:gd name="T20" fmla="*/ 17 w 31"/>
                  <a:gd name="T21" fmla="*/ 1 h 22"/>
                  <a:gd name="T22" fmla="*/ 13 w 31"/>
                  <a:gd name="T23" fmla="*/ 0 h 22"/>
                  <a:gd name="T24" fmla="*/ 12 w 31"/>
                  <a:gd name="T25" fmla="*/ 1 h 22"/>
                  <a:gd name="T26" fmla="*/ 10 w 31"/>
                  <a:gd name="T27" fmla="*/ 3 h 22"/>
                  <a:gd name="T28" fmla="*/ 10 w 31"/>
                  <a:gd name="T29" fmla="*/ 4 h 22"/>
                  <a:gd name="T30" fmla="*/ 10 w 31"/>
                  <a:gd name="T31" fmla="*/ 6 h 22"/>
                  <a:gd name="T32" fmla="*/ 10 w 31"/>
                  <a:gd name="T33" fmla="*/ 7 h 22"/>
                  <a:gd name="T34" fmla="*/ 11 w 31"/>
                  <a:gd name="T35" fmla="*/ 9 h 22"/>
                  <a:gd name="T36" fmla="*/ 9 w 31"/>
                  <a:gd name="T37" fmla="*/ 8 h 22"/>
                  <a:gd name="T38" fmla="*/ 5 w 31"/>
                  <a:gd name="T39" fmla="*/ 11 h 22"/>
                  <a:gd name="T40" fmla="*/ 1 w 31"/>
                  <a:gd name="T41" fmla="*/ 15 h 22"/>
                  <a:gd name="T42" fmla="*/ 1 w 31"/>
                  <a:gd name="T43" fmla="*/ 17 h 22"/>
                  <a:gd name="T44" fmla="*/ 2 w 31"/>
                  <a:gd name="T45" fmla="*/ 19 h 22"/>
                  <a:gd name="T46" fmla="*/ 5 w 31"/>
                  <a:gd name="T47" fmla="*/ 21 h 22"/>
                  <a:gd name="T48" fmla="*/ 5 w 31"/>
                  <a:gd name="T49" fmla="*/ 18 h 22"/>
                  <a:gd name="T50" fmla="*/ 6 w 31"/>
                  <a:gd name="T51" fmla="*/ 18 h 22"/>
                  <a:gd name="T52" fmla="*/ 10 w 31"/>
                  <a:gd name="T53" fmla="*/ 19 h 22"/>
                  <a:gd name="T54" fmla="*/ 8 w 31"/>
                  <a:gd name="T55" fmla="*/ 15 h 22"/>
                  <a:gd name="T56" fmla="*/ 8 w 31"/>
                  <a:gd name="T57" fmla="*/ 14 h 22"/>
                  <a:gd name="T58" fmla="*/ 11 w 31"/>
                  <a:gd name="T59" fmla="*/ 15 h 22"/>
                  <a:gd name="T60" fmla="*/ 13 w 31"/>
                  <a:gd name="T61" fmla="*/ 16 h 22"/>
                  <a:gd name="T62" fmla="*/ 15 w 31"/>
                  <a:gd name="T63" fmla="*/ 16 h 22"/>
                  <a:gd name="T64" fmla="*/ 16 w 31"/>
                  <a:gd name="T65" fmla="*/ 16 h 22"/>
                  <a:gd name="T66" fmla="*/ 12 w 31"/>
                  <a:gd name="T67" fmla="*/ 12 h 22"/>
                  <a:gd name="T68" fmla="*/ 13 w 31"/>
                  <a:gd name="T69" fmla="*/ 12 h 22"/>
                  <a:gd name="T70" fmla="*/ 18 w 31"/>
                  <a:gd name="T71" fmla="*/ 12 h 22"/>
                  <a:gd name="T72" fmla="*/ 23 w 31"/>
                  <a:gd name="T73" fmla="*/ 10 h 22"/>
                  <a:gd name="T74" fmla="*/ 28 w 31"/>
                  <a:gd name="T75" fmla="*/ 9 h 22"/>
                  <a:gd name="T76" fmla="*/ 26 w 31"/>
                  <a:gd name="T7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 h="22">
                    <a:moveTo>
                      <a:pt x="26" y="6"/>
                    </a:moveTo>
                    <a:cubicBezTo>
                      <a:pt x="21" y="6"/>
                      <a:pt x="25" y="5"/>
                      <a:pt x="28" y="5"/>
                    </a:cubicBezTo>
                    <a:cubicBezTo>
                      <a:pt x="30" y="6"/>
                      <a:pt x="29" y="4"/>
                      <a:pt x="28" y="3"/>
                    </a:cubicBezTo>
                    <a:cubicBezTo>
                      <a:pt x="27" y="2"/>
                      <a:pt x="24" y="2"/>
                      <a:pt x="23" y="2"/>
                    </a:cubicBezTo>
                    <a:cubicBezTo>
                      <a:pt x="22" y="3"/>
                      <a:pt x="21" y="3"/>
                      <a:pt x="22" y="5"/>
                    </a:cubicBezTo>
                    <a:cubicBezTo>
                      <a:pt x="24" y="8"/>
                      <a:pt x="22" y="7"/>
                      <a:pt x="22" y="6"/>
                    </a:cubicBezTo>
                    <a:cubicBezTo>
                      <a:pt x="21" y="5"/>
                      <a:pt x="20" y="6"/>
                      <a:pt x="19" y="5"/>
                    </a:cubicBezTo>
                    <a:cubicBezTo>
                      <a:pt x="19" y="4"/>
                      <a:pt x="19" y="5"/>
                      <a:pt x="18" y="4"/>
                    </a:cubicBezTo>
                    <a:cubicBezTo>
                      <a:pt x="17" y="4"/>
                      <a:pt x="18" y="3"/>
                      <a:pt x="19" y="3"/>
                    </a:cubicBezTo>
                    <a:cubicBezTo>
                      <a:pt x="21" y="3"/>
                      <a:pt x="21" y="3"/>
                      <a:pt x="20" y="2"/>
                    </a:cubicBezTo>
                    <a:cubicBezTo>
                      <a:pt x="19" y="1"/>
                      <a:pt x="18" y="1"/>
                      <a:pt x="17" y="1"/>
                    </a:cubicBezTo>
                    <a:cubicBezTo>
                      <a:pt x="15" y="1"/>
                      <a:pt x="14" y="1"/>
                      <a:pt x="13" y="0"/>
                    </a:cubicBezTo>
                    <a:cubicBezTo>
                      <a:pt x="12" y="0"/>
                      <a:pt x="12" y="0"/>
                      <a:pt x="12" y="1"/>
                    </a:cubicBezTo>
                    <a:cubicBezTo>
                      <a:pt x="13" y="3"/>
                      <a:pt x="11" y="3"/>
                      <a:pt x="10" y="3"/>
                    </a:cubicBezTo>
                    <a:cubicBezTo>
                      <a:pt x="9" y="3"/>
                      <a:pt x="9" y="3"/>
                      <a:pt x="10" y="4"/>
                    </a:cubicBezTo>
                    <a:cubicBezTo>
                      <a:pt x="11" y="5"/>
                      <a:pt x="11" y="6"/>
                      <a:pt x="10" y="6"/>
                    </a:cubicBezTo>
                    <a:cubicBezTo>
                      <a:pt x="9" y="5"/>
                      <a:pt x="9" y="6"/>
                      <a:pt x="10" y="7"/>
                    </a:cubicBezTo>
                    <a:cubicBezTo>
                      <a:pt x="10" y="8"/>
                      <a:pt x="11" y="7"/>
                      <a:pt x="11" y="9"/>
                    </a:cubicBezTo>
                    <a:cubicBezTo>
                      <a:pt x="11" y="10"/>
                      <a:pt x="10" y="9"/>
                      <a:pt x="9" y="8"/>
                    </a:cubicBezTo>
                    <a:cubicBezTo>
                      <a:pt x="8" y="7"/>
                      <a:pt x="6" y="10"/>
                      <a:pt x="5" y="11"/>
                    </a:cubicBezTo>
                    <a:cubicBezTo>
                      <a:pt x="5" y="12"/>
                      <a:pt x="2" y="14"/>
                      <a:pt x="1" y="15"/>
                    </a:cubicBezTo>
                    <a:cubicBezTo>
                      <a:pt x="0" y="17"/>
                      <a:pt x="1" y="17"/>
                      <a:pt x="1" y="17"/>
                    </a:cubicBezTo>
                    <a:cubicBezTo>
                      <a:pt x="1" y="17"/>
                      <a:pt x="2" y="18"/>
                      <a:pt x="2" y="19"/>
                    </a:cubicBezTo>
                    <a:cubicBezTo>
                      <a:pt x="3" y="20"/>
                      <a:pt x="4" y="20"/>
                      <a:pt x="5" y="21"/>
                    </a:cubicBezTo>
                    <a:cubicBezTo>
                      <a:pt x="7" y="22"/>
                      <a:pt x="5" y="20"/>
                      <a:pt x="5" y="18"/>
                    </a:cubicBezTo>
                    <a:cubicBezTo>
                      <a:pt x="4" y="17"/>
                      <a:pt x="5" y="17"/>
                      <a:pt x="6" y="18"/>
                    </a:cubicBezTo>
                    <a:cubicBezTo>
                      <a:pt x="8" y="18"/>
                      <a:pt x="9" y="19"/>
                      <a:pt x="10" y="19"/>
                    </a:cubicBezTo>
                    <a:cubicBezTo>
                      <a:pt x="10" y="19"/>
                      <a:pt x="10" y="16"/>
                      <a:pt x="8" y="15"/>
                    </a:cubicBezTo>
                    <a:cubicBezTo>
                      <a:pt x="6" y="15"/>
                      <a:pt x="7" y="14"/>
                      <a:pt x="8" y="14"/>
                    </a:cubicBezTo>
                    <a:cubicBezTo>
                      <a:pt x="9" y="14"/>
                      <a:pt x="11" y="15"/>
                      <a:pt x="11" y="15"/>
                    </a:cubicBezTo>
                    <a:cubicBezTo>
                      <a:pt x="12" y="16"/>
                      <a:pt x="12" y="16"/>
                      <a:pt x="13" y="16"/>
                    </a:cubicBezTo>
                    <a:cubicBezTo>
                      <a:pt x="14" y="15"/>
                      <a:pt x="14" y="15"/>
                      <a:pt x="15" y="16"/>
                    </a:cubicBezTo>
                    <a:cubicBezTo>
                      <a:pt x="16" y="18"/>
                      <a:pt x="16" y="17"/>
                      <a:pt x="16" y="16"/>
                    </a:cubicBezTo>
                    <a:cubicBezTo>
                      <a:pt x="17" y="15"/>
                      <a:pt x="15" y="14"/>
                      <a:pt x="12" y="12"/>
                    </a:cubicBezTo>
                    <a:cubicBezTo>
                      <a:pt x="9" y="10"/>
                      <a:pt x="13" y="11"/>
                      <a:pt x="13" y="12"/>
                    </a:cubicBezTo>
                    <a:cubicBezTo>
                      <a:pt x="14" y="13"/>
                      <a:pt x="16" y="13"/>
                      <a:pt x="18" y="12"/>
                    </a:cubicBezTo>
                    <a:cubicBezTo>
                      <a:pt x="20" y="12"/>
                      <a:pt x="21" y="12"/>
                      <a:pt x="23" y="10"/>
                    </a:cubicBezTo>
                    <a:cubicBezTo>
                      <a:pt x="24" y="9"/>
                      <a:pt x="25" y="9"/>
                      <a:pt x="28" y="9"/>
                    </a:cubicBezTo>
                    <a:cubicBezTo>
                      <a:pt x="30" y="9"/>
                      <a:pt x="31" y="7"/>
                      <a:pt x="2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9" name="Freeform 374">
                <a:extLst>
                  <a:ext uri="{FF2B5EF4-FFF2-40B4-BE49-F238E27FC236}">
                    <a16:creationId xmlns:a16="http://schemas.microsoft.com/office/drawing/2014/main" id="{6747CEB2-CA82-4902-84BD-FCD556D6FD9A}"/>
                  </a:ext>
                </a:extLst>
              </p:cNvPr>
              <p:cNvSpPr>
                <a:spLocks/>
              </p:cNvSpPr>
              <p:nvPr/>
            </p:nvSpPr>
            <p:spPr bwMode="auto">
              <a:xfrm>
                <a:off x="2174" y="3924"/>
                <a:ext cx="22" cy="5"/>
              </a:xfrm>
              <a:custGeom>
                <a:avLst/>
                <a:gdLst>
                  <a:gd name="T0" fmla="*/ 4 w 16"/>
                  <a:gd name="T1" fmla="*/ 1 h 4"/>
                  <a:gd name="T2" fmla="*/ 0 w 16"/>
                  <a:gd name="T3" fmla="*/ 3 h 4"/>
                  <a:gd name="T4" fmla="*/ 1 w 16"/>
                  <a:gd name="T5" fmla="*/ 4 h 4"/>
                  <a:gd name="T6" fmla="*/ 11 w 16"/>
                  <a:gd name="T7" fmla="*/ 1 h 4"/>
                  <a:gd name="T8" fmla="*/ 4 w 16"/>
                  <a:gd name="T9" fmla="*/ 1 h 4"/>
                </a:gdLst>
                <a:ahLst/>
                <a:cxnLst>
                  <a:cxn ang="0">
                    <a:pos x="T0" y="T1"/>
                  </a:cxn>
                  <a:cxn ang="0">
                    <a:pos x="T2" y="T3"/>
                  </a:cxn>
                  <a:cxn ang="0">
                    <a:pos x="T4" y="T5"/>
                  </a:cxn>
                  <a:cxn ang="0">
                    <a:pos x="T6" y="T7"/>
                  </a:cxn>
                  <a:cxn ang="0">
                    <a:pos x="T8" y="T9"/>
                  </a:cxn>
                </a:cxnLst>
                <a:rect l="0" t="0" r="r" b="b"/>
                <a:pathLst>
                  <a:path w="16" h="4">
                    <a:moveTo>
                      <a:pt x="4" y="1"/>
                    </a:moveTo>
                    <a:cubicBezTo>
                      <a:pt x="1" y="1"/>
                      <a:pt x="0" y="2"/>
                      <a:pt x="0" y="3"/>
                    </a:cubicBezTo>
                    <a:cubicBezTo>
                      <a:pt x="0" y="4"/>
                      <a:pt x="1" y="4"/>
                      <a:pt x="1" y="4"/>
                    </a:cubicBezTo>
                    <a:cubicBezTo>
                      <a:pt x="1" y="4"/>
                      <a:pt x="7" y="3"/>
                      <a:pt x="11" y="1"/>
                    </a:cubicBezTo>
                    <a:cubicBezTo>
                      <a:pt x="16" y="0"/>
                      <a:pt x="7"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576">
              <a:extLst>
                <a:ext uri="{FF2B5EF4-FFF2-40B4-BE49-F238E27FC236}">
                  <a16:creationId xmlns:a16="http://schemas.microsoft.com/office/drawing/2014/main" id="{0DB154DB-7BEB-4304-A732-F2AE2237F552}"/>
                </a:ext>
              </a:extLst>
            </p:cNvPr>
            <p:cNvGrpSpPr>
              <a:grpSpLocks/>
            </p:cNvGrpSpPr>
            <p:nvPr/>
          </p:nvGrpSpPr>
          <p:grpSpPr bwMode="auto">
            <a:xfrm>
              <a:off x="268" y="2119"/>
              <a:ext cx="7144" cy="1837"/>
              <a:chOff x="268" y="2119"/>
              <a:chExt cx="7144" cy="1837"/>
            </a:xfrm>
            <a:grpFill/>
          </p:grpSpPr>
          <p:sp>
            <p:nvSpPr>
              <p:cNvPr id="680" name="Freeform 376">
                <a:extLst>
                  <a:ext uri="{FF2B5EF4-FFF2-40B4-BE49-F238E27FC236}">
                    <a16:creationId xmlns:a16="http://schemas.microsoft.com/office/drawing/2014/main" id="{020B1A4B-C13B-44BD-A6F3-E682D6EB4DE5}"/>
                  </a:ext>
                </a:extLst>
              </p:cNvPr>
              <p:cNvSpPr>
                <a:spLocks/>
              </p:cNvSpPr>
              <p:nvPr/>
            </p:nvSpPr>
            <p:spPr bwMode="auto">
              <a:xfrm>
                <a:off x="2721" y="3905"/>
                <a:ext cx="46" cy="27"/>
              </a:xfrm>
              <a:custGeom>
                <a:avLst/>
                <a:gdLst>
                  <a:gd name="T0" fmla="*/ 31 w 33"/>
                  <a:gd name="T1" fmla="*/ 13 h 20"/>
                  <a:gd name="T2" fmla="*/ 30 w 33"/>
                  <a:gd name="T3" fmla="*/ 12 h 20"/>
                  <a:gd name="T4" fmla="*/ 30 w 33"/>
                  <a:gd name="T5" fmla="*/ 11 h 20"/>
                  <a:gd name="T6" fmla="*/ 27 w 33"/>
                  <a:gd name="T7" fmla="*/ 9 h 20"/>
                  <a:gd name="T8" fmla="*/ 26 w 33"/>
                  <a:gd name="T9" fmla="*/ 7 h 20"/>
                  <a:gd name="T10" fmla="*/ 24 w 33"/>
                  <a:gd name="T11" fmla="*/ 7 h 20"/>
                  <a:gd name="T12" fmla="*/ 22 w 33"/>
                  <a:gd name="T13" fmla="*/ 7 h 20"/>
                  <a:gd name="T14" fmla="*/ 21 w 33"/>
                  <a:gd name="T15" fmla="*/ 6 h 20"/>
                  <a:gd name="T16" fmla="*/ 21 w 33"/>
                  <a:gd name="T17" fmla="*/ 5 h 20"/>
                  <a:gd name="T18" fmla="*/ 22 w 33"/>
                  <a:gd name="T19" fmla="*/ 4 h 20"/>
                  <a:gd name="T20" fmla="*/ 21 w 33"/>
                  <a:gd name="T21" fmla="*/ 4 h 20"/>
                  <a:gd name="T22" fmla="*/ 20 w 33"/>
                  <a:gd name="T23" fmla="*/ 3 h 20"/>
                  <a:gd name="T24" fmla="*/ 18 w 33"/>
                  <a:gd name="T25" fmla="*/ 3 h 20"/>
                  <a:gd name="T26" fmla="*/ 17 w 33"/>
                  <a:gd name="T27" fmla="*/ 2 h 20"/>
                  <a:gd name="T28" fmla="*/ 15 w 33"/>
                  <a:gd name="T29" fmla="*/ 2 h 20"/>
                  <a:gd name="T30" fmla="*/ 13 w 33"/>
                  <a:gd name="T31" fmla="*/ 2 h 20"/>
                  <a:gd name="T32" fmla="*/ 12 w 33"/>
                  <a:gd name="T33" fmla="*/ 1 h 20"/>
                  <a:gd name="T34" fmla="*/ 9 w 33"/>
                  <a:gd name="T35" fmla="*/ 1 h 20"/>
                  <a:gd name="T36" fmla="*/ 6 w 33"/>
                  <a:gd name="T37" fmla="*/ 0 h 20"/>
                  <a:gd name="T38" fmla="*/ 5 w 33"/>
                  <a:gd name="T39" fmla="*/ 1 h 20"/>
                  <a:gd name="T40" fmla="*/ 3 w 33"/>
                  <a:gd name="T41" fmla="*/ 1 h 20"/>
                  <a:gd name="T42" fmla="*/ 5 w 33"/>
                  <a:gd name="T43" fmla="*/ 3 h 20"/>
                  <a:gd name="T44" fmla="*/ 10 w 33"/>
                  <a:gd name="T45" fmla="*/ 4 h 20"/>
                  <a:gd name="T46" fmla="*/ 10 w 33"/>
                  <a:gd name="T47" fmla="*/ 5 h 20"/>
                  <a:gd name="T48" fmla="*/ 12 w 33"/>
                  <a:gd name="T49" fmla="*/ 6 h 20"/>
                  <a:gd name="T50" fmla="*/ 28 w 33"/>
                  <a:gd name="T51" fmla="*/ 17 h 20"/>
                  <a:gd name="T52" fmla="*/ 30 w 33"/>
                  <a:gd name="T53" fmla="*/ 19 h 20"/>
                  <a:gd name="T54" fmla="*/ 30 w 33"/>
                  <a:gd name="T55" fmla="*/ 18 h 20"/>
                  <a:gd name="T56" fmla="*/ 32 w 33"/>
                  <a:gd name="T57" fmla="*/ 17 h 20"/>
                  <a:gd name="T58" fmla="*/ 32 w 33"/>
                  <a:gd name="T59" fmla="*/ 16 h 20"/>
                  <a:gd name="T60" fmla="*/ 31 w 33"/>
                  <a:gd name="T61"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0">
                    <a:moveTo>
                      <a:pt x="31" y="13"/>
                    </a:moveTo>
                    <a:cubicBezTo>
                      <a:pt x="31" y="12"/>
                      <a:pt x="31" y="12"/>
                      <a:pt x="30" y="12"/>
                    </a:cubicBezTo>
                    <a:cubicBezTo>
                      <a:pt x="29" y="12"/>
                      <a:pt x="28" y="12"/>
                      <a:pt x="30" y="11"/>
                    </a:cubicBezTo>
                    <a:cubicBezTo>
                      <a:pt x="31" y="11"/>
                      <a:pt x="28" y="10"/>
                      <a:pt x="27" y="9"/>
                    </a:cubicBezTo>
                    <a:cubicBezTo>
                      <a:pt x="27" y="9"/>
                      <a:pt x="27" y="8"/>
                      <a:pt x="26" y="7"/>
                    </a:cubicBezTo>
                    <a:cubicBezTo>
                      <a:pt x="26" y="6"/>
                      <a:pt x="25" y="6"/>
                      <a:pt x="24" y="7"/>
                    </a:cubicBezTo>
                    <a:cubicBezTo>
                      <a:pt x="23" y="8"/>
                      <a:pt x="22" y="8"/>
                      <a:pt x="22" y="7"/>
                    </a:cubicBezTo>
                    <a:cubicBezTo>
                      <a:pt x="22" y="5"/>
                      <a:pt x="22" y="5"/>
                      <a:pt x="21" y="6"/>
                    </a:cubicBezTo>
                    <a:cubicBezTo>
                      <a:pt x="21" y="7"/>
                      <a:pt x="20" y="6"/>
                      <a:pt x="21" y="5"/>
                    </a:cubicBezTo>
                    <a:cubicBezTo>
                      <a:pt x="21" y="5"/>
                      <a:pt x="21" y="5"/>
                      <a:pt x="22" y="4"/>
                    </a:cubicBezTo>
                    <a:cubicBezTo>
                      <a:pt x="21" y="4"/>
                      <a:pt x="21" y="4"/>
                      <a:pt x="21" y="4"/>
                    </a:cubicBezTo>
                    <a:cubicBezTo>
                      <a:pt x="21" y="4"/>
                      <a:pt x="19" y="4"/>
                      <a:pt x="20" y="3"/>
                    </a:cubicBezTo>
                    <a:cubicBezTo>
                      <a:pt x="20" y="3"/>
                      <a:pt x="18" y="3"/>
                      <a:pt x="18" y="3"/>
                    </a:cubicBezTo>
                    <a:cubicBezTo>
                      <a:pt x="18" y="2"/>
                      <a:pt x="18" y="2"/>
                      <a:pt x="17" y="2"/>
                    </a:cubicBezTo>
                    <a:cubicBezTo>
                      <a:pt x="16" y="3"/>
                      <a:pt x="15" y="3"/>
                      <a:pt x="15" y="2"/>
                    </a:cubicBezTo>
                    <a:cubicBezTo>
                      <a:pt x="14" y="1"/>
                      <a:pt x="13" y="2"/>
                      <a:pt x="13" y="2"/>
                    </a:cubicBezTo>
                    <a:cubicBezTo>
                      <a:pt x="13" y="2"/>
                      <a:pt x="13" y="1"/>
                      <a:pt x="12" y="1"/>
                    </a:cubicBezTo>
                    <a:cubicBezTo>
                      <a:pt x="11" y="2"/>
                      <a:pt x="9" y="2"/>
                      <a:pt x="9" y="1"/>
                    </a:cubicBezTo>
                    <a:cubicBezTo>
                      <a:pt x="8" y="0"/>
                      <a:pt x="9" y="1"/>
                      <a:pt x="6" y="0"/>
                    </a:cubicBezTo>
                    <a:cubicBezTo>
                      <a:pt x="3" y="0"/>
                      <a:pt x="5" y="1"/>
                      <a:pt x="5" y="1"/>
                    </a:cubicBezTo>
                    <a:cubicBezTo>
                      <a:pt x="0" y="1"/>
                      <a:pt x="0" y="1"/>
                      <a:pt x="3" y="1"/>
                    </a:cubicBezTo>
                    <a:cubicBezTo>
                      <a:pt x="6" y="2"/>
                      <a:pt x="6" y="2"/>
                      <a:pt x="5" y="3"/>
                    </a:cubicBezTo>
                    <a:cubicBezTo>
                      <a:pt x="3" y="5"/>
                      <a:pt x="8" y="4"/>
                      <a:pt x="10" y="4"/>
                    </a:cubicBezTo>
                    <a:cubicBezTo>
                      <a:pt x="12" y="4"/>
                      <a:pt x="10" y="4"/>
                      <a:pt x="10" y="5"/>
                    </a:cubicBezTo>
                    <a:cubicBezTo>
                      <a:pt x="9" y="7"/>
                      <a:pt x="12" y="6"/>
                      <a:pt x="12" y="6"/>
                    </a:cubicBezTo>
                    <a:cubicBezTo>
                      <a:pt x="19" y="7"/>
                      <a:pt x="26" y="15"/>
                      <a:pt x="28" y="17"/>
                    </a:cubicBezTo>
                    <a:cubicBezTo>
                      <a:pt x="29" y="20"/>
                      <a:pt x="29" y="19"/>
                      <a:pt x="30" y="19"/>
                    </a:cubicBezTo>
                    <a:cubicBezTo>
                      <a:pt x="30" y="18"/>
                      <a:pt x="31" y="19"/>
                      <a:pt x="30" y="18"/>
                    </a:cubicBezTo>
                    <a:cubicBezTo>
                      <a:pt x="28" y="17"/>
                      <a:pt x="30" y="17"/>
                      <a:pt x="32" y="17"/>
                    </a:cubicBezTo>
                    <a:cubicBezTo>
                      <a:pt x="33" y="17"/>
                      <a:pt x="33" y="17"/>
                      <a:pt x="32" y="16"/>
                    </a:cubicBezTo>
                    <a:cubicBezTo>
                      <a:pt x="31" y="15"/>
                      <a:pt x="31" y="15"/>
                      <a:pt x="3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1" name="Freeform 377">
                <a:extLst>
                  <a:ext uri="{FF2B5EF4-FFF2-40B4-BE49-F238E27FC236}">
                    <a16:creationId xmlns:a16="http://schemas.microsoft.com/office/drawing/2014/main" id="{DCC08115-AD67-401A-90DE-5F4AFA1C49FB}"/>
                  </a:ext>
                </a:extLst>
              </p:cNvPr>
              <p:cNvSpPr>
                <a:spLocks/>
              </p:cNvSpPr>
              <p:nvPr/>
            </p:nvSpPr>
            <p:spPr bwMode="auto">
              <a:xfrm>
                <a:off x="2093" y="3868"/>
                <a:ext cx="72" cy="67"/>
              </a:xfrm>
              <a:custGeom>
                <a:avLst/>
                <a:gdLst>
                  <a:gd name="T0" fmla="*/ 46 w 52"/>
                  <a:gd name="T1" fmla="*/ 40 h 49"/>
                  <a:gd name="T2" fmla="*/ 37 w 52"/>
                  <a:gd name="T3" fmla="*/ 38 h 49"/>
                  <a:gd name="T4" fmla="*/ 16 w 52"/>
                  <a:gd name="T5" fmla="*/ 25 h 49"/>
                  <a:gd name="T6" fmla="*/ 7 w 52"/>
                  <a:gd name="T7" fmla="*/ 16 h 49"/>
                  <a:gd name="T8" fmla="*/ 5 w 52"/>
                  <a:gd name="T9" fmla="*/ 13 h 49"/>
                  <a:gd name="T10" fmla="*/ 2 w 52"/>
                  <a:gd name="T11" fmla="*/ 11 h 49"/>
                  <a:gd name="T12" fmla="*/ 3 w 52"/>
                  <a:gd name="T13" fmla="*/ 7 h 49"/>
                  <a:gd name="T14" fmla="*/ 3 w 52"/>
                  <a:gd name="T15" fmla="*/ 5 h 49"/>
                  <a:gd name="T16" fmla="*/ 1 w 52"/>
                  <a:gd name="T17" fmla="*/ 0 h 49"/>
                  <a:gd name="T18" fmla="*/ 0 w 52"/>
                  <a:gd name="T19" fmla="*/ 0 h 49"/>
                  <a:gd name="T20" fmla="*/ 0 w 52"/>
                  <a:gd name="T21" fmla="*/ 45 h 49"/>
                  <a:gd name="T22" fmla="*/ 1 w 52"/>
                  <a:gd name="T23" fmla="*/ 45 h 49"/>
                  <a:gd name="T24" fmla="*/ 17 w 52"/>
                  <a:gd name="T25" fmla="*/ 45 h 49"/>
                  <a:gd name="T26" fmla="*/ 26 w 52"/>
                  <a:gd name="T27" fmla="*/ 47 h 49"/>
                  <a:gd name="T28" fmla="*/ 34 w 52"/>
                  <a:gd name="T29" fmla="*/ 48 h 49"/>
                  <a:gd name="T30" fmla="*/ 48 w 52"/>
                  <a:gd name="T31" fmla="*/ 46 h 49"/>
                  <a:gd name="T32" fmla="*/ 51 w 52"/>
                  <a:gd name="T33" fmla="*/ 41 h 49"/>
                  <a:gd name="T34" fmla="*/ 46 w 52"/>
                  <a:gd name="T3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49">
                    <a:moveTo>
                      <a:pt x="46" y="40"/>
                    </a:moveTo>
                    <a:cubicBezTo>
                      <a:pt x="44" y="41"/>
                      <a:pt x="38" y="39"/>
                      <a:pt x="37" y="38"/>
                    </a:cubicBezTo>
                    <a:cubicBezTo>
                      <a:pt x="35" y="38"/>
                      <a:pt x="18" y="26"/>
                      <a:pt x="16" y="25"/>
                    </a:cubicBezTo>
                    <a:cubicBezTo>
                      <a:pt x="14" y="24"/>
                      <a:pt x="9" y="17"/>
                      <a:pt x="7" y="16"/>
                    </a:cubicBezTo>
                    <a:cubicBezTo>
                      <a:pt x="6" y="14"/>
                      <a:pt x="5" y="13"/>
                      <a:pt x="5" y="13"/>
                    </a:cubicBezTo>
                    <a:cubicBezTo>
                      <a:pt x="4" y="12"/>
                      <a:pt x="3" y="13"/>
                      <a:pt x="2" y="11"/>
                    </a:cubicBezTo>
                    <a:cubicBezTo>
                      <a:pt x="0" y="9"/>
                      <a:pt x="2" y="7"/>
                      <a:pt x="3" y="7"/>
                    </a:cubicBezTo>
                    <a:cubicBezTo>
                      <a:pt x="4" y="6"/>
                      <a:pt x="3" y="5"/>
                      <a:pt x="3" y="5"/>
                    </a:cubicBezTo>
                    <a:cubicBezTo>
                      <a:pt x="3" y="5"/>
                      <a:pt x="1" y="1"/>
                      <a:pt x="1" y="0"/>
                    </a:cubicBezTo>
                    <a:cubicBezTo>
                      <a:pt x="0" y="0"/>
                      <a:pt x="0" y="0"/>
                      <a:pt x="0" y="0"/>
                    </a:cubicBezTo>
                    <a:cubicBezTo>
                      <a:pt x="0" y="45"/>
                      <a:pt x="0" y="45"/>
                      <a:pt x="0" y="45"/>
                    </a:cubicBezTo>
                    <a:cubicBezTo>
                      <a:pt x="0" y="45"/>
                      <a:pt x="0" y="45"/>
                      <a:pt x="1" y="45"/>
                    </a:cubicBezTo>
                    <a:cubicBezTo>
                      <a:pt x="1" y="45"/>
                      <a:pt x="16" y="45"/>
                      <a:pt x="17" y="45"/>
                    </a:cubicBezTo>
                    <a:cubicBezTo>
                      <a:pt x="18" y="45"/>
                      <a:pt x="22" y="45"/>
                      <a:pt x="26" y="47"/>
                    </a:cubicBezTo>
                    <a:cubicBezTo>
                      <a:pt x="31" y="49"/>
                      <a:pt x="34" y="48"/>
                      <a:pt x="34" y="48"/>
                    </a:cubicBezTo>
                    <a:cubicBezTo>
                      <a:pt x="35" y="48"/>
                      <a:pt x="46" y="47"/>
                      <a:pt x="48" y="46"/>
                    </a:cubicBezTo>
                    <a:cubicBezTo>
                      <a:pt x="50" y="45"/>
                      <a:pt x="50" y="43"/>
                      <a:pt x="51" y="41"/>
                    </a:cubicBezTo>
                    <a:cubicBezTo>
                      <a:pt x="52" y="39"/>
                      <a:pt x="48" y="40"/>
                      <a:pt x="46"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2" name="Freeform 378">
                <a:extLst>
                  <a:ext uri="{FF2B5EF4-FFF2-40B4-BE49-F238E27FC236}">
                    <a16:creationId xmlns:a16="http://schemas.microsoft.com/office/drawing/2014/main" id="{A4BF5569-BD06-4D41-A268-48F0026586BF}"/>
                  </a:ext>
                </a:extLst>
              </p:cNvPr>
              <p:cNvSpPr>
                <a:spLocks/>
              </p:cNvSpPr>
              <p:nvPr/>
            </p:nvSpPr>
            <p:spPr bwMode="auto">
              <a:xfrm>
                <a:off x="1991" y="3134"/>
                <a:ext cx="409" cy="727"/>
              </a:xfrm>
              <a:custGeom>
                <a:avLst/>
                <a:gdLst>
                  <a:gd name="T0" fmla="*/ 88 w 296"/>
                  <a:gd name="T1" fmla="*/ 37 h 530"/>
                  <a:gd name="T2" fmla="*/ 76 w 296"/>
                  <a:gd name="T3" fmla="*/ 52 h 530"/>
                  <a:gd name="T4" fmla="*/ 74 w 296"/>
                  <a:gd name="T5" fmla="*/ 84 h 530"/>
                  <a:gd name="T6" fmla="*/ 54 w 296"/>
                  <a:gd name="T7" fmla="*/ 117 h 530"/>
                  <a:gd name="T8" fmla="*/ 50 w 296"/>
                  <a:gd name="T9" fmla="*/ 138 h 530"/>
                  <a:gd name="T10" fmla="*/ 45 w 296"/>
                  <a:gd name="T11" fmla="*/ 154 h 530"/>
                  <a:gd name="T12" fmla="*/ 52 w 296"/>
                  <a:gd name="T13" fmla="*/ 178 h 530"/>
                  <a:gd name="T14" fmla="*/ 55 w 296"/>
                  <a:gd name="T15" fmla="*/ 200 h 530"/>
                  <a:gd name="T16" fmla="*/ 45 w 296"/>
                  <a:gd name="T17" fmla="*/ 216 h 530"/>
                  <a:gd name="T18" fmla="*/ 43 w 296"/>
                  <a:gd name="T19" fmla="*/ 235 h 530"/>
                  <a:gd name="T20" fmla="*/ 40 w 296"/>
                  <a:gd name="T21" fmla="*/ 276 h 530"/>
                  <a:gd name="T22" fmla="*/ 29 w 296"/>
                  <a:gd name="T23" fmla="*/ 298 h 530"/>
                  <a:gd name="T24" fmla="*/ 25 w 296"/>
                  <a:gd name="T25" fmla="*/ 313 h 530"/>
                  <a:gd name="T26" fmla="*/ 21 w 296"/>
                  <a:gd name="T27" fmla="*/ 352 h 530"/>
                  <a:gd name="T28" fmla="*/ 27 w 296"/>
                  <a:gd name="T29" fmla="*/ 363 h 530"/>
                  <a:gd name="T30" fmla="*/ 36 w 296"/>
                  <a:gd name="T31" fmla="*/ 381 h 530"/>
                  <a:gd name="T32" fmla="*/ 30 w 296"/>
                  <a:gd name="T33" fmla="*/ 389 h 530"/>
                  <a:gd name="T34" fmla="*/ 28 w 296"/>
                  <a:gd name="T35" fmla="*/ 407 h 530"/>
                  <a:gd name="T36" fmla="*/ 25 w 296"/>
                  <a:gd name="T37" fmla="*/ 428 h 530"/>
                  <a:gd name="T38" fmla="*/ 19 w 296"/>
                  <a:gd name="T39" fmla="*/ 449 h 530"/>
                  <a:gd name="T40" fmla="*/ 2 w 296"/>
                  <a:gd name="T41" fmla="*/ 469 h 530"/>
                  <a:gd name="T42" fmla="*/ 5 w 296"/>
                  <a:gd name="T43" fmla="*/ 495 h 530"/>
                  <a:gd name="T44" fmla="*/ 19 w 296"/>
                  <a:gd name="T45" fmla="*/ 500 h 530"/>
                  <a:gd name="T46" fmla="*/ 20 w 296"/>
                  <a:gd name="T47" fmla="*/ 516 h 530"/>
                  <a:gd name="T48" fmla="*/ 72 w 296"/>
                  <a:gd name="T49" fmla="*/ 527 h 530"/>
                  <a:gd name="T50" fmla="*/ 62 w 296"/>
                  <a:gd name="T51" fmla="*/ 514 h 530"/>
                  <a:gd name="T52" fmla="*/ 64 w 296"/>
                  <a:gd name="T53" fmla="*/ 501 h 530"/>
                  <a:gd name="T54" fmla="*/ 72 w 296"/>
                  <a:gd name="T55" fmla="*/ 482 h 530"/>
                  <a:gd name="T56" fmla="*/ 88 w 296"/>
                  <a:gd name="T57" fmla="*/ 469 h 530"/>
                  <a:gd name="T58" fmla="*/ 114 w 296"/>
                  <a:gd name="T59" fmla="*/ 439 h 530"/>
                  <a:gd name="T60" fmla="*/ 104 w 296"/>
                  <a:gd name="T61" fmla="*/ 390 h 530"/>
                  <a:gd name="T62" fmla="*/ 131 w 296"/>
                  <a:gd name="T63" fmla="*/ 355 h 530"/>
                  <a:gd name="T64" fmla="*/ 140 w 296"/>
                  <a:gd name="T65" fmla="*/ 347 h 530"/>
                  <a:gd name="T66" fmla="*/ 140 w 296"/>
                  <a:gd name="T67" fmla="*/ 341 h 530"/>
                  <a:gd name="T68" fmla="*/ 131 w 296"/>
                  <a:gd name="T69" fmla="*/ 313 h 530"/>
                  <a:gd name="T70" fmla="*/ 166 w 296"/>
                  <a:gd name="T71" fmla="*/ 315 h 530"/>
                  <a:gd name="T72" fmla="*/ 170 w 296"/>
                  <a:gd name="T73" fmla="*/ 293 h 530"/>
                  <a:gd name="T74" fmla="*/ 188 w 296"/>
                  <a:gd name="T75" fmla="*/ 280 h 530"/>
                  <a:gd name="T76" fmla="*/ 243 w 296"/>
                  <a:gd name="T77" fmla="*/ 232 h 530"/>
                  <a:gd name="T78" fmla="*/ 227 w 296"/>
                  <a:gd name="T79" fmla="*/ 181 h 530"/>
                  <a:gd name="T80" fmla="*/ 231 w 296"/>
                  <a:gd name="T81" fmla="*/ 154 h 530"/>
                  <a:gd name="T82" fmla="*/ 250 w 296"/>
                  <a:gd name="T83" fmla="*/ 120 h 530"/>
                  <a:gd name="T84" fmla="*/ 270 w 296"/>
                  <a:gd name="T85" fmla="*/ 98 h 530"/>
                  <a:gd name="T86" fmla="*/ 294 w 296"/>
                  <a:gd name="T87" fmla="*/ 83 h 530"/>
                  <a:gd name="T88" fmla="*/ 287 w 296"/>
                  <a:gd name="T89" fmla="*/ 59 h 530"/>
                  <a:gd name="T90" fmla="*/ 273 w 296"/>
                  <a:gd name="T91" fmla="*/ 80 h 530"/>
                  <a:gd name="T92" fmla="*/ 261 w 296"/>
                  <a:gd name="T93" fmla="*/ 87 h 530"/>
                  <a:gd name="T94" fmla="*/ 243 w 296"/>
                  <a:gd name="T95" fmla="*/ 89 h 530"/>
                  <a:gd name="T96" fmla="*/ 226 w 296"/>
                  <a:gd name="T97" fmla="*/ 80 h 530"/>
                  <a:gd name="T98" fmla="*/ 237 w 296"/>
                  <a:gd name="T99" fmla="*/ 55 h 530"/>
                  <a:gd name="T100" fmla="*/ 186 w 296"/>
                  <a:gd name="T101" fmla="*/ 31 h 530"/>
                  <a:gd name="T102" fmla="*/ 160 w 296"/>
                  <a:gd name="T103" fmla="*/ 4 h 530"/>
                  <a:gd name="T104" fmla="*/ 137 w 296"/>
                  <a:gd name="T105" fmla="*/ 15 h 530"/>
                  <a:gd name="T106" fmla="*/ 112 w 296"/>
                  <a:gd name="T107" fmla="*/ 1 h 530"/>
                  <a:gd name="T108" fmla="*/ 95 w 296"/>
                  <a:gd name="T109" fmla="*/ 1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 h="530">
                    <a:moveTo>
                      <a:pt x="95" y="16"/>
                    </a:moveTo>
                    <a:cubicBezTo>
                      <a:pt x="95" y="16"/>
                      <a:pt x="95" y="16"/>
                      <a:pt x="95" y="16"/>
                    </a:cubicBezTo>
                    <a:cubicBezTo>
                      <a:pt x="95" y="16"/>
                      <a:pt x="97" y="17"/>
                      <a:pt x="97" y="18"/>
                    </a:cubicBezTo>
                    <a:cubicBezTo>
                      <a:pt x="98" y="18"/>
                      <a:pt x="98" y="18"/>
                      <a:pt x="97" y="19"/>
                    </a:cubicBezTo>
                    <a:cubicBezTo>
                      <a:pt x="97" y="20"/>
                      <a:pt x="94" y="29"/>
                      <a:pt x="94" y="32"/>
                    </a:cubicBezTo>
                    <a:cubicBezTo>
                      <a:pt x="93" y="35"/>
                      <a:pt x="89" y="36"/>
                      <a:pt x="88" y="37"/>
                    </a:cubicBezTo>
                    <a:cubicBezTo>
                      <a:pt x="86" y="37"/>
                      <a:pt x="81" y="40"/>
                      <a:pt x="80" y="40"/>
                    </a:cubicBezTo>
                    <a:cubicBezTo>
                      <a:pt x="79" y="40"/>
                      <a:pt x="77" y="43"/>
                      <a:pt x="77" y="43"/>
                    </a:cubicBezTo>
                    <a:cubicBezTo>
                      <a:pt x="76" y="44"/>
                      <a:pt x="76" y="44"/>
                      <a:pt x="76" y="44"/>
                    </a:cubicBezTo>
                    <a:cubicBezTo>
                      <a:pt x="76" y="44"/>
                      <a:pt x="75" y="44"/>
                      <a:pt x="75" y="46"/>
                    </a:cubicBezTo>
                    <a:cubicBezTo>
                      <a:pt x="74" y="48"/>
                      <a:pt x="76" y="50"/>
                      <a:pt x="77" y="51"/>
                    </a:cubicBezTo>
                    <a:cubicBezTo>
                      <a:pt x="78" y="52"/>
                      <a:pt x="77" y="52"/>
                      <a:pt x="76" y="52"/>
                    </a:cubicBezTo>
                    <a:cubicBezTo>
                      <a:pt x="76" y="52"/>
                      <a:pt x="75" y="53"/>
                      <a:pt x="75" y="54"/>
                    </a:cubicBezTo>
                    <a:cubicBezTo>
                      <a:pt x="75" y="54"/>
                      <a:pt x="75" y="54"/>
                      <a:pt x="75" y="56"/>
                    </a:cubicBezTo>
                    <a:cubicBezTo>
                      <a:pt x="75" y="58"/>
                      <a:pt x="75" y="66"/>
                      <a:pt x="74" y="71"/>
                    </a:cubicBezTo>
                    <a:cubicBezTo>
                      <a:pt x="74" y="75"/>
                      <a:pt x="76" y="77"/>
                      <a:pt x="77" y="78"/>
                    </a:cubicBezTo>
                    <a:cubicBezTo>
                      <a:pt x="77" y="79"/>
                      <a:pt x="78" y="80"/>
                      <a:pt x="78" y="81"/>
                    </a:cubicBezTo>
                    <a:cubicBezTo>
                      <a:pt x="78" y="83"/>
                      <a:pt x="75" y="84"/>
                      <a:pt x="74" y="84"/>
                    </a:cubicBezTo>
                    <a:cubicBezTo>
                      <a:pt x="74" y="84"/>
                      <a:pt x="73" y="84"/>
                      <a:pt x="72" y="84"/>
                    </a:cubicBezTo>
                    <a:cubicBezTo>
                      <a:pt x="71" y="83"/>
                      <a:pt x="70" y="85"/>
                      <a:pt x="70" y="86"/>
                    </a:cubicBezTo>
                    <a:cubicBezTo>
                      <a:pt x="70" y="87"/>
                      <a:pt x="67" y="92"/>
                      <a:pt x="66" y="94"/>
                    </a:cubicBezTo>
                    <a:cubicBezTo>
                      <a:pt x="66" y="95"/>
                      <a:pt x="60" y="103"/>
                      <a:pt x="59" y="104"/>
                    </a:cubicBezTo>
                    <a:cubicBezTo>
                      <a:pt x="58" y="104"/>
                      <a:pt x="58" y="106"/>
                      <a:pt x="58" y="107"/>
                    </a:cubicBezTo>
                    <a:cubicBezTo>
                      <a:pt x="57" y="109"/>
                      <a:pt x="55" y="114"/>
                      <a:pt x="54" y="117"/>
                    </a:cubicBezTo>
                    <a:cubicBezTo>
                      <a:pt x="52" y="120"/>
                      <a:pt x="54" y="124"/>
                      <a:pt x="54" y="125"/>
                    </a:cubicBezTo>
                    <a:cubicBezTo>
                      <a:pt x="54" y="125"/>
                      <a:pt x="54" y="129"/>
                      <a:pt x="54" y="130"/>
                    </a:cubicBezTo>
                    <a:cubicBezTo>
                      <a:pt x="54" y="131"/>
                      <a:pt x="54" y="132"/>
                      <a:pt x="54" y="132"/>
                    </a:cubicBezTo>
                    <a:cubicBezTo>
                      <a:pt x="54" y="132"/>
                      <a:pt x="55" y="132"/>
                      <a:pt x="56" y="132"/>
                    </a:cubicBezTo>
                    <a:cubicBezTo>
                      <a:pt x="56" y="133"/>
                      <a:pt x="55" y="134"/>
                      <a:pt x="53" y="135"/>
                    </a:cubicBezTo>
                    <a:cubicBezTo>
                      <a:pt x="52" y="135"/>
                      <a:pt x="51" y="137"/>
                      <a:pt x="50" y="138"/>
                    </a:cubicBezTo>
                    <a:cubicBezTo>
                      <a:pt x="50" y="138"/>
                      <a:pt x="50" y="140"/>
                      <a:pt x="49" y="141"/>
                    </a:cubicBezTo>
                    <a:cubicBezTo>
                      <a:pt x="49" y="142"/>
                      <a:pt x="49" y="143"/>
                      <a:pt x="49" y="145"/>
                    </a:cubicBezTo>
                    <a:cubicBezTo>
                      <a:pt x="49" y="146"/>
                      <a:pt x="48" y="147"/>
                      <a:pt x="48" y="148"/>
                    </a:cubicBezTo>
                    <a:cubicBezTo>
                      <a:pt x="47" y="148"/>
                      <a:pt x="46" y="149"/>
                      <a:pt x="46" y="149"/>
                    </a:cubicBezTo>
                    <a:cubicBezTo>
                      <a:pt x="46" y="150"/>
                      <a:pt x="46" y="150"/>
                      <a:pt x="45" y="152"/>
                    </a:cubicBezTo>
                    <a:cubicBezTo>
                      <a:pt x="45" y="153"/>
                      <a:pt x="45" y="154"/>
                      <a:pt x="45" y="154"/>
                    </a:cubicBezTo>
                    <a:cubicBezTo>
                      <a:pt x="45" y="154"/>
                      <a:pt x="49" y="160"/>
                      <a:pt x="49" y="161"/>
                    </a:cubicBezTo>
                    <a:cubicBezTo>
                      <a:pt x="49" y="162"/>
                      <a:pt x="49" y="162"/>
                      <a:pt x="48" y="163"/>
                    </a:cubicBezTo>
                    <a:cubicBezTo>
                      <a:pt x="48" y="163"/>
                      <a:pt x="48" y="165"/>
                      <a:pt x="48" y="166"/>
                    </a:cubicBezTo>
                    <a:cubicBezTo>
                      <a:pt x="48" y="167"/>
                      <a:pt x="50" y="169"/>
                      <a:pt x="51" y="170"/>
                    </a:cubicBezTo>
                    <a:cubicBezTo>
                      <a:pt x="51" y="171"/>
                      <a:pt x="51" y="173"/>
                      <a:pt x="52" y="175"/>
                    </a:cubicBezTo>
                    <a:cubicBezTo>
                      <a:pt x="52" y="176"/>
                      <a:pt x="52" y="177"/>
                      <a:pt x="52" y="178"/>
                    </a:cubicBezTo>
                    <a:cubicBezTo>
                      <a:pt x="52" y="179"/>
                      <a:pt x="51" y="179"/>
                      <a:pt x="52" y="182"/>
                    </a:cubicBezTo>
                    <a:cubicBezTo>
                      <a:pt x="53" y="184"/>
                      <a:pt x="55" y="185"/>
                      <a:pt x="56" y="185"/>
                    </a:cubicBezTo>
                    <a:cubicBezTo>
                      <a:pt x="56" y="186"/>
                      <a:pt x="57" y="186"/>
                      <a:pt x="56" y="186"/>
                    </a:cubicBezTo>
                    <a:cubicBezTo>
                      <a:pt x="56" y="187"/>
                      <a:pt x="55" y="192"/>
                      <a:pt x="55" y="194"/>
                    </a:cubicBezTo>
                    <a:cubicBezTo>
                      <a:pt x="55" y="196"/>
                      <a:pt x="55" y="198"/>
                      <a:pt x="55" y="199"/>
                    </a:cubicBezTo>
                    <a:cubicBezTo>
                      <a:pt x="56" y="199"/>
                      <a:pt x="56" y="200"/>
                      <a:pt x="55" y="200"/>
                    </a:cubicBezTo>
                    <a:cubicBezTo>
                      <a:pt x="55" y="200"/>
                      <a:pt x="54" y="200"/>
                      <a:pt x="53" y="200"/>
                    </a:cubicBezTo>
                    <a:cubicBezTo>
                      <a:pt x="53" y="200"/>
                      <a:pt x="52" y="201"/>
                      <a:pt x="52" y="202"/>
                    </a:cubicBezTo>
                    <a:cubicBezTo>
                      <a:pt x="52" y="202"/>
                      <a:pt x="51" y="204"/>
                      <a:pt x="50" y="205"/>
                    </a:cubicBezTo>
                    <a:cubicBezTo>
                      <a:pt x="49" y="207"/>
                      <a:pt x="48" y="211"/>
                      <a:pt x="48" y="212"/>
                    </a:cubicBezTo>
                    <a:cubicBezTo>
                      <a:pt x="48" y="213"/>
                      <a:pt x="47" y="215"/>
                      <a:pt x="47" y="215"/>
                    </a:cubicBezTo>
                    <a:cubicBezTo>
                      <a:pt x="46" y="216"/>
                      <a:pt x="46" y="216"/>
                      <a:pt x="45" y="216"/>
                    </a:cubicBezTo>
                    <a:cubicBezTo>
                      <a:pt x="45" y="216"/>
                      <a:pt x="45" y="217"/>
                      <a:pt x="45" y="218"/>
                    </a:cubicBezTo>
                    <a:cubicBezTo>
                      <a:pt x="45" y="219"/>
                      <a:pt x="46" y="221"/>
                      <a:pt x="47" y="221"/>
                    </a:cubicBezTo>
                    <a:cubicBezTo>
                      <a:pt x="47" y="222"/>
                      <a:pt x="47" y="223"/>
                      <a:pt x="47" y="223"/>
                    </a:cubicBezTo>
                    <a:cubicBezTo>
                      <a:pt x="47" y="223"/>
                      <a:pt x="47" y="230"/>
                      <a:pt x="47" y="231"/>
                    </a:cubicBezTo>
                    <a:cubicBezTo>
                      <a:pt x="47" y="232"/>
                      <a:pt x="46" y="232"/>
                      <a:pt x="45" y="232"/>
                    </a:cubicBezTo>
                    <a:cubicBezTo>
                      <a:pt x="45" y="232"/>
                      <a:pt x="44" y="233"/>
                      <a:pt x="43" y="235"/>
                    </a:cubicBezTo>
                    <a:cubicBezTo>
                      <a:pt x="43" y="237"/>
                      <a:pt x="39" y="237"/>
                      <a:pt x="39" y="238"/>
                    </a:cubicBezTo>
                    <a:cubicBezTo>
                      <a:pt x="38" y="238"/>
                      <a:pt x="38" y="238"/>
                      <a:pt x="38" y="238"/>
                    </a:cubicBezTo>
                    <a:cubicBezTo>
                      <a:pt x="38" y="238"/>
                      <a:pt x="37" y="244"/>
                      <a:pt x="36" y="248"/>
                    </a:cubicBezTo>
                    <a:cubicBezTo>
                      <a:pt x="36" y="252"/>
                      <a:pt x="37" y="259"/>
                      <a:pt x="37" y="261"/>
                    </a:cubicBezTo>
                    <a:cubicBezTo>
                      <a:pt x="37" y="262"/>
                      <a:pt x="40" y="273"/>
                      <a:pt x="40" y="274"/>
                    </a:cubicBezTo>
                    <a:cubicBezTo>
                      <a:pt x="40" y="276"/>
                      <a:pt x="40" y="276"/>
                      <a:pt x="40" y="276"/>
                    </a:cubicBezTo>
                    <a:cubicBezTo>
                      <a:pt x="40" y="276"/>
                      <a:pt x="34" y="278"/>
                      <a:pt x="33" y="279"/>
                    </a:cubicBezTo>
                    <a:cubicBezTo>
                      <a:pt x="33" y="279"/>
                      <a:pt x="33" y="280"/>
                      <a:pt x="33" y="280"/>
                    </a:cubicBezTo>
                    <a:cubicBezTo>
                      <a:pt x="33" y="280"/>
                      <a:pt x="32" y="287"/>
                      <a:pt x="31" y="290"/>
                    </a:cubicBezTo>
                    <a:cubicBezTo>
                      <a:pt x="31" y="292"/>
                      <a:pt x="30" y="292"/>
                      <a:pt x="29" y="291"/>
                    </a:cubicBezTo>
                    <a:cubicBezTo>
                      <a:pt x="29" y="291"/>
                      <a:pt x="29" y="292"/>
                      <a:pt x="29" y="292"/>
                    </a:cubicBezTo>
                    <a:cubicBezTo>
                      <a:pt x="29" y="292"/>
                      <a:pt x="28" y="298"/>
                      <a:pt x="29" y="298"/>
                    </a:cubicBezTo>
                    <a:cubicBezTo>
                      <a:pt x="29" y="299"/>
                      <a:pt x="28" y="300"/>
                      <a:pt x="28" y="300"/>
                    </a:cubicBezTo>
                    <a:cubicBezTo>
                      <a:pt x="28" y="300"/>
                      <a:pt x="27" y="299"/>
                      <a:pt x="27" y="300"/>
                    </a:cubicBezTo>
                    <a:cubicBezTo>
                      <a:pt x="26" y="302"/>
                      <a:pt x="27" y="304"/>
                      <a:pt x="28" y="304"/>
                    </a:cubicBezTo>
                    <a:cubicBezTo>
                      <a:pt x="28" y="305"/>
                      <a:pt x="28" y="306"/>
                      <a:pt x="27" y="306"/>
                    </a:cubicBezTo>
                    <a:cubicBezTo>
                      <a:pt x="26" y="307"/>
                      <a:pt x="25" y="309"/>
                      <a:pt x="25" y="310"/>
                    </a:cubicBezTo>
                    <a:cubicBezTo>
                      <a:pt x="25" y="310"/>
                      <a:pt x="25" y="311"/>
                      <a:pt x="25" y="313"/>
                    </a:cubicBezTo>
                    <a:cubicBezTo>
                      <a:pt x="25" y="315"/>
                      <a:pt x="26" y="316"/>
                      <a:pt x="25" y="321"/>
                    </a:cubicBezTo>
                    <a:cubicBezTo>
                      <a:pt x="24" y="326"/>
                      <a:pt x="25" y="329"/>
                      <a:pt x="27" y="333"/>
                    </a:cubicBezTo>
                    <a:cubicBezTo>
                      <a:pt x="28" y="337"/>
                      <a:pt x="24" y="337"/>
                      <a:pt x="23" y="337"/>
                    </a:cubicBezTo>
                    <a:cubicBezTo>
                      <a:pt x="22" y="337"/>
                      <a:pt x="23" y="338"/>
                      <a:pt x="23" y="338"/>
                    </a:cubicBezTo>
                    <a:cubicBezTo>
                      <a:pt x="23" y="338"/>
                      <a:pt x="22" y="341"/>
                      <a:pt x="22" y="343"/>
                    </a:cubicBezTo>
                    <a:cubicBezTo>
                      <a:pt x="22" y="346"/>
                      <a:pt x="21" y="350"/>
                      <a:pt x="21" y="352"/>
                    </a:cubicBezTo>
                    <a:cubicBezTo>
                      <a:pt x="22" y="353"/>
                      <a:pt x="23" y="354"/>
                      <a:pt x="25" y="354"/>
                    </a:cubicBezTo>
                    <a:cubicBezTo>
                      <a:pt x="26" y="354"/>
                      <a:pt x="27" y="355"/>
                      <a:pt x="27" y="356"/>
                    </a:cubicBezTo>
                    <a:cubicBezTo>
                      <a:pt x="27" y="356"/>
                      <a:pt x="27" y="357"/>
                      <a:pt x="27" y="357"/>
                    </a:cubicBezTo>
                    <a:cubicBezTo>
                      <a:pt x="26" y="357"/>
                      <a:pt x="26" y="358"/>
                      <a:pt x="25" y="359"/>
                    </a:cubicBezTo>
                    <a:cubicBezTo>
                      <a:pt x="24" y="360"/>
                      <a:pt x="26" y="361"/>
                      <a:pt x="26" y="361"/>
                    </a:cubicBezTo>
                    <a:cubicBezTo>
                      <a:pt x="27" y="362"/>
                      <a:pt x="27" y="363"/>
                      <a:pt x="27" y="363"/>
                    </a:cubicBezTo>
                    <a:cubicBezTo>
                      <a:pt x="27" y="363"/>
                      <a:pt x="28" y="367"/>
                      <a:pt x="29" y="368"/>
                    </a:cubicBezTo>
                    <a:cubicBezTo>
                      <a:pt x="29" y="369"/>
                      <a:pt x="28" y="369"/>
                      <a:pt x="27" y="370"/>
                    </a:cubicBezTo>
                    <a:cubicBezTo>
                      <a:pt x="27" y="372"/>
                      <a:pt x="26" y="376"/>
                      <a:pt x="26" y="377"/>
                    </a:cubicBezTo>
                    <a:cubicBezTo>
                      <a:pt x="26" y="378"/>
                      <a:pt x="27" y="377"/>
                      <a:pt x="27" y="377"/>
                    </a:cubicBezTo>
                    <a:cubicBezTo>
                      <a:pt x="28" y="377"/>
                      <a:pt x="31" y="377"/>
                      <a:pt x="35" y="378"/>
                    </a:cubicBezTo>
                    <a:cubicBezTo>
                      <a:pt x="38" y="379"/>
                      <a:pt x="36" y="381"/>
                      <a:pt x="36" y="381"/>
                    </a:cubicBezTo>
                    <a:cubicBezTo>
                      <a:pt x="35" y="381"/>
                      <a:pt x="35" y="381"/>
                      <a:pt x="35" y="383"/>
                    </a:cubicBezTo>
                    <a:cubicBezTo>
                      <a:pt x="34" y="384"/>
                      <a:pt x="32" y="384"/>
                      <a:pt x="32" y="384"/>
                    </a:cubicBezTo>
                    <a:cubicBezTo>
                      <a:pt x="31" y="384"/>
                      <a:pt x="24" y="384"/>
                      <a:pt x="23" y="384"/>
                    </a:cubicBezTo>
                    <a:cubicBezTo>
                      <a:pt x="22" y="384"/>
                      <a:pt x="22" y="385"/>
                      <a:pt x="23" y="386"/>
                    </a:cubicBezTo>
                    <a:cubicBezTo>
                      <a:pt x="23" y="387"/>
                      <a:pt x="24" y="387"/>
                      <a:pt x="27" y="387"/>
                    </a:cubicBezTo>
                    <a:cubicBezTo>
                      <a:pt x="29" y="388"/>
                      <a:pt x="30" y="388"/>
                      <a:pt x="30" y="389"/>
                    </a:cubicBezTo>
                    <a:cubicBezTo>
                      <a:pt x="31" y="390"/>
                      <a:pt x="32" y="391"/>
                      <a:pt x="33" y="392"/>
                    </a:cubicBezTo>
                    <a:cubicBezTo>
                      <a:pt x="34" y="393"/>
                      <a:pt x="33" y="394"/>
                      <a:pt x="33" y="395"/>
                    </a:cubicBezTo>
                    <a:cubicBezTo>
                      <a:pt x="32" y="395"/>
                      <a:pt x="32" y="396"/>
                      <a:pt x="31" y="397"/>
                    </a:cubicBezTo>
                    <a:cubicBezTo>
                      <a:pt x="30" y="398"/>
                      <a:pt x="30" y="397"/>
                      <a:pt x="28" y="399"/>
                    </a:cubicBezTo>
                    <a:cubicBezTo>
                      <a:pt x="25" y="400"/>
                      <a:pt x="27" y="404"/>
                      <a:pt x="28" y="405"/>
                    </a:cubicBezTo>
                    <a:cubicBezTo>
                      <a:pt x="29" y="407"/>
                      <a:pt x="28" y="407"/>
                      <a:pt x="28" y="407"/>
                    </a:cubicBezTo>
                    <a:cubicBezTo>
                      <a:pt x="28" y="407"/>
                      <a:pt x="27" y="409"/>
                      <a:pt x="26" y="409"/>
                    </a:cubicBezTo>
                    <a:cubicBezTo>
                      <a:pt x="26" y="410"/>
                      <a:pt x="26" y="411"/>
                      <a:pt x="26" y="411"/>
                    </a:cubicBezTo>
                    <a:cubicBezTo>
                      <a:pt x="26" y="411"/>
                      <a:pt x="27" y="412"/>
                      <a:pt x="28" y="416"/>
                    </a:cubicBezTo>
                    <a:cubicBezTo>
                      <a:pt x="29" y="420"/>
                      <a:pt x="26" y="423"/>
                      <a:pt x="25" y="423"/>
                    </a:cubicBezTo>
                    <a:cubicBezTo>
                      <a:pt x="24" y="424"/>
                      <a:pt x="24" y="425"/>
                      <a:pt x="24" y="425"/>
                    </a:cubicBezTo>
                    <a:cubicBezTo>
                      <a:pt x="24" y="425"/>
                      <a:pt x="25" y="428"/>
                      <a:pt x="25" y="428"/>
                    </a:cubicBezTo>
                    <a:cubicBezTo>
                      <a:pt x="25" y="429"/>
                      <a:pt x="25" y="430"/>
                      <a:pt x="24" y="430"/>
                    </a:cubicBezTo>
                    <a:cubicBezTo>
                      <a:pt x="24" y="430"/>
                      <a:pt x="19" y="433"/>
                      <a:pt x="18" y="433"/>
                    </a:cubicBezTo>
                    <a:cubicBezTo>
                      <a:pt x="18" y="434"/>
                      <a:pt x="18" y="434"/>
                      <a:pt x="19" y="435"/>
                    </a:cubicBezTo>
                    <a:cubicBezTo>
                      <a:pt x="19" y="436"/>
                      <a:pt x="19" y="436"/>
                      <a:pt x="17" y="439"/>
                    </a:cubicBezTo>
                    <a:cubicBezTo>
                      <a:pt x="15" y="442"/>
                      <a:pt x="16" y="443"/>
                      <a:pt x="17" y="444"/>
                    </a:cubicBezTo>
                    <a:cubicBezTo>
                      <a:pt x="19" y="446"/>
                      <a:pt x="19" y="447"/>
                      <a:pt x="19" y="449"/>
                    </a:cubicBezTo>
                    <a:cubicBezTo>
                      <a:pt x="20" y="450"/>
                      <a:pt x="17" y="452"/>
                      <a:pt x="16" y="452"/>
                    </a:cubicBezTo>
                    <a:cubicBezTo>
                      <a:pt x="15" y="452"/>
                      <a:pt x="15" y="453"/>
                      <a:pt x="15" y="453"/>
                    </a:cubicBezTo>
                    <a:cubicBezTo>
                      <a:pt x="15" y="455"/>
                      <a:pt x="15" y="455"/>
                      <a:pt x="15" y="455"/>
                    </a:cubicBezTo>
                    <a:cubicBezTo>
                      <a:pt x="15" y="460"/>
                      <a:pt x="14" y="460"/>
                      <a:pt x="13" y="461"/>
                    </a:cubicBezTo>
                    <a:cubicBezTo>
                      <a:pt x="11" y="463"/>
                      <a:pt x="7" y="467"/>
                      <a:pt x="7" y="468"/>
                    </a:cubicBezTo>
                    <a:cubicBezTo>
                      <a:pt x="6" y="468"/>
                      <a:pt x="4" y="468"/>
                      <a:pt x="2" y="469"/>
                    </a:cubicBezTo>
                    <a:cubicBezTo>
                      <a:pt x="1" y="470"/>
                      <a:pt x="0" y="472"/>
                      <a:pt x="0" y="472"/>
                    </a:cubicBezTo>
                    <a:cubicBezTo>
                      <a:pt x="0" y="473"/>
                      <a:pt x="0" y="474"/>
                      <a:pt x="0" y="474"/>
                    </a:cubicBezTo>
                    <a:cubicBezTo>
                      <a:pt x="1" y="474"/>
                      <a:pt x="1" y="474"/>
                      <a:pt x="1" y="475"/>
                    </a:cubicBezTo>
                    <a:cubicBezTo>
                      <a:pt x="1" y="476"/>
                      <a:pt x="0" y="479"/>
                      <a:pt x="0" y="482"/>
                    </a:cubicBezTo>
                    <a:cubicBezTo>
                      <a:pt x="0" y="485"/>
                      <a:pt x="1" y="486"/>
                      <a:pt x="3" y="487"/>
                    </a:cubicBezTo>
                    <a:cubicBezTo>
                      <a:pt x="4" y="488"/>
                      <a:pt x="4" y="491"/>
                      <a:pt x="5" y="495"/>
                    </a:cubicBezTo>
                    <a:cubicBezTo>
                      <a:pt x="6" y="499"/>
                      <a:pt x="8" y="497"/>
                      <a:pt x="10" y="496"/>
                    </a:cubicBezTo>
                    <a:cubicBezTo>
                      <a:pt x="11" y="494"/>
                      <a:pt x="12" y="495"/>
                      <a:pt x="13" y="495"/>
                    </a:cubicBezTo>
                    <a:cubicBezTo>
                      <a:pt x="14" y="495"/>
                      <a:pt x="14" y="495"/>
                      <a:pt x="15" y="495"/>
                    </a:cubicBezTo>
                    <a:cubicBezTo>
                      <a:pt x="16" y="494"/>
                      <a:pt x="17" y="494"/>
                      <a:pt x="18" y="494"/>
                    </a:cubicBezTo>
                    <a:cubicBezTo>
                      <a:pt x="19" y="495"/>
                      <a:pt x="19" y="496"/>
                      <a:pt x="19" y="496"/>
                    </a:cubicBezTo>
                    <a:cubicBezTo>
                      <a:pt x="19" y="496"/>
                      <a:pt x="19" y="498"/>
                      <a:pt x="19" y="500"/>
                    </a:cubicBezTo>
                    <a:cubicBezTo>
                      <a:pt x="20" y="502"/>
                      <a:pt x="19" y="502"/>
                      <a:pt x="18" y="503"/>
                    </a:cubicBezTo>
                    <a:cubicBezTo>
                      <a:pt x="17" y="505"/>
                      <a:pt x="18" y="505"/>
                      <a:pt x="19" y="506"/>
                    </a:cubicBezTo>
                    <a:cubicBezTo>
                      <a:pt x="20" y="508"/>
                      <a:pt x="19" y="510"/>
                      <a:pt x="18" y="512"/>
                    </a:cubicBezTo>
                    <a:cubicBezTo>
                      <a:pt x="17" y="513"/>
                      <a:pt x="17" y="513"/>
                      <a:pt x="18" y="513"/>
                    </a:cubicBezTo>
                    <a:cubicBezTo>
                      <a:pt x="18" y="513"/>
                      <a:pt x="18" y="513"/>
                      <a:pt x="18" y="514"/>
                    </a:cubicBezTo>
                    <a:cubicBezTo>
                      <a:pt x="18" y="514"/>
                      <a:pt x="19" y="515"/>
                      <a:pt x="20" y="516"/>
                    </a:cubicBezTo>
                    <a:cubicBezTo>
                      <a:pt x="22" y="517"/>
                      <a:pt x="22" y="517"/>
                      <a:pt x="24" y="519"/>
                    </a:cubicBezTo>
                    <a:cubicBezTo>
                      <a:pt x="25" y="522"/>
                      <a:pt x="27" y="521"/>
                      <a:pt x="27" y="521"/>
                    </a:cubicBezTo>
                    <a:cubicBezTo>
                      <a:pt x="27" y="521"/>
                      <a:pt x="48" y="521"/>
                      <a:pt x="51" y="521"/>
                    </a:cubicBezTo>
                    <a:cubicBezTo>
                      <a:pt x="53" y="521"/>
                      <a:pt x="57" y="523"/>
                      <a:pt x="58" y="523"/>
                    </a:cubicBezTo>
                    <a:cubicBezTo>
                      <a:pt x="60" y="524"/>
                      <a:pt x="65" y="524"/>
                      <a:pt x="68" y="525"/>
                    </a:cubicBezTo>
                    <a:cubicBezTo>
                      <a:pt x="69" y="526"/>
                      <a:pt x="71" y="527"/>
                      <a:pt x="72" y="527"/>
                    </a:cubicBezTo>
                    <a:cubicBezTo>
                      <a:pt x="72" y="527"/>
                      <a:pt x="73" y="527"/>
                      <a:pt x="73" y="528"/>
                    </a:cubicBezTo>
                    <a:cubicBezTo>
                      <a:pt x="74" y="528"/>
                      <a:pt x="77" y="530"/>
                      <a:pt x="76" y="529"/>
                    </a:cubicBezTo>
                    <a:cubicBezTo>
                      <a:pt x="76" y="528"/>
                      <a:pt x="70" y="517"/>
                      <a:pt x="70" y="516"/>
                    </a:cubicBezTo>
                    <a:cubicBezTo>
                      <a:pt x="69" y="515"/>
                      <a:pt x="69" y="514"/>
                      <a:pt x="68" y="514"/>
                    </a:cubicBezTo>
                    <a:cubicBezTo>
                      <a:pt x="67" y="515"/>
                      <a:pt x="66" y="515"/>
                      <a:pt x="65" y="514"/>
                    </a:cubicBezTo>
                    <a:cubicBezTo>
                      <a:pt x="64" y="514"/>
                      <a:pt x="63" y="514"/>
                      <a:pt x="62" y="514"/>
                    </a:cubicBezTo>
                    <a:cubicBezTo>
                      <a:pt x="61" y="514"/>
                      <a:pt x="61" y="513"/>
                      <a:pt x="63" y="513"/>
                    </a:cubicBezTo>
                    <a:cubicBezTo>
                      <a:pt x="66" y="513"/>
                      <a:pt x="66" y="514"/>
                      <a:pt x="67" y="513"/>
                    </a:cubicBezTo>
                    <a:cubicBezTo>
                      <a:pt x="68" y="513"/>
                      <a:pt x="68" y="514"/>
                      <a:pt x="68" y="511"/>
                    </a:cubicBezTo>
                    <a:cubicBezTo>
                      <a:pt x="68" y="509"/>
                      <a:pt x="66" y="502"/>
                      <a:pt x="66" y="502"/>
                    </a:cubicBezTo>
                    <a:cubicBezTo>
                      <a:pt x="66" y="502"/>
                      <a:pt x="65" y="501"/>
                      <a:pt x="64" y="502"/>
                    </a:cubicBezTo>
                    <a:cubicBezTo>
                      <a:pt x="63" y="503"/>
                      <a:pt x="62" y="503"/>
                      <a:pt x="64" y="501"/>
                    </a:cubicBezTo>
                    <a:cubicBezTo>
                      <a:pt x="67" y="499"/>
                      <a:pt x="66" y="499"/>
                      <a:pt x="66" y="498"/>
                    </a:cubicBezTo>
                    <a:cubicBezTo>
                      <a:pt x="66" y="496"/>
                      <a:pt x="67" y="494"/>
                      <a:pt x="68" y="493"/>
                    </a:cubicBezTo>
                    <a:cubicBezTo>
                      <a:pt x="69" y="492"/>
                      <a:pt x="70" y="488"/>
                      <a:pt x="73" y="487"/>
                    </a:cubicBezTo>
                    <a:cubicBezTo>
                      <a:pt x="76" y="487"/>
                      <a:pt x="78" y="486"/>
                      <a:pt x="77" y="485"/>
                    </a:cubicBezTo>
                    <a:cubicBezTo>
                      <a:pt x="77" y="485"/>
                      <a:pt x="75" y="482"/>
                      <a:pt x="73" y="482"/>
                    </a:cubicBezTo>
                    <a:cubicBezTo>
                      <a:pt x="71" y="483"/>
                      <a:pt x="69" y="482"/>
                      <a:pt x="72" y="482"/>
                    </a:cubicBezTo>
                    <a:cubicBezTo>
                      <a:pt x="76" y="481"/>
                      <a:pt x="73" y="478"/>
                      <a:pt x="73" y="478"/>
                    </a:cubicBezTo>
                    <a:cubicBezTo>
                      <a:pt x="73" y="478"/>
                      <a:pt x="73" y="476"/>
                      <a:pt x="75" y="480"/>
                    </a:cubicBezTo>
                    <a:cubicBezTo>
                      <a:pt x="77" y="484"/>
                      <a:pt x="77" y="484"/>
                      <a:pt x="80" y="484"/>
                    </a:cubicBezTo>
                    <a:cubicBezTo>
                      <a:pt x="82" y="483"/>
                      <a:pt x="87" y="482"/>
                      <a:pt x="87" y="479"/>
                    </a:cubicBezTo>
                    <a:cubicBezTo>
                      <a:pt x="87" y="476"/>
                      <a:pt x="88" y="473"/>
                      <a:pt x="88" y="472"/>
                    </a:cubicBezTo>
                    <a:cubicBezTo>
                      <a:pt x="88" y="470"/>
                      <a:pt x="89" y="467"/>
                      <a:pt x="88" y="469"/>
                    </a:cubicBezTo>
                    <a:cubicBezTo>
                      <a:pt x="87" y="470"/>
                      <a:pt x="85" y="470"/>
                      <a:pt x="87" y="468"/>
                    </a:cubicBezTo>
                    <a:cubicBezTo>
                      <a:pt x="88" y="466"/>
                      <a:pt x="95" y="457"/>
                      <a:pt x="101" y="454"/>
                    </a:cubicBezTo>
                    <a:cubicBezTo>
                      <a:pt x="107" y="451"/>
                      <a:pt x="113" y="447"/>
                      <a:pt x="114" y="446"/>
                    </a:cubicBezTo>
                    <a:cubicBezTo>
                      <a:pt x="115" y="444"/>
                      <a:pt x="116" y="444"/>
                      <a:pt x="115" y="443"/>
                    </a:cubicBezTo>
                    <a:cubicBezTo>
                      <a:pt x="114" y="442"/>
                      <a:pt x="115" y="441"/>
                      <a:pt x="114" y="440"/>
                    </a:cubicBezTo>
                    <a:cubicBezTo>
                      <a:pt x="114" y="440"/>
                      <a:pt x="113" y="440"/>
                      <a:pt x="114" y="439"/>
                    </a:cubicBezTo>
                    <a:cubicBezTo>
                      <a:pt x="115" y="439"/>
                      <a:pt x="117" y="433"/>
                      <a:pt x="117" y="431"/>
                    </a:cubicBezTo>
                    <a:cubicBezTo>
                      <a:pt x="116" y="429"/>
                      <a:pt x="116" y="429"/>
                      <a:pt x="114" y="428"/>
                    </a:cubicBezTo>
                    <a:cubicBezTo>
                      <a:pt x="112" y="428"/>
                      <a:pt x="101" y="426"/>
                      <a:pt x="98" y="423"/>
                    </a:cubicBezTo>
                    <a:cubicBezTo>
                      <a:pt x="96" y="420"/>
                      <a:pt x="86" y="414"/>
                      <a:pt x="89" y="407"/>
                    </a:cubicBezTo>
                    <a:cubicBezTo>
                      <a:pt x="93" y="400"/>
                      <a:pt x="96" y="395"/>
                      <a:pt x="97" y="394"/>
                    </a:cubicBezTo>
                    <a:cubicBezTo>
                      <a:pt x="98" y="393"/>
                      <a:pt x="102" y="391"/>
                      <a:pt x="104" y="390"/>
                    </a:cubicBezTo>
                    <a:cubicBezTo>
                      <a:pt x="106" y="389"/>
                      <a:pt x="110" y="387"/>
                      <a:pt x="113" y="388"/>
                    </a:cubicBezTo>
                    <a:cubicBezTo>
                      <a:pt x="116" y="388"/>
                      <a:pt x="120" y="390"/>
                      <a:pt x="119" y="386"/>
                    </a:cubicBezTo>
                    <a:cubicBezTo>
                      <a:pt x="118" y="382"/>
                      <a:pt x="117" y="383"/>
                      <a:pt x="120" y="381"/>
                    </a:cubicBezTo>
                    <a:cubicBezTo>
                      <a:pt x="123" y="379"/>
                      <a:pt x="125" y="376"/>
                      <a:pt x="125" y="371"/>
                    </a:cubicBezTo>
                    <a:cubicBezTo>
                      <a:pt x="124" y="366"/>
                      <a:pt x="122" y="369"/>
                      <a:pt x="124" y="365"/>
                    </a:cubicBezTo>
                    <a:cubicBezTo>
                      <a:pt x="125" y="361"/>
                      <a:pt x="127" y="356"/>
                      <a:pt x="131" y="355"/>
                    </a:cubicBezTo>
                    <a:cubicBezTo>
                      <a:pt x="135" y="353"/>
                      <a:pt x="139" y="351"/>
                      <a:pt x="138" y="351"/>
                    </a:cubicBezTo>
                    <a:cubicBezTo>
                      <a:pt x="137" y="351"/>
                      <a:pt x="135" y="352"/>
                      <a:pt x="132" y="350"/>
                    </a:cubicBezTo>
                    <a:cubicBezTo>
                      <a:pt x="128" y="348"/>
                      <a:pt x="126" y="347"/>
                      <a:pt x="129" y="345"/>
                    </a:cubicBezTo>
                    <a:cubicBezTo>
                      <a:pt x="131" y="344"/>
                      <a:pt x="137" y="341"/>
                      <a:pt x="139" y="345"/>
                    </a:cubicBezTo>
                    <a:cubicBezTo>
                      <a:pt x="139" y="345"/>
                      <a:pt x="139" y="346"/>
                      <a:pt x="139" y="346"/>
                    </a:cubicBezTo>
                    <a:cubicBezTo>
                      <a:pt x="139" y="347"/>
                      <a:pt x="139" y="346"/>
                      <a:pt x="140" y="347"/>
                    </a:cubicBezTo>
                    <a:cubicBezTo>
                      <a:pt x="141" y="347"/>
                      <a:pt x="146" y="347"/>
                      <a:pt x="147" y="347"/>
                    </a:cubicBezTo>
                    <a:cubicBezTo>
                      <a:pt x="148" y="347"/>
                      <a:pt x="148" y="347"/>
                      <a:pt x="148" y="346"/>
                    </a:cubicBezTo>
                    <a:cubicBezTo>
                      <a:pt x="148" y="344"/>
                      <a:pt x="149" y="336"/>
                      <a:pt x="146" y="336"/>
                    </a:cubicBezTo>
                    <a:cubicBezTo>
                      <a:pt x="144" y="336"/>
                      <a:pt x="141" y="337"/>
                      <a:pt x="139" y="338"/>
                    </a:cubicBezTo>
                    <a:cubicBezTo>
                      <a:pt x="137" y="338"/>
                      <a:pt x="138" y="339"/>
                      <a:pt x="140" y="339"/>
                    </a:cubicBezTo>
                    <a:cubicBezTo>
                      <a:pt x="142" y="339"/>
                      <a:pt x="142" y="341"/>
                      <a:pt x="140" y="341"/>
                    </a:cubicBezTo>
                    <a:cubicBezTo>
                      <a:pt x="138" y="341"/>
                      <a:pt x="134" y="342"/>
                      <a:pt x="134" y="341"/>
                    </a:cubicBezTo>
                    <a:cubicBezTo>
                      <a:pt x="134" y="340"/>
                      <a:pt x="131" y="337"/>
                      <a:pt x="128" y="336"/>
                    </a:cubicBezTo>
                    <a:cubicBezTo>
                      <a:pt x="126" y="334"/>
                      <a:pt x="127" y="333"/>
                      <a:pt x="127" y="331"/>
                    </a:cubicBezTo>
                    <a:cubicBezTo>
                      <a:pt x="128" y="329"/>
                      <a:pt x="128" y="323"/>
                      <a:pt x="126" y="318"/>
                    </a:cubicBezTo>
                    <a:cubicBezTo>
                      <a:pt x="124" y="312"/>
                      <a:pt x="128" y="311"/>
                      <a:pt x="129" y="311"/>
                    </a:cubicBezTo>
                    <a:cubicBezTo>
                      <a:pt x="129" y="311"/>
                      <a:pt x="132" y="312"/>
                      <a:pt x="131" y="313"/>
                    </a:cubicBezTo>
                    <a:cubicBezTo>
                      <a:pt x="129" y="313"/>
                      <a:pt x="128" y="313"/>
                      <a:pt x="131" y="313"/>
                    </a:cubicBezTo>
                    <a:cubicBezTo>
                      <a:pt x="134" y="313"/>
                      <a:pt x="136" y="314"/>
                      <a:pt x="137" y="315"/>
                    </a:cubicBezTo>
                    <a:cubicBezTo>
                      <a:pt x="138" y="316"/>
                      <a:pt x="146" y="319"/>
                      <a:pt x="148" y="319"/>
                    </a:cubicBezTo>
                    <a:cubicBezTo>
                      <a:pt x="151" y="319"/>
                      <a:pt x="153" y="319"/>
                      <a:pt x="155" y="319"/>
                    </a:cubicBezTo>
                    <a:cubicBezTo>
                      <a:pt x="157" y="319"/>
                      <a:pt x="158" y="318"/>
                      <a:pt x="160" y="317"/>
                    </a:cubicBezTo>
                    <a:cubicBezTo>
                      <a:pt x="162" y="315"/>
                      <a:pt x="164" y="316"/>
                      <a:pt x="166" y="315"/>
                    </a:cubicBezTo>
                    <a:cubicBezTo>
                      <a:pt x="167" y="314"/>
                      <a:pt x="169" y="311"/>
                      <a:pt x="169" y="310"/>
                    </a:cubicBezTo>
                    <a:cubicBezTo>
                      <a:pt x="169" y="310"/>
                      <a:pt x="169" y="310"/>
                      <a:pt x="168" y="308"/>
                    </a:cubicBezTo>
                    <a:cubicBezTo>
                      <a:pt x="167" y="306"/>
                      <a:pt x="165" y="305"/>
                      <a:pt x="166" y="303"/>
                    </a:cubicBezTo>
                    <a:cubicBezTo>
                      <a:pt x="167" y="301"/>
                      <a:pt x="167" y="299"/>
                      <a:pt x="168" y="297"/>
                    </a:cubicBezTo>
                    <a:cubicBezTo>
                      <a:pt x="168" y="295"/>
                      <a:pt x="167" y="296"/>
                      <a:pt x="168" y="296"/>
                    </a:cubicBezTo>
                    <a:cubicBezTo>
                      <a:pt x="169" y="295"/>
                      <a:pt x="170" y="294"/>
                      <a:pt x="170" y="293"/>
                    </a:cubicBezTo>
                    <a:cubicBezTo>
                      <a:pt x="171" y="292"/>
                      <a:pt x="172" y="289"/>
                      <a:pt x="170" y="288"/>
                    </a:cubicBezTo>
                    <a:cubicBezTo>
                      <a:pt x="167" y="287"/>
                      <a:pt x="168" y="286"/>
                      <a:pt x="170" y="287"/>
                    </a:cubicBezTo>
                    <a:cubicBezTo>
                      <a:pt x="171" y="287"/>
                      <a:pt x="173" y="288"/>
                      <a:pt x="171" y="287"/>
                    </a:cubicBezTo>
                    <a:cubicBezTo>
                      <a:pt x="169" y="285"/>
                      <a:pt x="168" y="286"/>
                      <a:pt x="167" y="284"/>
                    </a:cubicBezTo>
                    <a:cubicBezTo>
                      <a:pt x="167" y="282"/>
                      <a:pt x="165" y="277"/>
                      <a:pt x="167" y="278"/>
                    </a:cubicBezTo>
                    <a:cubicBezTo>
                      <a:pt x="169" y="279"/>
                      <a:pt x="183" y="280"/>
                      <a:pt x="188" y="280"/>
                    </a:cubicBezTo>
                    <a:cubicBezTo>
                      <a:pt x="193" y="280"/>
                      <a:pt x="212" y="277"/>
                      <a:pt x="219" y="274"/>
                    </a:cubicBezTo>
                    <a:cubicBezTo>
                      <a:pt x="226" y="272"/>
                      <a:pt x="233" y="271"/>
                      <a:pt x="236" y="266"/>
                    </a:cubicBezTo>
                    <a:cubicBezTo>
                      <a:pt x="239" y="261"/>
                      <a:pt x="247" y="252"/>
                      <a:pt x="249" y="248"/>
                    </a:cubicBezTo>
                    <a:cubicBezTo>
                      <a:pt x="252" y="244"/>
                      <a:pt x="252" y="244"/>
                      <a:pt x="251" y="240"/>
                    </a:cubicBezTo>
                    <a:cubicBezTo>
                      <a:pt x="251" y="235"/>
                      <a:pt x="251" y="235"/>
                      <a:pt x="250" y="235"/>
                    </a:cubicBezTo>
                    <a:cubicBezTo>
                      <a:pt x="249" y="236"/>
                      <a:pt x="244" y="236"/>
                      <a:pt x="243" y="232"/>
                    </a:cubicBezTo>
                    <a:cubicBezTo>
                      <a:pt x="242" y="229"/>
                      <a:pt x="241" y="226"/>
                      <a:pt x="242" y="224"/>
                    </a:cubicBezTo>
                    <a:cubicBezTo>
                      <a:pt x="244" y="222"/>
                      <a:pt x="246" y="218"/>
                      <a:pt x="241" y="215"/>
                    </a:cubicBezTo>
                    <a:cubicBezTo>
                      <a:pt x="236" y="211"/>
                      <a:pt x="224" y="208"/>
                      <a:pt x="224" y="202"/>
                    </a:cubicBezTo>
                    <a:cubicBezTo>
                      <a:pt x="224" y="196"/>
                      <a:pt x="224" y="194"/>
                      <a:pt x="224" y="192"/>
                    </a:cubicBezTo>
                    <a:cubicBezTo>
                      <a:pt x="223" y="190"/>
                      <a:pt x="224" y="187"/>
                      <a:pt x="224" y="186"/>
                    </a:cubicBezTo>
                    <a:cubicBezTo>
                      <a:pt x="224" y="186"/>
                      <a:pt x="225" y="182"/>
                      <a:pt x="227" y="181"/>
                    </a:cubicBezTo>
                    <a:cubicBezTo>
                      <a:pt x="227" y="181"/>
                      <a:pt x="230" y="181"/>
                      <a:pt x="230" y="178"/>
                    </a:cubicBezTo>
                    <a:cubicBezTo>
                      <a:pt x="229" y="176"/>
                      <a:pt x="228" y="169"/>
                      <a:pt x="229" y="171"/>
                    </a:cubicBezTo>
                    <a:cubicBezTo>
                      <a:pt x="229" y="170"/>
                      <a:pt x="229" y="169"/>
                      <a:pt x="229" y="168"/>
                    </a:cubicBezTo>
                    <a:cubicBezTo>
                      <a:pt x="229" y="165"/>
                      <a:pt x="228" y="161"/>
                      <a:pt x="229" y="160"/>
                    </a:cubicBezTo>
                    <a:cubicBezTo>
                      <a:pt x="230" y="159"/>
                      <a:pt x="231" y="159"/>
                      <a:pt x="231" y="158"/>
                    </a:cubicBezTo>
                    <a:cubicBezTo>
                      <a:pt x="231" y="158"/>
                      <a:pt x="231" y="155"/>
                      <a:pt x="231" y="154"/>
                    </a:cubicBezTo>
                    <a:cubicBezTo>
                      <a:pt x="231" y="153"/>
                      <a:pt x="232" y="152"/>
                      <a:pt x="233" y="149"/>
                    </a:cubicBezTo>
                    <a:cubicBezTo>
                      <a:pt x="234" y="146"/>
                      <a:pt x="235" y="143"/>
                      <a:pt x="234" y="142"/>
                    </a:cubicBezTo>
                    <a:cubicBezTo>
                      <a:pt x="234" y="140"/>
                      <a:pt x="233" y="139"/>
                      <a:pt x="234" y="137"/>
                    </a:cubicBezTo>
                    <a:cubicBezTo>
                      <a:pt x="234" y="136"/>
                      <a:pt x="236" y="134"/>
                      <a:pt x="237" y="133"/>
                    </a:cubicBezTo>
                    <a:cubicBezTo>
                      <a:pt x="238" y="132"/>
                      <a:pt x="239" y="131"/>
                      <a:pt x="239" y="131"/>
                    </a:cubicBezTo>
                    <a:cubicBezTo>
                      <a:pt x="239" y="131"/>
                      <a:pt x="249" y="122"/>
                      <a:pt x="250" y="120"/>
                    </a:cubicBezTo>
                    <a:cubicBezTo>
                      <a:pt x="252" y="117"/>
                      <a:pt x="258" y="110"/>
                      <a:pt x="259" y="109"/>
                    </a:cubicBezTo>
                    <a:cubicBezTo>
                      <a:pt x="260" y="108"/>
                      <a:pt x="263" y="106"/>
                      <a:pt x="264" y="105"/>
                    </a:cubicBezTo>
                    <a:cubicBezTo>
                      <a:pt x="265" y="105"/>
                      <a:pt x="266" y="105"/>
                      <a:pt x="265" y="104"/>
                    </a:cubicBezTo>
                    <a:cubicBezTo>
                      <a:pt x="265" y="103"/>
                      <a:pt x="264" y="102"/>
                      <a:pt x="265" y="101"/>
                    </a:cubicBezTo>
                    <a:cubicBezTo>
                      <a:pt x="266" y="100"/>
                      <a:pt x="267" y="100"/>
                      <a:pt x="268" y="99"/>
                    </a:cubicBezTo>
                    <a:cubicBezTo>
                      <a:pt x="269" y="99"/>
                      <a:pt x="270" y="99"/>
                      <a:pt x="270" y="98"/>
                    </a:cubicBezTo>
                    <a:cubicBezTo>
                      <a:pt x="270" y="97"/>
                      <a:pt x="271" y="97"/>
                      <a:pt x="272" y="97"/>
                    </a:cubicBezTo>
                    <a:cubicBezTo>
                      <a:pt x="272" y="96"/>
                      <a:pt x="273" y="95"/>
                      <a:pt x="274" y="95"/>
                    </a:cubicBezTo>
                    <a:cubicBezTo>
                      <a:pt x="275" y="94"/>
                      <a:pt x="278" y="90"/>
                      <a:pt x="281" y="90"/>
                    </a:cubicBezTo>
                    <a:cubicBezTo>
                      <a:pt x="283" y="89"/>
                      <a:pt x="285" y="89"/>
                      <a:pt x="286" y="88"/>
                    </a:cubicBezTo>
                    <a:cubicBezTo>
                      <a:pt x="287" y="88"/>
                      <a:pt x="291" y="86"/>
                      <a:pt x="292" y="85"/>
                    </a:cubicBezTo>
                    <a:cubicBezTo>
                      <a:pt x="293" y="85"/>
                      <a:pt x="293" y="85"/>
                      <a:pt x="294" y="83"/>
                    </a:cubicBezTo>
                    <a:cubicBezTo>
                      <a:pt x="294" y="82"/>
                      <a:pt x="295" y="80"/>
                      <a:pt x="295" y="78"/>
                    </a:cubicBezTo>
                    <a:cubicBezTo>
                      <a:pt x="296" y="76"/>
                      <a:pt x="296" y="71"/>
                      <a:pt x="296" y="70"/>
                    </a:cubicBezTo>
                    <a:cubicBezTo>
                      <a:pt x="295" y="68"/>
                      <a:pt x="292" y="61"/>
                      <a:pt x="292" y="60"/>
                    </a:cubicBezTo>
                    <a:cubicBezTo>
                      <a:pt x="291" y="59"/>
                      <a:pt x="291" y="59"/>
                      <a:pt x="291" y="59"/>
                    </a:cubicBezTo>
                    <a:cubicBezTo>
                      <a:pt x="290" y="59"/>
                      <a:pt x="288" y="59"/>
                      <a:pt x="288" y="59"/>
                    </a:cubicBezTo>
                    <a:cubicBezTo>
                      <a:pt x="288" y="59"/>
                      <a:pt x="288" y="59"/>
                      <a:pt x="287" y="59"/>
                    </a:cubicBezTo>
                    <a:cubicBezTo>
                      <a:pt x="287" y="60"/>
                      <a:pt x="285" y="61"/>
                      <a:pt x="283" y="60"/>
                    </a:cubicBezTo>
                    <a:cubicBezTo>
                      <a:pt x="283" y="60"/>
                      <a:pt x="282" y="59"/>
                      <a:pt x="282" y="59"/>
                    </a:cubicBezTo>
                    <a:cubicBezTo>
                      <a:pt x="281" y="63"/>
                      <a:pt x="281" y="68"/>
                      <a:pt x="281" y="69"/>
                    </a:cubicBezTo>
                    <a:cubicBezTo>
                      <a:pt x="281" y="71"/>
                      <a:pt x="280" y="74"/>
                      <a:pt x="279" y="74"/>
                    </a:cubicBezTo>
                    <a:cubicBezTo>
                      <a:pt x="279" y="75"/>
                      <a:pt x="279" y="75"/>
                      <a:pt x="278" y="76"/>
                    </a:cubicBezTo>
                    <a:cubicBezTo>
                      <a:pt x="278" y="76"/>
                      <a:pt x="274" y="80"/>
                      <a:pt x="273" y="80"/>
                    </a:cubicBezTo>
                    <a:cubicBezTo>
                      <a:pt x="273" y="81"/>
                      <a:pt x="270" y="82"/>
                      <a:pt x="269" y="83"/>
                    </a:cubicBezTo>
                    <a:cubicBezTo>
                      <a:pt x="267" y="84"/>
                      <a:pt x="267" y="85"/>
                      <a:pt x="267" y="86"/>
                    </a:cubicBezTo>
                    <a:cubicBezTo>
                      <a:pt x="267" y="86"/>
                      <a:pt x="267" y="87"/>
                      <a:pt x="267" y="87"/>
                    </a:cubicBezTo>
                    <a:cubicBezTo>
                      <a:pt x="267" y="87"/>
                      <a:pt x="265" y="88"/>
                      <a:pt x="264" y="88"/>
                    </a:cubicBezTo>
                    <a:cubicBezTo>
                      <a:pt x="264" y="88"/>
                      <a:pt x="263" y="88"/>
                      <a:pt x="262" y="87"/>
                    </a:cubicBezTo>
                    <a:cubicBezTo>
                      <a:pt x="262" y="87"/>
                      <a:pt x="261" y="87"/>
                      <a:pt x="261" y="87"/>
                    </a:cubicBezTo>
                    <a:cubicBezTo>
                      <a:pt x="261" y="87"/>
                      <a:pt x="258" y="89"/>
                      <a:pt x="258" y="89"/>
                    </a:cubicBezTo>
                    <a:cubicBezTo>
                      <a:pt x="257" y="90"/>
                      <a:pt x="256" y="90"/>
                      <a:pt x="256" y="90"/>
                    </a:cubicBezTo>
                    <a:cubicBezTo>
                      <a:pt x="256" y="91"/>
                      <a:pt x="255" y="91"/>
                      <a:pt x="255" y="91"/>
                    </a:cubicBezTo>
                    <a:cubicBezTo>
                      <a:pt x="254" y="91"/>
                      <a:pt x="253" y="90"/>
                      <a:pt x="252" y="89"/>
                    </a:cubicBezTo>
                    <a:cubicBezTo>
                      <a:pt x="251" y="89"/>
                      <a:pt x="250" y="89"/>
                      <a:pt x="249" y="89"/>
                    </a:cubicBezTo>
                    <a:cubicBezTo>
                      <a:pt x="248" y="89"/>
                      <a:pt x="243" y="89"/>
                      <a:pt x="243" y="89"/>
                    </a:cubicBezTo>
                    <a:cubicBezTo>
                      <a:pt x="242" y="89"/>
                      <a:pt x="241" y="89"/>
                      <a:pt x="240" y="89"/>
                    </a:cubicBezTo>
                    <a:cubicBezTo>
                      <a:pt x="240" y="89"/>
                      <a:pt x="237" y="87"/>
                      <a:pt x="236" y="87"/>
                    </a:cubicBezTo>
                    <a:cubicBezTo>
                      <a:pt x="235" y="87"/>
                      <a:pt x="232" y="87"/>
                      <a:pt x="230" y="87"/>
                    </a:cubicBezTo>
                    <a:cubicBezTo>
                      <a:pt x="229" y="86"/>
                      <a:pt x="224" y="86"/>
                      <a:pt x="223" y="87"/>
                    </a:cubicBezTo>
                    <a:cubicBezTo>
                      <a:pt x="222" y="87"/>
                      <a:pt x="222" y="86"/>
                      <a:pt x="222" y="86"/>
                    </a:cubicBezTo>
                    <a:cubicBezTo>
                      <a:pt x="222" y="83"/>
                      <a:pt x="225" y="81"/>
                      <a:pt x="226" y="80"/>
                    </a:cubicBezTo>
                    <a:cubicBezTo>
                      <a:pt x="226" y="80"/>
                      <a:pt x="226" y="79"/>
                      <a:pt x="226" y="79"/>
                    </a:cubicBezTo>
                    <a:cubicBezTo>
                      <a:pt x="226" y="79"/>
                      <a:pt x="228" y="73"/>
                      <a:pt x="228" y="72"/>
                    </a:cubicBezTo>
                    <a:cubicBezTo>
                      <a:pt x="229" y="72"/>
                      <a:pt x="229" y="70"/>
                      <a:pt x="230" y="70"/>
                    </a:cubicBezTo>
                    <a:cubicBezTo>
                      <a:pt x="230" y="69"/>
                      <a:pt x="232" y="66"/>
                      <a:pt x="233" y="65"/>
                    </a:cubicBezTo>
                    <a:cubicBezTo>
                      <a:pt x="234" y="64"/>
                      <a:pt x="235" y="62"/>
                      <a:pt x="237" y="60"/>
                    </a:cubicBezTo>
                    <a:cubicBezTo>
                      <a:pt x="238" y="59"/>
                      <a:pt x="237" y="56"/>
                      <a:pt x="237" y="55"/>
                    </a:cubicBezTo>
                    <a:cubicBezTo>
                      <a:pt x="236" y="55"/>
                      <a:pt x="236" y="54"/>
                      <a:pt x="236" y="54"/>
                    </a:cubicBezTo>
                    <a:cubicBezTo>
                      <a:pt x="236" y="54"/>
                      <a:pt x="219" y="46"/>
                      <a:pt x="217" y="45"/>
                    </a:cubicBezTo>
                    <a:cubicBezTo>
                      <a:pt x="216" y="44"/>
                      <a:pt x="211" y="41"/>
                      <a:pt x="207" y="38"/>
                    </a:cubicBezTo>
                    <a:cubicBezTo>
                      <a:pt x="204" y="35"/>
                      <a:pt x="197" y="33"/>
                      <a:pt x="196" y="33"/>
                    </a:cubicBezTo>
                    <a:cubicBezTo>
                      <a:pt x="194" y="33"/>
                      <a:pt x="191" y="32"/>
                      <a:pt x="189" y="32"/>
                    </a:cubicBezTo>
                    <a:cubicBezTo>
                      <a:pt x="187" y="31"/>
                      <a:pt x="186" y="31"/>
                      <a:pt x="186" y="31"/>
                    </a:cubicBezTo>
                    <a:cubicBezTo>
                      <a:pt x="186" y="31"/>
                      <a:pt x="176" y="22"/>
                      <a:pt x="175" y="21"/>
                    </a:cubicBezTo>
                    <a:cubicBezTo>
                      <a:pt x="174" y="20"/>
                      <a:pt x="173" y="19"/>
                      <a:pt x="173" y="19"/>
                    </a:cubicBezTo>
                    <a:cubicBezTo>
                      <a:pt x="172" y="18"/>
                      <a:pt x="168" y="12"/>
                      <a:pt x="168" y="11"/>
                    </a:cubicBezTo>
                    <a:cubicBezTo>
                      <a:pt x="167" y="11"/>
                      <a:pt x="167" y="10"/>
                      <a:pt x="165" y="8"/>
                    </a:cubicBezTo>
                    <a:cubicBezTo>
                      <a:pt x="164" y="8"/>
                      <a:pt x="163" y="7"/>
                      <a:pt x="162" y="7"/>
                    </a:cubicBezTo>
                    <a:cubicBezTo>
                      <a:pt x="161" y="6"/>
                      <a:pt x="160" y="5"/>
                      <a:pt x="160" y="4"/>
                    </a:cubicBezTo>
                    <a:cubicBezTo>
                      <a:pt x="160" y="4"/>
                      <a:pt x="161" y="3"/>
                      <a:pt x="160" y="3"/>
                    </a:cubicBezTo>
                    <a:cubicBezTo>
                      <a:pt x="158" y="2"/>
                      <a:pt x="155" y="2"/>
                      <a:pt x="153" y="3"/>
                    </a:cubicBezTo>
                    <a:cubicBezTo>
                      <a:pt x="152" y="3"/>
                      <a:pt x="147" y="3"/>
                      <a:pt x="145" y="3"/>
                    </a:cubicBezTo>
                    <a:cubicBezTo>
                      <a:pt x="143" y="3"/>
                      <a:pt x="142" y="5"/>
                      <a:pt x="142" y="6"/>
                    </a:cubicBezTo>
                    <a:cubicBezTo>
                      <a:pt x="141" y="7"/>
                      <a:pt x="139" y="14"/>
                      <a:pt x="138" y="15"/>
                    </a:cubicBezTo>
                    <a:cubicBezTo>
                      <a:pt x="138" y="16"/>
                      <a:pt x="138" y="16"/>
                      <a:pt x="137" y="15"/>
                    </a:cubicBezTo>
                    <a:cubicBezTo>
                      <a:pt x="137" y="15"/>
                      <a:pt x="136" y="11"/>
                      <a:pt x="134" y="8"/>
                    </a:cubicBezTo>
                    <a:cubicBezTo>
                      <a:pt x="133" y="5"/>
                      <a:pt x="130" y="5"/>
                      <a:pt x="128" y="5"/>
                    </a:cubicBezTo>
                    <a:cubicBezTo>
                      <a:pt x="127" y="5"/>
                      <a:pt x="126" y="5"/>
                      <a:pt x="125" y="5"/>
                    </a:cubicBezTo>
                    <a:cubicBezTo>
                      <a:pt x="125" y="5"/>
                      <a:pt x="119" y="5"/>
                      <a:pt x="117" y="5"/>
                    </a:cubicBezTo>
                    <a:cubicBezTo>
                      <a:pt x="116" y="5"/>
                      <a:pt x="115" y="3"/>
                      <a:pt x="114" y="3"/>
                    </a:cubicBezTo>
                    <a:cubicBezTo>
                      <a:pt x="114" y="2"/>
                      <a:pt x="112" y="1"/>
                      <a:pt x="112" y="1"/>
                    </a:cubicBezTo>
                    <a:cubicBezTo>
                      <a:pt x="111" y="0"/>
                      <a:pt x="110" y="0"/>
                      <a:pt x="110" y="0"/>
                    </a:cubicBezTo>
                    <a:cubicBezTo>
                      <a:pt x="109" y="0"/>
                      <a:pt x="109" y="0"/>
                      <a:pt x="109" y="2"/>
                    </a:cubicBezTo>
                    <a:cubicBezTo>
                      <a:pt x="109" y="3"/>
                      <a:pt x="108" y="5"/>
                      <a:pt x="106" y="5"/>
                    </a:cubicBezTo>
                    <a:cubicBezTo>
                      <a:pt x="104" y="5"/>
                      <a:pt x="102" y="7"/>
                      <a:pt x="102" y="7"/>
                    </a:cubicBezTo>
                    <a:cubicBezTo>
                      <a:pt x="102" y="7"/>
                      <a:pt x="96" y="14"/>
                      <a:pt x="96" y="15"/>
                    </a:cubicBezTo>
                    <a:cubicBezTo>
                      <a:pt x="95" y="15"/>
                      <a:pt x="95" y="15"/>
                      <a:pt x="95"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3" name="Freeform 379">
                <a:extLst>
                  <a:ext uri="{FF2B5EF4-FFF2-40B4-BE49-F238E27FC236}">
                    <a16:creationId xmlns:a16="http://schemas.microsoft.com/office/drawing/2014/main" id="{20DA2986-FAD8-42E6-9065-BBF715D6CDB9}"/>
                  </a:ext>
                </a:extLst>
              </p:cNvPr>
              <p:cNvSpPr>
                <a:spLocks/>
              </p:cNvSpPr>
              <p:nvPr/>
            </p:nvSpPr>
            <p:spPr bwMode="auto">
              <a:xfrm>
                <a:off x="2227" y="3521"/>
                <a:ext cx="6" cy="4"/>
              </a:xfrm>
              <a:custGeom>
                <a:avLst/>
                <a:gdLst>
                  <a:gd name="T0" fmla="*/ 1 w 4"/>
                  <a:gd name="T1" fmla="*/ 2 h 3"/>
                  <a:gd name="T2" fmla="*/ 3 w 4"/>
                  <a:gd name="T3" fmla="*/ 3 h 3"/>
                  <a:gd name="T4" fmla="*/ 2 w 4"/>
                  <a:gd name="T5" fmla="*/ 1 h 3"/>
                  <a:gd name="T6" fmla="*/ 1 w 4"/>
                  <a:gd name="T7" fmla="*/ 2 h 3"/>
                </a:gdLst>
                <a:ahLst/>
                <a:cxnLst>
                  <a:cxn ang="0">
                    <a:pos x="T0" y="T1"/>
                  </a:cxn>
                  <a:cxn ang="0">
                    <a:pos x="T2" y="T3"/>
                  </a:cxn>
                  <a:cxn ang="0">
                    <a:pos x="T4" y="T5"/>
                  </a:cxn>
                  <a:cxn ang="0">
                    <a:pos x="T6" y="T7"/>
                  </a:cxn>
                </a:cxnLst>
                <a:rect l="0" t="0" r="r" b="b"/>
                <a:pathLst>
                  <a:path w="4" h="3">
                    <a:moveTo>
                      <a:pt x="1" y="2"/>
                    </a:moveTo>
                    <a:cubicBezTo>
                      <a:pt x="1" y="2"/>
                      <a:pt x="2" y="3"/>
                      <a:pt x="3" y="3"/>
                    </a:cubicBezTo>
                    <a:cubicBezTo>
                      <a:pt x="4" y="3"/>
                      <a:pt x="4" y="3"/>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4" name="Freeform 380">
                <a:extLst>
                  <a:ext uri="{FF2B5EF4-FFF2-40B4-BE49-F238E27FC236}">
                    <a16:creationId xmlns:a16="http://schemas.microsoft.com/office/drawing/2014/main" id="{7964E6B3-C1EC-4649-8C0D-141887DDDEFB}"/>
                  </a:ext>
                </a:extLst>
              </p:cNvPr>
              <p:cNvSpPr>
                <a:spLocks/>
              </p:cNvSpPr>
              <p:nvPr/>
            </p:nvSpPr>
            <p:spPr bwMode="auto">
              <a:xfrm>
                <a:off x="2019" y="3899"/>
                <a:ext cx="26" cy="17"/>
              </a:xfrm>
              <a:custGeom>
                <a:avLst/>
                <a:gdLst>
                  <a:gd name="T0" fmla="*/ 6 w 19"/>
                  <a:gd name="T1" fmla="*/ 10 h 12"/>
                  <a:gd name="T2" fmla="*/ 6 w 19"/>
                  <a:gd name="T3" fmla="*/ 7 h 12"/>
                  <a:gd name="T4" fmla="*/ 5 w 19"/>
                  <a:gd name="T5" fmla="*/ 5 h 12"/>
                  <a:gd name="T6" fmla="*/ 9 w 19"/>
                  <a:gd name="T7" fmla="*/ 8 h 12"/>
                  <a:gd name="T8" fmla="*/ 12 w 19"/>
                  <a:gd name="T9" fmla="*/ 7 h 12"/>
                  <a:gd name="T10" fmla="*/ 15 w 19"/>
                  <a:gd name="T11" fmla="*/ 9 h 12"/>
                  <a:gd name="T12" fmla="*/ 18 w 19"/>
                  <a:gd name="T13" fmla="*/ 9 h 12"/>
                  <a:gd name="T14" fmla="*/ 17 w 19"/>
                  <a:gd name="T15" fmla="*/ 6 h 12"/>
                  <a:gd name="T16" fmla="*/ 15 w 19"/>
                  <a:gd name="T17" fmla="*/ 7 h 12"/>
                  <a:gd name="T18" fmla="*/ 14 w 19"/>
                  <a:gd name="T19" fmla="*/ 5 h 12"/>
                  <a:gd name="T20" fmla="*/ 10 w 19"/>
                  <a:gd name="T21" fmla="*/ 3 h 12"/>
                  <a:gd name="T22" fmla="*/ 8 w 19"/>
                  <a:gd name="T23" fmla="*/ 5 h 12"/>
                  <a:gd name="T24" fmla="*/ 9 w 19"/>
                  <a:gd name="T25" fmla="*/ 3 h 12"/>
                  <a:gd name="T26" fmla="*/ 7 w 19"/>
                  <a:gd name="T27" fmla="*/ 2 h 12"/>
                  <a:gd name="T28" fmla="*/ 6 w 19"/>
                  <a:gd name="T29" fmla="*/ 1 h 12"/>
                  <a:gd name="T30" fmla="*/ 3 w 19"/>
                  <a:gd name="T31" fmla="*/ 2 h 12"/>
                  <a:gd name="T32" fmla="*/ 1 w 19"/>
                  <a:gd name="T33" fmla="*/ 2 h 12"/>
                  <a:gd name="T34" fmla="*/ 1 w 19"/>
                  <a:gd name="T35" fmla="*/ 4 h 12"/>
                  <a:gd name="T36" fmla="*/ 4 w 19"/>
                  <a:gd name="T37" fmla="*/ 8 h 12"/>
                  <a:gd name="T38" fmla="*/ 6 w 19"/>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2">
                    <a:moveTo>
                      <a:pt x="6" y="10"/>
                    </a:moveTo>
                    <a:cubicBezTo>
                      <a:pt x="6" y="9"/>
                      <a:pt x="8" y="10"/>
                      <a:pt x="6" y="7"/>
                    </a:cubicBezTo>
                    <a:cubicBezTo>
                      <a:pt x="3" y="3"/>
                      <a:pt x="5" y="5"/>
                      <a:pt x="5" y="5"/>
                    </a:cubicBezTo>
                    <a:cubicBezTo>
                      <a:pt x="6" y="6"/>
                      <a:pt x="8" y="7"/>
                      <a:pt x="9" y="8"/>
                    </a:cubicBezTo>
                    <a:cubicBezTo>
                      <a:pt x="9" y="9"/>
                      <a:pt x="11" y="8"/>
                      <a:pt x="12" y="7"/>
                    </a:cubicBezTo>
                    <a:cubicBezTo>
                      <a:pt x="13" y="5"/>
                      <a:pt x="13" y="7"/>
                      <a:pt x="15" y="9"/>
                    </a:cubicBezTo>
                    <a:cubicBezTo>
                      <a:pt x="17" y="12"/>
                      <a:pt x="18" y="11"/>
                      <a:pt x="18" y="9"/>
                    </a:cubicBezTo>
                    <a:cubicBezTo>
                      <a:pt x="19" y="8"/>
                      <a:pt x="18" y="7"/>
                      <a:pt x="17" y="6"/>
                    </a:cubicBezTo>
                    <a:cubicBezTo>
                      <a:pt x="16" y="4"/>
                      <a:pt x="16" y="7"/>
                      <a:pt x="15" y="7"/>
                    </a:cubicBezTo>
                    <a:cubicBezTo>
                      <a:pt x="15" y="7"/>
                      <a:pt x="14" y="7"/>
                      <a:pt x="14" y="5"/>
                    </a:cubicBezTo>
                    <a:cubicBezTo>
                      <a:pt x="15" y="3"/>
                      <a:pt x="10" y="3"/>
                      <a:pt x="10" y="3"/>
                    </a:cubicBezTo>
                    <a:cubicBezTo>
                      <a:pt x="9" y="3"/>
                      <a:pt x="9" y="5"/>
                      <a:pt x="8" y="5"/>
                    </a:cubicBezTo>
                    <a:cubicBezTo>
                      <a:pt x="8" y="5"/>
                      <a:pt x="8" y="4"/>
                      <a:pt x="9" y="3"/>
                    </a:cubicBezTo>
                    <a:cubicBezTo>
                      <a:pt x="9" y="1"/>
                      <a:pt x="7" y="2"/>
                      <a:pt x="7" y="2"/>
                    </a:cubicBezTo>
                    <a:cubicBezTo>
                      <a:pt x="6" y="3"/>
                      <a:pt x="6" y="3"/>
                      <a:pt x="6" y="1"/>
                    </a:cubicBezTo>
                    <a:cubicBezTo>
                      <a:pt x="5" y="0"/>
                      <a:pt x="4" y="1"/>
                      <a:pt x="3" y="2"/>
                    </a:cubicBezTo>
                    <a:cubicBezTo>
                      <a:pt x="2" y="3"/>
                      <a:pt x="2" y="3"/>
                      <a:pt x="1" y="2"/>
                    </a:cubicBezTo>
                    <a:cubicBezTo>
                      <a:pt x="0" y="2"/>
                      <a:pt x="1" y="4"/>
                      <a:pt x="1" y="4"/>
                    </a:cubicBezTo>
                    <a:cubicBezTo>
                      <a:pt x="1" y="4"/>
                      <a:pt x="2" y="5"/>
                      <a:pt x="4" y="8"/>
                    </a:cubicBezTo>
                    <a:cubicBezTo>
                      <a:pt x="6" y="1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5" name="Freeform 381">
                <a:extLst>
                  <a:ext uri="{FF2B5EF4-FFF2-40B4-BE49-F238E27FC236}">
                    <a16:creationId xmlns:a16="http://schemas.microsoft.com/office/drawing/2014/main" id="{7F5806D5-3A42-41B9-8C60-F97FB9568063}"/>
                  </a:ext>
                </a:extLst>
              </p:cNvPr>
              <p:cNvSpPr>
                <a:spLocks/>
              </p:cNvSpPr>
              <p:nvPr/>
            </p:nvSpPr>
            <p:spPr bwMode="auto">
              <a:xfrm>
                <a:off x="2046" y="3891"/>
                <a:ext cx="13" cy="19"/>
              </a:xfrm>
              <a:custGeom>
                <a:avLst/>
                <a:gdLst>
                  <a:gd name="T0" fmla="*/ 5 w 9"/>
                  <a:gd name="T1" fmla="*/ 2 h 14"/>
                  <a:gd name="T2" fmla="*/ 3 w 9"/>
                  <a:gd name="T3" fmla="*/ 5 h 14"/>
                  <a:gd name="T4" fmla="*/ 1 w 9"/>
                  <a:gd name="T5" fmla="*/ 6 h 14"/>
                  <a:gd name="T6" fmla="*/ 0 w 9"/>
                  <a:gd name="T7" fmla="*/ 9 h 14"/>
                  <a:gd name="T8" fmla="*/ 3 w 9"/>
                  <a:gd name="T9" fmla="*/ 13 h 14"/>
                  <a:gd name="T10" fmla="*/ 5 w 9"/>
                  <a:gd name="T11" fmla="*/ 13 h 14"/>
                  <a:gd name="T12" fmla="*/ 4 w 9"/>
                  <a:gd name="T13" fmla="*/ 10 h 14"/>
                  <a:gd name="T14" fmla="*/ 7 w 9"/>
                  <a:gd name="T15" fmla="*/ 11 h 14"/>
                  <a:gd name="T16" fmla="*/ 7 w 9"/>
                  <a:gd name="T17" fmla="*/ 8 h 14"/>
                  <a:gd name="T18" fmla="*/ 7 w 9"/>
                  <a:gd name="T19" fmla="*/ 2 h 14"/>
                  <a:gd name="T20" fmla="*/ 5 w 9"/>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4">
                    <a:moveTo>
                      <a:pt x="5" y="2"/>
                    </a:moveTo>
                    <a:cubicBezTo>
                      <a:pt x="4" y="2"/>
                      <a:pt x="3" y="3"/>
                      <a:pt x="3" y="5"/>
                    </a:cubicBezTo>
                    <a:cubicBezTo>
                      <a:pt x="3" y="7"/>
                      <a:pt x="2" y="7"/>
                      <a:pt x="1" y="6"/>
                    </a:cubicBezTo>
                    <a:cubicBezTo>
                      <a:pt x="0" y="6"/>
                      <a:pt x="0" y="9"/>
                      <a:pt x="0" y="9"/>
                    </a:cubicBezTo>
                    <a:cubicBezTo>
                      <a:pt x="0" y="9"/>
                      <a:pt x="1" y="12"/>
                      <a:pt x="3" y="13"/>
                    </a:cubicBezTo>
                    <a:cubicBezTo>
                      <a:pt x="5" y="14"/>
                      <a:pt x="5" y="14"/>
                      <a:pt x="5" y="13"/>
                    </a:cubicBezTo>
                    <a:cubicBezTo>
                      <a:pt x="5" y="13"/>
                      <a:pt x="6" y="12"/>
                      <a:pt x="4" y="10"/>
                    </a:cubicBezTo>
                    <a:cubicBezTo>
                      <a:pt x="3" y="7"/>
                      <a:pt x="6" y="10"/>
                      <a:pt x="7" y="11"/>
                    </a:cubicBezTo>
                    <a:cubicBezTo>
                      <a:pt x="8" y="11"/>
                      <a:pt x="9" y="10"/>
                      <a:pt x="7" y="8"/>
                    </a:cubicBezTo>
                    <a:cubicBezTo>
                      <a:pt x="6" y="7"/>
                      <a:pt x="7" y="4"/>
                      <a:pt x="7" y="2"/>
                    </a:cubicBezTo>
                    <a:cubicBezTo>
                      <a:pt x="7" y="0"/>
                      <a:pt x="6" y="1"/>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6" name="Freeform 382">
                <a:extLst>
                  <a:ext uri="{FF2B5EF4-FFF2-40B4-BE49-F238E27FC236}">
                    <a16:creationId xmlns:a16="http://schemas.microsoft.com/office/drawing/2014/main" id="{D8B66990-B22F-4251-AAA7-C0D457967CD1}"/>
                  </a:ext>
                </a:extLst>
              </p:cNvPr>
              <p:cNvSpPr>
                <a:spLocks/>
              </p:cNvSpPr>
              <p:nvPr/>
            </p:nvSpPr>
            <p:spPr bwMode="auto">
              <a:xfrm>
                <a:off x="2035" y="3927"/>
                <a:ext cx="11" cy="4"/>
              </a:xfrm>
              <a:custGeom>
                <a:avLst/>
                <a:gdLst>
                  <a:gd name="T0" fmla="*/ 3 w 8"/>
                  <a:gd name="T1" fmla="*/ 1 h 3"/>
                  <a:gd name="T2" fmla="*/ 1 w 8"/>
                  <a:gd name="T3" fmla="*/ 2 h 3"/>
                  <a:gd name="T4" fmla="*/ 2 w 8"/>
                  <a:gd name="T5" fmla="*/ 3 h 3"/>
                  <a:gd name="T6" fmla="*/ 4 w 8"/>
                  <a:gd name="T7" fmla="*/ 2 h 3"/>
                  <a:gd name="T8" fmla="*/ 7 w 8"/>
                  <a:gd name="T9" fmla="*/ 3 h 3"/>
                  <a:gd name="T10" fmla="*/ 3 w 8"/>
                  <a:gd name="T11" fmla="*/ 1 h 3"/>
                </a:gdLst>
                <a:ahLst/>
                <a:cxnLst>
                  <a:cxn ang="0">
                    <a:pos x="T0" y="T1"/>
                  </a:cxn>
                  <a:cxn ang="0">
                    <a:pos x="T2" y="T3"/>
                  </a:cxn>
                  <a:cxn ang="0">
                    <a:pos x="T4" y="T5"/>
                  </a:cxn>
                  <a:cxn ang="0">
                    <a:pos x="T6" y="T7"/>
                  </a:cxn>
                  <a:cxn ang="0">
                    <a:pos x="T8" y="T9"/>
                  </a:cxn>
                  <a:cxn ang="0">
                    <a:pos x="T10" y="T11"/>
                  </a:cxn>
                </a:cxnLst>
                <a:rect l="0" t="0" r="r" b="b"/>
                <a:pathLst>
                  <a:path w="8" h="3">
                    <a:moveTo>
                      <a:pt x="3" y="1"/>
                    </a:moveTo>
                    <a:cubicBezTo>
                      <a:pt x="2" y="0"/>
                      <a:pt x="1" y="0"/>
                      <a:pt x="1" y="2"/>
                    </a:cubicBezTo>
                    <a:cubicBezTo>
                      <a:pt x="0" y="3"/>
                      <a:pt x="2" y="3"/>
                      <a:pt x="2" y="3"/>
                    </a:cubicBezTo>
                    <a:cubicBezTo>
                      <a:pt x="1" y="2"/>
                      <a:pt x="3" y="2"/>
                      <a:pt x="4" y="2"/>
                    </a:cubicBezTo>
                    <a:cubicBezTo>
                      <a:pt x="5" y="2"/>
                      <a:pt x="6" y="3"/>
                      <a:pt x="7" y="3"/>
                    </a:cubicBezTo>
                    <a:cubicBezTo>
                      <a:pt x="8" y="3"/>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7" name="Freeform 383">
                <a:extLst>
                  <a:ext uri="{FF2B5EF4-FFF2-40B4-BE49-F238E27FC236}">
                    <a16:creationId xmlns:a16="http://schemas.microsoft.com/office/drawing/2014/main" id="{F0711992-050A-486A-AE20-CE1A6ED8B5BB}"/>
                  </a:ext>
                </a:extLst>
              </p:cNvPr>
              <p:cNvSpPr>
                <a:spLocks/>
              </p:cNvSpPr>
              <p:nvPr/>
            </p:nvSpPr>
            <p:spPr bwMode="auto">
              <a:xfrm>
                <a:off x="2045" y="3929"/>
                <a:ext cx="15" cy="9"/>
              </a:xfrm>
              <a:custGeom>
                <a:avLst/>
                <a:gdLst>
                  <a:gd name="T0" fmla="*/ 5 w 11"/>
                  <a:gd name="T1" fmla="*/ 3 h 6"/>
                  <a:gd name="T2" fmla="*/ 6 w 11"/>
                  <a:gd name="T3" fmla="*/ 2 h 6"/>
                  <a:gd name="T4" fmla="*/ 8 w 11"/>
                  <a:gd name="T5" fmla="*/ 1 h 6"/>
                  <a:gd name="T6" fmla="*/ 5 w 11"/>
                  <a:gd name="T7" fmla="*/ 1 h 6"/>
                  <a:gd name="T8" fmla="*/ 2 w 11"/>
                  <a:gd name="T9" fmla="*/ 2 h 6"/>
                  <a:gd name="T10" fmla="*/ 1 w 11"/>
                  <a:gd name="T11" fmla="*/ 1 h 6"/>
                  <a:gd name="T12" fmla="*/ 1 w 11"/>
                  <a:gd name="T13" fmla="*/ 2 h 6"/>
                  <a:gd name="T14" fmla="*/ 7 w 11"/>
                  <a:gd name="T15" fmla="*/ 5 h 6"/>
                  <a:gd name="T16" fmla="*/ 10 w 11"/>
                  <a:gd name="T17" fmla="*/ 4 h 6"/>
                  <a:gd name="T18" fmla="*/ 5 w 11"/>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5" y="3"/>
                    </a:moveTo>
                    <a:cubicBezTo>
                      <a:pt x="3" y="3"/>
                      <a:pt x="5" y="2"/>
                      <a:pt x="6" y="2"/>
                    </a:cubicBezTo>
                    <a:cubicBezTo>
                      <a:pt x="7" y="2"/>
                      <a:pt x="6" y="1"/>
                      <a:pt x="8" y="1"/>
                    </a:cubicBezTo>
                    <a:cubicBezTo>
                      <a:pt x="10" y="0"/>
                      <a:pt x="5" y="1"/>
                      <a:pt x="5" y="1"/>
                    </a:cubicBezTo>
                    <a:cubicBezTo>
                      <a:pt x="4" y="2"/>
                      <a:pt x="3" y="1"/>
                      <a:pt x="2" y="2"/>
                    </a:cubicBezTo>
                    <a:cubicBezTo>
                      <a:pt x="2" y="2"/>
                      <a:pt x="2" y="1"/>
                      <a:pt x="1" y="1"/>
                    </a:cubicBezTo>
                    <a:cubicBezTo>
                      <a:pt x="0" y="1"/>
                      <a:pt x="1" y="2"/>
                      <a:pt x="1" y="2"/>
                    </a:cubicBezTo>
                    <a:cubicBezTo>
                      <a:pt x="1" y="2"/>
                      <a:pt x="5" y="4"/>
                      <a:pt x="7" y="5"/>
                    </a:cubicBezTo>
                    <a:cubicBezTo>
                      <a:pt x="9" y="6"/>
                      <a:pt x="9" y="5"/>
                      <a:pt x="10" y="4"/>
                    </a:cubicBezTo>
                    <a:cubicBezTo>
                      <a:pt x="11" y="3"/>
                      <a:pt x="7"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Freeform 384">
                <a:extLst>
                  <a:ext uri="{FF2B5EF4-FFF2-40B4-BE49-F238E27FC236}">
                    <a16:creationId xmlns:a16="http://schemas.microsoft.com/office/drawing/2014/main" id="{0BDB289A-E599-479F-A067-174DF5E47F2B}"/>
                  </a:ext>
                </a:extLst>
              </p:cNvPr>
              <p:cNvSpPr>
                <a:spLocks/>
              </p:cNvSpPr>
              <p:nvPr/>
            </p:nvSpPr>
            <p:spPr bwMode="auto">
              <a:xfrm>
                <a:off x="2064" y="3931"/>
                <a:ext cx="43" cy="23"/>
              </a:xfrm>
              <a:custGeom>
                <a:avLst/>
                <a:gdLst>
                  <a:gd name="T0" fmla="*/ 28 w 31"/>
                  <a:gd name="T1" fmla="*/ 11 h 17"/>
                  <a:gd name="T2" fmla="*/ 26 w 31"/>
                  <a:gd name="T3" fmla="*/ 9 h 17"/>
                  <a:gd name="T4" fmla="*/ 22 w 31"/>
                  <a:gd name="T5" fmla="*/ 9 h 17"/>
                  <a:gd name="T6" fmla="*/ 21 w 31"/>
                  <a:gd name="T7" fmla="*/ 8 h 17"/>
                  <a:gd name="T8" fmla="*/ 26 w 31"/>
                  <a:gd name="T9" fmla="*/ 7 h 17"/>
                  <a:gd name="T10" fmla="*/ 23 w 31"/>
                  <a:gd name="T11" fmla="*/ 5 h 17"/>
                  <a:gd name="T12" fmla="*/ 16 w 31"/>
                  <a:gd name="T13" fmla="*/ 3 h 17"/>
                  <a:gd name="T14" fmla="*/ 19 w 31"/>
                  <a:gd name="T15" fmla="*/ 4 h 17"/>
                  <a:gd name="T16" fmla="*/ 22 w 31"/>
                  <a:gd name="T17" fmla="*/ 3 h 17"/>
                  <a:gd name="T18" fmla="*/ 24 w 31"/>
                  <a:gd name="T19" fmla="*/ 3 h 17"/>
                  <a:gd name="T20" fmla="*/ 24 w 31"/>
                  <a:gd name="T21" fmla="*/ 1 h 17"/>
                  <a:gd name="T22" fmla="*/ 16 w 31"/>
                  <a:gd name="T23" fmla="*/ 1 h 17"/>
                  <a:gd name="T24" fmla="*/ 11 w 31"/>
                  <a:gd name="T25" fmla="*/ 1 h 17"/>
                  <a:gd name="T26" fmla="*/ 8 w 31"/>
                  <a:gd name="T27" fmla="*/ 2 h 17"/>
                  <a:gd name="T28" fmla="*/ 7 w 31"/>
                  <a:gd name="T29" fmla="*/ 3 h 17"/>
                  <a:gd name="T30" fmla="*/ 6 w 31"/>
                  <a:gd name="T31" fmla="*/ 3 h 17"/>
                  <a:gd name="T32" fmla="*/ 2 w 31"/>
                  <a:gd name="T33" fmla="*/ 3 h 17"/>
                  <a:gd name="T34" fmla="*/ 2 w 31"/>
                  <a:gd name="T35" fmla="*/ 4 h 17"/>
                  <a:gd name="T36" fmla="*/ 7 w 31"/>
                  <a:gd name="T37" fmla="*/ 6 h 17"/>
                  <a:gd name="T38" fmla="*/ 5 w 31"/>
                  <a:gd name="T39" fmla="*/ 7 h 17"/>
                  <a:gd name="T40" fmla="*/ 6 w 31"/>
                  <a:gd name="T41" fmla="*/ 8 h 17"/>
                  <a:gd name="T42" fmla="*/ 8 w 31"/>
                  <a:gd name="T43" fmla="*/ 10 h 17"/>
                  <a:gd name="T44" fmla="*/ 9 w 31"/>
                  <a:gd name="T45" fmla="*/ 11 h 17"/>
                  <a:gd name="T46" fmla="*/ 10 w 31"/>
                  <a:gd name="T47" fmla="*/ 10 h 17"/>
                  <a:gd name="T48" fmla="*/ 10 w 31"/>
                  <a:gd name="T49" fmla="*/ 8 h 17"/>
                  <a:gd name="T50" fmla="*/ 9 w 31"/>
                  <a:gd name="T51" fmla="*/ 6 h 17"/>
                  <a:gd name="T52" fmla="*/ 11 w 31"/>
                  <a:gd name="T53" fmla="*/ 5 h 17"/>
                  <a:gd name="T54" fmla="*/ 12 w 31"/>
                  <a:gd name="T55" fmla="*/ 4 h 17"/>
                  <a:gd name="T56" fmla="*/ 16 w 31"/>
                  <a:gd name="T57" fmla="*/ 5 h 17"/>
                  <a:gd name="T58" fmla="*/ 17 w 31"/>
                  <a:gd name="T59" fmla="*/ 7 h 17"/>
                  <a:gd name="T60" fmla="*/ 16 w 31"/>
                  <a:gd name="T61" fmla="*/ 9 h 17"/>
                  <a:gd name="T62" fmla="*/ 17 w 31"/>
                  <a:gd name="T63" fmla="*/ 9 h 17"/>
                  <a:gd name="T64" fmla="*/ 17 w 31"/>
                  <a:gd name="T65" fmla="*/ 10 h 17"/>
                  <a:gd name="T66" fmla="*/ 22 w 31"/>
                  <a:gd name="T67" fmla="*/ 10 h 17"/>
                  <a:gd name="T68" fmla="*/ 29 w 31"/>
                  <a:gd name="T69" fmla="*/ 16 h 17"/>
                  <a:gd name="T70" fmla="*/ 30 w 31"/>
                  <a:gd name="T71" fmla="*/ 13 h 17"/>
                  <a:gd name="T72" fmla="*/ 28 w 31"/>
                  <a:gd name="T7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17">
                    <a:moveTo>
                      <a:pt x="28" y="11"/>
                    </a:moveTo>
                    <a:cubicBezTo>
                      <a:pt x="28" y="11"/>
                      <a:pt x="28" y="9"/>
                      <a:pt x="26" y="9"/>
                    </a:cubicBezTo>
                    <a:cubicBezTo>
                      <a:pt x="25" y="9"/>
                      <a:pt x="23" y="8"/>
                      <a:pt x="22" y="9"/>
                    </a:cubicBezTo>
                    <a:cubicBezTo>
                      <a:pt x="21" y="9"/>
                      <a:pt x="20" y="8"/>
                      <a:pt x="21" y="8"/>
                    </a:cubicBezTo>
                    <a:cubicBezTo>
                      <a:pt x="23" y="7"/>
                      <a:pt x="26" y="8"/>
                      <a:pt x="26" y="7"/>
                    </a:cubicBezTo>
                    <a:cubicBezTo>
                      <a:pt x="26" y="6"/>
                      <a:pt x="26" y="5"/>
                      <a:pt x="23" y="5"/>
                    </a:cubicBezTo>
                    <a:cubicBezTo>
                      <a:pt x="21" y="6"/>
                      <a:pt x="16" y="4"/>
                      <a:pt x="16" y="3"/>
                    </a:cubicBezTo>
                    <a:cubicBezTo>
                      <a:pt x="16" y="3"/>
                      <a:pt x="18" y="4"/>
                      <a:pt x="19" y="4"/>
                    </a:cubicBezTo>
                    <a:cubicBezTo>
                      <a:pt x="20" y="4"/>
                      <a:pt x="21" y="4"/>
                      <a:pt x="22" y="3"/>
                    </a:cubicBezTo>
                    <a:cubicBezTo>
                      <a:pt x="23" y="3"/>
                      <a:pt x="23" y="3"/>
                      <a:pt x="24" y="3"/>
                    </a:cubicBezTo>
                    <a:cubicBezTo>
                      <a:pt x="25" y="3"/>
                      <a:pt x="27" y="1"/>
                      <a:pt x="24" y="1"/>
                    </a:cubicBezTo>
                    <a:cubicBezTo>
                      <a:pt x="21" y="0"/>
                      <a:pt x="18" y="0"/>
                      <a:pt x="16" y="1"/>
                    </a:cubicBezTo>
                    <a:cubicBezTo>
                      <a:pt x="15" y="1"/>
                      <a:pt x="13" y="1"/>
                      <a:pt x="11" y="1"/>
                    </a:cubicBezTo>
                    <a:cubicBezTo>
                      <a:pt x="9" y="2"/>
                      <a:pt x="10" y="2"/>
                      <a:pt x="8" y="2"/>
                    </a:cubicBezTo>
                    <a:cubicBezTo>
                      <a:pt x="7" y="2"/>
                      <a:pt x="7" y="2"/>
                      <a:pt x="7" y="3"/>
                    </a:cubicBezTo>
                    <a:cubicBezTo>
                      <a:pt x="7" y="4"/>
                      <a:pt x="6" y="5"/>
                      <a:pt x="6" y="3"/>
                    </a:cubicBezTo>
                    <a:cubicBezTo>
                      <a:pt x="6" y="2"/>
                      <a:pt x="4" y="2"/>
                      <a:pt x="2" y="3"/>
                    </a:cubicBezTo>
                    <a:cubicBezTo>
                      <a:pt x="1" y="3"/>
                      <a:pt x="0" y="4"/>
                      <a:pt x="2" y="4"/>
                    </a:cubicBezTo>
                    <a:cubicBezTo>
                      <a:pt x="4" y="5"/>
                      <a:pt x="8" y="5"/>
                      <a:pt x="7" y="6"/>
                    </a:cubicBezTo>
                    <a:cubicBezTo>
                      <a:pt x="5" y="6"/>
                      <a:pt x="6" y="7"/>
                      <a:pt x="5" y="7"/>
                    </a:cubicBezTo>
                    <a:cubicBezTo>
                      <a:pt x="4" y="8"/>
                      <a:pt x="4" y="8"/>
                      <a:pt x="6" y="8"/>
                    </a:cubicBezTo>
                    <a:cubicBezTo>
                      <a:pt x="7" y="9"/>
                      <a:pt x="8" y="10"/>
                      <a:pt x="8" y="10"/>
                    </a:cubicBezTo>
                    <a:cubicBezTo>
                      <a:pt x="8" y="10"/>
                      <a:pt x="9" y="12"/>
                      <a:pt x="9" y="11"/>
                    </a:cubicBezTo>
                    <a:cubicBezTo>
                      <a:pt x="10" y="9"/>
                      <a:pt x="10" y="10"/>
                      <a:pt x="10" y="10"/>
                    </a:cubicBezTo>
                    <a:cubicBezTo>
                      <a:pt x="11" y="9"/>
                      <a:pt x="12" y="9"/>
                      <a:pt x="10" y="8"/>
                    </a:cubicBezTo>
                    <a:cubicBezTo>
                      <a:pt x="9" y="8"/>
                      <a:pt x="7" y="6"/>
                      <a:pt x="9" y="6"/>
                    </a:cubicBezTo>
                    <a:cubicBezTo>
                      <a:pt x="11" y="6"/>
                      <a:pt x="12" y="6"/>
                      <a:pt x="11" y="5"/>
                    </a:cubicBezTo>
                    <a:cubicBezTo>
                      <a:pt x="10" y="5"/>
                      <a:pt x="11" y="4"/>
                      <a:pt x="12" y="4"/>
                    </a:cubicBezTo>
                    <a:cubicBezTo>
                      <a:pt x="14" y="5"/>
                      <a:pt x="16" y="6"/>
                      <a:pt x="16" y="5"/>
                    </a:cubicBezTo>
                    <a:cubicBezTo>
                      <a:pt x="17" y="5"/>
                      <a:pt x="18" y="6"/>
                      <a:pt x="17" y="7"/>
                    </a:cubicBezTo>
                    <a:cubicBezTo>
                      <a:pt x="16" y="8"/>
                      <a:pt x="16" y="9"/>
                      <a:pt x="16" y="9"/>
                    </a:cubicBezTo>
                    <a:cubicBezTo>
                      <a:pt x="17" y="9"/>
                      <a:pt x="17" y="9"/>
                      <a:pt x="17" y="9"/>
                    </a:cubicBezTo>
                    <a:cubicBezTo>
                      <a:pt x="16" y="10"/>
                      <a:pt x="16" y="10"/>
                      <a:pt x="17" y="10"/>
                    </a:cubicBezTo>
                    <a:cubicBezTo>
                      <a:pt x="18" y="11"/>
                      <a:pt x="21" y="9"/>
                      <a:pt x="22" y="10"/>
                    </a:cubicBezTo>
                    <a:cubicBezTo>
                      <a:pt x="23" y="12"/>
                      <a:pt x="29" y="17"/>
                      <a:pt x="29" y="16"/>
                    </a:cubicBezTo>
                    <a:cubicBezTo>
                      <a:pt x="30" y="14"/>
                      <a:pt x="31" y="14"/>
                      <a:pt x="30" y="13"/>
                    </a:cubicBezTo>
                    <a:cubicBezTo>
                      <a:pt x="29" y="12"/>
                      <a:pt x="29" y="11"/>
                      <a:pt x="28"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9" name="Freeform 385">
                <a:extLst>
                  <a:ext uri="{FF2B5EF4-FFF2-40B4-BE49-F238E27FC236}">
                    <a16:creationId xmlns:a16="http://schemas.microsoft.com/office/drawing/2014/main" id="{08A84DB8-66F1-4B2E-98C2-969B21CA93DA}"/>
                  </a:ext>
                </a:extLst>
              </p:cNvPr>
              <p:cNvSpPr>
                <a:spLocks/>
              </p:cNvSpPr>
              <p:nvPr/>
            </p:nvSpPr>
            <p:spPr bwMode="auto">
              <a:xfrm>
                <a:off x="2067" y="3928"/>
                <a:ext cx="15" cy="7"/>
              </a:xfrm>
              <a:custGeom>
                <a:avLst/>
                <a:gdLst>
                  <a:gd name="T0" fmla="*/ 3 w 11"/>
                  <a:gd name="T1" fmla="*/ 4 h 5"/>
                  <a:gd name="T2" fmla="*/ 9 w 11"/>
                  <a:gd name="T3" fmla="*/ 3 h 5"/>
                  <a:gd name="T4" fmla="*/ 4 w 11"/>
                  <a:gd name="T5" fmla="*/ 1 h 5"/>
                  <a:gd name="T6" fmla="*/ 0 w 11"/>
                  <a:gd name="T7" fmla="*/ 3 h 5"/>
                  <a:gd name="T8" fmla="*/ 3 w 11"/>
                  <a:gd name="T9" fmla="*/ 4 h 5"/>
                </a:gdLst>
                <a:ahLst/>
                <a:cxnLst>
                  <a:cxn ang="0">
                    <a:pos x="T0" y="T1"/>
                  </a:cxn>
                  <a:cxn ang="0">
                    <a:pos x="T2" y="T3"/>
                  </a:cxn>
                  <a:cxn ang="0">
                    <a:pos x="T4" y="T5"/>
                  </a:cxn>
                  <a:cxn ang="0">
                    <a:pos x="T6" y="T7"/>
                  </a:cxn>
                  <a:cxn ang="0">
                    <a:pos x="T8" y="T9"/>
                  </a:cxn>
                </a:cxnLst>
                <a:rect l="0" t="0" r="r" b="b"/>
                <a:pathLst>
                  <a:path w="11" h="5">
                    <a:moveTo>
                      <a:pt x="3" y="4"/>
                    </a:moveTo>
                    <a:cubicBezTo>
                      <a:pt x="3" y="4"/>
                      <a:pt x="6" y="3"/>
                      <a:pt x="9" y="3"/>
                    </a:cubicBezTo>
                    <a:cubicBezTo>
                      <a:pt x="11" y="2"/>
                      <a:pt x="6" y="1"/>
                      <a:pt x="4" y="1"/>
                    </a:cubicBezTo>
                    <a:cubicBezTo>
                      <a:pt x="2" y="0"/>
                      <a:pt x="1" y="1"/>
                      <a:pt x="0" y="3"/>
                    </a:cubicBezTo>
                    <a:cubicBezTo>
                      <a:pt x="0" y="5"/>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0" name="Freeform 386">
                <a:extLst>
                  <a:ext uri="{FF2B5EF4-FFF2-40B4-BE49-F238E27FC236}">
                    <a16:creationId xmlns:a16="http://schemas.microsoft.com/office/drawing/2014/main" id="{9B912365-870C-40FD-8E14-037DC549B9C5}"/>
                  </a:ext>
                </a:extLst>
              </p:cNvPr>
              <p:cNvSpPr>
                <a:spLocks/>
              </p:cNvSpPr>
              <p:nvPr/>
            </p:nvSpPr>
            <p:spPr bwMode="auto">
              <a:xfrm>
                <a:off x="2097" y="3929"/>
                <a:ext cx="31" cy="16"/>
              </a:xfrm>
              <a:custGeom>
                <a:avLst/>
                <a:gdLst>
                  <a:gd name="T0" fmla="*/ 14 w 22"/>
                  <a:gd name="T1" fmla="*/ 1 h 11"/>
                  <a:gd name="T2" fmla="*/ 9 w 22"/>
                  <a:gd name="T3" fmla="*/ 1 h 11"/>
                  <a:gd name="T4" fmla="*/ 3 w 22"/>
                  <a:gd name="T5" fmla="*/ 0 h 11"/>
                  <a:gd name="T6" fmla="*/ 2 w 22"/>
                  <a:gd name="T7" fmla="*/ 2 h 11"/>
                  <a:gd name="T8" fmla="*/ 4 w 22"/>
                  <a:gd name="T9" fmla="*/ 6 h 11"/>
                  <a:gd name="T10" fmla="*/ 9 w 22"/>
                  <a:gd name="T11" fmla="*/ 7 h 11"/>
                  <a:gd name="T12" fmla="*/ 13 w 22"/>
                  <a:gd name="T13" fmla="*/ 6 h 11"/>
                  <a:gd name="T14" fmla="*/ 15 w 22"/>
                  <a:gd name="T15" fmla="*/ 8 h 11"/>
                  <a:gd name="T16" fmla="*/ 20 w 22"/>
                  <a:gd name="T17" fmla="*/ 6 h 11"/>
                  <a:gd name="T18" fmla="*/ 14 w 22"/>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
                    <a:moveTo>
                      <a:pt x="14" y="1"/>
                    </a:moveTo>
                    <a:cubicBezTo>
                      <a:pt x="12" y="1"/>
                      <a:pt x="10" y="1"/>
                      <a:pt x="9" y="1"/>
                    </a:cubicBezTo>
                    <a:cubicBezTo>
                      <a:pt x="8" y="1"/>
                      <a:pt x="6" y="0"/>
                      <a:pt x="3" y="0"/>
                    </a:cubicBezTo>
                    <a:cubicBezTo>
                      <a:pt x="0" y="0"/>
                      <a:pt x="2" y="2"/>
                      <a:pt x="2" y="2"/>
                    </a:cubicBezTo>
                    <a:cubicBezTo>
                      <a:pt x="3" y="3"/>
                      <a:pt x="4" y="4"/>
                      <a:pt x="4" y="6"/>
                    </a:cubicBezTo>
                    <a:cubicBezTo>
                      <a:pt x="4" y="7"/>
                      <a:pt x="7" y="7"/>
                      <a:pt x="9" y="7"/>
                    </a:cubicBezTo>
                    <a:cubicBezTo>
                      <a:pt x="11" y="7"/>
                      <a:pt x="11" y="7"/>
                      <a:pt x="13" y="6"/>
                    </a:cubicBezTo>
                    <a:cubicBezTo>
                      <a:pt x="14" y="5"/>
                      <a:pt x="14" y="5"/>
                      <a:pt x="15" y="8"/>
                    </a:cubicBezTo>
                    <a:cubicBezTo>
                      <a:pt x="15" y="11"/>
                      <a:pt x="18" y="8"/>
                      <a:pt x="20" y="6"/>
                    </a:cubicBezTo>
                    <a:cubicBezTo>
                      <a:pt x="22" y="4"/>
                      <a:pt x="15" y="2"/>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1" name="Freeform 387">
                <a:extLst>
                  <a:ext uri="{FF2B5EF4-FFF2-40B4-BE49-F238E27FC236}">
                    <a16:creationId xmlns:a16="http://schemas.microsoft.com/office/drawing/2014/main" id="{67E0CA18-CB1A-4B7D-AA4A-FF6C54A10B2E}"/>
                  </a:ext>
                </a:extLst>
              </p:cNvPr>
              <p:cNvSpPr>
                <a:spLocks/>
              </p:cNvSpPr>
              <p:nvPr/>
            </p:nvSpPr>
            <p:spPr bwMode="auto">
              <a:xfrm>
                <a:off x="2125" y="3938"/>
                <a:ext cx="4" cy="2"/>
              </a:xfrm>
              <a:custGeom>
                <a:avLst/>
                <a:gdLst>
                  <a:gd name="T0" fmla="*/ 0 w 3"/>
                  <a:gd name="T1" fmla="*/ 2 h 2"/>
                  <a:gd name="T2" fmla="*/ 2 w 3"/>
                  <a:gd name="T3" fmla="*/ 1 h 2"/>
                  <a:gd name="T4" fmla="*/ 0 w 3"/>
                  <a:gd name="T5" fmla="*/ 2 h 2"/>
                </a:gdLst>
                <a:ahLst/>
                <a:cxnLst>
                  <a:cxn ang="0">
                    <a:pos x="T0" y="T1"/>
                  </a:cxn>
                  <a:cxn ang="0">
                    <a:pos x="T2" y="T3"/>
                  </a:cxn>
                  <a:cxn ang="0">
                    <a:pos x="T4" y="T5"/>
                  </a:cxn>
                </a:cxnLst>
                <a:rect l="0" t="0" r="r" b="b"/>
                <a:pathLst>
                  <a:path w="3" h="2">
                    <a:moveTo>
                      <a:pt x="0" y="2"/>
                    </a:moveTo>
                    <a:cubicBezTo>
                      <a:pt x="0" y="2"/>
                      <a:pt x="3" y="2"/>
                      <a:pt x="2" y="1"/>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2" name="Freeform 388">
                <a:extLst>
                  <a:ext uri="{FF2B5EF4-FFF2-40B4-BE49-F238E27FC236}">
                    <a16:creationId xmlns:a16="http://schemas.microsoft.com/office/drawing/2014/main" id="{9D542258-CE98-4D37-B35A-22844CE0F0F4}"/>
                  </a:ext>
                </a:extLst>
              </p:cNvPr>
              <p:cNvSpPr>
                <a:spLocks/>
              </p:cNvSpPr>
              <p:nvPr/>
            </p:nvSpPr>
            <p:spPr bwMode="auto">
              <a:xfrm>
                <a:off x="2113" y="3947"/>
                <a:ext cx="8" cy="9"/>
              </a:xfrm>
              <a:custGeom>
                <a:avLst/>
                <a:gdLst>
                  <a:gd name="T0" fmla="*/ 4 w 6"/>
                  <a:gd name="T1" fmla="*/ 3 h 6"/>
                  <a:gd name="T2" fmla="*/ 3 w 6"/>
                  <a:gd name="T3" fmla="*/ 4 h 6"/>
                  <a:gd name="T4" fmla="*/ 2 w 6"/>
                  <a:gd name="T5" fmla="*/ 5 h 6"/>
                  <a:gd name="T6" fmla="*/ 6 w 6"/>
                  <a:gd name="T7" fmla="*/ 5 h 6"/>
                  <a:gd name="T8" fmla="*/ 4 w 6"/>
                  <a:gd name="T9" fmla="*/ 3 h 6"/>
                </a:gdLst>
                <a:ahLst/>
                <a:cxnLst>
                  <a:cxn ang="0">
                    <a:pos x="T0" y="T1"/>
                  </a:cxn>
                  <a:cxn ang="0">
                    <a:pos x="T2" y="T3"/>
                  </a:cxn>
                  <a:cxn ang="0">
                    <a:pos x="T4" y="T5"/>
                  </a:cxn>
                  <a:cxn ang="0">
                    <a:pos x="T6" y="T7"/>
                  </a:cxn>
                  <a:cxn ang="0">
                    <a:pos x="T8" y="T9"/>
                  </a:cxn>
                </a:cxnLst>
                <a:rect l="0" t="0" r="r" b="b"/>
                <a:pathLst>
                  <a:path w="6" h="6">
                    <a:moveTo>
                      <a:pt x="4" y="3"/>
                    </a:moveTo>
                    <a:cubicBezTo>
                      <a:pt x="4" y="3"/>
                      <a:pt x="4" y="4"/>
                      <a:pt x="3" y="4"/>
                    </a:cubicBezTo>
                    <a:cubicBezTo>
                      <a:pt x="3" y="4"/>
                      <a:pt x="0" y="4"/>
                      <a:pt x="2" y="5"/>
                    </a:cubicBezTo>
                    <a:cubicBezTo>
                      <a:pt x="4" y="6"/>
                      <a:pt x="6" y="6"/>
                      <a:pt x="6" y="5"/>
                    </a:cubicBezTo>
                    <a:cubicBezTo>
                      <a:pt x="5" y="3"/>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3" name="Freeform 389">
                <a:extLst>
                  <a:ext uri="{FF2B5EF4-FFF2-40B4-BE49-F238E27FC236}">
                    <a16:creationId xmlns:a16="http://schemas.microsoft.com/office/drawing/2014/main" id="{51D41D95-264F-4357-911C-D3A231C02DA9}"/>
                  </a:ext>
                </a:extLst>
              </p:cNvPr>
              <p:cNvSpPr>
                <a:spLocks/>
              </p:cNvSpPr>
              <p:nvPr/>
            </p:nvSpPr>
            <p:spPr bwMode="auto">
              <a:xfrm>
                <a:off x="2013" y="3913"/>
                <a:ext cx="6" cy="3"/>
              </a:xfrm>
              <a:custGeom>
                <a:avLst/>
                <a:gdLst>
                  <a:gd name="T0" fmla="*/ 1 w 4"/>
                  <a:gd name="T1" fmla="*/ 1 h 2"/>
                  <a:gd name="T2" fmla="*/ 1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0" y="2"/>
                      <a:pt x="1" y="2"/>
                    </a:cubicBezTo>
                    <a:cubicBezTo>
                      <a:pt x="2" y="2"/>
                      <a:pt x="3" y="1"/>
                      <a:pt x="3" y="1"/>
                    </a:cubicBezTo>
                    <a:cubicBezTo>
                      <a:pt x="4" y="0"/>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4" name="Freeform 390">
                <a:extLst>
                  <a:ext uri="{FF2B5EF4-FFF2-40B4-BE49-F238E27FC236}">
                    <a16:creationId xmlns:a16="http://schemas.microsoft.com/office/drawing/2014/main" id="{96767DE6-6C5A-4326-A130-F29D4ADDA2E9}"/>
                  </a:ext>
                </a:extLst>
              </p:cNvPr>
              <p:cNvSpPr>
                <a:spLocks/>
              </p:cNvSpPr>
              <p:nvPr/>
            </p:nvSpPr>
            <p:spPr bwMode="auto">
              <a:xfrm>
                <a:off x="2016" y="3909"/>
                <a:ext cx="3" cy="3"/>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1"/>
                      <a:pt x="1" y="2"/>
                      <a:pt x="2" y="1"/>
                    </a:cubicBezTo>
                    <a:cubicBezTo>
                      <a:pt x="2"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5" name="Freeform 391">
                <a:extLst>
                  <a:ext uri="{FF2B5EF4-FFF2-40B4-BE49-F238E27FC236}">
                    <a16:creationId xmlns:a16="http://schemas.microsoft.com/office/drawing/2014/main" id="{4E92D264-F960-4CC5-891F-1BECCDE1EA7C}"/>
                  </a:ext>
                </a:extLst>
              </p:cNvPr>
              <p:cNvSpPr>
                <a:spLocks/>
              </p:cNvSpPr>
              <p:nvPr/>
            </p:nvSpPr>
            <p:spPr bwMode="auto">
              <a:xfrm>
                <a:off x="1994" y="3905"/>
                <a:ext cx="5" cy="4"/>
              </a:xfrm>
              <a:custGeom>
                <a:avLst/>
                <a:gdLst>
                  <a:gd name="T0" fmla="*/ 0 w 4"/>
                  <a:gd name="T1" fmla="*/ 1 h 3"/>
                  <a:gd name="T2" fmla="*/ 3 w 4"/>
                  <a:gd name="T3" fmla="*/ 2 h 3"/>
                  <a:gd name="T4" fmla="*/ 0 w 4"/>
                  <a:gd name="T5" fmla="*/ 1 h 3"/>
                </a:gdLst>
                <a:ahLst/>
                <a:cxnLst>
                  <a:cxn ang="0">
                    <a:pos x="T0" y="T1"/>
                  </a:cxn>
                  <a:cxn ang="0">
                    <a:pos x="T2" y="T3"/>
                  </a:cxn>
                  <a:cxn ang="0">
                    <a:pos x="T4" y="T5"/>
                  </a:cxn>
                </a:cxnLst>
                <a:rect l="0" t="0" r="r" b="b"/>
                <a:pathLst>
                  <a:path w="4" h="3">
                    <a:moveTo>
                      <a:pt x="0" y="1"/>
                    </a:moveTo>
                    <a:cubicBezTo>
                      <a:pt x="0" y="1"/>
                      <a:pt x="4" y="3"/>
                      <a:pt x="3" y="2"/>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6" name="Freeform 392">
                <a:extLst>
                  <a:ext uri="{FF2B5EF4-FFF2-40B4-BE49-F238E27FC236}">
                    <a16:creationId xmlns:a16="http://schemas.microsoft.com/office/drawing/2014/main" id="{DDCA0C75-3729-4394-BAE3-AB48BC6CCAD6}"/>
                  </a:ext>
                </a:extLst>
              </p:cNvPr>
              <p:cNvSpPr>
                <a:spLocks/>
              </p:cNvSpPr>
              <p:nvPr/>
            </p:nvSpPr>
            <p:spPr bwMode="auto">
              <a:xfrm>
                <a:off x="1989" y="3887"/>
                <a:ext cx="31" cy="22"/>
              </a:xfrm>
              <a:custGeom>
                <a:avLst/>
                <a:gdLst>
                  <a:gd name="T0" fmla="*/ 19 w 22"/>
                  <a:gd name="T1" fmla="*/ 7 h 16"/>
                  <a:gd name="T2" fmla="*/ 18 w 22"/>
                  <a:gd name="T3" fmla="*/ 5 h 16"/>
                  <a:gd name="T4" fmla="*/ 15 w 22"/>
                  <a:gd name="T5" fmla="*/ 4 h 16"/>
                  <a:gd name="T6" fmla="*/ 12 w 22"/>
                  <a:gd name="T7" fmla="*/ 2 h 16"/>
                  <a:gd name="T8" fmla="*/ 9 w 22"/>
                  <a:gd name="T9" fmla="*/ 1 h 16"/>
                  <a:gd name="T10" fmla="*/ 7 w 22"/>
                  <a:gd name="T11" fmla="*/ 2 h 16"/>
                  <a:gd name="T12" fmla="*/ 5 w 22"/>
                  <a:gd name="T13" fmla="*/ 3 h 16"/>
                  <a:gd name="T14" fmla="*/ 9 w 22"/>
                  <a:gd name="T15" fmla="*/ 5 h 16"/>
                  <a:gd name="T16" fmla="*/ 9 w 22"/>
                  <a:gd name="T17" fmla="*/ 6 h 16"/>
                  <a:gd name="T18" fmla="*/ 5 w 22"/>
                  <a:gd name="T19" fmla="*/ 5 h 16"/>
                  <a:gd name="T20" fmla="*/ 1 w 22"/>
                  <a:gd name="T21" fmla="*/ 5 h 16"/>
                  <a:gd name="T22" fmla="*/ 5 w 22"/>
                  <a:gd name="T23" fmla="*/ 7 h 16"/>
                  <a:gd name="T24" fmla="*/ 6 w 22"/>
                  <a:gd name="T25" fmla="*/ 11 h 16"/>
                  <a:gd name="T26" fmla="*/ 8 w 22"/>
                  <a:gd name="T27" fmla="*/ 11 h 16"/>
                  <a:gd name="T28" fmla="*/ 11 w 22"/>
                  <a:gd name="T29" fmla="*/ 10 h 16"/>
                  <a:gd name="T30" fmla="*/ 13 w 22"/>
                  <a:gd name="T31" fmla="*/ 9 h 16"/>
                  <a:gd name="T32" fmla="*/ 14 w 22"/>
                  <a:gd name="T33" fmla="*/ 11 h 16"/>
                  <a:gd name="T34" fmla="*/ 11 w 22"/>
                  <a:gd name="T35" fmla="*/ 13 h 16"/>
                  <a:gd name="T36" fmla="*/ 11 w 22"/>
                  <a:gd name="T37" fmla="*/ 15 h 16"/>
                  <a:gd name="T38" fmla="*/ 14 w 22"/>
                  <a:gd name="T39" fmla="*/ 14 h 16"/>
                  <a:gd name="T40" fmla="*/ 16 w 22"/>
                  <a:gd name="T41" fmla="*/ 14 h 16"/>
                  <a:gd name="T42" fmla="*/ 17 w 22"/>
                  <a:gd name="T43" fmla="*/ 13 h 16"/>
                  <a:gd name="T44" fmla="*/ 20 w 22"/>
                  <a:gd name="T45" fmla="*/ 13 h 16"/>
                  <a:gd name="T46" fmla="*/ 19 w 22"/>
                  <a:gd name="T47" fmla="*/ 11 h 16"/>
                  <a:gd name="T48" fmla="*/ 20 w 22"/>
                  <a:gd name="T49" fmla="*/ 10 h 16"/>
                  <a:gd name="T50" fmla="*/ 22 w 22"/>
                  <a:gd name="T51" fmla="*/ 9 h 16"/>
                  <a:gd name="T52" fmla="*/ 19 w 22"/>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
                    <a:moveTo>
                      <a:pt x="19" y="7"/>
                    </a:moveTo>
                    <a:cubicBezTo>
                      <a:pt x="17" y="7"/>
                      <a:pt x="18" y="6"/>
                      <a:pt x="18" y="5"/>
                    </a:cubicBezTo>
                    <a:cubicBezTo>
                      <a:pt x="18" y="3"/>
                      <a:pt x="16" y="4"/>
                      <a:pt x="15" y="4"/>
                    </a:cubicBezTo>
                    <a:cubicBezTo>
                      <a:pt x="14" y="4"/>
                      <a:pt x="13" y="3"/>
                      <a:pt x="12" y="2"/>
                    </a:cubicBezTo>
                    <a:cubicBezTo>
                      <a:pt x="11" y="2"/>
                      <a:pt x="10" y="2"/>
                      <a:pt x="9" y="1"/>
                    </a:cubicBezTo>
                    <a:cubicBezTo>
                      <a:pt x="9" y="0"/>
                      <a:pt x="8" y="1"/>
                      <a:pt x="7" y="2"/>
                    </a:cubicBezTo>
                    <a:cubicBezTo>
                      <a:pt x="7" y="3"/>
                      <a:pt x="5" y="2"/>
                      <a:pt x="5" y="3"/>
                    </a:cubicBezTo>
                    <a:cubicBezTo>
                      <a:pt x="6" y="3"/>
                      <a:pt x="8" y="5"/>
                      <a:pt x="9" y="5"/>
                    </a:cubicBezTo>
                    <a:cubicBezTo>
                      <a:pt x="11" y="4"/>
                      <a:pt x="10" y="6"/>
                      <a:pt x="9" y="6"/>
                    </a:cubicBezTo>
                    <a:cubicBezTo>
                      <a:pt x="9" y="7"/>
                      <a:pt x="6" y="6"/>
                      <a:pt x="5" y="5"/>
                    </a:cubicBezTo>
                    <a:cubicBezTo>
                      <a:pt x="4" y="4"/>
                      <a:pt x="2" y="4"/>
                      <a:pt x="1" y="5"/>
                    </a:cubicBezTo>
                    <a:cubicBezTo>
                      <a:pt x="0" y="7"/>
                      <a:pt x="2" y="8"/>
                      <a:pt x="5" y="7"/>
                    </a:cubicBezTo>
                    <a:cubicBezTo>
                      <a:pt x="7" y="6"/>
                      <a:pt x="6" y="9"/>
                      <a:pt x="6" y="11"/>
                    </a:cubicBezTo>
                    <a:cubicBezTo>
                      <a:pt x="5" y="12"/>
                      <a:pt x="8" y="12"/>
                      <a:pt x="8" y="11"/>
                    </a:cubicBezTo>
                    <a:cubicBezTo>
                      <a:pt x="9" y="9"/>
                      <a:pt x="10" y="9"/>
                      <a:pt x="11" y="10"/>
                    </a:cubicBezTo>
                    <a:cubicBezTo>
                      <a:pt x="12" y="10"/>
                      <a:pt x="12" y="9"/>
                      <a:pt x="13" y="9"/>
                    </a:cubicBezTo>
                    <a:cubicBezTo>
                      <a:pt x="15" y="9"/>
                      <a:pt x="15" y="10"/>
                      <a:pt x="14" y="11"/>
                    </a:cubicBezTo>
                    <a:cubicBezTo>
                      <a:pt x="14" y="11"/>
                      <a:pt x="13" y="12"/>
                      <a:pt x="11" y="13"/>
                    </a:cubicBezTo>
                    <a:cubicBezTo>
                      <a:pt x="10" y="14"/>
                      <a:pt x="11" y="15"/>
                      <a:pt x="11" y="15"/>
                    </a:cubicBezTo>
                    <a:cubicBezTo>
                      <a:pt x="12" y="15"/>
                      <a:pt x="13" y="16"/>
                      <a:pt x="14" y="14"/>
                    </a:cubicBezTo>
                    <a:cubicBezTo>
                      <a:pt x="15" y="13"/>
                      <a:pt x="16" y="13"/>
                      <a:pt x="16" y="14"/>
                    </a:cubicBezTo>
                    <a:cubicBezTo>
                      <a:pt x="16" y="15"/>
                      <a:pt x="17" y="15"/>
                      <a:pt x="17" y="13"/>
                    </a:cubicBezTo>
                    <a:cubicBezTo>
                      <a:pt x="18" y="12"/>
                      <a:pt x="19" y="14"/>
                      <a:pt x="20" y="13"/>
                    </a:cubicBezTo>
                    <a:cubicBezTo>
                      <a:pt x="21" y="13"/>
                      <a:pt x="19" y="12"/>
                      <a:pt x="19" y="11"/>
                    </a:cubicBezTo>
                    <a:cubicBezTo>
                      <a:pt x="18" y="9"/>
                      <a:pt x="20" y="9"/>
                      <a:pt x="20" y="10"/>
                    </a:cubicBezTo>
                    <a:cubicBezTo>
                      <a:pt x="21" y="11"/>
                      <a:pt x="22" y="10"/>
                      <a:pt x="22" y="9"/>
                    </a:cubicBezTo>
                    <a:cubicBezTo>
                      <a:pt x="22" y="8"/>
                      <a:pt x="20" y="7"/>
                      <a:pt x="19"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7" name="Freeform 393">
                <a:extLst>
                  <a:ext uri="{FF2B5EF4-FFF2-40B4-BE49-F238E27FC236}">
                    <a16:creationId xmlns:a16="http://schemas.microsoft.com/office/drawing/2014/main" id="{9967943A-87D5-4B54-88A0-B69D04B97840}"/>
                  </a:ext>
                </a:extLst>
              </p:cNvPr>
              <p:cNvSpPr>
                <a:spLocks/>
              </p:cNvSpPr>
              <p:nvPr/>
            </p:nvSpPr>
            <p:spPr bwMode="auto">
              <a:xfrm>
                <a:off x="1985" y="3888"/>
                <a:ext cx="3" cy="6"/>
              </a:xfrm>
              <a:custGeom>
                <a:avLst/>
                <a:gdLst>
                  <a:gd name="T0" fmla="*/ 0 w 2"/>
                  <a:gd name="T1" fmla="*/ 1 h 4"/>
                  <a:gd name="T2" fmla="*/ 1 w 2"/>
                  <a:gd name="T3" fmla="*/ 3 h 4"/>
                  <a:gd name="T4" fmla="*/ 0 w 2"/>
                  <a:gd name="T5" fmla="*/ 1 h 4"/>
                </a:gdLst>
                <a:ahLst/>
                <a:cxnLst>
                  <a:cxn ang="0">
                    <a:pos x="T0" y="T1"/>
                  </a:cxn>
                  <a:cxn ang="0">
                    <a:pos x="T2" y="T3"/>
                  </a:cxn>
                  <a:cxn ang="0">
                    <a:pos x="T4" y="T5"/>
                  </a:cxn>
                </a:cxnLst>
                <a:rect l="0" t="0" r="r" b="b"/>
                <a:pathLst>
                  <a:path w="2" h="4">
                    <a:moveTo>
                      <a:pt x="0" y="1"/>
                    </a:moveTo>
                    <a:cubicBezTo>
                      <a:pt x="0" y="1"/>
                      <a:pt x="0" y="4"/>
                      <a:pt x="1" y="3"/>
                    </a:cubicBezTo>
                    <a:cubicBezTo>
                      <a:pt x="2" y="2"/>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8" name="Freeform 394">
                <a:extLst>
                  <a:ext uri="{FF2B5EF4-FFF2-40B4-BE49-F238E27FC236}">
                    <a16:creationId xmlns:a16="http://schemas.microsoft.com/office/drawing/2014/main" id="{6BD855C4-E1B6-4A14-A563-6FBFE30FAD2F}"/>
                  </a:ext>
                </a:extLst>
              </p:cNvPr>
              <p:cNvSpPr>
                <a:spLocks/>
              </p:cNvSpPr>
              <p:nvPr/>
            </p:nvSpPr>
            <p:spPr bwMode="auto">
              <a:xfrm>
                <a:off x="1967" y="3868"/>
                <a:ext cx="35" cy="19"/>
              </a:xfrm>
              <a:custGeom>
                <a:avLst/>
                <a:gdLst>
                  <a:gd name="T0" fmla="*/ 23 w 25"/>
                  <a:gd name="T1" fmla="*/ 13 h 14"/>
                  <a:gd name="T2" fmla="*/ 21 w 25"/>
                  <a:gd name="T3" fmla="*/ 12 h 14"/>
                  <a:gd name="T4" fmla="*/ 19 w 25"/>
                  <a:gd name="T5" fmla="*/ 9 h 14"/>
                  <a:gd name="T6" fmla="*/ 18 w 25"/>
                  <a:gd name="T7" fmla="*/ 11 h 14"/>
                  <a:gd name="T8" fmla="*/ 17 w 25"/>
                  <a:gd name="T9" fmla="*/ 9 h 14"/>
                  <a:gd name="T10" fmla="*/ 15 w 25"/>
                  <a:gd name="T11" fmla="*/ 8 h 14"/>
                  <a:gd name="T12" fmla="*/ 12 w 25"/>
                  <a:gd name="T13" fmla="*/ 7 h 14"/>
                  <a:gd name="T14" fmla="*/ 10 w 25"/>
                  <a:gd name="T15" fmla="*/ 6 h 14"/>
                  <a:gd name="T16" fmla="*/ 6 w 25"/>
                  <a:gd name="T17" fmla="*/ 5 h 14"/>
                  <a:gd name="T18" fmla="*/ 4 w 25"/>
                  <a:gd name="T19" fmla="*/ 4 h 14"/>
                  <a:gd name="T20" fmla="*/ 1 w 25"/>
                  <a:gd name="T21" fmla="*/ 2 h 14"/>
                  <a:gd name="T22" fmla="*/ 0 w 25"/>
                  <a:gd name="T23" fmla="*/ 2 h 14"/>
                  <a:gd name="T24" fmla="*/ 6 w 25"/>
                  <a:gd name="T25" fmla="*/ 8 h 14"/>
                  <a:gd name="T26" fmla="*/ 12 w 25"/>
                  <a:gd name="T27" fmla="*/ 8 h 14"/>
                  <a:gd name="T28" fmla="*/ 16 w 25"/>
                  <a:gd name="T29" fmla="*/ 11 h 14"/>
                  <a:gd name="T30" fmla="*/ 22 w 25"/>
                  <a:gd name="T31" fmla="*/ 14 h 14"/>
                  <a:gd name="T32" fmla="*/ 23 w 25"/>
                  <a:gd name="T3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4">
                    <a:moveTo>
                      <a:pt x="23" y="13"/>
                    </a:moveTo>
                    <a:cubicBezTo>
                      <a:pt x="23" y="13"/>
                      <a:pt x="21" y="12"/>
                      <a:pt x="21" y="12"/>
                    </a:cubicBezTo>
                    <a:cubicBezTo>
                      <a:pt x="20" y="12"/>
                      <a:pt x="20" y="10"/>
                      <a:pt x="19" y="9"/>
                    </a:cubicBezTo>
                    <a:cubicBezTo>
                      <a:pt x="19" y="8"/>
                      <a:pt x="19" y="9"/>
                      <a:pt x="18" y="11"/>
                    </a:cubicBezTo>
                    <a:cubicBezTo>
                      <a:pt x="17" y="13"/>
                      <a:pt x="18" y="10"/>
                      <a:pt x="17" y="9"/>
                    </a:cubicBezTo>
                    <a:cubicBezTo>
                      <a:pt x="17" y="8"/>
                      <a:pt x="15" y="8"/>
                      <a:pt x="15" y="8"/>
                    </a:cubicBezTo>
                    <a:cubicBezTo>
                      <a:pt x="14" y="8"/>
                      <a:pt x="13" y="7"/>
                      <a:pt x="12" y="7"/>
                    </a:cubicBezTo>
                    <a:cubicBezTo>
                      <a:pt x="12" y="7"/>
                      <a:pt x="11" y="6"/>
                      <a:pt x="10" y="6"/>
                    </a:cubicBezTo>
                    <a:cubicBezTo>
                      <a:pt x="9" y="5"/>
                      <a:pt x="8" y="5"/>
                      <a:pt x="6" y="5"/>
                    </a:cubicBezTo>
                    <a:cubicBezTo>
                      <a:pt x="5" y="5"/>
                      <a:pt x="5" y="4"/>
                      <a:pt x="4" y="4"/>
                    </a:cubicBezTo>
                    <a:cubicBezTo>
                      <a:pt x="4" y="3"/>
                      <a:pt x="3" y="3"/>
                      <a:pt x="1" y="2"/>
                    </a:cubicBezTo>
                    <a:cubicBezTo>
                      <a:pt x="0" y="0"/>
                      <a:pt x="0" y="2"/>
                      <a:pt x="0" y="2"/>
                    </a:cubicBezTo>
                    <a:cubicBezTo>
                      <a:pt x="0" y="3"/>
                      <a:pt x="4" y="6"/>
                      <a:pt x="6" y="8"/>
                    </a:cubicBezTo>
                    <a:cubicBezTo>
                      <a:pt x="7" y="9"/>
                      <a:pt x="10" y="8"/>
                      <a:pt x="12" y="8"/>
                    </a:cubicBezTo>
                    <a:cubicBezTo>
                      <a:pt x="13" y="7"/>
                      <a:pt x="14" y="10"/>
                      <a:pt x="16" y="11"/>
                    </a:cubicBezTo>
                    <a:cubicBezTo>
                      <a:pt x="17" y="13"/>
                      <a:pt x="19" y="14"/>
                      <a:pt x="22" y="14"/>
                    </a:cubicBezTo>
                    <a:cubicBezTo>
                      <a:pt x="25" y="14"/>
                      <a:pt x="24" y="14"/>
                      <a:pt x="2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9" name="Freeform 395">
                <a:extLst>
                  <a:ext uri="{FF2B5EF4-FFF2-40B4-BE49-F238E27FC236}">
                    <a16:creationId xmlns:a16="http://schemas.microsoft.com/office/drawing/2014/main" id="{A46A8A70-AB57-4682-9F0C-77488620847D}"/>
                  </a:ext>
                </a:extLst>
              </p:cNvPr>
              <p:cNvSpPr>
                <a:spLocks/>
              </p:cNvSpPr>
              <p:nvPr/>
            </p:nvSpPr>
            <p:spPr bwMode="auto">
              <a:xfrm>
                <a:off x="1977" y="3861"/>
                <a:ext cx="12" cy="9"/>
              </a:xfrm>
              <a:custGeom>
                <a:avLst/>
                <a:gdLst>
                  <a:gd name="T0" fmla="*/ 5 w 9"/>
                  <a:gd name="T1" fmla="*/ 6 h 7"/>
                  <a:gd name="T2" fmla="*/ 8 w 9"/>
                  <a:gd name="T3" fmla="*/ 3 h 7"/>
                  <a:gd name="T4" fmla="*/ 9 w 9"/>
                  <a:gd name="T5" fmla="*/ 1 h 7"/>
                  <a:gd name="T6" fmla="*/ 7 w 9"/>
                  <a:gd name="T7" fmla="*/ 0 h 7"/>
                  <a:gd name="T8" fmla="*/ 6 w 9"/>
                  <a:gd name="T9" fmla="*/ 3 h 7"/>
                  <a:gd name="T10" fmla="*/ 5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5" y="6"/>
                    </a:moveTo>
                    <a:cubicBezTo>
                      <a:pt x="7" y="5"/>
                      <a:pt x="8" y="5"/>
                      <a:pt x="8" y="3"/>
                    </a:cubicBezTo>
                    <a:cubicBezTo>
                      <a:pt x="8" y="2"/>
                      <a:pt x="8" y="2"/>
                      <a:pt x="9" y="1"/>
                    </a:cubicBezTo>
                    <a:cubicBezTo>
                      <a:pt x="9" y="1"/>
                      <a:pt x="8" y="0"/>
                      <a:pt x="7" y="0"/>
                    </a:cubicBezTo>
                    <a:cubicBezTo>
                      <a:pt x="6" y="1"/>
                      <a:pt x="0" y="4"/>
                      <a:pt x="6" y="3"/>
                    </a:cubicBezTo>
                    <a:cubicBezTo>
                      <a:pt x="6" y="3"/>
                      <a:pt x="4" y="7"/>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0" name="Freeform 396">
                <a:extLst>
                  <a:ext uri="{FF2B5EF4-FFF2-40B4-BE49-F238E27FC236}">
                    <a16:creationId xmlns:a16="http://schemas.microsoft.com/office/drawing/2014/main" id="{A0C28685-5689-4EC5-A1BA-65DC3037200E}"/>
                  </a:ext>
                </a:extLst>
              </p:cNvPr>
              <p:cNvSpPr>
                <a:spLocks/>
              </p:cNvSpPr>
              <p:nvPr/>
            </p:nvSpPr>
            <p:spPr bwMode="auto">
              <a:xfrm>
                <a:off x="1973" y="3851"/>
                <a:ext cx="12" cy="10"/>
              </a:xfrm>
              <a:custGeom>
                <a:avLst/>
                <a:gdLst>
                  <a:gd name="T0" fmla="*/ 7 w 9"/>
                  <a:gd name="T1" fmla="*/ 6 h 7"/>
                  <a:gd name="T2" fmla="*/ 7 w 9"/>
                  <a:gd name="T3" fmla="*/ 4 h 7"/>
                  <a:gd name="T4" fmla="*/ 2 w 9"/>
                  <a:gd name="T5" fmla="*/ 1 h 7"/>
                  <a:gd name="T6" fmla="*/ 2 w 9"/>
                  <a:gd name="T7" fmla="*/ 2 h 7"/>
                  <a:gd name="T8" fmla="*/ 5 w 9"/>
                  <a:gd name="T9" fmla="*/ 3 h 7"/>
                  <a:gd name="T10" fmla="*/ 7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7" y="6"/>
                    </a:moveTo>
                    <a:cubicBezTo>
                      <a:pt x="7" y="6"/>
                      <a:pt x="9" y="6"/>
                      <a:pt x="7" y="4"/>
                    </a:cubicBezTo>
                    <a:cubicBezTo>
                      <a:pt x="6" y="2"/>
                      <a:pt x="4" y="0"/>
                      <a:pt x="2" y="1"/>
                    </a:cubicBezTo>
                    <a:cubicBezTo>
                      <a:pt x="1" y="1"/>
                      <a:pt x="0" y="2"/>
                      <a:pt x="2" y="2"/>
                    </a:cubicBezTo>
                    <a:cubicBezTo>
                      <a:pt x="4" y="2"/>
                      <a:pt x="6" y="2"/>
                      <a:pt x="5" y="3"/>
                    </a:cubicBezTo>
                    <a:cubicBezTo>
                      <a:pt x="4" y="5"/>
                      <a:pt x="4"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1" name="Freeform 397">
                <a:extLst>
                  <a:ext uri="{FF2B5EF4-FFF2-40B4-BE49-F238E27FC236}">
                    <a16:creationId xmlns:a16="http://schemas.microsoft.com/office/drawing/2014/main" id="{09A390C3-53C4-4788-87FA-4986C54B7BAF}"/>
                  </a:ext>
                </a:extLst>
              </p:cNvPr>
              <p:cNvSpPr>
                <a:spLocks/>
              </p:cNvSpPr>
              <p:nvPr/>
            </p:nvSpPr>
            <p:spPr bwMode="auto">
              <a:xfrm>
                <a:off x="1963" y="3854"/>
                <a:ext cx="10" cy="4"/>
              </a:xfrm>
              <a:custGeom>
                <a:avLst/>
                <a:gdLst>
                  <a:gd name="T0" fmla="*/ 3 w 7"/>
                  <a:gd name="T1" fmla="*/ 3 h 3"/>
                  <a:gd name="T2" fmla="*/ 4 w 7"/>
                  <a:gd name="T3" fmla="*/ 1 h 3"/>
                  <a:gd name="T4" fmla="*/ 1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3" y="3"/>
                      <a:pt x="7" y="1"/>
                      <a:pt x="4" y="1"/>
                    </a:cubicBezTo>
                    <a:cubicBezTo>
                      <a:pt x="2" y="1"/>
                      <a:pt x="0" y="0"/>
                      <a:pt x="1" y="2"/>
                    </a:cubicBezTo>
                    <a:cubicBezTo>
                      <a:pt x="2" y="3"/>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2" name="Freeform 398">
                <a:extLst>
                  <a:ext uri="{FF2B5EF4-FFF2-40B4-BE49-F238E27FC236}">
                    <a16:creationId xmlns:a16="http://schemas.microsoft.com/office/drawing/2014/main" id="{02808A14-208C-47CD-A3BB-76FFF920DAB0}"/>
                  </a:ext>
                </a:extLst>
              </p:cNvPr>
              <p:cNvSpPr>
                <a:spLocks/>
              </p:cNvSpPr>
              <p:nvPr/>
            </p:nvSpPr>
            <p:spPr bwMode="auto">
              <a:xfrm>
                <a:off x="1962" y="3839"/>
                <a:ext cx="5" cy="15"/>
              </a:xfrm>
              <a:custGeom>
                <a:avLst/>
                <a:gdLst>
                  <a:gd name="T0" fmla="*/ 4 w 4"/>
                  <a:gd name="T1" fmla="*/ 2 h 11"/>
                  <a:gd name="T2" fmla="*/ 2 w 4"/>
                  <a:gd name="T3" fmla="*/ 1 h 11"/>
                  <a:gd name="T4" fmla="*/ 2 w 4"/>
                  <a:gd name="T5" fmla="*/ 4 h 11"/>
                  <a:gd name="T6" fmla="*/ 0 w 4"/>
                  <a:gd name="T7" fmla="*/ 6 h 11"/>
                  <a:gd name="T8" fmla="*/ 1 w 4"/>
                  <a:gd name="T9" fmla="*/ 9 h 11"/>
                  <a:gd name="T10" fmla="*/ 4 w 4"/>
                  <a:gd name="T11" fmla="*/ 2 h 11"/>
                </a:gdLst>
                <a:ahLst/>
                <a:cxnLst>
                  <a:cxn ang="0">
                    <a:pos x="T0" y="T1"/>
                  </a:cxn>
                  <a:cxn ang="0">
                    <a:pos x="T2" y="T3"/>
                  </a:cxn>
                  <a:cxn ang="0">
                    <a:pos x="T4" y="T5"/>
                  </a:cxn>
                  <a:cxn ang="0">
                    <a:pos x="T6" y="T7"/>
                  </a:cxn>
                  <a:cxn ang="0">
                    <a:pos x="T8" y="T9"/>
                  </a:cxn>
                  <a:cxn ang="0">
                    <a:pos x="T10" y="T11"/>
                  </a:cxn>
                </a:cxnLst>
                <a:rect l="0" t="0" r="r" b="b"/>
                <a:pathLst>
                  <a:path w="4" h="11">
                    <a:moveTo>
                      <a:pt x="4" y="2"/>
                    </a:moveTo>
                    <a:cubicBezTo>
                      <a:pt x="3" y="0"/>
                      <a:pt x="2" y="0"/>
                      <a:pt x="2" y="1"/>
                    </a:cubicBezTo>
                    <a:cubicBezTo>
                      <a:pt x="2" y="3"/>
                      <a:pt x="3" y="4"/>
                      <a:pt x="2" y="4"/>
                    </a:cubicBezTo>
                    <a:cubicBezTo>
                      <a:pt x="1" y="4"/>
                      <a:pt x="0" y="4"/>
                      <a:pt x="0" y="6"/>
                    </a:cubicBezTo>
                    <a:cubicBezTo>
                      <a:pt x="0" y="7"/>
                      <a:pt x="0" y="11"/>
                      <a:pt x="1" y="9"/>
                    </a:cubicBezTo>
                    <a:cubicBezTo>
                      <a:pt x="1" y="9"/>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3" name="Freeform 399">
                <a:extLst>
                  <a:ext uri="{FF2B5EF4-FFF2-40B4-BE49-F238E27FC236}">
                    <a16:creationId xmlns:a16="http://schemas.microsoft.com/office/drawing/2014/main" id="{86F8645E-9D2F-46FE-829D-50535D067B8F}"/>
                  </a:ext>
                </a:extLst>
              </p:cNvPr>
              <p:cNvSpPr>
                <a:spLocks/>
              </p:cNvSpPr>
              <p:nvPr/>
            </p:nvSpPr>
            <p:spPr bwMode="auto">
              <a:xfrm>
                <a:off x="1960" y="3843"/>
                <a:ext cx="3" cy="4"/>
              </a:xfrm>
              <a:custGeom>
                <a:avLst/>
                <a:gdLst>
                  <a:gd name="T0" fmla="*/ 1 w 2"/>
                  <a:gd name="T1" fmla="*/ 0 h 3"/>
                  <a:gd name="T2" fmla="*/ 0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0" y="3"/>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4" name="Freeform 400">
                <a:extLst>
                  <a:ext uri="{FF2B5EF4-FFF2-40B4-BE49-F238E27FC236}">
                    <a16:creationId xmlns:a16="http://schemas.microsoft.com/office/drawing/2014/main" id="{C9FC6BE6-7C65-427C-BB3D-FDAFF56D8A0E}"/>
                  </a:ext>
                </a:extLst>
              </p:cNvPr>
              <p:cNvSpPr>
                <a:spLocks/>
              </p:cNvSpPr>
              <p:nvPr/>
            </p:nvSpPr>
            <p:spPr bwMode="auto">
              <a:xfrm>
                <a:off x="1971" y="3842"/>
                <a:ext cx="10" cy="5"/>
              </a:xfrm>
              <a:custGeom>
                <a:avLst/>
                <a:gdLst>
                  <a:gd name="T0" fmla="*/ 5 w 7"/>
                  <a:gd name="T1" fmla="*/ 4 h 4"/>
                  <a:gd name="T2" fmla="*/ 1 w 7"/>
                  <a:gd name="T3" fmla="*/ 0 h 4"/>
                  <a:gd name="T4" fmla="*/ 5 w 7"/>
                  <a:gd name="T5" fmla="*/ 4 h 4"/>
                </a:gdLst>
                <a:ahLst/>
                <a:cxnLst>
                  <a:cxn ang="0">
                    <a:pos x="T0" y="T1"/>
                  </a:cxn>
                  <a:cxn ang="0">
                    <a:pos x="T2" y="T3"/>
                  </a:cxn>
                  <a:cxn ang="0">
                    <a:pos x="T4" y="T5"/>
                  </a:cxn>
                </a:cxnLst>
                <a:rect l="0" t="0" r="r" b="b"/>
                <a:pathLst>
                  <a:path w="7" h="4">
                    <a:moveTo>
                      <a:pt x="5" y="4"/>
                    </a:moveTo>
                    <a:cubicBezTo>
                      <a:pt x="7" y="3"/>
                      <a:pt x="2" y="1"/>
                      <a:pt x="1" y="0"/>
                    </a:cubicBezTo>
                    <a:cubicBezTo>
                      <a:pt x="0" y="0"/>
                      <a:pt x="5"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5" name="Freeform 401">
                <a:extLst>
                  <a:ext uri="{FF2B5EF4-FFF2-40B4-BE49-F238E27FC236}">
                    <a16:creationId xmlns:a16="http://schemas.microsoft.com/office/drawing/2014/main" id="{A21A9642-0C4E-4924-8A3C-246F33440946}"/>
                  </a:ext>
                </a:extLst>
              </p:cNvPr>
              <p:cNvSpPr>
                <a:spLocks/>
              </p:cNvSpPr>
              <p:nvPr/>
            </p:nvSpPr>
            <p:spPr bwMode="auto">
              <a:xfrm>
                <a:off x="1981" y="3846"/>
                <a:ext cx="7" cy="8"/>
              </a:xfrm>
              <a:custGeom>
                <a:avLst/>
                <a:gdLst>
                  <a:gd name="T0" fmla="*/ 1 w 5"/>
                  <a:gd name="T1" fmla="*/ 2 h 6"/>
                  <a:gd name="T2" fmla="*/ 3 w 5"/>
                  <a:gd name="T3" fmla="*/ 2 h 6"/>
                  <a:gd name="T4" fmla="*/ 1 w 5"/>
                  <a:gd name="T5" fmla="*/ 2 h 6"/>
                </a:gdLst>
                <a:ahLst/>
                <a:cxnLst>
                  <a:cxn ang="0">
                    <a:pos x="T0" y="T1"/>
                  </a:cxn>
                  <a:cxn ang="0">
                    <a:pos x="T2" y="T3"/>
                  </a:cxn>
                  <a:cxn ang="0">
                    <a:pos x="T4" y="T5"/>
                  </a:cxn>
                </a:cxnLst>
                <a:rect l="0" t="0" r="r" b="b"/>
                <a:pathLst>
                  <a:path w="5" h="6">
                    <a:moveTo>
                      <a:pt x="1" y="2"/>
                    </a:moveTo>
                    <a:cubicBezTo>
                      <a:pt x="4" y="6"/>
                      <a:pt x="5" y="5"/>
                      <a:pt x="3" y="2"/>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6" name="Freeform 402">
                <a:extLst>
                  <a:ext uri="{FF2B5EF4-FFF2-40B4-BE49-F238E27FC236}">
                    <a16:creationId xmlns:a16="http://schemas.microsoft.com/office/drawing/2014/main" id="{5B97E2C6-675A-4C00-BC85-5ED2F6CCA6AB}"/>
                  </a:ext>
                </a:extLst>
              </p:cNvPr>
              <p:cNvSpPr>
                <a:spLocks/>
              </p:cNvSpPr>
              <p:nvPr/>
            </p:nvSpPr>
            <p:spPr bwMode="auto">
              <a:xfrm>
                <a:off x="1977" y="3838"/>
                <a:ext cx="7" cy="6"/>
              </a:xfrm>
              <a:custGeom>
                <a:avLst/>
                <a:gdLst>
                  <a:gd name="T0" fmla="*/ 3 w 5"/>
                  <a:gd name="T1" fmla="*/ 0 h 5"/>
                  <a:gd name="T2" fmla="*/ 2 w 5"/>
                  <a:gd name="T3" fmla="*/ 2 h 5"/>
                  <a:gd name="T4" fmla="*/ 1 w 5"/>
                  <a:gd name="T5" fmla="*/ 3 h 5"/>
                  <a:gd name="T6" fmla="*/ 4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2"/>
                      <a:pt x="0" y="2"/>
                      <a:pt x="1" y="3"/>
                    </a:cubicBezTo>
                    <a:cubicBezTo>
                      <a:pt x="1" y="3"/>
                      <a:pt x="5" y="5"/>
                      <a:pt x="4" y="3"/>
                    </a:cubicBezTo>
                    <a:cubicBezTo>
                      <a:pt x="3"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7" name="Freeform 403">
                <a:extLst>
                  <a:ext uri="{FF2B5EF4-FFF2-40B4-BE49-F238E27FC236}">
                    <a16:creationId xmlns:a16="http://schemas.microsoft.com/office/drawing/2014/main" id="{D22207D3-1143-4E3F-9941-6091CFA53BD1}"/>
                  </a:ext>
                </a:extLst>
              </p:cNvPr>
              <p:cNvSpPr>
                <a:spLocks/>
              </p:cNvSpPr>
              <p:nvPr/>
            </p:nvSpPr>
            <p:spPr bwMode="auto">
              <a:xfrm>
                <a:off x="1956" y="3829"/>
                <a:ext cx="7" cy="11"/>
              </a:xfrm>
              <a:custGeom>
                <a:avLst/>
                <a:gdLst>
                  <a:gd name="T0" fmla="*/ 3 w 5"/>
                  <a:gd name="T1" fmla="*/ 1 h 8"/>
                  <a:gd name="T2" fmla="*/ 1 w 5"/>
                  <a:gd name="T3" fmla="*/ 2 h 8"/>
                  <a:gd name="T4" fmla="*/ 0 w 5"/>
                  <a:gd name="T5" fmla="*/ 5 h 8"/>
                  <a:gd name="T6" fmla="*/ 0 w 5"/>
                  <a:gd name="T7" fmla="*/ 7 h 8"/>
                  <a:gd name="T8" fmla="*/ 2 w 5"/>
                  <a:gd name="T9" fmla="*/ 5 h 8"/>
                  <a:gd name="T10" fmla="*/ 3 w 5"/>
                  <a:gd name="T11" fmla="*/ 3 h 8"/>
                  <a:gd name="T12" fmla="*/ 3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1"/>
                    </a:moveTo>
                    <a:cubicBezTo>
                      <a:pt x="2" y="1"/>
                      <a:pt x="1" y="0"/>
                      <a:pt x="1" y="2"/>
                    </a:cubicBezTo>
                    <a:cubicBezTo>
                      <a:pt x="1" y="3"/>
                      <a:pt x="0" y="5"/>
                      <a:pt x="0" y="5"/>
                    </a:cubicBezTo>
                    <a:cubicBezTo>
                      <a:pt x="0" y="5"/>
                      <a:pt x="0" y="8"/>
                      <a:pt x="0" y="7"/>
                    </a:cubicBezTo>
                    <a:cubicBezTo>
                      <a:pt x="1" y="6"/>
                      <a:pt x="2" y="6"/>
                      <a:pt x="2" y="5"/>
                    </a:cubicBezTo>
                    <a:cubicBezTo>
                      <a:pt x="2" y="3"/>
                      <a:pt x="3" y="3"/>
                      <a:pt x="3"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8" name="Freeform 404">
                <a:extLst>
                  <a:ext uri="{FF2B5EF4-FFF2-40B4-BE49-F238E27FC236}">
                    <a16:creationId xmlns:a16="http://schemas.microsoft.com/office/drawing/2014/main" id="{9025B7DC-22D3-403E-B6E4-EA65EC5E061C}"/>
                  </a:ext>
                </a:extLst>
              </p:cNvPr>
              <p:cNvSpPr>
                <a:spLocks/>
              </p:cNvSpPr>
              <p:nvPr/>
            </p:nvSpPr>
            <p:spPr bwMode="auto">
              <a:xfrm>
                <a:off x="1962" y="3827"/>
                <a:ext cx="9" cy="8"/>
              </a:xfrm>
              <a:custGeom>
                <a:avLst/>
                <a:gdLst>
                  <a:gd name="T0" fmla="*/ 6 w 7"/>
                  <a:gd name="T1" fmla="*/ 1 h 6"/>
                  <a:gd name="T2" fmla="*/ 2 w 7"/>
                  <a:gd name="T3" fmla="*/ 4 h 6"/>
                  <a:gd name="T4" fmla="*/ 2 w 7"/>
                  <a:gd name="T5" fmla="*/ 6 h 6"/>
                  <a:gd name="T6" fmla="*/ 4 w 7"/>
                  <a:gd name="T7" fmla="*/ 3 h 6"/>
                  <a:gd name="T8" fmla="*/ 6 w 7"/>
                  <a:gd name="T9" fmla="*/ 5 h 6"/>
                  <a:gd name="T10" fmla="*/ 6 w 7"/>
                  <a:gd name="T11" fmla="*/ 3 h 6"/>
                  <a:gd name="T12" fmla="*/ 6 w 7"/>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1"/>
                    </a:moveTo>
                    <a:cubicBezTo>
                      <a:pt x="5" y="0"/>
                      <a:pt x="3" y="2"/>
                      <a:pt x="2" y="4"/>
                    </a:cubicBezTo>
                    <a:cubicBezTo>
                      <a:pt x="0" y="6"/>
                      <a:pt x="2" y="6"/>
                      <a:pt x="2" y="6"/>
                    </a:cubicBezTo>
                    <a:cubicBezTo>
                      <a:pt x="4" y="5"/>
                      <a:pt x="4" y="5"/>
                      <a:pt x="4" y="3"/>
                    </a:cubicBezTo>
                    <a:cubicBezTo>
                      <a:pt x="4" y="2"/>
                      <a:pt x="5" y="3"/>
                      <a:pt x="6" y="5"/>
                    </a:cubicBezTo>
                    <a:cubicBezTo>
                      <a:pt x="7" y="6"/>
                      <a:pt x="6" y="3"/>
                      <a:pt x="6" y="3"/>
                    </a:cubicBezTo>
                    <a:cubicBezTo>
                      <a:pt x="6" y="2"/>
                      <a:pt x="7"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9" name="Freeform 405">
                <a:extLst>
                  <a:ext uri="{FF2B5EF4-FFF2-40B4-BE49-F238E27FC236}">
                    <a16:creationId xmlns:a16="http://schemas.microsoft.com/office/drawing/2014/main" id="{E6895D4D-D9F1-4CF4-9576-2FE8148FD0C1}"/>
                  </a:ext>
                </a:extLst>
              </p:cNvPr>
              <p:cNvSpPr>
                <a:spLocks/>
              </p:cNvSpPr>
              <p:nvPr/>
            </p:nvSpPr>
            <p:spPr bwMode="auto">
              <a:xfrm>
                <a:off x="1962" y="3816"/>
                <a:ext cx="14" cy="9"/>
              </a:xfrm>
              <a:custGeom>
                <a:avLst/>
                <a:gdLst>
                  <a:gd name="T0" fmla="*/ 8 w 10"/>
                  <a:gd name="T1" fmla="*/ 6 h 7"/>
                  <a:gd name="T2" fmla="*/ 9 w 10"/>
                  <a:gd name="T3" fmla="*/ 3 h 7"/>
                  <a:gd name="T4" fmla="*/ 7 w 10"/>
                  <a:gd name="T5" fmla="*/ 0 h 7"/>
                  <a:gd name="T6" fmla="*/ 6 w 10"/>
                  <a:gd name="T7" fmla="*/ 2 h 7"/>
                  <a:gd name="T8" fmla="*/ 2 w 10"/>
                  <a:gd name="T9" fmla="*/ 3 h 7"/>
                  <a:gd name="T10" fmla="*/ 2 w 10"/>
                  <a:gd name="T11" fmla="*/ 4 h 7"/>
                  <a:gd name="T12" fmla="*/ 6 w 10"/>
                  <a:gd name="T13" fmla="*/ 6 h 7"/>
                  <a:gd name="T14" fmla="*/ 8 w 10"/>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8" y="6"/>
                    </a:moveTo>
                    <a:cubicBezTo>
                      <a:pt x="10" y="6"/>
                      <a:pt x="9" y="5"/>
                      <a:pt x="9" y="3"/>
                    </a:cubicBezTo>
                    <a:cubicBezTo>
                      <a:pt x="8" y="1"/>
                      <a:pt x="8" y="1"/>
                      <a:pt x="7" y="0"/>
                    </a:cubicBezTo>
                    <a:cubicBezTo>
                      <a:pt x="5" y="0"/>
                      <a:pt x="7" y="0"/>
                      <a:pt x="6" y="2"/>
                    </a:cubicBezTo>
                    <a:cubicBezTo>
                      <a:pt x="5" y="3"/>
                      <a:pt x="4" y="4"/>
                      <a:pt x="2" y="3"/>
                    </a:cubicBezTo>
                    <a:cubicBezTo>
                      <a:pt x="0" y="2"/>
                      <a:pt x="2" y="4"/>
                      <a:pt x="2" y="4"/>
                    </a:cubicBezTo>
                    <a:cubicBezTo>
                      <a:pt x="4" y="7"/>
                      <a:pt x="5" y="7"/>
                      <a:pt x="6" y="6"/>
                    </a:cubicBezTo>
                    <a:cubicBezTo>
                      <a:pt x="7" y="5"/>
                      <a:pt x="7" y="5"/>
                      <a:pt x="8"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0" name="Freeform 406">
                <a:extLst>
                  <a:ext uri="{FF2B5EF4-FFF2-40B4-BE49-F238E27FC236}">
                    <a16:creationId xmlns:a16="http://schemas.microsoft.com/office/drawing/2014/main" id="{8CD045CE-1499-44A7-B487-EE4ADFBCC16D}"/>
                  </a:ext>
                </a:extLst>
              </p:cNvPr>
              <p:cNvSpPr>
                <a:spLocks/>
              </p:cNvSpPr>
              <p:nvPr/>
            </p:nvSpPr>
            <p:spPr bwMode="auto">
              <a:xfrm>
                <a:off x="1951" y="3807"/>
                <a:ext cx="9" cy="10"/>
              </a:xfrm>
              <a:custGeom>
                <a:avLst/>
                <a:gdLst>
                  <a:gd name="T0" fmla="*/ 3 w 7"/>
                  <a:gd name="T1" fmla="*/ 3 h 7"/>
                  <a:gd name="T2" fmla="*/ 6 w 7"/>
                  <a:gd name="T3" fmla="*/ 2 h 7"/>
                  <a:gd name="T4" fmla="*/ 4 w 7"/>
                  <a:gd name="T5" fmla="*/ 1 h 7"/>
                  <a:gd name="T6" fmla="*/ 1 w 7"/>
                  <a:gd name="T7" fmla="*/ 3 h 7"/>
                  <a:gd name="T8" fmla="*/ 2 w 7"/>
                  <a:gd name="T9" fmla="*/ 6 h 7"/>
                  <a:gd name="T10" fmla="*/ 4 w 7"/>
                  <a:gd name="T11" fmla="*/ 5 h 7"/>
                  <a:gd name="T12" fmla="*/ 3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3" y="3"/>
                    </a:moveTo>
                    <a:cubicBezTo>
                      <a:pt x="2" y="2"/>
                      <a:pt x="5" y="3"/>
                      <a:pt x="6" y="2"/>
                    </a:cubicBezTo>
                    <a:cubicBezTo>
                      <a:pt x="7" y="1"/>
                      <a:pt x="5" y="1"/>
                      <a:pt x="4" y="1"/>
                    </a:cubicBezTo>
                    <a:cubicBezTo>
                      <a:pt x="2" y="0"/>
                      <a:pt x="1" y="1"/>
                      <a:pt x="1" y="3"/>
                    </a:cubicBezTo>
                    <a:cubicBezTo>
                      <a:pt x="1" y="5"/>
                      <a:pt x="0" y="4"/>
                      <a:pt x="2" y="6"/>
                    </a:cubicBezTo>
                    <a:cubicBezTo>
                      <a:pt x="4" y="7"/>
                      <a:pt x="4" y="5"/>
                      <a:pt x="4" y="5"/>
                    </a:cubicBezTo>
                    <a:cubicBezTo>
                      <a:pt x="4" y="5"/>
                      <a:pt x="4"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407">
                <a:extLst>
                  <a:ext uri="{FF2B5EF4-FFF2-40B4-BE49-F238E27FC236}">
                    <a16:creationId xmlns:a16="http://schemas.microsoft.com/office/drawing/2014/main" id="{B9C4D344-E3C3-4C5F-8CCC-59CA48BC9489}"/>
                  </a:ext>
                </a:extLst>
              </p:cNvPr>
              <p:cNvSpPr>
                <a:spLocks/>
              </p:cNvSpPr>
              <p:nvPr/>
            </p:nvSpPr>
            <p:spPr bwMode="auto">
              <a:xfrm>
                <a:off x="1963" y="3813"/>
                <a:ext cx="4" cy="7"/>
              </a:xfrm>
              <a:custGeom>
                <a:avLst/>
                <a:gdLst>
                  <a:gd name="T0" fmla="*/ 2 w 3"/>
                  <a:gd name="T1" fmla="*/ 1 h 5"/>
                  <a:gd name="T2" fmla="*/ 1 w 3"/>
                  <a:gd name="T3" fmla="*/ 2 h 5"/>
                  <a:gd name="T4" fmla="*/ 3 w 3"/>
                  <a:gd name="T5" fmla="*/ 3 h 5"/>
                  <a:gd name="T6" fmla="*/ 2 w 3"/>
                  <a:gd name="T7" fmla="*/ 1 h 5"/>
                </a:gdLst>
                <a:ahLst/>
                <a:cxnLst>
                  <a:cxn ang="0">
                    <a:pos x="T0" y="T1"/>
                  </a:cxn>
                  <a:cxn ang="0">
                    <a:pos x="T2" y="T3"/>
                  </a:cxn>
                  <a:cxn ang="0">
                    <a:pos x="T4" y="T5"/>
                  </a:cxn>
                  <a:cxn ang="0">
                    <a:pos x="T6" y="T7"/>
                  </a:cxn>
                </a:cxnLst>
                <a:rect l="0" t="0" r="r" b="b"/>
                <a:pathLst>
                  <a:path w="3" h="5">
                    <a:moveTo>
                      <a:pt x="2" y="1"/>
                    </a:moveTo>
                    <a:cubicBezTo>
                      <a:pt x="1" y="1"/>
                      <a:pt x="0" y="1"/>
                      <a:pt x="1" y="2"/>
                    </a:cubicBezTo>
                    <a:cubicBezTo>
                      <a:pt x="2" y="3"/>
                      <a:pt x="3" y="5"/>
                      <a:pt x="3" y="3"/>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2" name="Freeform 408">
                <a:extLst>
                  <a:ext uri="{FF2B5EF4-FFF2-40B4-BE49-F238E27FC236}">
                    <a16:creationId xmlns:a16="http://schemas.microsoft.com/office/drawing/2014/main" id="{8E1E60ED-03E1-4988-9754-B876139B8D46}"/>
                  </a:ext>
                </a:extLst>
              </p:cNvPr>
              <p:cNvSpPr>
                <a:spLocks/>
              </p:cNvSpPr>
              <p:nvPr/>
            </p:nvSpPr>
            <p:spPr bwMode="auto">
              <a:xfrm>
                <a:off x="1966" y="3805"/>
                <a:ext cx="14" cy="13"/>
              </a:xfrm>
              <a:custGeom>
                <a:avLst/>
                <a:gdLst>
                  <a:gd name="T0" fmla="*/ 7 w 10"/>
                  <a:gd name="T1" fmla="*/ 4 h 10"/>
                  <a:gd name="T2" fmla="*/ 5 w 10"/>
                  <a:gd name="T3" fmla="*/ 2 h 10"/>
                  <a:gd name="T4" fmla="*/ 3 w 10"/>
                  <a:gd name="T5" fmla="*/ 5 h 10"/>
                  <a:gd name="T6" fmla="*/ 7 w 10"/>
                  <a:gd name="T7" fmla="*/ 9 h 10"/>
                  <a:gd name="T8" fmla="*/ 9 w 10"/>
                  <a:gd name="T9" fmla="*/ 9 h 10"/>
                  <a:gd name="T10" fmla="*/ 7 w 10"/>
                  <a:gd name="T11" fmla="*/ 6 h 10"/>
                  <a:gd name="T12" fmla="*/ 7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4"/>
                    </a:moveTo>
                    <a:cubicBezTo>
                      <a:pt x="6" y="2"/>
                      <a:pt x="7" y="2"/>
                      <a:pt x="5" y="2"/>
                    </a:cubicBezTo>
                    <a:cubicBezTo>
                      <a:pt x="4" y="2"/>
                      <a:pt x="0" y="0"/>
                      <a:pt x="3" y="5"/>
                    </a:cubicBezTo>
                    <a:cubicBezTo>
                      <a:pt x="3" y="5"/>
                      <a:pt x="5" y="9"/>
                      <a:pt x="7" y="9"/>
                    </a:cubicBezTo>
                    <a:cubicBezTo>
                      <a:pt x="9" y="10"/>
                      <a:pt x="10" y="10"/>
                      <a:pt x="9" y="9"/>
                    </a:cubicBezTo>
                    <a:cubicBezTo>
                      <a:pt x="7" y="7"/>
                      <a:pt x="7" y="6"/>
                      <a:pt x="7" y="6"/>
                    </a:cubicBezTo>
                    <a:cubicBezTo>
                      <a:pt x="8" y="6"/>
                      <a:pt x="8" y="5"/>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409">
                <a:extLst>
                  <a:ext uri="{FF2B5EF4-FFF2-40B4-BE49-F238E27FC236}">
                    <a16:creationId xmlns:a16="http://schemas.microsoft.com/office/drawing/2014/main" id="{FCB0F208-5E18-46BA-8D3D-2B1B64A100D9}"/>
                  </a:ext>
                </a:extLst>
              </p:cNvPr>
              <p:cNvSpPr>
                <a:spLocks/>
              </p:cNvSpPr>
              <p:nvPr/>
            </p:nvSpPr>
            <p:spPr bwMode="auto">
              <a:xfrm>
                <a:off x="1954" y="3796"/>
                <a:ext cx="13" cy="13"/>
              </a:xfrm>
              <a:custGeom>
                <a:avLst/>
                <a:gdLst>
                  <a:gd name="T0" fmla="*/ 4 w 10"/>
                  <a:gd name="T1" fmla="*/ 7 h 9"/>
                  <a:gd name="T2" fmla="*/ 7 w 10"/>
                  <a:gd name="T3" fmla="*/ 4 h 9"/>
                  <a:gd name="T4" fmla="*/ 9 w 10"/>
                  <a:gd name="T5" fmla="*/ 2 h 9"/>
                  <a:gd name="T6" fmla="*/ 5 w 10"/>
                  <a:gd name="T7" fmla="*/ 2 h 9"/>
                  <a:gd name="T8" fmla="*/ 6 w 10"/>
                  <a:gd name="T9" fmla="*/ 1 h 9"/>
                  <a:gd name="T10" fmla="*/ 3 w 10"/>
                  <a:gd name="T11" fmla="*/ 0 h 9"/>
                  <a:gd name="T12" fmla="*/ 1 w 10"/>
                  <a:gd name="T13" fmla="*/ 1 h 9"/>
                  <a:gd name="T14" fmla="*/ 3 w 10"/>
                  <a:gd name="T15" fmla="*/ 3 h 9"/>
                  <a:gd name="T16" fmla="*/ 0 w 10"/>
                  <a:gd name="T17" fmla="*/ 4 h 9"/>
                  <a:gd name="T18" fmla="*/ 3 w 10"/>
                  <a:gd name="T19" fmla="*/ 5 h 9"/>
                  <a:gd name="T20" fmla="*/ 4 w 10"/>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4" y="7"/>
                    </a:moveTo>
                    <a:cubicBezTo>
                      <a:pt x="4" y="7"/>
                      <a:pt x="6" y="4"/>
                      <a:pt x="7" y="4"/>
                    </a:cubicBezTo>
                    <a:cubicBezTo>
                      <a:pt x="9" y="3"/>
                      <a:pt x="10" y="2"/>
                      <a:pt x="9" y="2"/>
                    </a:cubicBezTo>
                    <a:cubicBezTo>
                      <a:pt x="7" y="2"/>
                      <a:pt x="4" y="3"/>
                      <a:pt x="5" y="2"/>
                    </a:cubicBezTo>
                    <a:cubicBezTo>
                      <a:pt x="6" y="1"/>
                      <a:pt x="7" y="1"/>
                      <a:pt x="6" y="1"/>
                    </a:cubicBezTo>
                    <a:cubicBezTo>
                      <a:pt x="4" y="1"/>
                      <a:pt x="4" y="0"/>
                      <a:pt x="3" y="0"/>
                    </a:cubicBezTo>
                    <a:cubicBezTo>
                      <a:pt x="2" y="0"/>
                      <a:pt x="0" y="0"/>
                      <a:pt x="1" y="1"/>
                    </a:cubicBezTo>
                    <a:cubicBezTo>
                      <a:pt x="2" y="2"/>
                      <a:pt x="5" y="3"/>
                      <a:pt x="3" y="3"/>
                    </a:cubicBezTo>
                    <a:cubicBezTo>
                      <a:pt x="2" y="4"/>
                      <a:pt x="0" y="2"/>
                      <a:pt x="0" y="4"/>
                    </a:cubicBezTo>
                    <a:cubicBezTo>
                      <a:pt x="1" y="5"/>
                      <a:pt x="2" y="4"/>
                      <a:pt x="3" y="5"/>
                    </a:cubicBezTo>
                    <a:cubicBezTo>
                      <a:pt x="3" y="6"/>
                      <a:pt x="2" y="9"/>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410">
                <a:extLst>
                  <a:ext uri="{FF2B5EF4-FFF2-40B4-BE49-F238E27FC236}">
                    <a16:creationId xmlns:a16="http://schemas.microsoft.com/office/drawing/2014/main" id="{4B583B98-A389-41E5-8805-0FF7C66F7960}"/>
                  </a:ext>
                </a:extLst>
              </p:cNvPr>
              <p:cNvSpPr>
                <a:spLocks/>
              </p:cNvSpPr>
              <p:nvPr/>
            </p:nvSpPr>
            <p:spPr bwMode="auto">
              <a:xfrm>
                <a:off x="1949" y="3785"/>
                <a:ext cx="10" cy="7"/>
              </a:xfrm>
              <a:custGeom>
                <a:avLst/>
                <a:gdLst>
                  <a:gd name="T0" fmla="*/ 4 w 7"/>
                  <a:gd name="T1" fmla="*/ 4 h 5"/>
                  <a:gd name="T2" fmla="*/ 6 w 7"/>
                  <a:gd name="T3" fmla="*/ 5 h 5"/>
                  <a:gd name="T4" fmla="*/ 5 w 7"/>
                  <a:gd name="T5" fmla="*/ 3 h 5"/>
                  <a:gd name="T6" fmla="*/ 2 w 7"/>
                  <a:gd name="T7" fmla="*/ 0 h 5"/>
                  <a:gd name="T8" fmla="*/ 0 w 7"/>
                  <a:gd name="T9" fmla="*/ 2 h 5"/>
                  <a:gd name="T10" fmla="*/ 2 w 7"/>
                  <a:gd name="T11" fmla="*/ 3 h 5"/>
                  <a:gd name="T12" fmla="*/ 4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4" y="4"/>
                    </a:moveTo>
                    <a:cubicBezTo>
                      <a:pt x="3" y="5"/>
                      <a:pt x="5" y="5"/>
                      <a:pt x="6" y="5"/>
                    </a:cubicBezTo>
                    <a:cubicBezTo>
                      <a:pt x="6" y="5"/>
                      <a:pt x="7" y="5"/>
                      <a:pt x="5" y="3"/>
                    </a:cubicBezTo>
                    <a:cubicBezTo>
                      <a:pt x="3" y="0"/>
                      <a:pt x="3" y="0"/>
                      <a:pt x="2" y="0"/>
                    </a:cubicBezTo>
                    <a:cubicBezTo>
                      <a:pt x="1" y="1"/>
                      <a:pt x="0" y="0"/>
                      <a:pt x="0" y="2"/>
                    </a:cubicBezTo>
                    <a:cubicBezTo>
                      <a:pt x="0" y="4"/>
                      <a:pt x="0" y="3"/>
                      <a:pt x="2" y="3"/>
                    </a:cubicBezTo>
                    <a:cubicBezTo>
                      <a:pt x="3" y="3"/>
                      <a:pt x="4" y="2"/>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5" name="Freeform 411">
                <a:extLst>
                  <a:ext uri="{FF2B5EF4-FFF2-40B4-BE49-F238E27FC236}">
                    <a16:creationId xmlns:a16="http://schemas.microsoft.com/office/drawing/2014/main" id="{9A6A5059-370E-480C-8C1D-096823F90C8A}"/>
                  </a:ext>
                </a:extLst>
              </p:cNvPr>
              <p:cNvSpPr>
                <a:spLocks/>
              </p:cNvSpPr>
              <p:nvPr/>
            </p:nvSpPr>
            <p:spPr bwMode="auto">
              <a:xfrm>
                <a:off x="1952" y="3759"/>
                <a:ext cx="22" cy="37"/>
              </a:xfrm>
              <a:custGeom>
                <a:avLst/>
                <a:gdLst>
                  <a:gd name="T0" fmla="*/ 14 w 16"/>
                  <a:gd name="T1" fmla="*/ 5 h 27"/>
                  <a:gd name="T2" fmla="*/ 13 w 16"/>
                  <a:gd name="T3" fmla="*/ 2 h 27"/>
                  <a:gd name="T4" fmla="*/ 8 w 16"/>
                  <a:gd name="T5" fmla="*/ 2 h 27"/>
                  <a:gd name="T6" fmla="*/ 8 w 16"/>
                  <a:gd name="T7" fmla="*/ 4 h 27"/>
                  <a:gd name="T8" fmla="*/ 8 w 16"/>
                  <a:gd name="T9" fmla="*/ 6 h 27"/>
                  <a:gd name="T10" fmla="*/ 9 w 16"/>
                  <a:gd name="T11" fmla="*/ 7 h 27"/>
                  <a:gd name="T12" fmla="*/ 9 w 16"/>
                  <a:gd name="T13" fmla="*/ 8 h 27"/>
                  <a:gd name="T14" fmla="*/ 10 w 16"/>
                  <a:gd name="T15" fmla="*/ 12 h 27"/>
                  <a:gd name="T16" fmla="*/ 8 w 16"/>
                  <a:gd name="T17" fmla="*/ 13 h 27"/>
                  <a:gd name="T18" fmla="*/ 6 w 16"/>
                  <a:gd name="T19" fmla="*/ 12 h 27"/>
                  <a:gd name="T20" fmla="*/ 5 w 16"/>
                  <a:gd name="T21" fmla="*/ 13 h 27"/>
                  <a:gd name="T22" fmla="*/ 3 w 16"/>
                  <a:gd name="T23" fmla="*/ 12 h 27"/>
                  <a:gd name="T24" fmla="*/ 2 w 16"/>
                  <a:gd name="T25" fmla="*/ 13 h 27"/>
                  <a:gd name="T26" fmla="*/ 0 w 16"/>
                  <a:gd name="T27" fmla="*/ 14 h 27"/>
                  <a:gd name="T28" fmla="*/ 3 w 16"/>
                  <a:gd name="T29" fmla="*/ 19 h 27"/>
                  <a:gd name="T30" fmla="*/ 5 w 16"/>
                  <a:gd name="T31" fmla="*/ 23 h 27"/>
                  <a:gd name="T32" fmla="*/ 8 w 16"/>
                  <a:gd name="T33" fmla="*/ 21 h 27"/>
                  <a:gd name="T34" fmla="*/ 7 w 16"/>
                  <a:gd name="T35" fmla="*/ 17 h 27"/>
                  <a:gd name="T36" fmla="*/ 10 w 16"/>
                  <a:gd name="T37" fmla="*/ 16 h 27"/>
                  <a:gd name="T38" fmla="*/ 10 w 16"/>
                  <a:gd name="T39" fmla="*/ 17 h 27"/>
                  <a:gd name="T40" fmla="*/ 10 w 16"/>
                  <a:gd name="T41" fmla="*/ 18 h 27"/>
                  <a:gd name="T42" fmla="*/ 10 w 16"/>
                  <a:gd name="T43" fmla="*/ 19 h 27"/>
                  <a:gd name="T44" fmla="*/ 9 w 16"/>
                  <a:gd name="T45" fmla="*/ 20 h 27"/>
                  <a:gd name="T46" fmla="*/ 10 w 16"/>
                  <a:gd name="T47" fmla="*/ 23 h 27"/>
                  <a:gd name="T48" fmla="*/ 10 w 16"/>
                  <a:gd name="T49" fmla="*/ 24 h 27"/>
                  <a:gd name="T50" fmla="*/ 11 w 16"/>
                  <a:gd name="T51" fmla="*/ 25 h 27"/>
                  <a:gd name="T52" fmla="*/ 10 w 16"/>
                  <a:gd name="T53" fmla="*/ 26 h 27"/>
                  <a:gd name="T54" fmla="*/ 14 w 16"/>
                  <a:gd name="T55" fmla="*/ 26 h 27"/>
                  <a:gd name="T56" fmla="*/ 15 w 16"/>
                  <a:gd name="T57" fmla="*/ 24 h 27"/>
                  <a:gd name="T58" fmla="*/ 16 w 16"/>
                  <a:gd name="T59" fmla="*/ 20 h 27"/>
                  <a:gd name="T60" fmla="*/ 14 w 16"/>
                  <a:gd name="T61" fmla="*/ 16 h 27"/>
                  <a:gd name="T62" fmla="*/ 15 w 16"/>
                  <a:gd name="T63" fmla="*/ 11 h 27"/>
                  <a:gd name="T64" fmla="*/ 15 w 16"/>
                  <a:gd name="T65" fmla="*/ 7 h 27"/>
                  <a:gd name="T66" fmla="*/ 14 w 16"/>
                  <a:gd name="T6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27">
                    <a:moveTo>
                      <a:pt x="14" y="5"/>
                    </a:moveTo>
                    <a:cubicBezTo>
                      <a:pt x="14" y="4"/>
                      <a:pt x="15" y="1"/>
                      <a:pt x="13" y="2"/>
                    </a:cubicBezTo>
                    <a:cubicBezTo>
                      <a:pt x="12" y="2"/>
                      <a:pt x="10" y="0"/>
                      <a:pt x="8" y="2"/>
                    </a:cubicBezTo>
                    <a:cubicBezTo>
                      <a:pt x="7" y="3"/>
                      <a:pt x="7" y="4"/>
                      <a:pt x="8" y="4"/>
                    </a:cubicBezTo>
                    <a:cubicBezTo>
                      <a:pt x="9" y="4"/>
                      <a:pt x="7" y="6"/>
                      <a:pt x="8" y="6"/>
                    </a:cubicBezTo>
                    <a:cubicBezTo>
                      <a:pt x="10" y="6"/>
                      <a:pt x="10" y="6"/>
                      <a:pt x="9" y="7"/>
                    </a:cubicBezTo>
                    <a:cubicBezTo>
                      <a:pt x="9" y="7"/>
                      <a:pt x="8" y="7"/>
                      <a:pt x="9" y="8"/>
                    </a:cubicBezTo>
                    <a:cubicBezTo>
                      <a:pt x="10" y="9"/>
                      <a:pt x="10" y="11"/>
                      <a:pt x="10" y="12"/>
                    </a:cubicBezTo>
                    <a:cubicBezTo>
                      <a:pt x="9" y="14"/>
                      <a:pt x="9" y="14"/>
                      <a:pt x="8" y="13"/>
                    </a:cubicBezTo>
                    <a:cubicBezTo>
                      <a:pt x="7" y="12"/>
                      <a:pt x="6" y="11"/>
                      <a:pt x="6" y="12"/>
                    </a:cubicBezTo>
                    <a:cubicBezTo>
                      <a:pt x="6" y="13"/>
                      <a:pt x="5" y="13"/>
                      <a:pt x="5" y="13"/>
                    </a:cubicBezTo>
                    <a:cubicBezTo>
                      <a:pt x="4" y="13"/>
                      <a:pt x="3" y="11"/>
                      <a:pt x="3" y="12"/>
                    </a:cubicBezTo>
                    <a:cubicBezTo>
                      <a:pt x="2" y="13"/>
                      <a:pt x="2" y="13"/>
                      <a:pt x="2" y="13"/>
                    </a:cubicBezTo>
                    <a:cubicBezTo>
                      <a:pt x="1" y="13"/>
                      <a:pt x="0" y="12"/>
                      <a:pt x="0" y="14"/>
                    </a:cubicBezTo>
                    <a:cubicBezTo>
                      <a:pt x="1" y="15"/>
                      <a:pt x="2" y="18"/>
                      <a:pt x="3" y="19"/>
                    </a:cubicBezTo>
                    <a:cubicBezTo>
                      <a:pt x="3" y="20"/>
                      <a:pt x="4" y="23"/>
                      <a:pt x="5" y="23"/>
                    </a:cubicBezTo>
                    <a:cubicBezTo>
                      <a:pt x="7" y="23"/>
                      <a:pt x="8" y="23"/>
                      <a:pt x="8" y="21"/>
                    </a:cubicBezTo>
                    <a:cubicBezTo>
                      <a:pt x="8" y="20"/>
                      <a:pt x="6" y="17"/>
                      <a:pt x="7" y="17"/>
                    </a:cubicBezTo>
                    <a:cubicBezTo>
                      <a:pt x="8" y="16"/>
                      <a:pt x="9" y="17"/>
                      <a:pt x="10" y="16"/>
                    </a:cubicBezTo>
                    <a:cubicBezTo>
                      <a:pt x="11" y="16"/>
                      <a:pt x="10" y="16"/>
                      <a:pt x="10" y="17"/>
                    </a:cubicBezTo>
                    <a:cubicBezTo>
                      <a:pt x="9" y="18"/>
                      <a:pt x="9" y="17"/>
                      <a:pt x="10" y="18"/>
                    </a:cubicBezTo>
                    <a:cubicBezTo>
                      <a:pt x="10" y="18"/>
                      <a:pt x="11" y="19"/>
                      <a:pt x="10" y="19"/>
                    </a:cubicBezTo>
                    <a:cubicBezTo>
                      <a:pt x="9" y="19"/>
                      <a:pt x="8" y="19"/>
                      <a:pt x="9" y="20"/>
                    </a:cubicBezTo>
                    <a:cubicBezTo>
                      <a:pt x="10" y="21"/>
                      <a:pt x="11" y="22"/>
                      <a:pt x="10" y="23"/>
                    </a:cubicBezTo>
                    <a:cubicBezTo>
                      <a:pt x="9" y="24"/>
                      <a:pt x="9" y="24"/>
                      <a:pt x="10" y="24"/>
                    </a:cubicBezTo>
                    <a:cubicBezTo>
                      <a:pt x="12" y="24"/>
                      <a:pt x="12" y="25"/>
                      <a:pt x="11" y="25"/>
                    </a:cubicBezTo>
                    <a:cubicBezTo>
                      <a:pt x="11" y="25"/>
                      <a:pt x="8" y="25"/>
                      <a:pt x="10" y="26"/>
                    </a:cubicBezTo>
                    <a:cubicBezTo>
                      <a:pt x="11" y="27"/>
                      <a:pt x="13" y="27"/>
                      <a:pt x="14" y="26"/>
                    </a:cubicBezTo>
                    <a:cubicBezTo>
                      <a:pt x="14" y="26"/>
                      <a:pt x="15" y="25"/>
                      <a:pt x="15" y="24"/>
                    </a:cubicBezTo>
                    <a:cubicBezTo>
                      <a:pt x="15" y="23"/>
                      <a:pt x="16" y="21"/>
                      <a:pt x="16" y="20"/>
                    </a:cubicBezTo>
                    <a:cubicBezTo>
                      <a:pt x="15" y="18"/>
                      <a:pt x="13" y="17"/>
                      <a:pt x="14" y="16"/>
                    </a:cubicBezTo>
                    <a:cubicBezTo>
                      <a:pt x="15" y="14"/>
                      <a:pt x="15" y="12"/>
                      <a:pt x="15" y="11"/>
                    </a:cubicBezTo>
                    <a:cubicBezTo>
                      <a:pt x="15" y="10"/>
                      <a:pt x="14" y="8"/>
                      <a:pt x="15" y="7"/>
                    </a:cubicBezTo>
                    <a:cubicBezTo>
                      <a:pt x="15" y="6"/>
                      <a:pt x="15" y="5"/>
                      <a:pt x="1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412">
                <a:extLst>
                  <a:ext uri="{FF2B5EF4-FFF2-40B4-BE49-F238E27FC236}">
                    <a16:creationId xmlns:a16="http://schemas.microsoft.com/office/drawing/2014/main" id="{84F853B5-3D08-417E-AA5C-03EE95463FC6}"/>
                  </a:ext>
                </a:extLst>
              </p:cNvPr>
              <p:cNvSpPr>
                <a:spLocks/>
              </p:cNvSpPr>
              <p:nvPr/>
            </p:nvSpPr>
            <p:spPr bwMode="auto">
              <a:xfrm>
                <a:off x="1958" y="3768"/>
                <a:ext cx="7" cy="9"/>
              </a:xfrm>
              <a:custGeom>
                <a:avLst/>
                <a:gdLst>
                  <a:gd name="T0" fmla="*/ 4 w 5"/>
                  <a:gd name="T1" fmla="*/ 6 h 7"/>
                  <a:gd name="T2" fmla="*/ 5 w 5"/>
                  <a:gd name="T3" fmla="*/ 3 h 7"/>
                  <a:gd name="T4" fmla="*/ 3 w 5"/>
                  <a:gd name="T5" fmla="*/ 2 h 7"/>
                  <a:gd name="T6" fmla="*/ 1 w 5"/>
                  <a:gd name="T7" fmla="*/ 4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7"/>
                      <a:pt x="5" y="5"/>
                      <a:pt x="5" y="3"/>
                    </a:cubicBezTo>
                    <a:cubicBezTo>
                      <a:pt x="5" y="2"/>
                      <a:pt x="3" y="2"/>
                      <a:pt x="3" y="2"/>
                    </a:cubicBezTo>
                    <a:cubicBezTo>
                      <a:pt x="1" y="0"/>
                      <a:pt x="1" y="3"/>
                      <a:pt x="1" y="4"/>
                    </a:cubicBezTo>
                    <a:cubicBezTo>
                      <a:pt x="0" y="5"/>
                      <a:pt x="2"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7" name="Freeform 413">
                <a:extLst>
                  <a:ext uri="{FF2B5EF4-FFF2-40B4-BE49-F238E27FC236}">
                    <a16:creationId xmlns:a16="http://schemas.microsoft.com/office/drawing/2014/main" id="{95969526-6B40-44CB-9C45-557753616D3D}"/>
                  </a:ext>
                </a:extLst>
              </p:cNvPr>
              <p:cNvSpPr>
                <a:spLocks/>
              </p:cNvSpPr>
              <p:nvPr/>
            </p:nvSpPr>
            <p:spPr bwMode="auto">
              <a:xfrm>
                <a:off x="1949" y="3768"/>
                <a:ext cx="7" cy="8"/>
              </a:xfrm>
              <a:custGeom>
                <a:avLst/>
                <a:gdLst>
                  <a:gd name="T0" fmla="*/ 1 w 5"/>
                  <a:gd name="T1" fmla="*/ 5 h 6"/>
                  <a:gd name="T2" fmla="*/ 2 w 5"/>
                  <a:gd name="T3" fmla="*/ 5 h 6"/>
                  <a:gd name="T4" fmla="*/ 4 w 5"/>
                  <a:gd name="T5" fmla="*/ 2 h 6"/>
                  <a:gd name="T6" fmla="*/ 1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6"/>
                      <a:pt x="2" y="5"/>
                      <a:pt x="2" y="5"/>
                    </a:cubicBezTo>
                    <a:cubicBezTo>
                      <a:pt x="3" y="3"/>
                      <a:pt x="5" y="3"/>
                      <a:pt x="4" y="2"/>
                    </a:cubicBezTo>
                    <a:cubicBezTo>
                      <a:pt x="4" y="0"/>
                      <a:pt x="2" y="2"/>
                      <a:pt x="1" y="3"/>
                    </a:cubicBezTo>
                    <a:cubicBezTo>
                      <a:pt x="0" y="4"/>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414">
                <a:extLst>
                  <a:ext uri="{FF2B5EF4-FFF2-40B4-BE49-F238E27FC236}">
                    <a16:creationId xmlns:a16="http://schemas.microsoft.com/office/drawing/2014/main" id="{8D901AC6-F53B-4DAB-8813-B712E72DE010}"/>
                  </a:ext>
                </a:extLst>
              </p:cNvPr>
              <p:cNvSpPr>
                <a:spLocks/>
              </p:cNvSpPr>
              <p:nvPr/>
            </p:nvSpPr>
            <p:spPr bwMode="auto">
              <a:xfrm>
                <a:off x="1949" y="3763"/>
                <a:ext cx="11" cy="7"/>
              </a:xfrm>
              <a:custGeom>
                <a:avLst/>
                <a:gdLst>
                  <a:gd name="T0" fmla="*/ 5 w 8"/>
                  <a:gd name="T1" fmla="*/ 2 h 5"/>
                  <a:gd name="T2" fmla="*/ 3 w 8"/>
                  <a:gd name="T3" fmla="*/ 2 h 5"/>
                  <a:gd name="T4" fmla="*/ 1 w 8"/>
                  <a:gd name="T5" fmla="*/ 1 h 5"/>
                  <a:gd name="T6" fmla="*/ 1 w 8"/>
                  <a:gd name="T7" fmla="*/ 3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4" y="0"/>
                      <a:pt x="3" y="1"/>
                      <a:pt x="3" y="2"/>
                    </a:cubicBezTo>
                    <a:cubicBezTo>
                      <a:pt x="2" y="3"/>
                      <a:pt x="2" y="2"/>
                      <a:pt x="1" y="1"/>
                    </a:cubicBezTo>
                    <a:cubicBezTo>
                      <a:pt x="0" y="0"/>
                      <a:pt x="1" y="3"/>
                      <a:pt x="1" y="3"/>
                    </a:cubicBezTo>
                    <a:cubicBezTo>
                      <a:pt x="8" y="5"/>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9" name="Freeform 415">
                <a:extLst>
                  <a:ext uri="{FF2B5EF4-FFF2-40B4-BE49-F238E27FC236}">
                    <a16:creationId xmlns:a16="http://schemas.microsoft.com/office/drawing/2014/main" id="{3393D1AD-6584-4357-958E-2168BC3401CD}"/>
                  </a:ext>
                </a:extLst>
              </p:cNvPr>
              <p:cNvSpPr>
                <a:spLocks/>
              </p:cNvSpPr>
              <p:nvPr/>
            </p:nvSpPr>
            <p:spPr bwMode="auto">
              <a:xfrm>
                <a:off x="1947" y="3754"/>
                <a:ext cx="9" cy="8"/>
              </a:xfrm>
              <a:custGeom>
                <a:avLst/>
                <a:gdLst>
                  <a:gd name="T0" fmla="*/ 4 w 7"/>
                  <a:gd name="T1" fmla="*/ 4 h 6"/>
                  <a:gd name="T2" fmla="*/ 5 w 7"/>
                  <a:gd name="T3" fmla="*/ 4 h 6"/>
                  <a:gd name="T4" fmla="*/ 6 w 7"/>
                  <a:gd name="T5" fmla="*/ 1 h 6"/>
                  <a:gd name="T6" fmla="*/ 3 w 7"/>
                  <a:gd name="T7" fmla="*/ 1 h 6"/>
                  <a:gd name="T8" fmla="*/ 2 w 7"/>
                  <a:gd name="T9" fmla="*/ 2 h 6"/>
                  <a:gd name="T10" fmla="*/ 4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4" y="4"/>
                    </a:moveTo>
                    <a:cubicBezTo>
                      <a:pt x="3" y="5"/>
                      <a:pt x="4" y="6"/>
                      <a:pt x="5" y="4"/>
                    </a:cubicBezTo>
                    <a:cubicBezTo>
                      <a:pt x="6" y="3"/>
                      <a:pt x="7" y="1"/>
                      <a:pt x="6" y="1"/>
                    </a:cubicBezTo>
                    <a:cubicBezTo>
                      <a:pt x="4" y="1"/>
                      <a:pt x="3" y="1"/>
                      <a:pt x="3" y="1"/>
                    </a:cubicBezTo>
                    <a:cubicBezTo>
                      <a:pt x="3" y="1"/>
                      <a:pt x="0" y="0"/>
                      <a:pt x="2" y="2"/>
                    </a:cubicBezTo>
                    <a:cubicBezTo>
                      <a:pt x="4" y="3"/>
                      <a:pt x="5"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0" name="Freeform 416">
                <a:extLst>
                  <a:ext uri="{FF2B5EF4-FFF2-40B4-BE49-F238E27FC236}">
                    <a16:creationId xmlns:a16="http://schemas.microsoft.com/office/drawing/2014/main" id="{3A92442D-A13A-4871-911C-52E23695E36C}"/>
                  </a:ext>
                </a:extLst>
              </p:cNvPr>
              <p:cNvSpPr>
                <a:spLocks/>
              </p:cNvSpPr>
              <p:nvPr/>
            </p:nvSpPr>
            <p:spPr bwMode="auto">
              <a:xfrm>
                <a:off x="1955" y="3735"/>
                <a:ext cx="7" cy="5"/>
              </a:xfrm>
              <a:custGeom>
                <a:avLst/>
                <a:gdLst>
                  <a:gd name="T0" fmla="*/ 1 w 5"/>
                  <a:gd name="T1" fmla="*/ 2 h 4"/>
                  <a:gd name="T2" fmla="*/ 3 w 5"/>
                  <a:gd name="T3" fmla="*/ 3 h 4"/>
                  <a:gd name="T4" fmla="*/ 4 w 5"/>
                  <a:gd name="T5" fmla="*/ 1 h 4"/>
                  <a:gd name="T6" fmla="*/ 1 w 5"/>
                  <a:gd name="T7" fmla="*/ 2 h 4"/>
                </a:gdLst>
                <a:ahLst/>
                <a:cxnLst>
                  <a:cxn ang="0">
                    <a:pos x="T0" y="T1"/>
                  </a:cxn>
                  <a:cxn ang="0">
                    <a:pos x="T2" y="T3"/>
                  </a:cxn>
                  <a:cxn ang="0">
                    <a:pos x="T4" y="T5"/>
                  </a:cxn>
                  <a:cxn ang="0">
                    <a:pos x="T6" y="T7"/>
                  </a:cxn>
                </a:cxnLst>
                <a:rect l="0" t="0" r="r" b="b"/>
                <a:pathLst>
                  <a:path w="5" h="4">
                    <a:moveTo>
                      <a:pt x="1" y="2"/>
                    </a:moveTo>
                    <a:cubicBezTo>
                      <a:pt x="1" y="2"/>
                      <a:pt x="2" y="4"/>
                      <a:pt x="3" y="3"/>
                    </a:cubicBezTo>
                    <a:cubicBezTo>
                      <a:pt x="4" y="3"/>
                      <a:pt x="5" y="2"/>
                      <a:pt x="4" y="1"/>
                    </a:cubicBezTo>
                    <a:cubicBezTo>
                      <a:pt x="3"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1" name="Freeform 417">
                <a:extLst>
                  <a:ext uri="{FF2B5EF4-FFF2-40B4-BE49-F238E27FC236}">
                    <a16:creationId xmlns:a16="http://schemas.microsoft.com/office/drawing/2014/main" id="{F89C22EB-BD72-424B-A29F-C3214E022FE0}"/>
                  </a:ext>
                </a:extLst>
              </p:cNvPr>
              <p:cNvSpPr>
                <a:spLocks/>
              </p:cNvSpPr>
              <p:nvPr/>
            </p:nvSpPr>
            <p:spPr bwMode="auto">
              <a:xfrm>
                <a:off x="1955" y="3737"/>
                <a:ext cx="11" cy="9"/>
              </a:xfrm>
              <a:custGeom>
                <a:avLst/>
                <a:gdLst>
                  <a:gd name="T0" fmla="*/ 6 w 8"/>
                  <a:gd name="T1" fmla="*/ 2 h 6"/>
                  <a:gd name="T2" fmla="*/ 5 w 8"/>
                  <a:gd name="T3" fmla="*/ 3 h 6"/>
                  <a:gd name="T4" fmla="*/ 3 w 8"/>
                  <a:gd name="T5" fmla="*/ 3 h 6"/>
                  <a:gd name="T6" fmla="*/ 2 w 8"/>
                  <a:gd name="T7" fmla="*/ 4 h 6"/>
                  <a:gd name="T8" fmla="*/ 8 w 8"/>
                  <a:gd name="T9" fmla="*/ 4 h 6"/>
                  <a:gd name="T10" fmla="*/ 6 w 8"/>
                  <a:gd name="T11" fmla="*/ 2 h 6"/>
                </a:gdLst>
                <a:ahLst/>
                <a:cxnLst>
                  <a:cxn ang="0">
                    <a:pos x="T0" y="T1"/>
                  </a:cxn>
                  <a:cxn ang="0">
                    <a:pos x="T2" y="T3"/>
                  </a:cxn>
                  <a:cxn ang="0">
                    <a:pos x="T4" y="T5"/>
                  </a:cxn>
                  <a:cxn ang="0">
                    <a:pos x="T6" y="T7"/>
                  </a:cxn>
                  <a:cxn ang="0">
                    <a:pos x="T8" y="T9"/>
                  </a:cxn>
                  <a:cxn ang="0">
                    <a:pos x="T10" y="T11"/>
                  </a:cxn>
                </a:cxnLst>
                <a:rect l="0" t="0" r="r" b="b"/>
                <a:pathLst>
                  <a:path w="8" h="6">
                    <a:moveTo>
                      <a:pt x="6" y="2"/>
                    </a:moveTo>
                    <a:cubicBezTo>
                      <a:pt x="6" y="4"/>
                      <a:pt x="6" y="4"/>
                      <a:pt x="5" y="3"/>
                    </a:cubicBezTo>
                    <a:cubicBezTo>
                      <a:pt x="3" y="3"/>
                      <a:pt x="3" y="3"/>
                      <a:pt x="3" y="3"/>
                    </a:cubicBezTo>
                    <a:cubicBezTo>
                      <a:pt x="3" y="3"/>
                      <a:pt x="0" y="4"/>
                      <a:pt x="2" y="4"/>
                    </a:cubicBezTo>
                    <a:cubicBezTo>
                      <a:pt x="4" y="5"/>
                      <a:pt x="8" y="6"/>
                      <a:pt x="8" y="4"/>
                    </a:cubicBezTo>
                    <a:cubicBezTo>
                      <a:pt x="8" y="3"/>
                      <a:pt x="6"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418">
                <a:extLst>
                  <a:ext uri="{FF2B5EF4-FFF2-40B4-BE49-F238E27FC236}">
                    <a16:creationId xmlns:a16="http://schemas.microsoft.com/office/drawing/2014/main" id="{26FFF1CA-A2A1-4B26-BFA7-D2D6F654E1F3}"/>
                  </a:ext>
                </a:extLst>
              </p:cNvPr>
              <p:cNvSpPr>
                <a:spLocks/>
              </p:cNvSpPr>
              <p:nvPr/>
            </p:nvSpPr>
            <p:spPr bwMode="auto">
              <a:xfrm>
                <a:off x="1949" y="3741"/>
                <a:ext cx="13" cy="22"/>
              </a:xfrm>
              <a:custGeom>
                <a:avLst/>
                <a:gdLst>
                  <a:gd name="T0" fmla="*/ 3 w 9"/>
                  <a:gd name="T1" fmla="*/ 1 h 16"/>
                  <a:gd name="T2" fmla="*/ 1 w 9"/>
                  <a:gd name="T3" fmla="*/ 4 h 16"/>
                  <a:gd name="T4" fmla="*/ 2 w 9"/>
                  <a:gd name="T5" fmla="*/ 7 h 16"/>
                  <a:gd name="T6" fmla="*/ 4 w 9"/>
                  <a:gd name="T7" fmla="*/ 7 h 16"/>
                  <a:gd name="T8" fmla="*/ 2 w 9"/>
                  <a:gd name="T9" fmla="*/ 8 h 16"/>
                  <a:gd name="T10" fmla="*/ 5 w 9"/>
                  <a:gd name="T11" fmla="*/ 9 h 16"/>
                  <a:gd name="T12" fmla="*/ 6 w 9"/>
                  <a:gd name="T13" fmla="*/ 14 h 16"/>
                  <a:gd name="T14" fmla="*/ 7 w 9"/>
                  <a:gd name="T15" fmla="*/ 8 h 16"/>
                  <a:gd name="T16" fmla="*/ 4 w 9"/>
                  <a:gd name="T17" fmla="*/ 3 h 16"/>
                  <a:gd name="T18" fmla="*/ 3 w 9"/>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3" y="1"/>
                    </a:moveTo>
                    <a:cubicBezTo>
                      <a:pt x="2" y="2"/>
                      <a:pt x="1" y="2"/>
                      <a:pt x="1" y="4"/>
                    </a:cubicBezTo>
                    <a:cubicBezTo>
                      <a:pt x="2" y="6"/>
                      <a:pt x="0" y="7"/>
                      <a:pt x="2" y="7"/>
                    </a:cubicBezTo>
                    <a:cubicBezTo>
                      <a:pt x="4" y="6"/>
                      <a:pt x="4" y="7"/>
                      <a:pt x="4" y="7"/>
                    </a:cubicBezTo>
                    <a:cubicBezTo>
                      <a:pt x="4" y="7"/>
                      <a:pt x="0" y="9"/>
                      <a:pt x="2" y="8"/>
                    </a:cubicBezTo>
                    <a:cubicBezTo>
                      <a:pt x="4" y="8"/>
                      <a:pt x="5" y="8"/>
                      <a:pt x="5" y="9"/>
                    </a:cubicBezTo>
                    <a:cubicBezTo>
                      <a:pt x="5" y="11"/>
                      <a:pt x="5" y="16"/>
                      <a:pt x="6" y="14"/>
                    </a:cubicBezTo>
                    <a:cubicBezTo>
                      <a:pt x="7" y="13"/>
                      <a:pt x="9" y="11"/>
                      <a:pt x="7" y="8"/>
                    </a:cubicBezTo>
                    <a:cubicBezTo>
                      <a:pt x="5" y="5"/>
                      <a:pt x="5" y="4"/>
                      <a:pt x="4" y="3"/>
                    </a:cubicBezTo>
                    <a:cubicBezTo>
                      <a:pt x="4" y="2"/>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3" name="Freeform 419">
                <a:extLst>
                  <a:ext uri="{FF2B5EF4-FFF2-40B4-BE49-F238E27FC236}">
                    <a16:creationId xmlns:a16="http://schemas.microsoft.com/office/drawing/2014/main" id="{64E55819-E41F-438C-8BDD-FED6B5D4FB9F}"/>
                  </a:ext>
                </a:extLst>
              </p:cNvPr>
              <p:cNvSpPr>
                <a:spLocks/>
              </p:cNvSpPr>
              <p:nvPr/>
            </p:nvSpPr>
            <p:spPr bwMode="auto">
              <a:xfrm>
                <a:off x="1955" y="3744"/>
                <a:ext cx="12" cy="13"/>
              </a:xfrm>
              <a:custGeom>
                <a:avLst/>
                <a:gdLst>
                  <a:gd name="T0" fmla="*/ 7 w 9"/>
                  <a:gd name="T1" fmla="*/ 4 h 9"/>
                  <a:gd name="T2" fmla="*/ 2 w 9"/>
                  <a:gd name="T3" fmla="*/ 0 h 9"/>
                  <a:gd name="T4" fmla="*/ 4 w 9"/>
                  <a:gd name="T5" fmla="*/ 6 h 9"/>
                  <a:gd name="T6" fmla="*/ 7 w 9"/>
                  <a:gd name="T7" fmla="*/ 4 h 9"/>
                  <a:gd name="T8" fmla="*/ 7 w 9"/>
                  <a:gd name="T9" fmla="*/ 4 h 9"/>
                </a:gdLst>
                <a:ahLst/>
                <a:cxnLst>
                  <a:cxn ang="0">
                    <a:pos x="T0" y="T1"/>
                  </a:cxn>
                  <a:cxn ang="0">
                    <a:pos x="T2" y="T3"/>
                  </a:cxn>
                  <a:cxn ang="0">
                    <a:pos x="T4" y="T5"/>
                  </a:cxn>
                  <a:cxn ang="0">
                    <a:pos x="T6" y="T7"/>
                  </a:cxn>
                  <a:cxn ang="0">
                    <a:pos x="T8" y="T9"/>
                  </a:cxn>
                </a:cxnLst>
                <a:rect l="0" t="0" r="r" b="b"/>
                <a:pathLst>
                  <a:path w="9" h="9">
                    <a:moveTo>
                      <a:pt x="7" y="4"/>
                    </a:moveTo>
                    <a:cubicBezTo>
                      <a:pt x="6" y="1"/>
                      <a:pt x="4" y="1"/>
                      <a:pt x="2" y="0"/>
                    </a:cubicBezTo>
                    <a:cubicBezTo>
                      <a:pt x="0" y="0"/>
                      <a:pt x="3" y="4"/>
                      <a:pt x="4" y="6"/>
                    </a:cubicBezTo>
                    <a:cubicBezTo>
                      <a:pt x="4" y="9"/>
                      <a:pt x="6" y="5"/>
                      <a:pt x="7" y="4"/>
                    </a:cubicBezTo>
                    <a:cubicBezTo>
                      <a:pt x="9" y="3"/>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4" name="Freeform 420">
                <a:extLst>
                  <a:ext uri="{FF2B5EF4-FFF2-40B4-BE49-F238E27FC236}">
                    <a16:creationId xmlns:a16="http://schemas.microsoft.com/office/drawing/2014/main" id="{ECAF150A-070A-4295-96EA-1D81586DF80C}"/>
                  </a:ext>
                </a:extLst>
              </p:cNvPr>
              <p:cNvSpPr>
                <a:spLocks/>
              </p:cNvSpPr>
              <p:nvPr/>
            </p:nvSpPr>
            <p:spPr bwMode="auto">
              <a:xfrm>
                <a:off x="1970" y="3737"/>
                <a:ext cx="18" cy="4"/>
              </a:xfrm>
              <a:custGeom>
                <a:avLst/>
                <a:gdLst>
                  <a:gd name="T0" fmla="*/ 7 w 13"/>
                  <a:gd name="T1" fmla="*/ 3 h 3"/>
                  <a:gd name="T2" fmla="*/ 11 w 13"/>
                  <a:gd name="T3" fmla="*/ 3 h 3"/>
                  <a:gd name="T4" fmla="*/ 11 w 13"/>
                  <a:gd name="T5" fmla="*/ 2 h 3"/>
                  <a:gd name="T6" fmla="*/ 5 w 13"/>
                  <a:gd name="T7" fmla="*/ 1 h 3"/>
                  <a:gd name="T8" fmla="*/ 4 w 13"/>
                  <a:gd name="T9" fmla="*/ 3 h 3"/>
                  <a:gd name="T10" fmla="*/ 7 w 13"/>
                  <a:gd name="T11" fmla="*/ 3 h 3"/>
                </a:gdLst>
                <a:ahLst/>
                <a:cxnLst>
                  <a:cxn ang="0">
                    <a:pos x="T0" y="T1"/>
                  </a:cxn>
                  <a:cxn ang="0">
                    <a:pos x="T2" y="T3"/>
                  </a:cxn>
                  <a:cxn ang="0">
                    <a:pos x="T4" y="T5"/>
                  </a:cxn>
                  <a:cxn ang="0">
                    <a:pos x="T6" y="T7"/>
                  </a:cxn>
                  <a:cxn ang="0">
                    <a:pos x="T8" y="T9"/>
                  </a:cxn>
                  <a:cxn ang="0">
                    <a:pos x="T10" y="T11"/>
                  </a:cxn>
                </a:cxnLst>
                <a:rect l="0" t="0" r="r" b="b"/>
                <a:pathLst>
                  <a:path w="13" h="3">
                    <a:moveTo>
                      <a:pt x="7" y="3"/>
                    </a:moveTo>
                    <a:cubicBezTo>
                      <a:pt x="10" y="3"/>
                      <a:pt x="10" y="2"/>
                      <a:pt x="11" y="3"/>
                    </a:cubicBezTo>
                    <a:cubicBezTo>
                      <a:pt x="11" y="3"/>
                      <a:pt x="13" y="3"/>
                      <a:pt x="11" y="2"/>
                    </a:cubicBezTo>
                    <a:cubicBezTo>
                      <a:pt x="10" y="1"/>
                      <a:pt x="6" y="0"/>
                      <a:pt x="5" y="1"/>
                    </a:cubicBezTo>
                    <a:cubicBezTo>
                      <a:pt x="5" y="1"/>
                      <a:pt x="0" y="2"/>
                      <a:pt x="4" y="3"/>
                    </a:cubicBezTo>
                    <a:cubicBezTo>
                      <a:pt x="4" y="3"/>
                      <a:pt x="5" y="3"/>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421">
                <a:extLst>
                  <a:ext uri="{FF2B5EF4-FFF2-40B4-BE49-F238E27FC236}">
                    <a16:creationId xmlns:a16="http://schemas.microsoft.com/office/drawing/2014/main" id="{33B57B5C-8CE6-4A1A-8E2C-C0EF7768D8DD}"/>
                  </a:ext>
                </a:extLst>
              </p:cNvPr>
              <p:cNvSpPr>
                <a:spLocks/>
              </p:cNvSpPr>
              <p:nvPr/>
            </p:nvSpPr>
            <p:spPr bwMode="auto">
              <a:xfrm>
                <a:off x="1959" y="3744"/>
                <a:ext cx="14" cy="17"/>
              </a:xfrm>
              <a:custGeom>
                <a:avLst/>
                <a:gdLst>
                  <a:gd name="T0" fmla="*/ 6 w 10"/>
                  <a:gd name="T1" fmla="*/ 3 h 12"/>
                  <a:gd name="T2" fmla="*/ 5 w 10"/>
                  <a:gd name="T3" fmla="*/ 4 h 12"/>
                  <a:gd name="T4" fmla="*/ 5 w 10"/>
                  <a:gd name="T5" fmla="*/ 7 h 12"/>
                  <a:gd name="T6" fmla="*/ 2 w 10"/>
                  <a:gd name="T7" fmla="*/ 9 h 12"/>
                  <a:gd name="T8" fmla="*/ 8 w 10"/>
                  <a:gd name="T9" fmla="*/ 12 h 12"/>
                  <a:gd name="T10" fmla="*/ 8 w 10"/>
                  <a:gd name="T11" fmla="*/ 8 h 12"/>
                  <a:gd name="T12" fmla="*/ 6 w 10"/>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6" y="3"/>
                    </a:moveTo>
                    <a:cubicBezTo>
                      <a:pt x="6" y="0"/>
                      <a:pt x="5" y="1"/>
                      <a:pt x="5" y="4"/>
                    </a:cubicBezTo>
                    <a:cubicBezTo>
                      <a:pt x="5" y="7"/>
                      <a:pt x="5" y="8"/>
                      <a:pt x="5" y="7"/>
                    </a:cubicBezTo>
                    <a:cubicBezTo>
                      <a:pt x="4" y="7"/>
                      <a:pt x="3" y="7"/>
                      <a:pt x="2" y="9"/>
                    </a:cubicBezTo>
                    <a:cubicBezTo>
                      <a:pt x="0" y="11"/>
                      <a:pt x="7" y="11"/>
                      <a:pt x="8" y="12"/>
                    </a:cubicBezTo>
                    <a:cubicBezTo>
                      <a:pt x="10" y="12"/>
                      <a:pt x="9" y="9"/>
                      <a:pt x="8" y="8"/>
                    </a:cubicBezTo>
                    <a:cubicBezTo>
                      <a:pt x="7" y="6"/>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6" name="Freeform 422">
                <a:extLst>
                  <a:ext uri="{FF2B5EF4-FFF2-40B4-BE49-F238E27FC236}">
                    <a16:creationId xmlns:a16="http://schemas.microsoft.com/office/drawing/2014/main" id="{A6F23D3E-57BA-4251-B60B-95AE21B6BD7B}"/>
                  </a:ext>
                </a:extLst>
              </p:cNvPr>
              <p:cNvSpPr>
                <a:spLocks/>
              </p:cNvSpPr>
              <p:nvPr/>
            </p:nvSpPr>
            <p:spPr bwMode="auto">
              <a:xfrm>
                <a:off x="1967" y="3680"/>
                <a:ext cx="4" cy="7"/>
              </a:xfrm>
              <a:custGeom>
                <a:avLst/>
                <a:gdLst>
                  <a:gd name="T0" fmla="*/ 1 w 3"/>
                  <a:gd name="T1" fmla="*/ 4 h 5"/>
                  <a:gd name="T2" fmla="*/ 3 w 3"/>
                  <a:gd name="T3" fmla="*/ 2 h 5"/>
                  <a:gd name="T4" fmla="*/ 1 w 3"/>
                  <a:gd name="T5" fmla="*/ 4 h 5"/>
                </a:gdLst>
                <a:ahLst/>
                <a:cxnLst>
                  <a:cxn ang="0">
                    <a:pos x="T0" y="T1"/>
                  </a:cxn>
                  <a:cxn ang="0">
                    <a:pos x="T2" y="T3"/>
                  </a:cxn>
                  <a:cxn ang="0">
                    <a:pos x="T4" y="T5"/>
                  </a:cxn>
                </a:cxnLst>
                <a:rect l="0" t="0" r="r" b="b"/>
                <a:pathLst>
                  <a:path w="3" h="5">
                    <a:moveTo>
                      <a:pt x="1" y="4"/>
                    </a:moveTo>
                    <a:cubicBezTo>
                      <a:pt x="2" y="5"/>
                      <a:pt x="3" y="2"/>
                      <a:pt x="3" y="2"/>
                    </a:cubicBezTo>
                    <a:cubicBezTo>
                      <a:pt x="2"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7" name="Freeform 423">
                <a:extLst>
                  <a:ext uri="{FF2B5EF4-FFF2-40B4-BE49-F238E27FC236}">
                    <a16:creationId xmlns:a16="http://schemas.microsoft.com/office/drawing/2014/main" id="{FFAEFCDE-D7D9-4DDA-9076-A4D61BFAC4E5}"/>
                  </a:ext>
                </a:extLst>
              </p:cNvPr>
              <p:cNvSpPr>
                <a:spLocks/>
              </p:cNvSpPr>
              <p:nvPr/>
            </p:nvSpPr>
            <p:spPr bwMode="auto">
              <a:xfrm>
                <a:off x="1973" y="3676"/>
                <a:ext cx="5" cy="9"/>
              </a:xfrm>
              <a:custGeom>
                <a:avLst/>
                <a:gdLst>
                  <a:gd name="T0" fmla="*/ 2 w 4"/>
                  <a:gd name="T1" fmla="*/ 6 h 7"/>
                  <a:gd name="T2" fmla="*/ 4 w 4"/>
                  <a:gd name="T3" fmla="*/ 4 h 7"/>
                  <a:gd name="T4" fmla="*/ 0 w 4"/>
                  <a:gd name="T5" fmla="*/ 5 h 7"/>
                  <a:gd name="T6" fmla="*/ 2 w 4"/>
                  <a:gd name="T7" fmla="*/ 6 h 7"/>
                </a:gdLst>
                <a:ahLst/>
                <a:cxnLst>
                  <a:cxn ang="0">
                    <a:pos x="T0" y="T1"/>
                  </a:cxn>
                  <a:cxn ang="0">
                    <a:pos x="T2" y="T3"/>
                  </a:cxn>
                  <a:cxn ang="0">
                    <a:pos x="T4" y="T5"/>
                  </a:cxn>
                  <a:cxn ang="0">
                    <a:pos x="T6" y="T7"/>
                  </a:cxn>
                </a:cxnLst>
                <a:rect l="0" t="0" r="r" b="b"/>
                <a:pathLst>
                  <a:path w="4" h="7">
                    <a:moveTo>
                      <a:pt x="2" y="6"/>
                    </a:moveTo>
                    <a:cubicBezTo>
                      <a:pt x="4" y="5"/>
                      <a:pt x="4" y="6"/>
                      <a:pt x="4" y="4"/>
                    </a:cubicBezTo>
                    <a:cubicBezTo>
                      <a:pt x="3" y="2"/>
                      <a:pt x="1" y="0"/>
                      <a:pt x="0" y="5"/>
                    </a:cubicBezTo>
                    <a:cubicBezTo>
                      <a:pt x="0" y="5"/>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8" name="Freeform 424">
                <a:extLst>
                  <a:ext uri="{FF2B5EF4-FFF2-40B4-BE49-F238E27FC236}">
                    <a16:creationId xmlns:a16="http://schemas.microsoft.com/office/drawing/2014/main" id="{5560A798-3427-425F-9F0A-B6AE8EBD90D6}"/>
                  </a:ext>
                </a:extLst>
              </p:cNvPr>
              <p:cNvSpPr>
                <a:spLocks/>
              </p:cNvSpPr>
              <p:nvPr/>
            </p:nvSpPr>
            <p:spPr bwMode="auto">
              <a:xfrm>
                <a:off x="1981" y="3680"/>
                <a:ext cx="3" cy="5"/>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1"/>
                      <a:pt x="2" y="4"/>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9" name="Freeform 425">
                <a:extLst>
                  <a:ext uri="{FF2B5EF4-FFF2-40B4-BE49-F238E27FC236}">
                    <a16:creationId xmlns:a16="http://schemas.microsoft.com/office/drawing/2014/main" id="{2FFB4D1B-58F7-41C4-B721-D20D432C516A}"/>
                  </a:ext>
                </a:extLst>
              </p:cNvPr>
              <p:cNvSpPr>
                <a:spLocks/>
              </p:cNvSpPr>
              <p:nvPr/>
            </p:nvSpPr>
            <p:spPr bwMode="auto">
              <a:xfrm>
                <a:off x="1987" y="3678"/>
                <a:ext cx="2" cy="7"/>
              </a:xfrm>
              <a:custGeom>
                <a:avLst/>
                <a:gdLst>
                  <a:gd name="T0" fmla="*/ 2 w 2"/>
                  <a:gd name="T1" fmla="*/ 2 h 5"/>
                  <a:gd name="T2" fmla="*/ 0 w 2"/>
                  <a:gd name="T3" fmla="*/ 2 h 5"/>
                  <a:gd name="T4" fmla="*/ 1 w 2"/>
                  <a:gd name="T5" fmla="*/ 4 h 5"/>
                  <a:gd name="T6" fmla="*/ 2 w 2"/>
                  <a:gd name="T7" fmla="*/ 2 h 5"/>
                </a:gdLst>
                <a:ahLst/>
                <a:cxnLst>
                  <a:cxn ang="0">
                    <a:pos x="T0" y="T1"/>
                  </a:cxn>
                  <a:cxn ang="0">
                    <a:pos x="T2" y="T3"/>
                  </a:cxn>
                  <a:cxn ang="0">
                    <a:pos x="T4" y="T5"/>
                  </a:cxn>
                  <a:cxn ang="0">
                    <a:pos x="T6" y="T7"/>
                  </a:cxn>
                </a:cxnLst>
                <a:rect l="0" t="0" r="r" b="b"/>
                <a:pathLst>
                  <a:path w="2" h="5">
                    <a:moveTo>
                      <a:pt x="2" y="2"/>
                    </a:moveTo>
                    <a:cubicBezTo>
                      <a:pt x="2" y="0"/>
                      <a:pt x="1" y="0"/>
                      <a:pt x="0" y="2"/>
                    </a:cubicBezTo>
                    <a:cubicBezTo>
                      <a:pt x="0" y="2"/>
                      <a:pt x="0" y="4"/>
                      <a:pt x="1" y="4"/>
                    </a:cubicBezTo>
                    <a:cubicBezTo>
                      <a:pt x="2" y="5"/>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0" name="Freeform 426">
                <a:extLst>
                  <a:ext uri="{FF2B5EF4-FFF2-40B4-BE49-F238E27FC236}">
                    <a16:creationId xmlns:a16="http://schemas.microsoft.com/office/drawing/2014/main" id="{1BF28B8F-06E2-4CF0-A93A-A9C1231CC7FD}"/>
                  </a:ext>
                </a:extLst>
              </p:cNvPr>
              <p:cNvSpPr>
                <a:spLocks/>
              </p:cNvSpPr>
              <p:nvPr/>
            </p:nvSpPr>
            <p:spPr bwMode="auto">
              <a:xfrm>
                <a:off x="1980" y="3677"/>
                <a:ext cx="8" cy="4"/>
              </a:xfrm>
              <a:custGeom>
                <a:avLst/>
                <a:gdLst>
                  <a:gd name="T0" fmla="*/ 4 w 6"/>
                  <a:gd name="T1" fmla="*/ 1 h 3"/>
                  <a:gd name="T2" fmla="*/ 0 w 6"/>
                  <a:gd name="T3" fmla="*/ 1 h 3"/>
                  <a:gd name="T4" fmla="*/ 3 w 6"/>
                  <a:gd name="T5" fmla="*/ 2 h 3"/>
                  <a:gd name="T6" fmla="*/ 4 w 6"/>
                  <a:gd name="T7" fmla="*/ 1 h 3"/>
                </a:gdLst>
                <a:ahLst/>
                <a:cxnLst>
                  <a:cxn ang="0">
                    <a:pos x="T0" y="T1"/>
                  </a:cxn>
                  <a:cxn ang="0">
                    <a:pos x="T2" y="T3"/>
                  </a:cxn>
                  <a:cxn ang="0">
                    <a:pos x="T4" y="T5"/>
                  </a:cxn>
                  <a:cxn ang="0">
                    <a:pos x="T6" y="T7"/>
                  </a:cxn>
                </a:cxnLst>
                <a:rect l="0" t="0" r="r" b="b"/>
                <a:pathLst>
                  <a:path w="6" h="3">
                    <a:moveTo>
                      <a:pt x="4" y="1"/>
                    </a:moveTo>
                    <a:cubicBezTo>
                      <a:pt x="2" y="0"/>
                      <a:pt x="1" y="0"/>
                      <a:pt x="0" y="1"/>
                    </a:cubicBezTo>
                    <a:cubicBezTo>
                      <a:pt x="0" y="2"/>
                      <a:pt x="1" y="3"/>
                      <a:pt x="3" y="2"/>
                    </a:cubicBezTo>
                    <a:cubicBezTo>
                      <a:pt x="3" y="2"/>
                      <a:pt x="6"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1" name="Freeform 427">
                <a:extLst>
                  <a:ext uri="{FF2B5EF4-FFF2-40B4-BE49-F238E27FC236}">
                    <a16:creationId xmlns:a16="http://schemas.microsoft.com/office/drawing/2014/main" id="{22FADA3E-A6EA-416A-9D57-20D1EBDCB4F2}"/>
                  </a:ext>
                </a:extLst>
              </p:cNvPr>
              <p:cNvSpPr>
                <a:spLocks/>
              </p:cNvSpPr>
              <p:nvPr/>
            </p:nvSpPr>
            <p:spPr bwMode="auto">
              <a:xfrm>
                <a:off x="1971" y="367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1" y="1"/>
                    </a:cubicBezTo>
                    <a:cubicBezTo>
                      <a:pt x="0" y="1"/>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2" name="Freeform 428">
                <a:extLst>
                  <a:ext uri="{FF2B5EF4-FFF2-40B4-BE49-F238E27FC236}">
                    <a16:creationId xmlns:a16="http://schemas.microsoft.com/office/drawing/2014/main" id="{743494A6-F254-42E6-A1E0-0EF0C9270370}"/>
                  </a:ext>
                </a:extLst>
              </p:cNvPr>
              <p:cNvSpPr>
                <a:spLocks/>
              </p:cNvSpPr>
              <p:nvPr/>
            </p:nvSpPr>
            <p:spPr bwMode="auto">
              <a:xfrm>
                <a:off x="1959" y="3660"/>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2"/>
                      <a:pt x="1" y="2"/>
                    </a:cubicBezTo>
                    <a:cubicBezTo>
                      <a:pt x="1" y="2"/>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3" name="Freeform 429">
                <a:extLst>
                  <a:ext uri="{FF2B5EF4-FFF2-40B4-BE49-F238E27FC236}">
                    <a16:creationId xmlns:a16="http://schemas.microsoft.com/office/drawing/2014/main" id="{0FE262A6-44B1-4AD9-BED3-C19F83F76BB3}"/>
                  </a:ext>
                </a:extLst>
              </p:cNvPr>
              <p:cNvSpPr>
                <a:spLocks/>
              </p:cNvSpPr>
              <p:nvPr/>
            </p:nvSpPr>
            <p:spPr bwMode="auto">
              <a:xfrm>
                <a:off x="1974" y="3670"/>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1"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4" name="Freeform 430">
                <a:extLst>
                  <a:ext uri="{FF2B5EF4-FFF2-40B4-BE49-F238E27FC236}">
                    <a16:creationId xmlns:a16="http://schemas.microsoft.com/office/drawing/2014/main" id="{429B621D-221A-47D4-A0B9-0E8178A0DEB1}"/>
                  </a:ext>
                </a:extLst>
              </p:cNvPr>
              <p:cNvSpPr>
                <a:spLocks/>
              </p:cNvSpPr>
              <p:nvPr/>
            </p:nvSpPr>
            <p:spPr bwMode="auto">
              <a:xfrm>
                <a:off x="1978" y="3671"/>
                <a:ext cx="9" cy="5"/>
              </a:xfrm>
              <a:custGeom>
                <a:avLst/>
                <a:gdLst>
                  <a:gd name="T0" fmla="*/ 6 w 6"/>
                  <a:gd name="T1" fmla="*/ 2 h 3"/>
                  <a:gd name="T2" fmla="*/ 3 w 6"/>
                  <a:gd name="T3" fmla="*/ 0 h 3"/>
                  <a:gd name="T4" fmla="*/ 2 w 6"/>
                  <a:gd name="T5" fmla="*/ 2 h 3"/>
                  <a:gd name="T6" fmla="*/ 6 w 6"/>
                  <a:gd name="T7" fmla="*/ 2 h 3"/>
                </a:gdLst>
                <a:ahLst/>
                <a:cxnLst>
                  <a:cxn ang="0">
                    <a:pos x="T0" y="T1"/>
                  </a:cxn>
                  <a:cxn ang="0">
                    <a:pos x="T2" y="T3"/>
                  </a:cxn>
                  <a:cxn ang="0">
                    <a:pos x="T4" y="T5"/>
                  </a:cxn>
                  <a:cxn ang="0">
                    <a:pos x="T6" y="T7"/>
                  </a:cxn>
                </a:cxnLst>
                <a:rect l="0" t="0" r="r" b="b"/>
                <a:pathLst>
                  <a:path w="6" h="3">
                    <a:moveTo>
                      <a:pt x="6" y="2"/>
                    </a:moveTo>
                    <a:cubicBezTo>
                      <a:pt x="6" y="2"/>
                      <a:pt x="4" y="1"/>
                      <a:pt x="3" y="0"/>
                    </a:cubicBezTo>
                    <a:cubicBezTo>
                      <a:pt x="2" y="0"/>
                      <a:pt x="0" y="2"/>
                      <a:pt x="2" y="2"/>
                    </a:cubicBezTo>
                    <a:cubicBezTo>
                      <a:pt x="2" y="2"/>
                      <a:pt x="6"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5" name="Freeform 431">
                <a:extLst>
                  <a:ext uri="{FF2B5EF4-FFF2-40B4-BE49-F238E27FC236}">
                    <a16:creationId xmlns:a16="http://schemas.microsoft.com/office/drawing/2014/main" id="{8EE7AC7A-7E2D-4D39-9456-88C89C8058AF}"/>
                  </a:ext>
                </a:extLst>
              </p:cNvPr>
              <p:cNvSpPr>
                <a:spLocks/>
              </p:cNvSpPr>
              <p:nvPr/>
            </p:nvSpPr>
            <p:spPr bwMode="auto">
              <a:xfrm>
                <a:off x="1977" y="3666"/>
                <a:ext cx="11" cy="10"/>
              </a:xfrm>
              <a:custGeom>
                <a:avLst/>
                <a:gdLst>
                  <a:gd name="T0" fmla="*/ 8 w 8"/>
                  <a:gd name="T1" fmla="*/ 4 h 7"/>
                  <a:gd name="T2" fmla="*/ 5 w 8"/>
                  <a:gd name="T3" fmla="*/ 0 h 7"/>
                  <a:gd name="T4" fmla="*/ 2 w 8"/>
                  <a:gd name="T5" fmla="*/ 2 h 7"/>
                  <a:gd name="T6" fmla="*/ 8 w 8"/>
                  <a:gd name="T7" fmla="*/ 4 h 7"/>
                </a:gdLst>
                <a:ahLst/>
                <a:cxnLst>
                  <a:cxn ang="0">
                    <a:pos x="T0" y="T1"/>
                  </a:cxn>
                  <a:cxn ang="0">
                    <a:pos x="T2" y="T3"/>
                  </a:cxn>
                  <a:cxn ang="0">
                    <a:pos x="T4" y="T5"/>
                  </a:cxn>
                  <a:cxn ang="0">
                    <a:pos x="T6" y="T7"/>
                  </a:cxn>
                </a:cxnLst>
                <a:rect l="0" t="0" r="r" b="b"/>
                <a:pathLst>
                  <a:path w="8" h="7">
                    <a:moveTo>
                      <a:pt x="8" y="4"/>
                    </a:moveTo>
                    <a:cubicBezTo>
                      <a:pt x="8" y="1"/>
                      <a:pt x="7" y="0"/>
                      <a:pt x="5" y="0"/>
                    </a:cubicBezTo>
                    <a:cubicBezTo>
                      <a:pt x="4" y="0"/>
                      <a:pt x="0" y="1"/>
                      <a:pt x="2" y="2"/>
                    </a:cubicBezTo>
                    <a:cubicBezTo>
                      <a:pt x="2" y="2"/>
                      <a:pt x="8" y="7"/>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6" name="Freeform 432">
                <a:extLst>
                  <a:ext uri="{FF2B5EF4-FFF2-40B4-BE49-F238E27FC236}">
                    <a16:creationId xmlns:a16="http://schemas.microsoft.com/office/drawing/2014/main" id="{F7960B91-7BAF-46F1-B389-127F8DB0A7BA}"/>
                  </a:ext>
                </a:extLst>
              </p:cNvPr>
              <p:cNvSpPr>
                <a:spLocks/>
              </p:cNvSpPr>
              <p:nvPr/>
            </p:nvSpPr>
            <p:spPr bwMode="auto">
              <a:xfrm>
                <a:off x="1976" y="3663"/>
                <a:ext cx="9" cy="3"/>
              </a:xfrm>
              <a:custGeom>
                <a:avLst/>
                <a:gdLst>
                  <a:gd name="T0" fmla="*/ 5 w 7"/>
                  <a:gd name="T1" fmla="*/ 1 h 2"/>
                  <a:gd name="T2" fmla="*/ 2 w 7"/>
                  <a:gd name="T3" fmla="*/ 2 h 2"/>
                  <a:gd name="T4" fmla="*/ 5 w 7"/>
                  <a:gd name="T5" fmla="*/ 1 h 2"/>
                </a:gdLst>
                <a:ahLst/>
                <a:cxnLst>
                  <a:cxn ang="0">
                    <a:pos x="T0" y="T1"/>
                  </a:cxn>
                  <a:cxn ang="0">
                    <a:pos x="T2" y="T3"/>
                  </a:cxn>
                  <a:cxn ang="0">
                    <a:pos x="T4" y="T5"/>
                  </a:cxn>
                </a:cxnLst>
                <a:rect l="0" t="0" r="r" b="b"/>
                <a:pathLst>
                  <a:path w="7" h="2">
                    <a:moveTo>
                      <a:pt x="5" y="1"/>
                    </a:moveTo>
                    <a:cubicBezTo>
                      <a:pt x="3" y="0"/>
                      <a:pt x="0" y="1"/>
                      <a:pt x="2" y="2"/>
                    </a:cubicBezTo>
                    <a:cubicBezTo>
                      <a:pt x="2" y="2"/>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7" name="Freeform 433">
                <a:extLst>
                  <a:ext uri="{FF2B5EF4-FFF2-40B4-BE49-F238E27FC236}">
                    <a16:creationId xmlns:a16="http://schemas.microsoft.com/office/drawing/2014/main" id="{4FCB71D5-103E-4DB1-AD35-84CFC5FAB030}"/>
                  </a:ext>
                </a:extLst>
              </p:cNvPr>
              <p:cNvSpPr>
                <a:spLocks/>
              </p:cNvSpPr>
              <p:nvPr/>
            </p:nvSpPr>
            <p:spPr bwMode="auto">
              <a:xfrm>
                <a:off x="1984" y="3660"/>
                <a:ext cx="4" cy="5"/>
              </a:xfrm>
              <a:custGeom>
                <a:avLst/>
                <a:gdLst>
                  <a:gd name="T0" fmla="*/ 2 w 3"/>
                  <a:gd name="T1" fmla="*/ 0 h 3"/>
                  <a:gd name="T2" fmla="*/ 2 w 3"/>
                  <a:gd name="T3" fmla="*/ 3 h 3"/>
                  <a:gd name="T4" fmla="*/ 2 w 3"/>
                  <a:gd name="T5" fmla="*/ 0 h 3"/>
                </a:gdLst>
                <a:ahLst/>
                <a:cxnLst>
                  <a:cxn ang="0">
                    <a:pos x="T0" y="T1"/>
                  </a:cxn>
                  <a:cxn ang="0">
                    <a:pos x="T2" y="T3"/>
                  </a:cxn>
                  <a:cxn ang="0">
                    <a:pos x="T4" y="T5"/>
                  </a:cxn>
                </a:cxnLst>
                <a:rect l="0" t="0" r="r" b="b"/>
                <a:pathLst>
                  <a:path w="3" h="3">
                    <a:moveTo>
                      <a:pt x="2" y="0"/>
                    </a:moveTo>
                    <a:cubicBezTo>
                      <a:pt x="0" y="0"/>
                      <a:pt x="1" y="2"/>
                      <a:pt x="2" y="3"/>
                    </a:cubicBezTo>
                    <a:cubicBezTo>
                      <a:pt x="2"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8" name="Freeform 434">
                <a:extLst>
                  <a:ext uri="{FF2B5EF4-FFF2-40B4-BE49-F238E27FC236}">
                    <a16:creationId xmlns:a16="http://schemas.microsoft.com/office/drawing/2014/main" id="{B61E54B7-00B9-4843-A59B-D80FFDC6488D}"/>
                  </a:ext>
                </a:extLst>
              </p:cNvPr>
              <p:cNvSpPr>
                <a:spLocks/>
              </p:cNvSpPr>
              <p:nvPr/>
            </p:nvSpPr>
            <p:spPr bwMode="auto">
              <a:xfrm>
                <a:off x="1994" y="3650"/>
                <a:ext cx="16" cy="15"/>
              </a:xfrm>
              <a:custGeom>
                <a:avLst/>
                <a:gdLst>
                  <a:gd name="T0" fmla="*/ 3 w 12"/>
                  <a:gd name="T1" fmla="*/ 4 h 11"/>
                  <a:gd name="T2" fmla="*/ 1 w 12"/>
                  <a:gd name="T3" fmla="*/ 6 h 11"/>
                  <a:gd name="T4" fmla="*/ 3 w 12"/>
                  <a:gd name="T5" fmla="*/ 8 h 11"/>
                  <a:gd name="T6" fmla="*/ 2 w 12"/>
                  <a:gd name="T7" fmla="*/ 9 h 11"/>
                  <a:gd name="T8" fmla="*/ 4 w 12"/>
                  <a:gd name="T9" fmla="*/ 10 h 11"/>
                  <a:gd name="T10" fmla="*/ 7 w 12"/>
                  <a:gd name="T11" fmla="*/ 8 h 11"/>
                  <a:gd name="T12" fmla="*/ 9 w 12"/>
                  <a:gd name="T13" fmla="*/ 6 h 11"/>
                  <a:gd name="T14" fmla="*/ 9 w 12"/>
                  <a:gd name="T15" fmla="*/ 5 h 11"/>
                  <a:gd name="T16" fmla="*/ 11 w 12"/>
                  <a:gd name="T17" fmla="*/ 3 h 11"/>
                  <a:gd name="T18" fmla="*/ 7 w 12"/>
                  <a:gd name="T19" fmla="*/ 3 h 11"/>
                  <a:gd name="T20" fmla="*/ 6 w 12"/>
                  <a:gd name="T21" fmla="*/ 1 h 11"/>
                  <a:gd name="T22" fmla="*/ 4 w 12"/>
                  <a:gd name="T23" fmla="*/ 2 h 11"/>
                  <a:gd name="T24" fmla="*/ 4 w 12"/>
                  <a:gd name="T25" fmla="*/ 4 h 11"/>
                  <a:gd name="T26" fmla="*/ 3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3" y="4"/>
                    </a:moveTo>
                    <a:cubicBezTo>
                      <a:pt x="1" y="5"/>
                      <a:pt x="0" y="5"/>
                      <a:pt x="1" y="6"/>
                    </a:cubicBezTo>
                    <a:cubicBezTo>
                      <a:pt x="3" y="7"/>
                      <a:pt x="4" y="8"/>
                      <a:pt x="3" y="8"/>
                    </a:cubicBezTo>
                    <a:cubicBezTo>
                      <a:pt x="1" y="9"/>
                      <a:pt x="1" y="9"/>
                      <a:pt x="2" y="9"/>
                    </a:cubicBezTo>
                    <a:cubicBezTo>
                      <a:pt x="2" y="9"/>
                      <a:pt x="3" y="11"/>
                      <a:pt x="4" y="10"/>
                    </a:cubicBezTo>
                    <a:cubicBezTo>
                      <a:pt x="6" y="9"/>
                      <a:pt x="6" y="8"/>
                      <a:pt x="7" y="8"/>
                    </a:cubicBezTo>
                    <a:cubicBezTo>
                      <a:pt x="8" y="8"/>
                      <a:pt x="10" y="7"/>
                      <a:pt x="9" y="6"/>
                    </a:cubicBezTo>
                    <a:cubicBezTo>
                      <a:pt x="7" y="6"/>
                      <a:pt x="8" y="5"/>
                      <a:pt x="9" y="5"/>
                    </a:cubicBezTo>
                    <a:cubicBezTo>
                      <a:pt x="11" y="5"/>
                      <a:pt x="12" y="4"/>
                      <a:pt x="11" y="3"/>
                    </a:cubicBezTo>
                    <a:cubicBezTo>
                      <a:pt x="10" y="2"/>
                      <a:pt x="8" y="2"/>
                      <a:pt x="7" y="3"/>
                    </a:cubicBezTo>
                    <a:cubicBezTo>
                      <a:pt x="7" y="3"/>
                      <a:pt x="8" y="0"/>
                      <a:pt x="6" y="1"/>
                    </a:cubicBezTo>
                    <a:cubicBezTo>
                      <a:pt x="5" y="1"/>
                      <a:pt x="3" y="1"/>
                      <a:pt x="4" y="2"/>
                    </a:cubicBezTo>
                    <a:cubicBezTo>
                      <a:pt x="4" y="3"/>
                      <a:pt x="5" y="4"/>
                      <a:pt x="4" y="4"/>
                    </a:cubicBezTo>
                    <a:cubicBezTo>
                      <a:pt x="3" y="4"/>
                      <a:pt x="4"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9" name="Freeform 435">
                <a:extLst>
                  <a:ext uri="{FF2B5EF4-FFF2-40B4-BE49-F238E27FC236}">
                    <a16:creationId xmlns:a16="http://schemas.microsoft.com/office/drawing/2014/main" id="{47BDEEF7-8DB0-4115-A3C2-8B5760501D03}"/>
                  </a:ext>
                </a:extLst>
              </p:cNvPr>
              <p:cNvSpPr>
                <a:spLocks/>
              </p:cNvSpPr>
              <p:nvPr/>
            </p:nvSpPr>
            <p:spPr bwMode="auto">
              <a:xfrm>
                <a:off x="1965" y="3655"/>
                <a:ext cx="2" cy="3"/>
              </a:xfrm>
              <a:custGeom>
                <a:avLst/>
                <a:gdLst>
                  <a:gd name="T0" fmla="*/ 2 w 2"/>
                  <a:gd name="T1" fmla="*/ 2 h 2"/>
                  <a:gd name="T2" fmla="*/ 2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2" y="1"/>
                    </a:cubicBezTo>
                    <a:cubicBezTo>
                      <a:pt x="1" y="1"/>
                      <a:pt x="0"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0" name="Freeform 436">
                <a:extLst>
                  <a:ext uri="{FF2B5EF4-FFF2-40B4-BE49-F238E27FC236}">
                    <a16:creationId xmlns:a16="http://schemas.microsoft.com/office/drawing/2014/main" id="{C7131AE0-AA63-4403-8D93-34919A51F1B4}"/>
                  </a:ext>
                </a:extLst>
              </p:cNvPr>
              <p:cNvSpPr>
                <a:spLocks/>
              </p:cNvSpPr>
              <p:nvPr/>
            </p:nvSpPr>
            <p:spPr bwMode="auto">
              <a:xfrm>
                <a:off x="1969" y="3656"/>
                <a:ext cx="5" cy="3"/>
              </a:xfrm>
              <a:custGeom>
                <a:avLst/>
                <a:gdLst>
                  <a:gd name="T0" fmla="*/ 1 w 4"/>
                  <a:gd name="T1" fmla="*/ 1 h 2"/>
                  <a:gd name="T2" fmla="*/ 3 w 4"/>
                  <a:gd name="T3" fmla="*/ 1 h 2"/>
                  <a:gd name="T4" fmla="*/ 1 w 4"/>
                  <a:gd name="T5" fmla="*/ 1 h 2"/>
                </a:gdLst>
                <a:ahLst/>
                <a:cxnLst>
                  <a:cxn ang="0">
                    <a:pos x="T0" y="T1"/>
                  </a:cxn>
                  <a:cxn ang="0">
                    <a:pos x="T2" y="T3"/>
                  </a:cxn>
                  <a:cxn ang="0">
                    <a:pos x="T4" y="T5"/>
                  </a:cxn>
                </a:cxnLst>
                <a:rect l="0" t="0" r="r" b="b"/>
                <a:pathLst>
                  <a:path w="4" h="2">
                    <a:moveTo>
                      <a:pt x="1" y="1"/>
                    </a:moveTo>
                    <a:cubicBezTo>
                      <a:pt x="1" y="1"/>
                      <a:pt x="4" y="2"/>
                      <a:pt x="3" y="1"/>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1" name="Freeform 437">
                <a:extLst>
                  <a:ext uri="{FF2B5EF4-FFF2-40B4-BE49-F238E27FC236}">
                    <a16:creationId xmlns:a16="http://schemas.microsoft.com/office/drawing/2014/main" id="{6F8B5DE2-DD8C-47BC-A1D5-4DEDDCFF0B34}"/>
                  </a:ext>
                </a:extLst>
              </p:cNvPr>
              <p:cNvSpPr>
                <a:spLocks/>
              </p:cNvSpPr>
              <p:nvPr/>
            </p:nvSpPr>
            <p:spPr bwMode="auto">
              <a:xfrm>
                <a:off x="1973" y="3659"/>
                <a:ext cx="1" cy="4"/>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0"/>
                      <a:pt x="0" y="0"/>
                      <a:pt x="0" y="0"/>
                    </a:cubicBezTo>
                    <a:cubicBezTo>
                      <a:pt x="0" y="0"/>
                      <a:pt x="1"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2" name="Freeform 438">
                <a:extLst>
                  <a:ext uri="{FF2B5EF4-FFF2-40B4-BE49-F238E27FC236}">
                    <a16:creationId xmlns:a16="http://schemas.microsoft.com/office/drawing/2014/main" id="{5AFF38B9-7584-4C32-843E-E8C13AEEC127}"/>
                  </a:ext>
                </a:extLst>
              </p:cNvPr>
              <p:cNvSpPr>
                <a:spLocks/>
              </p:cNvSpPr>
              <p:nvPr/>
            </p:nvSpPr>
            <p:spPr bwMode="auto">
              <a:xfrm>
                <a:off x="1976" y="3655"/>
                <a:ext cx="9" cy="7"/>
              </a:xfrm>
              <a:custGeom>
                <a:avLst/>
                <a:gdLst>
                  <a:gd name="T0" fmla="*/ 2 w 7"/>
                  <a:gd name="T1" fmla="*/ 4 h 5"/>
                  <a:gd name="T2" fmla="*/ 6 w 7"/>
                  <a:gd name="T3" fmla="*/ 2 h 5"/>
                  <a:gd name="T4" fmla="*/ 5 w 7"/>
                  <a:gd name="T5" fmla="*/ 1 h 5"/>
                  <a:gd name="T6" fmla="*/ 0 w 7"/>
                  <a:gd name="T7" fmla="*/ 2 h 5"/>
                  <a:gd name="T8" fmla="*/ 2 w 7"/>
                  <a:gd name="T9" fmla="*/ 4 h 5"/>
                </a:gdLst>
                <a:ahLst/>
                <a:cxnLst>
                  <a:cxn ang="0">
                    <a:pos x="T0" y="T1"/>
                  </a:cxn>
                  <a:cxn ang="0">
                    <a:pos x="T2" y="T3"/>
                  </a:cxn>
                  <a:cxn ang="0">
                    <a:pos x="T4" y="T5"/>
                  </a:cxn>
                  <a:cxn ang="0">
                    <a:pos x="T6" y="T7"/>
                  </a:cxn>
                  <a:cxn ang="0">
                    <a:pos x="T8" y="T9"/>
                  </a:cxn>
                </a:cxnLst>
                <a:rect l="0" t="0" r="r" b="b"/>
                <a:pathLst>
                  <a:path w="7" h="5">
                    <a:moveTo>
                      <a:pt x="2" y="4"/>
                    </a:moveTo>
                    <a:cubicBezTo>
                      <a:pt x="4" y="4"/>
                      <a:pt x="5" y="2"/>
                      <a:pt x="6" y="2"/>
                    </a:cubicBezTo>
                    <a:cubicBezTo>
                      <a:pt x="7" y="3"/>
                      <a:pt x="7" y="1"/>
                      <a:pt x="5" y="1"/>
                    </a:cubicBezTo>
                    <a:cubicBezTo>
                      <a:pt x="3" y="0"/>
                      <a:pt x="0" y="1"/>
                      <a:pt x="0" y="2"/>
                    </a:cubicBezTo>
                    <a:cubicBezTo>
                      <a:pt x="0" y="2"/>
                      <a:pt x="0" y="5"/>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3" name="Freeform 439">
                <a:extLst>
                  <a:ext uri="{FF2B5EF4-FFF2-40B4-BE49-F238E27FC236}">
                    <a16:creationId xmlns:a16="http://schemas.microsoft.com/office/drawing/2014/main" id="{A49FFE7C-87D1-4CA7-B907-B15314935629}"/>
                  </a:ext>
                </a:extLst>
              </p:cNvPr>
              <p:cNvSpPr>
                <a:spLocks/>
              </p:cNvSpPr>
              <p:nvPr/>
            </p:nvSpPr>
            <p:spPr bwMode="auto">
              <a:xfrm>
                <a:off x="1985" y="3655"/>
                <a:ext cx="4" cy="4"/>
              </a:xfrm>
              <a:custGeom>
                <a:avLst/>
                <a:gdLst>
                  <a:gd name="T0" fmla="*/ 3 w 3"/>
                  <a:gd name="T1" fmla="*/ 1 h 3"/>
                  <a:gd name="T2" fmla="*/ 1 w 3"/>
                  <a:gd name="T3" fmla="*/ 1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3" y="0"/>
                      <a:pt x="1" y="0"/>
                      <a:pt x="1" y="1"/>
                    </a:cubicBezTo>
                    <a:cubicBezTo>
                      <a:pt x="1" y="1"/>
                      <a:pt x="0" y="3"/>
                      <a:pt x="1" y="3"/>
                    </a:cubicBezTo>
                    <a:cubicBezTo>
                      <a:pt x="3" y="2"/>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4" name="Freeform 440">
                <a:extLst>
                  <a:ext uri="{FF2B5EF4-FFF2-40B4-BE49-F238E27FC236}">
                    <a16:creationId xmlns:a16="http://schemas.microsoft.com/office/drawing/2014/main" id="{34C99A95-E902-4C60-AEEE-94C8DBE12071}"/>
                  </a:ext>
                </a:extLst>
              </p:cNvPr>
              <p:cNvSpPr>
                <a:spLocks/>
              </p:cNvSpPr>
              <p:nvPr/>
            </p:nvSpPr>
            <p:spPr bwMode="auto">
              <a:xfrm>
                <a:off x="1980" y="3652"/>
                <a:ext cx="3" cy="3"/>
              </a:xfrm>
              <a:custGeom>
                <a:avLst/>
                <a:gdLst>
                  <a:gd name="T0" fmla="*/ 0 w 2"/>
                  <a:gd name="T1" fmla="*/ 1 h 2"/>
                  <a:gd name="T2" fmla="*/ 1 w 2"/>
                  <a:gd name="T3" fmla="*/ 2 h 2"/>
                  <a:gd name="T4" fmla="*/ 0 w 2"/>
                  <a:gd name="T5" fmla="*/ 1 h 2"/>
                </a:gdLst>
                <a:ahLst/>
                <a:cxnLst>
                  <a:cxn ang="0">
                    <a:pos x="T0" y="T1"/>
                  </a:cxn>
                  <a:cxn ang="0">
                    <a:pos x="T2" y="T3"/>
                  </a:cxn>
                  <a:cxn ang="0">
                    <a:pos x="T4" y="T5"/>
                  </a:cxn>
                </a:cxnLst>
                <a:rect l="0" t="0" r="r" b="b"/>
                <a:pathLst>
                  <a:path w="2" h="2">
                    <a:moveTo>
                      <a:pt x="0" y="1"/>
                    </a:moveTo>
                    <a:cubicBezTo>
                      <a:pt x="0" y="1"/>
                      <a:pt x="0" y="2"/>
                      <a:pt x="1"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5" name="Freeform 441">
                <a:extLst>
                  <a:ext uri="{FF2B5EF4-FFF2-40B4-BE49-F238E27FC236}">
                    <a16:creationId xmlns:a16="http://schemas.microsoft.com/office/drawing/2014/main" id="{9649F85F-EE44-460F-9BB7-409E4DB47693}"/>
                  </a:ext>
                </a:extLst>
              </p:cNvPr>
              <p:cNvSpPr>
                <a:spLocks/>
              </p:cNvSpPr>
              <p:nvPr/>
            </p:nvSpPr>
            <p:spPr bwMode="auto">
              <a:xfrm>
                <a:off x="1971" y="3651"/>
                <a:ext cx="9" cy="1"/>
              </a:xfrm>
              <a:custGeom>
                <a:avLst/>
                <a:gdLst>
                  <a:gd name="T0" fmla="*/ 0 w 6"/>
                  <a:gd name="T1" fmla="*/ 1 h 1"/>
                  <a:gd name="T2" fmla="*/ 3 w 6"/>
                  <a:gd name="T3" fmla="*/ 1 h 1"/>
                  <a:gd name="T4" fmla="*/ 4 w 6"/>
                  <a:gd name="T5" fmla="*/ 0 h 1"/>
                  <a:gd name="T6" fmla="*/ 2 w 6"/>
                  <a:gd name="T7" fmla="*/ 1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cubicBezTo>
                      <a:pt x="0" y="1"/>
                      <a:pt x="2" y="1"/>
                      <a:pt x="3" y="1"/>
                    </a:cubicBezTo>
                    <a:cubicBezTo>
                      <a:pt x="4" y="1"/>
                      <a:pt x="6" y="1"/>
                      <a:pt x="4" y="0"/>
                    </a:cubicBezTo>
                    <a:cubicBezTo>
                      <a:pt x="3" y="0"/>
                      <a:pt x="3" y="1"/>
                      <a:pt x="2" y="1"/>
                    </a:cubicBezTo>
                    <a:cubicBezTo>
                      <a:pt x="1" y="1"/>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6" name="Freeform 442">
                <a:extLst>
                  <a:ext uri="{FF2B5EF4-FFF2-40B4-BE49-F238E27FC236}">
                    <a16:creationId xmlns:a16="http://schemas.microsoft.com/office/drawing/2014/main" id="{3E48B437-5873-4079-B7CE-0E52F11C7454}"/>
                  </a:ext>
                </a:extLst>
              </p:cNvPr>
              <p:cNvSpPr>
                <a:spLocks/>
              </p:cNvSpPr>
              <p:nvPr/>
            </p:nvSpPr>
            <p:spPr bwMode="auto">
              <a:xfrm>
                <a:off x="1981" y="3645"/>
                <a:ext cx="3" cy="6"/>
              </a:xfrm>
              <a:custGeom>
                <a:avLst/>
                <a:gdLst>
                  <a:gd name="T0" fmla="*/ 1 w 2"/>
                  <a:gd name="T1" fmla="*/ 2 h 4"/>
                  <a:gd name="T2" fmla="*/ 0 w 2"/>
                  <a:gd name="T3" fmla="*/ 0 h 4"/>
                  <a:gd name="T4" fmla="*/ 1 w 2"/>
                  <a:gd name="T5" fmla="*/ 2 h 4"/>
                </a:gdLst>
                <a:ahLst/>
                <a:cxnLst>
                  <a:cxn ang="0">
                    <a:pos x="T0" y="T1"/>
                  </a:cxn>
                  <a:cxn ang="0">
                    <a:pos x="T2" y="T3"/>
                  </a:cxn>
                  <a:cxn ang="0">
                    <a:pos x="T4" y="T5"/>
                  </a:cxn>
                </a:cxnLst>
                <a:rect l="0" t="0" r="r" b="b"/>
                <a:pathLst>
                  <a:path w="2" h="4">
                    <a:moveTo>
                      <a:pt x="1" y="2"/>
                    </a:moveTo>
                    <a:cubicBezTo>
                      <a:pt x="2" y="1"/>
                      <a:pt x="2" y="1"/>
                      <a:pt x="0" y="0"/>
                    </a:cubicBezTo>
                    <a:cubicBezTo>
                      <a:pt x="0" y="0"/>
                      <a:pt x="0"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7" name="Freeform 443">
                <a:extLst>
                  <a:ext uri="{FF2B5EF4-FFF2-40B4-BE49-F238E27FC236}">
                    <a16:creationId xmlns:a16="http://schemas.microsoft.com/office/drawing/2014/main" id="{400DD209-0BAC-4F1F-83D3-25A9400696ED}"/>
                  </a:ext>
                </a:extLst>
              </p:cNvPr>
              <p:cNvSpPr>
                <a:spLocks/>
              </p:cNvSpPr>
              <p:nvPr/>
            </p:nvSpPr>
            <p:spPr bwMode="auto">
              <a:xfrm>
                <a:off x="1983" y="3644"/>
                <a:ext cx="2" cy="3"/>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0"/>
                      <a:pt x="1" y="0"/>
                      <a:pt x="0" y="0"/>
                    </a:cubicBezTo>
                    <a:cubicBezTo>
                      <a:pt x="0" y="0"/>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8" name="Freeform 444">
                <a:extLst>
                  <a:ext uri="{FF2B5EF4-FFF2-40B4-BE49-F238E27FC236}">
                    <a16:creationId xmlns:a16="http://schemas.microsoft.com/office/drawing/2014/main" id="{E57D0B8E-1E02-4280-80CD-49CC82F5AB30}"/>
                  </a:ext>
                </a:extLst>
              </p:cNvPr>
              <p:cNvSpPr>
                <a:spLocks/>
              </p:cNvSpPr>
              <p:nvPr/>
            </p:nvSpPr>
            <p:spPr bwMode="auto">
              <a:xfrm>
                <a:off x="1966" y="3630"/>
                <a:ext cx="4" cy="2"/>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1" y="1"/>
                      <a:pt x="3" y="1"/>
                      <a:pt x="3"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9" name="Freeform 445">
                <a:extLst>
                  <a:ext uri="{FF2B5EF4-FFF2-40B4-BE49-F238E27FC236}">
                    <a16:creationId xmlns:a16="http://schemas.microsoft.com/office/drawing/2014/main" id="{4521332B-A7CA-4D3D-B376-2C6C9D080614}"/>
                  </a:ext>
                </a:extLst>
              </p:cNvPr>
              <p:cNvSpPr>
                <a:spLocks/>
              </p:cNvSpPr>
              <p:nvPr/>
            </p:nvSpPr>
            <p:spPr bwMode="auto">
              <a:xfrm>
                <a:off x="1980" y="3634"/>
                <a:ext cx="8" cy="7"/>
              </a:xfrm>
              <a:custGeom>
                <a:avLst/>
                <a:gdLst>
                  <a:gd name="T0" fmla="*/ 2 w 6"/>
                  <a:gd name="T1" fmla="*/ 1 h 5"/>
                  <a:gd name="T2" fmla="*/ 0 w 6"/>
                  <a:gd name="T3" fmla="*/ 2 h 5"/>
                  <a:gd name="T4" fmla="*/ 3 w 6"/>
                  <a:gd name="T5" fmla="*/ 3 h 5"/>
                  <a:gd name="T6" fmla="*/ 4 w 6"/>
                  <a:gd name="T7" fmla="*/ 2 h 5"/>
                  <a:gd name="T8" fmla="*/ 5 w 6"/>
                  <a:gd name="T9" fmla="*/ 2 h 5"/>
                  <a:gd name="T10" fmla="*/ 2 w 6"/>
                  <a:gd name="T11" fmla="*/ 1 h 5"/>
                </a:gdLst>
                <a:ahLst/>
                <a:cxnLst>
                  <a:cxn ang="0">
                    <a:pos x="T0" y="T1"/>
                  </a:cxn>
                  <a:cxn ang="0">
                    <a:pos x="T2" y="T3"/>
                  </a:cxn>
                  <a:cxn ang="0">
                    <a:pos x="T4" y="T5"/>
                  </a:cxn>
                  <a:cxn ang="0">
                    <a:pos x="T6" y="T7"/>
                  </a:cxn>
                  <a:cxn ang="0">
                    <a:pos x="T8" y="T9"/>
                  </a:cxn>
                  <a:cxn ang="0">
                    <a:pos x="T10" y="T11"/>
                  </a:cxn>
                </a:cxnLst>
                <a:rect l="0" t="0" r="r" b="b"/>
                <a:pathLst>
                  <a:path w="6" h="5">
                    <a:moveTo>
                      <a:pt x="2" y="1"/>
                    </a:moveTo>
                    <a:cubicBezTo>
                      <a:pt x="1" y="1"/>
                      <a:pt x="0" y="2"/>
                      <a:pt x="0" y="2"/>
                    </a:cubicBezTo>
                    <a:cubicBezTo>
                      <a:pt x="0" y="2"/>
                      <a:pt x="2" y="5"/>
                      <a:pt x="3" y="3"/>
                    </a:cubicBezTo>
                    <a:cubicBezTo>
                      <a:pt x="3" y="2"/>
                      <a:pt x="3" y="2"/>
                      <a:pt x="4" y="2"/>
                    </a:cubicBezTo>
                    <a:cubicBezTo>
                      <a:pt x="4" y="2"/>
                      <a:pt x="6" y="3"/>
                      <a:pt x="5" y="2"/>
                    </a:cubicBezTo>
                    <a:cubicBezTo>
                      <a:pt x="4" y="0"/>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0" name="Freeform 446">
                <a:extLst>
                  <a:ext uri="{FF2B5EF4-FFF2-40B4-BE49-F238E27FC236}">
                    <a16:creationId xmlns:a16="http://schemas.microsoft.com/office/drawing/2014/main" id="{9DE4FC02-F1ED-4359-9ADA-834113414A1F}"/>
                  </a:ext>
                </a:extLst>
              </p:cNvPr>
              <p:cNvSpPr>
                <a:spLocks/>
              </p:cNvSpPr>
              <p:nvPr/>
            </p:nvSpPr>
            <p:spPr bwMode="auto">
              <a:xfrm>
                <a:off x="1974" y="3586"/>
                <a:ext cx="24" cy="39"/>
              </a:xfrm>
              <a:custGeom>
                <a:avLst/>
                <a:gdLst>
                  <a:gd name="T0" fmla="*/ 1 w 17"/>
                  <a:gd name="T1" fmla="*/ 27 h 28"/>
                  <a:gd name="T2" fmla="*/ 9 w 17"/>
                  <a:gd name="T3" fmla="*/ 28 h 28"/>
                  <a:gd name="T4" fmla="*/ 9 w 17"/>
                  <a:gd name="T5" fmla="*/ 25 h 28"/>
                  <a:gd name="T6" fmla="*/ 13 w 17"/>
                  <a:gd name="T7" fmla="*/ 24 h 28"/>
                  <a:gd name="T8" fmla="*/ 11 w 17"/>
                  <a:gd name="T9" fmla="*/ 20 h 28"/>
                  <a:gd name="T10" fmla="*/ 13 w 17"/>
                  <a:gd name="T11" fmla="*/ 19 h 28"/>
                  <a:gd name="T12" fmla="*/ 9 w 17"/>
                  <a:gd name="T13" fmla="*/ 14 h 28"/>
                  <a:gd name="T14" fmla="*/ 11 w 17"/>
                  <a:gd name="T15" fmla="*/ 13 h 28"/>
                  <a:gd name="T16" fmla="*/ 11 w 17"/>
                  <a:gd name="T17" fmla="*/ 11 h 28"/>
                  <a:gd name="T18" fmla="*/ 14 w 17"/>
                  <a:gd name="T19" fmla="*/ 9 h 28"/>
                  <a:gd name="T20" fmla="*/ 14 w 17"/>
                  <a:gd name="T21" fmla="*/ 7 h 28"/>
                  <a:gd name="T22" fmla="*/ 14 w 17"/>
                  <a:gd name="T23" fmla="*/ 6 h 28"/>
                  <a:gd name="T24" fmla="*/ 13 w 17"/>
                  <a:gd name="T25" fmla="*/ 3 h 28"/>
                  <a:gd name="T26" fmla="*/ 13 w 17"/>
                  <a:gd name="T27" fmla="*/ 1 h 28"/>
                  <a:gd name="T28" fmla="*/ 8 w 17"/>
                  <a:gd name="T29" fmla="*/ 1 h 28"/>
                  <a:gd name="T30" fmla="*/ 7 w 17"/>
                  <a:gd name="T31" fmla="*/ 1 h 28"/>
                  <a:gd name="T32" fmla="*/ 5 w 17"/>
                  <a:gd name="T33" fmla="*/ 3 h 28"/>
                  <a:gd name="T34" fmla="*/ 3 w 17"/>
                  <a:gd name="T35" fmla="*/ 14 h 28"/>
                  <a:gd name="T36" fmla="*/ 1 w 17"/>
                  <a:gd name="T37" fmla="*/ 25 h 28"/>
                  <a:gd name="T38" fmla="*/ 1 w 17"/>
                  <a:gd name="T3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8">
                    <a:moveTo>
                      <a:pt x="1" y="27"/>
                    </a:moveTo>
                    <a:cubicBezTo>
                      <a:pt x="3" y="27"/>
                      <a:pt x="7" y="28"/>
                      <a:pt x="9" y="28"/>
                    </a:cubicBezTo>
                    <a:cubicBezTo>
                      <a:pt x="11" y="28"/>
                      <a:pt x="11" y="27"/>
                      <a:pt x="9" y="25"/>
                    </a:cubicBezTo>
                    <a:cubicBezTo>
                      <a:pt x="8" y="24"/>
                      <a:pt x="11" y="24"/>
                      <a:pt x="13" y="24"/>
                    </a:cubicBezTo>
                    <a:cubicBezTo>
                      <a:pt x="15" y="23"/>
                      <a:pt x="12" y="21"/>
                      <a:pt x="11" y="20"/>
                    </a:cubicBezTo>
                    <a:cubicBezTo>
                      <a:pt x="10" y="19"/>
                      <a:pt x="11" y="19"/>
                      <a:pt x="13" y="19"/>
                    </a:cubicBezTo>
                    <a:cubicBezTo>
                      <a:pt x="15" y="19"/>
                      <a:pt x="10" y="15"/>
                      <a:pt x="9" y="14"/>
                    </a:cubicBezTo>
                    <a:cubicBezTo>
                      <a:pt x="8" y="12"/>
                      <a:pt x="9" y="13"/>
                      <a:pt x="11" y="13"/>
                    </a:cubicBezTo>
                    <a:cubicBezTo>
                      <a:pt x="12" y="14"/>
                      <a:pt x="11" y="13"/>
                      <a:pt x="11" y="11"/>
                    </a:cubicBezTo>
                    <a:cubicBezTo>
                      <a:pt x="11" y="9"/>
                      <a:pt x="12" y="10"/>
                      <a:pt x="14" y="9"/>
                    </a:cubicBezTo>
                    <a:cubicBezTo>
                      <a:pt x="17" y="9"/>
                      <a:pt x="15" y="7"/>
                      <a:pt x="14" y="7"/>
                    </a:cubicBezTo>
                    <a:cubicBezTo>
                      <a:pt x="13" y="7"/>
                      <a:pt x="13" y="6"/>
                      <a:pt x="14" y="6"/>
                    </a:cubicBezTo>
                    <a:cubicBezTo>
                      <a:pt x="14" y="6"/>
                      <a:pt x="14" y="5"/>
                      <a:pt x="13" y="3"/>
                    </a:cubicBezTo>
                    <a:cubicBezTo>
                      <a:pt x="12" y="2"/>
                      <a:pt x="12" y="2"/>
                      <a:pt x="13" y="1"/>
                    </a:cubicBezTo>
                    <a:cubicBezTo>
                      <a:pt x="14" y="0"/>
                      <a:pt x="9" y="1"/>
                      <a:pt x="8" y="1"/>
                    </a:cubicBezTo>
                    <a:cubicBezTo>
                      <a:pt x="7" y="2"/>
                      <a:pt x="6" y="2"/>
                      <a:pt x="7" y="1"/>
                    </a:cubicBezTo>
                    <a:cubicBezTo>
                      <a:pt x="8" y="0"/>
                      <a:pt x="6" y="1"/>
                      <a:pt x="5" y="3"/>
                    </a:cubicBezTo>
                    <a:cubicBezTo>
                      <a:pt x="4" y="4"/>
                      <a:pt x="2" y="11"/>
                      <a:pt x="3" y="14"/>
                    </a:cubicBezTo>
                    <a:cubicBezTo>
                      <a:pt x="4" y="17"/>
                      <a:pt x="2" y="23"/>
                      <a:pt x="1" y="25"/>
                    </a:cubicBezTo>
                    <a:cubicBezTo>
                      <a:pt x="0" y="26"/>
                      <a:pt x="1" y="27"/>
                      <a:pt x="1"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1" name="Freeform 447">
                <a:extLst>
                  <a:ext uri="{FF2B5EF4-FFF2-40B4-BE49-F238E27FC236}">
                    <a16:creationId xmlns:a16="http://schemas.microsoft.com/office/drawing/2014/main" id="{CC3D05F6-72E8-40FE-B174-3FA8E576370E}"/>
                  </a:ext>
                </a:extLst>
              </p:cNvPr>
              <p:cNvSpPr>
                <a:spLocks/>
              </p:cNvSpPr>
              <p:nvPr/>
            </p:nvSpPr>
            <p:spPr bwMode="auto">
              <a:xfrm>
                <a:off x="1253" y="3247"/>
                <a:ext cx="7" cy="3"/>
              </a:xfrm>
              <a:custGeom>
                <a:avLst/>
                <a:gdLst>
                  <a:gd name="T0" fmla="*/ 1 w 5"/>
                  <a:gd name="T1" fmla="*/ 2 h 2"/>
                  <a:gd name="T2" fmla="*/ 3 w 5"/>
                  <a:gd name="T3" fmla="*/ 1 h 2"/>
                  <a:gd name="T4" fmla="*/ 1 w 5"/>
                  <a:gd name="T5" fmla="*/ 2 h 2"/>
                </a:gdLst>
                <a:ahLst/>
                <a:cxnLst>
                  <a:cxn ang="0">
                    <a:pos x="T0" y="T1"/>
                  </a:cxn>
                  <a:cxn ang="0">
                    <a:pos x="T2" y="T3"/>
                  </a:cxn>
                  <a:cxn ang="0">
                    <a:pos x="T4" y="T5"/>
                  </a:cxn>
                </a:cxnLst>
                <a:rect l="0" t="0" r="r" b="b"/>
                <a:pathLst>
                  <a:path w="5" h="2">
                    <a:moveTo>
                      <a:pt x="1" y="2"/>
                    </a:moveTo>
                    <a:cubicBezTo>
                      <a:pt x="1" y="2"/>
                      <a:pt x="5" y="2"/>
                      <a:pt x="3" y="1"/>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2" name="Freeform 448">
                <a:extLst>
                  <a:ext uri="{FF2B5EF4-FFF2-40B4-BE49-F238E27FC236}">
                    <a16:creationId xmlns:a16="http://schemas.microsoft.com/office/drawing/2014/main" id="{2744650A-22E8-4067-B00D-DAD157E68622}"/>
                  </a:ext>
                </a:extLst>
              </p:cNvPr>
              <p:cNvSpPr>
                <a:spLocks/>
              </p:cNvSpPr>
              <p:nvPr/>
            </p:nvSpPr>
            <p:spPr bwMode="auto">
              <a:xfrm>
                <a:off x="1880" y="3393"/>
                <a:ext cx="6" cy="3"/>
              </a:xfrm>
              <a:custGeom>
                <a:avLst/>
                <a:gdLst>
                  <a:gd name="T0" fmla="*/ 1 w 4"/>
                  <a:gd name="T1" fmla="*/ 1 h 2"/>
                  <a:gd name="T2" fmla="*/ 2 w 4"/>
                  <a:gd name="T3" fmla="*/ 2 h 2"/>
                  <a:gd name="T4" fmla="*/ 1 w 4"/>
                  <a:gd name="T5" fmla="*/ 1 h 2"/>
                </a:gdLst>
                <a:ahLst/>
                <a:cxnLst>
                  <a:cxn ang="0">
                    <a:pos x="T0" y="T1"/>
                  </a:cxn>
                  <a:cxn ang="0">
                    <a:pos x="T2" y="T3"/>
                  </a:cxn>
                  <a:cxn ang="0">
                    <a:pos x="T4" y="T5"/>
                  </a:cxn>
                </a:cxnLst>
                <a:rect l="0" t="0" r="r" b="b"/>
                <a:pathLst>
                  <a:path w="4" h="2">
                    <a:moveTo>
                      <a:pt x="1" y="1"/>
                    </a:moveTo>
                    <a:cubicBezTo>
                      <a:pt x="1" y="1"/>
                      <a:pt x="0" y="2"/>
                      <a:pt x="2"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3" name="Freeform 449">
                <a:extLst>
                  <a:ext uri="{FF2B5EF4-FFF2-40B4-BE49-F238E27FC236}">
                    <a16:creationId xmlns:a16="http://schemas.microsoft.com/office/drawing/2014/main" id="{779C8CA1-2466-45FC-9DE0-3668B88F159C}"/>
                  </a:ext>
                </a:extLst>
              </p:cNvPr>
              <p:cNvSpPr>
                <a:spLocks/>
              </p:cNvSpPr>
              <p:nvPr/>
            </p:nvSpPr>
            <p:spPr bwMode="auto">
              <a:xfrm>
                <a:off x="2024" y="3861"/>
                <a:ext cx="69" cy="70"/>
              </a:xfrm>
              <a:custGeom>
                <a:avLst/>
                <a:gdLst>
                  <a:gd name="T0" fmla="*/ 38 w 50"/>
                  <a:gd name="T1" fmla="*/ 1 h 51"/>
                  <a:gd name="T2" fmla="*/ 31 w 50"/>
                  <a:gd name="T3" fmla="*/ 8 h 51"/>
                  <a:gd name="T4" fmla="*/ 25 w 50"/>
                  <a:gd name="T5" fmla="*/ 7 h 51"/>
                  <a:gd name="T6" fmla="*/ 27 w 50"/>
                  <a:gd name="T7" fmla="*/ 9 h 51"/>
                  <a:gd name="T8" fmla="*/ 24 w 50"/>
                  <a:gd name="T9" fmla="*/ 11 h 51"/>
                  <a:gd name="T10" fmla="*/ 30 w 50"/>
                  <a:gd name="T11" fmla="*/ 19 h 51"/>
                  <a:gd name="T12" fmla="*/ 38 w 50"/>
                  <a:gd name="T13" fmla="*/ 23 h 51"/>
                  <a:gd name="T14" fmla="*/ 28 w 50"/>
                  <a:gd name="T15" fmla="*/ 26 h 51"/>
                  <a:gd name="T16" fmla="*/ 33 w 50"/>
                  <a:gd name="T17" fmla="*/ 36 h 51"/>
                  <a:gd name="T18" fmla="*/ 44 w 50"/>
                  <a:gd name="T19" fmla="*/ 42 h 51"/>
                  <a:gd name="T20" fmla="*/ 40 w 50"/>
                  <a:gd name="T21" fmla="*/ 42 h 51"/>
                  <a:gd name="T22" fmla="*/ 37 w 50"/>
                  <a:gd name="T23" fmla="*/ 40 h 51"/>
                  <a:gd name="T24" fmla="*/ 33 w 50"/>
                  <a:gd name="T25" fmla="*/ 42 h 51"/>
                  <a:gd name="T26" fmla="*/ 28 w 50"/>
                  <a:gd name="T27" fmla="*/ 39 h 51"/>
                  <a:gd name="T28" fmla="*/ 17 w 50"/>
                  <a:gd name="T29" fmla="*/ 35 h 51"/>
                  <a:gd name="T30" fmla="*/ 21 w 50"/>
                  <a:gd name="T31" fmla="*/ 38 h 51"/>
                  <a:gd name="T32" fmla="*/ 24 w 50"/>
                  <a:gd name="T33" fmla="*/ 42 h 51"/>
                  <a:gd name="T34" fmla="*/ 21 w 50"/>
                  <a:gd name="T35" fmla="*/ 40 h 51"/>
                  <a:gd name="T36" fmla="*/ 19 w 50"/>
                  <a:gd name="T37" fmla="*/ 40 h 51"/>
                  <a:gd name="T38" fmla="*/ 8 w 50"/>
                  <a:gd name="T39" fmla="*/ 41 h 51"/>
                  <a:gd name="T40" fmla="*/ 4 w 50"/>
                  <a:gd name="T41" fmla="*/ 43 h 51"/>
                  <a:gd name="T42" fmla="*/ 1 w 50"/>
                  <a:gd name="T43" fmla="*/ 44 h 51"/>
                  <a:gd name="T44" fmla="*/ 9 w 50"/>
                  <a:gd name="T45" fmla="*/ 43 h 51"/>
                  <a:gd name="T46" fmla="*/ 10 w 50"/>
                  <a:gd name="T47" fmla="*/ 46 h 51"/>
                  <a:gd name="T48" fmla="*/ 14 w 50"/>
                  <a:gd name="T49" fmla="*/ 46 h 51"/>
                  <a:gd name="T50" fmla="*/ 19 w 50"/>
                  <a:gd name="T51" fmla="*/ 45 h 51"/>
                  <a:gd name="T52" fmla="*/ 20 w 50"/>
                  <a:gd name="T53" fmla="*/ 47 h 51"/>
                  <a:gd name="T54" fmla="*/ 23 w 50"/>
                  <a:gd name="T55" fmla="*/ 48 h 51"/>
                  <a:gd name="T56" fmla="*/ 29 w 50"/>
                  <a:gd name="T57" fmla="*/ 48 h 51"/>
                  <a:gd name="T58" fmla="*/ 33 w 50"/>
                  <a:gd name="T59" fmla="*/ 47 h 51"/>
                  <a:gd name="T60" fmla="*/ 41 w 50"/>
                  <a:gd name="T61" fmla="*/ 50 h 51"/>
                  <a:gd name="T62" fmla="*/ 47 w 50"/>
                  <a:gd name="T63" fmla="*/ 49 h 51"/>
                  <a:gd name="T64" fmla="*/ 50 w 50"/>
                  <a:gd name="T6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1">
                    <a:moveTo>
                      <a:pt x="44" y="4"/>
                    </a:moveTo>
                    <a:cubicBezTo>
                      <a:pt x="42" y="4"/>
                      <a:pt x="40" y="2"/>
                      <a:pt x="38" y="1"/>
                    </a:cubicBezTo>
                    <a:cubicBezTo>
                      <a:pt x="37" y="0"/>
                      <a:pt x="35" y="2"/>
                      <a:pt x="34" y="4"/>
                    </a:cubicBezTo>
                    <a:cubicBezTo>
                      <a:pt x="33" y="6"/>
                      <a:pt x="33" y="7"/>
                      <a:pt x="31" y="8"/>
                    </a:cubicBezTo>
                    <a:cubicBezTo>
                      <a:pt x="29" y="8"/>
                      <a:pt x="27" y="6"/>
                      <a:pt x="25" y="6"/>
                    </a:cubicBezTo>
                    <a:cubicBezTo>
                      <a:pt x="24" y="6"/>
                      <a:pt x="24" y="7"/>
                      <a:pt x="25" y="7"/>
                    </a:cubicBezTo>
                    <a:cubicBezTo>
                      <a:pt x="25" y="7"/>
                      <a:pt x="25" y="8"/>
                      <a:pt x="25" y="9"/>
                    </a:cubicBezTo>
                    <a:cubicBezTo>
                      <a:pt x="26" y="10"/>
                      <a:pt x="26" y="9"/>
                      <a:pt x="27" y="9"/>
                    </a:cubicBezTo>
                    <a:cubicBezTo>
                      <a:pt x="29" y="9"/>
                      <a:pt x="27" y="11"/>
                      <a:pt x="26" y="11"/>
                    </a:cubicBezTo>
                    <a:cubicBezTo>
                      <a:pt x="25" y="12"/>
                      <a:pt x="24" y="12"/>
                      <a:pt x="24" y="11"/>
                    </a:cubicBezTo>
                    <a:cubicBezTo>
                      <a:pt x="24" y="10"/>
                      <a:pt x="23" y="13"/>
                      <a:pt x="23" y="13"/>
                    </a:cubicBezTo>
                    <a:cubicBezTo>
                      <a:pt x="23" y="22"/>
                      <a:pt x="27" y="21"/>
                      <a:pt x="30" y="19"/>
                    </a:cubicBezTo>
                    <a:cubicBezTo>
                      <a:pt x="34" y="17"/>
                      <a:pt x="38" y="19"/>
                      <a:pt x="39" y="19"/>
                    </a:cubicBezTo>
                    <a:cubicBezTo>
                      <a:pt x="40" y="19"/>
                      <a:pt x="38" y="22"/>
                      <a:pt x="38" y="23"/>
                    </a:cubicBezTo>
                    <a:cubicBezTo>
                      <a:pt x="37" y="23"/>
                      <a:pt x="33" y="24"/>
                      <a:pt x="32" y="24"/>
                    </a:cubicBezTo>
                    <a:cubicBezTo>
                      <a:pt x="31" y="24"/>
                      <a:pt x="29" y="26"/>
                      <a:pt x="28" y="26"/>
                    </a:cubicBezTo>
                    <a:cubicBezTo>
                      <a:pt x="27" y="27"/>
                      <a:pt x="27" y="30"/>
                      <a:pt x="28" y="32"/>
                    </a:cubicBezTo>
                    <a:cubicBezTo>
                      <a:pt x="29" y="34"/>
                      <a:pt x="32" y="35"/>
                      <a:pt x="33" y="36"/>
                    </a:cubicBezTo>
                    <a:cubicBezTo>
                      <a:pt x="33" y="36"/>
                      <a:pt x="41" y="40"/>
                      <a:pt x="43" y="40"/>
                    </a:cubicBezTo>
                    <a:cubicBezTo>
                      <a:pt x="45" y="40"/>
                      <a:pt x="44" y="42"/>
                      <a:pt x="44" y="42"/>
                    </a:cubicBezTo>
                    <a:cubicBezTo>
                      <a:pt x="43" y="43"/>
                      <a:pt x="40" y="44"/>
                      <a:pt x="39" y="44"/>
                    </a:cubicBezTo>
                    <a:cubicBezTo>
                      <a:pt x="38" y="45"/>
                      <a:pt x="39" y="43"/>
                      <a:pt x="40" y="42"/>
                    </a:cubicBezTo>
                    <a:cubicBezTo>
                      <a:pt x="41" y="41"/>
                      <a:pt x="39" y="40"/>
                      <a:pt x="38" y="39"/>
                    </a:cubicBezTo>
                    <a:cubicBezTo>
                      <a:pt x="37" y="38"/>
                      <a:pt x="37" y="39"/>
                      <a:pt x="37" y="40"/>
                    </a:cubicBezTo>
                    <a:cubicBezTo>
                      <a:pt x="36" y="41"/>
                      <a:pt x="34" y="38"/>
                      <a:pt x="33" y="37"/>
                    </a:cubicBezTo>
                    <a:cubicBezTo>
                      <a:pt x="32" y="37"/>
                      <a:pt x="32" y="39"/>
                      <a:pt x="33" y="42"/>
                    </a:cubicBezTo>
                    <a:cubicBezTo>
                      <a:pt x="33" y="45"/>
                      <a:pt x="30" y="40"/>
                      <a:pt x="29" y="38"/>
                    </a:cubicBezTo>
                    <a:cubicBezTo>
                      <a:pt x="28" y="36"/>
                      <a:pt x="28" y="38"/>
                      <a:pt x="28" y="39"/>
                    </a:cubicBezTo>
                    <a:cubicBezTo>
                      <a:pt x="28" y="40"/>
                      <a:pt x="27" y="40"/>
                      <a:pt x="26" y="40"/>
                    </a:cubicBezTo>
                    <a:cubicBezTo>
                      <a:pt x="26" y="40"/>
                      <a:pt x="19" y="36"/>
                      <a:pt x="17" y="35"/>
                    </a:cubicBezTo>
                    <a:cubicBezTo>
                      <a:pt x="15" y="33"/>
                      <a:pt x="18" y="36"/>
                      <a:pt x="18" y="37"/>
                    </a:cubicBezTo>
                    <a:cubicBezTo>
                      <a:pt x="19" y="38"/>
                      <a:pt x="20" y="37"/>
                      <a:pt x="21" y="38"/>
                    </a:cubicBezTo>
                    <a:cubicBezTo>
                      <a:pt x="22" y="38"/>
                      <a:pt x="22" y="40"/>
                      <a:pt x="24" y="41"/>
                    </a:cubicBezTo>
                    <a:cubicBezTo>
                      <a:pt x="25" y="42"/>
                      <a:pt x="25" y="42"/>
                      <a:pt x="24" y="42"/>
                    </a:cubicBezTo>
                    <a:cubicBezTo>
                      <a:pt x="23" y="42"/>
                      <a:pt x="22" y="41"/>
                      <a:pt x="22" y="41"/>
                    </a:cubicBezTo>
                    <a:cubicBezTo>
                      <a:pt x="21" y="40"/>
                      <a:pt x="21" y="40"/>
                      <a:pt x="21" y="40"/>
                    </a:cubicBezTo>
                    <a:cubicBezTo>
                      <a:pt x="20" y="41"/>
                      <a:pt x="20" y="42"/>
                      <a:pt x="19" y="43"/>
                    </a:cubicBezTo>
                    <a:cubicBezTo>
                      <a:pt x="18" y="43"/>
                      <a:pt x="18" y="41"/>
                      <a:pt x="19" y="40"/>
                    </a:cubicBezTo>
                    <a:cubicBezTo>
                      <a:pt x="20" y="38"/>
                      <a:pt x="17" y="40"/>
                      <a:pt x="15" y="40"/>
                    </a:cubicBezTo>
                    <a:cubicBezTo>
                      <a:pt x="14" y="41"/>
                      <a:pt x="10" y="41"/>
                      <a:pt x="8" y="41"/>
                    </a:cubicBezTo>
                    <a:cubicBezTo>
                      <a:pt x="7" y="40"/>
                      <a:pt x="7" y="42"/>
                      <a:pt x="6" y="42"/>
                    </a:cubicBezTo>
                    <a:cubicBezTo>
                      <a:pt x="5" y="42"/>
                      <a:pt x="5" y="43"/>
                      <a:pt x="4" y="43"/>
                    </a:cubicBezTo>
                    <a:cubicBezTo>
                      <a:pt x="4" y="44"/>
                      <a:pt x="2" y="43"/>
                      <a:pt x="1" y="43"/>
                    </a:cubicBezTo>
                    <a:cubicBezTo>
                      <a:pt x="0" y="42"/>
                      <a:pt x="0" y="44"/>
                      <a:pt x="1" y="44"/>
                    </a:cubicBezTo>
                    <a:cubicBezTo>
                      <a:pt x="1" y="45"/>
                      <a:pt x="6" y="45"/>
                      <a:pt x="6" y="44"/>
                    </a:cubicBezTo>
                    <a:cubicBezTo>
                      <a:pt x="7" y="44"/>
                      <a:pt x="9" y="44"/>
                      <a:pt x="9" y="43"/>
                    </a:cubicBezTo>
                    <a:cubicBezTo>
                      <a:pt x="9" y="43"/>
                      <a:pt x="10" y="43"/>
                      <a:pt x="10" y="44"/>
                    </a:cubicBezTo>
                    <a:cubicBezTo>
                      <a:pt x="11" y="45"/>
                      <a:pt x="10" y="45"/>
                      <a:pt x="10" y="46"/>
                    </a:cubicBezTo>
                    <a:cubicBezTo>
                      <a:pt x="11" y="46"/>
                      <a:pt x="12" y="46"/>
                      <a:pt x="13" y="45"/>
                    </a:cubicBezTo>
                    <a:cubicBezTo>
                      <a:pt x="14" y="44"/>
                      <a:pt x="14" y="45"/>
                      <a:pt x="14" y="46"/>
                    </a:cubicBezTo>
                    <a:cubicBezTo>
                      <a:pt x="14" y="47"/>
                      <a:pt x="15" y="47"/>
                      <a:pt x="15" y="46"/>
                    </a:cubicBezTo>
                    <a:cubicBezTo>
                      <a:pt x="16" y="45"/>
                      <a:pt x="18" y="45"/>
                      <a:pt x="19" y="45"/>
                    </a:cubicBezTo>
                    <a:cubicBezTo>
                      <a:pt x="20" y="45"/>
                      <a:pt x="21" y="45"/>
                      <a:pt x="21" y="45"/>
                    </a:cubicBezTo>
                    <a:cubicBezTo>
                      <a:pt x="22" y="44"/>
                      <a:pt x="21" y="46"/>
                      <a:pt x="20" y="47"/>
                    </a:cubicBezTo>
                    <a:cubicBezTo>
                      <a:pt x="19" y="47"/>
                      <a:pt x="18" y="47"/>
                      <a:pt x="17" y="48"/>
                    </a:cubicBezTo>
                    <a:cubicBezTo>
                      <a:pt x="17" y="49"/>
                      <a:pt x="22" y="48"/>
                      <a:pt x="23" y="48"/>
                    </a:cubicBezTo>
                    <a:cubicBezTo>
                      <a:pt x="24" y="47"/>
                      <a:pt x="25" y="47"/>
                      <a:pt x="25" y="49"/>
                    </a:cubicBezTo>
                    <a:cubicBezTo>
                      <a:pt x="24" y="50"/>
                      <a:pt x="28" y="48"/>
                      <a:pt x="29" y="48"/>
                    </a:cubicBezTo>
                    <a:cubicBezTo>
                      <a:pt x="29" y="47"/>
                      <a:pt x="30" y="46"/>
                      <a:pt x="30" y="47"/>
                    </a:cubicBezTo>
                    <a:cubicBezTo>
                      <a:pt x="30" y="49"/>
                      <a:pt x="32" y="47"/>
                      <a:pt x="33" y="47"/>
                    </a:cubicBezTo>
                    <a:cubicBezTo>
                      <a:pt x="34" y="46"/>
                      <a:pt x="34" y="47"/>
                      <a:pt x="35" y="48"/>
                    </a:cubicBezTo>
                    <a:cubicBezTo>
                      <a:pt x="35" y="50"/>
                      <a:pt x="40" y="50"/>
                      <a:pt x="41" y="50"/>
                    </a:cubicBezTo>
                    <a:cubicBezTo>
                      <a:pt x="42" y="51"/>
                      <a:pt x="45" y="50"/>
                      <a:pt x="45" y="49"/>
                    </a:cubicBezTo>
                    <a:cubicBezTo>
                      <a:pt x="45" y="49"/>
                      <a:pt x="46" y="48"/>
                      <a:pt x="47" y="49"/>
                    </a:cubicBezTo>
                    <a:cubicBezTo>
                      <a:pt x="48" y="49"/>
                      <a:pt x="49" y="49"/>
                      <a:pt x="50" y="50"/>
                    </a:cubicBezTo>
                    <a:cubicBezTo>
                      <a:pt x="50" y="5"/>
                      <a:pt x="50" y="5"/>
                      <a:pt x="50" y="5"/>
                    </a:cubicBezTo>
                    <a:cubicBezTo>
                      <a:pt x="48" y="4"/>
                      <a:pt x="45" y="4"/>
                      <a:pt x="4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4" name="Freeform 450">
                <a:extLst>
                  <a:ext uri="{FF2B5EF4-FFF2-40B4-BE49-F238E27FC236}">
                    <a16:creationId xmlns:a16="http://schemas.microsoft.com/office/drawing/2014/main" id="{26C31EE2-7597-4309-9231-7A302A155193}"/>
                  </a:ext>
                </a:extLst>
              </p:cNvPr>
              <p:cNvSpPr>
                <a:spLocks/>
              </p:cNvSpPr>
              <p:nvPr/>
            </p:nvSpPr>
            <p:spPr bwMode="auto">
              <a:xfrm>
                <a:off x="1945" y="3043"/>
                <a:ext cx="181" cy="859"/>
              </a:xfrm>
              <a:custGeom>
                <a:avLst/>
                <a:gdLst>
                  <a:gd name="T0" fmla="*/ 52 w 131"/>
                  <a:gd name="T1" fmla="*/ 572 h 626"/>
                  <a:gd name="T2" fmla="*/ 36 w 131"/>
                  <a:gd name="T3" fmla="*/ 553 h 626"/>
                  <a:gd name="T4" fmla="*/ 48 w 131"/>
                  <a:gd name="T5" fmla="*/ 519 h 626"/>
                  <a:gd name="T6" fmla="*/ 57 w 131"/>
                  <a:gd name="T7" fmla="*/ 491 h 626"/>
                  <a:gd name="T8" fmla="*/ 66 w 131"/>
                  <a:gd name="T9" fmla="*/ 461 h 626"/>
                  <a:gd name="T10" fmla="*/ 68 w 131"/>
                  <a:gd name="T11" fmla="*/ 444 h 626"/>
                  <a:gd name="T12" fmla="*/ 60 w 131"/>
                  <a:gd name="T13" fmla="*/ 422 h 626"/>
                  <a:gd name="T14" fmla="*/ 58 w 131"/>
                  <a:gd name="T15" fmla="*/ 376 h 626"/>
                  <a:gd name="T16" fmla="*/ 66 w 131"/>
                  <a:gd name="T17" fmla="*/ 346 h 626"/>
                  <a:gd name="T18" fmla="*/ 78 w 131"/>
                  <a:gd name="T19" fmla="*/ 298 h 626"/>
                  <a:gd name="T20" fmla="*/ 85 w 131"/>
                  <a:gd name="T21" fmla="*/ 268 h 626"/>
                  <a:gd name="T22" fmla="*/ 85 w 131"/>
                  <a:gd name="T23" fmla="*/ 241 h 626"/>
                  <a:gd name="T24" fmla="*/ 82 w 131"/>
                  <a:gd name="T25" fmla="*/ 211 h 626"/>
                  <a:gd name="T26" fmla="*/ 91 w 131"/>
                  <a:gd name="T27" fmla="*/ 173 h 626"/>
                  <a:gd name="T28" fmla="*/ 108 w 131"/>
                  <a:gd name="T29" fmla="*/ 122 h 626"/>
                  <a:gd name="T30" fmla="*/ 127 w 131"/>
                  <a:gd name="T31" fmla="*/ 98 h 626"/>
                  <a:gd name="T32" fmla="*/ 116 w 131"/>
                  <a:gd name="T33" fmla="*/ 69 h 626"/>
                  <a:gd name="T34" fmla="*/ 107 w 131"/>
                  <a:gd name="T35" fmla="*/ 38 h 626"/>
                  <a:gd name="T36" fmla="*/ 99 w 131"/>
                  <a:gd name="T37" fmla="*/ 8 h 626"/>
                  <a:gd name="T38" fmla="*/ 81 w 131"/>
                  <a:gd name="T39" fmla="*/ 19 h 626"/>
                  <a:gd name="T40" fmla="*/ 79 w 131"/>
                  <a:gd name="T41" fmla="*/ 94 h 626"/>
                  <a:gd name="T42" fmla="*/ 65 w 131"/>
                  <a:gd name="T43" fmla="*/ 177 h 626"/>
                  <a:gd name="T44" fmla="*/ 61 w 131"/>
                  <a:gd name="T45" fmla="*/ 203 h 626"/>
                  <a:gd name="T46" fmla="*/ 47 w 131"/>
                  <a:gd name="T47" fmla="*/ 290 h 626"/>
                  <a:gd name="T48" fmla="*/ 32 w 131"/>
                  <a:gd name="T49" fmla="*/ 321 h 626"/>
                  <a:gd name="T50" fmla="*/ 28 w 131"/>
                  <a:gd name="T51" fmla="*/ 385 h 626"/>
                  <a:gd name="T52" fmla="*/ 48 w 131"/>
                  <a:gd name="T53" fmla="*/ 395 h 626"/>
                  <a:gd name="T54" fmla="*/ 46 w 131"/>
                  <a:gd name="T55" fmla="*/ 409 h 626"/>
                  <a:gd name="T56" fmla="*/ 41 w 131"/>
                  <a:gd name="T57" fmla="*/ 435 h 626"/>
                  <a:gd name="T58" fmla="*/ 39 w 131"/>
                  <a:gd name="T59" fmla="*/ 453 h 626"/>
                  <a:gd name="T60" fmla="*/ 39 w 131"/>
                  <a:gd name="T61" fmla="*/ 460 h 626"/>
                  <a:gd name="T62" fmla="*/ 33 w 131"/>
                  <a:gd name="T63" fmla="*/ 472 h 626"/>
                  <a:gd name="T64" fmla="*/ 30 w 131"/>
                  <a:gd name="T65" fmla="*/ 477 h 626"/>
                  <a:gd name="T66" fmla="*/ 26 w 131"/>
                  <a:gd name="T67" fmla="*/ 471 h 626"/>
                  <a:gd name="T68" fmla="*/ 13 w 131"/>
                  <a:gd name="T69" fmla="*/ 470 h 626"/>
                  <a:gd name="T70" fmla="*/ 15 w 131"/>
                  <a:gd name="T71" fmla="*/ 476 h 626"/>
                  <a:gd name="T72" fmla="*/ 2 w 131"/>
                  <a:gd name="T73" fmla="*/ 487 h 626"/>
                  <a:gd name="T74" fmla="*/ 11 w 131"/>
                  <a:gd name="T75" fmla="*/ 483 h 626"/>
                  <a:gd name="T76" fmla="*/ 23 w 131"/>
                  <a:gd name="T77" fmla="*/ 488 h 626"/>
                  <a:gd name="T78" fmla="*/ 22 w 131"/>
                  <a:gd name="T79" fmla="*/ 501 h 626"/>
                  <a:gd name="T80" fmla="*/ 21 w 131"/>
                  <a:gd name="T81" fmla="*/ 502 h 626"/>
                  <a:gd name="T82" fmla="*/ 36 w 131"/>
                  <a:gd name="T83" fmla="*/ 509 h 626"/>
                  <a:gd name="T84" fmla="*/ 30 w 131"/>
                  <a:gd name="T85" fmla="*/ 511 h 626"/>
                  <a:gd name="T86" fmla="*/ 20 w 131"/>
                  <a:gd name="T87" fmla="*/ 512 h 626"/>
                  <a:gd name="T88" fmla="*/ 22 w 131"/>
                  <a:gd name="T89" fmla="*/ 523 h 626"/>
                  <a:gd name="T90" fmla="*/ 26 w 131"/>
                  <a:gd name="T91" fmla="*/ 531 h 626"/>
                  <a:gd name="T92" fmla="*/ 30 w 131"/>
                  <a:gd name="T93" fmla="*/ 543 h 626"/>
                  <a:gd name="T94" fmla="*/ 28 w 131"/>
                  <a:gd name="T95" fmla="*/ 548 h 626"/>
                  <a:gd name="T96" fmla="*/ 24 w 131"/>
                  <a:gd name="T97" fmla="*/ 553 h 626"/>
                  <a:gd name="T98" fmla="*/ 27 w 131"/>
                  <a:gd name="T99" fmla="*/ 559 h 626"/>
                  <a:gd name="T100" fmla="*/ 31 w 131"/>
                  <a:gd name="T101" fmla="*/ 562 h 626"/>
                  <a:gd name="T102" fmla="*/ 31 w 131"/>
                  <a:gd name="T103" fmla="*/ 574 h 626"/>
                  <a:gd name="T104" fmla="*/ 34 w 131"/>
                  <a:gd name="T105" fmla="*/ 582 h 626"/>
                  <a:gd name="T106" fmla="*/ 32 w 131"/>
                  <a:gd name="T107" fmla="*/ 591 h 626"/>
                  <a:gd name="T108" fmla="*/ 37 w 131"/>
                  <a:gd name="T109" fmla="*/ 600 h 626"/>
                  <a:gd name="T110" fmla="*/ 36 w 131"/>
                  <a:gd name="T111" fmla="*/ 607 h 626"/>
                  <a:gd name="T112" fmla="*/ 50 w 131"/>
                  <a:gd name="T113" fmla="*/ 599 h 626"/>
                  <a:gd name="T114" fmla="*/ 44 w 131"/>
                  <a:gd name="T115" fmla="*/ 605 h 626"/>
                  <a:gd name="T116" fmla="*/ 50 w 131"/>
                  <a:gd name="T117" fmla="*/ 618 h 626"/>
                  <a:gd name="T118" fmla="*/ 52 w 131"/>
                  <a:gd name="T119" fmla="*/ 610 h 626"/>
                  <a:gd name="T120" fmla="*/ 60 w 131"/>
                  <a:gd name="T121" fmla="*/ 618 h 626"/>
                  <a:gd name="T122" fmla="*/ 53 w 131"/>
                  <a:gd name="T123" fmla="*/ 619 h 626"/>
                  <a:gd name="T124" fmla="*/ 75 w 131"/>
                  <a:gd name="T125" fmla="*/ 603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 h="626">
                    <a:moveTo>
                      <a:pt x="91" y="589"/>
                    </a:moveTo>
                    <a:cubicBezTo>
                      <a:pt x="90" y="589"/>
                      <a:pt x="86" y="587"/>
                      <a:pt x="84" y="587"/>
                    </a:cubicBezTo>
                    <a:cubicBezTo>
                      <a:pt x="81" y="587"/>
                      <a:pt x="60" y="587"/>
                      <a:pt x="60" y="587"/>
                    </a:cubicBezTo>
                    <a:cubicBezTo>
                      <a:pt x="60" y="587"/>
                      <a:pt x="58" y="588"/>
                      <a:pt x="57" y="585"/>
                    </a:cubicBezTo>
                    <a:cubicBezTo>
                      <a:pt x="55" y="583"/>
                      <a:pt x="55" y="583"/>
                      <a:pt x="53" y="582"/>
                    </a:cubicBezTo>
                    <a:cubicBezTo>
                      <a:pt x="52" y="581"/>
                      <a:pt x="51" y="580"/>
                      <a:pt x="51" y="580"/>
                    </a:cubicBezTo>
                    <a:cubicBezTo>
                      <a:pt x="51" y="579"/>
                      <a:pt x="51" y="579"/>
                      <a:pt x="51" y="579"/>
                    </a:cubicBezTo>
                    <a:cubicBezTo>
                      <a:pt x="50" y="579"/>
                      <a:pt x="50" y="579"/>
                      <a:pt x="51" y="578"/>
                    </a:cubicBezTo>
                    <a:cubicBezTo>
                      <a:pt x="52" y="576"/>
                      <a:pt x="53" y="574"/>
                      <a:pt x="52" y="572"/>
                    </a:cubicBezTo>
                    <a:cubicBezTo>
                      <a:pt x="51" y="571"/>
                      <a:pt x="50" y="571"/>
                      <a:pt x="51" y="569"/>
                    </a:cubicBezTo>
                    <a:cubicBezTo>
                      <a:pt x="52" y="568"/>
                      <a:pt x="53" y="568"/>
                      <a:pt x="52" y="566"/>
                    </a:cubicBezTo>
                    <a:cubicBezTo>
                      <a:pt x="52" y="564"/>
                      <a:pt x="52" y="562"/>
                      <a:pt x="52" y="562"/>
                    </a:cubicBezTo>
                    <a:cubicBezTo>
                      <a:pt x="52" y="562"/>
                      <a:pt x="52" y="561"/>
                      <a:pt x="51" y="560"/>
                    </a:cubicBezTo>
                    <a:cubicBezTo>
                      <a:pt x="50" y="560"/>
                      <a:pt x="49" y="560"/>
                      <a:pt x="48" y="561"/>
                    </a:cubicBezTo>
                    <a:cubicBezTo>
                      <a:pt x="47" y="561"/>
                      <a:pt x="47" y="561"/>
                      <a:pt x="46" y="561"/>
                    </a:cubicBezTo>
                    <a:cubicBezTo>
                      <a:pt x="45" y="561"/>
                      <a:pt x="44" y="560"/>
                      <a:pt x="43" y="562"/>
                    </a:cubicBezTo>
                    <a:cubicBezTo>
                      <a:pt x="41" y="563"/>
                      <a:pt x="39" y="565"/>
                      <a:pt x="38" y="561"/>
                    </a:cubicBezTo>
                    <a:cubicBezTo>
                      <a:pt x="37" y="557"/>
                      <a:pt x="37" y="554"/>
                      <a:pt x="36" y="553"/>
                    </a:cubicBezTo>
                    <a:cubicBezTo>
                      <a:pt x="34" y="552"/>
                      <a:pt x="33" y="551"/>
                      <a:pt x="33" y="548"/>
                    </a:cubicBezTo>
                    <a:cubicBezTo>
                      <a:pt x="33" y="545"/>
                      <a:pt x="34" y="542"/>
                      <a:pt x="34" y="541"/>
                    </a:cubicBezTo>
                    <a:cubicBezTo>
                      <a:pt x="34" y="540"/>
                      <a:pt x="34" y="540"/>
                      <a:pt x="33" y="540"/>
                    </a:cubicBezTo>
                    <a:cubicBezTo>
                      <a:pt x="33" y="540"/>
                      <a:pt x="33" y="539"/>
                      <a:pt x="33" y="538"/>
                    </a:cubicBezTo>
                    <a:cubicBezTo>
                      <a:pt x="33" y="538"/>
                      <a:pt x="34" y="536"/>
                      <a:pt x="35" y="535"/>
                    </a:cubicBezTo>
                    <a:cubicBezTo>
                      <a:pt x="37" y="534"/>
                      <a:pt x="39" y="534"/>
                      <a:pt x="40" y="534"/>
                    </a:cubicBezTo>
                    <a:cubicBezTo>
                      <a:pt x="40" y="533"/>
                      <a:pt x="44" y="529"/>
                      <a:pt x="46" y="527"/>
                    </a:cubicBezTo>
                    <a:cubicBezTo>
                      <a:pt x="47" y="526"/>
                      <a:pt x="48" y="526"/>
                      <a:pt x="48" y="521"/>
                    </a:cubicBezTo>
                    <a:cubicBezTo>
                      <a:pt x="48" y="519"/>
                      <a:pt x="48" y="519"/>
                      <a:pt x="48" y="519"/>
                    </a:cubicBezTo>
                    <a:cubicBezTo>
                      <a:pt x="48" y="519"/>
                      <a:pt x="48" y="518"/>
                      <a:pt x="49" y="518"/>
                    </a:cubicBezTo>
                    <a:cubicBezTo>
                      <a:pt x="50" y="518"/>
                      <a:pt x="53" y="516"/>
                      <a:pt x="52" y="515"/>
                    </a:cubicBezTo>
                    <a:cubicBezTo>
                      <a:pt x="52" y="513"/>
                      <a:pt x="52" y="512"/>
                      <a:pt x="50" y="510"/>
                    </a:cubicBezTo>
                    <a:cubicBezTo>
                      <a:pt x="49" y="509"/>
                      <a:pt x="48" y="508"/>
                      <a:pt x="50" y="505"/>
                    </a:cubicBezTo>
                    <a:cubicBezTo>
                      <a:pt x="52" y="502"/>
                      <a:pt x="52" y="502"/>
                      <a:pt x="52" y="501"/>
                    </a:cubicBezTo>
                    <a:cubicBezTo>
                      <a:pt x="51" y="500"/>
                      <a:pt x="51" y="500"/>
                      <a:pt x="51" y="499"/>
                    </a:cubicBezTo>
                    <a:cubicBezTo>
                      <a:pt x="52" y="499"/>
                      <a:pt x="57" y="496"/>
                      <a:pt x="57" y="496"/>
                    </a:cubicBezTo>
                    <a:cubicBezTo>
                      <a:pt x="58" y="496"/>
                      <a:pt x="58" y="495"/>
                      <a:pt x="58" y="494"/>
                    </a:cubicBezTo>
                    <a:cubicBezTo>
                      <a:pt x="58" y="494"/>
                      <a:pt x="57" y="491"/>
                      <a:pt x="57" y="491"/>
                    </a:cubicBezTo>
                    <a:cubicBezTo>
                      <a:pt x="57" y="491"/>
                      <a:pt x="57" y="490"/>
                      <a:pt x="58" y="489"/>
                    </a:cubicBezTo>
                    <a:cubicBezTo>
                      <a:pt x="59" y="489"/>
                      <a:pt x="62" y="486"/>
                      <a:pt x="61" y="482"/>
                    </a:cubicBezTo>
                    <a:cubicBezTo>
                      <a:pt x="60" y="478"/>
                      <a:pt x="59" y="477"/>
                      <a:pt x="59" y="477"/>
                    </a:cubicBezTo>
                    <a:cubicBezTo>
                      <a:pt x="59" y="477"/>
                      <a:pt x="59" y="476"/>
                      <a:pt x="59" y="475"/>
                    </a:cubicBezTo>
                    <a:cubicBezTo>
                      <a:pt x="60" y="475"/>
                      <a:pt x="61" y="473"/>
                      <a:pt x="61" y="473"/>
                    </a:cubicBezTo>
                    <a:cubicBezTo>
                      <a:pt x="61" y="473"/>
                      <a:pt x="62" y="473"/>
                      <a:pt x="61" y="471"/>
                    </a:cubicBezTo>
                    <a:cubicBezTo>
                      <a:pt x="60" y="470"/>
                      <a:pt x="58" y="466"/>
                      <a:pt x="61" y="465"/>
                    </a:cubicBezTo>
                    <a:cubicBezTo>
                      <a:pt x="63" y="463"/>
                      <a:pt x="63" y="464"/>
                      <a:pt x="64" y="463"/>
                    </a:cubicBezTo>
                    <a:cubicBezTo>
                      <a:pt x="65" y="462"/>
                      <a:pt x="65" y="461"/>
                      <a:pt x="66" y="461"/>
                    </a:cubicBezTo>
                    <a:cubicBezTo>
                      <a:pt x="66" y="460"/>
                      <a:pt x="67" y="459"/>
                      <a:pt x="66" y="458"/>
                    </a:cubicBezTo>
                    <a:cubicBezTo>
                      <a:pt x="65" y="457"/>
                      <a:pt x="64" y="456"/>
                      <a:pt x="63" y="455"/>
                    </a:cubicBezTo>
                    <a:cubicBezTo>
                      <a:pt x="63" y="454"/>
                      <a:pt x="62" y="454"/>
                      <a:pt x="60" y="453"/>
                    </a:cubicBezTo>
                    <a:cubicBezTo>
                      <a:pt x="57" y="453"/>
                      <a:pt x="56" y="453"/>
                      <a:pt x="56" y="452"/>
                    </a:cubicBezTo>
                    <a:cubicBezTo>
                      <a:pt x="55" y="451"/>
                      <a:pt x="55" y="450"/>
                      <a:pt x="56" y="450"/>
                    </a:cubicBezTo>
                    <a:cubicBezTo>
                      <a:pt x="57" y="450"/>
                      <a:pt x="64" y="450"/>
                      <a:pt x="65" y="450"/>
                    </a:cubicBezTo>
                    <a:cubicBezTo>
                      <a:pt x="65" y="450"/>
                      <a:pt x="67" y="450"/>
                      <a:pt x="68" y="449"/>
                    </a:cubicBezTo>
                    <a:cubicBezTo>
                      <a:pt x="68" y="447"/>
                      <a:pt x="68" y="447"/>
                      <a:pt x="69" y="447"/>
                    </a:cubicBezTo>
                    <a:cubicBezTo>
                      <a:pt x="69" y="447"/>
                      <a:pt x="71" y="445"/>
                      <a:pt x="68" y="444"/>
                    </a:cubicBezTo>
                    <a:cubicBezTo>
                      <a:pt x="64" y="443"/>
                      <a:pt x="61" y="443"/>
                      <a:pt x="60" y="443"/>
                    </a:cubicBezTo>
                    <a:cubicBezTo>
                      <a:pt x="60" y="443"/>
                      <a:pt x="59" y="444"/>
                      <a:pt x="59" y="443"/>
                    </a:cubicBezTo>
                    <a:cubicBezTo>
                      <a:pt x="59" y="442"/>
                      <a:pt x="60" y="438"/>
                      <a:pt x="60" y="436"/>
                    </a:cubicBezTo>
                    <a:cubicBezTo>
                      <a:pt x="61" y="435"/>
                      <a:pt x="62" y="435"/>
                      <a:pt x="62" y="434"/>
                    </a:cubicBezTo>
                    <a:cubicBezTo>
                      <a:pt x="61" y="433"/>
                      <a:pt x="60" y="429"/>
                      <a:pt x="60" y="429"/>
                    </a:cubicBezTo>
                    <a:cubicBezTo>
                      <a:pt x="60" y="429"/>
                      <a:pt x="60" y="428"/>
                      <a:pt x="59" y="427"/>
                    </a:cubicBezTo>
                    <a:cubicBezTo>
                      <a:pt x="59" y="427"/>
                      <a:pt x="57" y="426"/>
                      <a:pt x="58" y="425"/>
                    </a:cubicBezTo>
                    <a:cubicBezTo>
                      <a:pt x="59" y="424"/>
                      <a:pt x="59" y="423"/>
                      <a:pt x="60" y="423"/>
                    </a:cubicBezTo>
                    <a:cubicBezTo>
                      <a:pt x="60" y="423"/>
                      <a:pt x="60" y="422"/>
                      <a:pt x="60" y="422"/>
                    </a:cubicBezTo>
                    <a:cubicBezTo>
                      <a:pt x="60" y="421"/>
                      <a:pt x="59" y="420"/>
                      <a:pt x="58" y="420"/>
                    </a:cubicBezTo>
                    <a:cubicBezTo>
                      <a:pt x="56" y="420"/>
                      <a:pt x="55" y="419"/>
                      <a:pt x="54" y="418"/>
                    </a:cubicBezTo>
                    <a:cubicBezTo>
                      <a:pt x="54" y="416"/>
                      <a:pt x="55" y="412"/>
                      <a:pt x="55" y="409"/>
                    </a:cubicBezTo>
                    <a:cubicBezTo>
                      <a:pt x="55" y="407"/>
                      <a:pt x="56" y="404"/>
                      <a:pt x="56" y="404"/>
                    </a:cubicBezTo>
                    <a:cubicBezTo>
                      <a:pt x="56" y="404"/>
                      <a:pt x="55" y="403"/>
                      <a:pt x="56" y="403"/>
                    </a:cubicBezTo>
                    <a:cubicBezTo>
                      <a:pt x="57" y="403"/>
                      <a:pt x="61" y="403"/>
                      <a:pt x="60" y="399"/>
                    </a:cubicBezTo>
                    <a:cubicBezTo>
                      <a:pt x="58" y="395"/>
                      <a:pt x="57" y="392"/>
                      <a:pt x="58" y="387"/>
                    </a:cubicBezTo>
                    <a:cubicBezTo>
                      <a:pt x="59" y="382"/>
                      <a:pt x="58" y="381"/>
                      <a:pt x="58" y="379"/>
                    </a:cubicBezTo>
                    <a:cubicBezTo>
                      <a:pt x="58" y="377"/>
                      <a:pt x="58" y="376"/>
                      <a:pt x="58" y="376"/>
                    </a:cubicBezTo>
                    <a:cubicBezTo>
                      <a:pt x="58" y="375"/>
                      <a:pt x="59" y="373"/>
                      <a:pt x="60" y="372"/>
                    </a:cubicBezTo>
                    <a:cubicBezTo>
                      <a:pt x="61" y="372"/>
                      <a:pt x="61" y="371"/>
                      <a:pt x="61" y="370"/>
                    </a:cubicBezTo>
                    <a:cubicBezTo>
                      <a:pt x="60" y="370"/>
                      <a:pt x="59" y="368"/>
                      <a:pt x="60" y="366"/>
                    </a:cubicBezTo>
                    <a:cubicBezTo>
                      <a:pt x="60" y="365"/>
                      <a:pt x="61" y="366"/>
                      <a:pt x="61" y="366"/>
                    </a:cubicBezTo>
                    <a:cubicBezTo>
                      <a:pt x="61" y="366"/>
                      <a:pt x="62" y="365"/>
                      <a:pt x="62" y="364"/>
                    </a:cubicBezTo>
                    <a:cubicBezTo>
                      <a:pt x="61" y="364"/>
                      <a:pt x="62" y="358"/>
                      <a:pt x="62" y="358"/>
                    </a:cubicBezTo>
                    <a:cubicBezTo>
                      <a:pt x="62" y="358"/>
                      <a:pt x="62" y="357"/>
                      <a:pt x="62" y="357"/>
                    </a:cubicBezTo>
                    <a:cubicBezTo>
                      <a:pt x="63" y="358"/>
                      <a:pt x="64" y="358"/>
                      <a:pt x="64" y="356"/>
                    </a:cubicBezTo>
                    <a:cubicBezTo>
                      <a:pt x="65" y="353"/>
                      <a:pt x="66" y="346"/>
                      <a:pt x="66" y="346"/>
                    </a:cubicBezTo>
                    <a:cubicBezTo>
                      <a:pt x="66" y="346"/>
                      <a:pt x="66" y="345"/>
                      <a:pt x="66" y="345"/>
                    </a:cubicBezTo>
                    <a:cubicBezTo>
                      <a:pt x="67" y="344"/>
                      <a:pt x="73" y="342"/>
                      <a:pt x="73" y="342"/>
                    </a:cubicBezTo>
                    <a:cubicBezTo>
                      <a:pt x="73" y="342"/>
                      <a:pt x="73" y="342"/>
                      <a:pt x="73" y="340"/>
                    </a:cubicBezTo>
                    <a:cubicBezTo>
                      <a:pt x="73" y="339"/>
                      <a:pt x="70" y="328"/>
                      <a:pt x="70" y="327"/>
                    </a:cubicBezTo>
                    <a:cubicBezTo>
                      <a:pt x="70" y="325"/>
                      <a:pt x="69" y="318"/>
                      <a:pt x="69" y="314"/>
                    </a:cubicBezTo>
                    <a:cubicBezTo>
                      <a:pt x="70" y="310"/>
                      <a:pt x="71" y="304"/>
                      <a:pt x="71" y="304"/>
                    </a:cubicBezTo>
                    <a:cubicBezTo>
                      <a:pt x="71" y="304"/>
                      <a:pt x="71" y="304"/>
                      <a:pt x="72" y="304"/>
                    </a:cubicBezTo>
                    <a:cubicBezTo>
                      <a:pt x="72" y="303"/>
                      <a:pt x="76" y="303"/>
                      <a:pt x="76" y="301"/>
                    </a:cubicBezTo>
                    <a:cubicBezTo>
                      <a:pt x="77" y="299"/>
                      <a:pt x="78" y="298"/>
                      <a:pt x="78" y="298"/>
                    </a:cubicBezTo>
                    <a:cubicBezTo>
                      <a:pt x="79" y="298"/>
                      <a:pt x="80" y="298"/>
                      <a:pt x="80" y="297"/>
                    </a:cubicBezTo>
                    <a:cubicBezTo>
                      <a:pt x="80" y="296"/>
                      <a:pt x="80" y="289"/>
                      <a:pt x="80" y="289"/>
                    </a:cubicBezTo>
                    <a:cubicBezTo>
                      <a:pt x="80" y="289"/>
                      <a:pt x="80" y="288"/>
                      <a:pt x="80" y="287"/>
                    </a:cubicBezTo>
                    <a:cubicBezTo>
                      <a:pt x="79" y="287"/>
                      <a:pt x="78" y="285"/>
                      <a:pt x="78" y="284"/>
                    </a:cubicBezTo>
                    <a:cubicBezTo>
                      <a:pt x="78" y="283"/>
                      <a:pt x="78" y="282"/>
                      <a:pt x="78" y="282"/>
                    </a:cubicBezTo>
                    <a:cubicBezTo>
                      <a:pt x="79" y="282"/>
                      <a:pt x="79" y="282"/>
                      <a:pt x="80" y="281"/>
                    </a:cubicBezTo>
                    <a:cubicBezTo>
                      <a:pt x="80" y="281"/>
                      <a:pt x="81" y="279"/>
                      <a:pt x="81" y="278"/>
                    </a:cubicBezTo>
                    <a:cubicBezTo>
                      <a:pt x="81" y="277"/>
                      <a:pt x="82" y="273"/>
                      <a:pt x="83" y="271"/>
                    </a:cubicBezTo>
                    <a:cubicBezTo>
                      <a:pt x="84" y="270"/>
                      <a:pt x="85" y="268"/>
                      <a:pt x="85" y="268"/>
                    </a:cubicBezTo>
                    <a:cubicBezTo>
                      <a:pt x="85" y="267"/>
                      <a:pt x="86" y="266"/>
                      <a:pt x="86" y="266"/>
                    </a:cubicBezTo>
                    <a:cubicBezTo>
                      <a:pt x="87" y="266"/>
                      <a:pt x="88" y="266"/>
                      <a:pt x="88" y="266"/>
                    </a:cubicBezTo>
                    <a:cubicBezTo>
                      <a:pt x="89" y="266"/>
                      <a:pt x="89" y="265"/>
                      <a:pt x="88" y="265"/>
                    </a:cubicBezTo>
                    <a:cubicBezTo>
                      <a:pt x="88" y="264"/>
                      <a:pt x="88" y="262"/>
                      <a:pt x="88" y="260"/>
                    </a:cubicBezTo>
                    <a:cubicBezTo>
                      <a:pt x="88" y="258"/>
                      <a:pt x="89" y="253"/>
                      <a:pt x="89" y="252"/>
                    </a:cubicBezTo>
                    <a:cubicBezTo>
                      <a:pt x="90" y="252"/>
                      <a:pt x="89" y="252"/>
                      <a:pt x="89" y="251"/>
                    </a:cubicBezTo>
                    <a:cubicBezTo>
                      <a:pt x="88" y="251"/>
                      <a:pt x="86" y="250"/>
                      <a:pt x="85" y="248"/>
                    </a:cubicBezTo>
                    <a:cubicBezTo>
                      <a:pt x="84" y="245"/>
                      <a:pt x="85" y="245"/>
                      <a:pt x="85" y="244"/>
                    </a:cubicBezTo>
                    <a:cubicBezTo>
                      <a:pt x="85" y="243"/>
                      <a:pt x="85" y="242"/>
                      <a:pt x="85" y="241"/>
                    </a:cubicBezTo>
                    <a:cubicBezTo>
                      <a:pt x="84" y="239"/>
                      <a:pt x="84" y="237"/>
                      <a:pt x="84" y="236"/>
                    </a:cubicBezTo>
                    <a:cubicBezTo>
                      <a:pt x="83" y="235"/>
                      <a:pt x="81" y="233"/>
                      <a:pt x="81" y="232"/>
                    </a:cubicBezTo>
                    <a:cubicBezTo>
                      <a:pt x="81" y="231"/>
                      <a:pt x="81" y="229"/>
                      <a:pt x="81" y="229"/>
                    </a:cubicBezTo>
                    <a:cubicBezTo>
                      <a:pt x="82" y="228"/>
                      <a:pt x="82" y="228"/>
                      <a:pt x="82" y="227"/>
                    </a:cubicBezTo>
                    <a:cubicBezTo>
                      <a:pt x="82" y="226"/>
                      <a:pt x="78" y="220"/>
                      <a:pt x="78" y="220"/>
                    </a:cubicBezTo>
                    <a:cubicBezTo>
                      <a:pt x="78" y="220"/>
                      <a:pt x="78" y="219"/>
                      <a:pt x="78" y="218"/>
                    </a:cubicBezTo>
                    <a:cubicBezTo>
                      <a:pt x="79" y="216"/>
                      <a:pt x="79" y="216"/>
                      <a:pt x="79" y="215"/>
                    </a:cubicBezTo>
                    <a:cubicBezTo>
                      <a:pt x="79" y="215"/>
                      <a:pt x="80" y="214"/>
                      <a:pt x="81" y="214"/>
                    </a:cubicBezTo>
                    <a:cubicBezTo>
                      <a:pt x="81" y="213"/>
                      <a:pt x="82" y="212"/>
                      <a:pt x="82" y="211"/>
                    </a:cubicBezTo>
                    <a:cubicBezTo>
                      <a:pt x="82" y="209"/>
                      <a:pt x="82" y="208"/>
                      <a:pt x="82" y="207"/>
                    </a:cubicBezTo>
                    <a:cubicBezTo>
                      <a:pt x="83" y="206"/>
                      <a:pt x="83" y="204"/>
                      <a:pt x="83" y="204"/>
                    </a:cubicBezTo>
                    <a:cubicBezTo>
                      <a:pt x="84" y="203"/>
                      <a:pt x="85" y="201"/>
                      <a:pt x="86" y="201"/>
                    </a:cubicBezTo>
                    <a:cubicBezTo>
                      <a:pt x="88" y="200"/>
                      <a:pt x="89" y="199"/>
                      <a:pt x="89" y="198"/>
                    </a:cubicBezTo>
                    <a:cubicBezTo>
                      <a:pt x="88" y="198"/>
                      <a:pt x="87" y="198"/>
                      <a:pt x="87" y="198"/>
                    </a:cubicBezTo>
                    <a:cubicBezTo>
                      <a:pt x="87" y="198"/>
                      <a:pt x="87" y="197"/>
                      <a:pt x="87" y="196"/>
                    </a:cubicBezTo>
                    <a:cubicBezTo>
                      <a:pt x="87" y="195"/>
                      <a:pt x="87" y="191"/>
                      <a:pt x="87" y="191"/>
                    </a:cubicBezTo>
                    <a:cubicBezTo>
                      <a:pt x="87" y="190"/>
                      <a:pt x="85" y="186"/>
                      <a:pt x="87" y="183"/>
                    </a:cubicBezTo>
                    <a:cubicBezTo>
                      <a:pt x="88" y="180"/>
                      <a:pt x="90" y="175"/>
                      <a:pt x="91" y="173"/>
                    </a:cubicBezTo>
                    <a:cubicBezTo>
                      <a:pt x="91" y="172"/>
                      <a:pt x="91" y="170"/>
                      <a:pt x="92" y="170"/>
                    </a:cubicBezTo>
                    <a:cubicBezTo>
                      <a:pt x="93" y="169"/>
                      <a:pt x="99" y="161"/>
                      <a:pt x="99" y="160"/>
                    </a:cubicBezTo>
                    <a:cubicBezTo>
                      <a:pt x="100" y="158"/>
                      <a:pt x="103" y="153"/>
                      <a:pt x="103" y="152"/>
                    </a:cubicBezTo>
                    <a:cubicBezTo>
                      <a:pt x="103" y="151"/>
                      <a:pt x="104" y="149"/>
                      <a:pt x="105" y="150"/>
                    </a:cubicBezTo>
                    <a:cubicBezTo>
                      <a:pt x="106" y="150"/>
                      <a:pt x="107" y="150"/>
                      <a:pt x="107" y="150"/>
                    </a:cubicBezTo>
                    <a:cubicBezTo>
                      <a:pt x="108" y="150"/>
                      <a:pt x="111" y="149"/>
                      <a:pt x="111" y="147"/>
                    </a:cubicBezTo>
                    <a:cubicBezTo>
                      <a:pt x="111" y="146"/>
                      <a:pt x="110" y="145"/>
                      <a:pt x="110" y="144"/>
                    </a:cubicBezTo>
                    <a:cubicBezTo>
                      <a:pt x="109" y="143"/>
                      <a:pt x="107" y="141"/>
                      <a:pt x="107" y="137"/>
                    </a:cubicBezTo>
                    <a:cubicBezTo>
                      <a:pt x="108" y="132"/>
                      <a:pt x="108" y="124"/>
                      <a:pt x="108" y="122"/>
                    </a:cubicBezTo>
                    <a:cubicBezTo>
                      <a:pt x="108" y="120"/>
                      <a:pt x="108" y="120"/>
                      <a:pt x="108" y="120"/>
                    </a:cubicBezTo>
                    <a:cubicBezTo>
                      <a:pt x="108" y="119"/>
                      <a:pt x="109" y="118"/>
                      <a:pt x="109" y="118"/>
                    </a:cubicBezTo>
                    <a:cubicBezTo>
                      <a:pt x="110" y="118"/>
                      <a:pt x="111" y="118"/>
                      <a:pt x="110" y="117"/>
                    </a:cubicBezTo>
                    <a:cubicBezTo>
                      <a:pt x="109" y="116"/>
                      <a:pt x="107" y="114"/>
                      <a:pt x="108" y="112"/>
                    </a:cubicBezTo>
                    <a:cubicBezTo>
                      <a:pt x="108" y="110"/>
                      <a:pt x="109" y="110"/>
                      <a:pt x="109" y="110"/>
                    </a:cubicBezTo>
                    <a:cubicBezTo>
                      <a:pt x="109" y="110"/>
                      <a:pt x="109" y="110"/>
                      <a:pt x="110" y="109"/>
                    </a:cubicBezTo>
                    <a:cubicBezTo>
                      <a:pt x="110" y="109"/>
                      <a:pt x="112" y="106"/>
                      <a:pt x="113" y="106"/>
                    </a:cubicBezTo>
                    <a:cubicBezTo>
                      <a:pt x="114" y="106"/>
                      <a:pt x="119" y="103"/>
                      <a:pt x="121" y="103"/>
                    </a:cubicBezTo>
                    <a:cubicBezTo>
                      <a:pt x="122" y="102"/>
                      <a:pt x="126" y="101"/>
                      <a:pt x="127" y="98"/>
                    </a:cubicBezTo>
                    <a:cubicBezTo>
                      <a:pt x="127" y="95"/>
                      <a:pt x="130" y="86"/>
                      <a:pt x="130" y="85"/>
                    </a:cubicBezTo>
                    <a:cubicBezTo>
                      <a:pt x="131" y="84"/>
                      <a:pt x="131" y="84"/>
                      <a:pt x="130" y="84"/>
                    </a:cubicBezTo>
                    <a:cubicBezTo>
                      <a:pt x="130" y="83"/>
                      <a:pt x="128" y="82"/>
                      <a:pt x="128" y="82"/>
                    </a:cubicBezTo>
                    <a:cubicBezTo>
                      <a:pt x="128" y="82"/>
                      <a:pt x="128" y="82"/>
                      <a:pt x="128" y="82"/>
                    </a:cubicBezTo>
                    <a:cubicBezTo>
                      <a:pt x="126" y="82"/>
                      <a:pt x="123" y="82"/>
                      <a:pt x="121" y="82"/>
                    </a:cubicBezTo>
                    <a:cubicBezTo>
                      <a:pt x="117" y="81"/>
                      <a:pt x="118" y="81"/>
                      <a:pt x="118" y="80"/>
                    </a:cubicBezTo>
                    <a:cubicBezTo>
                      <a:pt x="118" y="79"/>
                      <a:pt x="118" y="78"/>
                      <a:pt x="118" y="77"/>
                    </a:cubicBezTo>
                    <a:cubicBezTo>
                      <a:pt x="118" y="76"/>
                      <a:pt x="117" y="75"/>
                      <a:pt x="117" y="74"/>
                    </a:cubicBezTo>
                    <a:cubicBezTo>
                      <a:pt x="117" y="72"/>
                      <a:pt x="116" y="71"/>
                      <a:pt x="116" y="69"/>
                    </a:cubicBezTo>
                    <a:cubicBezTo>
                      <a:pt x="115" y="68"/>
                      <a:pt x="115" y="67"/>
                      <a:pt x="115" y="66"/>
                    </a:cubicBezTo>
                    <a:cubicBezTo>
                      <a:pt x="115" y="65"/>
                      <a:pt x="114" y="62"/>
                      <a:pt x="114" y="62"/>
                    </a:cubicBezTo>
                    <a:cubicBezTo>
                      <a:pt x="113" y="56"/>
                      <a:pt x="109" y="53"/>
                      <a:pt x="108" y="52"/>
                    </a:cubicBezTo>
                    <a:cubicBezTo>
                      <a:pt x="108" y="52"/>
                      <a:pt x="108" y="51"/>
                      <a:pt x="108" y="51"/>
                    </a:cubicBezTo>
                    <a:cubicBezTo>
                      <a:pt x="108" y="51"/>
                      <a:pt x="109" y="49"/>
                      <a:pt x="109" y="49"/>
                    </a:cubicBezTo>
                    <a:cubicBezTo>
                      <a:pt x="109" y="48"/>
                      <a:pt x="108" y="47"/>
                      <a:pt x="108" y="47"/>
                    </a:cubicBezTo>
                    <a:cubicBezTo>
                      <a:pt x="104" y="45"/>
                      <a:pt x="104" y="41"/>
                      <a:pt x="104" y="40"/>
                    </a:cubicBezTo>
                    <a:cubicBezTo>
                      <a:pt x="104" y="40"/>
                      <a:pt x="105" y="39"/>
                      <a:pt x="105" y="39"/>
                    </a:cubicBezTo>
                    <a:cubicBezTo>
                      <a:pt x="106" y="39"/>
                      <a:pt x="106" y="38"/>
                      <a:pt x="107" y="38"/>
                    </a:cubicBezTo>
                    <a:cubicBezTo>
                      <a:pt x="107" y="37"/>
                      <a:pt x="108" y="36"/>
                      <a:pt x="107" y="35"/>
                    </a:cubicBezTo>
                    <a:cubicBezTo>
                      <a:pt x="105" y="34"/>
                      <a:pt x="106" y="33"/>
                      <a:pt x="106" y="32"/>
                    </a:cubicBezTo>
                    <a:cubicBezTo>
                      <a:pt x="107" y="32"/>
                      <a:pt x="107" y="32"/>
                      <a:pt x="107" y="31"/>
                    </a:cubicBezTo>
                    <a:cubicBezTo>
                      <a:pt x="107" y="31"/>
                      <a:pt x="108" y="30"/>
                      <a:pt x="109" y="29"/>
                    </a:cubicBezTo>
                    <a:cubicBezTo>
                      <a:pt x="109" y="29"/>
                      <a:pt x="109" y="28"/>
                      <a:pt x="109" y="28"/>
                    </a:cubicBezTo>
                    <a:cubicBezTo>
                      <a:pt x="109" y="28"/>
                      <a:pt x="102" y="23"/>
                      <a:pt x="102" y="22"/>
                    </a:cubicBezTo>
                    <a:cubicBezTo>
                      <a:pt x="101" y="21"/>
                      <a:pt x="101" y="20"/>
                      <a:pt x="101" y="20"/>
                    </a:cubicBezTo>
                    <a:cubicBezTo>
                      <a:pt x="101" y="18"/>
                      <a:pt x="100" y="10"/>
                      <a:pt x="100" y="9"/>
                    </a:cubicBezTo>
                    <a:cubicBezTo>
                      <a:pt x="100" y="8"/>
                      <a:pt x="99" y="8"/>
                      <a:pt x="99" y="8"/>
                    </a:cubicBezTo>
                    <a:cubicBezTo>
                      <a:pt x="98" y="7"/>
                      <a:pt x="98" y="7"/>
                      <a:pt x="98" y="7"/>
                    </a:cubicBezTo>
                    <a:cubicBezTo>
                      <a:pt x="96" y="7"/>
                      <a:pt x="94" y="2"/>
                      <a:pt x="93" y="0"/>
                    </a:cubicBezTo>
                    <a:cubicBezTo>
                      <a:pt x="93" y="0"/>
                      <a:pt x="93" y="0"/>
                      <a:pt x="93" y="0"/>
                    </a:cubicBezTo>
                    <a:cubicBezTo>
                      <a:pt x="92" y="0"/>
                      <a:pt x="89" y="2"/>
                      <a:pt x="89" y="4"/>
                    </a:cubicBezTo>
                    <a:cubicBezTo>
                      <a:pt x="89" y="7"/>
                      <a:pt x="89" y="8"/>
                      <a:pt x="89" y="8"/>
                    </a:cubicBezTo>
                    <a:cubicBezTo>
                      <a:pt x="89" y="8"/>
                      <a:pt x="89" y="9"/>
                      <a:pt x="88" y="9"/>
                    </a:cubicBezTo>
                    <a:cubicBezTo>
                      <a:pt x="88" y="10"/>
                      <a:pt x="82" y="12"/>
                      <a:pt x="80" y="12"/>
                    </a:cubicBezTo>
                    <a:cubicBezTo>
                      <a:pt x="80" y="13"/>
                      <a:pt x="81" y="13"/>
                      <a:pt x="81" y="13"/>
                    </a:cubicBezTo>
                    <a:cubicBezTo>
                      <a:pt x="81" y="14"/>
                      <a:pt x="81" y="18"/>
                      <a:pt x="81" y="19"/>
                    </a:cubicBezTo>
                    <a:cubicBezTo>
                      <a:pt x="82" y="20"/>
                      <a:pt x="84" y="36"/>
                      <a:pt x="84" y="39"/>
                    </a:cubicBezTo>
                    <a:cubicBezTo>
                      <a:pt x="84" y="42"/>
                      <a:pt x="85" y="54"/>
                      <a:pt x="85" y="56"/>
                    </a:cubicBezTo>
                    <a:cubicBezTo>
                      <a:pt x="86" y="58"/>
                      <a:pt x="86" y="62"/>
                      <a:pt x="85" y="63"/>
                    </a:cubicBezTo>
                    <a:cubicBezTo>
                      <a:pt x="85" y="65"/>
                      <a:pt x="82" y="78"/>
                      <a:pt x="82" y="80"/>
                    </a:cubicBezTo>
                    <a:cubicBezTo>
                      <a:pt x="82" y="83"/>
                      <a:pt x="81" y="85"/>
                      <a:pt x="79" y="85"/>
                    </a:cubicBezTo>
                    <a:cubicBezTo>
                      <a:pt x="78" y="86"/>
                      <a:pt x="78" y="86"/>
                      <a:pt x="78" y="87"/>
                    </a:cubicBezTo>
                    <a:cubicBezTo>
                      <a:pt x="78" y="88"/>
                      <a:pt x="78" y="91"/>
                      <a:pt x="77" y="91"/>
                    </a:cubicBezTo>
                    <a:cubicBezTo>
                      <a:pt x="77" y="92"/>
                      <a:pt x="77" y="93"/>
                      <a:pt x="78" y="93"/>
                    </a:cubicBezTo>
                    <a:cubicBezTo>
                      <a:pt x="79" y="92"/>
                      <a:pt x="79" y="93"/>
                      <a:pt x="79" y="94"/>
                    </a:cubicBezTo>
                    <a:cubicBezTo>
                      <a:pt x="79" y="95"/>
                      <a:pt x="77" y="110"/>
                      <a:pt x="79" y="114"/>
                    </a:cubicBezTo>
                    <a:cubicBezTo>
                      <a:pt x="80" y="118"/>
                      <a:pt x="80" y="122"/>
                      <a:pt x="79" y="123"/>
                    </a:cubicBezTo>
                    <a:cubicBezTo>
                      <a:pt x="77" y="125"/>
                      <a:pt x="75" y="129"/>
                      <a:pt x="77" y="131"/>
                    </a:cubicBezTo>
                    <a:cubicBezTo>
                      <a:pt x="78" y="133"/>
                      <a:pt x="76" y="136"/>
                      <a:pt x="76" y="138"/>
                    </a:cubicBezTo>
                    <a:cubicBezTo>
                      <a:pt x="76" y="140"/>
                      <a:pt x="74" y="146"/>
                      <a:pt x="74" y="146"/>
                    </a:cubicBezTo>
                    <a:cubicBezTo>
                      <a:pt x="73" y="147"/>
                      <a:pt x="72" y="151"/>
                      <a:pt x="72" y="154"/>
                    </a:cubicBezTo>
                    <a:cubicBezTo>
                      <a:pt x="73" y="157"/>
                      <a:pt x="72" y="158"/>
                      <a:pt x="71" y="161"/>
                    </a:cubicBezTo>
                    <a:cubicBezTo>
                      <a:pt x="70" y="163"/>
                      <a:pt x="69" y="166"/>
                      <a:pt x="69" y="169"/>
                    </a:cubicBezTo>
                    <a:cubicBezTo>
                      <a:pt x="69" y="173"/>
                      <a:pt x="66" y="177"/>
                      <a:pt x="65" y="177"/>
                    </a:cubicBezTo>
                    <a:cubicBezTo>
                      <a:pt x="65" y="178"/>
                      <a:pt x="62" y="178"/>
                      <a:pt x="65" y="183"/>
                    </a:cubicBezTo>
                    <a:cubicBezTo>
                      <a:pt x="67" y="188"/>
                      <a:pt x="68" y="187"/>
                      <a:pt x="67" y="189"/>
                    </a:cubicBezTo>
                    <a:cubicBezTo>
                      <a:pt x="67" y="192"/>
                      <a:pt x="67" y="193"/>
                      <a:pt x="67" y="194"/>
                    </a:cubicBezTo>
                    <a:cubicBezTo>
                      <a:pt x="67" y="194"/>
                      <a:pt x="67" y="195"/>
                      <a:pt x="67" y="196"/>
                    </a:cubicBezTo>
                    <a:cubicBezTo>
                      <a:pt x="66" y="197"/>
                      <a:pt x="66" y="198"/>
                      <a:pt x="66" y="198"/>
                    </a:cubicBezTo>
                    <a:cubicBezTo>
                      <a:pt x="66" y="199"/>
                      <a:pt x="65" y="200"/>
                      <a:pt x="65" y="199"/>
                    </a:cubicBezTo>
                    <a:cubicBezTo>
                      <a:pt x="65" y="199"/>
                      <a:pt x="65" y="199"/>
                      <a:pt x="64" y="200"/>
                    </a:cubicBezTo>
                    <a:cubicBezTo>
                      <a:pt x="64" y="200"/>
                      <a:pt x="63" y="201"/>
                      <a:pt x="63" y="201"/>
                    </a:cubicBezTo>
                    <a:cubicBezTo>
                      <a:pt x="62" y="201"/>
                      <a:pt x="61" y="202"/>
                      <a:pt x="61" y="203"/>
                    </a:cubicBezTo>
                    <a:cubicBezTo>
                      <a:pt x="62" y="205"/>
                      <a:pt x="63" y="217"/>
                      <a:pt x="63" y="220"/>
                    </a:cubicBezTo>
                    <a:cubicBezTo>
                      <a:pt x="63" y="222"/>
                      <a:pt x="63" y="231"/>
                      <a:pt x="64" y="233"/>
                    </a:cubicBezTo>
                    <a:cubicBezTo>
                      <a:pt x="65" y="234"/>
                      <a:pt x="66" y="235"/>
                      <a:pt x="65" y="236"/>
                    </a:cubicBezTo>
                    <a:cubicBezTo>
                      <a:pt x="65" y="238"/>
                      <a:pt x="64" y="241"/>
                      <a:pt x="63" y="243"/>
                    </a:cubicBezTo>
                    <a:cubicBezTo>
                      <a:pt x="62" y="244"/>
                      <a:pt x="59" y="246"/>
                      <a:pt x="61" y="249"/>
                    </a:cubicBezTo>
                    <a:cubicBezTo>
                      <a:pt x="62" y="251"/>
                      <a:pt x="62" y="257"/>
                      <a:pt x="60" y="259"/>
                    </a:cubicBezTo>
                    <a:cubicBezTo>
                      <a:pt x="58" y="262"/>
                      <a:pt x="58" y="265"/>
                      <a:pt x="57" y="267"/>
                    </a:cubicBezTo>
                    <a:cubicBezTo>
                      <a:pt x="57" y="269"/>
                      <a:pt x="53" y="281"/>
                      <a:pt x="50" y="285"/>
                    </a:cubicBezTo>
                    <a:cubicBezTo>
                      <a:pt x="47" y="289"/>
                      <a:pt x="47" y="289"/>
                      <a:pt x="47" y="290"/>
                    </a:cubicBezTo>
                    <a:cubicBezTo>
                      <a:pt x="48" y="291"/>
                      <a:pt x="48" y="292"/>
                      <a:pt x="47" y="293"/>
                    </a:cubicBezTo>
                    <a:cubicBezTo>
                      <a:pt x="46" y="294"/>
                      <a:pt x="45" y="296"/>
                      <a:pt x="44" y="300"/>
                    </a:cubicBezTo>
                    <a:cubicBezTo>
                      <a:pt x="43" y="305"/>
                      <a:pt x="43" y="308"/>
                      <a:pt x="41" y="308"/>
                    </a:cubicBezTo>
                    <a:cubicBezTo>
                      <a:pt x="40" y="308"/>
                      <a:pt x="39" y="308"/>
                      <a:pt x="39" y="310"/>
                    </a:cubicBezTo>
                    <a:cubicBezTo>
                      <a:pt x="40" y="311"/>
                      <a:pt x="39" y="311"/>
                      <a:pt x="39" y="313"/>
                    </a:cubicBezTo>
                    <a:cubicBezTo>
                      <a:pt x="39" y="314"/>
                      <a:pt x="39" y="315"/>
                      <a:pt x="38" y="315"/>
                    </a:cubicBezTo>
                    <a:cubicBezTo>
                      <a:pt x="37" y="316"/>
                      <a:pt x="35" y="316"/>
                      <a:pt x="35" y="316"/>
                    </a:cubicBezTo>
                    <a:cubicBezTo>
                      <a:pt x="34" y="316"/>
                      <a:pt x="32" y="315"/>
                      <a:pt x="32" y="317"/>
                    </a:cubicBezTo>
                    <a:cubicBezTo>
                      <a:pt x="32" y="318"/>
                      <a:pt x="33" y="319"/>
                      <a:pt x="32" y="321"/>
                    </a:cubicBezTo>
                    <a:cubicBezTo>
                      <a:pt x="32" y="322"/>
                      <a:pt x="32" y="325"/>
                      <a:pt x="33" y="327"/>
                    </a:cubicBezTo>
                    <a:cubicBezTo>
                      <a:pt x="34" y="329"/>
                      <a:pt x="34" y="331"/>
                      <a:pt x="34" y="334"/>
                    </a:cubicBezTo>
                    <a:cubicBezTo>
                      <a:pt x="34" y="337"/>
                      <a:pt x="34" y="342"/>
                      <a:pt x="35" y="345"/>
                    </a:cubicBezTo>
                    <a:cubicBezTo>
                      <a:pt x="37" y="348"/>
                      <a:pt x="39" y="355"/>
                      <a:pt x="37" y="360"/>
                    </a:cubicBezTo>
                    <a:cubicBezTo>
                      <a:pt x="36" y="365"/>
                      <a:pt x="36" y="364"/>
                      <a:pt x="36" y="363"/>
                    </a:cubicBezTo>
                    <a:cubicBezTo>
                      <a:pt x="35" y="361"/>
                      <a:pt x="35" y="362"/>
                      <a:pt x="33" y="363"/>
                    </a:cubicBezTo>
                    <a:cubicBezTo>
                      <a:pt x="31" y="364"/>
                      <a:pt x="31" y="366"/>
                      <a:pt x="31" y="368"/>
                    </a:cubicBezTo>
                    <a:cubicBezTo>
                      <a:pt x="30" y="370"/>
                      <a:pt x="29" y="375"/>
                      <a:pt x="28" y="378"/>
                    </a:cubicBezTo>
                    <a:cubicBezTo>
                      <a:pt x="27" y="381"/>
                      <a:pt x="27" y="383"/>
                      <a:pt x="28" y="385"/>
                    </a:cubicBezTo>
                    <a:cubicBezTo>
                      <a:pt x="28" y="387"/>
                      <a:pt x="29" y="389"/>
                      <a:pt x="30" y="390"/>
                    </a:cubicBezTo>
                    <a:cubicBezTo>
                      <a:pt x="30" y="391"/>
                      <a:pt x="30" y="393"/>
                      <a:pt x="33" y="393"/>
                    </a:cubicBezTo>
                    <a:cubicBezTo>
                      <a:pt x="35" y="392"/>
                      <a:pt x="34" y="393"/>
                      <a:pt x="32" y="394"/>
                    </a:cubicBezTo>
                    <a:cubicBezTo>
                      <a:pt x="31" y="394"/>
                      <a:pt x="30" y="395"/>
                      <a:pt x="33" y="396"/>
                    </a:cubicBezTo>
                    <a:cubicBezTo>
                      <a:pt x="36" y="396"/>
                      <a:pt x="36" y="396"/>
                      <a:pt x="38" y="396"/>
                    </a:cubicBezTo>
                    <a:cubicBezTo>
                      <a:pt x="39" y="396"/>
                      <a:pt x="40" y="396"/>
                      <a:pt x="41" y="394"/>
                    </a:cubicBezTo>
                    <a:cubicBezTo>
                      <a:pt x="41" y="392"/>
                      <a:pt x="40" y="392"/>
                      <a:pt x="42" y="393"/>
                    </a:cubicBezTo>
                    <a:cubicBezTo>
                      <a:pt x="44" y="394"/>
                      <a:pt x="47" y="394"/>
                      <a:pt x="48" y="394"/>
                    </a:cubicBezTo>
                    <a:cubicBezTo>
                      <a:pt x="48" y="395"/>
                      <a:pt x="50" y="394"/>
                      <a:pt x="48" y="395"/>
                    </a:cubicBezTo>
                    <a:cubicBezTo>
                      <a:pt x="46" y="396"/>
                      <a:pt x="43" y="398"/>
                      <a:pt x="44" y="399"/>
                    </a:cubicBezTo>
                    <a:cubicBezTo>
                      <a:pt x="45" y="400"/>
                      <a:pt x="46" y="400"/>
                      <a:pt x="48" y="400"/>
                    </a:cubicBezTo>
                    <a:cubicBezTo>
                      <a:pt x="49" y="400"/>
                      <a:pt x="50" y="399"/>
                      <a:pt x="50" y="401"/>
                    </a:cubicBezTo>
                    <a:cubicBezTo>
                      <a:pt x="50" y="402"/>
                      <a:pt x="50" y="405"/>
                      <a:pt x="50" y="405"/>
                    </a:cubicBezTo>
                    <a:cubicBezTo>
                      <a:pt x="51" y="406"/>
                      <a:pt x="51" y="410"/>
                      <a:pt x="49" y="407"/>
                    </a:cubicBezTo>
                    <a:cubicBezTo>
                      <a:pt x="48" y="404"/>
                      <a:pt x="48" y="403"/>
                      <a:pt x="47" y="403"/>
                    </a:cubicBezTo>
                    <a:cubicBezTo>
                      <a:pt x="46" y="404"/>
                      <a:pt x="43" y="405"/>
                      <a:pt x="45" y="406"/>
                    </a:cubicBezTo>
                    <a:cubicBezTo>
                      <a:pt x="47" y="407"/>
                      <a:pt x="49" y="410"/>
                      <a:pt x="48" y="409"/>
                    </a:cubicBezTo>
                    <a:cubicBezTo>
                      <a:pt x="46" y="408"/>
                      <a:pt x="47" y="409"/>
                      <a:pt x="46" y="409"/>
                    </a:cubicBezTo>
                    <a:cubicBezTo>
                      <a:pt x="45" y="410"/>
                      <a:pt x="43" y="411"/>
                      <a:pt x="44" y="414"/>
                    </a:cubicBezTo>
                    <a:cubicBezTo>
                      <a:pt x="45" y="417"/>
                      <a:pt x="46" y="420"/>
                      <a:pt x="45" y="419"/>
                    </a:cubicBezTo>
                    <a:cubicBezTo>
                      <a:pt x="44" y="418"/>
                      <a:pt x="44" y="418"/>
                      <a:pt x="43" y="420"/>
                    </a:cubicBezTo>
                    <a:cubicBezTo>
                      <a:pt x="43" y="421"/>
                      <a:pt x="44" y="422"/>
                      <a:pt x="42" y="423"/>
                    </a:cubicBezTo>
                    <a:cubicBezTo>
                      <a:pt x="41" y="424"/>
                      <a:pt x="40" y="426"/>
                      <a:pt x="41" y="428"/>
                    </a:cubicBezTo>
                    <a:cubicBezTo>
                      <a:pt x="43" y="429"/>
                      <a:pt x="43" y="429"/>
                      <a:pt x="42" y="430"/>
                    </a:cubicBezTo>
                    <a:cubicBezTo>
                      <a:pt x="42" y="430"/>
                      <a:pt x="41" y="431"/>
                      <a:pt x="42" y="431"/>
                    </a:cubicBezTo>
                    <a:cubicBezTo>
                      <a:pt x="44" y="430"/>
                      <a:pt x="46" y="431"/>
                      <a:pt x="44" y="432"/>
                    </a:cubicBezTo>
                    <a:cubicBezTo>
                      <a:pt x="42" y="433"/>
                      <a:pt x="42" y="432"/>
                      <a:pt x="41" y="435"/>
                    </a:cubicBezTo>
                    <a:cubicBezTo>
                      <a:pt x="40" y="437"/>
                      <a:pt x="40" y="438"/>
                      <a:pt x="39" y="438"/>
                    </a:cubicBezTo>
                    <a:cubicBezTo>
                      <a:pt x="38" y="439"/>
                      <a:pt x="38" y="439"/>
                      <a:pt x="40" y="440"/>
                    </a:cubicBezTo>
                    <a:cubicBezTo>
                      <a:pt x="41" y="442"/>
                      <a:pt x="43" y="441"/>
                      <a:pt x="44" y="443"/>
                    </a:cubicBezTo>
                    <a:cubicBezTo>
                      <a:pt x="45" y="445"/>
                      <a:pt x="46" y="445"/>
                      <a:pt x="46" y="445"/>
                    </a:cubicBezTo>
                    <a:cubicBezTo>
                      <a:pt x="47" y="445"/>
                      <a:pt x="47" y="445"/>
                      <a:pt x="47" y="446"/>
                    </a:cubicBezTo>
                    <a:cubicBezTo>
                      <a:pt x="46" y="446"/>
                      <a:pt x="47" y="447"/>
                      <a:pt x="46" y="448"/>
                    </a:cubicBezTo>
                    <a:cubicBezTo>
                      <a:pt x="46" y="449"/>
                      <a:pt x="46" y="449"/>
                      <a:pt x="45" y="450"/>
                    </a:cubicBezTo>
                    <a:cubicBezTo>
                      <a:pt x="44" y="450"/>
                      <a:pt x="43" y="451"/>
                      <a:pt x="42" y="452"/>
                    </a:cubicBezTo>
                    <a:cubicBezTo>
                      <a:pt x="41" y="452"/>
                      <a:pt x="40" y="453"/>
                      <a:pt x="39" y="453"/>
                    </a:cubicBezTo>
                    <a:cubicBezTo>
                      <a:pt x="38" y="453"/>
                      <a:pt x="37" y="453"/>
                      <a:pt x="37" y="454"/>
                    </a:cubicBezTo>
                    <a:cubicBezTo>
                      <a:pt x="36" y="454"/>
                      <a:pt x="35" y="455"/>
                      <a:pt x="36" y="455"/>
                    </a:cubicBezTo>
                    <a:cubicBezTo>
                      <a:pt x="37" y="456"/>
                      <a:pt x="38" y="456"/>
                      <a:pt x="37" y="457"/>
                    </a:cubicBezTo>
                    <a:cubicBezTo>
                      <a:pt x="36" y="458"/>
                      <a:pt x="34" y="459"/>
                      <a:pt x="36" y="459"/>
                    </a:cubicBezTo>
                    <a:cubicBezTo>
                      <a:pt x="37" y="460"/>
                      <a:pt x="37" y="459"/>
                      <a:pt x="38" y="459"/>
                    </a:cubicBezTo>
                    <a:cubicBezTo>
                      <a:pt x="39" y="459"/>
                      <a:pt x="39" y="458"/>
                      <a:pt x="40" y="460"/>
                    </a:cubicBezTo>
                    <a:cubicBezTo>
                      <a:pt x="41" y="461"/>
                      <a:pt x="43" y="461"/>
                      <a:pt x="43" y="462"/>
                    </a:cubicBezTo>
                    <a:cubicBezTo>
                      <a:pt x="43" y="462"/>
                      <a:pt x="45" y="464"/>
                      <a:pt x="43" y="463"/>
                    </a:cubicBezTo>
                    <a:cubicBezTo>
                      <a:pt x="40" y="462"/>
                      <a:pt x="39" y="461"/>
                      <a:pt x="39" y="460"/>
                    </a:cubicBezTo>
                    <a:cubicBezTo>
                      <a:pt x="39" y="460"/>
                      <a:pt x="38" y="460"/>
                      <a:pt x="38" y="460"/>
                    </a:cubicBezTo>
                    <a:cubicBezTo>
                      <a:pt x="37" y="461"/>
                      <a:pt x="37" y="462"/>
                      <a:pt x="37" y="461"/>
                    </a:cubicBezTo>
                    <a:cubicBezTo>
                      <a:pt x="36" y="461"/>
                      <a:pt x="36" y="461"/>
                      <a:pt x="36" y="462"/>
                    </a:cubicBezTo>
                    <a:cubicBezTo>
                      <a:pt x="35" y="463"/>
                      <a:pt x="34" y="466"/>
                      <a:pt x="34" y="467"/>
                    </a:cubicBezTo>
                    <a:cubicBezTo>
                      <a:pt x="33" y="467"/>
                      <a:pt x="32" y="469"/>
                      <a:pt x="34" y="467"/>
                    </a:cubicBezTo>
                    <a:cubicBezTo>
                      <a:pt x="36" y="466"/>
                      <a:pt x="37" y="466"/>
                      <a:pt x="38" y="466"/>
                    </a:cubicBezTo>
                    <a:cubicBezTo>
                      <a:pt x="39" y="466"/>
                      <a:pt x="39" y="467"/>
                      <a:pt x="37" y="467"/>
                    </a:cubicBezTo>
                    <a:cubicBezTo>
                      <a:pt x="36" y="467"/>
                      <a:pt x="35" y="467"/>
                      <a:pt x="34" y="469"/>
                    </a:cubicBezTo>
                    <a:cubicBezTo>
                      <a:pt x="34" y="471"/>
                      <a:pt x="33" y="471"/>
                      <a:pt x="33" y="472"/>
                    </a:cubicBezTo>
                    <a:cubicBezTo>
                      <a:pt x="32" y="472"/>
                      <a:pt x="32" y="473"/>
                      <a:pt x="32" y="475"/>
                    </a:cubicBezTo>
                    <a:cubicBezTo>
                      <a:pt x="32" y="477"/>
                      <a:pt x="31" y="479"/>
                      <a:pt x="32" y="479"/>
                    </a:cubicBezTo>
                    <a:cubicBezTo>
                      <a:pt x="33" y="478"/>
                      <a:pt x="33" y="476"/>
                      <a:pt x="34" y="477"/>
                    </a:cubicBezTo>
                    <a:cubicBezTo>
                      <a:pt x="34" y="478"/>
                      <a:pt x="34" y="479"/>
                      <a:pt x="34" y="479"/>
                    </a:cubicBezTo>
                    <a:cubicBezTo>
                      <a:pt x="33" y="480"/>
                      <a:pt x="31" y="482"/>
                      <a:pt x="31" y="482"/>
                    </a:cubicBezTo>
                    <a:cubicBezTo>
                      <a:pt x="30" y="482"/>
                      <a:pt x="30" y="482"/>
                      <a:pt x="30" y="483"/>
                    </a:cubicBezTo>
                    <a:cubicBezTo>
                      <a:pt x="29" y="483"/>
                      <a:pt x="28" y="485"/>
                      <a:pt x="28" y="483"/>
                    </a:cubicBezTo>
                    <a:cubicBezTo>
                      <a:pt x="28" y="481"/>
                      <a:pt x="29" y="481"/>
                      <a:pt x="29" y="481"/>
                    </a:cubicBezTo>
                    <a:cubicBezTo>
                      <a:pt x="29" y="480"/>
                      <a:pt x="31" y="479"/>
                      <a:pt x="30" y="477"/>
                    </a:cubicBezTo>
                    <a:cubicBezTo>
                      <a:pt x="30" y="476"/>
                      <a:pt x="29" y="476"/>
                      <a:pt x="28" y="476"/>
                    </a:cubicBezTo>
                    <a:cubicBezTo>
                      <a:pt x="27" y="476"/>
                      <a:pt x="27" y="476"/>
                      <a:pt x="28" y="477"/>
                    </a:cubicBezTo>
                    <a:cubicBezTo>
                      <a:pt x="28" y="478"/>
                      <a:pt x="29" y="479"/>
                      <a:pt x="28" y="478"/>
                    </a:cubicBezTo>
                    <a:cubicBezTo>
                      <a:pt x="27" y="478"/>
                      <a:pt x="27" y="477"/>
                      <a:pt x="26" y="477"/>
                    </a:cubicBezTo>
                    <a:cubicBezTo>
                      <a:pt x="26" y="478"/>
                      <a:pt x="26" y="477"/>
                      <a:pt x="26" y="476"/>
                    </a:cubicBezTo>
                    <a:cubicBezTo>
                      <a:pt x="26" y="476"/>
                      <a:pt x="24" y="477"/>
                      <a:pt x="26" y="476"/>
                    </a:cubicBezTo>
                    <a:cubicBezTo>
                      <a:pt x="28" y="475"/>
                      <a:pt x="28" y="474"/>
                      <a:pt x="27" y="474"/>
                    </a:cubicBezTo>
                    <a:cubicBezTo>
                      <a:pt x="27" y="473"/>
                      <a:pt x="25" y="475"/>
                      <a:pt x="26" y="473"/>
                    </a:cubicBezTo>
                    <a:cubicBezTo>
                      <a:pt x="27" y="471"/>
                      <a:pt x="26" y="471"/>
                      <a:pt x="26" y="471"/>
                    </a:cubicBezTo>
                    <a:cubicBezTo>
                      <a:pt x="25" y="471"/>
                      <a:pt x="25" y="471"/>
                      <a:pt x="25" y="470"/>
                    </a:cubicBezTo>
                    <a:cubicBezTo>
                      <a:pt x="26" y="469"/>
                      <a:pt x="25" y="469"/>
                      <a:pt x="24" y="469"/>
                    </a:cubicBezTo>
                    <a:cubicBezTo>
                      <a:pt x="23" y="469"/>
                      <a:pt x="22" y="470"/>
                      <a:pt x="21" y="469"/>
                    </a:cubicBezTo>
                    <a:cubicBezTo>
                      <a:pt x="20" y="469"/>
                      <a:pt x="20" y="470"/>
                      <a:pt x="20" y="470"/>
                    </a:cubicBezTo>
                    <a:cubicBezTo>
                      <a:pt x="20" y="471"/>
                      <a:pt x="19" y="472"/>
                      <a:pt x="19" y="471"/>
                    </a:cubicBezTo>
                    <a:cubicBezTo>
                      <a:pt x="18" y="469"/>
                      <a:pt x="18" y="470"/>
                      <a:pt x="17" y="470"/>
                    </a:cubicBezTo>
                    <a:cubicBezTo>
                      <a:pt x="17" y="470"/>
                      <a:pt x="16" y="470"/>
                      <a:pt x="16" y="470"/>
                    </a:cubicBezTo>
                    <a:cubicBezTo>
                      <a:pt x="16" y="469"/>
                      <a:pt x="16" y="469"/>
                      <a:pt x="15" y="469"/>
                    </a:cubicBezTo>
                    <a:cubicBezTo>
                      <a:pt x="14" y="470"/>
                      <a:pt x="12" y="469"/>
                      <a:pt x="13" y="470"/>
                    </a:cubicBezTo>
                    <a:cubicBezTo>
                      <a:pt x="14" y="471"/>
                      <a:pt x="13" y="471"/>
                      <a:pt x="13" y="471"/>
                    </a:cubicBezTo>
                    <a:cubicBezTo>
                      <a:pt x="12" y="470"/>
                      <a:pt x="10" y="470"/>
                      <a:pt x="11" y="471"/>
                    </a:cubicBezTo>
                    <a:cubicBezTo>
                      <a:pt x="11" y="472"/>
                      <a:pt x="11" y="472"/>
                      <a:pt x="12" y="472"/>
                    </a:cubicBezTo>
                    <a:cubicBezTo>
                      <a:pt x="13" y="472"/>
                      <a:pt x="14" y="472"/>
                      <a:pt x="13" y="473"/>
                    </a:cubicBezTo>
                    <a:cubicBezTo>
                      <a:pt x="12" y="473"/>
                      <a:pt x="11" y="473"/>
                      <a:pt x="12" y="474"/>
                    </a:cubicBezTo>
                    <a:cubicBezTo>
                      <a:pt x="13" y="474"/>
                      <a:pt x="14" y="474"/>
                      <a:pt x="14" y="474"/>
                    </a:cubicBezTo>
                    <a:cubicBezTo>
                      <a:pt x="15" y="473"/>
                      <a:pt x="16" y="471"/>
                      <a:pt x="16" y="471"/>
                    </a:cubicBezTo>
                    <a:cubicBezTo>
                      <a:pt x="17" y="471"/>
                      <a:pt x="17" y="472"/>
                      <a:pt x="16" y="473"/>
                    </a:cubicBezTo>
                    <a:cubicBezTo>
                      <a:pt x="16" y="474"/>
                      <a:pt x="16" y="477"/>
                      <a:pt x="15" y="476"/>
                    </a:cubicBezTo>
                    <a:cubicBezTo>
                      <a:pt x="14" y="476"/>
                      <a:pt x="14" y="477"/>
                      <a:pt x="14" y="477"/>
                    </a:cubicBezTo>
                    <a:cubicBezTo>
                      <a:pt x="13" y="477"/>
                      <a:pt x="12" y="477"/>
                      <a:pt x="12" y="477"/>
                    </a:cubicBezTo>
                    <a:cubicBezTo>
                      <a:pt x="11" y="477"/>
                      <a:pt x="10" y="477"/>
                      <a:pt x="10" y="478"/>
                    </a:cubicBezTo>
                    <a:cubicBezTo>
                      <a:pt x="10" y="478"/>
                      <a:pt x="12" y="479"/>
                      <a:pt x="11" y="479"/>
                    </a:cubicBezTo>
                    <a:cubicBezTo>
                      <a:pt x="10" y="479"/>
                      <a:pt x="10" y="479"/>
                      <a:pt x="10" y="480"/>
                    </a:cubicBezTo>
                    <a:cubicBezTo>
                      <a:pt x="9" y="480"/>
                      <a:pt x="9" y="480"/>
                      <a:pt x="9" y="480"/>
                    </a:cubicBezTo>
                    <a:cubicBezTo>
                      <a:pt x="8" y="479"/>
                      <a:pt x="8" y="480"/>
                      <a:pt x="7" y="480"/>
                    </a:cubicBezTo>
                    <a:cubicBezTo>
                      <a:pt x="7" y="481"/>
                      <a:pt x="5" y="482"/>
                      <a:pt x="4" y="483"/>
                    </a:cubicBezTo>
                    <a:cubicBezTo>
                      <a:pt x="3" y="484"/>
                      <a:pt x="0" y="485"/>
                      <a:pt x="2" y="487"/>
                    </a:cubicBezTo>
                    <a:cubicBezTo>
                      <a:pt x="3" y="489"/>
                      <a:pt x="5" y="490"/>
                      <a:pt x="6" y="490"/>
                    </a:cubicBezTo>
                    <a:cubicBezTo>
                      <a:pt x="7" y="490"/>
                      <a:pt x="7" y="489"/>
                      <a:pt x="7" y="489"/>
                    </a:cubicBezTo>
                    <a:cubicBezTo>
                      <a:pt x="6" y="488"/>
                      <a:pt x="7" y="488"/>
                      <a:pt x="6" y="487"/>
                    </a:cubicBezTo>
                    <a:cubicBezTo>
                      <a:pt x="5" y="486"/>
                      <a:pt x="7" y="486"/>
                      <a:pt x="6" y="486"/>
                    </a:cubicBezTo>
                    <a:cubicBezTo>
                      <a:pt x="5" y="485"/>
                      <a:pt x="5" y="485"/>
                      <a:pt x="4" y="486"/>
                    </a:cubicBezTo>
                    <a:cubicBezTo>
                      <a:pt x="3" y="486"/>
                      <a:pt x="3" y="485"/>
                      <a:pt x="5" y="485"/>
                    </a:cubicBezTo>
                    <a:cubicBezTo>
                      <a:pt x="7" y="484"/>
                      <a:pt x="8" y="484"/>
                      <a:pt x="9" y="484"/>
                    </a:cubicBezTo>
                    <a:cubicBezTo>
                      <a:pt x="9" y="484"/>
                      <a:pt x="9" y="484"/>
                      <a:pt x="10" y="484"/>
                    </a:cubicBezTo>
                    <a:cubicBezTo>
                      <a:pt x="10" y="484"/>
                      <a:pt x="11" y="484"/>
                      <a:pt x="11" y="483"/>
                    </a:cubicBezTo>
                    <a:cubicBezTo>
                      <a:pt x="11" y="483"/>
                      <a:pt x="11" y="483"/>
                      <a:pt x="11" y="484"/>
                    </a:cubicBezTo>
                    <a:cubicBezTo>
                      <a:pt x="12" y="485"/>
                      <a:pt x="11" y="487"/>
                      <a:pt x="13" y="488"/>
                    </a:cubicBezTo>
                    <a:cubicBezTo>
                      <a:pt x="15" y="488"/>
                      <a:pt x="14" y="487"/>
                      <a:pt x="15" y="488"/>
                    </a:cubicBezTo>
                    <a:cubicBezTo>
                      <a:pt x="16" y="489"/>
                      <a:pt x="18" y="489"/>
                      <a:pt x="19" y="489"/>
                    </a:cubicBezTo>
                    <a:cubicBezTo>
                      <a:pt x="20" y="489"/>
                      <a:pt x="21" y="489"/>
                      <a:pt x="19" y="488"/>
                    </a:cubicBezTo>
                    <a:cubicBezTo>
                      <a:pt x="18" y="488"/>
                      <a:pt x="18" y="487"/>
                      <a:pt x="19" y="487"/>
                    </a:cubicBezTo>
                    <a:cubicBezTo>
                      <a:pt x="20" y="487"/>
                      <a:pt x="20" y="487"/>
                      <a:pt x="19" y="487"/>
                    </a:cubicBezTo>
                    <a:cubicBezTo>
                      <a:pt x="19" y="486"/>
                      <a:pt x="19" y="486"/>
                      <a:pt x="21" y="487"/>
                    </a:cubicBezTo>
                    <a:cubicBezTo>
                      <a:pt x="22" y="487"/>
                      <a:pt x="22" y="487"/>
                      <a:pt x="23" y="488"/>
                    </a:cubicBezTo>
                    <a:cubicBezTo>
                      <a:pt x="24" y="490"/>
                      <a:pt x="25" y="491"/>
                      <a:pt x="27" y="491"/>
                    </a:cubicBezTo>
                    <a:cubicBezTo>
                      <a:pt x="29" y="492"/>
                      <a:pt x="28" y="492"/>
                      <a:pt x="28" y="494"/>
                    </a:cubicBezTo>
                    <a:cubicBezTo>
                      <a:pt x="28" y="495"/>
                      <a:pt x="27" y="498"/>
                      <a:pt x="27" y="496"/>
                    </a:cubicBezTo>
                    <a:cubicBezTo>
                      <a:pt x="27" y="494"/>
                      <a:pt x="27" y="495"/>
                      <a:pt x="26" y="496"/>
                    </a:cubicBezTo>
                    <a:cubicBezTo>
                      <a:pt x="26" y="497"/>
                      <a:pt x="25" y="498"/>
                      <a:pt x="25" y="497"/>
                    </a:cubicBezTo>
                    <a:cubicBezTo>
                      <a:pt x="25" y="495"/>
                      <a:pt x="25" y="495"/>
                      <a:pt x="24" y="495"/>
                    </a:cubicBezTo>
                    <a:cubicBezTo>
                      <a:pt x="22" y="496"/>
                      <a:pt x="22" y="497"/>
                      <a:pt x="21" y="498"/>
                    </a:cubicBezTo>
                    <a:cubicBezTo>
                      <a:pt x="19" y="499"/>
                      <a:pt x="19" y="500"/>
                      <a:pt x="20" y="500"/>
                    </a:cubicBezTo>
                    <a:cubicBezTo>
                      <a:pt x="21" y="500"/>
                      <a:pt x="21" y="501"/>
                      <a:pt x="22" y="501"/>
                    </a:cubicBezTo>
                    <a:cubicBezTo>
                      <a:pt x="23" y="502"/>
                      <a:pt x="24" y="502"/>
                      <a:pt x="25" y="502"/>
                    </a:cubicBezTo>
                    <a:cubicBezTo>
                      <a:pt x="25" y="502"/>
                      <a:pt x="28" y="503"/>
                      <a:pt x="26" y="503"/>
                    </a:cubicBezTo>
                    <a:cubicBezTo>
                      <a:pt x="24" y="503"/>
                      <a:pt x="22" y="504"/>
                      <a:pt x="23" y="504"/>
                    </a:cubicBezTo>
                    <a:cubicBezTo>
                      <a:pt x="24" y="504"/>
                      <a:pt x="24" y="504"/>
                      <a:pt x="23" y="504"/>
                    </a:cubicBezTo>
                    <a:cubicBezTo>
                      <a:pt x="23" y="504"/>
                      <a:pt x="22" y="505"/>
                      <a:pt x="23" y="505"/>
                    </a:cubicBezTo>
                    <a:cubicBezTo>
                      <a:pt x="24" y="505"/>
                      <a:pt x="22" y="505"/>
                      <a:pt x="22" y="504"/>
                    </a:cubicBezTo>
                    <a:cubicBezTo>
                      <a:pt x="22" y="504"/>
                      <a:pt x="23" y="504"/>
                      <a:pt x="22" y="504"/>
                    </a:cubicBezTo>
                    <a:cubicBezTo>
                      <a:pt x="21" y="504"/>
                      <a:pt x="21" y="503"/>
                      <a:pt x="21" y="503"/>
                    </a:cubicBezTo>
                    <a:cubicBezTo>
                      <a:pt x="22" y="503"/>
                      <a:pt x="22" y="502"/>
                      <a:pt x="21" y="502"/>
                    </a:cubicBezTo>
                    <a:cubicBezTo>
                      <a:pt x="20" y="502"/>
                      <a:pt x="21" y="501"/>
                      <a:pt x="20" y="502"/>
                    </a:cubicBezTo>
                    <a:cubicBezTo>
                      <a:pt x="19" y="503"/>
                      <a:pt x="20" y="504"/>
                      <a:pt x="18" y="504"/>
                    </a:cubicBezTo>
                    <a:cubicBezTo>
                      <a:pt x="17" y="504"/>
                      <a:pt x="16" y="505"/>
                      <a:pt x="18" y="505"/>
                    </a:cubicBezTo>
                    <a:cubicBezTo>
                      <a:pt x="19" y="506"/>
                      <a:pt x="19" y="505"/>
                      <a:pt x="21" y="505"/>
                    </a:cubicBezTo>
                    <a:cubicBezTo>
                      <a:pt x="22" y="505"/>
                      <a:pt x="25" y="506"/>
                      <a:pt x="26" y="507"/>
                    </a:cubicBezTo>
                    <a:cubicBezTo>
                      <a:pt x="27" y="507"/>
                      <a:pt x="30" y="508"/>
                      <a:pt x="30" y="506"/>
                    </a:cubicBezTo>
                    <a:cubicBezTo>
                      <a:pt x="30" y="504"/>
                      <a:pt x="32" y="499"/>
                      <a:pt x="32" y="503"/>
                    </a:cubicBezTo>
                    <a:cubicBezTo>
                      <a:pt x="31" y="506"/>
                      <a:pt x="33" y="508"/>
                      <a:pt x="34" y="508"/>
                    </a:cubicBezTo>
                    <a:cubicBezTo>
                      <a:pt x="34" y="509"/>
                      <a:pt x="35" y="509"/>
                      <a:pt x="36" y="509"/>
                    </a:cubicBezTo>
                    <a:cubicBezTo>
                      <a:pt x="37" y="510"/>
                      <a:pt x="39" y="510"/>
                      <a:pt x="36" y="510"/>
                    </a:cubicBezTo>
                    <a:cubicBezTo>
                      <a:pt x="33" y="510"/>
                      <a:pt x="32" y="509"/>
                      <a:pt x="33" y="510"/>
                    </a:cubicBezTo>
                    <a:cubicBezTo>
                      <a:pt x="34" y="512"/>
                      <a:pt x="35" y="513"/>
                      <a:pt x="35" y="513"/>
                    </a:cubicBezTo>
                    <a:cubicBezTo>
                      <a:pt x="36" y="513"/>
                      <a:pt x="38" y="512"/>
                      <a:pt x="37" y="513"/>
                    </a:cubicBezTo>
                    <a:cubicBezTo>
                      <a:pt x="36" y="514"/>
                      <a:pt x="36" y="514"/>
                      <a:pt x="35" y="514"/>
                    </a:cubicBezTo>
                    <a:cubicBezTo>
                      <a:pt x="35" y="513"/>
                      <a:pt x="34" y="513"/>
                      <a:pt x="34" y="514"/>
                    </a:cubicBezTo>
                    <a:cubicBezTo>
                      <a:pt x="33" y="514"/>
                      <a:pt x="33" y="514"/>
                      <a:pt x="33" y="513"/>
                    </a:cubicBezTo>
                    <a:cubicBezTo>
                      <a:pt x="33" y="512"/>
                      <a:pt x="32" y="512"/>
                      <a:pt x="31" y="512"/>
                    </a:cubicBezTo>
                    <a:cubicBezTo>
                      <a:pt x="30" y="512"/>
                      <a:pt x="31" y="511"/>
                      <a:pt x="30" y="511"/>
                    </a:cubicBezTo>
                    <a:cubicBezTo>
                      <a:pt x="29" y="512"/>
                      <a:pt x="29" y="513"/>
                      <a:pt x="29" y="512"/>
                    </a:cubicBezTo>
                    <a:cubicBezTo>
                      <a:pt x="28" y="510"/>
                      <a:pt x="27" y="510"/>
                      <a:pt x="25" y="510"/>
                    </a:cubicBezTo>
                    <a:cubicBezTo>
                      <a:pt x="23" y="510"/>
                      <a:pt x="22" y="510"/>
                      <a:pt x="23" y="511"/>
                    </a:cubicBezTo>
                    <a:cubicBezTo>
                      <a:pt x="23" y="512"/>
                      <a:pt x="25" y="514"/>
                      <a:pt x="24" y="514"/>
                    </a:cubicBezTo>
                    <a:cubicBezTo>
                      <a:pt x="23" y="514"/>
                      <a:pt x="23" y="513"/>
                      <a:pt x="22" y="512"/>
                    </a:cubicBezTo>
                    <a:cubicBezTo>
                      <a:pt x="22" y="511"/>
                      <a:pt x="21" y="509"/>
                      <a:pt x="20" y="509"/>
                    </a:cubicBezTo>
                    <a:cubicBezTo>
                      <a:pt x="18" y="510"/>
                      <a:pt x="17" y="510"/>
                      <a:pt x="18" y="511"/>
                    </a:cubicBezTo>
                    <a:cubicBezTo>
                      <a:pt x="18" y="512"/>
                      <a:pt x="18" y="512"/>
                      <a:pt x="19" y="511"/>
                    </a:cubicBezTo>
                    <a:cubicBezTo>
                      <a:pt x="19" y="511"/>
                      <a:pt x="20" y="512"/>
                      <a:pt x="20" y="512"/>
                    </a:cubicBezTo>
                    <a:cubicBezTo>
                      <a:pt x="21" y="513"/>
                      <a:pt x="21" y="514"/>
                      <a:pt x="22" y="514"/>
                    </a:cubicBezTo>
                    <a:cubicBezTo>
                      <a:pt x="23" y="515"/>
                      <a:pt x="23" y="516"/>
                      <a:pt x="23" y="516"/>
                    </a:cubicBezTo>
                    <a:cubicBezTo>
                      <a:pt x="23" y="516"/>
                      <a:pt x="23" y="516"/>
                      <a:pt x="24" y="516"/>
                    </a:cubicBezTo>
                    <a:cubicBezTo>
                      <a:pt x="25" y="517"/>
                      <a:pt x="24" y="517"/>
                      <a:pt x="25" y="517"/>
                    </a:cubicBezTo>
                    <a:cubicBezTo>
                      <a:pt x="27" y="517"/>
                      <a:pt x="26" y="518"/>
                      <a:pt x="27" y="518"/>
                    </a:cubicBezTo>
                    <a:cubicBezTo>
                      <a:pt x="27" y="518"/>
                      <a:pt x="28" y="518"/>
                      <a:pt x="28" y="519"/>
                    </a:cubicBezTo>
                    <a:cubicBezTo>
                      <a:pt x="28" y="520"/>
                      <a:pt x="27" y="522"/>
                      <a:pt x="27" y="521"/>
                    </a:cubicBezTo>
                    <a:cubicBezTo>
                      <a:pt x="26" y="520"/>
                      <a:pt x="25" y="518"/>
                      <a:pt x="24" y="519"/>
                    </a:cubicBezTo>
                    <a:cubicBezTo>
                      <a:pt x="23" y="520"/>
                      <a:pt x="21" y="521"/>
                      <a:pt x="22" y="523"/>
                    </a:cubicBezTo>
                    <a:cubicBezTo>
                      <a:pt x="22" y="524"/>
                      <a:pt x="22" y="523"/>
                      <a:pt x="24" y="524"/>
                    </a:cubicBezTo>
                    <a:cubicBezTo>
                      <a:pt x="25" y="524"/>
                      <a:pt x="27" y="524"/>
                      <a:pt x="24" y="524"/>
                    </a:cubicBezTo>
                    <a:cubicBezTo>
                      <a:pt x="21" y="524"/>
                      <a:pt x="20" y="525"/>
                      <a:pt x="21" y="527"/>
                    </a:cubicBezTo>
                    <a:cubicBezTo>
                      <a:pt x="21" y="528"/>
                      <a:pt x="21" y="528"/>
                      <a:pt x="21" y="529"/>
                    </a:cubicBezTo>
                    <a:cubicBezTo>
                      <a:pt x="20" y="529"/>
                      <a:pt x="20" y="530"/>
                      <a:pt x="21" y="531"/>
                    </a:cubicBezTo>
                    <a:cubicBezTo>
                      <a:pt x="21" y="533"/>
                      <a:pt x="20" y="537"/>
                      <a:pt x="22" y="538"/>
                    </a:cubicBezTo>
                    <a:cubicBezTo>
                      <a:pt x="24" y="539"/>
                      <a:pt x="25" y="540"/>
                      <a:pt x="25" y="536"/>
                    </a:cubicBezTo>
                    <a:cubicBezTo>
                      <a:pt x="24" y="532"/>
                      <a:pt x="24" y="533"/>
                      <a:pt x="25" y="533"/>
                    </a:cubicBezTo>
                    <a:cubicBezTo>
                      <a:pt x="26" y="533"/>
                      <a:pt x="26" y="533"/>
                      <a:pt x="26" y="531"/>
                    </a:cubicBezTo>
                    <a:cubicBezTo>
                      <a:pt x="27" y="530"/>
                      <a:pt x="27" y="529"/>
                      <a:pt x="28" y="530"/>
                    </a:cubicBezTo>
                    <a:cubicBezTo>
                      <a:pt x="29" y="530"/>
                      <a:pt x="28" y="530"/>
                      <a:pt x="28" y="531"/>
                    </a:cubicBezTo>
                    <a:cubicBezTo>
                      <a:pt x="28" y="532"/>
                      <a:pt x="26" y="533"/>
                      <a:pt x="28" y="534"/>
                    </a:cubicBezTo>
                    <a:cubicBezTo>
                      <a:pt x="29" y="535"/>
                      <a:pt x="30" y="537"/>
                      <a:pt x="28" y="536"/>
                    </a:cubicBezTo>
                    <a:cubicBezTo>
                      <a:pt x="27" y="535"/>
                      <a:pt x="26" y="536"/>
                      <a:pt x="26" y="537"/>
                    </a:cubicBezTo>
                    <a:cubicBezTo>
                      <a:pt x="26" y="538"/>
                      <a:pt x="25" y="538"/>
                      <a:pt x="26" y="539"/>
                    </a:cubicBezTo>
                    <a:cubicBezTo>
                      <a:pt x="27" y="539"/>
                      <a:pt x="28" y="539"/>
                      <a:pt x="29" y="540"/>
                    </a:cubicBezTo>
                    <a:cubicBezTo>
                      <a:pt x="30" y="542"/>
                      <a:pt x="30" y="542"/>
                      <a:pt x="30" y="542"/>
                    </a:cubicBezTo>
                    <a:cubicBezTo>
                      <a:pt x="31" y="543"/>
                      <a:pt x="30" y="544"/>
                      <a:pt x="30" y="543"/>
                    </a:cubicBezTo>
                    <a:cubicBezTo>
                      <a:pt x="29" y="542"/>
                      <a:pt x="27" y="540"/>
                      <a:pt x="27" y="540"/>
                    </a:cubicBezTo>
                    <a:cubicBezTo>
                      <a:pt x="27" y="540"/>
                      <a:pt x="27" y="540"/>
                      <a:pt x="26" y="540"/>
                    </a:cubicBezTo>
                    <a:cubicBezTo>
                      <a:pt x="25" y="539"/>
                      <a:pt x="24" y="540"/>
                      <a:pt x="24" y="540"/>
                    </a:cubicBezTo>
                    <a:cubicBezTo>
                      <a:pt x="23" y="541"/>
                      <a:pt x="21" y="542"/>
                      <a:pt x="23" y="543"/>
                    </a:cubicBezTo>
                    <a:cubicBezTo>
                      <a:pt x="24" y="544"/>
                      <a:pt x="27" y="543"/>
                      <a:pt x="24" y="544"/>
                    </a:cubicBezTo>
                    <a:cubicBezTo>
                      <a:pt x="21" y="544"/>
                      <a:pt x="21" y="545"/>
                      <a:pt x="22" y="546"/>
                    </a:cubicBezTo>
                    <a:cubicBezTo>
                      <a:pt x="24" y="547"/>
                      <a:pt x="25" y="547"/>
                      <a:pt x="25" y="547"/>
                    </a:cubicBezTo>
                    <a:cubicBezTo>
                      <a:pt x="26" y="548"/>
                      <a:pt x="26" y="548"/>
                      <a:pt x="27" y="547"/>
                    </a:cubicBezTo>
                    <a:cubicBezTo>
                      <a:pt x="27" y="547"/>
                      <a:pt x="28" y="547"/>
                      <a:pt x="28" y="548"/>
                    </a:cubicBezTo>
                    <a:cubicBezTo>
                      <a:pt x="27" y="549"/>
                      <a:pt x="27" y="550"/>
                      <a:pt x="26" y="549"/>
                    </a:cubicBezTo>
                    <a:cubicBezTo>
                      <a:pt x="25" y="548"/>
                      <a:pt x="24" y="548"/>
                      <a:pt x="24" y="548"/>
                    </a:cubicBezTo>
                    <a:cubicBezTo>
                      <a:pt x="23" y="547"/>
                      <a:pt x="23" y="547"/>
                      <a:pt x="22" y="547"/>
                    </a:cubicBezTo>
                    <a:cubicBezTo>
                      <a:pt x="22" y="548"/>
                      <a:pt x="21" y="548"/>
                      <a:pt x="22" y="549"/>
                    </a:cubicBezTo>
                    <a:cubicBezTo>
                      <a:pt x="23" y="550"/>
                      <a:pt x="24" y="550"/>
                      <a:pt x="24" y="551"/>
                    </a:cubicBezTo>
                    <a:cubicBezTo>
                      <a:pt x="24" y="552"/>
                      <a:pt x="25" y="552"/>
                      <a:pt x="26" y="553"/>
                    </a:cubicBezTo>
                    <a:cubicBezTo>
                      <a:pt x="27" y="553"/>
                      <a:pt x="28" y="553"/>
                      <a:pt x="28" y="554"/>
                    </a:cubicBezTo>
                    <a:cubicBezTo>
                      <a:pt x="28" y="554"/>
                      <a:pt x="28" y="554"/>
                      <a:pt x="27" y="554"/>
                    </a:cubicBezTo>
                    <a:cubicBezTo>
                      <a:pt x="26" y="553"/>
                      <a:pt x="24" y="554"/>
                      <a:pt x="24" y="553"/>
                    </a:cubicBezTo>
                    <a:cubicBezTo>
                      <a:pt x="23" y="552"/>
                      <a:pt x="22" y="550"/>
                      <a:pt x="21" y="550"/>
                    </a:cubicBezTo>
                    <a:cubicBezTo>
                      <a:pt x="20" y="551"/>
                      <a:pt x="20" y="551"/>
                      <a:pt x="19" y="551"/>
                    </a:cubicBezTo>
                    <a:cubicBezTo>
                      <a:pt x="18" y="552"/>
                      <a:pt x="17" y="552"/>
                      <a:pt x="18" y="553"/>
                    </a:cubicBezTo>
                    <a:cubicBezTo>
                      <a:pt x="20" y="554"/>
                      <a:pt x="21" y="556"/>
                      <a:pt x="21" y="556"/>
                    </a:cubicBezTo>
                    <a:cubicBezTo>
                      <a:pt x="22" y="556"/>
                      <a:pt x="22" y="556"/>
                      <a:pt x="22" y="556"/>
                    </a:cubicBezTo>
                    <a:cubicBezTo>
                      <a:pt x="23" y="557"/>
                      <a:pt x="23" y="557"/>
                      <a:pt x="24" y="557"/>
                    </a:cubicBezTo>
                    <a:cubicBezTo>
                      <a:pt x="25" y="557"/>
                      <a:pt x="26" y="556"/>
                      <a:pt x="26" y="557"/>
                    </a:cubicBezTo>
                    <a:cubicBezTo>
                      <a:pt x="26" y="557"/>
                      <a:pt x="25" y="558"/>
                      <a:pt x="26" y="558"/>
                    </a:cubicBezTo>
                    <a:cubicBezTo>
                      <a:pt x="27" y="558"/>
                      <a:pt x="29" y="560"/>
                      <a:pt x="27" y="559"/>
                    </a:cubicBezTo>
                    <a:cubicBezTo>
                      <a:pt x="25" y="558"/>
                      <a:pt x="26" y="559"/>
                      <a:pt x="26" y="559"/>
                    </a:cubicBezTo>
                    <a:cubicBezTo>
                      <a:pt x="25" y="560"/>
                      <a:pt x="24" y="560"/>
                      <a:pt x="24" y="559"/>
                    </a:cubicBezTo>
                    <a:cubicBezTo>
                      <a:pt x="23" y="558"/>
                      <a:pt x="23" y="558"/>
                      <a:pt x="23" y="560"/>
                    </a:cubicBezTo>
                    <a:cubicBezTo>
                      <a:pt x="24" y="561"/>
                      <a:pt x="25" y="565"/>
                      <a:pt x="27" y="564"/>
                    </a:cubicBezTo>
                    <a:cubicBezTo>
                      <a:pt x="29" y="564"/>
                      <a:pt x="29" y="563"/>
                      <a:pt x="30" y="561"/>
                    </a:cubicBezTo>
                    <a:cubicBezTo>
                      <a:pt x="31" y="558"/>
                      <a:pt x="32" y="558"/>
                      <a:pt x="32" y="557"/>
                    </a:cubicBezTo>
                    <a:cubicBezTo>
                      <a:pt x="33" y="557"/>
                      <a:pt x="31" y="559"/>
                      <a:pt x="32" y="560"/>
                    </a:cubicBezTo>
                    <a:cubicBezTo>
                      <a:pt x="32" y="560"/>
                      <a:pt x="36" y="563"/>
                      <a:pt x="34" y="562"/>
                    </a:cubicBezTo>
                    <a:cubicBezTo>
                      <a:pt x="32" y="561"/>
                      <a:pt x="32" y="560"/>
                      <a:pt x="31" y="562"/>
                    </a:cubicBezTo>
                    <a:cubicBezTo>
                      <a:pt x="31" y="564"/>
                      <a:pt x="30" y="569"/>
                      <a:pt x="29" y="567"/>
                    </a:cubicBezTo>
                    <a:cubicBezTo>
                      <a:pt x="29" y="566"/>
                      <a:pt x="29" y="566"/>
                      <a:pt x="28" y="566"/>
                    </a:cubicBezTo>
                    <a:cubicBezTo>
                      <a:pt x="26" y="566"/>
                      <a:pt x="25" y="566"/>
                      <a:pt x="24" y="567"/>
                    </a:cubicBezTo>
                    <a:cubicBezTo>
                      <a:pt x="24" y="568"/>
                      <a:pt x="23" y="569"/>
                      <a:pt x="24" y="571"/>
                    </a:cubicBezTo>
                    <a:cubicBezTo>
                      <a:pt x="25" y="572"/>
                      <a:pt x="26" y="573"/>
                      <a:pt x="26" y="571"/>
                    </a:cubicBezTo>
                    <a:cubicBezTo>
                      <a:pt x="27" y="570"/>
                      <a:pt x="27" y="570"/>
                      <a:pt x="28" y="571"/>
                    </a:cubicBezTo>
                    <a:cubicBezTo>
                      <a:pt x="28" y="572"/>
                      <a:pt x="29" y="573"/>
                      <a:pt x="30" y="572"/>
                    </a:cubicBezTo>
                    <a:cubicBezTo>
                      <a:pt x="31" y="571"/>
                      <a:pt x="32" y="571"/>
                      <a:pt x="31" y="572"/>
                    </a:cubicBezTo>
                    <a:cubicBezTo>
                      <a:pt x="30" y="573"/>
                      <a:pt x="30" y="573"/>
                      <a:pt x="31" y="574"/>
                    </a:cubicBezTo>
                    <a:cubicBezTo>
                      <a:pt x="31" y="574"/>
                      <a:pt x="30" y="575"/>
                      <a:pt x="31" y="576"/>
                    </a:cubicBezTo>
                    <a:cubicBezTo>
                      <a:pt x="32" y="576"/>
                      <a:pt x="33" y="576"/>
                      <a:pt x="33" y="578"/>
                    </a:cubicBezTo>
                    <a:cubicBezTo>
                      <a:pt x="33" y="579"/>
                      <a:pt x="33" y="582"/>
                      <a:pt x="33" y="580"/>
                    </a:cubicBezTo>
                    <a:cubicBezTo>
                      <a:pt x="32" y="578"/>
                      <a:pt x="32" y="579"/>
                      <a:pt x="31" y="577"/>
                    </a:cubicBezTo>
                    <a:cubicBezTo>
                      <a:pt x="30" y="576"/>
                      <a:pt x="29" y="575"/>
                      <a:pt x="29" y="577"/>
                    </a:cubicBezTo>
                    <a:cubicBezTo>
                      <a:pt x="29" y="578"/>
                      <a:pt x="28" y="580"/>
                      <a:pt x="29" y="580"/>
                    </a:cubicBezTo>
                    <a:cubicBezTo>
                      <a:pt x="29" y="581"/>
                      <a:pt x="30" y="581"/>
                      <a:pt x="31" y="582"/>
                    </a:cubicBezTo>
                    <a:cubicBezTo>
                      <a:pt x="31" y="583"/>
                      <a:pt x="32" y="584"/>
                      <a:pt x="32" y="583"/>
                    </a:cubicBezTo>
                    <a:cubicBezTo>
                      <a:pt x="33" y="582"/>
                      <a:pt x="33" y="582"/>
                      <a:pt x="34" y="582"/>
                    </a:cubicBezTo>
                    <a:cubicBezTo>
                      <a:pt x="34" y="582"/>
                      <a:pt x="34" y="582"/>
                      <a:pt x="34" y="582"/>
                    </a:cubicBezTo>
                    <a:cubicBezTo>
                      <a:pt x="34" y="582"/>
                      <a:pt x="34" y="582"/>
                      <a:pt x="34" y="583"/>
                    </a:cubicBezTo>
                    <a:cubicBezTo>
                      <a:pt x="34" y="584"/>
                      <a:pt x="34" y="584"/>
                      <a:pt x="35" y="586"/>
                    </a:cubicBezTo>
                    <a:cubicBezTo>
                      <a:pt x="36" y="588"/>
                      <a:pt x="35" y="589"/>
                      <a:pt x="34" y="587"/>
                    </a:cubicBezTo>
                    <a:cubicBezTo>
                      <a:pt x="34" y="585"/>
                      <a:pt x="34" y="585"/>
                      <a:pt x="33" y="586"/>
                    </a:cubicBezTo>
                    <a:cubicBezTo>
                      <a:pt x="32" y="587"/>
                      <a:pt x="32" y="586"/>
                      <a:pt x="33" y="587"/>
                    </a:cubicBezTo>
                    <a:cubicBezTo>
                      <a:pt x="34" y="589"/>
                      <a:pt x="36" y="590"/>
                      <a:pt x="35" y="590"/>
                    </a:cubicBezTo>
                    <a:cubicBezTo>
                      <a:pt x="34" y="589"/>
                      <a:pt x="31" y="588"/>
                      <a:pt x="31" y="589"/>
                    </a:cubicBezTo>
                    <a:cubicBezTo>
                      <a:pt x="31" y="590"/>
                      <a:pt x="31" y="590"/>
                      <a:pt x="32" y="591"/>
                    </a:cubicBezTo>
                    <a:cubicBezTo>
                      <a:pt x="34" y="592"/>
                      <a:pt x="34" y="591"/>
                      <a:pt x="33" y="593"/>
                    </a:cubicBezTo>
                    <a:cubicBezTo>
                      <a:pt x="33" y="594"/>
                      <a:pt x="32" y="593"/>
                      <a:pt x="33" y="594"/>
                    </a:cubicBezTo>
                    <a:cubicBezTo>
                      <a:pt x="33" y="595"/>
                      <a:pt x="34" y="595"/>
                      <a:pt x="33" y="595"/>
                    </a:cubicBezTo>
                    <a:cubicBezTo>
                      <a:pt x="32" y="595"/>
                      <a:pt x="32" y="596"/>
                      <a:pt x="33" y="596"/>
                    </a:cubicBezTo>
                    <a:cubicBezTo>
                      <a:pt x="34" y="596"/>
                      <a:pt x="34" y="597"/>
                      <a:pt x="33" y="598"/>
                    </a:cubicBezTo>
                    <a:cubicBezTo>
                      <a:pt x="33" y="599"/>
                      <a:pt x="31" y="600"/>
                      <a:pt x="32" y="601"/>
                    </a:cubicBezTo>
                    <a:cubicBezTo>
                      <a:pt x="33" y="601"/>
                      <a:pt x="33" y="601"/>
                      <a:pt x="33" y="602"/>
                    </a:cubicBezTo>
                    <a:cubicBezTo>
                      <a:pt x="33" y="603"/>
                      <a:pt x="35" y="601"/>
                      <a:pt x="35" y="600"/>
                    </a:cubicBezTo>
                    <a:cubicBezTo>
                      <a:pt x="36" y="598"/>
                      <a:pt x="36" y="599"/>
                      <a:pt x="37" y="600"/>
                    </a:cubicBezTo>
                    <a:cubicBezTo>
                      <a:pt x="37" y="601"/>
                      <a:pt x="38" y="600"/>
                      <a:pt x="39" y="599"/>
                    </a:cubicBezTo>
                    <a:cubicBezTo>
                      <a:pt x="39" y="598"/>
                      <a:pt x="41" y="597"/>
                      <a:pt x="41" y="597"/>
                    </a:cubicBezTo>
                    <a:cubicBezTo>
                      <a:pt x="42" y="597"/>
                      <a:pt x="43" y="598"/>
                      <a:pt x="41" y="599"/>
                    </a:cubicBezTo>
                    <a:cubicBezTo>
                      <a:pt x="40" y="600"/>
                      <a:pt x="38" y="601"/>
                      <a:pt x="38" y="602"/>
                    </a:cubicBezTo>
                    <a:cubicBezTo>
                      <a:pt x="38" y="603"/>
                      <a:pt x="38" y="603"/>
                      <a:pt x="37" y="603"/>
                    </a:cubicBezTo>
                    <a:cubicBezTo>
                      <a:pt x="37" y="603"/>
                      <a:pt x="35" y="604"/>
                      <a:pt x="34" y="604"/>
                    </a:cubicBezTo>
                    <a:cubicBezTo>
                      <a:pt x="33" y="603"/>
                      <a:pt x="34" y="604"/>
                      <a:pt x="35" y="605"/>
                    </a:cubicBezTo>
                    <a:cubicBezTo>
                      <a:pt x="36" y="605"/>
                      <a:pt x="40" y="606"/>
                      <a:pt x="39" y="606"/>
                    </a:cubicBezTo>
                    <a:cubicBezTo>
                      <a:pt x="38" y="607"/>
                      <a:pt x="36" y="607"/>
                      <a:pt x="36" y="607"/>
                    </a:cubicBezTo>
                    <a:cubicBezTo>
                      <a:pt x="35" y="607"/>
                      <a:pt x="35" y="607"/>
                      <a:pt x="36" y="608"/>
                    </a:cubicBezTo>
                    <a:cubicBezTo>
                      <a:pt x="37" y="609"/>
                      <a:pt x="38" y="610"/>
                      <a:pt x="40" y="610"/>
                    </a:cubicBezTo>
                    <a:cubicBezTo>
                      <a:pt x="41" y="609"/>
                      <a:pt x="42" y="609"/>
                      <a:pt x="42" y="606"/>
                    </a:cubicBezTo>
                    <a:cubicBezTo>
                      <a:pt x="41" y="603"/>
                      <a:pt x="42" y="604"/>
                      <a:pt x="43" y="603"/>
                    </a:cubicBezTo>
                    <a:cubicBezTo>
                      <a:pt x="44" y="603"/>
                      <a:pt x="47" y="601"/>
                      <a:pt x="46" y="600"/>
                    </a:cubicBezTo>
                    <a:cubicBezTo>
                      <a:pt x="45" y="599"/>
                      <a:pt x="44" y="600"/>
                      <a:pt x="43" y="600"/>
                    </a:cubicBezTo>
                    <a:cubicBezTo>
                      <a:pt x="43" y="601"/>
                      <a:pt x="42" y="600"/>
                      <a:pt x="44" y="599"/>
                    </a:cubicBezTo>
                    <a:cubicBezTo>
                      <a:pt x="46" y="598"/>
                      <a:pt x="49" y="598"/>
                      <a:pt x="50" y="598"/>
                    </a:cubicBezTo>
                    <a:cubicBezTo>
                      <a:pt x="50" y="598"/>
                      <a:pt x="51" y="598"/>
                      <a:pt x="50" y="599"/>
                    </a:cubicBezTo>
                    <a:cubicBezTo>
                      <a:pt x="49" y="600"/>
                      <a:pt x="50" y="600"/>
                      <a:pt x="51" y="601"/>
                    </a:cubicBezTo>
                    <a:cubicBezTo>
                      <a:pt x="51" y="601"/>
                      <a:pt x="53" y="601"/>
                      <a:pt x="54" y="601"/>
                    </a:cubicBezTo>
                    <a:cubicBezTo>
                      <a:pt x="54" y="601"/>
                      <a:pt x="55" y="601"/>
                      <a:pt x="53" y="602"/>
                    </a:cubicBezTo>
                    <a:cubicBezTo>
                      <a:pt x="51" y="603"/>
                      <a:pt x="51" y="603"/>
                      <a:pt x="51" y="604"/>
                    </a:cubicBezTo>
                    <a:cubicBezTo>
                      <a:pt x="50" y="605"/>
                      <a:pt x="50" y="605"/>
                      <a:pt x="50" y="605"/>
                    </a:cubicBezTo>
                    <a:cubicBezTo>
                      <a:pt x="49" y="604"/>
                      <a:pt x="49" y="604"/>
                      <a:pt x="48" y="604"/>
                    </a:cubicBezTo>
                    <a:cubicBezTo>
                      <a:pt x="47" y="605"/>
                      <a:pt x="46" y="605"/>
                      <a:pt x="47" y="604"/>
                    </a:cubicBezTo>
                    <a:cubicBezTo>
                      <a:pt x="48" y="602"/>
                      <a:pt x="48" y="602"/>
                      <a:pt x="47" y="602"/>
                    </a:cubicBezTo>
                    <a:cubicBezTo>
                      <a:pt x="46" y="603"/>
                      <a:pt x="44" y="603"/>
                      <a:pt x="44" y="605"/>
                    </a:cubicBezTo>
                    <a:cubicBezTo>
                      <a:pt x="43" y="607"/>
                      <a:pt x="42" y="609"/>
                      <a:pt x="43" y="610"/>
                    </a:cubicBezTo>
                    <a:cubicBezTo>
                      <a:pt x="44" y="611"/>
                      <a:pt x="47" y="614"/>
                      <a:pt x="46" y="613"/>
                    </a:cubicBezTo>
                    <a:cubicBezTo>
                      <a:pt x="44" y="612"/>
                      <a:pt x="43" y="610"/>
                      <a:pt x="41" y="611"/>
                    </a:cubicBezTo>
                    <a:cubicBezTo>
                      <a:pt x="40" y="611"/>
                      <a:pt x="39" y="611"/>
                      <a:pt x="39" y="611"/>
                    </a:cubicBezTo>
                    <a:cubicBezTo>
                      <a:pt x="38" y="611"/>
                      <a:pt x="37" y="611"/>
                      <a:pt x="38" y="612"/>
                    </a:cubicBezTo>
                    <a:cubicBezTo>
                      <a:pt x="40" y="613"/>
                      <a:pt x="42" y="614"/>
                      <a:pt x="43" y="615"/>
                    </a:cubicBezTo>
                    <a:cubicBezTo>
                      <a:pt x="44" y="615"/>
                      <a:pt x="45" y="616"/>
                      <a:pt x="45" y="616"/>
                    </a:cubicBezTo>
                    <a:cubicBezTo>
                      <a:pt x="45" y="616"/>
                      <a:pt x="46" y="616"/>
                      <a:pt x="46" y="617"/>
                    </a:cubicBezTo>
                    <a:cubicBezTo>
                      <a:pt x="46" y="617"/>
                      <a:pt x="50" y="619"/>
                      <a:pt x="50" y="618"/>
                    </a:cubicBezTo>
                    <a:cubicBezTo>
                      <a:pt x="51" y="618"/>
                      <a:pt x="51" y="618"/>
                      <a:pt x="50" y="617"/>
                    </a:cubicBezTo>
                    <a:cubicBezTo>
                      <a:pt x="49" y="616"/>
                      <a:pt x="47" y="615"/>
                      <a:pt x="48" y="615"/>
                    </a:cubicBezTo>
                    <a:cubicBezTo>
                      <a:pt x="50" y="615"/>
                      <a:pt x="49" y="614"/>
                      <a:pt x="49" y="614"/>
                    </a:cubicBezTo>
                    <a:cubicBezTo>
                      <a:pt x="49" y="613"/>
                      <a:pt x="49" y="613"/>
                      <a:pt x="50" y="613"/>
                    </a:cubicBezTo>
                    <a:cubicBezTo>
                      <a:pt x="51" y="613"/>
                      <a:pt x="50" y="613"/>
                      <a:pt x="50" y="613"/>
                    </a:cubicBezTo>
                    <a:cubicBezTo>
                      <a:pt x="49" y="612"/>
                      <a:pt x="49" y="612"/>
                      <a:pt x="50" y="612"/>
                    </a:cubicBezTo>
                    <a:cubicBezTo>
                      <a:pt x="52" y="612"/>
                      <a:pt x="51" y="612"/>
                      <a:pt x="52" y="612"/>
                    </a:cubicBezTo>
                    <a:cubicBezTo>
                      <a:pt x="53" y="612"/>
                      <a:pt x="54" y="612"/>
                      <a:pt x="54" y="611"/>
                    </a:cubicBezTo>
                    <a:cubicBezTo>
                      <a:pt x="53" y="611"/>
                      <a:pt x="52" y="611"/>
                      <a:pt x="52" y="610"/>
                    </a:cubicBezTo>
                    <a:cubicBezTo>
                      <a:pt x="52" y="610"/>
                      <a:pt x="50" y="609"/>
                      <a:pt x="50" y="609"/>
                    </a:cubicBezTo>
                    <a:cubicBezTo>
                      <a:pt x="49" y="609"/>
                      <a:pt x="48" y="608"/>
                      <a:pt x="50" y="609"/>
                    </a:cubicBezTo>
                    <a:cubicBezTo>
                      <a:pt x="52" y="609"/>
                      <a:pt x="53" y="609"/>
                      <a:pt x="54" y="610"/>
                    </a:cubicBezTo>
                    <a:cubicBezTo>
                      <a:pt x="55" y="610"/>
                      <a:pt x="56" y="611"/>
                      <a:pt x="57" y="609"/>
                    </a:cubicBezTo>
                    <a:cubicBezTo>
                      <a:pt x="59" y="607"/>
                      <a:pt x="63" y="605"/>
                      <a:pt x="67" y="604"/>
                    </a:cubicBezTo>
                    <a:cubicBezTo>
                      <a:pt x="70" y="604"/>
                      <a:pt x="71" y="604"/>
                      <a:pt x="69" y="606"/>
                    </a:cubicBezTo>
                    <a:cubicBezTo>
                      <a:pt x="67" y="608"/>
                      <a:pt x="67" y="610"/>
                      <a:pt x="65" y="611"/>
                    </a:cubicBezTo>
                    <a:cubicBezTo>
                      <a:pt x="62" y="611"/>
                      <a:pt x="60" y="612"/>
                      <a:pt x="60" y="613"/>
                    </a:cubicBezTo>
                    <a:cubicBezTo>
                      <a:pt x="60" y="615"/>
                      <a:pt x="62" y="618"/>
                      <a:pt x="60" y="618"/>
                    </a:cubicBezTo>
                    <a:cubicBezTo>
                      <a:pt x="57" y="619"/>
                      <a:pt x="55" y="619"/>
                      <a:pt x="58" y="618"/>
                    </a:cubicBezTo>
                    <a:cubicBezTo>
                      <a:pt x="61" y="616"/>
                      <a:pt x="60" y="617"/>
                      <a:pt x="60" y="615"/>
                    </a:cubicBezTo>
                    <a:cubicBezTo>
                      <a:pt x="59" y="612"/>
                      <a:pt x="59" y="612"/>
                      <a:pt x="57" y="612"/>
                    </a:cubicBezTo>
                    <a:cubicBezTo>
                      <a:pt x="56" y="612"/>
                      <a:pt x="56" y="613"/>
                      <a:pt x="57" y="614"/>
                    </a:cubicBezTo>
                    <a:cubicBezTo>
                      <a:pt x="57" y="615"/>
                      <a:pt x="56" y="616"/>
                      <a:pt x="55" y="616"/>
                    </a:cubicBezTo>
                    <a:cubicBezTo>
                      <a:pt x="55" y="616"/>
                      <a:pt x="54" y="616"/>
                      <a:pt x="55" y="615"/>
                    </a:cubicBezTo>
                    <a:cubicBezTo>
                      <a:pt x="56" y="614"/>
                      <a:pt x="55" y="612"/>
                      <a:pt x="54" y="612"/>
                    </a:cubicBezTo>
                    <a:cubicBezTo>
                      <a:pt x="52" y="612"/>
                      <a:pt x="52" y="613"/>
                      <a:pt x="52" y="614"/>
                    </a:cubicBezTo>
                    <a:cubicBezTo>
                      <a:pt x="52" y="616"/>
                      <a:pt x="52" y="618"/>
                      <a:pt x="53" y="619"/>
                    </a:cubicBezTo>
                    <a:cubicBezTo>
                      <a:pt x="55" y="621"/>
                      <a:pt x="55" y="621"/>
                      <a:pt x="57" y="622"/>
                    </a:cubicBezTo>
                    <a:cubicBezTo>
                      <a:pt x="59" y="622"/>
                      <a:pt x="60" y="623"/>
                      <a:pt x="62" y="624"/>
                    </a:cubicBezTo>
                    <a:cubicBezTo>
                      <a:pt x="63" y="624"/>
                      <a:pt x="68" y="626"/>
                      <a:pt x="69" y="625"/>
                    </a:cubicBezTo>
                    <a:cubicBezTo>
                      <a:pt x="71" y="624"/>
                      <a:pt x="72" y="622"/>
                      <a:pt x="72" y="621"/>
                    </a:cubicBezTo>
                    <a:cubicBezTo>
                      <a:pt x="73" y="620"/>
                      <a:pt x="72" y="619"/>
                      <a:pt x="72" y="617"/>
                    </a:cubicBezTo>
                    <a:cubicBezTo>
                      <a:pt x="72" y="616"/>
                      <a:pt x="71" y="615"/>
                      <a:pt x="72" y="613"/>
                    </a:cubicBezTo>
                    <a:cubicBezTo>
                      <a:pt x="73" y="611"/>
                      <a:pt x="74" y="608"/>
                      <a:pt x="74" y="607"/>
                    </a:cubicBezTo>
                    <a:cubicBezTo>
                      <a:pt x="74" y="606"/>
                      <a:pt x="73" y="606"/>
                      <a:pt x="74" y="605"/>
                    </a:cubicBezTo>
                    <a:cubicBezTo>
                      <a:pt x="74" y="604"/>
                      <a:pt x="75" y="604"/>
                      <a:pt x="75" y="603"/>
                    </a:cubicBezTo>
                    <a:cubicBezTo>
                      <a:pt x="74" y="603"/>
                      <a:pt x="74" y="602"/>
                      <a:pt x="75" y="602"/>
                    </a:cubicBezTo>
                    <a:cubicBezTo>
                      <a:pt x="76" y="602"/>
                      <a:pt x="81" y="601"/>
                      <a:pt x="81" y="601"/>
                    </a:cubicBezTo>
                    <a:cubicBezTo>
                      <a:pt x="82" y="600"/>
                      <a:pt x="87" y="600"/>
                      <a:pt x="88" y="599"/>
                    </a:cubicBezTo>
                    <a:cubicBezTo>
                      <a:pt x="90" y="599"/>
                      <a:pt x="92" y="597"/>
                      <a:pt x="94" y="595"/>
                    </a:cubicBezTo>
                    <a:cubicBezTo>
                      <a:pt x="96" y="593"/>
                      <a:pt x="98" y="592"/>
                      <a:pt x="100" y="592"/>
                    </a:cubicBezTo>
                    <a:cubicBezTo>
                      <a:pt x="101" y="593"/>
                      <a:pt x="104" y="593"/>
                      <a:pt x="105" y="593"/>
                    </a:cubicBezTo>
                    <a:cubicBezTo>
                      <a:pt x="104" y="593"/>
                      <a:pt x="102" y="592"/>
                      <a:pt x="101" y="591"/>
                    </a:cubicBezTo>
                    <a:cubicBezTo>
                      <a:pt x="98" y="590"/>
                      <a:pt x="93" y="590"/>
                      <a:pt x="91" y="5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5" name="Freeform 451">
                <a:extLst>
                  <a:ext uri="{FF2B5EF4-FFF2-40B4-BE49-F238E27FC236}">
                    <a16:creationId xmlns:a16="http://schemas.microsoft.com/office/drawing/2014/main" id="{F6457CCC-DF13-4F24-9ABF-41E47E3FC4BD}"/>
                  </a:ext>
                </a:extLst>
              </p:cNvPr>
              <p:cNvSpPr>
                <a:spLocks/>
              </p:cNvSpPr>
              <p:nvPr/>
            </p:nvSpPr>
            <p:spPr bwMode="auto">
              <a:xfrm>
                <a:off x="1883" y="2122"/>
                <a:ext cx="19" cy="7"/>
              </a:xfrm>
              <a:custGeom>
                <a:avLst/>
                <a:gdLst>
                  <a:gd name="T0" fmla="*/ 12 w 14"/>
                  <a:gd name="T1" fmla="*/ 1 h 5"/>
                  <a:gd name="T2" fmla="*/ 6 w 14"/>
                  <a:gd name="T3" fmla="*/ 2 h 5"/>
                  <a:gd name="T4" fmla="*/ 3 w 14"/>
                  <a:gd name="T5" fmla="*/ 2 h 5"/>
                  <a:gd name="T6" fmla="*/ 2 w 14"/>
                  <a:gd name="T7" fmla="*/ 5 h 5"/>
                  <a:gd name="T8" fmla="*/ 5 w 14"/>
                  <a:gd name="T9" fmla="*/ 4 h 5"/>
                  <a:gd name="T10" fmla="*/ 11 w 14"/>
                  <a:gd name="T11" fmla="*/ 3 h 5"/>
                  <a:gd name="T12" fmla="*/ 14 w 14"/>
                  <a:gd name="T13" fmla="*/ 2 h 5"/>
                  <a:gd name="T14" fmla="*/ 12 w 1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2" y="1"/>
                    </a:moveTo>
                    <a:cubicBezTo>
                      <a:pt x="11" y="1"/>
                      <a:pt x="7" y="3"/>
                      <a:pt x="6" y="2"/>
                    </a:cubicBezTo>
                    <a:cubicBezTo>
                      <a:pt x="4" y="1"/>
                      <a:pt x="3" y="0"/>
                      <a:pt x="3" y="2"/>
                    </a:cubicBezTo>
                    <a:cubicBezTo>
                      <a:pt x="2" y="3"/>
                      <a:pt x="0" y="4"/>
                      <a:pt x="2" y="5"/>
                    </a:cubicBezTo>
                    <a:cubicBezTo>
                      <a:pt x="2" y="5"/>
                      <a:pt x="3" y="5"/>
                      <a:pt x="5" y="4"/>
                    </a:cubicBezTo>
                    <a:cubicBezTo>
                      <a:pt x="6" y="3"/>
                      <a:pt x="9" y="2"/>
                      <a:pt x="11" y="3"/>
                    </a:cubicBezTo>
                    <a:cubicBezTo>
                      <a:pt x="13" y="3"/>
                      <a:pt x="14" y="3"/>
                      <a:pt x="14" y="2"/>
                    </a:cubicBezTo>
                    <a:cubicBezTo>
                      <a:pt x="14" y="1"/>
                      <a:pt x="13"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6" name="Freeform 452">
                <a:extLst>
                  <a:ext uri="{FF2B5EF4-FFF2-40B4-BE49-F238E27FC236}">
                    <a16:creationId xmlns:a16="http://schemas.microsoft.com/office/drawing/2014/main" id="{C75403E6-3DCD-4EF4-A423-CE9C11E21968}"/>
                  </a:ext>
                </a:extLst>
              </p:cNvPr>
              <p:cNvSpPr>
                <a:spLocks/>
              </p:cNvSpPr>
              <p:nvPr/>
            </p:nvSpPr>
            <p:spPr bwMode="auto">
              <a:xfrm>
                <a:off x="1902" y="2119"/>
                <a:ext cx="18" cy="24"/>
              </a:xfrm>
              <a:custGeom>
                <a:avLst/>
                <a:gdLst>
                  <a:gd name="T0" fmla="*/ 10 w 13"/>
                  <a:gd name="T1" fmla="*/ 17 h 17"/>
                  <a:gd name="T2" fmla="*/ 11 w 13"/>
                  <a:gd name="T3" fmla="*/ 12 h 17"/>
                  <a:gd name="T4" fmla="*/ 13 w 13"/>
                  <a:gd name="T5" fmla="*/ 10 h 17"/>
                  <a:gd name="T6" fmla="*/ 13 w 13"/>
                  <a:gd name="T7" fmla="*/ 8 h 17"/>
                  <a:gd name="T8" fmla="*/ 11 w 13"/>
                  <a:gd name="T9" fmla="*/ 6 h 17"/>
                  <a:gd name="T10" fmla="*/ 8 w 13"/>
                  <a:gd name="T11" fmla="*/ 4 h 17"/>
                  <a:gd name="T12" fmla="*/ 3 w 13"/>
                  <a:gd name="T13" fmla="*/ 0 h 17"/>
                  <a:gd name="T14" fmla="*/ 1 w 13"/>
                  <a:gd name="T15" fmla="*/ 1 h 17"/>
                  <a:gd name="T16" fmla="*/ 7 w 13"/>
                  <a:gd name="T17" fmla="*/ 3 h 17"/>
                  <a:gd name="T18" fmla="*/ 9 w 13"/>
                  <a:gd name="T19" fmla="*/ 6 h 17"/>
                  <a:gd name="T20" fmla="*/ 11 w 13"/>
                  <a:gd name="T21" fmla="*/ 7 h 17"/>
                  <a:gd name="T22" fmla="*/ 9 w 13"/>
                  <a:gd name="T23" fmla="*/ 14 h 17"/>
                  <a:gd name="T24" fmla="*/ 10 w 13"/>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7">
                    <a:moveTo>
                      <a:pt x="10" y="17"/>
                    </a:moveTo>
                    <a:cubicBezTo>
                      <a:pt x="11" y="17"/>
                      <a:pt x="11" y="13"/>
                      <a:pt x="11" y="12"/>
                    </a:cubicBezTo>
                    <a:cubicBezTo>
                      <a:pt x="11" y="11"/>
                      <a:pt x="12" y="10"/>
                      <a:pt x="13" y="10"/>
                    </a:cubicBezTo>
                    <a:cubicBezTo>
                      <a:pt x="13" y="9"/>
                      <a:pt x="13" y="9"/>
                      <a:pt x="13" y="8"/>
                    </a:cubicBezTo>
                    <a:cubicBezTo>
                      <a:pt x="13" y="7"/>
                      <a:pt x="12" y="6"/>
                      <a:pt x="11" y="6"/>
                    </a:cubicBezTo>
                    <a:cubicBezTo>
                      <a:pt x="10" y="5"/>
                      <a:pt x="9" y="5"/>
                      <a:pt x="8" y="4"/>
                    </a:cubicBezTo>
                    <a:cubicBezTo>
                      <a:pt x="8" y="3"/>
                      <a:pt x="6" y="1"/>
                      <a:pt x="3" y="0"/>
                    </a:cubicBezTo>
                    <a:cubicBezTo>
                      <a:pt x="0" y="0"/>
                      <a:pt x="1" y="1"/>
                      <a:pt x="1" y="1"/>
                    </a:cubicBezTo>
                    <a:cubicBezTo>
                      <a:pt x="1" y="2"/>
                      <a:pt x="6" y="2"/>
                      <a:pt x="7" y="3"/>
                    </a:cubicBezTo>
                    <a:cubicBezTo>
                      <a:pt x="8" y="4"/>
                      <a:pt x="8" y="5"/>
                      <a:pt x="9" y="6"/>
                    </a:cubicBezTo>
                    <a:cubicBezTo>
                      <a:pt x="10" y="6"/>
                      <a:pt x="10" y="6"/>
                      <a:pt x="11" y="7"/>
                    </a:cubicBezTo>
                    <a:cubicBezTo>
                      <a:pt x="12" y="8"/>
                      <a:pt x="10" y="13"/>
                      <a:pt x="9" y="14"/>
                    </a:cubicBezTo>
                    <a:cubicBezTo>
                      <a:pt x="8" y="14"/>
                      <a:pt x="8" y="16"/>
                      <a:pt x="10"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7" name="Freeform 453">
                <a:extLst>
                  <a:ext uri="{FF2B5EF4-FFF2-40B4-BE49-F238E27FC236}">
                    <a16:creationId xmlns:a16="http://schemas.microsoft.com/office/drawing/2014/main" id="{C1AEC205-2B58-41A8-92C7-CE096605F445}"/>
                  </a:ext>
                </a:extLst>
              </p:cNvPr>
              <p:cNvSpPr>
                <a:spLocks/>
              </p:cNvSpPr>
              <p:nvPr/>
            </p:nvSpPr>
            <p:spPr bwMode="auto">
              <a:xfrm>
                <a:off x="1891" y="2158"/>
                <a:ext cx="15" cy="20"/>
              </a:xfrm>
              <a:custGeom>
                <a:avLst/>
                <a:gdLst>
                  <a:gd name="T0" fmla="*/ 5 w 11"/>
                  <a:gd name="T1" fmla="*/ 0 h 15"/>
                  <a:gd name="T2" fmla="*/ 4 w 11"/>
                  <a:gd name="T3" fmla="*/ 2 h 15"/>
                  <a:gd name="T4" fmla="*/ 3 w 11"/>
                  <a:gd name="T5" fmla="*/ 6 h 15"/>
                  <a:gd name="T6" fmla="*/ 3 w 11"/>
                  <a:gd name="T7" fmla="*/ 9 h 15"/>
                  <a:gd name="T8" fmla="*/ 2 w 11"/>
                  <a:gd name="T9" fmla="*/ 9 h 15"/>
                  <a:gd name="T10" fmla="*/ 1 w 11"/>
                  <a:gd name="T11" fmla="*/ 8 h 15"/>
                  <a:gd name="T12" fmla="*/ 4 w 11"/>
                  <a:gd name="T13" fmla="*/ 12 h 15"/>
                  <a:gd name="T14" fmla="*/ 5 w 11"/>
                  <a:gd name="T15" fmla="*/ 13 h 15"/>
                  <a:gd name="T16" fmla="*/ 8 w 11"/>
                  <a:gd name="T17" fmla="*/ 14 h 15"/>
                  <a:gd name="T18" fmla="*/ 10 w 11"/>
                  <a:gd name="T19" fmla="*/ 12 h 15"/>
                  <a:gd name="T20" fmla="*/ 11 w 11"/>
                  <a:gd name="T21" fmla="*/ 9 h 15"/>
                  <a:gd name="T22" fmla="*/ 8 w 11"/>
                  <a:gd name="T23" fmla="*/ 3 h 15"/>
                  <a:gd name="T24" fmla="*/ 5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5" y="0"/>
                    </a:moveTo>
                    <a:cubicBezTo>
                      <a:pt x="3" y="0"/>
                      <a:pt x="4" y="1"/>
                      <a:pt x="4" y="2"/>
                    </a:cubicBezTo>
                    <a:cubicBezTo>
                      <a:pt x="4" y="3"/>
                      <a:pt x="4" y="5"/>
                      <a:pt x="3" y="6"/>
                    </a:cubicBezTo>
                    <a:cubicBezTo>
                      <a:pt x="2" y="7"/>
                      <a:pt x="2" y="7"/>
                      <a:pt x="3" y="9"/>
                    </a:cubicBezTo>
                    <a:cubicBezTo>
                      <a:pt x="5" y="10"/>
                      <a:pt x="3" y="10"/>
                      <a:pt x="2" y="9"/>
                    </a:cubicBezTo>
                    <a:cubicBezTo>
                      <a:pt x="2" y="8"/>
                      <a:pt x="1" y="8"/>
                      <a:pt x="1" y="8"/>
                    </a:cubicBezTo>
                    <a:cubicBezTo>
                      <a:pt x="0" y="10"/>
                      <a:pt x="2" y="11"/>
                      <a:pt x="4" y="12"/>
                    </a:cubicBezTo>
                    <a:cubicBezTo>
                      <a:pt x="5" y="12"/>
                      <a:pt x="5" y="12"/>
                      <a:pt x="5" y="13"/>
                    </a:cubicBezTo>
                    <a:cubicBezTo>
                      <a:pt x="6" y="15"/>
                      <a:pt x="7" y="15"/>
                      <a:pt x="8" y="14"/>
                    </a:cubicBezTo>
                    <a:cubicBezTo>
                      <a:pt x="9" y="13"/>
                      <a:pt x="9" y="12"/>
                      <a:pt x="10" y="12"/>
                    </a:cubicBezTo>
                    <a:cubicBezTo>
                      <a:pt x="11" y="11"/>
                      <a:pt x="11" y="10"/>
                      <a:pt x="11" y="9"/>
                    </a:cubicBezTo>
                    <a:cubicBezTo>
                      <a:pt x="10" y="8"/>
                      <a:pt x="9" y="5"/>
                      <a:pt x="8" y="3"/>
                    </a:cubicBezTo>
                    <a:cubicBezTo>
                      <a:pt x="8" y="2"/>
                      <a:pt x="6"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8" name="Freeform 454">
                <a:extLst>
                  <a:ext uri="{FF2B5EF4-FFF2-40B4-BE49-F238E27FC236}">
                    <a16:creationId xmlns:a16="http://schemas.microsoft.com/office/drawing/2014/main" id="{5249EDA5-16CB-49D1-B532-663EFCD64BA8}"/>
                  </a:ext>
                </a:extLst>
              </p:cNvPr>
              <p:cNvSpPr>
                <a:spLocks/>
              </p:cNvSpPr>
              <p:nvPr/>
            </p:nvSpPr>
            <p:spPr bwMode="auto">
              <a:xfrm>
                <a:off x="1900" y="2177"/>
                <a:ext cx="11" cy="14"/>
              </a:xfrm>
              <a:custGeom>
                <a:avLst/>
                <a:gdLst>
                  <a:gd name="T0" fmla="*/ 7 w 8"/>
                  <a:gd name="T1" fmla="*/ 4 h 10"/>
                  <a:gd name="T2" fmla="*/ 6 w 8"/>
                  <a:gd name="T3" fmla="*/ 2 h 10"/>
                  <a:gd name="T4" fmla="*/ 5 w 8"/>
                  <a:gd name="T5" fmla="*/ 1 h 10"/>
                  <a:gd name="T6" fmla="*/ 2 w 8"/>
                  <a:gd name="T7" fmla="*/ 2 h 10"/>
                  <a:gd name="T8" fmla="*/ 3 w 8"/>
                  <a:gd name="T9" fmla="*/ 4 h 10"/>
                  <a:gd name="T10" fmla="*/ 4 w 8"/>
                  <a:gd name="T11" fmla="*/ 6 h 10"/>
                  <a:gd name="T12" fmla="*/ 4 w 8"/>
                  <a:gd name="T13" fmla="*/ 9 h 10"/>
                  <a:gd name="T14" fmla="*/ 7 w 8"/>
                  <a:gd name="T15" fmla="*/ 8 h 10"/>
                  <a:gd name="T16" fmla="*/ 7 w 8"/>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7" y="4"/>
                    </a:moveTo>
                    <a:cubicBezTo>
                      <a:pt x="7" y="3"/>
                      <a:pt x="7" y="1"/>
                      <a:pt x="6" y="2"/>
                    </a:cubicBezTo>
                    <a:cubicBezTo>
                      <a:pt x="5" y="3"/>
                      <a:pt x="4" y="2"/>
                      <a:pt x="5" y="1"/>
                    </a:cubicBezTo>
                    <a:cubicBezTo>
                      <a:pt x="5" y="0"/>
                      <a:pt x="4" y="0"/>
                      <a:pt x="2" y="2"/>
                    </a:cubicBezTo>
                    <a:cubicBezTo>
                      <a:pt x="0" y="3"/>
                      <a:pt x="3" y="4"/>
                      <a:pt x="3" y="4"/>
                    </a:cubicBezTo>
                    <a:cubicBezTo>
                      <a:pt x="3" y="4"/>
                      <a:pt x="3" y="4"/>
                      <a:pt x="4" y="6"/>
                    </a:cubicBezTo>
                    <a:cubicBezTo>
                      <a:pt x="4" y="7"/>
                      <a:pt x="4" y="8"/>
                      <a:pt x="4" y="9"/>
                    </a:cubicBezTo>
                    <a:cubicBezTo>
                      <a:pt x="5" y="10"/>
                      <a:pt x="6" y="9"/>
                      <a:pt x="7" y="8"/>
                    </a:cubicBezTo>
                    <a:cubicBezTo>
                      <a:pt x="8" y="7"/>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9" name="Freeform 455">
                <a:extLst>
                  <a:ext uri="{FF2B5EF4-FFF2-40B4-BE49-F238E27FC236}">
                    <a16:creationId xmlns:a16="http://schemas.microsoft.com/office/drawing/2014/main" id="{9FCE41DA-AE7B-4AF6-AA30-10145523420C}"/>
                  </a:ext>
                </a:extLst>
              </p:cNvPr>
              <p:cNvSpPr>
                <a:spLocks/>
              </p:cNvSpPr>
              <p:nvPr/>
            </p:nvSpPr>
            <p:spPr bwMode="auto">
              <a:xfrm>
                <a:off x="1936" y="2159"/>
                <a:ext cx="4" cy="13"/>
              </a:xfrm>
              <a:custGeom>
                <a:avLst/>
                <a:gdLst>
                  <a:gd name="T0" fmla="*/ 0 w 3"/>
                  <a:gd name="T1" fmla="*/ 6 h 9"/>
                  <a:gd name="T2" fmla="*/ 2 w 3"/>
                  <a:gd name="T3" fmla="*/ 6 h 9"/>
                  <a:gd name="T4" fmla="*/ 2 w 3"/>
                  <a:gd name="T5" fmla="*/ 2 h 9"/>
                  <a:gd name="T6" fmla="*/ 2 w 3"/>
                  <a:gd name="T7" fmla="*/ 2 h 9"/>
                  <a:gd name="T8" fmla="*/ 1 w 3"/>
                  <a:gd name="T9" fmla="*/ 5 h 9"/>
                  <a:gd name="T10" fmla="*/ 0 w 3"/>
                  <a:gd name="T11" fmla="*/ 6 h 9"/>
                </a:gdLst>
                <a:ahLst/>
                <a:cxnLst>
                  <a:cxn ang="0">
                    <a:pos x="T0" y="T1"/>
                  </a:cxn>
                  <a:cxn ang="0">
                    <a:pos x="T2" y="T3"/>
                  </a:cxn>
                  <a:cxn ang="0">
                    <a:pos x="T4" y="T5"/>
                  </a:cxn>
                  <a:cxn ang="0">
                    <a:pos x="T6" y="T7"/>
                  </a:cxn>
                  <a:cxn ang="0">
                    <a:pos x="T8" y="T9"/>
                  </a:cxn>
                  <a:cxn ang="0">
                    <a:pos x="T10" y="T11"/>
                  </a:cxn>
                </a:cxnLst>
                <a:rect l="0" t="0" r="r" b="b"/>
                <a:pathLst>
                  <a:path w="3" h="9">
                    <a:moveTo>
                      <a:pt x="0" y="6"/>
                    </a:moveTo>
                    <a:cubicBezTo>
                      <a:pt x="0" y="6"/>
                      <a:pt x="2" y="9"/>
                      <a:pt x="2" y="6"/>
                    </a:cubicBezTo>
                    <a:cubicBezTo>
                      <a:pt x="2" y="4"/>
                      <a:pt x="2" y="3"/>
                      <a:pt x="2" y="2"/>
                    </a:cubicBezTo>
                    <a:cubicBezTo>
                      <a:pt x="2" y="1"/>
                      <a:pt x="3" y="0"/>
                      <a:pt x="2" y="2"/>
                    </a:cubicBezTo>
                    <a:cubicBezTo>
                      <a:pt x="1" y="4"/>
                      <a:pt x="2" y="4"/>
                      <a:pt x="1" y="5"/>
                    </a:cubicBezTo>
                    <a:cubicBezTo>
                      <a:pt x="1" y="5"/>
                      <a:pt x="0" y="5"/>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0" name="Freeform 456">
                <a:extLst>
                  <a:ext uri="{FF2B5EF4-FFF2-40B4-BE49-F238E27FC236}">
                    <a16:creationId xmlns:a16="http://schemas.microsoft.com/office/drawing/2014/main" id="{F48587FD-E26C-4625-9F97-39DF1BA441EA}"/>
                  </a:ext>
                </a:extLst>
              </p:cNvPr>
              <p:cNvSpPr>
                <a:spLocks/>
              </p:cNvSpPr>
              <p:nvPr/>
            </p:nvSpPr>
            <p:spPr bwMode="auto">
              <a:xfrm>
                <a:off x="1947" y="2170"/>
                <a:ext cx="9" cy="11"/>
              </a:xfrm>
              <a:custGeom>
                <a:avLst/>
                <a:gdLst>
                  <a:gd name="T0" fmla="*/ 5 w 7"/>
                  <a:gd name="T1" fmla="*/ 6 h 8"/>
                  <a:gd name="T2" fmla="*/ 5 w 7"/>
                  <a:gd name="T3" fmla="*/ 7 h 8"/>
                  <a:gd name="T4" fmla="*/ 0 w 7"/>
                  <a:gd name="T5" fmla="*/ 0 h 8"/>
                  <a:gd name="T6" fmla="*/ 5 w 7"/>
                  <a:gd name="T7" fmla="*/ 6 h 8"/>
                </a:gdLst>
                <a:ahLst/>
                <a:cxnLst>
                  <a:cxn ang="0">
                    <a:pos x="T0" y="T1"/>
                  </a:cxn>
                  <a:cxn ang="0">
                    <a:pos x="T2" y="T3"/>
                  </a:cxn>
                  <a:cxn ang="0">
                    <a:pos x="T4" y="T5"/>
                  </a:cxn>
                  <a:cxn ang="0">
                    <a:pos x="T6" y="T7"/>
                  </a:cxn>
                </a:cxnLst>
                <a:rect l="0" t="0" r="r" b="b"/>
                <a:pathLst>
                  <a:path w="7" h="8">
                    <a:moveTo>
                      <a:pt x="5" y="6"/>
                    </a:moveTo>
                    <a:cubicBezTo>
                      <a:pt x="5" y="8"/>
                      <a:pt x="4" y="8"/>
                      <a:pt x="5" y="7"/>
                    </a:cubicBezTo>
                    <a:cubicBezTo>
                      <a:pt x="7" y="6"/>
                      <a:pt x="0" y="0"/>
                      <a:pt x="0" y="0"/>
                    </a:cubicBezTo>
                    <a:cubicBezTo>
                      <a:pt x="0" y="0"/>
                      <a:pt x="4" y="5"/>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1" name="Freeform 457">
                <a:extLst>
                  <a:ext uri="{FF2B5EF4-FFF2-40B4-BE49-F238E27FC236}">
                    <a16:creationId xmlns:a16="http://schemas.microsoft.com/office/drawing/2014/main" id="{B1B1A322-3457-492E-9A71-3EEF32239C13}"/>
                  </a:ext>
                </a:extLst>
              </p:cNvPr>
              <p:cNvSpPr>
                <a:spLocks/>
              </p:cNvSpPr>
              <p:nvPr/>
            </p:nvSpPr>
            <p:spPr bwMode="auto">
              <a:xfrm>
                <a:off x="1958" y="2199"/>
                <a:ext cx="4" cy="5"/>
              </a:xfrm>
              <a:custGeom>
                <a:avLst/>
                <a:gdLst>
                  <a:gd name="T0" fmla="*/ 1 w 3"/>
                  <a:gd name="T1" fmla="*/ 2 h 4"/>
                  <a:gd name="T2" fmla="*/ 3 w 3"/>
                  <a:gd name="T3" fmla="*/ 3 h 4"/>
                  <a:gd name="T4" fmla="*/ 2 w 3"/>
                  <a:gd name="T5" fmla="*/ 0 h 4"/>
                  <a:gd name="T6" fmla="*/ 1 w 3"/>
                  <a:gd name="T7" fmla="*/ 2 h 4"/>
                </a:gdLst>
                <a:ahLst/>
                <a:cxnLst>
                  <a:cxn ang="0">
                    <a:pos x="T0" y="T1"/>
                  </a:cxn>
                  <a:cxn ang="0">
                    <a:pos x="T2" y="T3"/>
                  </a:cxn>
                  <a:cxn ang="0">
                    <a:pos x="T4" y="T5"/>
                  </a:cxn>
                  <a:cxn ang="0">
                    <a:pos x="T6" y="T7"/>
                  </a:cxn>
                </a:cxnLst>
                <a:rect l="0" t="0" r="r" b="b"/>
                <a:pathLst>
                  <a:path w="3" h="4">
                    <a:moveTo>
                      <a:pt x="1" y="2"/>
                    </a:moveTo>
                    <a:cubicBezTo>
                      <a:pt x="2" y="3"/>
                      <a:pt x="3" y="4"/>
                      <a:pt x="3" y="3"/>
                    </a:cubicBezTo>
                    <a:cubicBezTo>
                      <a:pt x="3" y="2"/>
                      <a:pt x="3" y="1"/>
                      <a:pt x="2" y="0"/>
                    </a:cubicBezTo>
                    <a:cubicBezTo>
                      <a:pt x="2"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2" name="Freeform 458">
                <a:extLst>
                  <a:ext uri="{FF2B5EF4-FFF2-40B4-BE49-F238E27FC236}">
                    <a16:creationId xmlns:a16="http://schemas.microsoft.com/office/drawing/2014/main" id="{9FE07CA3-CD40-4D1D-8EA0-089A05B299DD}"/>
                  </a:ext>
                </a:extLst>
              </p:cNvPr>
              <p:cNvSpPr>
                <a:spLocks/>
              </p:cNvSpPr>
              <p:nvPr/>
            </p:nvSpPr>
            <p:spPr bwMode="auto">
              <a:xfrm>
                <a:off x="1944" y="2193"/>
                <a:ext cx="4" cy="3"/>
              </a:xfrm>
              <a:custGeom>
                <a:avLst/>
                <a:gdLst>
                  <a:gd name="T0" fmla="*/ 3 w 3"/>
                  <a:gd name="T1" fmla="*/ 1 h 2"/>
                  <a:gd name="T2" fmla="*/ 0 w 3"/>
                  <a:gd name="T3" fmla="*/ 0 h 2"/>
                  <a:gd name="T4" fmla="*/ 3 w 3"/>
                  <a:gd name="T5" fmla="*/ 1 h 2"/>
                </a:gdLst>
                <a:ahLst/>
                <a:cxnLst>
                  <a:cxn ang="0">
                    <a:pos x="T0" y="T1"/>
                  </a:cxn>
                  <a:cxn ang="0">
                    <a:pos x="T2" y="T3"/>
                  </a:cxn>
                  <a:cxn ang="0">
                    <a:pos x="T4" y="T5"/>
                  </a:cxn>
                </a:cxnLst>
                <a:rect l="0" t="0" r="r" b="b"/>
                <a:pathLst>
                  <a:path w="3" h="2">
                    <a:moveTo>
                      <a:pt x="3" y="1"/>
                    </a:moveTo>
                    <a:cubicBezTo>
                      <a:pt x="3" y="1"/>
                      <a:pt x="0" y="0"/>
                      <a:pt x="0" y="0"/>
                    </a:cubicBezTo>
                    <a:cubicBezTo>
                      <a:pt x="0" y="0"/>
                      <a:pt x="2"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3" name="Freeform 459">
                <a:extLst>
                  <a:ext uri="{FF2B5EF4-FFF2-40B4-BE49-F238E27FC236}">
                    <a16:creationId xmlns:a16="http://schemas.microsoft.com/office/drawing/2014/main" id="{9465866A-E57A-46A3-AF90-0918ADF05833}"/>
                  </a:ext>
                </a:extLst>
              </p:cNvPr>
              <p:cNvSpPr>
                <a:spLocks/>
              </p:cNvSpPr>
              <p:nvPr/>
            </p:nvSpPr>
            <p:spPr bwMode="auto">
              <a:xfrm>
                <a:off x="1976" y="2209"/>
                <a:ext cx="12" cy="15"/>
              </a:xfrm>
              <a:custGeom>
                <a:avLst/>
                <a:gdLst>
                  <a:gd name="T0" fmla="*/ 6 w 9"/>
                  <a:gd name="T1" fmla="*/ 5 h 11"/>
                  <a:gd name="T2" fmla="*/ 3 w 9"/>
                  <a:gd name="T3" fmla="*/ 9 h 11"/>
                  <a:gd name="T4" fmla="*/ 7 w 9"/>
                  <a:gd name="T5" fmla="*/ 2 h 11"/>
                  <a:gd name="T6" fmla="*/ 5 w 9"/>
                  <a:gd name="T7" fmla="*/ 3 h 11"/>
                  <a:gd name="T8" fmla="*/ 6 w 9"/>
                  <a:gd name="T9" fmla="*/ 5 h 11"/>
                </a:gdLst>
                <a:ahLst/>
                <a:cxnLst>
                  <a:cxn ang="0">
                    <a:pos x="T0" y="T1"/>
                  </a:cxn>
                  <a:cxn ang="0">
                    <a:pos x="T2" y="T3"/>
                  </a:cxn>
                  <a:cxn ang="0">
                    <a:pos x="T4" y="T5"/>
                  </a:cxn>
                  <a:cxn ang="0">
                    <a:pos x="T6" y="T7"/>
                  </a:cxn>
                  <a:cxn ang="0">
                    <a:pos x="T8" y="T9"/>
                  </a:cxn>
                </a:cxnLst>
                <a:rect l="0" t="0" r="r" b="b"/>
                <a:pathLst>
                  <a:path w="9" h="11">
                    <a:moveTo>
                      <a:pt x="6" y="5"/>
                    </a:moveTo>
                    <a:cubicBezTo>
                      <a:pt x="5" y="6"/>
                      <a:pt x="0" y="11"/>
                      <a:pt x="3" y="9"/>
                    </a:cubicBezTo>
                    <a:cubicBezTo>
                      <a:pt x="5" y="7"/>
                      <a:pt x="9" y="5"/>
                      <a:pt x="7" y="2"/>
                    </a:cubicBezTo>
                    <a:cubicBezTo>
                      <a:pt x="6" y="0"/>
                      <a:pt x="3" y="4"/>
                      <a:pt x="5" y="3"/>
                    </a:cubicBezTo>
                    <a:cubicBezTo>
                      <a:pt x="5" y="3"/>
                      <a:pt x="8"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4" name="Freeform 460">
                <a:extLst>
                  <a:ext uri="{FF2B5EF4-FFF2-40B4-BE49-F238E27FC236}">
                    <a16:creationId xmlns:a16="http://schemas.microsoft.com/office/drawing/2014/main" id="{1B16EBB1-AF1E-4B8C-83F4-E6C898F45990}"/>
                  </a:ext>
                </a:extLst>
              </p:cNvPr>
              <p:cNvSpPr>
                <a:spLocks/>
              </p:cNvSpPr>
              <p:nvPr/>
            </p:nvSpPr>
            <p:spPr bwMode="auto">
              <a:xfrm>
                <a:off x="1998" y="2217"/>
                <a:ext cx="12" cy="3"/>
              </a:xfrm>
              <a:custGeom>
                <a:avLst/>
                <a:gdLst>
                  <a:gd name="T0" fmla="*/ 7 w 9"/>
                  <a:gd name="T1" fmla="*/ 2 h 2"/>
                  <a:gd name="T2" fmla="*/ 4 w 9"/>
                  <a:gd name="T3" fmla="*/ 0 h 2"/>
                  <a:gd name="T4" fmla="*/ 1 w 9"/>
                  <a:gd name="T5" fmla="*/ 1 h 2"/>
                  <a:gd name="T6" fmla="*/ 3 w 9"/>
                  <a:gd name="T7" fmla="*/ 2 h 2"/>
                  <a:gd name="T8" fmla="*/ 7 w 9"/>
                  <a:gd name="T9" fmla="*/ 2 h 2"/>
                </a:gdLst>
                <a:ahLst/>
                <a:cxnLst>
                  <a:cxn ang="0">
                    <a:pos x="T0" y="T1"/>
                  </a:cxn>
                  <a:cxn ang="0">
                    <a:pos x="T2" y="T3"/>
                  </a:cxn>
                  <a:cxn ang="0">
                    <a:pos x="T4" y="T5"/>
                  </a:cxn>
                  <a:cxn ang="0">
                    <a:pos x="T6" y="T7"/>
                  </a:cxn>
                  <a:cxn ang="0">
                    <a:pos x="T8" y="T9"/>
                  </a:cxn>
                </a:cxnLst>
                <a:rect l="0" t="0" r="r" b="b"/>
                <a:pathLst>
                  <a:path w="9" h="2">
                    <a:moveTo>
                      <a:pt x="7" y="2"/>
                    </a:moveTo>
                    <a:cubicBezTo>
                      <a:pt x="9" y="2"/>
                      <a:pt x="5" y="0"/>
                      <a:pt x="4" y="0"/>
                    </a:cubicBezTo>
                    <a:cubicBezTo>
                      <a:pt x="3" y="0"/>
                      <a:pt x="2" y="0"/>
                      <a:pt x="1" y="1"/>
                    </a:cubicBezTo>
                    <a:cubicBezTo>
                      <a:pt x="0" y="2"/>
                      <a:pt x="3" y="2"/>
                      <a:pt x="3" y="2"/>
                    </a:cubicBezTo>
                    <a:cubicBezTo>
                      <a:pt x="3" y="2"/>
                      <a:pt x="5"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5" name="Freeform 461">
                <a:extLst>
                  <a:ext uri="{FF2B5EF4-FFF2-40B4-BE49-F238E27FC236}">
                    <a16:creationId xmlns:a16="http://schemas.microsoft.com/office/drawing/2014/main" id="{99238BDE-16DC-4A6D-8F9E-596293B9271B}"/>
                  </a:ext>
                </a:extLst>
              </p:cNvPr>
              <p:cNvSpPr>
                <a:spLocks/>
              </p:cNvSpPr>
              <p:nvPr/>
            </p:nvSpPr>
            <p:spPr bwMode="auto">
              <a:xfrm>
                <a:off x="1987" y="2240"/>
                <a:ext cx="18" cy="10"/>
              </a:xfrm>
              <a:custGeom>
                <a:avLst/>
                <a:gdLst>
                  <a:gd name="T0" fmla="*/ 8 w 13"/>
                  <a:gd name="T1" fmla="*/ 3 h 7"/>
                  <a:gd name="T2" fmla="*/ 5 w 13"/>
                  <a:gd name="T3" fmla="*/ 3 h 7"/>
                  <a:gd name="T4" fmla="*/ 2 w 13"/>
                  <a:gd name="T5" fmla="*/ 4 h 7"/>
                  <a:gd name="T6" fmla="*/ 3 w 13"/>
                  <a:gd name="T7" fmla="*/ 7 h 7"/>
                  <a:gd name="T8" fmla="*/ 10 w 13"/>
                  <a:gd name="T9" fmla="*/ 5 h 7"/>
                  <a:gd name="T10" fmla="*/ 11 w 13"/>
                  <a:gd name="T11" fmla="*/ 1 h 7"/>
                  <a:gd name="T12" fmla="*/ 8 w 1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8" y="3"/>
                    </a:moveTo>
                    <a:cubicBezTo>
                      <a:pt x="7" y="3"/>
                      <a:pt x="6" y="2"/>
                      <a:pt x="5" y="3"/>
                    </a:cubicBezTo>
                    <a:cubicBezTo>
                      <a:pt x="3" y="3"/>
                      <a:pt x="2" y="4"/>
                      <a:pt x="2" y="4"/>
                    </a:cubicBezTo>
                    <a:cubicBezTo>
                      <a:pt x="2" y="4"/>
                      <a:pt x="0" y="6"/>
                      <a:pt x="3" y="7"/>
                    </a:cubicBezTo>
                    <a:cubicBezTo>
                      <a:pt x="6" y="7"/>
                      <a:pt x="9" y="7"/>
                      <a:pt x="10" y="5"/>
                    </a:cubicBezTo>
                    <a:cubicBezTo>
                      <a:pt x="11" y="3"/>
                      <a:pt x="13" y="0"/>
                      <a:pt x="11" y="1"/>
                    </a:cubicBezTo>
                    <a:cubicBezTo>
                      <a:pt x="10" y="2"/>
                      <a:pt x="9"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462">
                <a:extLst>
                  <a:ext uri="{FF2B5EF4-FFF2-40B4-BE49-F238E27FC236}">
                    <a16:creationId xmlns:a16="http://schemas.microsoft.com/office/drawing/2014/main" id="{2256A620-5824-45D5-81C4-FFDAFAC923B4}"/>
                  </a:ext>
                </a:extLst>
              </p:cNvPr>
              <p:cNvSpPr>
                <a:spLocks/>
              </p:cNvSpPr>
              <p:nvPr/>
            </p:nvSpPr>
            <p:spPr bwMode="auto">
              <a:xfrm>
                <a:off x="1971" y="2180"/>
                <a:ext cx="3" cy="4"/>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0" y="2"/>
                      <a:pt x="0" y="3"/>
                      <a:pt x="0" y="3"/>
                    </a:cubicBezTo>
                    <a:cubicBezTo>
                      <a:pt x="0"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7" name="Freeform 463">
                <a:extLst>
                  <a:ext uri="{FF2B5EF4-FFF2-40B4-BE49-F238E27FC236}">
                    <a16:creationId xmlns:a16="http://schemas.microsoft.com/office/drawing/2014/main" id="{AB6F0806-2AE2-4DD6-9ACF-757FACA390CC}"/>
                  </a:ext>
                </a:extLst>
              </p:cNvPr>
              <p:cNvSpPr>
                <a:spLocks/>
              </p:cNvSpPr>
              <p:nvPr/>
            </p:nvSpPr>
            <p:spPr bwMode="auto">
              <a:xfrm>
                <a:off x="2025" y="2229"/>
                <a:ext cx="7" cy="3"/>
              </a:xfrm>
              <a:custGeom>
                <a:avLst/>
                <a:gdLst>
                  <a:gd name="T0" fmla="*/ 4 w 5"/>
                  <a:gd name="T1" fmla="*/ 1 h 2"/>
                  <a:gd name="T2" fmla="*/ 1 w 5"/>
                  <a:gd name="T3" fmla="*/ 2 h 2"/>
                  <a:gd name="T4" fmla="*/ 4 w 5"/>
                  <a:gd name="T5" fmla="*/ 1 h 2"/>
                </a:gdLst>
                <a:ahLst/>
                <a:cxnLst>
                  <a:cxn ang="0">
                    <a:pos x="T0" y="T1"/>
                  </a:cxn>
                  <a:cxn ang="0">
                    <a:pos x="T2" y="T3"/>
                  </a:cxn>
                  <a:cxn ang="0">
                    <a:pos x="T4" y="T5"/>
                  </a:cxn>
                </a:cxnLst>
                <a:rect l="0" t="0" r="r" b="b"/>
                <a:pathLst>
                  <a:path w="5" h="2">
                    <a:moveTo>
                      <a:pt x="4" y="1"/>
                    </a:moveTo>
                    <a:cubicBezTo>
                      <a:pt x="3" y="0"/>
                      <a:pt x="0" y="1"/>
                      <a:pt x="1" y="2"/>
                    </a:cubicBezTo>
                    <a:cubicBezTo>
                      <a:pt x="1"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8" name="Freeform 464">
                <a:extLst>
                  <a:ext uri="{FF2B5EF4-FFF2-40B4-BE49-F238E27FC236}">
                    <a16:creationId xmlns:a16="http://schemas.microsoft.com/office/drawing/2014/main" id="{F8589F0F-73D0-429E-B3F6-29BA8F54A46C}"/>
                  </a:ext>
                </a:extLst>
              </p:cNvPr>
              <p:cNvSpPr>
                <a:spLocks/>
              </p:cNvSpPr>
              <p:nvPr/>
            </p:nvSpPr>
            <p:spPr bwMode="auto">
              <a:xfrm>
                <a:off x="1794" y="2228"/>
                <a:ext cx="14" cy="11"/>
              </a:xfrm>
              <a:custGeom>
                <a:avLst/>
                <a:gdLst>
                  <a:gd name="T0" fmla="*/ 3 w 10"/>
                  <a:gd name="T1" fmla="*/ 7 h 8"/>
                  <a:gd name="T2" fmla="*/ 9 w 10"/>
                  <a:gd name="T3" fmla="*/ 6 h 8"/>
                  <a:gd name="T4" fmla="*/ 7 w 10"/>
                  <a:gd name="T5" fmla="*/ 2 h 8"/>
                  <a:gd name="T6" fmla="*/ 4 w 10"/>
                  <a:gd name="T7" fmla="*/ 0 h 8"/>
                  <a:gd name="T8" fmla="*/ 2 w 10"/>
                  <a:gd name="T9" fmla="*/ 2 h 8"/>
                  <a:gd name="T10" fmla="*/ 3 w 10"/>
                  <a:gd name="T11" fmla="*/ 7 h 8"/>
                </a:gdLst>
                <a:ahLst/>
                <a:cxnLst>
                  <a:cxn ang="0">
                    <a:pos x="T0" y="T1"/>
                  </a:cxn>
                  <a:cxn ang="0">
                    <a:pos x="T2" y="T3"/>
                  </a:cxn>
                  <a:cxn ang="0">
                    <a:pos x="T4" y="T5"/>
                  </a:cxn>
                  <a:cxn ang="0">
                    <a:pos x="T6" y="T7"/>
                  </a:cxn>
                  <a:cxn ang="0">
                    <a:pos x="T8" y="T9"/>
                  </a:cxn>
                  <a:cxn ang="0">
                    <a:pos x="T10" y="T11"/>
                  </a:cxn>
                </a:cxnLst>
                <a:rect l="0" t="0" r="r" b="b"/>
                <a:pathLst>
                  <a:path w="10" h="8">
                    <a:moveTo>
                      <a:pt x="3" y="7"/>
                    </a:moveTo>
                    <a:cubicBezTo>
                      <a:pt x="5" y="8"/>
                      <a:pt x="7" y="7"/>
                      <a:pt x="9" y="6"/>
                    </a:cubicBezTo>
                    <a:cubicBezTo>
                      <a:pt x="10" y="5"/>
                      <a:pt x="8" y="3"/>
                      <a:pt x="7" y="2"/>
                    </a:cubicBezTo>
                    <a:cubicBezTo>
                      <a:pt x="7" y="1"/>
                      <a:pt x="6" y="1"/>
                      <a:pt x="4" y="0"/>
                    </a:cubicBezTo>
                    <a:cubicBezTo>
                      <a:pt x="1" y="0"/>
                      <a:pt x="2" y="2"/>
                      <a:pt x="2" y="2"/>
                    </a:cubicBezTo>
                    <a:cubicBezTo>
                      <a:pt x="0" y="4"/>
                      <a:pt x="2" y="6"/>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9" name="Freeform 465">
                <a:extLst>
                  <a:ext uri="{FF2B5EF4-FFF2-40B4-BE49-F238E27FC236}">
                    <a16:creationId xmlns:a16="http://schemas.microsoft.com/office/drawing/2014/main" id="{9171B218-91E2-43AD-97E0-AF540DF2B0C9}"/>
                  </a:ext>
                </a:extLst>
              </p:cNvPr>
              <p:cNvSpPr>
                <a:spLocks/>
              </p:cNvSpPr>
              <p:nvPr/>
            </p:nvSpPr>
            <p:spPr bwMode="auto">
              <a:xfrm>
                <a:off x="1754" y="2200"/>
                <a:ext cx="229" cy="74"/>
              </a:xfrm>
              <a:custGeom>
                <a:avLst/>
                <a:gdLst>
                  <a:gd name="T0" fmla="*/ 151 w 165"/>
                  <a:gd name="T1" fmla="*/ 51 h 54"/>
                  <a:gd name="T2" fmla="*/ 160 w 165"/>
                  <a:gd name="T3" fmla="*/ 49 h 54"/>
                  <a:gd name="T4" fmla="*/ 157 w 165"/>
                  <a:gd name="T5" fmla="*/ 43 h 54"/>
                  <a:gd name="T6" fmla="*/ 146 w 165"/>
                  <a:gd name="T7" fmla="*/ 39 h 54"/>
                  <a:gd name="T8" fmla="*/ 142 w 165"/>
                  <a:gd name="T9" fmla="*/ 37 h 54"/>
                  <a:gd name="T10" fmla="*/ 136 w 165"/>
                  <a:gd name="T11" fmla="*/ 33 h 54"/>
                  <a:gd name="T12" fmla="*/ 132 w 165"/>
                  <a:gd name="T13" fmla="*/ 32 h 54"/>
                  <a:gd name="T14" fmla="*/ 129 w 165"/>
                  <a:gd name="T15" fmla="*/ 30 h 54"/>
                  <a:gd name="T16" fmla="*/ 121 w 165"/>
                  <a:gd name="T17" fmla="*/ 27 h 54"/>
                  <a:gd name="T18" fmla="*/ 116 w 165"/>
                  <a:gd name="T19" fmla="*/ 23 h 54"/>
                  <a:gd name="T20" fmla="*/ 115 w 165"/>
                  <a:gd name="T21" fmla="*/ 24 h 54"/>
                  <a:gd name="T22" fmla="*/ 106 w 165"/>
                  <a:gd name="T23" fmla="*/ 19 h 54"/>
                  <a:gd name="T24" fmla="*/ 89 w 165"/>
                  <a:gd name="T25" fmla="*/ 13 h 54"/>
                  <a:gd name="T26" fmla="*/ 82 w 165"/>
                  <a:gd name="T27" fmla="*/ 9 h 54"/>
                  <a:gd name="T28" fmla="*/ 76 w 165"/>
                  <a:gd name="T29" fmla="*/ 6 h 54"/>
                  <a:gd name="T30" fmla="*/ 69 w 165"/>
                  <a:gd name="T31" fmla="*/ 4 h 54"/>
                  <a:gd name="T32" fmla="*/ 59 w 165"/>
                  <a:gd name="T33" fmla="*/ 2 h 54"/>
                  <a:gd name="T34" fmla="*/ 55 w 165"/>
                  <a:gd name="T35" fmla="*/ 2 h 54"/>
                  <a:gd name="T36" fmla="*/ 46 w 165"/>
                  <a:gd name="T37" fmla="*/ 1 h 54"/>
                  <a:gd name="T38" fmla="*/ 27 w 165"/>
                  <a:gd name="T39" fmla="*/ 5 h 54"/>
                  <a:gd name="T40" fmla="*/ 13 w 165"/>
                  <a:gd name="T41" fmla="*/ 11 h 54"/>
                  <a:gd name="T42" fmla="*/ 12 w 165"/>
                  <a:gd name="T43" fmla="*/ 17 h 54"/>
                  <a:gd name="T44" fmla="*/ 7 w 165"/>
                  <a:gd name="T45" fmla="*/ 19 h 54"/>
                  <a:gd name="T46" fmla="*/ 3 w 165"/>
                  <a:gd name="T47" fmla="*/ 21 h 54"/>
                  <a:gd name="T48" fmla="*/ 4 w 165"/>
                  <a:gd name="T49" fmla="*/ 22 h 54"/>
                  <a:gd name="T50" fmla="*/ 9 w 165"/>
                  <a:gd name="T51" fmla="*/ 23 h 54"/>
                  <a:gd name="T52" fmla="*/ 14 w 165"/>
                  <a:gd name="T53" fmla="*/ 21 h 54"/>
                  <a:gd name="T54" fmla="*/ 17 w 165"/>
                  <a:gd name="T55" fmla="*/ 18 h 54"/>
                  <a:gd name="T56" fmla="*/ 18 w 165"/>
                  <a:gd name="T57" fmla="*/ 17 h 54"/>
                  <a:gd name="T58" fmla="*/ 23 w 165"/>
                  <a:gd name="T59" fmla="*/ 16 h 54"/>
                  <a:gd name="T60" fmla="*/ 26 w 165"/>
                  <a:gd name="T61" fmla="*/ 15 h 54"/>
                  <a:gd name="T62" fmla="*/ 32 w 165"/>
                  <a:gd name="T63" fmla="*/ 11 h 54"/>
                  <a:gd name="T64" fmla="*/ 38 w 165"/>
                  <a:gd name="T65" fmla="*/ 8 h 54"/>
                  <a:gd name="T66" fmla="*/ 49 w 165"/>
                  <a:gd name="T67" fmla="*/ 9 h 54"/>
                  <a:gd name="T68" fmla="*/ 46 w 165"/>
                  <a:gd name="T69" fmla="*/ 13 h 54"/>
                  <a:gd name="T70" fmla="*/ 46 w 165"/>
                  <a:gd name="T71" fmla="*/ 15 h 54"/>
                  <a:gd name="T72" fmla="*/ 57 w 165"/>
                  <a:gd name="T73" fmla="*/ 15 h 54"/>
                  <a:gd name="T74" fmla="*/ 59 w 165"/>
                  <a:gd name="T75" fmla="*/ 16 h 54"/>
                  <a:gd name="T76" fmla="*/ 65 w 165"/>
                  <a:gd name="T77" fmla="*/ 18 h 54"/>
                  <a:gd name="T78" fmla="*/ 71 w 165"/>
                  <a:gd name="T79" fmla="*/ 20 h 54"/>
                  <a:gd name="T80" fmla="*/ 92 w 165"/>
                  <a:gd name="T81" fmla="*/ 25 h 54"/>
                  <a:gd name="T82" fmla="*/ 98 w 165"/>
                  <a:gd name="T83" fmla="*/ 32 h 54"/>
                  <a:gd name="T84" fmla="*/ 108 w 165"/>
                  <a:gd name="T85" fmla="*/ 39 h 54"/>
                  <a:gd name="T86" fmla="*/ 114 w 165"/>
                  <a:gd name="T87" fmla="*/ 39 h 54"/>
                  <a:gd name="T88" fmla="*/ 118 w 165"/>
                  <a:gd name="T89" fmla="*/ 42 h 54"/>
                  <a:gd name="T90" fmla="*/ 111 w 165"/>
                  <a:gd name="T91" fmla="*/ 51 h 54"/>
                  <a:gd name="T92" fmla="*/ 120 w 165"/>
                  <a:gd name="T93" fmla="*/ 52 h 54"/>
                  <a:gd name="T94" fmla="*/ 135 w 165"/>
                  <a:gd name="T95" fmla="*/ 51 h 54"/>
                  <a:gd name="T96" fmla="*/ 145 w 165"/>
                  <a:gd name="T97" fmla="*/ 52 h 54"/>
                  <a:gd name="T98" fmla="*/ 148 w 165"/>
                  <a:gd name="T99" fmla="*/ 51 h 54"/>
                  <a:gd name="T100" fmla="*/ 149 w 165"/>
                  <a:gd name="T101" fmla="*/ 51 h 54"/>
                  <a:gd name="T102" fmla="*/ 151 w 165"/>
                  <a:gd name="T103"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 h="54">
                    <a:moveTo>
                      <a:pt x="151" y="51"/>
                    </a:moveTo>
                    <a:cubicBezTo>
                      <a:pt x="152" y="50"/>
                      <a:pt x="156" y="49"/>
                      <a:pt x="160" y="49"/>
                    </a:cubicBezTo>
                    <a:cubicBezTo>
                      <a:pt x="165" y="48"/>
                      <a:pt x="162" y="46"/>
                      <a:pt x="157" y="43"/>
                    </a:cubicBezTo>
                    <a:cubicBezTo>
                      <a:pt x="152" y="40"/>
                      <a:pt x="147" y="39"/>
                      <a:pt x="146" y="39"/>
                    </a:cubicBezTo>
                    <a:cubicBezTo>
                      <a:pt x="146" y="39"/>
                      <a:pt x="143" y="41"/>
                      <a:pt x="142" y="37"/>
                    </a:cubicBezTo>
                    <a:cubicBezTo>
                      <a:pt x="141" y="32"/>
                      <a:pt x="138" y="33"/>
                      <a:pt x="136" y="33"/>
                    </a:cubicBezTo>
                    <a:cubicBezTo>
                      <a:pt x="135" y="33"/>
                      <a:pt x="133" y="33"/>
                      <a:pt x="132" y="32"/>
                    </a:cubicBezTo>
                    <a:cubicBezTo>
                      <a:pt x="132" y="31"/>
                      <a:pt x="131" y="31"/>
                      <a:pt x="129" y="30"/>
                    </a:cubicBezTo>
                    <a:cubicBezTo>
                      <a:pt x="127" y="29"/>
                      <a:pt x="122" y="28"/>
                      <a:pt x="121" y="27"/>
                    </a:cubicBezTo>
                    <a:cubicBezTo>
                      <a:pt x="120" y="27"/>
                      <a:pt x="118" y="25"/>
                      <a:pt x="116" y="23"/>
                    </a:cubicBezTo>
                    <a:cubicBezTo>
                      <a:pt x="114" y="22"/>
                      <a:pt x="114" y="23"/>
                      <a:pt x="115" y="24"/>
                    </a:cubicBezTo>
                    <a:cubicBezTo>
                      <a:pt x="115" y="25"/>
                      <a:pt x="111" y="23"/>
                      <a:pt x="106" y="19"/>
                    </a:cubicBezTo>
                    <a:cubicBezTo>
                      <a:pt x="101" y="15"/>
                      <a:pt x="91" y="14"/>
                      <a:pt x="89" y="13"/>
                    </a:cubicBezTo>
                    <a:cubicBezTo>
                      <a:pt x="87" y="12"/>
                      <a:pt x="84" y="12"/>
                      <a:pt x="82" y="9"/>
                    </a:cubicBezTo>
                    <a:cubicBezTo>
                      <a:pt x="81" y="7"/>
                      <a:pt x="77" y="6"/>
                      <a:pt x="76" y="6"/>
                    </a:cubicBezTo>
                    <a:cubicBezTo>
                      <a:pt x="75" y="5"/>
                      <a:pt x="72" y="6"/>
                      <a:pt x="69" y="4"/>
                    </a:cubicBezTo>
                    <a:cubicBezTo>
                      <a:pt x="66" y="1"/>
                      <a:pt x="60" y="3"/>
                      <a:pt x="59" y="2"/>
                    </a:cubicBezTo>
                    <a:cubicBezTo>
                      <a:pt x="58" y="2"/>
                      <a:pt x="57" y="2"/>
                      <a:pt x="55" y="2"/>
                    </a:cubicBezTo>
                    <a:cubicBezTo>
                      <a:pt x="54" y="2"/>
                      <a:pt x="47" y="1"/>
                      <a:pt x="46" y="1"/>
                    </a:cubicBezTo>
                    <a:cubicBezTo>
                      <a:pt x="44" y="0"/>
                      <a:pt x="30" y="4"/>
                      <a:pt x="27" y="5"/>
                    </a:cubicBezTo>
                    <a:cubicBezTo>
                      <a:pt x="25" y="6"/>
                      <a:pt x="15" y="9"/>
                      <a:pt x="13" y="11"/>
                    </a:cubicBezTo>
                    <a:cubicBezTo>
                      <a:pt x="11" y="12"/>
                      <a:pt x="10" y="15"/>
                      <a:pt x="12" y="17"/>
                    </a:cubicBezTo>
                    <a:cubicBezTo>
                      <a:pt x="13" y="20"/>
                      <a:pt x="9" y="19"/>
                      <a:pt x="7" y="19"/>
                    </a:cubicBezTo>
                    <a:cubicBezTo>
                      <a:pt x="6" y="19"/>
                      <a:pt x="6" y="20"/>
                      <a:pt x="3" y="21"/>
                    </a:cubicBezTo>
                    <a:cubicBezTo>
                      <a:pt x="0" y="22"/>
                      <a:pt x="4" y="22"/>
                      <a:pt x="4" y="22"/>
                    </a:cubicBezTo>
                    <a:cubicBezTo>
                      <a:pt x="5" y="22"/>
                      <a:pt x="8" y="22"/>
                      <a:pt x="9" y="23"/>
                    </a:cubicBezTo>
                    <a:cubicBezTo>
                      <a:pt x="10" y="23"/>
                      <a:pt x="11" y="22"/>
                      <a:pt x="14" y="21"/>
                    </a:cubicBezTo>
                    <a:cubicBezTo>
                      <a:pt x="17" y="20"/>
                      <a:pt x="16" y="19"/>
                      <a:pt x="17" y="18"/>
                    </a:cubicBezTo>
                    <a:cubicBezTo>
                      <a:pt x="17" y="17"/>
                      <a:pt x="17" y="18"/>
                      <a:pt x="18" y="17"/>
                    </a:cubicBezTo>
                    <a:cubicBezTo>
                      <a:pt x="19" y="16"/>
                      <a:pt x="21" y="15"/>
                      <a:pt x="23" y="16"/>
                    </a:cubicBezTo>
                    <a:cubicBezTo>
                      <a:pt x="24" y="16"/>
                      <a:pt x="25" y="16"/>
                      <a:pt x="26" y="15"/>
                    </a:cubicBezTo>
                    <a:cubicBezTo>
                      <a:pt x="27" y="14"/>
                      <a:pt x="30" y="12"/>
                      <a:pt x="32" y="11"/>
                    </a:cubicBezTo>
                    <a:cubicBezTo>
                      <a:pt x="35" y="9"/>
                      <a:pt x="35" y="8"/>
                      <a:pt x="38" y="8"/>
                    </a:cubicBezTo>
                    <a:cubicBezTo>
                      <a:pt x="40" y="8"/>
                      <a:pt x="45" y="8"/>
                      <a:pt x="49" y="9"/>
                    </a:cubicBezTo>
                    <a:cubicBezTo>
                      <a:pt x="54" y="11"/>
                      <a:pt x="48" y="13"/>
                      <a:pt x="46" y="13"/>
                    </a:cubicBezTo>
                    <a:cubicBezTo>
                      <a:pt x="45" y="13"/>
                      <a:pt x="42" y="12"/>
                      <a:pt x="46" y="15"/>
                    </a:cubicBezTo>
                    <a:cubicBezTo>
                      <a:pt x="51" y="18"/>
                      <a:pt x="56" y="16"/>
                      <a:pt x="57" y="15"/>
                    </a:cubicBezTo>
                    <a:cubicBezTo>
                      <a:pt x="58" y="15"/>
                      <a:pt x="57" y="14"/>
                      <a:pt x="59" y="16"/>
                    </a:cubicBezTo>
                    <a:cubicBezTo>
                      <a:pt x="61" y="19"/>
                      <a:pt x="63" y="18"/>
                      <a:pt x="65" y="18"/>
                    </a:cubicBezTo>
                    <a:cubicBezTo>
                      <a:pt x="67" y="18"/>
                      <a:pt x="68" y="17"/>
                      <a:pt x="71" y="20"/>
                    </a:cubicBezTo>
                    <a:cubicBezTo>
                      <a:pt x="75" y="23"/>
                      <a:pt x="89" y="25"/>
                      <a:pt x="92" y="25"/>
                    </a:cubicBezTo>
                    <a:cubicBezTo>
                      <a:pt x="95" y="25"/>
                      <a:pt x="97" y="27"/>
                      <a:pt x="98" y="32"/>
                    </a:cubicBezTo>
                    <a:cubicBezTo>
                      <a:pt x="98" y="36"/>
                      <a:pt x="107" y="38"/>
                      <a:pt x="108" y="39"/>
                    </a:cubicBezTo>
                    <a:cubicBezTo>
                      <a:pt x="109" y="39"/>
                      <a:pt x="113" y="40"/>
                      <a:pt x="114" y="39"/>
                    </a:cubicBezTo>
                    <a:cubicBezTo>
                      <a:pt x="115" y="39"/>
                      <a:pt x="116" y="39"/>
                      <a:pt x="118" y="42"/>
                    </a:cubicBezTo>
                    <a:cubicBezTo>
                      <a:pt x="120" y="45"/>
                      <a:pt x="115" y="47"/>
                      <a:pt x="111" y="51"/>
                    </a:cubicBezTo>
                    <a:cubicBezTo>
                      <a:pt x="106" y="54"/>
                      <a:pt x="117" y="53"/>
                      <a:pt x="120" y="52"/>
                    </a:cubicBezTo>
                    <a:cubicBezTo>
                      <a:pt x="122" y="52"/>
                      <a:pt x="132" y="51"/>
                      <a:pt x="135" y="51"/>
                    </a:cubicBezTo>
                    <a:cubicBezTo>
                      <a:pt x="138" y="51"/>
                      <a:pt x="145" y="52"/>
                      <a:pt x="145" y="52"/>
                    </a:cubicBezTo>
                    <a:cubicBezTo>
                      <a:pt x="146" y="52"/>
                      <a:pt x="147" y="52"/>
                      <a:pt x="148" y="51"/>
                    </a:cubicBezTo>
                    <a:cubicBezTo>
                      <a:pt x="149" y="50"/>
                      <a:pt x="149" y="51"/>
                      <a:pt x="149" y="51"/>
                    </a:cubicBezTo>
                    <a:cubicBezTo>
                      <a:pt x="149" y="52"/>
                      <a:pt x="149" y="52"/>
                      <a:pt x="151"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0" name="Freeform 466">
                <a:extLst>
                  <a:ext uri="{FF2B5EF4-FFF2-40B4-BE49-F238E27FC236}">
                    <a16:creationId xmlns:a16="http://schemas.microsoft.com/office/drawing/2014/main" id="{D318DA8D-BF42-4E84-A12E-13DBC39E689E}"/>
                  </a:ext>
                </a:extLst>
              </p:cNvPr>
              <p:cNvSpPr>
                <a:spLocks/>
              </p:cNvSpPr>
              <p:nvPr/>
            </p:nvSpPr>
            <p:spPr bwMode="auto">
              <a:xfrm>
                <a:off x="1887" y="2214"/>
                <a:ext cx="7" cy="4"/>
              </a:xfrm>
              <a:custGeom>
                <a:avLst/>
                <a:gdLst>
                  <a:gd name="T0" fmla="*/ 3 w 5"/>
                  <a:gd name="T1" fmla="*/ 1 h 3"/>
                  <a:gd name="T2" fmla="*/ 1 w 5"/>
                  <a:gd name="T3" fmla="*/ 1 h 3"/>
                  <a:gd name="T4" fmla="*/ 5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1" y="1"/>
                    </a:cubicBezTo>
                    <a:cubicBezTo>
                      <a:pt x="1" y="1"/>
                      <a:pt x="5" y="3"/>
                      <a:pt x="5" y="2"/>
                    </a:cubicBezTo>
                    <a:cubicBezTo>
                      <a:pt x="4" y="1"/>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1" name="Freeform 467">
                <a:extLst>
                  <a:ext uri="{FF2B5EF4-FFF2-40B4-BE49-F238E27FC236}">
                    <a16:creationId xmlns:a16="http://schemas.microsoft.com/office/drawing/2014/main" id="{65BD8A30-959D-48E9-949B-19B29EB027B4}"/>
                  </a:ext>
                </a:extLst>
              </p:cNvPr>
              <p:cNvSpPr>
                <a:spLocks/>
              </p:cNvSpPr>
              <p:nvPr/>
            </p:nvSpPr>
            <p:spPr bwMode="auto">
              <a:xfrm>
                <a:off x="1893" y="2215"/>
                <a:ext cx="8" cy="6"/>
              </a:xfrm>
              <a:custGeom>
                <a:avLst/>
                <a:gdLst>
                  <a:gd name="T0" fmla="*/ 3 w 6"/>
                  <a:gd name="T1" fmla="*/ 3 h 4"/>
                  <a:gd name="T2" fmla="*/ 5 w 6"/>
                  <a:gd name="T3" fmla="*/ 3 h 4"/>
                  <a:gd name="T4" fmla="*/ 3 w 6"/>
                  <a:gd name="T5" fmla="*/ 3 h 4"/>
                </a:gdLst>
                <a:ahLst/>
                <a:cxnLst>
                  <a:cxn ang="0">
                    <a:pos x="T0" y="T1"/>
                  </a:cxn>
                  <a:cxn ang="0">
                    <a:pos x="T2" y="T3"/>
                  </a:cxn>
                  <a:cxn ang="0">
                    <a:pos x="T4" y="T5"/>
                  </a:cxn>
                </a:cxnLst>
                <a:rect l="0" t="0" r="r" b="b"/>
                <a:pathLst>
                  <a:path w="6" h="4">
                    <a:moveTo>
                      <a:pt x="3" y="3"/>
                    </a:moveTo>
                    <a:cubicBezTo>
                      <a:pt x="3" y="3"/>
                      <a:pt x="6" y="4"/>
                      <a:pt x="5" y="3"/>
                    </a:cubicBezTo>
                    <a:cubicBezTo>
                      <a:pt x="4" y="2"/>
                      <a:pt x="0" y="0"/>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2" name="Freeform 468">
                <a:extLst>
                  <a:ext uri="{FF2B5EF4-FFF2-40B4-BE49-F238E27FC236}">
                    <a16:creationId xmlns:a16="http://schemas.microsoft.com/office/drawing/2014/main" id="{64499A20-8D24-47E7-8AFF-30B510B23604}"/>
                  </a:ext>
                </a:extLst>
              </p:cNvPr>
              <p:cNvSpPr>
                <a:spLocks/>
              </p:cNvSpPr>
              <p:nvPr/>
            </p:nvSpPr>
            <p:spPr bwMode="auto">
              <a:xfrm>
                <a:off x="1900" y="2220"/>
                <a:ext cx="8" cy="8"/>
              </a:xfrm>
              <a:custGeom>
                <a:avLst/>
                <a:gdLst>
                  <a:gd name="T0" fmla="*/ 3 w 6"/>
                  <a:gd name="T1" fmla="*/ 3 h 6"/>
                  <a:gd name="T2" fmla="*/ 1 w 6"/>
                  <a:gd name="T3" fmla="*/ 2 h 6"/>
                  <a:gd name="T4" fmla="*/ 5 w 6"/>
                  <a:gd name="T5" fmla="*/ 6 h 6"/>
                  <a:gd name="T6" fmla="*/ 6 w 6"/>
                  <a:gd name="T7" fmla="*/ 5 h 6"/>
                  <a:gd name="T8" fmla="*/ 5 w 6"/>
                  <a:gd name="T9" fmla="*/ 4 h 6"/>
                  <a:gd name="T10" fmla="*/ 3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3" y="3"/>
                    </a:moveTo>
                    <a:cubicBezTo>
                      <a:pt x="2" y="2"/>
                      <a:pt x="0" y="0"/>
                      <a:pt x="1" y="2"/>
                    </a:cubicBezTo>
                    <a:cubicBezTo>
                      <a:pt x="1" y="2"/>
                      <a:pt x="4" y="5"/>
                      <a:pt x="5" y="6"/>
                    </a:cubicBezTo>
                    <a:cubicBezTo>
                      <a:pt x="6" y="6"/>
                      <a:pt x="5" y="6"/>
                      <a:pt x="6" y="5"/>
                    </a:cubicBezTo>
                    <a:cubicBezTo>
                      <a:pt x="6" y="5"/>
                      <a:pt x="6" y="4"/>
                      <a:pt x="5" y="4"/>
                    </a:cubicBezTo>
                    <a:cubicBezTo>
                      <a:pt x="4" y="4"/>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3" name="Freeform 469">
                <a:extLst>
                  <a:ext uri="{FF2B5EF4-FFF2-40B4-BE49-F238E27FC236}">
                    <a16:creationId xmlns:a16="http://schemas.microsoft.com/office/drawing/2014/main" id="{6DF7683A-E490-4751-9327-8D3D6B1285CE}"/>
                  </a:ext>
                </a:extLst>
              </p:cNvPr>
              <p:cNvSpPr>
                <a:spLocks/>
              </p:cNvSpPr>
              <p:nvPr/>
            </p:nvSpPr>
            <p:spPr bwMode="auto">
              <a:xfrm>
                <a:off x="1893" y="2301"/>
                <a:ext cx="49" cy="17"/>
              </a:xfrm>
              <a:custGeom>
                <a:avLst/>
                <a:gdLst>
                  <a:gd name="T0" fmla="*/ 21 w 36"/>
                  <a:gd name="T1" fmla="*/ 9 h 13"/>
                  <a:gd name="T2" fmla="*/ 31 w 36"/>
                  <a:gd name="T3" fmla="*/ 10 h 13"/>
                  <a:gd name="T4" fmla="*/ 25 w 36"/>
                  <a:gd name="T5" fmla="*/ 4 h 13"/>
                  <a:gd name="T6" fmla="*/ 12 w 36"/>
                  <a:gd name="T7" fmla="*/ 1 h 13"/>
                  <a:gd name="T8" fmla="*/ 3 w 36"/>
                  <a:gd name="T9" fmla="*/ 2 h 13"/>
                  <a:gd name="T10" fmla="*/ 3 w 36"/>
                  <a:gd name="T11" fmla="*/ 4 h 13"/>
                  <a:gd name="T12" fmla="*/ 14 w 36"/>
                  <a:gd name="T13" fmla="*/ 10 h 13"/>
                  <a:gd name="T14" fmla="*/ 17 w 36"/>
                  <a:gd name="T15" fmla="*/ 12 h 13"/>
                  <a:gd name="T16" fmla="*/ 18 w 36"/>
                  <a:gd name="T17" fmla="*/ 11 h 13"/>
                  <a:gd name="T18" fmla="*/ 21 w 36"/>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3">
                    <a:moveTo>
                      <a:pt x="21" y="9"/>
                    </a:moveTo>
                    <a:cubicBezTo>
                      <a:pt x="25" y="8"/>
                      <a:pt x="26" y="10"/>
                      <a:pt x="31" y="10"/>
                    </a:cubicBezTo>
                    <a:cubicBezTo>
                      <a:pt x="36" y="9"/>
                      <a:pt x="27" y="5"/>
                      <a:pt x="25" y="4"/>
                    </a:cubicBezTo>
                    <a:cubicBezTo>
                      <a:pt x="22" y="3"/>
                      <a:pt x="16" y="1"/>
                      <a:pt x="12" y="1"/>
                    </a:cubicBezTo>
                    <a:cubicBezTo>
                      <a:pt x="8" y="0"/>
                      <a:pt x="7" y="1"/>
                      <a:pt x="3" y="2"/>
                    </a:cubicBezTo>
                    <a:cubicBezTo>
                      <a:pt x="0" y="3"/>
                      <a:pt x="3" y="4"/>
                      <a:pt x="3" y="4"/>
                    </a:cubicBezTo>
                    <a:cubicBezTo>
                      <a:pt x="5" y="6"/>
                      <a:pt x="13" y="10"/>
                      <a:pt x="14" y="10"/>
                    </a:cubicBezTo>
                    <a:cubicBezTo>
                      <a:pt x="15" y="10"/>
                      <a:pt x="16" y="11"/>
                      <a:pt x="17" y="12"/>
                    </a:cubicBezTo>
                    <a:cubicBezTo>
                      <a:pt x="18" y="13"/>
                      <a:pt x="19" y="12"/>
                      <a:pt x="18" y="11"/>
                    </a:cubicBezTo>
                    <a:cubicBezTo>
                      <a:pt x="17" y="10"/>
                      <a:pt x="18" y="10"/>
                      <a:pt x="2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4" name="Freeform 470">
                <a:extLst>
                  <a:ext uri="{FF2B5EF4-FFF2-40B4-BE49-F238E27FC236}">
                    <a16:creationId xmlns:a16="http://schemas.microsoft.com/office/drawing/2014/main" id="{00D4F987-508F-4B5E-A2EF-D4273524DBED}"/>
                  </a:ext>
                </a:extLst>
              </p:cNvPr>
              <p:cNvSpPr>
                <a:spLocks/>
              </p:cNvSpPr>
              <p:nvPr/>
            </p:nvSpPr>
            <p:spPr bwMode="auto">
              <a:xfrm>
                <a:off x="1996" y="2292"/>
                <a:ext cx="11" cy="6"/>
              </a:xfrm>
              <a:custGeom>
                <a:avLst/>
                <a:gdLst>
                  <a:gd name="T0" fmla="*/ 8 w 8"/>
                  <a:gd name="T1" fmla="*/ 3 h 4"/>
                  <a:gd name="T2" fmla="*/ 2 w 8"/>
                  <a:gd name="T3" fmla="*/ 0 h 4"/>
                  <a:gd name="T4" fmla="*/ 2 w 8"/>
                  <a:gd name="T5" fmla="*/ 1 h 4"/>
                  <a:gd name="T6" fmla="*/ 8 w 8"/>
                  <a:gd name="T7" fmla="*/ 3 h 4"/>
                </a:gdLst>
                <a:ahLst/>
                <a:cxnLst>
                  <a:cxn ang="0">
                    <a:pos x="T0" y="T1"/>
                  </a:cxn>
                  <a:cxn ang="0">
                    <a:pos x="T2" y="T3"/>
                  </a:cxn>
                  <a:cxn ang="0">
                    <a:pos x="T4" y="T5"/>
                  </a:cxn>
                  <a:cxn ang="0">
                    <a:pos x="T6" y="T7"/>
                  </a:cxn>
                </a:cxnLst>
                <a:rect l="0" t="0" r="r" b="b"/>
                <a:pathLst>
                  <a:path w="8" h="4">
                    <a:moveTo>
                      <a:pt x="8" y="3"/>
                    </a:moveTo>
                    <a:cubicBezTo>
                      <a:pt x="7" y="1"/>
                      <a:pt x="7" y="0"/>
                      <a:pt x="2" y="0"/>
                    </a:cubicBezTo>
                    <a:cubicBezTo>
                      <a:pt x="2" y="0"/>
                      <a:pt x="0" y="0"/>
                      <a:pt x="2" y="1"/>
                    </a:cubicBezTo>
                    <a:cubicBezTo>
                      <a:pt x="3" y="2"/>
                      <a:pt x="8"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5" name="Freeform 471">
                <a:extLst>
                  <a:ext uri="{FF2B5EF4-FFF2-40B4-BE49-F238E27FC236}">
                    <a16:creationId xmlns:a16="http://schemas.microsoft.com/office/drawing/2014/main" id="{740959B4-2816-4D10-984F-F26124CF8650}"/>
                  </a:ext>
                </a:extLst>
              </p:cNvPr>
              <p:cNvSpPr>
                <a:spLocks/>
              </p:cNvSpPr>
              <p:nvPr/>
            </p:nvSpPr>
            <p:spPr bwMode="auto">
              <a:xfrm>
                <a:off x="1973" y="2270"/>
                <a:ext cx="58" cy="41"/>
              </a:xfrm>
              <a:custGeom>
                <a:avLst/>
                <a:gdLst>
                  <a:gd name="T0" fmla="*/ 40 w 42"/>
                  <a:gd name="T1" fmla="*/ 25 h 30"/>
                  <a:gd name="T2" fmla="*/ 39 w 42"/>
                  <a:gd name="T3" fmla="*/ 23 h 30"/>
                  <a:gd name="T4" fmla="*/ 37 w 42"/>
                  <a:gd name="T5" fmla="*/ 20 h 30"/>
                  <a:gd name="T6" fmla="*/ 39 w 42"/>
                  <a:gd name="T7" fmla="*/ 20 h 30"/>
                  <a:gd name="T8" fmla="*/ 40 w 42"/>
                  <a:gd name="T9" fmla="*/ 18 h 30"/>
                  <a:gd name="T10" fmla="*/ 39 w 42"/>
                  <a:gd name="T11" fmla="*/ 15 h 30"/>
                  <a:gd name="T12" fmla="*/ 40 w 42"/>
                  <a:gd name="T13" fmla="*/ 14 h 30"/>
                  <a:gd name="T14" fmla="*/ 42 w 42"/>
                  <a:gd name="T15" fmla="*/ 11 h 30"/>
                  <a:gd name="T16" fmla="*/ 41 w 42"/>
                  <a:gd name="T17" fmla="*/ 10 h 30"/>
                  <a:gd name="T18" fmla="*/ 40 w 42"/>
                  <a:gd name="T19" fmla="*/ 10 h 30"/>
                  <a:gd name="T20" fmla="*/ 41 w 42"/>
                  <a:gd name="T21" fmla="*/ 9 h 30"/>
                  <a:gd name="T22" fmla="*/ 41 w 42"/>
                  <a:gd name="T23" fmla="*/ 7 h 30"/>
                  <a:gd name="T24" fmla="*/ 40 w 42"/>
                  <a:gd name="T25" fmla="*/ 6 h 30"/>
                  <a:gd name="T26" fmla="*/ 40 w 42"/>
                  <a:gd name="T27" fmla="*/ 4 h 30"/>
                  <a:gd name="T28" fmla="*/ 39 w 42"/>
                  <a:gd name="T29" fmla="*/ 4 h 30"/>
                  <a:gd name="T30" fmla="*/ 34 w 42"/>
                  <a:gd name="T31" fmla="*/ 3 h 30"/>
                  <a:gd name="T32" fmla="*/ 29 w 42"/>
                  <a:gd name="T33" fmla="*/ 1 h 30"/>
                  <a:gd name="T34" fmla="*/ 20 w 42"/>
                  <a:gd name="T35" fmla="*/ 0 h 30"/>
                  <a:gd name="T36" fmla="*/ 16 w 42"/>
                  <a:gd name="T37" fmla="*/ 3 h 30"/>
                  <a:gd name="T38" fmla="*/ 19 w 42"/>
                  <a:gd name="T39" fmla="*/ 5 h 30"/>
                  <a:gd name="T40" fmla="*/ 24 w 42"/>
                  <a:gd name="T41" fmla="*/ 6 h 30"/>
                  <a:gd name="T42" fmla="*/ 25 w 42"/>
                  <a:gd name="T43" fmla="*/ 10 h 30"/>
                  <a:gd name="T44" fmla="*/ 31 w 42"/>
                  <a:gd name="T45" fmla="*/ 19 h 30"/>
                  <a:gd name="T46" fmla="*/ 30 w 42"/>
                  <a:gd name="T47" fmla="*/ 21 h 30"/>
                  <a:gd name="T48" fmla="*/ 27 w 42"/>
                  <a:gd name="T49" fmla="*/ 23 h 30"/>
                  <a:gd name="T50" fmla="*/ 23 w 42"/>
                  <a:gd name="T51" fmla="*/ 23 h 30"/>
                  <a:gd name="T52" fmla="*/ 16 w 42"/>
                  <a:gd name="T53" fmla="*/ 22 h 30"/>
                  <a:gd name="T54" fmla="*/ 6 w 42"/>
                  <a:gd name="T55" fmla="*/ 20 h 30"/>
                  <a:gd name="T56" fmla="*/ 0 w 42"/>
                  <a:gd name="T57" fmla="*/ 22 h 30"/>
                  <a:gd name="T58" fmla="*/ 2 w 42"/>
                  <a:gd name="T59" fmla="*/ 24 h 30"/>
                  <a:gd name="T60" fmla="*/ 7 w 42"/>
                  <a:gd name="T61" fmla="*/ 28 h 30"/>
                  <a:gd name="T62" fmla="*/ 10 w 42"/>
                  <a:gd name="T63" fmla="*/ 27 h 30"/>
                  <a:gd name="T64" fmla="*/ 23 w 42"/>
                  <a:gd name="T65" fmla="*/ 27 h 30"/>
                  <a:gd name="T66" fmla="*/ 34 w 42"/>
                  <a:gd name="T67" fmla="*/ 26 h 30"/>
                  <a:gd name="T68" fmla="*/ 40 w 42"/>
                  <a:gd name="T69" fmla="*/ 30 h 30"/>
                  <a:gd name="T70" fmla="*/ 41 w 42"/>
                  <a:gd name="T71" fmla="*/ 26 h 30"/>
                  <a:gd name="T72" fmla="*/ 40 w 42"/>
                  <a:gd name="T7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0">
                    <a:moveTo>
                      <a:pt x="40" y="25"/>
                    </a:moveTo>
                    <a:cubicBezTo>
                      <a:pt x="40" y="24"/>
                      <a:pt x="39" y="24"/>
                      <a:pt x="39" y="23"/>
                    </a:cubicBezTo>
                    <a:cubicBezTo>
                      <a:pt x="38" y="23"/>
                      <a:pt x="37" y="21"/>
                      <a:pt x="37" y="20"/>
                    </a:cubicBezTo>
                    <a:cubicBezTo>
                      <a:pt x="37" y="20"/>
                      <a:pt x="39" y="20"/>
                      <a:pt x="39" y="20"/>
                    </a:cubicBezTo>
                    <a:cubicBezTo>
                      <a:pt x="40" y="19"/>
                      <a:pt x="40" y="19"/>
                      <a:pt x="40" y="18"/>
                    </a:cubicBezTo>
                    <a:cubicBezTo>
                      <a:pt x="41" y="17"/>
                      <a:pt x="39" y="16"/>
                      <a:pt x="39" y="15"/>
                    </a:cubicBezTo>
                    <a:cubicBezTo>
                      <a:pt x="38" y="15"/>
                      <a:pt x="40" y="14"/>
                      <a:pt x="40" y="14"/>
                    </a:cubicBezTo>
                    <a:cubicBezTo>
                      <a:pt x="41" y="13"/>
                      <a:pt x="41" y="12"/>
                      <a:pt x="42" y="11"/>
                    </a:cubicBezTo>
                    <a:cubicBezTo>
                      <a:pt x="42" y="11"/>
                      <a:pt x="41" y="11"/>
                      <a:pt x="41" y="10"/>
                    </a:cubicBezTo>
                    <a:cubicBezTo>
                      <a:pt x="40" y="10"/>
                      <a:pt x="40" y="10"/>
                      <a:pt x="40" y="10"/>
                    </a:cubicBezTo>
                    <a:cubicBezTo>
                      <a:pt x="40" y="9"/>
                      <a:pt x="40" y="9"/>
                      <a:pt x="41" y="9"/>
                    </a:cubicBezTo>
                    <a:cubicBezTo>
                      <a:pt x="41" y="9"/>
                      <a:pt x="41" y="8"/>
                      <a:pt x="41" y="7"/>
                    </a:cubicBezTo>
                    <a:cubicBezTo>
                      <a:pt x="41" y="7"/>
                      <a:pt x="40" y="6"/>
                      <a:pt x="40" y="6"/>
                    </a:cubicBezTo>
                    <a:cubicBezTo>
                      <a:pt x="40" y="5"/>
                      <a:pt x="40" y="4"/>
                      <a:pt x="40" y="4"/>
                    </a:cubicBezTo>
                    <a:cubicBezTo>
                      <a:pt x="40" y="4"/>
                      <a:pt x="39" y="4"/>
                      <a:pt x="39" y="4"/>
                    </a:cubicBezTo>
                    <a:cubicBezTo>
                      <a:pt x="38" y="4"/>
                      <a:pt x="35" y="3"/>
                      <a:pt x="34" y="3"/>
                    </a:cubicBezTo>
                    <a:cubicBezTo>
                      <a:pt x="33" y="3"/>
                      <a:pt x="30" y="2"/>
                      <a:pt x="29" y="1"/>
                    </a:cubicBezTo>
                    <a:cubicBezTo>
                      <a:pt x="27" y="0"/>
                      <a:pt x="21" y="0"/>
                      <a:pt x="20" y="0"/>
                    </a:cubicBezTo>
                    <a:cubicBezTo>
                      <a:pt x="19" y="1"/>
                      <a:pt x="16" y="2"/>
                      <a:pt x="16" y="3"/>
                    </a:cubicBezTo>
                    <a:cubicBezTo>
                      <a:pt x="15" y="5"/>
                      <a:pt x="18" y="5"/>
                      <a:pt x="19" y="5"/>
                    </a:cubicBezTo>
                    <a:cubicBezTo>
                      <a:pt x="21" y="4"/>
                      <a:pt x="22" y="6"/>
                      <a:pt x="24" y="6"/>
                    </a:cubicBezTo>
                    <a:cubicBezTo>
                      <a:pt x="26" y="7"/>
                      <a:pt x="27" y="9"/>
                      <a:pt x="25" y="10"/>
                    </a:cubicBezTo>
                    <a:cubicBezTo>
                      <a:pt x="24" y="12"/>
                      <a:pt x="29" y="17"/>
                      <a:pt x="31" y="19"/>
                    </a:cubicBezTo>
                    <a:cubicBezTo>
                      <a:pt x="33" y="21"/>
                      <a:pt x="31" y="22"/>
                      <a:pt x="30" y="21"/>
                    </a:cubicBezTo>
                    <a:cubicBezTo>
                      <a:pt x="29" y="21"/>
                      <a:pt x="28" y="22"/>
                      <a:pt x="27" y="23"/>
                    </a:cubicBezTo>
                    <a:cubicBezTo>
                      <a:pt x="26" y="23"/>
                      <a:pt x="25" y="23"/>
                      <a:pt x="23" y="23"/>
                    </a:cubicBezTo>
                    <a:cubicBezTo>
                      <a:pt x="22" y="22"/>
                      <a:pt x="17" y="22"/>
                      <a:pt x="16" y="22"/>
                    </a:cubicBezTo>
                    <a:cubicBezTo>
                      <a:pt x="15" y="22"/>
                      <a:pt x="8" y="22"/>
                      <a:pt x="6" y="20"/>
                    </a:cubicBezTo>
                    <a:cubicBezTo>
                      <a:pt x="3" y="19"/>
                      <a:pt x="1" y="19"/>
                      <a:pt x="0" y="22"/>
                    </a:cubicBezTo>
                    <a:cubicBezTo>
                      <a:pt x="0" y="24"/>
                      <a:pt x="2" y="24"/>
                      <a:pt x="2" y="24"/>
                    </a:cubicBezTo>
                    <a:cubicBezTo>
                      <a:pt x="3" y="24"/>
                      <a:pt x="5" y="26"/>
                      <a:pt x="7" y="28"/>
                    </a:cubicBezTo>
                    <a:cubicBezTo>
                      <a:pt x="10" y="30"/>
                      <a:pt x="9" y="30"/>
                      <a:pt x="10" y="27"/>
                    </a:cubicBezTo>
                    <a:cubicBezTo>
                      <a:pt x="11" y="25"/>
                      <a:pt x="20" y="27"/>
                      <a:pt x="23" y="27"/>
                    </a:cubicBezTo>
                    <a:cubicBezTo>
                      <a:pt x="27" y="28"/>
                      <a:pt x="32" y="27"/>
                      <a:pt x="34" y="26"/>
                    </a:cubicBezTo>
                    <a:cubicBezTo>
                      <a:pt x="37" y="26"/>
                      <a:pt x="39" y="28"/>
                      <a:pt x="40" y="30"/>
                    </a:cubicBezTo>
                    <a:cubicBezTo>
                      <a:pt x="40" y="29"/>
                      <a:pt x="41" y="27"/>
                      <a:pt x="41" y="26"/>
                    </a:cubicBezTo>
                    <a:cubicBezTo>
                      <a:pt x="41" y="26"/>
                      <a:pt x="40" y="25"/>
                      <a:pt x="40"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6" name="Freeform 472">
                <a:extLst>
                  <a:ext uri="{FF2B5EF4-FFF2-40B4-BE49-F238E27FC236}">
                    <a16:creationId xmlns:a16="http://schemas.microsoft.com/office/drawing/2014/main" id="{3800026D-90B1-4E90-84F2-017FF869984B}"/>
                  </a:ext>
                </a:extLst>
              </p:cNvPr>
              <p:cNvSpPr>
                <a:spLocks/>
              </p:cNvSpPr>
              <p:nvPr/>
            </p:nvSpPr>
            <p:spPr bwMode="auto">
              <a:xfrm>
                <a:off x="2024" y="2270"/>
                <a:ext cx="76" cy="51"/>
              </a:xfrm>
              <a:custGeom>
                <a:avLst/>
                <a:gdLst>
                  <a:gd name="T0" fmla="*/ 49 w 55"/>
                  <a:gd name="T1" fmla="*/ 16 h 37"/>
                  <a:gd name="T2" fmla="*/ 40 w 55"/>
                  <a:gd name="T3" fmla="*/ 14 h 37"/>
                  <a:gd name="T4" fmla="*/ 35 w 55"/>
                  <a:gd name="T5" fmla="*/ 12 h 37"/>
                  <a:gd name="T6" fmla="*/ 38 w 55"/>
                  <a:gd name="T7" fmla="*/ 11 h 37"/>
                  <a:gd name="T8" fmla="*/ 42 w 55"/>
                  <a:gd name="T9" fmla="*/ 9 h 37"/>
                  <a:gd name="T10" fmla="*/ 40 w 55"/>
                  <a:gd name="T11" fmla="*/ 9 h 37"/>
                  <a:gd name="T12" fmla="*/ 38 w 55"/>
                  <a:gd name="T13" fmla="*/ 10 h 37"/>
                  <a:gd name="T14" fmla="*/ 34 w 55"/>
                  <a:gd name="T15" fmla="*/ 10 h 37"/>
                  <a:gd name="T16" fmla="*/ 32 w 55"/>
                  <a:gd name="T17" fmla="*/ 5 h 37"/>
                  <a:gd name="T18" fmla="*/ 29 w 55"/>
                  <a:gd name="T19" fmla="*/ 4 h 37"/>
                  <a:gd name="T20" fmla="*/ 17 w 55"/>
                  <a:gd name="T21" fmla="*/ 1 h 37"/>
                  <a:gd name="T22" fmla="*/ 12 w 55"/>
                  <a:gd name="T23" fmla="*/ 1 h 37"/>
                  <a:gd name="T24" fmla="*/ 6 w 55"/>
                  <a:gd name="T25" fmla="*/ 1 h 37"/>
                  <a:gd name="T26" fmla="*/ 4 w 55"/>
                  <a:gd name="T27" fmla="*/ 1 h 37"/>
                  <a:gd name="T28" fmla="*/ 4 w 55"/>
                  <a:gd name="T29" fmla="*/ 3 h 37"/>
                  <a:gd name="T30" fmla="*/ 3 w 55"/>
                  <a:gd name="T31" fmla="*/ 4 h 37"/>
                  <a:gd name="T32" fmla="*/ 3 w 55"/>
                  <a:gd name="T33" fmla="*/ 6 h 37"/>
                  <a:gd name="T34" fmla="*/ 4 w 55"/>
                  <a:gd name="T35" fmla="*/ 7 h 37"/>
                  <a:gd name="T36" fmla="*/ 4 w 55"/>
                  <a:gd name="T37" fmla="*/ 9 h 37"/>
                  <a:gd name="T38" fmla="*/ 3 w 55"/>
                  <a:gd name="T39" fmla="*/ 10 h 37"/>
                  <a:gd name="T40" fmla="*/ 4 w 55"/>
                  <a:gd name="T41" fmla="*/ 10 h 37"/>
                  <a:gd name="T42" fmla="*/ 5 w 55"/>
                  <a:gd name="T43" fmla="*/ 11 h 37"/>
                  <a:gd name="T44" fmla="*/ 3 w 55"/>
                  <a:gd name="T45" fmla="*/ 14 h 37"/>
                  <a:gd name="T46" fmla="*/ 2 w 55"/>
                  <a:gd name="T47" fmla="*/ 15 h 37"/>
                  <a:gd name="T48" fmla="*/ 3 w 55"/>
                  <a:gd name="T49" fmla="*/ 18 h 37"/>
                  <a:gd name="T50" fmla="*/ 2 w 55"/>
                  <a:gd name="T51" fmla="*/ 20 h 37"/>
                  <a:gd name="T52" fmla="*/ 0 w 55"/>
                  <a:gd name="T53" fmla="*/ 20 h 37"/>
                  <a:gd name="T54" fmla="*/ 2 w 55"/>
                  <a:gd name="T55" fmla="*/ 23 h 37"/>
                  <a:gd name="T56" fmla="*/ 3 w 55"/>
                  <a:gd name="T57" fmla="*/ 25 h 37"/>
                  <a:gd name="T58" fmla="*/ 4 w 55"/>
                  <a:gd name="T59" fmla="*/ 26 h 37"/>
                  <a:gd name="T60" fmla="*/ 3 w 55"/>
                  <a:gd name="T61" fmla="*/ 30 h 37"/>
                  <a:gd name="T62" fmla="*/ 3 w 55"/>
                  <a:gd name="T63" fmla="*/ 30 h 37"/>
                  <a:gd name="T64" fmla="*/ 8 w 55"/>
                  <a:gd name="T65" fmla="*/ 36 h 37"/>
                  <a:gd name="T66" fmla="*/ 12 w 55"/>
                  <a:gd name="T67" fmla="*/ 27 h 37"/>
                  <a:gd name="T68" fmla="*/ 15 w 55"/>
                  <a:gd name="T69" fmla="*/ 26 h 37"/>
                  <a:gd name="T70" fmla="*/ 18 w 55"/>
                  <a:gd name="T71" fmla="*/ 24 h 37"/>
                  <a:gd name="T72" fmla="*/ 21 w 55"/>
                  <a:gd name="T73" fmla="*/ 25 h 37"/>
                  <a:gd name="T74" fmla="*/ 25 w 55"/>
                  <a:gd name="T75" fmla="*/ 26 h 37"/>
                  <a:gd name="T76" fmla="*/ 28 w 55"/>
                  <a:gd name="T77" fmla="*/ 25 h 37"/>
                  <a:gd name="T78" fmla="*/ 34 w 55"/>
                  <a:gd name="T79" fmla="*/ 23 h 37"/>
                  <a:gd name="T80" fmla="*/ 44 w 55"/>
                  <a:gd name="T81" fmla="*/ 24 h 37"/>
                  <a:gd name="T82" fmla="*/ 49 w 55"/>
                  <a:gd name="T83" fmla="*/ 26 h 37"/>
                  <a:gd name="T84" fmla="*/ 50 w 55"/>
                  <a:gd name="T85" fmla="*/ 26 h 37"/>
                  <a:gd name="T86" fmla="*/ 51 w 55"/>
                  <a:gd name="T87" fmla="*/ 25 h 37"/>
                  <a:gd name="T88" fmla="*/ 54 w 55"/>
                  <a:gd name="T89" fmla="*/ 21 h 37"/>
                  <a:gd name="T90" fmla="*/ 49 w 55"/>
                  <a:gd name="T9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37">
                    <a:moveTo>
                      <a:pt x="49" y="16"/>
                    </a:moveTo>
                    <a:cubicBezTo>
                      <a:pt x="48" y="15"/>
                      <a:pt x="43" y="14"/>
                      <a:pt x="40" y="14"/>
                    </a:cubicBezTo>
                    <a:cubicBezTo>
                      <a:pt x="37" y="13"/>
                      <a:pt x="36" y="14"/>
                      <a:pt x="35" y="12"/>
                    </a:cubicBezTo>
                    <a:cubicBezTo>
                      <a:pt x="35" y="11"/>
                      <a:pt x="36" y="11"/>
                      <a:pt x="38" y="11"/>
                    </a:cubicBezTo>
                    <a:cubicBezTo>
                      <a:pt x="39" y="11"/>
                      <a:pt x="41" y="10"/>
                      <a:pt x="42" y="9"/>
                    </a:cubicBezTo>
                    <a:cubicBezTo>
                      <a:pt x="43" y="8"/>
                      <a:pt x="41" y="9"/>
                      <a:pt x="40" y="9"/>
                    </a:cubicBezTo>
                    <a:cubicBezTo>
                      <a:pt x="40" y="10"/>
                      <a:pt x="39" y="10"/>
                      <a:pt x="38" y="10"/>
                    </a:cubicBezTo>
                    <a:cubicBezTo>
                      <a:pt x="37" y="9"/>
                      <a:pt x="36" y="9"/>
                      <a:pt x="34" y="10"/>
                    </a:cubicBezTo>
                    <a:cubicBezTo>
                      <a:pt x="32" y="10"/>
                      <a:pt x="33" y="7"/>
                      <a:pt x="32" y="5"/>
                    </a:cubicBezTo>
                    <a:cubicBezTo>
                      <a:pt x="31" y="4"/>
                      <a:pt x="30" y="4"/>
                      <a:pt x="29" y="4"/>
                    </a:cubicBezTo>
                    <a:cubicBezTo>
                      <a:pt x="28" y="5"/>
                      <a:pt x="19" y="2"/>
                      <a:pt x="17" y="1"/>
                    </a:cubicBezTo>
                    <a:cubicBezTo>
                      <a:pt x="16" y="1"/>
                      <a:pt x="14" y="0"/>
                      <a:pt x="12" y="1"/>
                    </a:cubicBezTo>
                    <a:cubicBezTo>
                      <a:pt x="10" y="2"/>
                      <a:pt x="7" y="1"/>
                      <a:pt x="6" y="1"/>
                    </a:cubicBezTo>
                    <a:cubicBezTo>
                      <a:pt x="5" y="0"/>
                      <a:pt x="5" y="1"/>
                      <a:pt x="4" y="1"/>
                    </a:cubicBezTo>
                    <a:cubicBezTo>
                      <a:pt x="4" y="2"/>
                      <a:pt x="4" y="2"/>
                      <a:pt x="4" y="3"/>
                    </a:cubicBezTo>
                    <a:cubicBezTo>
                      <a:pt x="3" y="3"/>
                      <a:pt x="3" y="4"/>
                      <a:pt x="3" y="4"/>
                    </a:cubicBezTo>
                    <a:cubicBezTo>
                      <a:pt x="3" y="4"/>
                      <a:pt x="3" y="5"/>
                      <a:pt x="3" y="6"/>
                    </a:cubicBezTo>
                    <a:cubicBezTo>
                      <a:pt x="3" y="6"/>
                      <a:pt x="4" y="7"/>
                      <a:pt x="4" y="7"/>
                    </a:cubicBezTo>
                    <a:cubicBezTo>
                      <a:pt x="4" y="8"/>
                      <a:pt x="4" y="9"/>
                      <a:pt x="4" y="9"/>
                    </a:cubicBezTo>
                    <a:cubicBezTo>
                      <a:pt x="3" y="9"/>
                      <a:pt x="3" y="9"/>
                      <a:pt x="3" y="10"/>
                    </a:cubicBezTo>
                    <a:cubicBezTo>
                      <a:pt x="3" y="10"/>
                      <a:pt x="3" y="10"/>
                      <a:pt x="4" y="10"/>
                    </a:cubicBezTo>
                    <a:cubicBezTo>
                      <a:pt x="4" y="11"/>
                      <a:pt x="5" y="11"/>
                      <a:pt x="5" y="11"/>
                    </a:cubicBezTo>
                    <a:cubicBezTo>
                      <a:pt x="4" y="12"/>
                      <a:pt x="4" y="13"/>
                      <a:pt x="3" y="14"/>
                    </a:cubicBezTo>
                    <a:cubicBezTo>
                      <a:pt x="3" y="14"/>
                      <a:pt x="1" y="15"/>
                      <a:pt x="2" y="15"/>
                    </a:cubicBezTo>
                    <a:cubicBezTo>
                      <a:pt x="2" y="16"/>
                      <a:pt x="4" y="17"/>
                      <a:pt x="3" y="18"/>
                    </a:cubicBezTo>
                    <a:cubicBezTo>
                      <a:pt x="3" y="19"/>
                      <a:pt x="3" y="19"/>
                      <a:pt x="2" y="20"/>
                    </a:cubicBezTo>
                    <a:cubicBezTo>
                      <a:pt x="2" y="20"/>
                      <a:pt x="0" y="20"/>
                      <a:pt x="0" y="20"/>
                    </a:cubicBezTo>
                    <a:cubicBezTo>
                      <a:pt x="0" y="21"/>
                      <a:pt x="1" y="23"/>
                      <a:pt x="2" y="23"/>
                    </a:cubicBezTo>
                    <a:cubicBezTo>
                      <a:pt x="2" y="24"/>
                      <a:pt x="3" y="24"/>
                      <a:pt x="3" y="25"/>
                    </a:cubicBezTo>
                    <a:cubicBezTo>
                      <a:pt x="3" y="25"/>
                      <a:pt x="4" y="26"/>
                      <a:pt x="4" y="26"/>
                    </a:cubicBezTo>
                    <a:cubicBezTo>
                      <a:pt x="4" y="27"/>
                      <a:pt x="3" y="29"/>
                      <a:pt x="3" y="30"/>
                    </a:cubicBezTo>
                    <a:cubicBezTo>
                      <a:pt x="3" y="30"/>
                      <a:pt x="3" y="30"/>
                      <a:pt x="3" y="30"/>
                    </a:cubicBezTo>
                    <a:cubicBezTo>
                      <a:pt x="4" y="32"/>
                      <a:pt x="7" y="36"/>
                      <a:pt x="8" y="36"/>
                    </a:cubicBezTo>
                    <a:cubicBezTo>
                      <a:pt x="9" y="37"/>
                      <a:pt x="12" y="30"/>
                      <a:pt x="12" y="27"/>
                    </a:cubicBezTo>
                    <a:cubicBezTo>
                      <a:pt x="13" y="24"/>
                      <a:pt x="14" y="25"/>
                      <a:pt x="15" y="26"/>
                    </a:cubicBezTo>
                    <a:cubicBezTo>
                      <a:pt x="16" y="27"/>
                      <a:pt x="16" y="26"/>
                      <a:pt x="18" y="24"/>
                    </a:cubicBezTo>
                    <a:cubicBezTo>
                      <a:pt x="20" y="23"/>
                      <a:pt x="21" y="23"/>
                      <a:pt x="21" y="25"/>
                    </a:cubicBezTo>
                    <a:cubicBezTo>
                      <a:pt x="21" y="27"/>
                      <a:pt x="23" y="26"/>
                      <a:pt x="25" y="26"/>
                    </a:cubicBezTo>
                    <a:cubicBezTo>
                      <a:pt x="26" y="27"/>
                      <a:pt x="27" y="26"/>
                      <a:pt x="28" y="25"/>
                    </a:cubicBezTo>
                    <a:cubicBezTo>
                      <a:pt x="30" y="23"/>
                      <a:pt x="31" y="23"/>
                      <a:pt x="34" y="23"/>
                    </a:cubicBezTo>
                    <a:cubicBezTo>
                      <a:pt x="36" y="24"/>
                      <a:pt x="42" y="24"/>
                      <a:pt x="44" y="24"/>
                    </a:cubicBezTo>
                    <a:cubicBezTo>
                      <a:pt x="46" y="23"/>
                      <a:pt x="48" y="26"/>
                      <a:pt x="49" y="26"/>
                    </a:cubicBezTo>
                    <a:cubicBezTo>
                      <a:pt x="50" y="27"/>
                      <a:pt x="50" y="26"/>
                      <a:pt x="50" y="26"/>
                    </a:cubicBezTo>
                    <a:cubicBezTo>
                      <a:pt x="50" y="25"/>
                      <a:pt x="50" y="25"/>
                      <a:pt x="51" y="25"/>
                    </a:cubicBezTo>
                    <a:cubicBezTo>
                      <a:pt x="53" y="25"/>
                      <a:pt x="53" y="22"/>
                      <a:pt x="54" y="21"/>
                    </a:cubicBezTo>
                    <a:cubicBezTo>
                      <a:pt x="55" y="20"/>
                      <a:pt x="50" y="17"/>
                      <a:pt x="4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7" name="Freeform 473">
                <a:extLst>
                  <a:ext uri="{FF2B5EF4-FFF2-40B4-BE49-F238E27FC236}">
                    <a16:creationId xmlns:a16="http://schemas.microsoft.com/office/drawing/2014/main" id="{5C3B4B61-B50F-485B-A3A2-A22E54708919}"/>
                  </a:ext>
                </a:extLst>
              </p:cNvPr>
              <p:cNvSpPr>
                <a:spLocks/>
              </p:cNvSpPr>
              <p:nvPr/>
            </p:nvSpPr>
            <p:spPr bwMode="auto">
              <a:xfrm>
                <a:off x="2090" y="2307"/>
                <a:ext cx="5"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2" y="1"/>
                      <a:pt x="2" y="1"/>
                    </a:cubicBezTo>
                    <a:cubicBezTo>
                      <a:pt x="3" y="0"/>
                      <a:pt x="0"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8" name="Freeform 474">
                <a:extLst>
                  <a:ext uri="{FF2B5EF4-FFF2-40B4-BE49-F238E27FC236}">
                    <a16:creationId xmlns:a16="http://schemas.microsoft.com/office/drawing/2014/main" id="{76102C5F-682F-480C-A525-B80AEB8A14AC}"/>
                  </a:ext>
                </a:extLst>
              </p:cNvPr>
              <p:cNvSpPr>
                <a:spLocks/>
              </p:cNvSpPr>
              <p:nvPr/>
            </p:nvSpPr>
            <p:spPr bwMode="auto">
              <a:xfrm>
                <a:off x="2120" y="2301"/>
                <a:ext cx="38" cy="13"/>
              </a:xfrm>
              <a:custGeom>
                <a:avLst/>
                <a:gdLst>
                  <a:gd name="T0" fmla="*/ 3 w 28"/>
                  <a:gd name="T1" fmla="*/ 1 h 10"/>
                  <a:gd name="T2" fmla="*/ 2 w 28"/>
                  <a:gd name="T3" fmla="*/ 7 h 10"/>
                  <a:gd name="T4" fmla="*/ 7 w 28"/>
                  <a:gd name="T5" fmla="*/ 9 h 10"/>
                  <a:gd name="T6" fmla="*/ 14 w 28"/>
                  <a:gd name="T7" fmla="*/ 8 h 10"/>
                  <a:gd name="T8" fmla="*/ 22 w 28"/>
                  <a:gd name="T9" fmla="*/ 7 h 10"/>
                  <a:gd name="T10" fmla="*/ 23 w 28"/>
                  <a:gd name="T11" fmla="*/ 1 h 10"/>
                  <a:gd name="T12" fmla="*/ 16 w 28"/>
                  <a:gd name="T13" fmla="*/ 1 h 10"/>
                  <a:gd name="T14" fmla="*/ 5 w 28"/>
                  <a:gd name="T15" fmla="*/ 0 h 10"/>
                  <a:gd name="T16" fmla="*/ 3 w 2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3" y="1"/>
                    </a:moveTo>
                    <a:cubicBezTo>
                      <a:pt x="2" y="2"/>
                      <a:pt x="0" y="2"/>
                      <a:pt x="2" y="7"/>
                    </a:cubicBezTo>
                    <a:cubicBezTo>
                      <a:pt x="2" y="7"/>
                      <a:pt x="4" y="10"/>
                      <a:pt x="7" y="9"/>
                    </a:cubicBezTo>
                    <a:cubicBezTo>
                      <a:pt x="9" y="8"/>
                      <a:pt x="12" y="8"/>
                      <a:pt x="14" y="8"/>
                    </a:cubicBezTo>
                    <a:cubicBezTo>
                      <a:pt x="16" y="8"/>
                      <a:pt x="21" y="9"/>
                      <a:pt x="22" y="7"/>
                    </a:cubicBezTo>
                    <a:cubicBezTo>
                      <a:pt x="24" y="5"/>
                      <a:pt x="28" y="3"/>
                      <a:pt x="23" y="1"/>
                    </a:cubicBezTo>
                    <a:cubicBezTo>
                      <a:pt x="19" y="0"/>
                      <a:pt x="18" y="1"/>
                      <a:pt x="16" y="1"/>
                    </a:cubicBezTo>
                    <a:cubicBezTo>
                      <a:pt x="14" y="0"/>
                      <a:pt x="6" y="0"/>
                      <a:pt x="5" y="0"/>
                    </a:cubicBezTo>
                    <a:cubicBezTo>
                      <a:pt x="4" y="0"/>
                      <a:pt x="3"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9" name="Freeform 475">
                <a:extLst>
                  <a:ext uri="{FF2B5EF4-FFF2-40B4-BE49-F238E27FC236}">
                    <a16:creationId xmlns:a16="http://schemas.microsoft.com/office/drawing/2014/main" id="{B04A3CF2-658A-45C4-80BC-B6F23EBEED1F}"/>
                  </a:ext>
                </a:extLst>
              </p:cNvPr>
              <p:cNvSpPr>
                <a:spLocks/>
              </p:cNvSpPr>
              <p:nvPr/>
            </p:nvSpPr>
            <p:spPr bwMode="auto">
              <a:xfrm>
                <a:off x="2175" y="2301"/>
                <a:ext cx="3"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2"/>
                      <a:pt x="2" y="1"/>
                      <a:pt x="2" y="0"/>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0" name="Freeform 476">
                <a:extLst>
                  <a:ext uri="{FF2B5EF4-FFF2-40B4-BE49-F238E27FC236}">
                    <a16:creationId xmlns:a16="http://schemas.microsoft.com/office/drawing/2014/main" id="{666B3B2B-C4A7-4FB7-AF25-B859CBBA5534}"/>
                  </a:ext>
                </a:extLst>
              </p:cNvPr>
              <p:cNvSpPr>
                <a:spLocks/>
              </p:cNvSpPr>
              <p:nvPr/>
            </p:nvSpPr>
            <p:spPr bwMode="auto">
              <a:xfrm>
                <a:off x="2211" y="2324"/>
                <a:ext cx="5" cy="3"/>
              </a:xfrm>
              <a:custGeom>
                <a:avLst/>
                <a:gdLst>
                  <a:gd name="T0" fmla="*/ 3 w 4"/>
                  <a:gd name="T1" fmla="*/ 2 h 2"/>
                  <a:gd name="T2" fmla="*/ 0 w 4"/>
                  <a:gd name="T3" fmla="*/ 0 h 2"/>
                  <a:gd name="T4" fmla="*/ 3 w 4"/>
                  <a:gd name="T5" fmla="*/ 2 h 2"/>
                </a:gdLst>
                <a:ahLst/>
                <a:cxnLst>
                  <a:cxn ang="0">
                    <a:pos x="T0" y="T1"/>
                  </a:cxn>
                  <a:cxn ang="0">
                    <a:pos x="T2" y="T3"/>
                  </a:cxn>
                  <a:cxn ang="0">
                    <a:pos x="T4" y="T5"/>
                  </a:cxn>
                </a:cxnLst>
                <a:rect l="0" t="0" r="r" b="b"/>
                <a:pathLst>
                  <a:path w="4" h="2">
                    <a:moveTo>
                      <a:pt x="3" y="2"/>
                    </a:moveTo>
                    <a:cubicBezTo>
                      <a:pt x="4" y="2"/>
                      <a:pt x="1" y="1"/>
                      <a:pt x="0" y="0"/>
                    </a:cubicBezTo>
                    <a:cubicBezTo>
                      <a:pt x="0" y="0"/>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1" name="Freeform 477">
                <a:extLst>
                  <a:ext uri="{FF2B5EF4-FFF2-40B4-BE49-F238E27FC236}">
                    <a16:creationId xmlns:a16="http://schemas.microsoft.com/office/drawing/2014/main" id="{167F59E7-9BEB-4271-87A6-C7BCCACF36F0}"/>
                  </a:ext>
                </a:extLst>
              </p:cNvPr>
              <p:cNvSpPr>
                <a:spLocks/>
              </p:cNvSpPr>
              <p:nvPr/>
            </p:nvSpPr>
            <p:spPr bwMode="auto">
              <a:xfrm>
                <a:off x="2232" y="2328"/>
                <a:ext cx="4" cy="4"/>
              </a:xfrm>
              <a:custGeom>
                <a:avLst/>
                <a:gdLst>
                  <a:gd name="T0" fmla="*/ 0 w 3"/>
                  <a:gd name="T1" fmla="*/ 1 h 3"/>
                  <a:gd name="T2" fmla="*/ 1 w 3"/>
                  <a:gd name="T3" fmla="*/ 3 h 3"/>
                  <a:gd name="T4" fmla="*/ 2 w 3"/>
                  <a:gd name="T5" fmla="*/ 2 h 3"/>
                  <a:gd name="T6" fmla="*/ 0 w 3"/>
                  <a:gd name="T7" fmla="*/ 1 h 3"/>
                </a:gdLst>
                <a:ahLst/>
                <a:cxnLst>
                  <a:cxn ang="0">
                    <a:pos x="T0" y="T1"/>
                  </a:cxn>
                  <a:cxn ang="0">
                    <a:pos x="T2" y="T3"/>
                  </a:cxn>
                  <a:cxn ang="0">
                    <a:pos x="T4" y="T5"/>
                  </a:cxn>
                  <a:cxn ang="0">
                    <a:pos x="T6" y="T7"/>
                  </a:cxn>
                </a:cxnLst>
                <a:rect l="0" t="0" r="r" b="b"/>
                <a:pathLst>
                  <a:path w="3" h="3">
                    <a:moveTo>
                      <a:pt x="0" y="1"/>
                    </a:moveTo>
                    <a:cubicBezTo>
                      <a:pt x="0" y="1"/>
                      <a:pt x="0" y="3"/>
                      <a:pt x="1" y="3"/>
                    </a:cubicBezTo>
                    <a:cubicBezTo>
                      <a:pt x="3" y="3"/>
                      <a:pt x="3" y="3"/>
                      <a:pt x="2" y="2"/>
                    </a:cubicBezTo>
                    <a:cubicBezTo>
                      <a:pt x="2" y="1"/>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2" name="Freeform 478">
                <a:extLst>
                  <a:ext uri="{FF2B5EF4-FFF2-40B4-BE49-F238E27FC236}">
                    <a16:creationId xmlns:a16="http://schemas.microsoft.com/office/drawing/2014/main" id="{11FA11C4-4491-4483-B871-DD83CA044532}"/>
                  </a:ext>
                </a:extLst>
              </p:cNvPr>
              <p:cNvSpPr>
                <a:spLocks/>
              </p:cNvSpPr>
              <p:nvPr/>
            </p:nvSpPr>
            <p:spPr bwMode="auto">
              <a:xfrm>
                <a:off x="2233" y="2347"/>
                <a:ext cx="6" cy="7"/>
              </a:xfrm>
              <a:custGeom>
                <a:avLst/>
                <a:gdLst>
                  <a:gd name="T0" fmla="*/ 3 w 4"/>
                  <a:gd name="T1" fmla="*/ 2 h 5"/>
                  <a:gd name="T2" fmla="*/ 2 w 4"/>
                  <a:gd name="T3" fmla="*/ 0 h 5"/>
                  <a:gd name="T4" fmla="*/ 1 w 4"/>
                  <a:gd name="T5" fmla="*/ 1 h 5"/>
                  <a:gd name="T6" fmla="*/ 3 w 4"/>
                  <a:gd name="T7" fmla="*/ 4 h 5"/>
                  <a:gd name="T8" fmla="*/ 3 w 4"/>
                  <a:gd name="T9" fmla="*/ 2 h 5"/>
                </a:gdLst>
                <a:ahLst/>
                <a:cxnLst>
                  <a:cxn ang="0">
                    <a:pos x="T0" y="T1"/>
                  </a:cxn>
                  <a:cxn ang="0">
                    <a:pos x="T2" y="T3"/>
                  </a:cxn>
                  <a:cxn ang="0">
                    <a:pos x="T4" y="T5"/>
                  </a:cxn>
                  <a:cxn ang="0">
                    <a:pos x="T6" y="T7"/>
                  </a:cxn>
                  <a:cxn ang="0">
                    <a:pos x="T8" y="T9"/>
                  </a:cxn>
                </a:cxnLst>
                <a:rect l="0" t="0" r="r" b="b"/>
                <a:pathLst>
                  <a:path w="4" h="5">
                    <a:moveTo>
                      <a:pt x="3" y="2"/>
                    </a:moveTo>
                    <a:cubicBezTo>
                      <a:pt x="3" y="1"/>
                      <a:pt x="3" y="0"/>
                      <a:pt x="2" y="0"/>
                    </a:cubicBezTo>
                    <a:cubicBezTo>
                      <a:pt x="0" y="0"/>
                      <a:pt x="1" y="1"/>
                      <a:pt x="1" y="1"/>
                    </a:cubicBezTo>
                    <a:cubicBezTo>
                      <a:pt x="1" y="3"/>
                      <a:pt x="1" y="5"/>
                      <a:pt x="3" y="4"/>
                    </a:cubicBezTo>
                    <a:cubicBezTo>
                      <a:pt x="4" y="4"/>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3" name="Freeform 479">
                <a:extLst>
                  <a:ext uri="{FF2B5EF4-FFF2-40B4-BE49-F238E27FC236}">
                    <a16:creationId xmlns:a16="http://schemas.microsoft.com/office/drawing/2014/main" id="{98235295-97E5-4221-A67B-F296FF092E42}"/>
                  </a:ext>
                </a:extLst>
              </p:cNvPr>
              <p:cNvSpPr>
                <a:spLocks/>
              </p:cNvSpPr>
              <p:nvPr/>
            </p:nvSpPr>
            <p:spPr bwMode="auto">
              <a:xfrm>
                <a:off x="2239" y="2344"/>
                <a:ext cx="8" cy="5"/>
              </a:xfrm>
              <a:custGeom>
                <a:avLst/>
                <a:gdLst>
                  <a:gd name="T0" fmla="*/ 4 w 6"/>
                  <a:gd name="T1" fmla="*/ 2 h 3"/>
                  <a:gd name="T2" fmla="*/ 1 w 6"/>
                  <a:gd name="T3" fmla="*/ 0 h 3"/>
                  <a:gd name="T4" fmla="*/ 3 w 6"/>
                  <a:gd name="T5" fmla="*/ 3 h 3"/>
                  <a:gd name="T6" fmla="*/ 4 w 6"/>
                  <a:gd name="T7" fmla="*/ 2 h 3"/>
                </a:gdLst>
                <a:ahLst/>
                <a:cxnLst>
                  <a:cxn ang="0">
                    <a:pos x="T0" y="T1"/>
                  </a:cxn>
                  <a:cxn ang="0">
                    <a:pos x="T2" y="T3"/>
                  </a:cxn>
                  <a:cxn ang="0">
                    <a:pos x="T4" y="T5"/>
                  </a:cxn>
                  <a:cxn ang="0">
                    <a:pos x="T6" y="T7"/>
                  </a:cxn>
                </a:cxnLst>
                <a:rect l="0" t="0" r="r" b="b"/>
                <a:pathLst>
                  <a:path w="6" h="3">
                    <a:moveTo>
                      <a:pt x="4" y="2"/>
                    </a:moveTo>
                    <a:cubicBezTo>
                      <a:pt x="2" y="1"/>
                      <a:pt x="2" y="0"/>
                      <a:pt x="1" y="0"/>
                    </a:cubicBezTo>
                    <a:cubicBezTo>
                      <a:pt x="1" y="0"/>
                      <a:pt x="0" y="3"/>
                      <a:pt x="3" y="3"/>
                    </a:cubicBezTo>
                    <a:cubicBezTo>
                      <a:pt x="5" y="3"/>
                      <a:pt x="6"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4" name="Freeform 480">
                <a:extLst>
                  <a:ext uri="{FF2B5EF4-FFF2-40B4-BE49-F238E27FC236}">
                    <a16:creationId xmlns:a16="http://schemas.microsoft.com/office/drawing/2014/main" id="{F6FD1EEB-54CE-48FE-A81A-715593B045D6}"/>
                  </a:ext>
                </a:extLst>
              </p:cNvPr>
              <p:cNvSpPr>
                <a:spLocks/>
              </p:cNvSpPr>
              <p:nvPr/>
            </p:nvSpPr>
            <p:spPr bwMode="auto">
              <a:xfrm>
                <a:off x="2243" y="2353"/>
                <a:ext cx="2" cy="2"/>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1" y="2"/>
                      <a:pt x="2" y="1"/>
                    </a:cubicBezTo>
                    <a:cubicBezTo>
                      <a:pt x="2" y="0"/>
                      <a:pt x="0"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5" name="Freeform 481">
                <a:extLst>
                  <a:ext uri="{FF2B5EF4-FFF2-40B4-BE49-F238E27FC236}">
                    <a16:creationId xmlns:a16="http://schemas.microsoft.com/office/drawing/2014/main" id="{81FCA55F-AC2E-46BC-8DD5-549DDBCCD166}"/>
                  </a:ext>
                </a:extLst>
              </p:cNvPr>
              <p:cNvSpPr>
                <a:spLocks/>
              </p:cNvSpPr>
              <p:nvPr/>
            </p:nvSpPr>
            <p:spPr bwMode="auto">
              <a:xfrm>
                <a:off x="2239" y="2361"/>
                <a:ext cx="5" cy="9"/>
              </a:xfrm>
              <a:custGeom>
                <a:avLst/>
                <a:gdLst>
                  <a:gd name="T0" fmla="*/ 2 w 4"/>
                  <a:gd name="T1" fmla="*/ 0 h 7"/>
                  <a:gd name="T2" fmla="*/ 2 w 4"/>
                  <a:gd name="T3" fmla="*/ 5 h 7"/>
                  <a:gd name="T4" fmla="*/ 4 w 4"/>
                  <a:gd name="T5" fmla="*/ 5 h 7"/>
                  <a:gd name="T6" fmla="*/ 2 w 4"/>
                  <a:gd name="T7" fmla="*/ 0 h 7"/>
                </a:gdLst>
                <a:ahLst/>
                <a:cxnLst>
                  <a:cxn ang="0">
                    <a:pos x="T0" y="T1"/>
                  </a:cxn>
                  <a:cxn ang="0">
                    <a:pos x="T2" y="T3"/>
                  </a:cxn>
                  <a:cxn ang="0">
                    <a:pos x="T4" y="T5"/>
                  </a:cxn>
                  <a:cxn ang="0">
                    <a:pos x="T6" y="T7"/>
                  </a:cxn>
                </a:cxnLst>
                <a:rect l="0" t="0" r="r" b="b"/>
                <a:pathLst>
                  <a:path w="4" h="7">
                    <a:moveTo>
                      <a:pt x="2" y="0"/>
                    </a:moveTo>
                    <a:cubicBezTo>
                      <a:pt x="2" y="0"/>
                      <a:pt x="0" y="4"/>
                      <a:pt x="2" y="5"/>
                    </a:cubicBezTo>
                    <a:cubicBezTo>
                      <a:pt x="3" y="7"/>
                      <a:pt x="4" y="7"/>
                      <a:pt x="4" y="5"/>
                    </a:cubicBezTo>
                    <a:cubicBezTo>
                      <a:pt x="4"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6" name="Freeform 482">
                <a:extLst>
                  <a:ext uri="{FF2B5EF4-FFF2-40B4-BE49-F238E27FC236}">
                    <a16:creationId xmlns:a16="http://schemas.microsoft.com/office/drawing/2014/main" id="{DED4B15F-4F02-48AC-B5B8-D125F0177B75}"/>
                  </a:ext>
                </a:extLst>
              </p:cNvPr>
              <p:cNvSpPr>
                <a:spLocks/>
              </p:cNvSpPr>
              <p:nvPr/>
            </p:nvSpPr>
            <p:spPr bwMode="auto">
              <a:xfrm>
                <a:off x="2244" y="2376"/>
                <a:ext cx="10" cy="10"/>
              </a:xfrm>
              <a:custGeom>
                <a:avLst/>
                <a:gdLst>
                  <a:gd name="T0" fmla="*/ 5 w 7"/>
                  <a:gd name="T1" fmla="*/ 3 h 7"/>
                  <a:gd name="T2" fmla="*/ 1 w 7"/>
                  <a:gd name="T3" fmla="*/ 1 h 7"/>
                  <a:gd name="T4" fmla="*/ 2 w 7"/>
                  <a:gd name="T5" fmla="*/ 4 h 7"/>
                  <a:gd name="T6" fmla="*/ 2 w 7"/>
                  <a:gd name="T7" fmla="*/ 6 h 7"/>
                  <a:gd name="T8" fmla="*/ 5 w 7"/>
                  <a:gd name="T9" fmla="*/ 7 h 7"/>
                  <a:gd name="T10" fmla="*/ 5 w 7"/>
                  <a:gd name="T11" fmla="*/ 3 h 7"/>
                </a:gdLst>
                <a:ahLst/>
                <a:cxnLst>
                  <a:cxn ang="0">
                    <a:pos x="T0" y="T1"/>
                  </a:cxn>
                  <a:cxn ang="0">
                    <a:pos x="T2" y="T3"/>
                  </a:cxn>
                  <a:cxn ang="0">
                    <a:pos x="T4" y="T5"/>
                  </a:cxn>
                  <a:cxn ang="0">
                    <a:pos x="T6" y="T7"/>
                  </a:cxn>
                  <a:cxn ang="0">
                    <a:pos x="T8" y="T9"/>
                  </a:cxn>
                  <a:cxn ang="0">
                    <a:pos x="T10" y="T11"/>
                  </a:cxn>
                </a:cxnLst>
                <a:rect l="0" t="0" r="r" b="b"/>
                <a:pathLst>
                  <a:path w="7" h="7">
                    <a:moveTo>
                      <a:pt x="5" y="3"/>
                    </a:moveTo>
                    <a:cubicBezTo>
                      <a:pt x="4" y="2"/>
                      <a:pt x="2" y="0"/>
                      <a:pt x="1" y="1"/>
                    </a:cubicBezTo>
                    <a:cubicBezTo>
                      <a:pt x="0" y="2"/>
                      <a:pt x="2" y="4"/>
                      <a:pt x="2" y="4"/>
                    </a:cubicBezTo>
                    <a:cubicBezTo>
                      <a:pt x="4" y="5"/>
                      <a:pt x="2" y="5"/>
                      <a:pt x="2" y="6"/>
                    </a:cubicBezTo>
                    <a:cubicBezTo>
                      <a:pt x="3" y="7"/>
                      <a:pt x="3" y="6"/>
                      <a:pt x="5" y="7"/>
                    </a:cubicBezTo>
                    <a:cubicBezTo>
                      <a:pt x="7" y="7"/>
                      <a:pt x="6"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7" name="Freeform 483">
                <a:extLst>
                  <a:ext uri="{FF2B5EF4-FFF2-40B4-BE49-F238E27FC236}">
                    <a16:creationId xmlns:a16="http://schemas.microsoft.com/office/drawing/2014/main" id="{EACCF048-3581-4AF4-8BEB-AC961C36A1AB}"/>
                  </a:ext>
                </a:extLst>
              </p:cNvPr>
              <p:cNvSpPr>
                <a:spLocks/>
              </p:cNvSpPr>
              <p:nvPr/>
            </p:nvSpPr>
            <p:spPr bwMode="auto">
              <a:xfrm>
                <a:off x="2247" y="2391"/>
                <a:ext cx="5" cy="10"/>
              </a:xfrm>
              <a:custGeom>
                <a:avLst/>
                <a:gdLst>
                  <a:gd name="T0" fmla="*/ 3 w 4"/>
                  <a:gd name="T1" fmla="*/ 5 h 7"/>
                  <a:gd name="T2" fmla="*/ 3 w 4"/>
                  <a:gd name="T3" fmla="*/ 2 h 7"/>
                  <a:gd name="T4" fmla="*/ 2 w 4"/>
                  <a:gd name="T5" fmla="*/ 6 h 7"/>
                  <a:gd name="T6" fmla="*/ 3 w 4"/>
                  <a:gd name="T7" fmla="*/ 5 h 7"/>
                </a:gdLst>
                <a:ahLst/>
                <a:cxnLst>
                  <a:cxn ang="0">
                    <a:pos x="T0" y="T1"/>
                  </a:cxn>
                  <a:cxn ang="0">
                    <a:pos x="T2" y="T3"/>
                  </a:cxn>
                  <a:cxn ang="0">
                    <a:pos x="T4" y="T5"/>
                  </a:cxn>
                  <a:cxn ang="0">
                    <a:pos x="T6" y="T7"/>
                  </a:cxn>
                </a:cxnLst>
                <a:rect l="0" t="0" r="r" b="b"/>
                <a:pathLst>
                  <a:path w="4" h="7">
                    <a:moveTo>
                      <a:pt x="3" y="5"/>
                    </a:moveTo>
                    <a:cubicBezTo>
                      <a:pt x="4" y="3"/>
                      <a:pt x="3" y="0"/>
                      <a:pt x="3" y="2"/>
                    </a:cubicBezTo>
                    <a:cubicBezTo>
                      <a:pt x="3" y="2"/>
                      <a:pt x="0" y="4"/>
                      <a:pt x="2" y="6"/>
                    </a:cubicBezTo>
                    <a:cubicBezTo>
                      <a:pt x="3" y="7"/>
                      <a:pt x="3" y="6"/>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8" name="Freeform 484">
                <a:extLst>
                  <a:ext uri="{FF2B5EF4-FFF2-40B4-BE49-F238E27FC236}">
                    <a16:creationId xmlns:a16="http://schemas.microsoft.com/office/drawing/2014/main" id="{0ED2541E-14ED-47A2-B7C2-92182CEE3185}"/>
                  </a:ext>
                </a:extLst>
              </p:cNvPr>
              <p:cNvSpPr>
                <a:spLocks/>
              </p:cNvSpPr>
              <p:nvPr/>
            </p:nvSpPr>
            <p:spPr bwMode="auto">
              <a:xfrm>
                <a:off x="2243" y="2408"/>
                <a:ext cx="5" cy="5"/>
              </a:xfrm>
              <a:custGeom>
                <a:avLst/>
                <a:gdLst>
                  <a:gd name="T0" fmla="*/ 3 w 4"/>
                  <a:gd name="T1" fmla="*/ 2 h 4"/>
                  <a:gd name="T2" fmla="*/ 2 w 4"/>
                  <a:gd name="T3" fmla="*/ 1 h 4"/>
                  <a:gd name="T4" fmla="*/ 1 w 4"/>
                  <a:gd name="T5" fmla="*/ 3 h 4"/>
                  <a:gd name="T6" fmla="*/ 3 w 4"/>
                  <a:gd name="T7" fmla="*/ 2 h 4"/>
                </a:gdLst>
                <a:ahLst/>
                <a:cxnLst>
                  <a:cxn ang="0">
                    <a:pos x="T0" y="T1"/>
                  </a:cxn>
                  <a:cxn ang="0">
                    <a:pos x="T2" y="T3"/>
                  </a:cxn>
                  <a:cxn ang="0">
                    <a:pos x="T4" y="T5"/>
                  </a:cxn>
                  <a:cxn ang="0">
                    <a:pos x="T6" y="T7"/>
                  </a:cxn>
                </a:cxnLst>
                <a:rect l="0" t="0" r="r" b="b"/>
                <a:pathLst>
                  <a:path w="4" h="4">
                    <a:moveTo>
                      <a:pt x="3" y="2"/>
                    </a:moveTo>
                    <a:cubicBezTo>
                      <a:pt x="4" y="1"/>
                      <a:pt x="2" y="0"/>
                      <a:pt x="2" y="1"/>
                    </a:cubicBezTo>
                    <a:cubicBezTo>
                      <a:pt x="2" y="1"/>
                      <a:pt x="0" y="3"/>
                      <a:pt x="1" y="3"/>
                    </a:cubicBezTo>
                    <a:cubicBezTo>
                      <a:pt x="2" y="4"/>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9" name="Freeform 485">
                <a:extLst>
                  <a:ext uri="{FF2B5EF4-FFF2-40B4-BE49-F238E27FC236}">
                    <a16:creationId xmlns:a16="http://schemas.microsoft.com/office/drawing/2014/main" id="{F87DFA95-CBF7-4F64-BFA2-52DEB9E0A49C}"/>
                  </a:ext>
                </a:extLst>
              </p:cNvPr>
              <p:cNvSpPr>
                <a:spLocks/>
              </p:cNvSpPr>
              <p:nvPr/>
            </p:nvSpPr>
            <p:spPr bwMode="auto">
              <a:xfrm>
                <a:off x="2277" y="2409"/>
                <a:ext cx="4" cy="5"/>
              </a:xfrm>
              <a:custGeom>
                <a:avLst/>
                <a:gdLst>
                  <a:gd name="T0" fmla="*/ 1 w 3"/>
                  <a:gd name="T1" fmla="*/ 1 h 4"/>
                  <a:gd name="T2" fmla="*/ 1 w 3"/>
                  <a:gd name="T3" fmla="*/ 3 h 4"/>
                  <a:gd name="T4" fmla="*/ 3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0" y="2"/>
                      <a:pt x="1" y="3"/>
                    </a:cubicBezTo>
                    <a:cubicBezTo>
                      <a:pt x="2" y="4"/>
                      <a:pt x="2" y="4"/>
                      <a:pt x="3" y="3"/>
                    </a:cubicBezTo>
                    <a:cubicBezTo>
                      <a:pt x="3"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0" name="Freeform 486">
                <a:extLst>
                  <a:ext uri="{FF2B5EF4-FFF2-40B4-BE49-F238E27FC236}">
                    <a16:creationId xmlns:a16="http://schemas.microsoft.com/office/drawing/2014/main" id="{9F185C0B-6641-4062-97E6-61505B7B4E48}"/>
                  </a:ext>
                </a:extLst>
              </p:cNvPr>
              <p:cNvSpPr>
                <a:spLocks/>
              </p:cNvSpPr>
              <p:nvPr/>
            </p:nvSpPr>
            <p:spPr bwMode="auto">
              <a:xfrm>
                <a:off x="2233" y="2431"/>
                <a:ext cx="6" cy="5"/>
              </a:xfrm>
              <a:custGeom>
                <a:avLst/>
                <a:gdLst>
                  <a:gd name="T0" fmla="*/ 2 w 4"/>
                  <a:gd name="T1" fmla="*/ 0 h 4"/>
                  <a:gd name="T2" fmla="*/ 1 w 4"/>
                  <a:gd name="T3" fmla="*/ 3 h 4"/>
                  <a:gd name="T4" fmla="*/ 2 w 4"/>
                  <a:gd name="T5" fmla="*/ 0 h 4"/>
                </a:gdLst>
                <a:ahLst/>
                <a:cxnLst>
                  <a:cxn ang="0">
                    <a:pos x="T0" y="T1"/>
                  </a:cxn>
                  <a:cxn ang="0">
                    <a:pos x="T2" y="T3"/>
                  </a:cxn>
                  <a:cxn ang="0">
                    <a:pos x="T4" y="T5"/>
                  </a:cxn>
                </a:cxnLst>
                <a:rect l="0" t="0" r="r" b="b"/>
                <a:pathLst>
                  <a:path w="4" h="4">
                    <a:moveTo>
                      <a:pt x="2" y="0"/>
                    </a:moveTo>
                    <a:cubicBezTo>
                      <a:pt x="2" y="0"/>
                      <a:pt x="0" y="4"/>
                      <a:pt x="1" y="3"/>
                    </a:cubicBezTo>
                    <a:cubicBezTo>
                      <a:pt x="3" y="1"/>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1" name="Freeform 487">
                <a:extLst>
                  <a:ext uri="{FF2B5EF4-FFF2-40B4-BE49-F238E27FC236}">
                    <a16:creationId xmlns:a16="http://schemas.microsoft.com/office/drawing/2014/main" id="{EB7D894D-43F7-425E-8E30-7E56967432A9}"/>
                  </a:ext>
                </a:extLst>
              </p:cNvPr>
              <p:cNvSpPr>
                <a:spLocks/>
              </p:cNvSpPr>
              <p:nvPr/>
            </p:nvSpPr>
            <p:spPr bwMode="auto">
              <a:xfrm>
                <a:off x="2229" y="2460"/>
                <a:ext cx="23" cy="18"/>
              </a:xfrm>
              <a:custGeom>
                <a:avLst/>
                <a:gdLst>
                  <a:gd name="T0" fmla="*/ 8 w 17"/>
                  <a:gd name="T1" fmla="*/ 2 h 13"/>
                  <a:gd name="T2" fmla="*/ 6 w 17"/>
                  <a:gd name="T3" fmla="*/ 3 h 13"/>
                  <a:gd name="T4" fmla="*/ 8 w 17"/>
                  <a:gd name="T5" fmla="*/ 7 h 13"/>
                  <a:gd name="T6" fmla="*/ 3 w 17"/>
                  <a:gd name="T7" fmla="*/ 11 h 13"/>
                  <a:gd name="T8" fmla="*/ 10 w 17"/>
                  <a:gd name="T9" fmla="*/ 12 h 13"/>
                  <a:gd name="T10" fmla="*/ 14 w 17"/>
                  <a:gd name="T11" fmla="*/ 8 h 13"/>
                  <a:gd name="T12" fmla="*/ 16 w 17"/>
                  <a:gd name="T13" fmla="*/ 1 h 13"/>
                  <a:gd name="T14" fmla="*/ 8 w 17"/>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8" y="2"/>
                    </a:moveTo>
                    <a:cubicBezTo>
                      <a:pt x="5" y="2"/>
                      <a:pt x="6" y="3"/>
                      <a:pt x="6" y="3"/>
                    </a:cubicBezTo>
                    <a:cubicBezTo>
                      <a:pt x="7" y="3"/>
                      <a:pt x="8" y="4"/>
                      <a:pt x="8" y="7"/>
                    </a:cubicBezTo>
                    <a:cubicBezTo>
                      <a:pt x="9" y="10"/>
                      <a:pt x="6" y="9"/>
                      <a:pt x="3" y="11"/>
                    </a:cubicBezTo>
                    <a:cubicBezTo>
                      <a:pt x="0" y="12"/>
                      <a:pt x="7" y="13"/>
                      <a:pt x="10" y="12"/>
                    </a:cubicBezTo>
                    <a:cubicBezTo>
                      <a:pt x="13" y="12"/>
                      <a:pt x="15" y="10"/>
                      <a:pt x="14" y="8"/>
                    </a:cubicBezTo>
                    <a:cubicBezTo>
                      <a:pt x="14" y="5"/>
                      <a:pt x="15" y="3"/>
                      <a:pt x="16" y="1"/>
                    </a:cubicBezTo>
                    <a:cubicBezTo>
                      <a:pt x="17" y="0"/>
                      <a:pt x="11" y="1"/>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2" name="Freeform 488">
                <a:extLst>
                  <a:ext uri="{FF2B5EF4-FFF2-40B4-BE49-F238E27FC236}">
                    <a16:creationId xmlns:a16="http://schemas.microsoft.com/office/drawing/2014/main" id="{D97A376A-A51F-49EC-9503-7940629DCB3E}"/>
                  </a:ext>
                </a:extLst>
              </p:cNvPr>
              <p:cNvSpPr>
                <a:spLocks/>
              </p:cNvSpPr>
              <p:nvPr/>
            </p:nvSpPr>
            <p:spPr bwMode="auto">
              <a:xfrm>
                <a:off x="2254" y="2450"/>
                <a:ext cx="5"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2"/>
                      <a:pt x="4" y="1"/>
                    </a:cubicBezTo>
                    <a:cubicBezTo>
                      <a:pt x="4"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3" name="Freeform 489">
                <a:extLst>
                  <a:ext uri="{FF2B5EF4-FFF2-40B4-BE49-F238E27FC236}">
                    <a16:creationId xmlns:a16="http://schemas.microsoft.com/office/drawing/2014/main" id="{283ED595-3F40-494E-AD52-AEE92FEC964E}"/>
                  </a:ext>
                </a:extLst>
              </p:cNvPr>
              <p:cNvSpPr>
                <a:spLocks/>
              </p:cNvSpPr>
              <p:nvPr/>
            </p:nvSpPr>
            <p:spPr bwMode="auto">
              <a:xfrm>
                <a:off x="2205" y="2305"/>
                <a:ext cx="6" cy="2"/>
              </a:xfrm>
              <a:custGeom>
                <a:avLst/>
                <a:gdLst>
                  <a:gd name="T0" fmla="*/ 0 w 4"/>
                  <a:gd name="T1" fmla="*/ 2 h 2"/>
                  <a:gd name="T2" fmla="*/ 2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1"/>
                      <a:pt x="2" y="1"/>
                    </a:cubicBezTo>
                    <a:cubicBezTo>
                      <a:pt x="1" y="0"/>
                      <a:pt x="1"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4" name="Freeform 490">
                <a:extLst>
                  <a:ext uri="{FF2B5EF4-FFF2-40B4-BE49-F238E27FC236}">
                    <a16:creationId xmlns:a16="http://schemas.microsoft.com/office/drawing/2014/main" id="{57016F88-C463-4E47-BA01-1975EB1DB30F}"/>
                  </a:ext>
                </a:extLst>
              </p:cNvPr>
              <p:cNvSpPr>
                <a:spLocks/>
              </p:cNvSpPr>
              <p:nvPr/>
            </p:nvSpPr>
            <p:spPr bwMode="auto">
              <a:xfrm>
                <a:off x="1830" y="2283"/>
                <a:ext cx="6" cy="2"/>
              </a:xfrm>
              <a:custGeom>
                <a:avLst/>
                <a:gdLst>
                  <a:gd name="T0" fmla="*/ 0 w 4"/>
                  <a:gd name="T1" fmla="*/ 1 h 2"/>
                  <a:gd name="T2" fmla="*/ 2 w 4"/>
                  <a:gd name="T3" fmla="*/ 1 h 2"/>
                  <a:gd name="T4" fmla="*/ 2 w 4"/>
                  <a:gd name="T5" fmla="*/ 0 h 2"/>
                  <a:gd name="T6" fmla="*/ 0 w 4"/>
                  <a:gd name="T7" fmla="*/ 1 h 2"/>
                </a:gdLst>
                <a:ahLst/>
                <a:cxnLst>
                  <a:cxn ang="0">
                    <a:pos x="T0" y="T1"/>
                  </a:cxn>
                  <a:cxn ang="0">
                    <a:pos x="T2" y="T3"/>
                  </a:cxn>
                  <a:cxn ang="0">
                    <a:pos x="T4" y="T5"/>
                  </a:cxn>
                  <a:cxn ang="0">
                    <a:pos x="T6" y="T7"/>
                  </a:cxn>
                </a:cxnLst>
                <a:rect l="0" t="0" r="r" b="b"/>
                <a:pathLst>
                  <a:path w="4" h="2">
                    <a:moveTo>
                      <a:pt x="0" y="1"/>
                    </a:moveTo>
                    <a:cubicBezTo>
                      <a:pt x="0" y="1"/>
                      <a:pt x="0" y="2"/>
                      <a:pt x="2" y="1"/>
                    </a:cubicBezTo>
                    <a:cubicBezTo>
                      <a:pt x="4" y="0"/>
                      <a:pt x="3" y="0"/>
                      <a:pt x="2"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5" name="Freeform 491">
                <a:extLst>
                  <a:ext uri="{FF2B5EF4-FFF2-40B4-BE49-F238E27FC236}">
                    <a16:creationId xmlns:a16="http://schemas.microsoft.com/office/drawing/2014/main" id="{5CA65788-07D3-4967-9C25-709C3D164DE3}"/>
                  </a:ext>
                </a:extLst>
              </p:cNvPr>
              <p:cNvSpPr>
                <a:spLocks/>
              </p:cNvSpPr>
              <p:nvPr/>
            </p:nvSpPr>
            <p:spPr bwMode="auto">
              <a:xfrm>
                <a:off x="423" y="3043"/>
                <a:ext cx="3" cy="1"/>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0"/>
                      <a:pt x="1" y="0"/>
                      <a:pt x="0" y="0"/>
                    </a:cubicBezTo>
                    <a:cubicBezTo>
                      <a:pt x="0" y="0"/>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6" name="Freeform 492">
                <a:extLst>
                  <a:ext uri="{FF2B5EF4-FFF2-40B4-BE49-F238E27FC236}">
                    <a16:creationId xmlns:a16="http://schemas.microsoft.com/office/drawing/2014/main" id="{F6E157D7-44CC-4CC5-B4FD-5BC08992E1E5}"/>
                  </a:ext>
                </a:extLst>
              </p:cNvPr>
              <p:cNvSpPr>
                <a:spLocks/>
              </p:cNvSpPr>
              <p:nvPr/>
            </p:nvSpPr>
            <p:spPr bwMode="auto">
              <a:xfrm>
                <a:off x="427" y="3042"/>
                <a:ext cx="13" cy="9"/>
              </a:xfrm>
              <a:custGeom>
                <a:avLst/>
                <a:gdLst>
                  <a:gd name="T0" fmla="*/ 6 w 9"/>
                  <a:gd name="T1" fmla="*/ 2 h 7"/>
                  <a:gd name="T2" fmla="*/ 2 w 9"/>
                  <a:gd name="T3" fmla="*/ 1 h 7"/>
                  <a:gd name="T4" fmla="*/ 2 w 9"/>
                  <a:gd name="T5" fmla="*/ 3 h 7"/>
                  <a:gd name="T6" fmla="*/ 8 w 9"/>
                  <a:gd name="T7" fmla="*/ 5 h 7"/>
                  <a:gd name="T8" fmla="*/ 6 w 9"/>
                  <a:gd name="T9" fmla="*/ 5 h 7"/>
                  <a:gd name="T10" fmla="*/ 6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6" y="2"/>
                    </a:moveTo>
                    <a:cubicBezTo>
                      <a:pt x="6" y="0"/>
                      <a:pt x="3" y="0"/>
                      <a:pt x="2" y="1"/>
                    </a:cubicBezTo>
                    <a:cubicBezTo>
                      <a:pt x="0" y="3"/>
                      <a:pt x="2" y="3"/>
                      <a:pt x="2" y="3"/>
                    </a:cubicBezTo>
                    <a:cubicBezTo>
                      <a:pt x="4" y="4"/>
                      <a:pt x="7" y="7"/>
                      <a:pt x="8" y="5"/>
                    </a:cubicBezTo>
                    <a:cubicBezTo>
                      <a:pt x="9" y="4"/>
                      <a:pt x="7" y="5"/>
                      <a:pt x="6" y="5"/>
                    </a:cubicBezTo>
                    <a:cubicBezTo>
                      <a:pt x="5"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7" name="Freeform 493">
                <a:extLst>
                  <a:ext uri="{FF2B5EF4-FFF2-40B4-BE49-F238E27FC236}">
                    <a16:creationId xmlns:a16="http://schemas.microsoft.com/office/drawing/2014/main" id="{94CCFF74-C836-480A-9966-C9DE7BD803D9}"/>
                  </a:ext>
                </a:extLst>
              </p:cNvPr>
              <p:cNvSpPr>
                <a:spLocks/>
              </p:cNvSpPr>
              <p:nvPr/>
            </p:nvSpPr>
            <p:spPr bwMode="auto">
              <a:xfrm>
                <a:off x="268" y="2639"/>
                <a:ext cx="6" cy="9"/>
              </a:xfrm>
              <a:custGeom>
                <a:avLst/>
                <a:gdLst>
                  <a:gd name="T0" fmla="*/ 3 w 4"/>
                  <a:gd name="T1" fmla="*/ 5 h 6"/>
                  <a:gd name="T2" fmla="*/ 2 w 4"/>
                  <a:gd name="T3" fmla="*/ 3 h 6"/>
                  <a:gd name="T4" fmla="*/ 1 w 4"/>
                  <a:gd name="T5" fmla="*/ 1 h 6"/>
                  <a:gd name="T6" fmla="*/ 0 w 4"/>
                  <a:gd name="T7" fmla="*/ 1 h 6"/>
                  <a:gd name="T8" fmla="*/ 2 w 4"/>
                  <a:gd name="T9" fmla="*/ 5 h 6"/>
                  <a:gd name="T10" fmla="*/ 3 w 4"/>
                  <a:gd name="T11" fmla="*/ 5 h 6"/>
                </a:gdLst>
                <a:ahLst/>
                <a:cxnLst>
                  <a:cxn ang="0">
                    <a:pos x="T0" y="T1"/>
                  </a:cxn>
                  <a:cxn ang="0">
                    <a:pos x="T2" y="T3"/>
                  </a:cxn>
                  <a:cxn ang="0">
                    <a:pos x="T4" y="T5"/>
                  </a:cxn>
                  <a:cxn ang="0">
                    <a:pos x="T6" y="T7"/>
                  </a:cxn>
                  <a:cxn ang="0">
                    <a:pos x="T8" y="T9"/>
                  </a:cxn>
                  <a:cxn ang="0">
                    <a:pos x="T10" y="T11"/>
                  </a:cxn>
                </a:cxnLst>
                <a:rect l="0" t="0" r="r" b="b"/>
                <a:pathLst>
                  <a:path w="4" h="6">
                    <a:moveTo>
                      <a:pt x="3" y="5"/>
                    </a:moveTo>
                    <a:cubicBezTo>
                      <a:pt x="2" y="5"/>
                      <a:pt x="2" y="4"/>
                      <a:pt x="2" y="3"/>
                    </a:cubicBezTo>
                    <a:cubicBezTo>
                      <a:pt x="2" y="2"/>
                      <a:pt x="3" y="2"/>
                      <a:pt x="1" y="1"/>
                    </a:cubicBezTo>
                    <a:cubicBezTo>
                      <a:pt x="0" y="0"/>
                      <a:pt x="0" y="1"/>
                      <a:pt x="0" y="1"/>
                    </a:cubicBezTo>
                    <a:cubicBezTo>
                      <a:pt x="1" y="1"/>
                      <a:pt x="0" y="3"/>
                      <a:pt x="2" y="5"/>
                    </a:cubicBezTo>
                    <a:cubicBezTo>
                      <a:pt x="4" y="6"/>
                      <a:pt x="4"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8" name="Freeform 494">
                <a:extLst>
                  <a:ext uri="{FF2B5EF4-FFF2-40B4-BE49-F238E27FC236}">
                    <a16:creationId xmlns:a16="http://schemas.microsoft.com/office/drawing/2014/main" id="{B0768726-3B1B-4B44-80C5-662388B3D4EA}"/>
                  </a:ext>
                </a:extLst>
              </p:cNvPr>
              <p:cNvSpPr>
                <a:spLocks/>
              </p:cNvSpPr>
              <p:nvPr/>
            </p:nvSpPr>
            <p:spPr bwMode="auto">
              <a:xfrm>
                <a:off x="621" y="2862"/>
                <a:ext cx="7" cy="4"/>
              </a:xfrm>
              <a:custGeom>
                <a:avLst/>
                <a:gdLst>
                  <a:gd name="T0" fmla="*/ 2 w 5"/>
                  <a:gd name="T1" fmla="*/ 1 h 3"/>
                  <a:gd name="T2" fmla="*/ 2 w 5"/>
                  <a:gd name="T3" fmla="*/ 2 h 3"/>
                  <a:gd name="T4" fmla="*/ 4 w 5"/>
                  <a:gd name="T5" fmla="*/ 2 h 3"/>
                  <a:gd name="T6" fmla="*/ 2 w 5"/>
                  <a:gd name="T7" fmla="*/ 1 h 3"/>
                </a:gdLst>
                <a:ahLst/>
                <a:cxnLst>
                  <a:cxn ang="0">
                    <a:pos x="T0" y="T1"/>
                  </a:cxn>
                  <a:cxn ang="0">
                    <a:pos x="T2" y="T3"/>
                  </a:cxn>
                  <a:cxn ang="0">
                    <a:pos x="T4" y="T5"/>
                  </a:cxn>
                  <a:cxn ang="0">
                    <a:pos x="T6" y="T7"/>
                  </a:cxn>
                </a:cxnLst>
                <a:rect l="0" t="0" r="r" b="b"/>
                <a:pathLst>
                  <a:path w="5" h="3">
                    <a:moveTo>
                      <a:pt x="2" y="1"/>
                    </a:moveTo>
                    <a:cubicBezTo>
                      <a:pt x="0" y="2"/>
                      <a:pt x="2" y="2"/>
                      <a:pt x="2" y="2"/>
                    </a:cubicBezTo>
                    <a:cubicBezTo>
                      <a:pt x="2" y="3"/>
                      <a:pt x="3" y="2"/>
                      <a:pt x="4" y="2"/>
                    </a:cubicBezTo>
                    <a:cubicBezTo>
                      <a:pt x="5"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9" name="Freeform 495">
                <a:extLst>
                  <a:ext uri="{FF2B5EF4-FFF2-40B4-BE49-F238E27FC236}">
                    <a16:creationId xmlns:a16="http://schemas.microsoft.com/office/drawing/2014/main" id="{1E28C98C-5A3B-4004-A26D-0CBE381A8EFF}"/>
                  </a:ext>
                </a:extLst>
              </p:cNvPr>
              <p:cNvSpPr>
                <a:spLocks/>
              </p:cNvSpPr>
              <p:nvPr/>
            </p:nvSpPr>
            <p:spPr bwMode="auto">
              <a:xfrm>
                <a:off x="645" y="2880"/>
                <a:ext cx="5" cy="4"/>
              </a:xfrm>
              <a:custGeom>
                <a:avLst/>
                <a:gdLst>
                  <a:gd name="T0" fmla="*/ 1 w 4"/>
                  <a:gd name="T1" fmla="*/ 1 h 3"/>
                  <a:gd name="T2" fmla="*/ 0 w 4"/>
                  <a:gd name="T3" fmla="*/ 2 h 3"/>
                  <a:gd name="T4" fmla="*/ 3 w 4"/>
                  <a:gd name="T5" fmla="*/ 2 h 3"/>
                  <a:gd name="T6" fmla="*/ 1 w 4"/>
                  <a:gd name="T7" fmla="*/ 1 h 3"/>
                </a:gdLst>
                <a:ahLst/>
                <a:cxnLst>
                  <a:cxn ang="0">
                    <a:pos x="T0" y="T1"/>
                  </a:cxn>
                  <a:cxn ang="0">
                    <a:pos x="T2" y="T3"/>
                  </a:cxn>
                  <a:cxn ang="0">
                    <a:pos x="T4" y="T5"/>
                  </a:cxn>
                  <a:cxn ang="0">
                    <a:pos x="T6" y="T7"/>
                  </a:cxn>
                </a:cxnLst>
                <a:rect l="0" t="0" r="r" b="b"/>
                <a:pathLst>
                  <a:path w="4" h="3">
                    <a:moveTo>
                      <a:pt x="1" y="1"/>
                    </a:moveTo>
                    <a:cubicBezTo>
                      <a:pt x="0" y="2"/>
                      <a:pt x="0" y="2"/>
                      <a:pt x="0" y="2"/>
                    </a:cubicBezTo>
                    <a:cubicBezTo>
                      <a:pt x="0" y="3"/>
                      <a:pt x="2" y="2"/>
                      <a:pt x="3"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0" name="Freeform 496">
                <a:extLst>
                  <a:ext uri="{FF2B5EF4-FFF2-40B4-BE49-F238E27FC236}">
                    <a16:creationId xmlns:a16="http://schemas.microsoft.com/office/drawing/2014/main" id="{98FC5FEC-460E-48D9-9B53-BF20DAD7AE6C}"/>
                  </a:ext>
                </a:extLst>
              </p:cNvPr>
              <p:cNvSpPr>
                <a:spLocks/>
              </p:cNvSpPr>
              <p:nvPr/>
            </p:nvSpPr>
            <p:spPr bwMode="auto">
              <a:xfrm>
                <a:off x="645" y="2884"/>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1" y="0"/>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1" name="Freeform 497">
                <a:extLst>
                  <a:ext uri="{FF2B5EF4-FFF2-40B4-BE49-F238E27FC236}">
                    <a16:creationId xmlns:a16="http://schemas.microsoft.com/office/drawing/2014/main" id="{281B9FF9-6FAC-4F52-9B69-46D351756CDF}"/>
                  </a:ext>
                </a:extLst>
              </p:cNvPr>
              <p:cNvSpPr>
                <a:spLocks/>
              </p:cNvSpPr>
              <p:nvPr/>
            </p:nvSpPr>
            <p:spPr bwMode="auto">
              <a:xfrm>
                <a:off x="508" y="3011"/>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1"/>
                      <a:pt x="3" y="3"/>
                      <a:pt x="3" y="3"/>
                    </a:cubicBezTo>
                    <a:cubicBezTo>
                      <a:pt x="3"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2" name="Freeform 498">
                <a:extLst>
                  <a:ext uri="{FF2B5EF4-FFF2-40B4-BE49-F238E27FC236}">
                    <a16:creationId xmlns:a16="http://schemas.microsoft.com/office/drawing/2014/main" id="{0A9EB88A-F0BD-4342-BCF2-EF8A68A5308E}"/>
                  </a:ext>
                </a:extLst>
              </p:cNvPr>
              <p:cNvSpPr>
                <a:spLocks/>
              </p:cNvSpPr>
              <p:nvPr/>
            </p:nvSpPr>
            <p:spPr bwMode="auto">
              <a:xfrm>
                <a:off x="7348" y="2958"/>
                <a:ext cx="14" cy="7"/>
              </a:xfrm>
              <a:custGeom>
                <a:avLst/>
                <a:gdLst>
                  <a:gd name="T0" fmla="*/ 6 w 10"/>
                  <a:gd name="T1" fmla="*/ 0 h 5"/>
                  <a:gd name="T2" fmla="*/ 1 w 10"/>
                  <a:gd name="T3" fmla="*/ 2 h 5"/>
                  <a:gd name="T4" fmla="*/ 5 w 10"/>
                  <a:gd name="T5" fmla="*/ 4 h 5"/>
                  <a:gd name="T6" fmla="*/ 9 w 10"/>
                  <a:gd name="T7" fmla="*/ 5 h 5"/>
                  <a:gd name="T8" fmla="*/ 9 w 10"/>
                  <a:gd name="T9" fmla="*/ 3 h 5"/>
                  <a:gd name="T10" fmla="*/ 6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6" y="0"/>
                    </a:moveTo>
                    <a:cubicBezTo>
                      <a:pt x="4" y="0"/>
                      <a:pt x="0" y="0"/>
                      <a:pt x="1" y="2"/>
                    </a:cubicBezTo>
                    <a:cubicBezTo>
                      <a:pt x="1" y="2"/>
                      <a:pt x="3" y="3"/>
                      <a:pt x="5" y="4"/>
                    </a:cubicBezTo>
                    <a:cubicBezTo>
                      <a:pt x="7" y="4"/>
                      <a:pt x="9" y="5"/>
                      <a:pt x="9" y="5"/>
                    </a:cubicBezTo>
                    <a:cubicBezTo>
                      <a:pt x="9" y="5"/>
                      <a:pt x="10" y="5"/>
                      <a:pt x="9" y="3"/>
                    </a:cubicBezTo>
                    <a:cubicBezTo>
                      <a:pt x="9" y="1"/>
                      <a:pt x="9"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3" name="Freeform 499">
                <a:extLst>
                  <a:ext uri="{FF2B5EF4-FFF2-40B4-BE49-F238E27FC236}">
                    <a16:creationId xmlns:a16="http://schemas.microsoft.com/office/drawing/2014/main" id="{94AB4B86-B8C2-4F43-BF72-8C2AEAB3027C}"/>
                  </a:ext>
                </a:extLst>
              </p:cNvPr>
              <p:cNvSpPr>
                <a:spLocks/>
              </p:cNvSpPr>
              <p:nvPr/>
            </p:nvSpPr>
            <p:spPr bwMode="auto">
              <a:xfrm>
                <a:off x="7365" y="2965"/>
                <a:ext cx="14" cy="7"/>
              </a:xfrm>
              <a:custGeom>
                <a:avLst/>
                <a:gdLst>
                  <a:gd name="T0" fmla="*/ 4 w 10"/>
                  <a:gd name="T1" fmla="*/ 0 h 5"/>
                  <a:gd name="T2" fmla="*/ 0 w 10"/>
                  <a:gd name="T3" fmla="*/ 1 h 5"/>
                  <a:gd name="T4" fmla="*/ 4 w 10"/>
                  <a:gd name="T5" fmla="*/ 3 h 5"/>
                  <a:gd name="T6" fmla="*/ 8 w 10"/>
                  <a:gd name="T7" fmla="*/ 3 h 5"/>
                  <a:gd name="T8" fmla="*/ 4 w 10"/>
                  <a:gd name="T9" fmla="*/ 0 h 5"/>
                </a:gdLst>
                <a:ahLst/>
                <a:cxnLst>
                  <a:cxn ang="0">
                    <a:pos x="T0" y="T1"/>
                  </a:cxn>
                  <a:cxn ang="0">
                    <a:pos x="T2" y="T3"/>
                  </a:cxn>
                  <a:cxn ang="0">
                    <a:pos x="T4" y="T5"/>
                  </a:cxn>
                  <a:cxn ang="0">
                    <a:pos x="T6" y="T7"/>
                  </a:cxn>
                  <a:cxn ang="0">
                    <a:pos x="T8" y="T9"/>
                  </a:cxn>
                </a:cxnLst>
                <a:rect l="0" t="0" r="r" b="b"/>
                <a:pathLst>
                  <a:path w="10" h="5">
                    <a:moveTo>
                      <a:pt x="4" y="0"/>
                    </a:moveTo>
                    <a:cubicBezTo>
                      <a:pt x="4" y="0"/>
                      <a:pt x="1" y="0"/>
                      <a:pt x="0" y="1"/>
                    </a:cubicBezTo>
                    <a:cubicBezTo>
                      <a:pt x="0" y="2"/>
                      <a:pt x="1" y="3"/>
                      <a:pt x="4" y="3"/>
                    </a:cubicBezTo>
                    <a:cubicBezTo>
                      <a:pt x="6" y="3"/>
                      <a:pt x="10" y="5"/>
                      <a:pt x="8" y="3"/>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4" name="Freeform 500">
                <a:extLst>
                  <a:ext uri="{FF2B5EF4-FFF2-40B4-BE49-F238E27FC236}">
                    <a16:creationId xmlns:a16="http://schemas.microsoft.com/office/drawing/2014/main" id="{E96B4C4D-7CD2-47B6-9B45-DA515DEF550C}"/>
                  </a:ext>
                </a:extLst>
              </p:cNvPr>
              <p:cNvSpPr>
                <a:spLocks/>
              </p:cNvSpPr>
              <p:nvPr/>
            </p:nvSpPr>
            <p:spPr bwMode="auto">
              <a:xfrm>
                <a:off x="7390" y="2974"/>
                <a:ext cx="4" cy="3"/>
              </a:xfrm>
              <a:custGeom>
                <a:avLst/>
                <a:gdLst>
                  <a:gd name="T0" fmla="*/ 0 w 3"/>
                  <a:gd name="T1" fmla="*/ 1 h 2"/>
                  <a:gd name="T2" fmla="*/ 2 w 3"/>
                  <a:gd name="T3" fmla="*/ 1 h 2"/>
                  <a:gd name="T4" fmla="*/ 0 w 3"/>
                  <a:gd name="T5" fmla="*/ 1 h 2"/>
                </a:gdLst>
                <a:ahLst/>
                <a:cxnLst>
                  <a:cxn ang="0">
                    <a:pos x="T0" y="T1"/>
                  </a:cxn>
                  <a:cxn ang="0">
                    <a:pos x="T2" y="T3"/>
                  </a:cxn>
                  <a:cxn ang="0">
                    <a:pos x="T4" y="T5"/>
                  </a:cxn>
                </a:cxnLst>
                <a:rect l="0" t="0" r="r" b="b"/>
                <a:pathLst>
                  <a:path w="3" h="2">
                    <a:moveTo>
                      <a:pt x="0" y="1"/>
                    </a:moveTo>
                    <a:cubicBezTo>
                      <a:pt x="0" y="1"/>
                      <a:pt x="2" y="2"/>
                      <a:pt x="2" y="1"/>
                    </a:cubicBezTo>
                    <a:cubicBezTo>
                      <a:pt x="3" y="0"/>
                      <a:pt x="1"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5" name="Freeform 501">
                <a:extLst>
                  <a:ext uri="{FF2B5EF4-FFF2-40B4-BE49-F238E27FC236}">
                    <a16:creationId xmlns:a16="http://schemas.microsoft.com/office/drawing/2014/main" id="{4816A8CA-58A2-4DEE-8990-75888E95756E}"/>
                  </a:ext>
                </a:extLst>
              </p:cNvPr>
              <p:cNvSpPr>
                <a:spLocks/>
              </p:cNvSpPr>
              <p:nvPr/>
            </p:nvSpPr>
            <p:spPr bwMode="auto">
              <a:xfrm>
                <a:off x="7297" y="3117"/>
                <a:ext cx="7" cy="7"/>
              </a:xfrm>
              <a:custGeom>
                <a:avLst/>
                <a:gdLst>
                  <a:gd name="T0" fmla="*/ 3 w 5"/>
                  <a:gd name="T1" fmla="*/ 1 h 5"/>
                  <a:gd name="T2" fmla="*/ 1 w 5"/>
                  <a:gd name="T3" fmla="*/ 2 h 5"/>
                  <a:gd name="T4" fmla="*/ 4 w 5"/>
                  <a:gd name="T5" fmla="*/ 3 h 5"/>
                  <a:gd name="T6" fmla="*/ 3 w 5"/>
                  <a:gd name="T7" fmla="*/ 1 h 5"/>
                </a:gdLst>
                <a:ahLst/>
                <a:cxnLst>
                  <a:cxn ang="0">
                    <a:pos x="T0" y="T1"/>
                  </a:cxn>
                  <a:cxn ang="0">
                    <a:pos x="T2" y="T3"/>
                  </a:cxn>
                  <a:cxn ang="0">
                    <a:pos x="T4" y="T5"/>
                  </a:cxn>
                  <a:cxn ang="0">
                    <a:pos x="T6" y="T7"/>
                  </a:cxn>
                </a:cxnLst>
                <a:rect l="0" t="0" r="r" b="b"/>
                <a:pathLst>
                  <a:path w="5" h="5">
                    <a:moveTo>
                      <a:pt x="3" y="1"/>
                    </a:moveTo>
                    <a:cubicBezTo>
                      <a:pt x="2" y="1"/>
                      <a:pt x="0" y="0"/>
                      <a:pt x="1" y="2"/>
                    </a:cubicBezTo>
                    <a:cubicBezTo>
                      <a:pt x="1" y="3"/>
                      <a:pt x="3" y="5"/>
                      <a:pt x="4"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6" name="Freeform 502">
                <a:extLst>
                  <a:ext uri="{FF2B5EF4-FFF2-40B4-BE49-F238E27FC236}">
                    <a16:creationId xmlns:a16="http://schemas.microsoft.com/office/drawing/2014/main" id="{929B755B-9820-48A9-9704-F77304DB71E1}"/>
                  </a:ext>
                </a:extLst>
              </p:cNvPr>
              <p:cNvSpPr>
                <a:spLocks/>
              </p:cNvSpPr>
              <p:nvPr/>
            </p:nvSpPr>
            <p:spPr bwMode="auto">
              <a:xfrm>
                <a:off x="7323" y="3065"/>
                <a:ext cx="3" cy="3"/>
              </a:xfrm>
              <a:custGeom>
                <a:avLst/>
                <a:gdLst>
                  <a:gd name="T0" fmla="*/ 1 w 2"/>
                  <a:gd name="T1" fmla="*/ 1 h 2"/>
                  <a:gd name="T2" fmla="*/ 2 w 2"/>
                  <a:gd name="T3" fmla="*/ 2 h 2"/>
                  <a:gd name="T4" fmla="*/ 1 w 2"/>
                  <a:gd name="T5" fmla="*/ 1 h 2"/>
                </a:gdLst>
                <a:ahLst/>
                <a:cxnLst>
                  <a:cxn ang="0">
                    <a:pos x="T0" y="T1"/>
                  </a:cxn>
                  <a:cxn ang="0">
                    <a:pos x="T2" y="T3"/>
                  </a:cxn>
                  <a:cxn ang="0">
                    <a:pos x="T4" y="T5"/>
                  </a:cxn>
                </a:cxnLst>
                <a:rect l="0" t="0" r="r" b="b"/>
                <a:pathLst>
                  <a:path w="2" h="2">
                    <a:moveTo>
                      <a:pt x="1" y="1"/>
                    </a:moveTo>
                    <a:cubicBezTo>
                      <a:pt x="0" y="0"/>
                      <a:pt x="0" y="2"/>
                      <a:pt x="2" y="2"/>
                    </a:cubicBezTo>
                    <a:cubicBezTo>
                      <a:pt x="2" y="2"/>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7" name="Freeform 503">
                <a:extLst>
                  <a:ext uri="{FF2B5EF4-FFF2-40B4-BE49-F238E27FC236}">
                    <a16:creationId xmlns:a16="http://schemas.microsoft.com/office/drawing/2014/main" id="{1B89EFA3-C101-4B8D-A916-AF8A484461DC}"/>
                  </a:ext>
                </a:extLst>
              </p:cNvPr>
              <p:cNvSpPr>
                <a:spLocks/>
              </p:cNvSpPr>
              <p:nvPr/>
            </p:nvSpPr>
            <p:spPr bwMode="auto">
              <a:xfrm>
                <a:off x="7159" y="3072"/>
                <a:ext cx="14" cy="5"/>
              </a:xfrm>
              <a:custGeom>
                <a:avLst/>
                <a:gdLst>
                  <a:gd name="T0" fmla="*/ 3 w 10"/>
                  <a:gd name="T1" fmla="*/ 2 h 4"/>
                  <a:gd name="T2" fmla="*/ 2 w 10"/>
                  <a:gd name="T3" fmla="*/ 4 h 4"/>
                  <a:gd name="T4" fmla="*/ 4 w 10"/>
                  <a:gd name="T5" fmla="*/ 3 h 4"/>
                  <a:gd name="T6" fmla="*/ 6 w 10"/>
                  <a:gd name="T7" fmla="*/ 2 h 4"/>
                  <a:gd name="T8" fmla="*/ 8 w 10"/>
                  <a:gd name="T9" fmla="*/ 1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1" y="3"/>
                      <a:pt x="0" y="4"/>
                      <a:pt x="2" y="4"/>
                    </a:cubicBezTo>
                    <a:cubicBezTo>
                      <a:pt x="4" y="4"/>
                      <a:pt x="4" y="4"/>
                      <a:pt x="4" y="3"/>
                    </a:cubicBezTo>
                    <a:cubicBezTo>
                      <a:pt x="4" y="3"/>
                      <a:pt x="4" y="2"/>
                      <a:pt x="6" y="2"/>
                    </a:cubicBezTo>
                    <a:cubicBezTo>
                      <a:pt x="8" y="2"/>
                      <a:pt x="10" y="2"/>
                      <a:pt x="8" y="1"/>
                    </a:cubicBezTo>
                    <a:cubicBezTo>
                      <a:pt x="6" y="0"/>
                      <a:pt x="5"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8" name="Freeform 504">
                <a:extLst>
                  <a:ext uri="{FF2B5EF4-FFF2-40B4-BE49-F238E27FC236}">
                    <a16:creationId xmlns:a16="http://schemas.microsoft.com/office/drawing/2014/main" id="{48EB8DA4-4474-467B-8909-0E42213796FD}"/>
                  </a:ext>
                </a:extLst>
              </p:cNvPr>
              <p:cNvSpPr>
                <a:spLocks/>
              </p:cNvSpPr>
              <p:nvPr/>
            </p:nvSpPr>
            <p:spPr bwMode="auto">
              <a:xfrm>
                <a:off x="7144" y="3037"/>
                <a:ext cx="31" cy="21"/>
              </a:xfrm>
              <a:custGeom>
                <a:avLst/>
                <a:gdLst>
                  <a:gd name="T0" fmla="*/ 21 w 23"/>
                  <a:gd name="T1" fmla="*/ 7 h 15"/>
                  <a:gd name="T2" fmla="*/ 20 w 23"/>
                  <a:gd name="T3" fmla="*/ 5 h 15"/>
                  <a:gd name="T4" fmla="*/ 16 w 23"/>
                  <a:gd name="T5" fmla="*/ 1 h 15"/>
                  <a:gd name="T6" fmla="*/ 14 w 23"/>
                  <a:gd name="T7" fmla="*/ 1 h 15"/>
                  <a:gd name="T8" fmla="*/ 9 w 23"/>
                  <a:gd name="T9" fmla="*/ 2 h 15"/>
                  <a:gd name="T10" fmla="*/ 5 w 23"/>
                  <a:gd name="T11" fmla="*/ 4 h 15"/>
                  <a:gd name="T12" fmla="*/ 2 w 23"/>
                  <a:gd name="T13" fmla="*/ 11 h 15"/>
                  <a:gd name="T14" fmla="*/ 7 w 23"/>
                  <a:gd name="T15" fmla="*/ 14 h 15"/>
                  <a:gd name="T16" fmla="*/ 17 w 23"/>
                  <a:gd name="T17" fmla="*/ 14 h 15"/>
                  <a:gd name="T18" fmla="*/ 21 w 23"/>
                  <a:gd name="T19" fmla="*/ 12 h 15"/>
                  <a:gd name="T20" fmla="*/ 22 w 23"/>
                  <a:gd name="T21" fmla="*/ 11 h 15"/>
                  <a:gd name="T22" fmla="*/ 21 w 23"/>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5">
                    <a:moveTo>
                      <a:pt x="21" y="7"/>
                    </a:moveTo>
                    <a:cubicBezTo>
                      <a:pt x="21" y="6"/>
                      <a:pt x="22" y="6"/>
                      <a:pt x="20" y="5"/>
                    </a:cubicBezTo>
                    <a:cubicBezTo>
                      <a:pt x="19" y="4"/>
                      <a:pt x="17" y="2"/>
                      <a:pt x="16" y="1"/>
                    </a:cubicBezTo>
                    <a:cubicBezTo>
                      <a:pt x="15" y="0"/>
                      <a:pt x="15" y="1"/>
                      <a:pt x="14" y="1"/>
                    </a:cubicBezTo>
                    <a:cubicBezTo>
                      <a:pt x="13" y="2"/>
                      <a:pt x="11" y="2"/>
                      <a:pt x="9" y="2"/>
                    </a:cubicBezTo>
                    <a:cubicBezTo>
                      <a:pt x="8" y="2"/>
                      <a:pt x="7" y="2"/>
                      <a:pt x="5" y="4"/>
                    </a:cubicBezTo>
                    <a:cubicBezTo>
                      <a:pt x="3" y="6"/>
                      <a:pt x="0" y="8"/>
                      <a:pt x="2" y="11"/>
                    </a:cubicBezTo>
                    <a:cubicBezTo>
                      <a:pt x="3" y="14"/>
                      <a:pt x="5" y="14"/>
                      <a:pt x="7" y="14"/>
                    </a:cubicBezTo>
                    <a:cubicBezTo>
                      <a:pt x="10" y="15"/>
                      <a:pt x="15" y="14"/>
                      <a:pt x="17" y="14"/>
                    </a:cubicBezTo>
                    <a:cubicBezTo>
                      <a:pt x="19" y="13"/>
                      <a:pt x="20" y="13"/>
                      <a:pt x="21" y="12"/>
                    </a:cubicBezTo>
                    <a:cubicBezTo>
                      <a:pt x="21" y="12"/>
                      <a:pt x="23" y="12"/>
                      <a:pt x="22" y="11"/>
                    </a:cubicBezTo>
                    <a:cubicBezTo>
                      <a:pt x="20" y="9"/>
                      <a:pt x="20" y="9"/>
                      <a:pt x="2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9" name="Freeform 505">
                <a:extLst>
                  <a:ext uri="{FF2B5EF4-FFF2-40B4-BE49-F238E27FC236}">
                    <a16:creationId xmlns:a16="http://schemas.microsoft.com/office/drawing/2014/main" id="{BA81CA0E-491D-4CE6-9A7B-6583A902C1CB}"/>
                  </a:ext>
                </a:extLst>
              </p:cNvPr>
              <p:cNvSpPr>
                <a:spLocks/>
              </p:cNvSpPr>
              <p:nvPr/>
            </p:nvSpPr>
            <p:spPr bwMode="auto">
              <a:xfrm>
                <a:off x="7168" y="3013"/>
                <a:ext cx="35" cy="19"/>
              </a:xfrm>
              <a:custGeom>
                <a:avLst/>
                <a:gdLst>
                  <a:gd name="T0" fmla="*/ 20 w 25"/>
                  <a:gd name="T1" fmla="*/ 7 h 14"/>
                  <a:gd name="T2" fmla="*/ 17 w 25"/>
                  <a:gd name="T3" fmla="*/ 8 h 14"/>
                  <a:gd name="T4" fmla="*/ 21 w 25"/>
                  <a:gd name="T5" fmla="*/ 4 h 14"/>
                  <a:gd name="T6" fmla="*/ 23 w 25"/>
                  <a:gd name="T7" fmla="*/ 1 h 14"/>
                  <a:gd name="T8" fmla="*/ 20 w 25"/>
                  <a:gd name="T9" fmla="*/ 1 h 14"/>
                  <a:gd name="T10" fmla="*/ 18 w 25"/>
                  <a:gd name="T11" fmla="*/ 2 h 14"/>
                  <a:gd name="T12" fmla="*/ 16 w 25"/>
                  <a:gd name="T13" fmla="*/ 3 h 14"/>
                  <a:gd name="T14" fmla="*/ 13 w 25"/>
                  <a:gd name="T15" fmla="*/ 5 h 14"/>
                  <a:gd name="T16" fmla="*/ 8 w 25"/>
                  <a:gd name="T17" fmla="*/ 6 h 14"/>
                  <a:gd name="T18" fmla="*/ 6 w 25"/>
                  <a:gd name="T19" fmla="*/ 8 h 14"/>
                  <a:gd name="T20" fmla="*/ 4 w 25"/>
                  <a:gd name="T21" fmla="*/ 8 h 14"/>
                  <a:gd name="T22" fmla="*/ 2 w 25"/>
                  <a:gd name="T23" fmla="*/ 8 h 14"/>
                  <a:gd name="T24" fmla="*/ 2 w 25"/>
                  <a:gd name="T25" fmla="*/ 10 h 14"/>
                  <a:gd name="T26" fmla="*/ 4 w 25"/>
                  <a:gd name="T27" fmla="*/ 12 h 14"/>
                  <a:gd name="T28" fmla="*/ 7 w 25"/>
                  <a:gd name="T29" fmla="*/ 13 h 14"/>
                  <a:gd name="T30" fmla="*/ 13 w 25"/>
                  <a:gd name="T31" fmla="*/ 11 h 14"/>
                  <a:gd name="T32" fmla="*/ 19 w 25"/>
                  <a:gd name="T33" fmla="*/ 10 h 14"/>
                  <a:gd name="T34" fmla="*/ 22 w 25"/>
                  <a:gd name="T35" fmla="*/ 9 h 14"/>
                  <a:gd name="T36" fmla="*/ 20 w 25"/>
                  <a:gd name="T3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4">
                    <a:moveTo>
                      <a:pt x="20" y="7"/>
                    </a:moveTo>
                    <a:cubicBezTo>
                      <a:pt x="19" y="9"/>
                      <a:pt x="15" y="12"/>
                      <a:pt x="17" y="8"/>
                    </a:cubicBezTo>
                    <a:cubicBezTo>
                      <a:pt x="18" y="5"/>
                      <a:pt x="19" y="6"/>
                      <a:pt x="21" y="4"/>
                    </a:cubicBezTo>
                    <a:cubicBezTo>
                      <a:pt x="23" y="2"/>
                      <a:pt x="25" y="0"/>
                      <a:pt x="23" y="1"/>
                    </a:cubicBezTo>
                    <a:cubicBezTo>
                      <a:pt x="20" y="2"/>
                      <a:pt x="22" y="1"/>
                      <a:pt x="20" y="1"/>
                    </a:cubicBezTo>
                    <a:cubicBezTo>
                      <a:pt x="18" y="1"/>
                      <a:pt x="19" y="1"/>
                      <a:pt x="18" y="2"/>
                    </a:cubicBezTo>
                    <a:cubicBezTo>
                      <a:pt x="17" y="2"/>
                      <a:pt x="17" y="2"/>
                      <a:pt x="16" y="3"/>
                    </a:cubicBezTo>
                    <a:cubicBezTo>
                      <a:pt x="15" y="4"/>
                      <a:pt x="15" y="5"/>
                      <a:pt x="13" y="5"/>
                    </a:cubicBezTo>
                    <a:cubicBezTo>
                      <a:pt x="12" y="5"/>
                      <a:pt x="8" y="5"/>
                      <a:pt x="8" y="6"/>
                    </a:cubicBezTo>
                    <a:cubicBezTo>
                      <a:pt x="7" y="6"/>
                      <a:pt x="7" y="7"/>
                      <a:pt x="6" y="8"/>
                    </a:cubicBezTo>
                    <a:cubicBezTo>
                      <a:pt x="5" y="8"/>
                      <a:pt x="5" y="8"/>
                      <a:pt x="4" y="8"/>
                    </a:cubicBezTo>
                    <a:cubicBezTo>
                      <a:pt x="3" y="8"/>
                      <a:pt x="3" y="7"/>
                      <a:pt x="2" y="8"/>
                    </a:cubicBezTo>
                    <a:cubicBezTo>
                      <a:pt x="2" y="9"/>
                      <a:pt x="0" y="10"/>
                      <a:pt x="2" y="10"/>
                    </a:cubicBezTo>
                    <a:cubicBezTo>
                      <a:pt x="2" y="10"/>
                      <a:pt x="4" y="11"/>
                      <a:pt x="4" y="12"/>
                    </a:cubicBezTo>
                    <a:cubicBezTo>
                      <a:pt x="4" y="14"/>
                      <a:pt x="5" y="14"/>
                      <a:pt x="7" y="13"/>
                    </a:cubicBezTo>
                    <a:cubicBezTo>
                      <a:pt x="9" y="12"/>
                      <a:pt x="11" y="11"/>
                      <a:pt x="13" y="11"/>
                    </a:cubicBezTo>
                    <a:cubicBezTo>
                      <a:pt x="15" y="11"/>
                      <a:pt x="19" y="10"/>
                      <a:pt x="19" y="10"/>
                    </a:cubicBezTo>
                    <a:cubicBezTo>
                      <a:pt x="20" y="10"/>
                      <a:pt x="22" y="11"/>
                      <a:pt x="22" y="9"/>
                    </a:cubicBezTo>
                    <a:cubicBezTo>
                      <a:pt x="21" y="6"/>
                      <a:pt x="22" y="6"/>
                      <a:pt x="2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0" name="Freeform 506">
                <a:extLst>
                  <a:ext uri="{FF2B5EF4-FFF2-40B4-BE49-F238E27FC236}">
                    <a16:creationId xmlns:a16="http://schemas.microsoft.com/office/drawing/2014/main" id="{6E2E4DFA-388C-45D6-9ADF-327C60A6CA2E}"/>
                  </a:ext>
                </a:extLst>
              </p:cNvPr>
              <p:cNvSpPr>
                <a:spLocks/>
              </p:cNvSpPr>
              <p:nvPr/>
            </p:nvSpPr>
            <p:spPr bwMode="auto">
              <a:xfrm>
                <a:off x="7199" y="3025"/>
                <a:ext cx="8" cy="6"/>
              </a:xfrm>
              <a:custGeom>
                <a:avLst/>
                <a:gdLst>
                  <a:gd name="T0" fmla="*/ 4 w 6"/>
                  <a:gd name="T1" fmla="*/ 1 h 4"/>
                  <a:gd name="T2" fmla="*/ 1 w 6"/>
                  <a:gd name="T3" fmla="*/ 3 h 4"/>
                  <a:gd name="T4" fmla="*/ 1 w 6"/>
                  <a:gd name="T5" fmla="*/ 4 h 4"/>
                  <a:gd name="T6" fmla="*/ 3 w 6"/>
                  <a:gd name="T7" fmla="*/ 3 h 4"/>
                  <a:gd name="T8" fmla="*/ 4 w 6"/>
                  <a:gd name="T9" fmla="*/ 1 h 4"/>
                </a:gdLst>
                <a:ahLst/>
                <a:cxnLst>
                  <a:cxn ang="0">
                    <a:pos x="T0" y="T1"/>
                  </a:cxn>
                  <a:cxn ang="0">
                    <a:pos x="T2" y="T3"/>
                  </a:cxn>
                  <a:cxn ang="0">
                    <a:pos x="T4" y="T5"/>
                  </a:cxn>
                  <a:cxn ang="0">
                    <a:pos x="T6" y="T7"/>
                  </a:cxn>
                  <a:cxn ang="0">
                    <a:pos x="T8" y="T9"/>
                  </a:cxn>
                </a:cxnLst>
                <a:rect l="0" t="0" r="r" b="b"/>
                <a:pathLst>
                  <a:path w="6" h="4">
                    <a:moveTo>
                      <a:pt x="4" y="1"/>
                    </a:moveTo>
                    <a:cubicBezTo>
                      <a:pt x="2" y="1"/>
                      <a:pt x="1" y="2"/>
                      <a:pt x="1" y="3"/>
                    </a:cubicBezTo>
                    <a:cubicBezTo>
                      <a:pt x="0" y="4"/>
                      <a:pt x="0" y="4"/>
                      <a:pt x="1" y="4"/>
                    </a:cubicBezTo>
                    <a:cubicBezTo>
                      <a:pt x="1" y="4"/>
                      <a:pt x="2" y="4"/>
                      <a:pt x="3" y="3"/>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1" name="Freeform 507">
                <a:extLst>
                  <a:ext uri="{FF2B5EF4-FFF2-40B4-BE49-F238E27FC236}">
                    <a16:creationId xmlns:a16="http://schemas.microsoft.com/office/drawing/2014/main" id="{F884DB44-CB99-447F-8611-A49302EDDD3A}"/>
                  </a:ext>
                </a:extLst>
              </p:cNvPr>
              <p:cNvSpPr>
                <a:spLocks/>
              </p:cNvSpPr>
              <p:nvPr/>
            </p:nvSpPr>
            <p:spPr bwMode="auto">
              <a:xfrm>
                <a:off x="7185" y="3051"/>
                <a:ext cx="3" cy="4"/>
              </a:xfrm>
              <a:custGeom>
                <a:avLst/>
                <a:gdLst>
                  <a:gd name="T0" fmla="*/ 1 w 2"/>
                  <a:gd name="T1" fmla="*/ 1 h 3"/>
                  <a:gd name="T2" fmla="*/ 2 w 2"/>
                  <a:gd name="T3" fmla="*/ 3 h 3"/>
                  <a:gd name="T4" fmla="*/ 1 w 2"/>
                  <a:gd name="T5" fmla="*/ 1 h 3"/>
                </a:gdLst>
                <a:ahLst/>
                <a:cxnLst>
                  <a:cxn ang="0">
                    <a:pos x="T0" y="T1"/>
                  </a:cxn>
                  <a:cxn ang="0">
                    <a:pos x="T2" y="T3"/>
                  </a:cxn>
                  <a:cxn ang="0">
                    <a:pos x="T4" y="T5"/>
                  </a:cxn>
                </a:cxnLst>
                <a:rect l="0" t="0" r="r" b="b"/>
                <a:pathLst>
                  <a:path w="2" h="3">
                    <a:moveTo>
                      <a:pt x="1" y="1"/>
                    </a:moveTo>
                    <a:cubicBezTo>
                      <a:pt x="0" y="0"/>
                      <a:pt x="1" y="2"/>
                      <a:pt x="2" y="3"/>
                    </a:cubicBezTo>
                    <a:cubicBezTo>
                      <a:pt x="2" y="3"/>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2" name="Freeform 508">
                <a:extLst>
                  <a:ext uri="{FF2B5EF4-FFF2-40B4-BE49-F238E27FC236}">
                    <a16:creationId xmlns:a16="http://schemas.microsoft.com/office/drawing/2014/main" id="{305AED2E-3DF3-49E5-BE80-EDC965214F24}"/>
                  </a:ext>
                </a:extLst>
              </p:cNvPr>
              <p:cNvSpPr>
                <a:spLocks/>
              </p:cNvSpPr>
              <p:nvPr/>
            </p:nvSpPr>
            <p:spPr bwMode="auto">
              <a:xfrm>
                <a:off x="7175" y="3044"/>
                <a:ext cx="2"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3" name="Freeform 509">
                <a:extLst>
                  <a:ext uri="{FF2B5EF4-FFF2-40B4-BE49-F238E27FC236}">
                    <a16:creationId xmlns:a16="http://schemas.microsoft.com/office/drawing/2014/main" id="{EF5E0284-50CB-42F4-9320-EC4B70F632B7}"/>
                  </a:ext>
                </a:extLst>
              </p:cNvPr>
              <p:cNvSpPr>
                <a:spLocks/>
              </p:cNvSpPr>
              <p:nvPr/>
            </p:nvSpPr>
            <p:spPr bwMode="auto">
              <a:xfrm>
                <a:off x="6910" y="3809"/>
                <a:ext cx="9" cy="11"/>
              </a:xfrm>
              <a:custGeom>
                <a:avLst/>
                <a:gdLst>
                  <a:gd name="T0" fmla="*/ 6 w 7"/>
                  <a:gd name="T1" fmla="*/ 1 h 8"/>
                  <a:gd name="T2" fmla="*/ 4 w 7"/>
                  <a:gd name="T3" fmla="*/ 2 h 8"/>
                  <a:gd name="T4" fmla="*/ 3 w 7"/>
                  <a:gd name="T5" fmla="*/ 4 h 8"/>
                  <a:gd name="T6" fmla="*/ 4 w 7"/>
                  <a:gd name="T7" fmla="*/ 6 h 8"/>
                  <a:gd name="T8" fmla="*/ 6 w 7"/>
                  <a:gd name="T9" fmla="*/ 5 h 8"/>
                  <a:gd name="T10" fmla="*/ 6 w 7"/>
                  <a:gd name="T11" fmla="*/ 2 h 8"/>
                  <a:gd name="T12" fmla="*/ 6 w 7"/>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1"/>
                    </a:moveTo>
                    <a:cubicBezTo>
                      <a:pt x="5" y="0"/>
                      <a:pt x="5" y="1"/>
                      <a:pt x="4" y="2"/>
                    </a:cubicBezTo>
                    <a:cubicBezTo>
                      <a:pt x="4" y="4"/>
                      <a:pt x="4" y="3"/>
                      <a:pt x="3" y="4"/>
                    </a:cubicBezTo>
                    <a:cubicBezTo>
                      <a:pt x="2" y="5"/>
                      <a:pt x="0" y="6"/>
                      <a:pt x="4" y="6"/>
                    </a:cubicBezTo>
                    <a:cubicBezTo>
                      <a:pt x="4" y="6"/>
                      <a:pt x="7" y="8"/>
                      <a:pt x="6" y="5"/>
                    </a:cubicBezTo>
                    <a:cubicBezTo>
                      <a:pt x="4" y="3"/>
                      <a:pt x="5" y="3"/>
                      <a:pt x="6" y="2"/>
                    </a:cubicBezTo>
                    <a:cubicBezTo>
                      <a:pt x="7" y="1"/>
                      <a:pt x="7"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4" name="Freeform 510">
                <a:extLst>
                  <a:ext uri="{FF2B5EF4-FFF2-40B4-BE49-F238E27FC236}">
                    <a16:creationId xmlns:a16="http://schemas.microsoft.com/office/drawing/2014/main" id="{8986B3E1-7B7B-4DC7-8032-2DD19BA27537}"/>
                  </a:ext>
                </a:extLst>
              </p:cNvPr>
              <p:cNvSpPr>
                <a:spLocks/>
              </p:cNvSpPr>
              <p:nvPr/>
            </p:nvSpPr>
            <p:spPr bwMode="auto">
              <a:xfrm>
                <a:off x="6976" y="3861"/>
                <a:ext cx="4" cy="4"/>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2"/>
                      <a:pt x="2" y="3"/>
                      <a:pt x="3" y="2"/>
                    </a:cubicBezTo>
                    <a:cubicBezTo>
                      <a:pt x="3"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5" name="Freeform 511">
                <a:extLst>
                  <a:ext uri="{FF2B5EF4-FFF2-40B4-BE49-F238E27FC236}">
                    <a16:creationId xmlns:a16="http://schemas.microsoft.com/office/drawing/2014/main" id="{03FED677-331B-47C5-8AFE-88518B707BDA}"/>
                  </a:ext>
                </a:extLst>
              </p:cNvPr>
              <p:cNvSpPr>
                <a:spLocks/>
              </p:cNvSpPr>
              <p:nvPr/>
            </p:nvSpPr>
            <p:spPr bwMode="auto">
              <a:xfrm>
                <a:off x="6944" y="3707"/>
                <a:ext cx="16" cy="18"/>
              </a:xfrm>
              <a:custGeom>
                <a:avLst/>
                <a:gdLst>
                  <a:gd name="T0" fmla="*/ 10 w 11"/>
                  <a:gd name="T1" fmla="*/ 6 h 13"/>
                  <a:gd name="T2" fmla="*/ 8 w 11"/>
                  <a:gd name="T3" fmla="*/ 5 h 13"/>
                  <a:gd name="T4" fmla="*/ 8 w 11"/>
                  <a:gd name="T5" fmla="*/ 3 h 13"/>
                  <a:gd name="T6" fmla="*/ 5 w 11"/>
                  <a:gd name="T7" fmla="*/ 1 h 13"/>
                  <a:gd name="T8" fmla="*/ 4 w 11"/>
                  <a:gd name="T9" fmla="*/ 4 h 13"/>
                  <a:gd name="T10" fmla="*/ 3 w 11"/>
                  <a:gd name="T11" fmla="*/ 8 h 13"/>
                  <a:gd name="T12" fmla="*/ 1 w 11"/>
                  <a:gd name="T13" fmla="*/ 12 h 13"/>
                  <a:gd name="T14" fmla="*/ 2 w 11"/>
                  <a:gd name="T15" fmla="*/ 11 h 13"/>
                  <a:gd name="T16" fmla="*/ 4 w 11"/>
                  <a:gd name="T17" fmla="*/ 10 h 13"/>
                  <a:gd name="T18" fmla="*/ 7 w 11"/>
                  <a:gd name="T19" fmla="*/ 10 h 13"/>
                  <a:gd name="T20" fmla="*/ 10 w 11"/>
                  <a:gd name="T21" fmla="*/ 9 h 13"/>
                  <a:gd name="T22" fmla="*/ 11 w 11"/>
                  <a:gd name="T23" fmla="*/ 7 h 13"/>
                  <a:gd name="T24" fmla="*/ 10 w 11"/>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6"/>
                    </a:moveTo>
                    <a:cubicBezTo>
                      <a:pt x="9" y="6"/>
                      <a:pt x="7" y="5"/>
                      <a:pt x="8" y="5"/>
                    </a:cubicBezTo>
                    <a:cubicBezTo>
                      <a:pt x="9" y="5"/>
                      <a:pt x="9" y="4"/>
                      <a:pt x="8" y="3"/>
                    </a:cubicBezTo>
                    <a:cubicBezTo>
                      <a:pt x="8" y="2"/>
                      <a:pt x="6" y="0"/>
                      <a:pt x="5" y="1"/>
                    </a:cubicBezTo>
                    <a:cubicBezTo>
                      <a:pt x="3" y="2"/>
                      <a:pt x="4" y="2"/>
                      <a:pt x="4" y="4"/>
                    </a:cubicBezTo>
                    <a:cubicBezTo>
                      <a:pt x="5" y="5"/>
                      <a:pt x="4" y="7"/>
                      <a:pt x="3" y="8"/>
                    </a:cubicBezTo>
                    <a:cubicBezTo>
                      <a:pt x="2" y="10"/>
                      <a:pt x="1" y="11"/>
                      <a:pt x="1" y="12"/>
                    </a:cubicBezTo>
                    <a:cubicBezTo>
                      <a:pt x="0" y="13"/>
                      <a:pt x="1" y="13"/>
                      <a:pt x="2" y="11"/>
                    </a:cubicBezTo>
                    <a:cubicBezTo>
                      <a:pt x="2" y="11"/>
                      <a:pt x="2" y="10"/>
                      <a:pt x="4" y="10"/>
                    </a:cubicBezTo>
                    <a:cubicBezTo>
                      <a:pt x="5" y="11"/>
                      <a:pt x="6" y="10"/>
                      <a:pt x="7" y="10"/>
                    </a:cubicBezTo>
                    <a:cubicBezTo>
                      <a:pt x="7" y="10"/>
                      <a:pt x="9" y="9"/>
                      <a:pt x="10" y="9"/>
                    </a:cubicBezTo>
                    <a:cubicBezTo>
                      <a:pt x="10" y="9"/>
                      <a:pt x="11" y="9"/>
                      <a:pt x="11" y="7"/>
                    </a:cubicBezTo>
                    <a:cubicBezTo>
                      <a:pt x="10" y="6"/>
                      <a:pt x="11"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6" name="Freeform 512">
                <a:extLst>
                  <a:ext uri="{FF2B5EF4-FFF2-40B4-BE49-F238E27FC236}">
                    <a16:creationId xmlns:a16="http://schemas.microsoft.com/office/drawing/2014/main" id="{870AACC6-EA1D-479D-B897-1C735DE11E44}"/>
                  </a:ext>
                </a:extLst>
              </p:cNvPr>
              <p:cNvSpPr>
                <a:spLocks/>
              </p:cNvSpPr>
              <p:nvPr/>
            </p:nvSpPr>
            <p:spPr bwMode="auto">
              <a:xfrm>
                <a:off x="6922" y="3555"/>
                <a:ext cx="165" cy="154"/>
              </a:xfrm>
              <a:custGeom>
                <a:avLst/>
                <a:gdLst>
                  <a:gd name="T0" fmla="*/ 115 w 119"/>
                  <a:gd name="T1" fmla="*/ 12 h 112"/>
                  <a:gd name="T2" fmla="*/ 116 w 119"/>
                  <a:gd name="T3" fmla="*/ 10 h 112"/>
                  <a:gd name="T4" fmla="*/ 112 w 119"/>
                  <a:gd name="T5" fmla="*/ 13 h 112"/>
                  <a:gd name="T6" fmla="*/ 111 w 119"/>
                  <a:gd name="T7" fmla="*/ 9 h 112"/>
                  <a:gd name="T8" fmla="*/ 102 w 119"/>
                  <a:gd name="T9" fmla="*/ 13 h 112"/>
                  <a:gd name="T10" fmla="*/ 97 w 119"/>
                  <a:gd name="T11" fmla="*/ 6 h 112"/>
                  <a:gd name="T12" fmla="*/ 94 w 119"/>
                  <a:gd name="T13" fmla="*/ 0 h 112"/>
                  <a:gd name="T14" fmla="*/ 87 w 119"/>
                  <a:gd name="T15" fmla="*/ 4 h 112"/>
                  <a:gd name="T16" fmla="*/ 83 w 119"/>
                  <a:gd name="T17" fmla="*/ 17 h 112"/>
                  <a:gd name="T18" fmla="*/ 75 w 119"/>
                  <a:gd name="T19" fmla="*/ 23 h 112"/>
                  <a:gd name="T20" fmla="*/ 69 w 119"/>
                  <a:gd name="T21" fmla="*/ 39 h 112"/>
                  <a:gd name="T22" fmla="*/ 38 w 119"/>
                  <a:gd name="T23" fmla="*/ 61 h 112"/>
                  <a:gd name="T24" fmla="*/ 27 w 119"/>
                  <a:gd name="T25" fmla="*/ 66 h 112"/>
                  <a:gd name="T26" fmla="*/ 21 w 119"/>
                  <a:gd name="T27" fmla="*/ 74 h 112"/>
                  <a:gd name="T28" fmla="*/ 16 w 119"/>
                  <a:gd name="T29" fmla="*/ 77 h 112"/>
                  <a:gd name="T30" fmla="*/ 14 w 119"/>
                  <a:gd name="T31" fmla="*/ 81 h 112"/>
                  <a:gd name="T32" fmla="*/ 11 w 119"/>
                  <a:gd name="T33" fmla="*/ 82 h 112"/>
                  <a:gd name="T34" fmla="*/ 10 w 119"/>
                  <a:gd name="T35" fmla="*/ 84 h 112"/>
                  <a:gd name="T36" fmla="*/ 10 w 119"/>
                  <a:gd name="T37" fmla="*/ 87 h 112"/>
                  <a:gd name="T38" fmla="*/ 10 w 119"/>
                  <a:gd name="T39" fmla="*/ 90 h 112"/>
                  <a:gd name="T40" fmla="*/ 8 w 119"/>
                  <a:gd name="T41" fmla="*/ 88 h 112"/>
                  <a:gd name="T42" fmla="*/ 5 w 119"/>
                  <a:gd name="T43" fmla="*/ 91 h 112"/>
                  <a:gd name="T44" fmla="*/ 5 w 119"/>
                  <a:gd name="T45" fmla="*/ 93 h 112"/>
                  <a:gd name="T46" fmla="*/ 7 w 119"/>
                  <a:gd name="T47" fmla="*/ 94 h 112"/>
                  <a:gd name="T48" fmla="*/ 1 w 119"/>
                  <a:gd name="T49" fmla="*/ 98 h 112"/>
                  <a:gd name="T50" fmla="*/ 4 w 119"/>
                  <a:gd name="T51" fmla="*/ 98 h 112"/>
                  <a:gd name="T52" fmla="*/ 5 w 119"/>
                  <a:gd name="T53" fmla="*/ 100 h 112"/>
                  <a:gd name="T54" fmla="*/ 17 w 119"/>
                  <a:gd name="T55" fmla="*/ 103 h 112"/>
                  <a:gd name="T56" fmla="*/ 22 w 119"/>
                  <a:gd name="T57" fmla="*/ 107 h 112"/>
                  <a:gd name="T58" fmla="*/ 30 w 119"/>
                  <a:gd name="T59" fmla="*/ 111 h 112"/>
                  <a:gd name="T60" fmla="*/ 45 w 119"/>
                  <a:gd name="T61" fmla="*/ 110 h 112"/>
                  <a:gd name="T62" fmla="*/ 58 w 119"/>
                  <a:gd name="T63" fmla="*/ 99 h 112"/>
                  <a:gd name="T64" fmla="*/ 64 w 119"/>
                  <a:gd name="T65" fmla="*/ 96 h 112"/>
                  <a:gd name="T66" fmla="*/ 62 w 119"/>
                  <a:gd name="T67" fmla="*/ 93 h 112"/>
                  <a:gd name="T68" fmla="*/ 71 w 119"/>
                  <a:gd name="T69" fmla="*/ 76 h 112"/>
                  <a:gd name="T70" fmla="*/ 72 w 119"/>
                  <a:gd name="T71" fmla="*/ 69 h 112"/>
                  <a:gd name="T72" fmla="*/ 89 w 119"/>
                  <a:gd name="T73" fmla="*/ 59 h 112"/>
                  <a:gd name="T74" fmla="*/ 91 w 119"/>
                  <a:gd name="T75" fmla="*/ 59 h 112"/>
                  <a:gd name="T76" fmla="*/ 95 w 119"/>
                  <a:gd name="T77" fmla="*/ 60 h 112"/>
                  <a:gd name="T78" fmla="*/ 98 w 119"/>
                  <a:gd name="T79" fmla="*/ 57 h 112"/>
                  <a:gd name="T80" fmla="*/ 95 w 119"/>
                  <a:gd name="T81" fmla="*/ 56 h 112"/>
                  <a:gd name="T82" fmla="*/ 95 w 119"/>
                  <a:gd name="T83" fmla="*/ 49 h 112"/>
                  <a:gd name="T84" fmla="*/ 115 w 119"/>
                  <a:gd name="T85" fmla="*/ 24 h 112"/>
                  <a:gd name="T86" fmla="*/ 115 w 119"/>
                  <a:gd name="T87" fmla="*/ 15 h 112"/>
                  <a:gd name="T88" fmla="*/ 113 w 119"/>
                  <a:gd name="T89" fmla="*/ 1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 h="112">
                    <a:moveTo>
                      <a:pt x="113" y="13"/>
                    </a:moveTo>
                    <a:cubicBezTo>
                      <a:pt x="115" y="12"/>
                      <a:pt x="115" y="12"/>
                      <a:pt x="115" y="12"/>
                    </a:cubicBezTo>
                    <a:cubicBezTo>
                      <a:pt x="115" y="11"/>
                      <a:pt x="116" y="11"/>
                      <a:pt x="117" y="10"/>
                    </a:cubicBezTo>
                    <a:cubicBezTo>
                      <a:pt x="117" y="9"/>
                      <a:pt x="118" y="9"/>
                      <a:pt x="116" y="10"/>
                    </a:cubicBezTo>
                    <a:cubicBezTo>
                      <a:pt x="114" y="10"/>
                      <a:pt x="110" y="12"/>
                      <a:pt x="112" y="12"/>
                    </a:cubicBezTo>
                    <a:cubicBezTo>
                      <a:pt x="113" y="12"/>
                      <a:pt x="114" y="12"/>
                      <a:pt x="112" y="13"/>
                    </a:cubicBezTo>
                    <a:cubicBezTo>
                      <a:pt x="110" y="14"/>
                      <a:pt x="110" y="14"/>
                      <a:pt x="110" y="12"/>
                    </a:cubicBezTo>
                    <a:cubicBezTo>
                      <a:pt x="111" y="11"/>
                      <a:pt x="111" y="10"/>
                      <a:pt x="111" y="9"/>
                    </a:cubicBezTo>
                    <a:cubicBezTo>
                      <a:pt x="112" y="8"/>
                      <a:pt x="113" y="7"/>
                      <a:pt x="111" y="8"/>
                    </a:cubicBezTo>
                    <a:cubicBezTo>
                      <a:pt x="110" y="9"/>
                      <a:pt x="103" y="12"/>
                      <a:pt x="102" y="13"/>
                    </a:cubicBezTo>
                    <a:cubicBezTo>
                      <a:pt x="100" y="15"/>
                      <a:pt x="100" y="13"/>
                      <a:pt x="100" y="11"/>
                    </a:cubicBezTo>
                    <a:cubicBezTo>
                      <a:pt x="100" y="9"/>
                      <a:pt x="99" y="7"/>
                      <a:pt x="97" y="6"/>
                    </a:cubicBezTo>
                    <a:cubicBezTo>
                      <a:pt x="95" y="6"/>
                      <a:pt x="94" y="5"/>
                      <a:pt x="94" y="2"/>
                    </a:cubicBezTo>
                    <a:cubicBezTo>
                      <a:pt x="95" y="0"/>
                      <a:pt x="95" y="1"/>
                      <a:pt x="94" y="0"/>
                    </a:cubicBezTo>
                    <a:cubicBezTo>
                      <a:pt x="93" y="0"/>
                      <a:pt x="92" y="0"/>
                      <a:pt x="91" y="1"/>
                    </a:cubicBezTo>
                    <a:cubicBezTo>
                      <a:pt x="90" y="2"/>
                      <a:pt x="88" y="3"/>
                      <a:pt x="87" y="4"/>
                    </a:cubicBezTo>
                    <a:cubicBezTo>
                      <a:pt x="87" y="5"/>
                      <a:pt x="86" y="6"/>
                      <a:pt x="85" y="9"/>
                    </a:cubicBezTo>
                    <a:cubicBezTo>
                      <a:pt x="85" y="12"/>
                      <a:pt x="85" y="15"/>
                      <a:pt x="83" y="17"/>
                    </a:cubicBezTo>
                    <a:cubicBezTo>
                      <a:pt x="82" y="19"/>
                      <a:pt x="79" y="21"/>
                      <a:pt x="78" y="22"/>
                    </a:cubicBezTo>
                    <a:cubicBezTo>
                      <a:pt x="76" y="22"/>
                      <a:pt x="75" y="22"/>
                      <a:pt x="75" y="23"/>
                    </a:cubicBezTo>
                    <a:cubicBezTo>
                      <a:pt x="74" y="25"/>
                      <a:pt x="73" y="31"/>
                      <a:pt x="72" y="32"/>
                    </a:cubicBezTo>
                    <a:cubicBezTo>
                      <a:pt x="72" y="33"/>
                      <a:pt x="71" y="38"/>
                      <a:pt x="69" y="39"/>
                    </a:cubicBezTo>
                    <a:cubicBezTo>
                      <a:pt x="67" y="40"/>
                      <a:pt x="60" y="45"/>
                      <a:pt x="58" y="47"/>
                    </a:cubicBezTo>
                    <a:cubicBezTo>
                      <a:pt x="56" y="48"/>
                      <a:pt x="38" y="60"/>
                      <a:pt x="38" y="61"/>
                    </a:cubicBezTo>
                    <a:cubicBezTo>
                      <a:pt x="37" y="61"/>
                      <a:pt x="34" y="62"/>
                      <a:pt x="31" y="63"/>
                    </a:cubicBezTo>
                    <a:cubicBezTo>
                      <a:pt x="29" y="63"/>
                      <a:pt x="28" y="64"/>
                      <a:pt x="27" y="66"/>
                    </a:cubicBezTo>
                    <a:cubicBezTo>
                      <a:pt x="26" y="68"/>
                      <a:pt x="25" y="69"/>
                      <a:pt x="23" y="70"/>
                    </a:cubicBezTo>
                    <a:cubicBezTo>
                      <a:pt x="21" y="71"/>
                      <a:pt x="20" y="72"/>
                      <a:pt x="21" y="74"/>
                    </a:cubicBezTo>
                    <a:cubicBezTo>
                      <a:pt x="22" y="75"/>
                      <a:pt x="22" y="75"/>
                      <a:pt x="21" y="75"/>
                    </a:cubicBezTo>
                    <a:cubicBezTo>
                      <a:pt x="20" y="76"/>
                      <a:pt x="17" y="77"/>
                      <a:pt x="16" y="77"/>
                    </a:cubicBezTo>
                    <a:cubicBezTo>
                      <a:pt x="16" y="78"/>
                      <a:pt x="14" y="78"/>
                      <a:pt x="14" y="79"/>
                    </a:cubicBezTo>
                    <a:cubicBezTo>
                      <a:pt x="15" y="80"/>
                      <a:pt x="15" y="81"/>
                      <a:pt x="14" y="81"/>
                    </a:cubicBezTo>
                    <a:cubicBezTo>
                      <a:pt x="12" y="81"/>
                      <a:pt x="11" y="81"/>
                      <a:pt x="12" y="81"/>
                    </a:cubicBezTo>
                    <a:cubicBezTo>
                      <a:pt x="13" y="82"/>
                      <a:pt x="12" y="82"/>
                      <a:pt x="11" y="82"/>
                    </a:cubicBezTo>
                    <a:cubicBezTo>
                      <a:pt x="10" y="83"/>
                      <a:pt x="9" y="82"/>
                      <a:pt x="10" y="83"/>
                    </a:cubicBezTo>
                    <a:cubicBezTo>
                      <a:pt x="10" y="84"/>
                      <a:pt x="10" y="84"/>
                      <a:pt x="10" y="84"/>
                    </a:cubicBezTo>
                    <a:cubicBezTo>
                      <a:pt x="9" y="84"/>
                      <a:pt x="9" y="85"/>
                      <a:pt x="9" y="85"/>
                    </a:cubicBezTo>
                    <a:cubicBezTo>
                      <a:pt x="9" y="86"/>
                      <a:pt x="10" y="86"/>
                      <a:pt x="10" y="87"/>
                    </a:cubicBezTo>
                    <a:cubicBezTo>
                      <a:pt x="9" y="87"/>
                      <a:pt x="10" y="88"/>
                      <a:pt x="10" y="88"/>
                    </a:cubicBezTo>
                    <a:cubicBezTo>
                      <a:pt x="11" y="89"/>
                      <a:pt x="11" y="91"/>
                      <a:pt x="10" y="90"/>
                    </a:cubicBezTo>
                    <a:cubicBezTo>
                      <a:pt x="9" y="88"/>
                      <a:pt x="10" y="88"/>
                      <a:pt x="9" y="88"/>
                    </a:cubicBezTo>
                    <a:cubicBezTo>
                      <a:pt x="9" y="88"/>
                      <a:pt x="9" y="89"/>
                      <a:pt x="8" y="88"/>
                    </a:cubicBezTo>
                    <a:cubicBezTo>
                      <a:pt x="7" y="87"/>
                      <a:pt x="5" y="87"/>
                      <a:pt x="5" y="88"/>
                    </a:cubicBezTo>
                    <a:cubicBezTo>
                      <a:pt x="4" y="90"/>
                      <a:pt x="4" y="92"/>
                      <a:pt x="5" y="91"/>
                    </a:cubicBezTo>
                    <a:cubicBezTo>
                      <a:pt x="6" y="91"/>
                      <a:pt x="9" y="91"/>
                      <a:pt x="7" y="92"/>
                    </a:cubicBezTo>
                    <a:cubicBezTo>
                      <a:pt x="5" y="92"/>
                      <a:pt x="4" y="93"/>
                      <a:pt x="5" y="93"/>
                    </a:cubicBezTo>
                    <a:cubicBezTo>
                      <a:pt x="6" y="93"/>
                      <a:pt x="7" y="93"/>
                      <a:pt x="6" y="93"/>
                    </a:cubicBezTo>
                    <a:cubicBezTo>
                      <a:pt x="6" y="94"/>
                      <a:pt x="5" y="94"/>
                      <a:pt x="7" y="94"/>
                    </a:cubicBezTo>
                    <a:cubicBezTo>
                      <a:pt x="9" y="94"/>
                      <a:pt x="8" y="94"/>
                      <a:pt x="6" y="95"/>
                    </a:cubicBezTo>
                    <a:cubicBezTo>
                      <a:pt x="5" y="95"/>
                      <a:pt x="0" y="97"/>
                      <a:pt x="1" y="98"/>
                    </a:cubicBezTo>
                    <a:cubicBezTo>
                      <a:pt x="1" y="99"/>
                      <a:pt x="1" y="100"/>
                      <a:pt x="2" y="99"/>
                    </a:cubicBezTo>
                    <a:cubicBezTo>
                      <a:pt x="3" y="97"/>
                      <a:pt x="4" y="98"/>
                      <a:pt x="4" y="98"/>
                    </a:cubicBezTo>
                    <a:cubicBezTo>
                      <a:pt x="3" y="99"/>
                      <a:pt x="2" y="102"/>
                      <a:pt x="3" y="100"/>
                    </a:cubicBezTo>
                    <a:cubicBezTo>
                      <a:pt x="5" y="99"/>
                      <a:pt x="6" y="99"/>
                      <a:pt x="5" y="100"/>
                    </a:cubicBezTo>
                    <a:cubicBezTo>
                      <a:pt x="5" y="101"/>
                      <a:pt x="3" y="102"/>
                      <a:pt x="4" y="103"/>
                    </a:cubicBezTo>
                    <a:cubicBezTo>
                      <a:pt x="5" y="103"/>
                      <a:pt x="5" y="104"/>
                      <a:pt x="17" y="103"/>
                    </a:cubicBezTo>
                    <a:cubicBezTo>
                      <a:pt x="17" y="103"/>
                      <a:pt x="18" y="103"/>
                      <a:pt x="19" y="104"/>
                    </a:cubicBezTo>
                    <a:cubicBezTo>
                      <a:pt x="20" y="106"/>
                      <a:pt x="20" y="107"/>
                      <a:pt x="22" y="107"/>
                    </a:cubicBezTo>
                    <a:cubicBezTo>
                      <a:pt x="25" y="107"/>
                      <a:pt x="29" y="107"/>
                      <a:pt x="29" y="109"/>
                    </a:cubicBezTo>
                    <a:cubicBezTo>
                      <a:pt x="28" y="110"/>
                      <a:pt x="28" y="110"/>
                      <a:pt x="30" y="111"/>
                    </a:cubicBezTo>
                    <a:cubicBezTo>
                      <a:pt x="32" y="111"/>
                      <a:pt x="34" y="111"/>
                      <a:pt x="35" y="112"/>
                    </a:cubicBezTo>
                    <a:cubicBezTo>
                      <a:pt x="37" y="112"/>
                      <a:pt x="43" y="112"/>
                      <a:pt x="45" y="110"/>
                    </a:cubicBezTo>
                    <a:cubicBezTo>
                      <a:pt x="48" y="108"/>
                      <a:pt x="51" y="108"/>
                      <a:pt x="53" y="105"/>
                    </a:cubicBezTo>
                    <a:cubicBezTo>
                      <a:pt x="55" y="101"/>
                      <a:pt x="56" y="100"/>
                      <a:pt x="58" y="99"/>
                    </a:cubicBezTo>
                    <a:cubicBezTo>
                      <a:pt x="60" y="98"/>
                      <a:pt x="62" y="98"/>
                      <a:pt x="63" y="97"/>
                    </a:cubicBezTo>
                    <a:cubicBezTo>
                      <a:pt x="64" y="97"/>
                      <a:pt x="65" y="97"/>
                      <a:pt x="64" y="96"/>
                    </a:cubicBezTo>
                    <a:cubicBezTo>
                      <a:pt x="62" y="96"/>
                      <a:pt x="62" y="97"/>
                      <a:pt x="62" y="97"/>
                    </a:cubicBezTo>
                    <a:cubicBezTo>
                      <a:pt x="61" y="97"/>
                      <a:pt x="61" y="96"/>
                      <a:pt x="62" y="93"/>
                    </a:cubicBezTo>
                    <a:cubicBezTo>
                      <a:pt x="63" y="91"/>
                      <a:pt x="67" y="86"/>
                      <a:pt x="68" y="83"/>
                    </a:cubicBezTo>
                    <a:cubicBezTo>
                      <a:pt x="70" y="81"/>
                      <a:pt x="71" y="78"/>
                      <a:pt x="71" y="76"/>
                    </a:cubicBezTo>
                    <a:cubicBezTo>
                      <a:pt x="70" y="74"/>
                      <a:pt x="70" y="73"/>
                      <a:pt x="71" y="72"/>
                    </a:cubicBezTo>
                    <a:cubicBezTo>
                      <a:pt x="72" y="71"/>
                      <a:pt x="71" y="70"/>
                      <a:pt x="72" y="69"/>
                    </a:cubicBezTo>
                    <a:cubicBezTo>
                      <a:pt x="72" y="68"/>
                      <a:pt x="72" y="68"/>
                      <a:pt x="74" y="67"/>
                    </a:cubicBezTo>
                    <a:cubicBezTo>
                      <a:pt x="75" y="67"/>
                      <a:pt x="88" y="59"/>
                      <a:pt x="89" y="59"/>
                    </a:cubicBezTo>
                    <a:cubicBezTo>
                      <a:pt x="90" y="58"/>
                      <a:pt x="91" y="58"/>
                      <a:pt x="92" y="58"/>
                    </a:cubicBezTo>
                    <a:cubicBezTo>
                      <a:pt x="92" y="59"/>
                      <a:pt x="92" y="59"/>
                      <a:pt x="91" y="59"/>
                    </a:cubicBezTo>
                    <a:cubicBezTo>
                      <a:pt x="90" y="59"/>
                      <a:pt x="89" y="60"/>
                      <a:pt x="92" y="60"/>
                    </a:cubicBezTo>
                    <a:cubicBezTo>
                      <a:pt x="95" y="60"/>
                      <a:pt x="94" y="60"/>
                      <a:pt x="95" y="60"/>
                    </a:cubicBezTo>
                    <a:cubicBezTo>
                      <a:pt x="96" y="60"/>
                      <a:pt x="97" y="62"/>
                      <a:pt x="98" y="60"/>
                    </a:cubicBezTo>
                    <a:cubicBezTo>
                      <a:pt x="99" y="57"/>
                      <a:pt x="99" y="57"/>
                      <a:pt x="98" y="57"/>
                    </a:cubicBezTo>
                    <a:cubicBezTo>
                      <a:pt x="97" y="56"/>
                      <a:pt x="97" y="57"/>
                      <a:pt x="96" y="56"/>
                    </a:cubicBezTo>
                    <a:cubicBezTo>
                      <a:pt x="95" y="55"/>
                      <a:pt x="95" y="56"/>
                      <a:pt x="95" y="56"/>
                    </a:cubicBezTo>
                    <a:cubicBezTo>
                      <a:pt x="94" y="56"/>
                      <a:pt x="93" y="56"/>
                      <a:pt x="93" y="55"/>
                    </a:cubicBezTo>
                    <a:cubicBezTo>
                      <a:pt x="93" y="54"/>
                      <a:pt x="93" y="51"/>
                      <a:pt x="95" y="49"/>
                    </a:cubicBezTo>
                    <a:cubicBezTo>
                      <a:pt x="97" y="47"/>
                      <a:pt x="102" y="41"/>
                      <a:pt x="106" y="36"/>
                    </a:cubicBezTo>
                    <a:cubicBezTo>
                      <a:pt x="109" y="31"/>
                      <a:pt x="114" y="26"/>
                      <a:pt x="115" y="24"/>
                    </a:cubicBezTo>
                    <a:cubicBezTo>
                      <a:pt x="116" y="23"/>
                      <a:pt x="118" y="23"/>
                      <a:pt x="116" y="19"/>
                    </a:cubicBezTo>
                    <a:cubicBezTo>
                      <a:pt x="114" y="16"/>
                      <a:pt x="113" y="15"/>
                      <a:pt x="115" y="15"/>
                    </a:cubicBezTo>
                    <a:cubicBezTo>
                      <a:pt x="116" y="14"/>
                      <a:pt x="119" y="12"/>
                      <a:pt x="116" y="13"/>
                    </a:cubicBezTo>
                    <a:cubicBezTo>
                      <a:pt x="114" y="14"/>
                      <a:pt x="112" y="14"/>
                      <a:pt x="11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7" name="Freeform 513">
                <a:extLst>
                  <a:ext uri="{FF2B5EF4-FFF2-40B4-BE49-F238E27FC236}">
                    <a16:creationId xmlns:a16="http://schemas.microsoft.com/office/drawing/2014/main" id="{1CA82F23-6F22-44B8-8713-5EF42D4C2E11}"/>
                  </a:ext>
                </a:extLst>
              </p:cNvPr>
              <p:cNvSpPr>
                <a:spLocks/>
              </p:cNvSpPr>
              <p:nvPr/>
            </p:nvSpPr>
            <p:spPr bwMode="auto">
              <a:xfrm>
                <a:off x="7049" y="3411"/>
                <a:ext cx="122" cy="171"/>
              </a:xfrm>
              <a:custGeom>
                <a:avLst/>
                <a:gdLst>
                  <a:gd name="T0" fmla="*/ 76 w 88"/>
                  <a:gd name="T1" fmla="*/ 58 h 125"/>
                  <a:gd name="T2" fmla="*/ 55 w 88"/>
                  <a:gd name="T3" fmla="*/ 56 h 125"/>
                  <a:gd name="T4" fmla="*/ 51 w 88"/>
                  <a:gd name="T5" fmla="*/ 55 h 125"/>
                  <a:gd name="T6" fmla="*/ 47 w 88"/>
                  <a:gd name="T7" fmla="*/ 41 h 125"/>
                  <a:gd name="T8" fmla="*/ 45 w 88"/>
                  <a:gd name="T9" fmla="*/ 39 h 125"/>
                  <a:gd name="T10" fmla="*/ 43 w 88"/>
                  <a:gd name="T11" fmla="*/ 37 h 125"/>
                  <a:gd name="T12" fmla="*/ 43 w 88"/>
                  <a:gd name="T13" fmla="*/ 44 h 125"/>
                  <a:gd name="T14" fmla="*/ 37 w 88"/>
                  <a:gd name="T15" fmla="*/ 44 h 125"/>
                  <a:gd name="T16" fmla="*/ 32 w 88"/>
                  <a:gd name="T17" fmla="*/ 42 h 125"/>
                  <a:gd name="T18" fmla="*/ 32 w 88"/>
                  <a:gd name="T19" fmla="*/ 37 h 125"/>
                  <a:gd name="T20" fmla="*/ 31 w 88"/>
                  <a:gd name="T21" fmla="*/ 31 h 125"/>
                  <a:gd name="T22" fmla="*/ 26 w 88"/>
                  <a:gd name="T23" fmla="*/ 25 h 125"/>
                  <a:gd name="T24" fmla="*/ 26 w 88"/>
                  <a:gd name="T25" fmla="*/ 20 h 125"/>
                  <a:gd name="T26" fmla="*/ 24 w 88"/>
                  <a:gd name="T27" fmla="*/ 15 h 125"/>
                  <a:gd name="T28" fmla="*/ 21 w 88"/>
                  <a:gd name="T29" fmla="*/ 13 h 125"/>
                  <a:gd name="T30" fmla="*/ 17 w 88"/>
                  <a:gd name="T31" fmla="*/ 10 h 125"/>
                  <a:gd name="T32" fmla="*/ 12 w 88"/>
                  <a:gd name="T33" fmla="*/ 8 h 125"/>
                  <a:gd name="T34" fmla="*/ 10 w 88"/>
                  <a:gd name="T35" fmla="*/ 10 h 125"/>
                  <a:gd name="T36" fmla="*/ 5 w 88"/>
                  <a:gd name="T37" fmla="*/ 4 h 125"/>
                  <a:gd name="T38" fmla="*/ 6 w 88"/>
                  <a:gd name="T39" fmla="*/ 1 h 125"/>
                  <a:gd name="T40" fmla="*/ 6 w 88"/>
                  <a:gd name="T41" fmla="*/ 7 h 125"/>
                  <a:gd name="T42" fmla="*/ 11 w 88"/>
                  <a:gd name="T43" fmla="*/ 18 h 125"/>
                  <a:gd name="T44" fmla="*/ 14 w 88"/>
                  <a:gd name="T45" fmla="*/ 20 h 125"/>
                  <a:gd name="T46" fmla="*/ 22 w 88"/>
                  <a:gd name="T47" fmla="*/ 34 h 125"/>
                  <a:gd name="T48" fmla="*/ 23 w 88"/>
                  <a:gd name="T49" fmla="*/ 31 h 125"/>
                  <a:gd name="T50" fmla="*/ 25 w 88"/>
                  <a:gd name="T51" fmla="*/ 31 h 125"/>
                  <a:gd name="T52" fmla="*/ 25 w 88"/>
                  <a:gd name="T53" fmla="*/ 33 h 125"/>
                  <a:gd name="T54" fmla="*/ 24 w 88"/>
                  <a:gd name="T55" fmla="*/ 36 h 125"/>
                  <a:gd name="T56" fmla="*/ 28 w 88"/>
                  <a:gd name="T57" fmla="*/ 45 h 125"/>
                  <a:gd name="T58" fmla="*/ 33 w 88"/>
                  <a:gd name="T59" fmla="*/ 45 h 125"/>
                  <a:gd name="T60" fmla="*/ 31 w 88"/>
                  <a:gd name="T61" fmla="*/ 48 h 125"/>
                  <a:gd name="T62" fmla="*/ 34 w 88"/>
                  <a:gd name="T63" fmla="*/ 57 h 125"/>
                  <a:gd name="T64" fmla="*/ 33 w 88"/>
                  <a:gd name="T65" fmla="*/ 61 h 125"/>
                  <a:gd name="T66" fmla="*/ 33 w 88"/>
                  <a:gd name="T67" fmla="*/ 64 h 125"/>
                  <a:gd name="T68" fmla="*/ 25 w 88"/>
                  <a:gd name="T69" fmla="*/ 79 h 125"/>
                  <a:gd name="T70" fmla="*/ 17 w 88"/>
                  <a:gd name="T71" fmla="*/ 85 h 125"/>
                  <a:gd name="T72" fmla="*/ 39 w 88"/>
                  <a:gd name="T73" fmla="*/ 102 h 125"/>
                  <a:gd name="T74" fmla="*/ 30 w 88"/>
                  <a:gd name="T75" fmla="*/ 120 h 125"/>
                  <a:gd name="T76" fmla="*/ 33 w 88"/>
                  <a:gd name="T77" fmla="*/ 120 h 125"/>
                  <a:gd name="T78" fmla="*/ 39 w 88"/>
                  <a:gd name="T79" fmla="*/ 123 h 125"/>
                  <a:gd name="T80" fmla="*/ 50 w 88"/>
                  <a:gd name="T81" fmla="*/ 118 h 125"/>
                  <a:gd name="T82" fmla="*/ 61 w 88"/>
                  <a:gd name="T83" fmla="*/ 102 h 125"/>
                  <a:gd name="T84" fmla="*/ 65 w 88"/>
                  <a:gd name="T85" fmla="*/ 90 h 125"/>
                  <a:gd name="T86" fmla="*/ 77 w 88"/>
                  <a:gd name="T87" fmla="*/ 80 h 125"/>
                  <a:gd name="T88" fmla="*/ 79 w 88"/>
                  <a:gd name="T89" fmla="*/ 82 h 125"/>
                  <a:gd name="T90" fmla="*/ 82 w 88"/>
                  <a:gd name="T91" fmla="*/ 73 h 125"/>
                  <a:gd name="T92" fmla="*/ 87 w 88"/>
                  <a:gd name="T93"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125">
                    <a:moveTo>
                      <a:pt x="83" y="54"/>
                    </a:moveTo>
                    <a:cubicBezTo>
                      <a:pt x="81" y="54"/>
                      <a:pt x="80" y="55"/>
                      <a:pt x="76" y="58"/>
                    </a:cubicBezTo>
                    <a:cubicBezTo>
                      <a:pt x="72" y="61"/>
                      <a:pt x="71" y="61"/>
                      <a:pt x="68" y="62"/>
                    </a:cubicBezTo>
                    <a:cubicBezTo>
                      <a:pt x="66" y="62"/>
                      <a:pt x="55" y="57"/>
                      <a:pt x="55" y="56"/>
                    </a:cubicBezTo>
                    <a:cubicBezTo>
                      <a:pt x="54" y="56"/>
                      <a:pt x="54" y="56"/>
                      <a:pt x="53" y="56"/>
                    </a:cubicBezTo>
                    <a:cubicBezTo>
                      <a:pt x="52" y="56"/>
                      <a:pt x="52" y="56"/>
                      <a:pt x="51" y="55"/>
                    </a:cubicBezTo>
                    <a:cubicBezTo>
                      <a:pt x="50" y="54"/>
                      <a:pt x="49" y="48"/>
                      <a:pt x="49" y="46"/>
                    </a:cubicBezTo>
                    <a:cubicBezTo>
                      <a:pt x="48" y="45"/>
                      <a:pt x="48" y="42"/>
                      <a:pt x="47" y="41"/>
                    </a:cubicBezTo>
                    <a:cubicBezTo>
                      <a:pt x="46" y="41"/>
                      <a:pt x="46" y="40"/>
                      <a:pt x="47" y="40"/>
                    </a:cubicBezTo>
                    <a:cubicBezTo>
                      <a:pt x="48" y="40"/>
                      <a:pt x="46" y="39"/>
                      <a:pt x="45" y="39"/>
                    </a:cubicBezTo>
                    <a:cubicBezTo>
                      <a:pt x="44" y="39"/>
                      <a:pt x="44" y="39"/>
                      <a:pt x="44" y="38"/>
                    </a:cubicBezTo>
                    <a:cubicBezTo>
                      <a:pt x="44" y="37"/>
                      <a:pt x="44" y="37"/>
                      <a:pt x="43" y="37"/>
                    </a:cubicBezTo>
                    <a:cubicBezTo>
                      <a:pt x="42" y="37"/>
                      <a:pt x="42" y="39"/>
                      <a:pt x="42" y="40"/>
                    </a:cubicBezTo>
                    <a:cubicBezTo>
                      <a:pt x="43" y="42"/>
                      <a:pt x="42" y="42"/>
                      <a:pt x="43" y="44"/>
                    </a:cubicBezTo>
                    <a:cubicBezTo>
                      <a:pt x="44" y="47"/>
                      <a:pt x="43" y="47"/>
                      <a:pt x="42" y="47"/>
                    </a:cubicBezTo>
                    <a:cubicBezTo>
                      <a:pt x="40" y="47"/>
                      <a:pt x="38" y="45"/>
                      <a:pt x="37" y="44"/>
                    </a:cubicBezTo>
                    <a:cubicBezTo>
                      <a:pt x="36" y="42"/>
                      <a:pt x="36" y="44"/>
                      <a:pt x="35" y="43"/>
                    </a:cubicBezTo>
                    <a:cubicBezTo>
                      <a:pt x="34" y="42"/>
                      <a:pt x="33" y="42"/>
                      <a:pt x="32" y="42"/>
                    </a:cubicBezTo>
                    <a:cubicBezTo>
                      <a:pt x="31" y="42"/>
                      <a:pt x="32" y="41"/>
                      <a:pt x="33" y="40"/>
                    </a:cubicBezTo>
                    <a:cubicBezTo>
                      <a:pt x="34" y="40"/>
                      <a:pt x="33" y="38"/>
                      <a:pt x="32" y="37"/>
                    </a:cubicBezTo>
                    <a:cubicBezTo>
                      <a:pt x="30" y="37"/>
                      <a:pt x="32" y="35"/>
                      <a:pt x="32" y="34"/>
                    </a:cubicBezTo>
                    <a:cubicBezTo>
                      <a:pt x="33" y="33"/>
                      <a:pt x="32" y="32"/>
                      <a:pt x="31" y="31"/>
                    </a:cubicBezTo>
                    <a:cubicBezTo>
                      <a:pt x="30" y="30"/>
                      <a:pt x="29" y="29"/>
                      <a:pt x="29" y="27"/>
                    </a:cubicBezTo>
                    <a:cubicBezTo>
                      <a:pt x="28" y="26"/>
                      <a:pt x="28" y="25"/>
                      <a:pt x="26" y="25"/>
                    </a:cubicBezTo>
                    <a:cubicBezTo>
                      <a:pt x="25" y="24"/>
                      <a:pt x="26" y="23"/>
                      <a:pt x="26" y="23"/>
                    </a:cubicBezTo>
                    <a:cubicBezTo>
                      <a:pt x="27" y="23"/>
                      <a:pt x="26" y="21"/>
                      <a:pt x="26" y="20"/>
                    </a:cubicBezTo>
                    <a:cubicBezTo>
                      <a:pt x="26" y="20"/>
                      <a:pt x="26" y="16"/>
                      <a:pt x="26" y="15"/>
                    </a:cubicBezTo>
                    <a:cubicBezTo>
                      <a:pt x="26" y="14"/>
                      <a:pt x="24" y="14"/>
                      <a:pt x="24" y="15"/>
                    </a:cubicBezTo>
                    <a:cubicBezTo>
                      <a:pt x="24" y="17"/>
                      <a:pt x="22" y="16"/>
                      <a:pt x="21" y="15"/>
                    </a:cubicBezTo>
                    <a:cubicBezTo>
                      <a:pt x="20" y="15"/>
                      <a:pt x="21" y="14"/>
                      <a:pt x="21" y="13"/>
                    </a:cubicBezTo>
                    <a:cubicBezTo>
                      <a:pt x="22" y="12"/>
                      <a:pt x="21" y="12"/>
                      <a:pt x="20" y="12"/>
                    </a:cubicBezTo>
                    <a:cubicBezTo>
                      <a:pt x="20" y="12"/>
                      <a:pt x="18" y="10"/>
                      <a:pt x="17" y="10"/>
                    </a:cubicBezTo>
                    <a:cubicBezTo>
                      <a:pt x="15" y="10"/>
                      <a:pt x="14" y="9"/>
                      <a:pt x="13" y="9"/>
                    </a:cubicBezTo>
                    <a:cubicBezTo>
                      <a:pt x="12" y="10"/>
                      <a:pt x="12" y="9"/>
                      <a:pt x="12" y="8"/>
                    </a:cubicBezTo>
                    <a:cubicBezTo>
                      <a:pt x="12" y="8"/>
                      <a:pt x="12" y="7"/>
                      <a:pt x="11" y="8"/>
                    </a:cubicBezTo>
                    <a:cubicBezTo>
                      <a:pt x="10" y="9"/>
                      <a:pt x="11" y="10"/>
                      <a:pt x="10" y="10"/>
                    </a:cubicBezTo>
                    <a:cubicBezTo>
                      <a:pt x="10" y="11"/>
                      <a:pt x="9" y="9"/>
                      <a:pt x="8" y="8"/>
                    </a:cubicBezTo>
                    <a:cubicBezTo>
                      <a:pt x="7" y="7"/>
                      <a:pt x="6" y="5"/>
                      <a:pt x="5" y="4"/>
                    </a:cubicBezTo>
                    <a:cubicBezTo>
                      <a:pt x="4" y="2"/>
                      <a:pt x="5" y="2"/>
                      <a:pt x="6" y="2"/>
                    </a:cubicBezTo>
                    <a:cubicBezTo>
                      <a:pt x="7" y="2"/>
                      <a:pt x="6" y="1"/>
                      <a:pt x="6" y="1"/>
                    </a:cubicBezTo>
                    <a:cubicBezTo>
                      <a:pt x="5" y="0"/>
                      <a:pt x="3" y="1"/>
                      <a:pt x="2" y="1"/>
                    </a:cubicBezTo>
                    <a:cubicBezTo>
                      <a:pt x="0" y="1"/>
                      <a:pt x="4" y="5"/>
                      <a:pt x="6" y="7"/>
                    </a:cubicBezTo>
                    <a:cubicBezTo>
                      <a:pt x="8" y="9"/>
                      <a:pt x="10" y="16"/>
                      <a:pt x="10" y="18"/>
                    </a:cubicBezTo>
                    <a:cubicBezTo>
                      <a:pt x="11" y="20"/>
                      <a:pt x="11" y="19"/>
                      <a:pt x="11" y="18"/>
                    </a:cubicBezTo>
                    <a:cubicBezTo>
                      <a:pt x="11" y="18"/>
                      <a:pt x="12" y="18"/>
                      <a:pt x="13" y="17"/>
                    </a:cubicBezTo>
                    <a:cubicBezTo>
                      <a:pt x="14" y="17"/>
                      <a:pt x="13" y="19"/>
                      <a:pt x="14" y="20"/>
                    </a:cubicBezTo>
                    <a:cubicBezTo>
                      <a:pt x="14" y="21"/>
                      <a:pt x="19" y="29"/>
                      <a:pt x="20" y="32"/>
                    </a:cubicBezTo>
                    <a:cubicBezTo>
                      <a:pt x="21" y="34"/>
                      <a:pt x="22" y="35"/>
                      <a:pt x="22" y="34"/>
                    </a:cubicBezTo>
                    <a:cubicBezTo>
                      <a:pt x="23" y="34"/>
                      <a:pt x="24" y="33"/>
                      <a:pt x="22" y="31"/>
                    </a:cubicBezTo>
                    <a:cubicBezTo>
                      <a:pt x="20" y="30"/>
                      <a:pt x="21" y="30"/>
                      <a:pt x="23" y="31"/>
                    </a:cubicBezTo>
                    <a:cubicBezTo>
                      <a:pt x="25" y="32"/>
                      <a:pt x="25" y="31"/>
                      <a:pt x="24" y="30"/>
                    </a:cubicBezTo>
                    <a:cubicBezTo>
                      <a:pt x="23" y="30"/>
                      <a:pt x="24" y="31"/>
                      <a:pt x="25" y="31"/>
                    </a:cubicBezTo>
                    <a:cubicBezTo>
                      <a:pt x="26" y="30"/>
                      <a:pt x="25" y="32"/>
                      <a:pt x="26" y="32"/>
                    </a:cubicBezTo>
                    <a:cubicBezTo>
                      <a:pt x="27" y="32"/>
                      <a:pt x="26" y="32"/>
                      <a:pt x="25" y="33"/>
                    </a:cubicBezTo>
                    <a:cubicBezTo>
                      <a:pt x="24" y="34"/>
                      <a:pt x="26" y="34"/>
                      <a:pt x="26" y="37"/>
                    </a:cubicBezTo>
                    <a:cubicBezTo>
                      <a:pt x="27" y="39"/>
                      <a:pt x="26" y="36"/>
                      <a:pt x="24" y="36"/>
                    </a:cubicBezTo>
                    <a:cubicBezTo>
                      <a:pt x="23" y="35"/>
                      <a:pt x="23" y="36"/>
                      <a:pt x="25" y="37"/>
                    </a:cubicBezTo>
                    <a:cubicBezTo>
                      <a:pt x="26" y="38"/>
                      <a:pt x="27" y="43"/>
                      <a:pt x="28" y="45"/>
                    </a:cubicBezTo>
                    <a:cubicBezTo>
                      <a:pt x="29" y="46"/>
                      <a:pt x="29" y="45"/>
                      <a:pt x="30" y="44"/>
                    </a:cubicBezTo>
                    <a:cubicBezTo>
                      <a:pt x="31" y="43"/>
                      <a:pt x="31" y="44"/>
                      <a:pt x="33" y="45"/>
                    </a:cubicBezTo>
                    <a:cubicBezTo>
                      <a:pt x="34" y="45"/>
                      <a:pt x="33" y="46"/>
                      <a:pt x="33" y="46"/>
                    </a:cubicBezTo>
                    <a:cubicBezTo>
                      <a:pt x="32" y="47"/>
                      <a:pt x="32" y="47"/>
                      <a:pt x="31" y="48"/>
                    </a:cubicBezTo>
                    <a:cubicBezTo>
                      <a:pt x="30" y="49"/>
                      <a:pt x="31" y="50"/>
                      <a:pt x="31" y="50"/>
                    </a:cubicBezTo>
                    <a:cubicBezTo>
                      <a:pt x="33" y="51"/>
                      <a:pt x="34" y="56"/>
                      <a:pt x="34" y="57"/>
                    </a:cubicBezTo>
                    <a:cubicBezTo>
                      <a:pt x="35" y="58"/>
                      <a:pt x="35" y="58"/>
                      <a:pt x="34" y="59"/>
                    </a:cubicBezTo>
                    <a:cubicBezTo>
                      <a:pt x="33" y="59"/>
                      <a:pt x="33" y="60"/>
                      <a:pt x="33" y="61"/>
                    </a:cubicBezTo>
                    <a:cubicBezTo>
                      <a:pt x="32" y="62"/>
                      <a:pt x="32" y="63"/>
                      <a:pt x="33" y="63"/>
                    </a:cubicBezTo>
                    <a:cubicBezTo>
                      <a:pt x="34" y="63"/>
                      <a:pt x="34" y="63"/>
                      <a:pt x="33" y="64"/>
                    </a:cubicBezTo>
                    <a:cubicBezTo>
                      <a:pt x="32" y="65"/>
                      <a:pt x="31" y="69"/>
                      <a:pt x="31" y="71"/>
                    </a:cubicBezTo>
                    <a:cubicBezTo>
                      <a:pt x="31" y="74"/>
                      <a:pt x="26" y="79"/>
                      <a:pt x="25" y="79"/>
                    </a:cubicBezTo>
                    <a:cubicBezTo>
                      <a:pt x="25" y="79"/>
                      <a:pt x="19" y="83"/>
                      <a:pt x="18" y="84"/>
                    </a:cubicBezTo>
                    <a:cubicBezTo>
                      <a:pt x="16" y="85"/>
                      <a:pt x="17" y="85"/>
                      <a:pt x="17" y="85"/>
                    </a:cubicBezTo>
                    <a:cubicBezTo>
                      <a:pt x="21" y="89"/>
                      <a:pt x="28" y="93"/>
                      <a:pt x="31" y="94"/>
                    </a:cubicBezTo>
                    <a:cubicBezTo>
                      <a:pt x="34" y="94"/>
                      <a:pt x="38" y="97"/>
                      <a:pt x="39" y="102"/>
                    </a:cubicBezTo>
                    <a:cubicBezTo>
                      <a:pt x="41" y="108"/>
                      <a:pt x="33" y="115"/>
                      <a:pt x="32" y="117"/>
                    </a:cubicBezTo>
                    <a:cubicBezTo>
                      <a:pt x="30" y="118"/>
                      <a:pt x="30" y="120"/>
                      <a:pt x="30" y="120"/>
                    </a:cubicBezTo>
                    <a:cubicBezTo>
                      <a:pt x="30" y="121"/>
                      <a:pt x="31" y="120"/>
                      <a:pt x="32" y="119"/>
                    </a:cubicBezTo>
                    <a:cubicBezTo>
                      <a:pt x="33" y="118"/>
                      <a:pt x="33" y="119"/>
                      <a:pt x="33" y="120"/>
                    </a:cubicBezTo>
                    <a:cubicBezTo>
                      <a:pt x="33" y="120"/>
                      <a:pt x="34" y="122"/>
                      <a:pt x="36" y="121"/>
                    </a:cubicBezTo>
                    <a:cubicBezTo>
                      <a:pt x="38" y="120"/>
                      <a:pt x="39" y="122"/>
                      <a:pt x="39" y="123"/>
                    </a:cubicBezTo>
                    <a:cubicBezTo>
                      <a:pt x="39" y="124"/>
                      <a:pt x="40" y="125"/>
                      <a:pt x="41" y="124"/>
                    </a:cubicBezTo>
                    <a:cubicBezTo>
                      <a:pt x="41" y="123"/>
                      <a:pt x="48" y="120"/>
                      <a:pt x="50" y="118"/>
                    </a:cubicBezTo>
                    <a:cubicBezTo>
                      <a:pt x="53" y="116"/>
                      <a:pt x="54" y="111"/>
                      <a:pt x="55" y="110"/>
                    </a:cubicBezTo>
                    <a:cubicBezTo>
                      <a:pt x="55" y="108"/>
                      <a:pt x="60" y="104"/>
                      <a:pt x="61" y="102"/>
                    </a:cubicBezTo>
                    <a:cubicBezTo>
                      <a:pt x="62" y="100"/>
                      <a:pt x="65" y="93"/>
                      <a:pt x="66" y="92"/>
                    </a:cubicBezTo>
                    <a:cubicBezTo>
                      <a:pt x="66" y="90"/>
                      <a:pt x="66" y="91"/>
                      <a:pt x="65" y="90"/>
                    </a:cubicBezTo>
                    <a:cubicBezTo>
                      <a:pt x="64" y="89"/>
                      <a:pt x="63" y="87"/>
                      <a:pt x="65" y="83"/>
                    </a:cubicBezTo>
                    <a:cubicBezTo>
                      <a:pt x="68" y="79"/>
                      <a:pt x="75" y="80"/>
                      <a:pt x="77" y="80"/>
                    </a:cubicBezTo>
                    <a:cubicBezTo>
                      <a:pt x="79" y="80"/>
                      <a:pt x="78" y="80"/>
                      <a:pt x="78" y="81"/>
                    </a:cubicBezTo>
                    <a:cubicBezTo>
                      <a:pt x="78" y="83"/>
                      <a:pt x="79" y="82"/>
                      <a:pt x="79" y="82"/>
                    </a:cubicBezTo>
                    <a:cubicBezTo>
                      <a:pt x="80" y="82"/>
                      <a:pt x="80" y="81"/>
                      <a:pt x="79" y="80"/>
                    </a:cubicBezTo>
                    <a:cubicBezTo>
                      <a:pt x="78" y="78"/>
                      <a:pt x="79" y="75"/>
                      <a:pt x="82" y="73"/>
                    </a:cubicBezTo>
                    <a:cubicBezTo>
                      <a:pt x="85" y="70"/>
                      <a:pt x="85" y="65"/>
                      <a:pt x="86" y="63"/>
                    </a:cubicBezTo>
                    <a:cubicBezTo>
                      <a:pt x="86" y="61"/>
                      <a:pt x="86" y="59"/>
                      <a:pt x="87" y="57"/>
                    </a:cubicBezTo>
                    <a:cubicBezTo>
                      <a:pt x="88" y="56"/>
                      <a:pt x="85" y="55"/>
                      <a:pt x="83" y="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8" name="Freeform 514">
                <a:extLst>
                  <a:ext uri="{FF2B5EF4-FFF2-40B4-BE49-F238E27FC236}">
                    <a16:creationId xmlns:a16="http://schemas.microsoft.com/office/drawing/2014/main" id="{E1932C4C-101D-4879-BBEE-850D1DE2BEB8}"/>
                  </a:ext>
                </a:extLst>
              </p:cNvPr>
              <p:cNvSpPr>
                <a:spLocks/>
              </p:cNvSpPr>
              <p:nvPr/>
            </p:nvSpPr>
            <p:spPr bwMode="auto">
              <a:xfrm>
                <a:off x="7264" y="3633"/>
                <a:ext cx="18" cy="12"/>
              </a:xfrm>
              <a:custGeom>
                <a:avLst/>
                <a:gdLst>
                  <a:gd name="T0" fmla="*/ 9 w 13"/>
                  <a:gd name="T1" fmla="*/ 1 h 9"/>
                  <a:gd name="T2" fmla="*/ 4 w 13"/>
                  <a:gd name="T3" fmla="*/ 1 h 9"/>
                  <a:gd name="T4" fmla="*/ 2 w 13"/>
                  <a:gd name="T5" fmla="*/ 2 h 9"/>
                  <a:gd name="T6" fmla="*/ 4 w 13"/>
                  <a:gd name="T7" fmla="*/ 3 h 9"/>
                  <a:gd name="T8" fmla="*/ 5 w 13"/>
                  <a:gd name="T9" fmla="*/ 4 h 9"/>
                  <a:gd name="T10" fmla="*/ 5 w 13"/>
                  <a:gd name="T11" fmla="*/ 6 h 9"/>
                  <a:gd name="T12" fmla="*/ 6 w 13"/>
                  <a:gd name="T13" fmla="*/ 8 h 9"/>
                  <a:gd name="T14" fmla="*/ 8 w 13"/>
                  <a:gd name="T15" fmla="*/ 7 h 9"/>
                  <a:gd name="T16" fmla="*/ 8 w 13"/>
                  <a:gd name="T17" fmla="*/ 5 h 9"/>
                  <a:gd name="T18" fmla="*/ 6 w 13"/>
                  <a:gd name="T19" fmla="*/ 3 h 9"/>
                  <a:gd name="T20" fmla="*/ 6 w 13"/>
                  <a:gd name="T21" fmla="*/ 2 h 9"/>
                  <a:gd name="T22" fmla="*/ 9 w 13"/>
                  <a:gd name="T23" fmla="*/ 2 h 9"/>
                  <a:gd name="T24" fmla="*/ 9 w 1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9">
                    <a:moveTo>
                      <a:pt x="9" y="1"/>
                    </a:moveTo>
                    <a:cubicBezTo>
                      <a:pt x="6" y="0"/>
                      <a:pt x="5" y="0"/>
                      <a:pt x="4" y="1"/>
                    </a:cubicBezTo>
                    <a:cubicBezTo>
                      <a:pt x="3" y="2"/>
                      <a:pt x="0" y="2"/>
                      <a:pt x="2" y="2"/>
                    </a:cubicBezTo>
                    <a:cubicBezTo>
                      <a:pt x="3" y="3"/>
                      <a:pt x="3" y="3"/>
                      <a:pt x="4" y="3"/>
                    </a:cubicBezTo>
                    <a:cubicBezTo>
                      <a:pt x="5" y="3"/>
                      <a:pt x="6" y="3"/>
                      <a:pt x="5" y="4"/>
                    </a:cubicBezTo>
                    <a:cubicBezTo>
                      <a:pt x="4" y="6"/>
                      <a:pt x="5" y="6"/>
                      <a:pt x="5" y="6"/>
                    </a:cubicBezTo>
                    <a:cubicBezTo>
                      <a:pt x="5" y="6"/>
                      <a:pt x="4" y="9"/>
                      <a:pt x="6" y="8"/>
                    </a:cubicBezTo>
                    <a:cubicBezTo>
                      <a:pt x="7" y="7"/>
                      <a:pt x="8" y="7"/>
                      <a:pt x="8" y="7"/>
                    </a:cubicBezTo>
                    <a:cubicBezTo>
                      <a:pt x="9" y="7"/>
                      <a:pt x="9" y="7"/>
                      <a:pt x="8" y="5"/>
                    </a:cubicBezTo>
                    <a:cubicBezTo>
                      <a:pt x="7" y="3"/>
                      <a:pt x="6" y="4"/>
                      <a:pt x="6" y="3"/>
                    </a:cubicBezTo>
                    <a:cubicBezTo>
                      <a:pt x="7" y="3"/>
                      <a:pt x="5" y="2"/>
                      <a:pt x="6" y="2"/>
                    </a:cubicBezTo>
                    <a:cubicBezTo>
                      <a:pt x="7" y="1"/>
                      <a:pt x="9" y="2"/>
                      <a:pt x="9" y="2"/>
                    </a:cubicBezTo>
                    <a:cubicBezTo>
                      <a:pt x="9" y="2"/>
                      <a:pt x="13"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9" name="Freeform 515">
                <a:extLst>
                  <a:ext uri="{FF2B5EF4-FFF2-40B4-BE49-F238E27FC236}">
                    <a16:creationId xmlns:a16="http://schemas.microsoft.com/office/drawing/2014/main" id="{B9F5BD01-551B-4444-9AD0-9053B08E0C95}"/>
                  </a:ext>
                </a:extLst>
              </p:cNvPr>
              <p:cNvSpPr>
                <a:spLocks/>
              </p:cNvSpPr>
              <p:nvPr/>
            </p:nvSpPr>
            <p:spPr bwMode="auto">
              <a:xfrm>
                <a:off x="7278" y="3645"/>
                <a:ext cx="3" cy="6"/>
              </a:xfrm>
              <a:custGeom>
                <a:avLst/>
                <a:gdLst>
                  <a:gd name="T0" fmla="*/ 0 w 2"/>
                  <a:gd name="T1" fmla="*/ 2 h 4"/>
                  <a:gd name="T2" fmla="*/ 1 w 2"/>
                  <a:gd name="T3" fmla="*/ 2 h 4"/>
                  <a:gd name="T4" fmla="*/ 0 w 2"/>
                  <a:gd name="T5" fmla="*/ 2 h 4"/>
                </a:gdLst>
                <a:ahLst/>
                <a:cxnLst>
                  <a:cxn ang="0">
                    <a:pos x="T0" y="T1"/>
                  </a:cxn>
                  <a:cxn ang="0">
                    <a:pos x="T2" y="T3"/>
                  </a:cxn>
                  <a:cxn ang="0">
                    <a:pos x="T4" y="T5"/>
                  </a:cxn>
                </a:cxnLst>
                <a:rect l="0" t="0" r="r" b="b"/>
                <a:pathLst>
                  <a:path w="2" h="4">
                    <a:moveTo>
                      <a:pt x="0" y="2"/>
                    </a:moveTo>
                    <a:cubicBezTo>
                      <a:pt x="0" y="2"/>
                      <a:pt x="1" y="4"/>
                      <a:pt x="1" y="2"/>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0" name="Freeform 516">
                <a:extLst>
                  <a:ext uri="{FF2B5EF4-FFF2-40B4-BE49-F238E27FC236}">
                    <a16:creationId xmlns:a16="http://schemas.microsoft.com/office/drawing/2014/main" id="{8BA1DB79-34A3-42E4-BA02-A8C2ADDA8887}"/>
                  </a:ext>
                </a:extLst>
              </p:cNvPr>
              <p:cNvSpPr>
                <a:spLocks/>
              </p:cNvSpPr>
              <p:nvPr/>
            </p:nvSpPr>
            <p:spPr bwMode="auto">
              <a:xfrm>
                <a:off x="7408" y="3073"/>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1"/>
                      <a:pt x="0" y="2"/>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1" name="Freeform 517">
                <a:extLst>
                  <a:ext uri="{FF2B5EF4-FFF2-40B4-BE49-F238E27FC236}">
                    <a16:creationId xmlns:a16="http://schemas.microsoft.com/office/drawing/2014/main" id="{C307B2C9-6477-4CD3-8B18-76ABEF576859}"/>
                  </a:ext>
                </a:extLst>
              </p:cNvPr>
              <p:cNvSpPr>
                <a:spLocks/>
              </p:cNvSpPr>
              <p:nvPr/>
            </p:nvSpPr>
            <p:spPr bwMode="auto">
              <a:xfrm>
                <a:off x="5007" y="3876"/>
                <a:ext cx="14" cy="7"/>
              </a:xfrm>
              <a:custGeom>
                <a:avLst/>
                <a:gdLst>
                  <a:gd name="T0" fmla="*/ 7 w 10"/>
                  <a:gd name="T1" fmla="*/ 3 h 5"/>
                  <a:gd name="T2" fmla="*/ 1 w 10"/>
                  <a:gd name="T3" fmla="*/ 0 h 5"/>
                  <a:gd name="T4" fmla="*/ 3 w 10"/>
                  <a:gd name="T5" fmla="*/ 3 h 5"/>
                  <a:gd name="T6" fmla="*/ 5 w 10"/>
                  <a:gd name="T7" fmla="*/ 4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5" y="1"/>
                      <a:pt x="0" y="0"/>
                      <a:pt x="1" y="0"/>
                    </a:cubicBezTo>
                    <a:cubicBezTo>
                      <a:pt x="2" y="1"/>
                      <a:pt x="2" y="1"/>
                      <a:pt x="3" y="3"/>
                    </a:cubicBezTo>
                    <a:cubicBezTo>
                      <a:pt x="3" y="3"/>
                      <a:pt x="3" y="5"/>
                      <a:pt x="5" y="4"/>
                    </a:cubicBezTo>
                    <a:cubicBezTo>
                      <a:pt x="6" y="3"/>
                      <a:pt x="10"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2" name="Freeform 518">
                <a:extLst>
                  <a:ext uri="{FF2B5EF4-FFF2-40B4-BE49-F238E27FC236}">
                    <a16:creationId xmlns:a16="http://schemas.microsoft.com/office/drawing/2014/main" id="{1561A66F-AB08-4DF7-9A80-61B5F0F49866}"/>
                  </a:ext>
                </a:extLst>
              </p:cNvPr>
              <p:cNvSpPr>
                <a:spLocks/>
              </p:cNvSpPr>
              <p:nvPr/>
            </p:nvSpPr>
            <p:spPr bwMode="auto">
              <a:xfrm>
                <a:off x="6459" y="3533"/>
                <a:ext cx="7" cy="12"/>
              </a:xfrm>
              <a:custGeom>
                <a:avLst/>
                <a:gdLst>
                  <a:gd name="T0" fmla="*/ 2 w 5"/>
                  <a:gd name="T1" fmla="*/ 1 h 9"/>
                  <a:gd name="T2" fmla="*/ 1 w 5"/>
                  <a:gd name="T3" fmla="*/ 2 h 9"/>
                  <a:gd name="T4" fmla="*/ 0 w 5"/>
                  <a:gd name="T5" fmla="*/ 6 h 9"/>
                  <a:gd name="T6" fmla="*/ 1 w 5"/>
                  <a:gd name="T7" fmla="*/ 9 h 9"/>
                  <a:gd name="T8" fmla="*/ 3 w 5"/>
                  <a:gd name="T9" fmla="*/ 8 h 9"/>
                  <a:gd name="T10" fmla="*/ 4 w 5"/>
                  <a:gd name="T11" fmla="*/ 5 h 9"/>
                  <a:gd name="T12" fmla="*/ 2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2" y="1"/>
                    </a:moveTo>
                    <a:cubicBezTo>
                      <a:pt x="1" y="0"/>
                      <a:pt x="2" y="0"/>
                      <a:pt x="1" y="2"/>
                    </a:cubicBezTo>
                    <a:cubicBezTo>
                      <a:pt x="0" y="3"/>
                      <a:pt x="0" y="3"/>
                      <a:pt x="0" y="6"/>
                    </a:cubicBezTo>
                    <a:cubicBezTo>
                      <a:pt x="0" y="9"/>
                      <a:pt x="1" y="9"/>
                      <a:pt x="1" y="9"/>
                    </a:cubicBezTo>
                    <a:cubicBezTo>
                      <a:pt x="2" y="9"/>
                      <a:pt x="2" y="9"/>
                      <a:pt x="3" y="8"/>
                    </a:cubicBezTo>
                    <a:cubicBezTo>
                      <a:pt x="5" y="8"/>
                      <a:pt x="4" y="6"/>
                      <a:pt x="4" y="5"/>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3" name="Freeform 519">
                <a:extLst>
                  <a:ext uri="{FF2B5EF4-FFF2-40B4-BE49-F238E27FC236}">
                    <a16:creationId xmlns:a16="http://schemas.microsoft.com/office/drawing/2014/main" id="{2D44B987-4CDC-478A-ABBF-F55679D6FC7F}"/>
                  </a:ext>
                </a:extLst>
              </p:cNvPr>
              <p:cNvSpPr>
                <a:spLocks/>
              </p:cNvSpPr>
              <p:nvPr/>
            </p:nvSpPr>
            <p:spPr bwMode="auto">
              <a:xfrm>
                <a:off x="6543" y="3551"/>
                <a:ext cx="11" cy="5"/>
              </a:xfrm>
              <a:custGeom>
                <a:avLst/>
                <a:gdLst>
                  <a:gd name="T0" fmla="*/ 6 w 8"/>
                  <a:gd name="T1" fmla="*/ 0 h 4"/>
                  <a:gd name="T2" fmla="*/ 3 w 8"/>
                  <a:gd name="T3" fmla="*/ 1 h 4"/>
                  <a:gd name="T4" fmla="*/ 2 w 8"/>
                  <a:gd name="T5" fmla="*/ 2 h 4"/>
                  <a:gd name="T6" fmla="*/ 6 w 8"/>
                  <a:gd name="T7" fmla="*/ 3 h 4"/>
                  <a:gd name="T8" fmla="*/ 7 w 8"/>
                  <a:gd name="T9" fmla="*/ 1 h 4"/>
                  <a:gd name="T10" fmla="*/ 6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6" y="0"/>
                    </a:moveTo>
                    <a:cubicBezTo>
                      <a:pt x="5" y="1"/>
                      <a:pt x="5" y="1"/>
                      <a:pt x="3" y="1"/>
                    </a:cubicBezTo>
                    <a:cubicBezTo>
                      <a:pt x="0" y="1"/>
                      <a:pt x="2" y="2"/>
                      <a:pt x="2" y="2"/>
                    </a:cubicBezTo>
                    <a:cubicBezTo>
                      <a:pt x="2" y="2"/>
                      <a:pt x="5" y="3"/>
                      <a:pt x="6" y="3"/>
                    </a:cubicBezTo>
                    <a:cubicBezTo>
                      <a:pt x="7" y="4"/>
                      <a:pt x="8" y="2"/>
                      <a:pt x="7" y="1"/>
                    </a:cubicBezTo>
                    <a:cubicBezTo>
                      <a:pt x="7" y="0"/>
                      <a:pt x="7"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4" name="Freeform 520">
                <a:extLst>
                  <a:ext uri="{FF2B5EF4-FFF2-40B4-BE49-F238E27FC236}">
                    <a16:creationId xmlns:a16="http://schemas.microsoft.com/office/drawing/2014/main" id="{8549BC10-3BFC-4417-9ABC-FAF136C39391}"/>
                  </a:ext>
                </a:extLst>
              </p:cNvPr>
              <p:cNvSpPr>
                <a:spLocks/>
              </p:cNvSpPr>
              <p:nvPr/>
            </p:nvSpPr>
            <p:spPr bwMode="auto">
              <a:xfrm>
                <a:off x="6546" y="3555"/>
                <a:ext cx="3" cy="3"/>
              </a:xfrm>
              <a:custGeom>
                <a:avLst/>
                <a:gdLst>
                  <a:gd name="T0" fmla="*/ 2 w 2"/>
                  <a:gd name="T1" fmla="*/ 1 h 2"/>
                  <a:gd name="T2" fmla="*/ 1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1" y="2"/>
                    </a:cubicBezTo>
                    <a:cubicBezTo>
                      <a:pt x="1" y="2"/>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5" name="Freeform 521">
                <a:extLst>
                  <a:ext uri="{FF2B5EF4-FFF2-40B4-BE49-F238E27FC236}">
                    <a16:creationId xmlns:a16="http://schemas.microsoft.com/office/drawing/2014/main" id="{3BE0460A-E9B0-4971-B04E-16E17FD5D6EB}"/>
                  </a:ext>
                </a:extLst>
              </p:cNvPr>
              <p:cNvSpPr>
                <a:spLocks/>
              </p:cNvSpPr>
              <p:nvPr/>
            </p:nvSpPr>
            <p:spPr bwMode="auto">
              <a:xfrm>
                <a:off x="6538" y="3536"/>
                <a:ext cx="13" cy="13"/>
              </a:xfrm>
              <a:custGeom>
                <a:avLst/>
                <a:gdLst>
                  <a:gd name="T0" fmla="*/ 5 w 10"/>
                  <a:gd name="T1" fmla="*/ 9 h 10"/>
                  <a:gd name="T2" fmla="*/ 8 w 10"/>
                  <a:gd name="T3" fmla="*/ 9 h 10"/>
                  <a:gd name="T4" fmla="*/ 10 w 10"/>
                  <a:gd name="T5" fmla="*/ 8 h 10"/>
                  <a:gd name="T6" fmla="*/ 5 w 10"/>
                  <a:gd name="T7" fmla="*/ 1 h 10"/>
                  <a:gd name="T8" fmla="*/ 2 w 10"/>
                  <a:gd name="T9" fmla="*/ 2 h 10"/>
                  <a:gd name="T10" fmla="*/ 2 w 10"/>
                  <a:gd name="T11" fmla="*/ 4 h 10"/>
                  <a:gd name="T12" fmla="*/ 5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9"/>
                    </a:moveTo>
                    <a:cubicBezTo>
                      <a:pt x="6" y="10"/>
                      <a:pt x="7" y="10"/>
                      <a:pt x="8" y="9"/>
                    </a:cubicBezTo>
                    <a:cubicBezTo>
                      <a:pt x="9" y="9"/>
                      <a:pt x="10" y="10"/>
                      <a:pt x="10" y="8"/>
                    </a:cubicBezTo>
                    <a:cubicBezTo>
                      <a:pt x="10" y="6"/>
                      <a:pt x="6" y="2"/>
                      <a:pt x="5" y="1"/>
                    </a:cubicBezTo>
                    <a:cubicBezTo>
                      <a:pt x="3" y="0"/>
                      <a:pt x="3" y="1"/>
                      <a:pt x="2" y="2"/>
                    </a:cubicBezTo>
                    <a:cubicBezTo>
                      <a:pt x="0" y="3"/>
                      <a:pt x="2" y="4"/>
                      <a:pt x="2" y="4"/>
                    </a:cubicBezTo>
                    <a:cubicBezTo>
                      <a:pt x="2" y="5"/>
                      <a:pt x="4" y="8"/>
                      <a:pt x="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6" name="Freeform 522">
                <a:extLst>
                  <a:ext uri="{FF2B5EF4-FFF2-40B4-BE49-F238E27FC236}">
                    <a16:creationId xmlns:a16="http://schemas.microsoft.com/office/drawing/2014/main" id="{F020A70F-EF4E-44EC-94C4-826782B93746}"/>
                  </a:ext>
                </a:extLst>
              </p:cNvPr>
              <p:cNvSpPr>
                <a:spLocks/>
              </p:cNvSpPr>
              <p:nvPr/>
            </p:nvSpPr>
            <p:spPr bwMode="auto">
              <a:xfrm>
                <a:off x="6479" y="3558"/>
                <a:ext cx="5" cy="2"/>
              </a:xfrm>
              <a:custGeom>
                <a:avLst/>
                <a:gdLst>
                  <a:gd name="T0" fmla="*/ 1 w 3"/>
                  <a:gd name="T1" fmla="*/ 1 h 2"/>
                  <a:gd name="T2" fmla="*/ 3 w 3"/>
                  <a:gd name="T3" fmla="*/ 2 h 2"/>
                  <a:gd name="T4" fmla="*/ 1 w 3"/>
                  <a:gd name="T5" fmla="*/ 1 h 2"/>
                </a:gdLst>
                <a:ahLst/>
                <a:cxnLst>
                  <a:cxn ang="0">
                    <a:pos x="T0" y="T1"/>
                  </a:cxn>
                  <a:cxn ang="0">
                    <a:pos x="T2" y="T3"/>
                  </a:cxn>
                  <a:cxn ang="0">
                    <a:pos x="T4" y="T5"/>
                  </a:cxn>
                </a:cxnLst>
                <a:rect l="0" t="0" r="r" b="b"/>
                <a:pathLst>
                  <a:path w="3" h="2">
                    <a:moveTo>
                      <a:pt x="1" y="1"/>
                    </a:moveTo>
                    <a:cubicBezTo>
                      <a:pt x="0" y="1"/>
                      <a:pt x="2"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7" name="Freeform 523">
                <a:extLst>
                  <a:ext uri="{FF2B5EF4-FFF2-40B4-BE49-F238E27FC236}">
                    <a16:creationId xmlns:a16="http://schemas.microsoft.com/office/drawing/2014/main" id="{9EE1D031-0BB0-4681-9C42-4099758CFF59}"/>
                  </a:ext>
                </a:extLst>
              </p:cNvPr>
              <p:cNvSpPr>
                <a:spLocks/>
              </p:cNvSpPr>
              <p:nvPr/>
            </p:nvSpPr>
            <p:spPr bwMode="auto">
              <a:xfrm>
                <a:off x="6475" y="3559"/>
                <a:ext cx="76" cy="73"/>
              </a:xfrm>
              <a:custGeom>
                <a:avLst/>
                <a:gdLst>
                  <a:gd name="T0" fmla="*/ 54 w 55"/>
                  <a:gd name="T1" fmla="*/ 10 h 53"/>
                  <a:gd name="T2" fmla="*/ 54 w 55"/>
                  <a:gd name="T3" fmla="*/ 7 h 53"/>
                  <a:gd name="T4" fmla="*/ 50 w 55"/>
                  <a:gd name="T5" fmla="*/ 2 h 53"/>
                  <a:gd name="T6" fmla="*/ 46 w 55"/>
                  <a:gd name="T7" fmla="*/ 3 h 53"/>
                  <a:gd name="T8" fmla="*/ 34 w 55"/>
                  <a:gd name="T9" fmla="*/ 7 h 53"/>
                  <a:gd name="T10" fmla="*/ 33 w 55"/>
                  <a:gd name="T11" fmla="*/ 8 h 53"/>
                  <a:gd name="T12" fmla="*/ 31 w 55"/>
                  <a:gd name="T13" fmla="*/ 8 h 53"/>
                  <a:gd name="T14" fmla="*/ 24 w 55"/>
                  <a:gd name="T15" fmla="*/ 9 h 53"/>
                  <a:gd name="T16" fmla="*/ 16 w 55"/>
                  <a:gd name="T17" fmla="*/ 6 h 53"/>
                  <a:gd name="T18" fmla="*/ 7 w 55"/>
                  <a:gd name="T19" fmla="*/ 2 h 53"/>
                  <a:gd name="T20" fmla="*/ 3 w 55"/>
                  <a:gd name="T21" fmla="*/ 1 h 53"/>
                  <a:gd name="T22" fmla="*/ 1 w 55"/>
                  <a:gd name="T23" fmla="*/ 0 h 53"/>
                  <a:gd name="T24" fmla="*/ 1 w 55"/>
                  <a:gd name="T25" fmla="*/ 1 h 53"/>
                  <a:gd name="T26" fmla="*/ 0 w 55"/>
                  <a:gd name="T27" fmla="*/ 9 h 53"/>
                  <a:gd name="T28" fmla="*/ 4 w 55"/>
                  <a:gd name="T29" fmla="*/ 19 h 53"/>
                  <a:gd name="T30" fmla="*/ 9 w 55"/>
                  <a:gd name="T31" fmla="*/ 25 h 53"/>
                  <a:gd name="T32" fmla="*/ 11 w 55"/>
                  <a:gd name="T33" fmla="*/ 29 h 53"/>
                  <a:gd name="T34" fmla="*/ 12 w 55"/>
                  <a:gd name="T35" fmla="*/ 32 h 53"/>
                  <a:gd name="T36" fmla="*/ 9 w 55"/>
                  <a:gd name="T37" fmla="*/ 29 h 53"/>
                  <a:gd name="T38" fmla="*/ 8 w 55"/>
                  <a:gd name="T39" fmla="*/ 30 h 53"/>
                  <a:gd name="T40" fmla="*/ 9 w 55"/>
                  <a:gd name="T41" fmla="*/ 34 h 53"/>
                  <a:gd name="T42" fmla="*/ 12 w 55"/>
                  <a:gd name="T43" fmla="*/ 40 h 53"/>
                  <a:gd name="T44" fmla="*/ 17 w 55"/>
                  <a:gd name="T45" fmla="*/ 46 h 53"/>
                  <a:gd name="T46" fmla="*/ 19 w 55"/>
                  <a:gd name="T47" fmla="*/ 46 h 53"/>
                  <a:gd name="T48" fmla="*/ 23 w 55"/>
                  <a:gd name="T49" fmla="*/ 48 h 53"/>
                  <a:gd name="T50" fmla="*/ 22 w 55"/>
                  <a:gd name="T51" fmla="*/ 49 h 53"/>
                  <a:gd name="T52" fmla="*/ 21 w 55"/>
                  <a:gd name="T53" fmla="*/ 51 h 53"/>
                  <a:gd name="T54" fmla="*/ 25 w 55"/>
                  <a:gd name="T55" fmla="*/ 51 h 53"/>
                  <a:gd name="T56" fmla="*/ 33 w 55"/>
                  <a:gd name="T57" fmla="*/ 52 h 53"/>
                  <a:gd name="T58" fmla="*/ 34 w 55"/>
                  <a:gd name="T59" fmla="*/ 52 h 53"/>
                  <a:gd name="T60" fmla="*/ 35 w 55"/>
                  <a:gd name="T61" fmla="*/ 48 h 53"/>
                  <a:gd name="T62" fmla="*/ 35 w 55"/>
                  <a:gd name="T63" fmla="*/ 45 h 53"/>
                  <a:gd name="T64" fmla="*/ 37 w 55"/>
                  <a:gd name="T65" fmla="*/ 46 h 53"/>
                  <a:gd name="T66" fmla="*/ 39 w 55"/>
                  <a:gd name="T67" fmla="*/ 45 h 53"/>
                  <a:gd name="T68" fmla="*/ 39 w 55"/>
                  <a:gd name="T69" fmla="*/ 39 h 53"/>
                  <a:gd name="T70" fmla="*/ 42 w 55"/>
                  <a:gd name="T71" fmla="*/ 41 h 53"/>
                  <a:gd name="T72" fmla="*/ 43 w 55"/>
                  <a:gd name="T73" fmla="*/ 39 h 53"/>
                  <a:gd name="T74" fmla="*/ 47 w 55"/>
                  <a:gd name="T75" fmla="*/ 41 h 53"/>
                  <a:gd name="T76" fmla="*/ 46 w 55"/>
                  <a:gd name="T77" fmla="*/ 44 h 53"/>
                  <a:gd name="T78" fmla="*/ 48 w 55"/>
                  <a:gd name="T79" fmla="*/ 46 h 53"/>
                  <a:gd name="T80" fmla="*/ 49 w 55"/>
                  <a:gd name="T81" fmla="*/ 45 h 53"/>
                  <a:gd name="T82" fmla="*/ 49 w 55"/>
                  <a:gd name="T83" fmla="*/ 42 h 53"/>
                  <a:gd name="T84" fmla="*/ 48 w 55"/>
                  <a:gd name="T85" fmla="*/ 39 h 53"/>
                  <a:gd name="T86" fmla="*/ 48 w 55"/>
                  <a:gd name="T87" fmla="*/ 36 h 53"/>
                  <a:gd name="T88" fmla="*/ 50 w 55"/>
                  <a:gd name="T89" fmla="*/ 28 h 53"/>
                  <a:gd name="T90" fmla="*/ 52 w 55"/>
                  <a:gd name="T91" fmla="*/ 25 h 53"/>
                  <a:gd name="T92" fmla="*/ 53 w 55"/>
                  <a:gd name="T93" fmla="*/ 24 h 53"/>
                  <a:gd name="T94" fmla="*/ 53 w 55"/>
                  <a:gd name="T95" fmla="*/ 25 h 53"/>
                  <a:gd name="T96" fmla="*/ 55 w 55"/>
                  <a:gd name="T97" fmla="*/ 27 h 53"/>
                  <a:gd name="T98" fmla="*/ 54 w 55"/>
                  <a:gd name="T99" fmla="*/ 19 h 53"/>
                  <a:gd name="T100" fmla="*/ 54 w 55"/>
                  <a:gd name="T101"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53">
                    <a:moveTo>
                      <a:pt x="54" y="10"/>
                    </a:moveTo>
                    <a:cubicBezTo>
                      <a:pt x="54" y="10"/>
                      <a:pt x="54" y="10"/>
                      <a:pt x="54" y="7"/>
                    </a:cubicBezTo>
                    <a:cubicBezTo>
                      <a:pt x="55" y="5"/>
                      <a:pt x="51" y="2"/>
                      <a:pt x="50" y="2"/>
                    </a:cubicBezTo>
                    <a:cubicBezTo>
                      <a:pt x="49" y="1"/>
                      <a:pt x="48" y="3"/>
                      <a:pt x="46" y="3"/>
                    </a:cubicBezTo>
                    <a:cubicBezTo>
                      <a:pt x="45" y="4"/>
                      <a:pt x="35" y="7"/>
                      <a:pt x="34" y="7"/>
                    </a:cubicBezTo>
                    <a:cubicBezTo>
                      <a:pt x="32" y="7"/>
                      <a:pt x="31" y="8"/>
                      <a:pt x="33" y="8"/>
                    </a:cubicBezTo>
                    <a:cubicBezTo>
                      <a:pt x="34" y="9"/>
                      <a:pt x="34" y="9"/>
                      <a:pt x="31" y="8"/>
                    </a:cubicBezTo>
                    <a:cubicBezTo>
                      <a:pt x="28" y="8"/>
                      <a:pt x="25" y="9"/>
                      <a:pt x="24" y="9"/>
                    </a:cubicBezTo>
                    <a:cubicBezTo>
                      <a:pt x="23" y="9"/>
                      <a:pt x="18" y="7"/>
                      <a:pt x="16" y="6"/>
                    </a:cubicBezTo>
                    <a:cubicBezTo>
                      <a:pt x="14" y="5"/>
                      <a:pt x="9" y="3"/>
                      <a:pt x="7" y="2"/>
                    </a:cubicBezTo>
                    <a:cubicBezTo>
                      <a:pt x="4" y="1"/>
                      <a:pt x="4" y="2"/>
                      <a:pt x="3" y="1"/>
                    </a:cubicBezTo>
                    <a:cubicBezTo>
                      <a:pt x="3" y="0"/>
                      <a:pt x="3" y="0"/>
                      <a:pt x="1" y="0"/>
                    </a:cubicBezTo>
                    <a:cubicBezTo>
                      <a:pt x="0" y="0"/>
                      <a:pt x="1" y="1"/>
                      <a:pt x="1" y="1"/>
                    </a:cubicBezTo>
                    <a:cubicBezTo>
                      <a:pt x="0" y="4"/>
                      <a:pt x="0" y="7"/>
                      <a:pt x="0" y="9"/>
                    </a:cubicBezTo>
                    <a:cubicBezTo>
                      <a:pt x="1" y="11"/>
                      <a:pt x="2" y="15"/>
                      <a:pt x="4" y="19"/>
                    </a:cubicBezTo>
                    <a:cubicBezTo>
                      <a:pt x="7" y="22"/>
                      <a:pt x="9" y="24"/>
                      <a:pt x="9" y="25"/>
                    </a:cubicBezTo>
                    <a:cubicBezTo>
                      <a:pt x="9" y="26"/>
                      <a:pt x="9" y="28"/>
                      <a:pt x="11" y="29"/>
                    </a:cubicBezTo>
                    <a:cubicBezTo>
                      <a:pt x="12" y="30"/>
                      <a:pt x="13" y="31"/>
                      <a:pt x="12" y="32"/>
                    </a:cubicBezTo>
                    <a:cubicBezTo>
                      <a:pt x="12" y="34"/>
                      <a:pt x="10" y="30"/>
                      <a:pt x="9" y="29"/>
                    </a:cubicBezTo>
                    <a:cubicBezTo>
                      <a:pt x="8" y="27"/>
                      <a:pt x="8" y="29"/>
                      <a:pt x="8" y="30"/>
                    </a:cubicBezTo>
                    <a:cubicBezTo>
                      <a:pt x="8" y="31"/>
                      <a:pt x="8" y="33"/>
                      <a:pt x="9" y="34"/>
                    </a:cubicBezTo>
                    <a:cubicBezTo>
                      <a:pt x="10" y="36"/>
                      <a:pt x="10" y="38"/>
                      <a:pt x="12" y="40"/>
                    </a:cubicBezTo>
                    <a:cubicBezTo>
                      <a:pt x="14" y="42"/>
                      <a:pt x="16" y="45"/>
                      <a:pt x="17" y="46"/>
                    </a:cubicBezTo>
                    <a:cubicBezTo>
                      <a:pt x="18" y="47"/>
                      <a:pt x="18" y="47"/>
                      <a:pt x="19" y="46"/>
                    </a:cubicBezTo>
                    <a:cubicBezTo>
                      <a:pt x="21" y="45"/>
                      <a:pt x="23" y="47"/>
                      <a:pt x="23" y="48"/>
                    </a:cubicBezTo>
                    <a:cubicBezTo>
                      <a:pt x="24" y="49"/>
                      <a:pt x="22" y="49"/>
                      <a:pt x="22" y="49"/>
                    </a:cubicBezTo>
                    <a:cubicBezTo>
                      <a:pt x="21" y="48"/>
                      <a:pt x="21" y="50"/>
                      <a:pt x="21" y="51"/>
                    </a:cubicBezTo>
                    <a:cubicBezTo>
                      <a:pt x="20" y="52"/>
                      <a:pt x="22" y="51"/>
                      <a:pt x="25" y="51"/>
                    </a:cubicBezTo>
                    <a:cubicBezTo>
                      <a:pt x="28" y="50"/>
                      <a:pt x="32" y="52"/>
                      <a:pt x="33" y="52"/>
                    </a:cubicBezTo>
                    <a:cubicBezTo>
                      <a:pt x="34" y="53"/>
                      <a:pt x="34" y="53"/>
                      <a:pt x="34" y="52"/>
                    </a:cubicBezTo>
                    <a:cubicBezTo>
                      <a:pt x="34" y="51"/>
                      <a:pt x="34" y="49"/>
                      <a:pt x="35" y="48"/>
                    </a:cubicBezTo>
                    <a:cubicBezTo>
                      <a:pt x="36" y="47"/>
                      <a:pt x="36" y="47"/>
                      <a:pt x="35" y="45"/>
                    </a:cubicBezTo>
                    <a:cubicBezTo>
                      <a:pt x="34" y="43"/>
                      <a:pt x="36" y="44"/>
                      <a:pt x="37" y="46"/>
                    </a:cubicBezTo>
                    <a:cubicBezTo>
                      <a:pt x="38" y="47"/>
                      <a:pt x="38" y="46"/>
                      <a:pt x="39" y="45"/>
                    </a:cubicBezTo>
                    <a:cubicBezTo>
                      <a:pt x="39" y="43"/>
                      <a:pt x="39" y="41"/>
                      <a:pt x="39" y="39"/>
                    </a:cubicBezTo>
                    <a:cubicBezTo>
                      <a:pt x="39" y="37"/>
                      <a:pt x="41" y="39"/>
                      <a:pt x="42" y="41"/>
                    </a:cubicBezTo>
                    <a:cubicBezTo>
                      <a:pt x="43" y="42"/>
                      <a:pt x="43" y="41"/>
                      <a:pt x="43" y="39"/>
                    </a:cubicBezTo>
                    <a:cubicBezTo>
                      <a:pt x="43" y="38"/>
                      <a:pt x="45" y="39"/>
                      <a:pt x="47" y="41"/>
                    </a:cubicBezTo>
                    <a:cubicBezTo>
                      <a:pt x="48" y="42"/>
                      <a:pt x="46" y="43"/>
                      <a:pt x="46" y="44"/>
                    </a:cubicBezTo>
                    <a:cubicBezTo>
                      <a:pt x="45" y="46"/>
                      <a:pt x="47" y="46"/>
                      <a:pt x="48" y="46"/>
                    </a:cubicBezTo>
                    <a:cubicBezTo>
                      <a:pt x="50" y="46"/>
                      <a:pt x="50" y="45"/>
                      <a:pt x="49" y="45"/>
                    </a:cubicBezTo>
                    <a:cubicBezTo>
                      <a:pt x="49" y="44"/>
                      <a:pt x="49" y="43"/>
                      <a:pt x="49" y="42"/>
                    </a:cubicBezTo>
                    <a:cubicBezTo>
                      <a:pt x="49" y="41"/>
                      <a:pt x="49" y="38"/>
                      <a:pt x="48" y="39"/>
                    </a:cubicBezTo>
                    <a:cubicBezTo>
                      <a:pt x="47" y="40"/>
                      <a:pt x="47" y="37"/>
                      <a:pt x="48" y="36"/>
                    </a:cubicBezTo>
                    <a:cubicBezTo>
                      <a:pt x="48" y="34"/>
                      <a:pt x="49" y="30"/>
                      <a:pt x="50" y="28"/>
                    </a:cubicBezTo>
                    <a:cubicBezTo>
                      <a:pt x="51" y="27"/>
                      <a:pt x="52" y="26"/>
                      <a:pt x="52" y="25"/>
                    </a:cubicBezTo>
                    <a:cubicBezTo>
                      <a:pt x="52" y="24"/>
                      <a:pt x="53" y="23"/>
                      <a:pt x="53" y="24"/>
                    </a:cubicBezTo>
                    <a:cubicBezTo>
                      <a:pt x="53" y="25"/>
                      <a:pt x="52" y="25"/>
                      <a:pt x="53" y="25"/>
                    </a:cubicBezTo>
                    <a:cubicBezTo>
                      <a:pt x="54" y="25"/>
                      <a:pt x="54" y="26"/>
                      <a:pt x="55" y="27"/>
                    </a:cubicBezTo>
                    <a:cubicBezTo>
                      <a:pt x="55" y="27"/>
                      <a:pt x="54" y="22"/>
                      <a:pt x="54" y="19"/>
                    </a:cubicBezTo>
                    <a:cubicBezTo>
                      <a:pt x="53" y="16"/>
                      <a:pt x="54" y="10"/>
                      <a:pt x="54"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8" name="Freeform 524">
                <a:extLst>
                  <a:ext uri="{FF2B5EF4-FFF2-40B4-BE49-F238E27FC236}">
                    <a16:creationId xmlns:a16="http://schemas.microsoft.com/office/drawing/2014/main" id="{E01CAC79-0A0A-48FF-A28B-B722748931D6}"/>
                  </a:ext>
                </a:extLst>
              </p:cNvPr>
              <p:cNvSpPr>
                <a:spLocks/>
              </p:cNvSpPr>
              <p:nvPr/>
            </p:nvSpPr>
            <p:spPr bwMode="auto">
              <a:xfrm>
                <a:off x="6525" y="3618"/>
                <a:ext cx="7" cy="11"/>
              </a:xfrm>
              <a:custGeom>
                <a:avLst/>
                <a:gdLst>
                  <a:gd name="T0" fmla="*/ 4 w 5"/>
                  <a:gd name="T1" fmla="*/ 1 h 8"/>
                  <a:gd name="T2" fmla="*/ 2 w 5"/>
                  <a:gd name="T3" fmla="*/ 5 h 8"/>
                  <a:gd name="T4" fmla="*/ 1 w 5"/>
                  <a:gd name="T5" fmla="*/ 6 h 8"/>
                  <a:gd name="T6" fmla="*/ 0 w 5"/>
                  <a:gd name="T7" fmla="*/ 7 h 8"/>
                  <a:gd name="T8" fmla="*/ 1 w 5"/>
                  <a:gd name="T9" fmla="*/ 7 h 8"/>
                  <a:gd name="T10" fmla="*/ 4 w 5"/>
                  <a:gd name="T11" fmla="*/ 6 h 8"/>
                  <a:gd name="T12" fmla="*/ 5 w 5"/>
                  <a:gd name="T13" fmla="*/ 3 h 8"/>
                  <a:gd name="T14" fmla="*/ 4 w 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4" y="1"/>
                    </a:moveTo>
                    <a:cubicBezTo>
                      <a:pt x="4" y="1"/>
                      <a:pt x="3" y="4"/>
                      <a:pt x="2" y="5"/>
                    </a:cubicBezTo>
                    <a:cubicBezTo>
                      <a:pt x="1" y="6"/>
                      <a:pt x="1" y="6"/>
                      <a:pt x="1" y="6"/>
                    </a:cubicBezTo>
                    <a:cubicBezTo>
                      <a:pt x="2" y="7"/>
                      <a:pt x="1" y="7"/>
                      <a:pt x="0" y="7"/>
                    </a:cubicBezTo>
                    <a:cubicBezTo>
                      <a:pt x="0" y="7"/>
                      <a:pt x="0" y="7"/>
                      <a:pt x="1" y="7"/>
                    </a:cubicBezTo>
                    <a:cubicBezTo>
                      <a:pt x="2" y="8"/>
                      <a:pt x="4" y="8"/>
                      <a:pt x="4" y="6"/>
                    </a:cubicBezTo>
                    <a:cubicBezTo>
                      <a:pt x="4" y="4"/>
                      <a:pt x="5" y="3"/>
                      <a:pt x="5" y="3"/>
                    </a:cubicBezTo>
                    <a:cubicBezTo>
                      <a:pt x="5" y="3"/>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9" name="Freeform 525">
                <a:extLst>
                  <a:ext uri="{FF2B5EF4-FFF2-40B4-BE49-F238E27FC236}">
                    <a16:creationId xmlns:a16="http://schemas.microsoft.com/office/drawing/2014/main" id="{68D5AFCD-686C-4872-B4EF-C1F3F85B7BCB}"/>
                  </a:ext>
                </a:extLst>
              </p:cNvPr>
              <p:cNvSpPr>
                <a:spLocks/>
              </p:cNvSpPr>
              <p:nvPr/>
            </p:nvSpPr>
            <p:spPr bwMode="auto">
              <a:xfrm>
                <a:off x="6543" y="3606"/>
                <a:ext cx="6" cy="5"/>
              </a:xfrm>
              <a:custGeom>
                <a:avLst/>
                <a:gdLst>
                  <a:gd name="T0" fmla="*/ 2 w 4"/>
                  <a:gd name="T1" fmla="*/ 3 h 4"/>
                  <a:gd name="T2" fmla="*/ 3 w 4"/>
                  <a:gd name="T3" fmla="*/ 1 h 4"/>
                  <a:gd name="T4" fmla="*/ 2 w 4"/>
                  <a:gd name="T5" fmla="*/ 3 h 4"/>
                </a:gdLst>
                <a:ahLst/>
                <a:cxnLst>
                  <a:cxn ang="0">
                    <a:pos x="T0" y="T1"/>
                  </a:cxn>
                  <a:cxn ang="0">
                    <a:pos x="T2" y="T3"/>
                  </a:cxn>
                  <a:cxn ang="0">
                    <a:pos x="T4" y="T5"/>
                  </a:cxn>
                </a:cxnLst>
                <a:rect l="0" t="0" r="r" b="b"/>
                <a:pathLst>
                  <a:path w="4" h="4">
                    <a:moveTo>
                      <a:pt x="2" y="3"/>
                    </a:moveTo>
                    <a:cubicBezTo>
                      <a:pt x="2" y="3"/>
                      <a:pt x="4" y="1"/>
                      <a:pt x="3" y="1"/>
                    </a:cubicBezTo>
                    <a:cubicBezTo>
                      <a:pt x="2" y="0"/>
                      <a:pt x="0" y="4"/>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0" name="Freeform 526">
                <a:extLst>
                  <a:ext uri="{FF2B5EF4-FFF2-40B4-BE49-F238E27FC236}">
                    <a16:creationId xmlns:a16="http://schemas.microsoft.com/office/drawing/2014/main" id="{7D84267D-B46A-496D-86EA-13ED7F412B2F}"/>
                  </a:ext>
                </a:extLst>
              </p:cNvPr>
              <p:cNvSpPr>
                <a:spLocks/>
              </p:cNvSpPr>
              <p:nvPr/>
            </p:nvSpPr>
            <p:spPr bwMode="auto">
              <a:xfrm>
                <a:off x="5828" y="2900"/>
                <a:ext cx="831" cy="625"/>
              </a:xfrm>
              <a:custGeom>
                <a:avLst/>
                <a:gdLst>
                  <a:gd name="T0" fmla="*/ 590 w 601"/>
                  <a:gd name="T1" fmla="*/ 226 h 455"/>
                  <a:gd name="T2" fmla="*/ 562 w 601"/>
                  <a:gd name="T3" fmla="*/ 198 h 455"/>
                  <a:gd name="T4" fmla="*/ 549 w 601"/>
                  <a:gd name="T5" fmla="*/ 176 h 455"/>
                  <a:gd name="T6" fmla="*/ 529 w 601"/>
                  <a:gd name="T7" fmla="*/ 150 h 455"/>
                  <a:gd name="T8" fmla="*/ 509 w 601"/>
                  <a:gd name="T9" fmla="*/ 132 h 455"/>
                  <a:gd name="T10" fmla="*/ 488 w 601"/>
                  <a:gd name="T11" fmla="*/ 101 h 455"/>
                  <a:gd name="T12" fmla="*/ 478 w 601"/>
                  <a:gd name="T13" fmla="*/ 68 h 455"/>
                  <a:gd name="T14" fmla="*/ 457 w 601"/>
                  <a:gd name="T15" fmla="*/ 58 h 455"/>
                  <a:gd name="T16" fmla="*/ 443 w 601"/>
                  <a:gd name="T17" fmla="*/ 19 h 455"/>
                  <a:gd name="T18" fmla="*/ 423 w 601"/>
                  <a:gd name="T19" fmla="*/ 25 h 455"/>
                  <a:gd name="T20" fmla="*/ 422 w 601"/>
                  <a:gd name="T21" fmla="*/ 56 h 455"/>
                  <a:gd name="T22" fmla="*/ 386 w 601"/>
                  <a:gd name="T23" fmla="*/ 96 h 455"/>
                  <a:gd name="T24" fmla="*/ 333 w 601"/>
                  <a:gd name="T25" fmla="*/ 58 h 455"/>
                  <a:gd name="T26" fmla="*/ 348 w 601"/>
                  <a:gd name="T27" fmla="*/ 35 h 455"/>
                  <a:gd name="T28" fmla="*/ 348 w 601"/>
                  <a:gd name="T29" fmla="*/ 19 h 455"/>
                  <a:gd name="T30" fmla="*/ 335 w 601"/>
                  <a:gd name="T31" fmla="*/ 23 h 455"/>
                  <a:gd name="T32" fmla="*/ 321 w 601"/>
                  <a:gd name="T33" fmla="*/ 20 h 455"/>
                  <a:gd name="T34" fmla="*/ 295 w 601"/>
                  <a:gd name="T35" fmla="*/ 11 h 455"/>
                  <a:gd name="T36" fmla="*/ 278 w 601"/>
                  <a:gd name="T37" fmla="*/ 8 h 455"/>
                  <a:gd name="T38" fmla="*/ 290 w 601"/>
                  <a:gd name="T39" fmla="*/ 21 h 455"/>
                  <a:gd name="T40" fmla="*/ 266 w 601"/>
                  <a:gd name="T41" fmla="*/ 24 h 455"/>
                  <a:gd name="T42" fmla="*/ 253 w 601"/>
                  <a:gd name="T43" fmla="*/ 33 h 455"/>
                  <a:gd name="T44" fmla="*/ 242 w 601"/>
                  <a:gd name="T45" fmla="*/ 57 h 455"/>
                  <a:gd name="T46" fmla="*/ 238 w 601"/>
                  <a:gd name="T47" fmla="*/ 66 h 455"/>
                  <a:gd name="T48" fmla="*/ 222 w 601"/>
                  <a:gd name="T49" fmla="*/ 68 h 455"/>
                  <a:gd name="T50" fmla="*/ 199 w 601"/>
                  <a:gd name="T51" fmla="*/ 52 h 455"/>
                  <a:gd name="T52" fmla="*/ 189 w 601"/>
                  <a:gd name="T53" fmla="*/ 58 h 455"/>
                  <a:gd name="T54" fmla="*/ 181 w 601"/>
                  <a:gd name="T55" fmla="*/ 64 h 455"/>
                  <a:gd name="T56" fmla="*/ 172 w 601"/>
                  <a:gd name="T57" fmla="*/ 70 h 455"/>
                  <a:gd name="T58" fmla="*/ 169 w 601"/>
                  <a:gd name="T59" fmla="*/ 86 h 455"/>
                  <a:gd name="T60" fmla="*/ 157 w 601"/>
                  <a:gd name="T61" fmla="*/ 83 h 455"/>
                  <a:gd name="T62" fmla="*/ 159 w 601"/>
                  <a:gd name="T63" fmla="*/ 94 h 455"/>
                  <a:gd name="T64" fmla="*/ 149 w 601"/>
                  <a:gd name="T65" fmla="*/ 93 h 455"/>
                  <a:gd name="T66" fmla="*/ 135 w 601"/>
                  <a:gd name="T67" fmla="*/ 98 h 455"/>
                  <a:gd name="T68" fmla="*/ 116 w 601"/>
                  <a:gd name="T69" fmla="*/ 136 h 455"/>
                  <a:gd name="T70" fmla="*/ 55 w 601"/>
                  <a:gd name="T71" fmla="*/ 151 h 455"/>
                  <a:gd name="T72" fmla="*/ 8 w 601"/>
                  <a:gd name="T73" fmla="*/ 180 h 455"/>
                  <a:gd name="T74" fmla="*/ 9 w 601"/>
                  <a:gd name="T75" fmla="*/ 238 h 455"/>
                  <a:gd name="T76" fmla="*/ 6 w 601"/>
                  <a:gd name="T77" fmla="*/ 243 h 455"/>
                  <a:gd name="T78" fmla="*/ 20 w 601"/>
                  <a:gd name="T79" fmla="*/ 276 h 455"/>
                  <a:gd name="T80" fmla="*/ 27 w 601"/>
                  <a:gd name="T81" fmla="*/ 364 h 455"/>
                  <a:gd name="T82" fmla="*/ 77 w 601"/>
                  <a:gd name="T83" fmla="*/ 382 h 455"/>
                  <a:gd name="T84" fmla="*/ 133 w 601"/>
                  <a:gd name="T85" fmla="*/ 366 h 455"/>
                  <a:gd name="T86" fmla="*/ 196 w 601"/>
                  <a:gd name="T87" fmla="*/ 337 h 455"/>
                  <a:gd name="T88" fmla="*/ 302 w 601"/>
                  <a:gd name="T89" fmla="*/ 335 h 455"/>
                  <a:gd name="T90" fmla="*/ 318 w 601"/>
                  <a:gd name="T91" fmla="*/ 353 h 455"/>
                  <a:gd name="T92" fmla="*/ 326 w 601"/>
                  <a:gd name="T93" fmla="*/ 375 h 455"/>
                  <a:gd name="T94" fmla="*/ 347 w 601"/>
                  <a:gd name="T95" fmla="*/ 365 h 455"/>
                  <a:gd name="T96" fmla="*/ 368 w 601"/>
                  <a:gd name="T97" fmla="*/ 351 h 455"/>
                  <a:gd name="T98" fmla="*/ 353 w 601"/>
                  <a:gd name="T99" fmla="*/ 387 h 455"/>
                  <a:gd name="T100" fmla="*/ 372 w 601"/>
                  <a:gd name="T101" fmla="*/ 391 h 455"/>
                  <a:gd name="T102" fmla="*/ 391 w 601"/>
                  <a:gd name="T103" fmla="*/ 401 h 455"/>
                  <a:gd name="T104" fmla="*/ 428 w 601"/>
                  <a:gd name="T105" fmla="*/ 440 h 455"/>
                  <a:gd name="T106" fmla="*/ 464 w 601"/>
                  <a:gd name="T107" fmla="*/ 436 h 455"/>
                  <a:gd name="T108" fmla="*/ 480 w 601"/>
                  <a:gd name="T109" fmla="*/ 442 h 455"/>
                  <a:gd name="T110" fmla="*/ 497 w 601"/>
                  <a:gd name="T111" fmla="*/ 445 h 455"/>
                  <a:gd name="T112" fmla="*/ 547 w 601"/>
                  <a:gd name="T113" fmla="*/ 420 h 455"/>
                  <a:gd name="T114" fmla="*/ 559 w 601"/>
                  <a:gd name="T115" fmla="*/ 380 h 455"/>
                  <a:gd name="T116" fmla="*/ 578 w 601"/>
                  <a:gd name="T117" fmla="*/ 346 h 455"/>
                  <a:gd name="T118" fmla="*/ 600 w 601"/>
                  <a:gd name="T119" fmla="*/ 28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455">
                    <a:moveTo>
                      <a:pt x="596" y="262"/>
                    </a:moveTo>
                    <a:cubicBezTo>
                      <a:pt x="594" y="260"/>
                      <a:pt x="593" y="257"/>
                      <a:pt x="593" y="256"/>
                    </a:cubicBezTo>
                    <a:cubicBezTo>
                      <a:pt x="592" y="255"/>
                      <a:pt x="593" y="254"/>
                      <a:pt x="594" y="253"/>
                    </a:cubicBezTo>
                    <a:cubicBezTo>
                      <a:pt x="595" y="253"/>
                      <a:pt x="594" y="250"/>
                      <a:pt x="593" y="246"/>
                    </a:cubicBezTo>
                    <a:cubicBezTo>
                      <a:pt x="592" y="243"/>
                      <a:pt x="593" y="238"/>
                      <a:pt x="594" y="237"/>
                    </a:cubicBezTo>
                    <a:cubicBezTo>
                      <a:pt x="595" y="235"/>
                      <a:pt x="595" y="235"/>
                      <a:pt x="594" y="235"/>
                    </a:cubicBezTo>
                    <a:cubicBezTo>
                      <a:pt x="592" y="234"/>
                      <a:pt x="592" y="234"/>
                      <a:pt x="591" y="231"/>
                    </a:cubicBezTo>
                    <a:cubicBezTo>
                      <a:pt x="590" y="229"/>
                      <a:pt x="590" y="227"/>
                      <a:pt x="590" y="226"/>
                    </a:cubicBezTo>
                    <a:cubicBezTo>
                      <a:pt x="591" y="225"/>
                      <a:pt x="590" y="224"/>
                      <a:pt x="588" y="224"/>
                    </a:cubicBezTo>
                    <a:cubicBezTo>
                      <a:pt x="586" y="223"/>
                      <a:pt x="586" y="222"/>
                      <a:pt x="585" y="221"/>
                    </a:cubicBezTo>
                    <a:cubicBezTo>
                      <a:pt x="584" y="220"/>
                      <a:pt x="585" y="217"/>
                      <a:pt x="581" y="215"/>
                    </a:cubicBezTo>
                    <a:cubicBezTo>
                      <a:pt x="576" y="212"/>
                      <a:pt x="577" y="210"/>
                      <a:pt x="577" y="209"/>
                    </a:cubicBezTo>
                    <a:cubicBezTo>
                      <a:pt x="576" y="207"/>
                      <a:pt x="574" y="206"/>
                      <a:pt x="573" y="205"/>
                    </a:cubicBezTo>
                    <a:cubicBezTo>
                      <a:pt x="573" y="205"/>
                      <a:pt x="571" y="205"/>
                      <a:pt x="570" y="204"/>
                    </a:cubicBezTo>
                    <a:cubicBezTo>
                      <a:pt x="569" y="203"/>
                      <a:pt x="567" y="201"/>
                      <a:pt x="566" y="201"/>
                    </a:cubicBezTo>
                    <a:cubicBezTo>
                      <a:pt x="565" y="200"/>
                      <a:pt x="565" y="199"/>
                      <a:pt x="562" y="198"/>
                    </a:cubicBezTo>
                    <a:cubicBezTo>
                      <a:pt x="559" y="197"/>
                      <a:pt x="559" y="194"/>
                      <a:pt x="558" y="192"/>
                    </a:cubicBezTo>
                    <a:cubicBezTo>
                      <a:pt x="558" y="190"/>
                      <a:pt x="558" y="189"/>
                      <a:pt x="559" y="188"/>
                    </a:cubicBezTo>
                    <a:cubicBezTo>
                      <a:pt x="559" y="187"/>
                      <a:pt x="559" y="186"/>
                      <a:pt x="559" y="184"/>
                    </a:cubicBezTo>
                    <a:cubicBezTo>
                      <a:pt x="559" y="182"/>
                      <a:pt x="559" y="182"/>
                      <a:pt x="558" y="182"/>
                    </a:cubicBezTo>
                    <a:cubicBezTo>
                      <a:pt x="557" y="181"/>
                      <a:pt x="558" y="181"/>
                      <a:pt x="557" y="179"/>
                    </a:cubicBezTo>
                    <a:cubicBezTo>
                      <a:pt x="557" y="178"/>
                      <a:pt x="556" y="179"/>
                      <a:pt x="556" y="181"/>
                    </a:cubicBezTo>
                    <a:cubicBezTo>
                      <a:pt x="556" y="182"/>
                      <a:pt x="554" y="182"/>
                      <a:pt x="553" y="180"/>
                    </a:cubicBezTo>
                    <a:cubicBezTo>
                      <a:pt x="552" y="179"/>
                      <a:pt x="550" y="179"/>
                      <a:pt x="549" y="176"/>
                    </a:cubicBezTo>
                    <a:cubicBezTo>
                      <a:pt x="547" y="174"/>
                      <a:pt x="547" y="178"/>
                      <a:pt x="548" y="181"/>
                    </a:cubicBezTo>
                    <a:cubicBezTo>
                      <a:pt x="548" y="184"/>
                      <a:pt x="547" y="183"/>
                      <a:pt x="546" y="181"/>
                    </a:cubicBezTo>
                    <a:cubicBezTo>
                      <a:pt x="545" y="180"/>
                      <a:pt x="544" y="180"/>
                      <a:pt x="543" y="181"/>
                    </a:cubicBezTo>
                    <a:cubicBezTo>
                      <a:pt x="542" y="181"/>
                      <a:pt x="541" y="177"/>
                      <a:pt x="541" y="175"/>
                    </a:cubicBezTo>
                    <a:cubicBezTo>
                      <a:pt x="541" y="174"/>
                      <a:pt x="538" y="166"/>
                      <a:pt x="537" y="164"/>
                    </a:cubicBezTo>
                    <a:cubicBezTo>
                      <a:pt x="537" y="162"/>
                      <a:pt x="536" y="160"/>
                      <a:pt x="536" y="159"/>
                    </a:cubicBezTo>
                    <a:cubicBezTo>
                      <a:pt x="535" y="158"/>
                      <a:pt x="532" y="156"/>
                      <a:pt x="530" y="154"/>
                    </a:cubicBezTo>
                    <a:cubicBezTo>
                      <a:pt x="528" y="153"/>
                      <a:pt x="528" y="151"/>
                      <a:pt x="529" y="150"/>
                    </a:cubicBezTo>
                    <a:cubicBezTo>
                      <a:pt x="529" y="148"/>
                      <a:pt x="530" y="150"/>
                      <a:pt x="530" y="149"/>
                    </a:cubicBezTo>
                    <a:cubicBezTo>
                      <a:pt x="530" y="148"/>
                      <a:pt x="527" y="146"/>
                      <a:pt x="526" y="144"/>
                    </a:cubicBezTo>
                    <a:cubicBezTo>
                      <a:pt x="525" y="142"/>
                      <a:pt x="525" y="144"/>
                      <a:pt x="524" y="144"/>
                    </a:cubicBezTo>
                    <a:cubicBezTo>
                      <a:pt x="524" y="145"/>
                      <a:pt x="523" y="144"/>
                      <a:pt x="522" y="142"/>
                    </a:cubicBezTo>
                    <a:cubicBezTo>
                      <a:pt x="522" y="141"/>
                      <a:pt x="518" y="140"/>
                      <a:pt x="516" y="139"/>
                    </a:cubicBezTo>
                    <a:cubicBezTo>
                      <a:pt x="515" y="138"/>
                      <a:pt x="514" y="138"/>
                      <a:pt x="514" y="139"/>
                    </a:cubicBezTo>
                    <a:cubicBezTo>
                      <a:pt x="513" y="140"/>
                      <a:pt x="512" y="138"/>
                      <a:pt x="512" y="137"/>
                    </a:cubicBezTo>
                    <a:cubicBezTo>
                      <a:pt x="511" y="136"/>
                      <a:pt x="510" y="134"/>
                      <a:pt x="509" y="132"/>
                    </a:cubicBezTo>
                    <a:cubicBezTo>
                      <a:pt x="509" y="131"/>
                      <a:pt x="508" y="132"/>
                      <a:pt x="506" y="133"/>
                    </a:cubicBezTo>
                    <a:cubicBezTo>
                      <a:pt x="505" y="133"/>
                      <a:pt x="504" y="132"/>
                      <a:pt x="504" y="131"/>
                    </a:cubicBezTo>
                    <a:cubicBezTo>
                      <a:pt x="504" y="129"/>
                      <a:pt x="504" y="129"/>
                      <a:pt x="502" y="130"/>
                    </a:cubicBezTo>
                    <a:cubicBezTo>
                      <a:pt x="501" y="132"/>
                      <a:pt x="499" y="130"/>
                      <a:pt x="496" y="128"/>
                    </a:cubicBezTo>
                    <a:cubicBezTo>
                      <a:pt x="494" y="126"/>
                      <a:pt x="492" y="125"/>
                      <a:pt x="493" y="122"/>
                    </a:cubicBezTo>
                    <a:cubicBezTo>
                      <a:pt x="493" y="120"/>
                      <a:pt x="492" y="119"/>
                      <a:pt x="490" y="118"/>
                    </a:cubicBezTo>
                    <a:cubicBezTo>
                      <a:pt x="489" y="116"/>
                      <a:pt x="489" y="113"/>
                      <a:pt x="489" y="111"/>
                    </a:cubicBezTo>
                    <a:cubicBezTo>
                      <a:pt x="489" y="108"/>
                      <a:pt x="489" y="103"/>
                      <a:pt x="488" y="101"/>
                    </a:cubicBezTo>
                    <a:cubicBezTo>
                      <a:pt x="488" y="100"/>
                      <a:pt x="487" y="98"/>
                      <a:pt x="487" y="96"/>
                    </a:cubicBezTo>
                    <a:cubicBezTo>
                      <a:pt x="487" y="94"/>
                      <a:pt x="487" y="95"/>
                      <a:pt x="486" y="95"/>
                    </a:cubicBezTo>
                    <a:cubicBezTo>
                      <a:pt x="484" y="96"/>
                      <a:pt x="485" y="94"/>
                      <a:pt x="484" y="94"/>
                    </a:cubicBezTo>
                    <a:cubicBezTo>
                      <a:pt x="484" y="93"/>
                      <a:pt x="482" y="91"/>
                      <a:pt x="481" y="90"/>
                    </a:cubicBezTo>
                    <a:cubicBezTo>
                      <a:pt x="480" y="88"/>
                      <a:pt x="478" y="86"/>
                      <a:pt x="479" y="84"/>
                    </a:cubicBezTo>
                    <a:cubicBezTo>
                      <a:pt x="479" y="81"/>
                      <a:pt x="478" y="77"/>
                      <a:pt x="478" y="75"/>
                    </a:cubicBezTo>
                    <a:cubicBezTo>
                      <a:pt x="477" y="73"/>
                      <a:pt x="477" y="71"/>
                      <a:pt x="478" y="70"/>
                    </a:cubicBezTo>
                    <a:cubicBezTo>
                      <a:pt x="478" y="69"/>
                      <a:pt x="478" y="69"/>
                      <a:pt x="478" y="68"/>
                    </a:cubicBezTo>
                    <a:cubicBezTo>
                      <a:pt x="477" y="68"/>
                      <a:pt x="477" y="67"/>
                      <a:pt x="478" y="66"/>
                    </a:cubicBezTo>
                    <a:cubicBezTo>
                      <a:pt x="478" y="64"/>
                      <a:pt x="477" y="64"/>
                      <a:pt x="476" y="63"/>
                    </a:cubicBezTo>
                    <a:cubicBezTo>
                      <a:pt x="475" y="63"/>
                      <a:pt x="474" y="62"/>
                      <a:pt x="473" y="61"/>
                    </a:cubicBezTo>
                    <a:cubicBezTo>
                      <a:pt x="471" y="60"/>
                      <a:pt x="471" y="59"/>
                      <a:pt x="469" y="59"/>
                    </a:cubicBezTo>
                    <a:cubicBezTo>
                      <a:pt x="468" y="58"/>
                      <a:pt x="466" y="56"/>
                      <a:pt x="465" y="55"/>
                    </a:cubicBezTo>
                    <a:cubicBezTo>
                      <a:pt x="464" y="53"/>
                      <a:pt x="463" y="55"/>
                      <a:pt x="462" y="54"/>
                    </a:cubicBezTo>
                    <a:cubicBezTo>
                      <a:pt x="462" y="54"/>
                      <a:pt x="461" y="54"/>
                      <a:pt x="460" y="56"/>
                    </a:cubicBezTo>
                    <a:cubicBezTo>
                      <a:pt x="460" y="57"/>
                      <a:pt x="459" y="58"/>
                      <a:pt x="457" y="58"/>
                    </a:cubicBezTo>
                    <a:cubicBezTo>
                      <a:pt x="455" y="58"/>
                      <a:pt x="454" y="53"/>
                      <a:pt x="454" y="51"/>
                    </a:cubicBezTo>
                    <a:cubicBezTo>
                      <a:pt x="453" y="49"/>
                      <a:pt x="451" y="36"/>
                      <a:pt x="451" y="34"/>
                    </a:cubicBezTo>
                    <a:cubicBezTo>
                      <a:pt x="451" y="33"/>
                      <a:pt x="451" y="33"/>
                      <a:pt x="450" y="33"/>
                    </a:cubicBezTo>
                    <a:cubicBezTo>
                      <a:pt x="450" y="33"/>
                      <a:pt x="448" y="33"/>
                      <a:pt x="449" y="32"/>
                    </a:cubicBezTo>
                    <a:cubicBezTo>
                      <a:pt x="450" y="30"/>
                      <a:pt x="448" y="26"/>
                      <a:pt x="447" y="26"/>
                    </a:cubicBezTo>
                    <a:cubicBezTo>
                      <a:pt x="446" y="25"/>
                      <a:pt x="445" y="25"/>
                      <a:pt x="445" y="24"/>
                    </a:cubicBezTo>
                    <a:cubicBezTo>
                      <a:pt x="444" y="23"/>
                      <a:pt x="445" y="22"/>
                      <a:pt x="446" y="21"/>
                    </a:cubicBezTo>
                    <a:cubicBezTo>
                      <a:pt x="447" y="20"/>
                      <a:pt x="447" y="19"/>
                      <a:pt x="443" y="19"/>
                    </a:cubicBezTo>
                    <a:cubicBezTo>
                      <a:pt x="440" y="18"/>
                      <a:pt x="440" y="9"/>
                      <a:pt x="439" y="6"/>
                    </a:cubicBezTo>
                    <a:cubicBezTo>
                      <a:pt x="439" y="3"/>
                      <a:pt x="438" y="4"/>
                      <a:pt x="437" y="4"/>
                    </a:cubicBezTo>
                    <a:cubicBezTo>
                      <a:pt x="436" y="4"/>
                      <a:pt x="436" y="4"/>
                      <a:pt x="437" y="3"/>
                    </a:cubicBezTo>
                    <a:cubicBezTo>
                      <a:pt x="437" y="2"/>
                      <a:pt x="437" y="2"/>
                      <a:pt x="437" y="1"/>
                    </a:cubicBezTo>
                    <a:cubicBezTo>
                      <a:pt x="437" y="0"/>
                      <a:pt x="434" y="2"/>
                      <a:pt x="433" y="3"/>
                    </a:cubicBezTo>
                    <a:cubicBezTo>
                      <a:pt x="431" y="4"/>
                      <a:pt x="431" y="3"/>
                      <a:pt x="430" y="6"/>
                    </a:cubicBezTo>
                    <a:cubicBezTo>
                      <a:pt x="430" y="10"/>
                      <a:pt x="427" y="18"/>
                      <a:pt x="426" y="20"/>
                    </a:cubicBezTo>
                    <a:cubicBezTo>
                      <a:pt x="425" y="21"/>
                      <a:pt x="424" y="24"/>
                      <a:pt x="423" y="25"/>
                    </a:cubicBezTo>
                    <a:cubicBezTo>
                      <a:pt x="423" y="27"/>
                      <a:pt x="423" y="27"/>
                      <a:pt x="424" y="27"/>
                    </a:cubicBezTo>
                    <a:cubicBezTo>
                      <a:pt x="425" y="27"/>
                      <a:pt x="426" y="28"/>
                      <a:pt x="427" y="29"/>
                    </a:cubicBezTo>
                    <a:cubicBezTo>
                      <a:pt x="428" y="30"/>
                      <a:pt x="427" y="31"/>
                      <a:pt x="427" y="30"/>
                    </a:cubicBezTo>
                    <a:cubicBezTo>
                      <a:pt x="426" y="29"/>
                      <a:pt x="425" y="31"/>
                      <a:pt x="424" y="32"/>
                    </a:cubicBezTo>
                    <a:cubicBezTo>
                      <a:pt x="423" y="33"/>
                      <a:pt x="424" y="34"/>
                      <a:pt x="424" y="36"/>
                    </a:cubicBezTo>
                    <a:cubicBezTo>
                      <a:pt x="424" y="37"/>
                      <a:pt x="424" y="40"/>
                      <a:pt x="422" y="42"/>
                    </a:cubicBezTo>
                    <a:cubicBezTo>
                      <a:pt x="421" y="44"/>
                      <a:pt x="421" y="49"/>
                      <a:pt x="422" y="50"/>
                    </a:cubicBezTo>
                    <a:cubicBezTo>
                      <a:pt x="422" y="52"/>
                      <a:pt x="423" y="54"/>
                      <a:pt x="422" y="56"/>
                    </a:cubicBezTo>
                    <a:cubicBezTo>
                      <a:pt x="422" y="59"/>
                      <a:pt x="422" y="63"/>
                      <a:pt x="423" y="65"/>
                    </a:cubicBezTo>
                    <a:cubicBezTo>
                      <a:pt x="424" y="66"/>
                      <a:pt x="421" y="76"/>
                      <a:pt x="420" y="77"/>
                    </a:cubicBezTo>
                    <a:cubicBezTo>
                      <a:pt x="420" y="79"/>
                      <a:pt x="419" y="80"/>
                      <a:pt x="420" y="82"/>
                    </a:cubicBezTo>
                    <a:cubicBezTo>
                      <a:pt x="420" y="83"/>
                      <a:pt x="420" y="83"/>
                      <a:pt x="419" y="84"/>
                    </a:cubicBezTo>
                    <a:cubicBezTo>
                      <a:pt x="419" y="85"/>
                      <a:pt x="415" y="95"/>
                      <a:pt x="412" y="101"/>
                    </a:cubicBezTo>
                    <a:cubicBezTo>
                      <a:pt x="410" y="106"/>
                      <a:pt x="402" y="107"/>
                      <a:pt x="400" y="107"/>
                    </a:cubicBezTo>
                    <a:cubicBezTo>
                      <a:pt x="398" y="107"/>
                      <a:pt x="394" y="103"/>
                      <a:pt x="391" y="102"/>
                    </a:cubicBezTo>
                    <a:cubicBezTo>
                      <a:pt x="389" y="100"/>
                      <a:pt x="386" y="97"/>
                      <a:pt x="386" y="96"/>
                    </a:cubicBezTo>
                    <a:cubicBezTo>
                      <a:pt x="385" y="95"/>
                      <a:pt x="382" y="93"/>
                      <a:pt x="382" y="93"/>
                    </a:cubicBezTo>
                    <a:cubicBezTo>
                      <a:pt x="382" y="93"/>
                      <a:pt x="372" y="90"/>
                      <a:pt x="371" y="90"/>
                    </a:cubicBezTo>
                    <a:cubicBezTo>
                      <a:pt x="369" y="89"/>
                      <a:pt x="365" y="86"/>
                      <a:pt x="364" y="86"/>
                    </a:cubicBezTo>
                    <a:cubicBezTo>
                      <a:pt x="363" y="85"/>
                      <a:pt x="355" y="80"/>
                      <a:pt x="354" y="80"/>
                    </a:cubicBezTo>
                    <a:cubicBezTo>
                      <a:pt x="353" y="79"/>
                      <a:pt x="352" y="80"/>
                      <a:pt x="351" y="80"/>
                    </a:cubicBezTo>
                    <a:cubicBezTo>
                      <a:pt x="350" y="80"/>
                      <a:pt x="348" y="78"/>
                      <a:pt x="347" y="77"/>
                    </a:cubicBezTo>
                    <a:cubicBezTo>
                      <a:pt x="346" y="75"/>
                      <a:pt x="338" y="70"/>
                      <a:pt x="334" y="66"/>
                    </a:cubicBezTo>
                    <a:cubicBezTo>
                      <a:pt x="329" y="62"/>
                      <a:pt x="333" y="58"/>
                      <a:pt x="333" y="58"/>
                    </a:cubicBezTo>
                    <a:cubicBezTo>
                      <a:pt x="337" y="54"/>
                      <a:pt x="339" y="48"/>
                      <a:pt x="340" y="47"/>
                    </a:cubicBezTo>
                    <a:cubicBezTo>
                      <a:pt x="341" y="45"/>
                      <a:pt x="340" y="45"/>
                      <a:pt x="338" y="46"/>
                    </a:cubicBezTo>
                    <a:cubicBezTo>
                      <a:pt x="337" y="46"/>
                      <a:pt x="337" y="44"/>
                      <a:pt x="337" y="42"/>
                    </a:cubicBezTo>
                    <a:cubicBezTo>
                      <a:pt x="337" y="41"/>
                      <a:pt x="338" y="40"/>
                      <a:pt x="339" y="40"/>
                    </a:cubicBezTo>
                    <a:cubicBezTo>
                      <a:pt x="340" y="40"/>
                      <a:pt x="342" y="38"/>
                      <a:pt x="344" y="38"/>
                    </a:cubicBezTo>
                    <a:cubicBezTo>
                      <a:pt x="345" y="37"/>
                      <a:pt x="345" y="38"/>
                      <a:pt x="345" y="39"/>
                    </a:cubicBezTo>
                    <a:cubicBezTo>
                      <a:pt x="345" y="40"/>
                      <a:pt x="347" y="38"/>
                      <a:pt x="347" y="37"/>
                    </a:cubicBezTo>
                    <a:cubicBezTo>
                      <a:pt x="347" y="35"/>
                      <a:pt x="347" y="34"/>
                      <a:pt x="348" y="35"/>
                    </a:cubicBezTo>
                    <a:cubicBezTo>
                      <a:pt x="349" y="35"/>
                      <a:pt x="348" y="34"/>
                      <a:pt x="347" y="33"/>
                    </a:cubicBezTo>
                    <a:cubicBezTo>
                      <a:pt x="346" y="33"/>
                      <a:pt x="347" y="32"/>
                      <a:pt x="348" y="32"/>
                    </a:cubicBezTo>
                    <a:cubicBezTo>
                      <a:pt x="349" y="33"/>
                      <a:pt x="349" y="32"/>
                      <a:pt x="349" y="30"/>
                    </a:cubicBezTo>
                    <a:cubicBezTo>
                      <a:pt x="350" y="29"/>
                      <a:pt x="350" y="27"/>
                      <a:pt x="352" y="26"/>
                    </a:cubicBezTo>
                    <a:cubicBezTo>
                      <a:pt x="354" y="25"/>
                      <a:pt x="354" y="25"/>
                      <a:pt x="353" y="24"/>
                    </a:cubicBezTo>
                    <a:cubicBezTo>
                      <a:pt x="352" y="23"/>
                      <a:pt x="352" y="23"/>
                      <a:pt x="351" y="23"/>
                    </a:cubicBezTo>
                    <a:cubicBezTo>
                      <a:pt x="351" y="24"/>
                      <a:pt x="349" y="24"/>
                      <a:pt x="349" y="23"/>
                    </a:cubicBezTo>
                    <a:cubicBezTo>
                      <a:pt x="348" y="22"/>
                      <a:pt x="346" y="21"/>
                      <a:pt x="348" y="19"/>
                    </a:cubicBezTo>
                    <a:cubicBezTo>
                      <a:pt x="349" y="18"/>
                      <a:pt x="345" y="20"/>
                      <a:pt x="343" y="21"/>
                    </a:cubicBezTo>
                    <a:cubicBezTo>
                      <a:pt x="342" y="22"/>
                      <a:pt x="342" y="23"/>
                      <a:pt x="344" y="24"/>
                    </a:cubicBezTo>
                    <a:cubicBezTo>
                      <a:pt x="345" y="24"/>
                      <a:pt x="345" y="24"/>
                      <a:pt x="344" y="25"/>
                    </a:cubicBezTo>
                    <a:cubicBezTo>
                      <a:pt x="343" y="26"/>
                      <a:pt x="343" y="27"/>
                      <a:pt x="342" y="26"/>
                    </a:cubicBezTo>
                    <a:cubicBezTo>
                      <a:pt x="341" y="26"/>
                      <a:pt x="341" y="25"/>
                      <a:pt x="340" y="24"/>
                    </a:cubicBezTo>
                    <a:cubicBezTo>
                      <a:pt x="339" y="23"/>
                      <a:pt x="339" y="23"/>
                      <a:pt x="340" y="22"/>
                    </a:cubicBezTo>
                    <a:cubicBezTo>
                      <a:pt x="341" y="21"/>
                      <a:pt x="338" y="23"/>
                      <a:pt x="337" y="24"/>
                    </a:cubicBezTo>
                    <a:cubicBezTo>
                      <a:pt x="336" y="24"/>
                      <a:pt x="335" y="24"/>
                      <a:pt x="335" y="23"/>
                    </a:cubicBezTo>
                    <a:cubicBezTo>
                      <a:pt x="334" y="22"/>
                      <a:pt x="335" y="21"/>
                      <a:pt x="337" y="20"/>
                    </a:cubicBezTo>
                    <a:cubicBezTo>
                      <a:pt x="338" y="19"/>
                      <a:pt x="338" y="20"/>
                      <a:pt x="338" y="19"/>
                    </a:cubicBezTo>
                    <a:cubicBezTo>
                      <a:pt x="337" y="19"/>
                      <a:pt x="337" y="20"/>
                      <a:pt x="338" y="18"/>
                    </a:cubicBezTo>
                    <a:cubicBezTo>
                      <a:pt x="339" y="15"/>
                      <a:pt x="337" y="17"/>
                      <a:pt x="335" y="19"/>
                    </a:cubicBezTo>
                    <a:cubicBezTo>
                      <a:pt x="333" y="21"/>
                      <a:pt x="333" y="22"/>
                      <a:pt x="331" y="22"/>
                    </a:cubicBezTo>
                    <a:cubicBezTo>
                      <a:pt x="330" y="22"/>
                      <a:pt x="328" y="23"/>
                      <a:pt x="329" y="24"/>
                    </a:cubicBezTo>
                    <a:cubicBezTo>
                      <a:pt x="330" y="24"/>
                      <a:pt x="328" y="24"/>
                      <a:pt x="327" y="24"/>
                    </a:cubicBezTo>
                    <a:cubicBezTo>
                      <a:pt x="325" y="23"/>
                      <a:pt x="322" y="21"/>
                      <a:pt x="321" y="20"/>
                    </a:cubicBezTo>
                    <a:cubicBezTo>
                      <a:pt x="321" y="19"/>
                      <a:pt x="318" y="21"/>
                      <a:pt x="317" y="21"/>
                    </a:cubicBezTo>
                    <a:cubicBezTo>
                      <a:pt x="316" y="21"/>
                      <a:pt x="315" y="21"/>
                      <a:pt x="314" y="21"/>
                    </a:cubicBezTo>
                    <a:cubicBezTo>
                      <a:pt x="313" y="21"/>
                      <a:pt x="312" y="20"/>
                      <a:pt x="312" y="19"/>
                    </a:cubicBezTo>
                    <a:cubicBezTo>
                      <a:pt x="312" y="18"/>
                      <a:pt x="309" y="17"/>
                      <a:pt x="308" y="16"/>
                    </a:cubicBezTo>
                    <a:cubicBezTo>
                      <a:pt x="307" y="16"/>
                      <a:pt x="306" y="17"/>
                      <a:pt x="304" y="17"/>
                    </a:cubicBezTo>
                    <a:cubicBezTo>
                      <a:pt x="303" y="17"/>
                      <a:pt x="303" y="17"/>
                      <a:pt x="303" y="16"/>
                    </a:cubicBezTo>
                    <a:cubicBezTo>
                      <a:pt x="303" y="15"/>
                      <a:pt x="301" y="16"/>
                      <a:pt x="299" y="15"/>
                    </a:cubicBezTo>
                    <a:cubicBezTo>
                      <a:pt x="297" y="14"/>
                      <a:pt x="296" y="13"/>
                      <a:pt x="295" y="11"/>
                    </a:cubicBezTo>
                    <a:cubicBezTo>
                      <a:pt x="294" y="10"/>
                      <a:pt x="293" y="10"/>
                      <a:pt x="293" y="11"/>
                    </a:cubicBezTo>
                    <a:cubicBezTo>
                      <a:pt x="292" y="12"/>
                      <a:pt x="292" y="12"/>
                      <a:pt x="290" y="12"/>
                    </a:cubicBezTo>
                    <a:cubicBezTo>
                      <a:pt x="289" y="12"/>
                      <a:pt x="286" y="9"/>
                      <a:pt x="286" y="8"/>
                    </a:cubicBezTo>
                    <a:cubicBezTo>
                      <a:pt x="285" y="7"/>
                      <a:pt x="285" y="7"/>
                      <a:pt x="284" y="8"/>
                    </a:cubicBezTo>
                    <a:cubicBezTo>
                      <a:pt x="284" y="9"/>
                      <a:pt x="284" y="9"/>
                      <a:pt x="283" y="8"/>
                    </a:cubicBezTo>
                    <a:cubicBezTo>
                      <a:pt x="283" y="7"/>
                      <a:pt x="282" y="5"/>
                      <a:pt x="283" y="9"/>
                    </a:cubicBezTo>
                    <a:cubicBezTo>
                      <a:pt x="284" y="12"/>
                      <a:pt x="282" y="9"/>
                      <a:pt x="281" y="8"/>
                    </a:cubicBezTo>
                    <a:cubicBezTo>
                      <a:pt x="281" y="7"/>
                      <a:pt x="279" y="8"/>
                      <a:pt x="278" y="8"/>
                    </a:cubicBezTo>
                    <a:cubicBezTo>
                      <a:pt x="277" y="8"/>
                      <a:pt x="277" y="9"/>
                      <a:pt x="279" y="9"/>
                    </a:cubicBezTo>
                    <a:cubicBezTo>
                      <a:pt x="280" y="10"/>
                      <a:pt x="279" y="11"/>
                      <a:pt x="280" y="11"/>
                    </a:cubicBezTo>
                    <a:cubicBezTo>
                      <a:pt x="280" y="11"/>
                      <a:pt x="281" y="12"/>
                      <a:pt x="281" y="12"/>
                    </a:cubicBezTo>
                    <a:cubicBezTo>
                      <a:pt x="281" y="13"/>
                      <a:pt x="282" y="12"/>
                      <a:pt x="283" y="12"/>
                    </a:cubicBezTo>
                    <a:cubicBezTo>
                      <a:pt x="284" y="12"/>
                      <a:pt x="287" y="12"/>
                      <a:pt x="287" y="12"/>
                    </a:cubicBezTo>
                    <a:cubicBezTo>
                      <a:pt x="288" y="13"/>
                      <a:pt x="288" y="14"/>
                      <a:pt x="289" y="14"/>
                    </a:cubicBezTo>
                    <a:cubicBezTo>
                      <a:pt x="290" y="15"/>
                      <a:pt x="290" y="15"/>
                      <a:pt x="290" y="17"/>
                    </a:cubicBezTo>
                    <a:cubicBezTo>
                      <a:pt x="289" y="19"/>
                      <a:pt x="289" y="20"/>
                      <a:pt x="290" y="21"/>
                    </a:cubicBezTo>
                    <a:cubicBezTo>
                      <a:pt x="291" y="23"/>
                      <a:pt x="289" y="23"/>
                      <a:pt x="287" y="24"/>
                    </a:cubicBezTo>
                    <a:cubicBezTo>
                      <a:pt x="286" y="25"/>
                      <a:pt x="286" y="24"/>
                      <a:pt x="286" y="23"/>
                    </a:cubicBezTo>
                    <a:cubicBezTo>
                      <a:pt x="285" y="22"/>
                      <a:pt x="283" y="23"/>
                      <a:pt x="282" y="24"/>
                    </a:cubicBezTo>
                    <a:cubicBezTo>
                      <a:pt x="280" y="25"/>
                      <a:pt x="275" y="25"/>
                      <a:pt x="273" y="24"/>
                    </a:cubicBezTo>
                    <a:cubicBezTo>
                      <a:pt x="271" y="24"/>
                      <a:pt x="271" y="24"/>
                      <a:pt x="270" y="22"/>
                    </a:cubicBezTo>
                    <a:cubicBezTo>
                      <a:pt x="269" y="21"/>
                      <a:pt x="269" y="22"/>
                      <a:pt x="269" y="22"/>
                    </a:cubicBezTo>
                    <a:cubicBezTo>
                      <a:pt x="269" y="23"/>
                      <a:pt x="268" y="23"/>
                      <a:pt x="267" y="22"/>
                    </a:cubicBezTo>
                    <a:cubicBezTo>
                      <a:pt x="266" y="22"/>
                      <a:pt x="265" y="23"/>
                      <a:pt x="266" y="24"/>
                    </a:cubicBezTo>
                    <a:cubicBezTo>
                      <a:pt x="266" y="25"/>
                      <a:pt x="265" y="25"/>
                      <a:pt x="264" y="25"/>
                    </a:cubicBezTo>
                    <a:cubicBezTo>
                      <a:pt x="263" y="26"/>
                      <a:pt x="263" y="26"/>
                      <a:pt x="264" y="28"/>
                    </a:cubicBezTo>
                    <a:cubicBezTo>
                      <a:pt x="265" y="29"/>
                      <a:pt x="264" y="29"/>
                      <a:pt x="263" y="29"/>
                    </a:cubicBezTo>
                    <a:cubicBezTo>
                      <a:pt x="263" y="29"/>
                      <a:pt x="262" y="28"/>
                      <a:pt x="262" y="27"/>
                    </a:cubicBezTo>
                    <a:cubicBezTo>
                      <a:pt x="261" y="27"/>
                      <a:pt x="261" y="26"/>
                      <a:pt x="260" y="26"/>
                    </a:cubicBezTo>
                    <a:cubicBezTo>
                      <a:pt x="259" y="26"/>
                      <a:pt x="259" y="26"/>
                      <a:pt x="259" y="29"/>
                    </a:cubicBezTo>
                    <a:cubicBezTo>
                      <a:pt x="259" y="31"/>
                      <a:pt x="259" y="29"/>
                      <a:pt x="257" y="30"/>
                    </a:cubicBezTo>
                    <a:cubicBezTo>
                      <a:pt x="256" y="30"/>
                      <a:pt x="256" y="31"/>
                      <a:pt x="253" y="33"/>
                    </a:cubicBezTo>
                    <a:cubicBezTo>
                      <a:pt x="251" y="35"/>
                      <a:pt x="253" y="37"/>
                      <a:pt x="254" y="39"/>
                    </a:cubicBezTo>
                    <a:cubicBezTo>
                      <a:pt x="255" y="40"/>
                      <a:pt x="255" y="41"/>
                      <a:pt x="254" y="41"/>
                    </a:cubicBezTo>
                    <a:cubicBezTo>
                      <a:pt x="253" y="41"/>
                      <a:pt x="252" y="42"/>
                      <a:pt x="250" y="43"/>
                    </a:cubicBezTo>
                    <a:cubicBezTo>
                      <a:pt x="249" y="43"/>
                      <a:pt x="250" y="42"/>
                      <a:pt x="249" y="42"/>
                    </a:cubicBezTo>
                    <a:cubicBezTo>
                      <a:pt x="248" y="42"/>
                      <a:pt x="246" y="49"/>
                      <a:pt x="245" y="50"/>
                    </a:cubicBezTo>
                    <a:cubicBezTo>
                      <a:pt x="244" y="51"/>
                      <a:pt x="244" y="51"/>
                      <a:pt x="243" y="51"/>
                    </a:cubicBezTo>
                    <a:cubicBezTo>
                      <a:pt x="242" y="50"/>
                      <a:pt x="243" y="51"/>
                      <a:pt x="242" y="53"/>
                    </a:cubicBezTo>
                    <a:cubicBezTo>
                      <a:pt x="241" y="54"/>
                      <a:pt x="242" y="55"/>
                      <a:pt x="242" y="57"/>
                    </a:cubicBezTo>
                    <a:cubicBezTo>
                      <a:pt x="243" y="59"/>
                      <a:pt x="245" y="61"/>
                      <a:pt x="247" y="62"/>
                    </a:cubicBezTo>
                    <a:cubicBezTo>
                      <a:pt x="249" y="62"/>
                      <a:pt x="249" y="63"/>
                      <a:pt x="247" y="63"/>
                    </a:cubicBezTo>
                    <a:cubicBezTo>
                      <a:pt x="246" y="64"/>
                      <a:pt x="245" y="64"/>
                      <a:pt x="245" y="65"/>
                    </a:cubicBezTo>
                    <a:cubicBezTo>
                      <a:pt x="245" y="67"/>
                      <a:pt x="246" y="68"/>
                      <a:pt x="245" y="68"/>
                    </a:cubicBezTo>
                    <a:cubicBezTo>
                      <a:pt x="244" y="68"/>
                      <a:pt x="243" y="65"/>
                      <a:pt x="242" y="64"/>
                    </a:cubicBezTo>
                    <a:cubicBezTo>
                      <a:pt x="241" y="64"/>
                      <a:pt x="240" y="64"/>
                      <a:pt x="239" y="65"/>
                    </a:cubicBezTo>
                    <a:cubicBezTo>
                      <a:pt x="239" y="67"/>
                      <a:pt x="239" y="67"/>
                      <a:pt x="238" y="68"/>
                    </a:cubicBezTo>
                    <a:cubicBezTo>
                      <a:pt x="237" y="69"/>
                      <a:pt x="238" y="67"/>
                      <a:pt x="238" y="66"/>
                    </a:cubicBezTo>
                    <a:cubicBezTo>
                      <a:pt x="239" y="65"/>
                      <a:pt x="237" y="64"/>
                      <a:pt x="235" y="63"/>
                    </a:cubicBezTo>
                    <a:cubicBezTo>
                      <a:pt x="233" y="62"/>
                      <a:pt x="230" y="63"/>
                      <a:pt x="228" y="62"/>
                    </a:cubicBezTo>
                    <a:cubicBezTo>
                      <a:pt x="226" y="62"/>
                      <a:pt x="227" y="63"/>
                      <a:pt x="227" y="65"/>
                    </a:cubicBezTo>
                    <a:cubicBezTo>
                      <a:pt x="227" y="67"/>
                      <a:pt x="227" y="66"/>
                      <a:pt x="225" y="66"/>
                    </a:cubicBezTo>
                    <a:cubicBezTo>
                      <a:pt x="224" y="65"/>
                      <a:pt x="224" y="67"/>
                      <a:pt x="224" y="69"/>
                    </a:cubicBezTo>
                    <a:cubicBezTo>
                      <a:pt x="225" y="70"/>
                      <a:pt x="225" y="71"/>
                      <a:pt x="224" y="71"/>
                    </a:cubicBezTo>
                    <a:cubicBezTo>
                      <a:pt x="223" y="71"/>
                      <a:pt x="223" y="70"/>
                      <a:pt x="222" y="72"/>
                    </a:cubicBezTo>
                    <a:cubicBezTo>
                      <a:pt x="221" y="74"/>
                      <a:pt x="221" y="70"/>
                      <a:pt x="222" y="68"/>
                    </a:cubicBezTo>
                    <a:cubicBezTo>
                      <a:pt x="222" y="66"/>
                      <a:pt x="222" y="64"/>
                      <a:pt x="223" y="63"/>
                    </a:cubicBezTo>
                    <a:cubicBezTo>
                      <a:pt x="224" y="62"/>
                      <a:pt x="224" y="60"/>
                      <a:pt x="223" y="59"/>
                    </a:cubicBezTo>
                    <a:cubicBezTo>
                      <a:pt x="222" y="58"/>
                      <a:pt x="214" y="51"/>
                      <a:pt x="213" y="50"/>
                    </a:cubicBezTo>
                    <a:cubicBezTo>
                      <a:pt x="212" y="49"/>
                      <a:pt x="209" y="49"/>
                      <a:pt x="208" y="49"/>
                    </a:cubicBezTo>
                    <a:cubicBezTo>
                      <a:pt x="207" y="49"/>
                      <a:pt x="206" y="48"/>
                      <a:pt x="206" y="47"/>
                    </a:cubicBezTo>
                    <a:cubicBezTo>
                      <a:pt x="205" y="45"/>
                      <a:pt x="205" y="48"/>
                      <a:pt x="204" y="49"/>
                    </a:cubicBezTo>
                    <a:cubicBezTo>
                      <a:pt x="203" y="50"/>
                      <a:pt x="202" y="52"/>
                      <a:pt x="200" y="54"/>
                    </a:cubicBezTo>
                    <a:cubicBezTo>
                      <a:pt x="199" y="55"/>
                      <a:pt x="200" y="53"/>
                      <a:pt x="199" y="52"/>
                    </a:cubicBezTo>
                    <a:cubicBezTo>
                      <a:pt x="198" y="52"/>
                      <a:pt x="198" y="52"/>
                      <a:pt x="199" y="50"/>
                    </a:cubicBezTo>
                    <a:cubicBezTo>
                      <a:pt x="200" y="48"/>
                      <a:pt x="196" y="50"/>
                      <a:pt x="195" y="51"/>
                    </a:cubicBezTo>
                    <a:cubicBezTo>
                      <a:pt x="194" y="52"/>
                      <a:pt x="194" y="53"/>
                      <a:pt x="194" y="51"/>
                    </a:cubicBezTo>
                    <a:cubicBezTo>
                      <a:pt x="194" y="50"/>
                      <a:pt x="193" y="49"/>
                      <a:pt x="192" y="50"/>
                    </a:cubicBezTo>
                    <a:cubicBezTo>
                      <a:pt x="191" y="50"/>
                      <a:pt x="192" y="51"/>
                      <a:pt x="193" y="51"/>
                    </a:cubicBezTo>
                    <a:cubicBezTo>
                      <a:pt x="194" y="52"/>
                      <a:pt x="193" y="53"/>
                      <a:pt x="192" y="56"/>
                    </a:cubicBezTo>
                    <a:cubicBezTo>
                      <a:pt x="191" y="59"/>
                      <a:pt x="191" y="58"/>
                      <a:pt x="190" y="58"/>
                    </a:cubicBezTo>
                    <a:cubicBezTo>
                      <a:pt x="189" y="59"/>
                      <a:pt x="188" y="59"/>
                      <a:pt x="189" y="58"/>
                    </a:cubicBezTo>
                    <a:cubicBezTo>
                      <a:pt x="189" y="57"/>
                      <a:pt x="188" y="57"/>
                      <a:pt x="187" y="57"/>
                    </a:cubicBezTo>
                    <a:cubicBezTo>
                      <a:pt x="186" y="57"/>
                      <a:pt x="186" y="57"/>
                      <a:pt x="186" y="55"/>
                    </a:cubicBezTo>
                    <a:cubicBezTo>
                      <a:pt x="186" y="54"/>
                      <a:pt x="185" y="55"/>
                      <a:pt x="185" y="56"/>
                    </a:cubicBezTo>
                    <a:cubicBezTo>
                      <a:pt x="186" y="57"/>
                      <a:pt x="184" y="58"/>
                      <a:pt x="183" y="58"/>
                    </a:cubicBezTo>
                    <a:cubicBezTo>
                      <a:pt x="182" y="59"/>
                      <a:pt x="182" y="59"/>
                      <a:pt x="181" y="58"/>
                    </a:cubicBezTo>
                    <a:cubicBezTo>
                      <a:pt x="180" y="57"/>
                      <a:pt x="179" y="59"/>
                      <a:pt x="179" y="61"/>
                    </a:cubicBezTo>
                    <a:cubicBezTo>
                      <a:pt x="179" y="62"/>
                      <a:pt x="179" y="63"/>
                      <a:pt x="179" y="63"/>
                    </a:cubicBezTo>
                    <a:cubicBezTo>
                      <a:pt x="180" y="63"/>
                      <a:pt x="181" y="63"/>
                      <a:pt x="181" y="64"/>
                    </a:cubicBezTo>
                    <a:cubicBezTo>
                      <a:pt x="180" y="66"/>
                      <a:pt x="181" y="65"/>
                      <a:pt x="181" y="66"/>
                    </a:cubicBezTo>
                    <a:cubicBezTo>
                      <a:pt x="181" y="67"/>
                      <a:pt x="180" y="67"/>
                      <a:pt x="180" y="66"/>
                    </a:cubicBezTo>
                    <a:cubicBezTo>
                      <a:pt x="179" y="65"/>
                      <a:pt x="178" y="66"/>
                      <a:pt x="177" y="65"/>
                    </a:cubicBezTo>
                    <a:cubicBezTo>
                      <a:pt x="176" y="64"/>
                      <a:pt x="177" y="67"/>
                      <a:pt x="176" y="69"/>
                    </a:cubicBezTo>
                    <a:cubicBezTo>
                      <a:pt x="176" y="70"/>
                      <a:pt x="177" y="70"/>
                      <a:pt x="177" y="71"/>
                    </a:cubicBezTo>
                    <a:cubicBezTo>
                      <a:pt x="178" y="72"/>
                      <a:pt x="178" y="72"/>
                      <a:pt x="178" y="73"/>
                    </a:cubicBezTo>
                    <a:cubicBezTo>
                      <a:pt x="177" y="73"/>
                      <a:pt x="176" y="72"/>
                      <a:pt x="176" y="72"/>
                    </a:cubicBezTo>
                    <a:cubicBezTo>
                      <a:pt x="175" y="71"/>
                      <a:pt x="174" y="70"/>
                      <a:pt x="172" y="70"/>
                    </a:cubicBezTo>
                    <a:cubicBezTo>
                      <a:pt x="171" y="69"/>
                      <a:pt x="170" y="71"/>
                      <a:pt x="171" y="72"/>
                    </a:cubicBezTo>
                    <a:cubicBezTo>
                      <a:pt x="171" y="73"/>
                      <a:pt x="169" y="73"/>
                      <a:pt x="168" y="73"/>
                    </a:cubicBezTo>
                    <a:cubicBezTo>
                      <a:pt x="166" y="73"/>
                      <a:pt x="167" y="77"/>
                      <a:pt x="168" y="79"/>
                    </a:cubicBezTo>
                    <a:cubicBezTo>
                      <a:pt x="168" y="80"/>
                      <a:pt x="169" y="79"/>
                      <a:pt x="169" y="79"/>
                    </a:cubicBezTo>
                    <a:cubicBezTo>
                      <a:pt x="169" y="79"/>
                      <a:pt x="170" y="79"/>
                      <a:pt x="170" y="81"/>
                    </a:cubicBezTo>
                    <a:cubicBezTo>
                      <a:pt x="169" y="82"/>
                      <a:pt x="170" y="82"/>
                      <a:pt x="169" y="82"/>
                    </a:cubicBezTo>
                    <a:cubicBezTo>
                      <a:pt x="168" y="81"/>
                      <a:pt x="167" y="82"/>
                      <a:pt x="167" y="84"/>
                    </a:cubicBezTo>
                    <a:cubicBezTo>
                      <a:pt x="166" y="85"/>
                      <a:pt x="167" y="86"/>
                      <a:pt x="169" y="86"/>
                    </a:cubicBezTo>
                    <a:cubicBezTo>
                      <a:pt x="170" y="86"/>
                      <a:pt x="170" y="87"/>
                      <a:pt x="169" y="87"/>
                    </a:cubicBezTo>
                    <a:cubicBezTo>
                      <a:pt x="168" y="87"/>
                      <a:pt x="167" y="86"/>
                      <a:pt x="166" y="86"/>
                    </a:cubicBezTo>
                    <a:cubicBezTo>
                      <a:pt x="165" y="87"/>
                      <a:pt x="165" y="87"/>
                      <a:pt x="164" y="86"/>
                    </a:cubicBezTo>
                    <a:cubicBezTo>
                      <a:pt x="164" y="85"/>
                      <a:pt x="163" y="85"/>
                      <a:pt x="161" y="84"/>
                    </a:cubicBezTo>
                    <a:cubicBezTo>
                      <a:pt x="160" y="84"/>
                      <a:pt x="160" y="84"/>
                      <a:pt x="161" y="85"/>
                    </a:cubicBezTo>
                    <a:cubicBezTo>
                      <a:pt x="161" y="86"/>
                      <a:pt x="160" y="86"/>
                      <a:pt x="159" y="86"/>
                    </a:cubicBezTo>
                    <a:cubicBezTo>
                      <a:pt x="158" y="86"/>
                      <a:pt x="158" y="85"/>
                      <a:pt x="158" y="84"/>
                    </a:cubicBezTo>
                    <a:cubicBezTo>
                      <a:pt x="158" y="83"/>
                      <a:pt x="158" y="83"/>
                      <a:pt x="157" y="83"/>
                    </a:cubicBezTo>
                    <a:cubicBezTo>
                      <a:pt x="156" y="82"/>
                      <a:pt x="155" y="82"/>
                      <a:pt x="156" y="84"/>
                    </a:cubicBezTo>
                    <a:cubicBezTo>
                      <a:pt x="157" y="85"/>
                      <a:pt x="157" y="86"/>
                      <a:pt x="156" y="86"/>
                    </a:cubicBezTo>
                    <a:cubicBezTo>
                      <a:pt x="155" y="87"/>
                      <a:pt x="156" y="86"/>
                      <a:pt x="155" y="87"/>
                    </a:cubicBezTo>
                    <a:cubicBezTo>
                      <a:pt x="154" y="88"/>
                      <a:pt x="155" y="88"/>
                      <a:pt x="154" y="88"/>
                    </a:cubicBezTo>
                    <a:cubicBezTo>
                      <a:pt x="153" y="88"/>
                      <a:pt x="153" y="89"/>
                      <a:pt x="154" y="89"/>
                    </a:cubicBezTo>
                    <a:cubicBezTo>
                      <a:pt x="155" y="89"/>
                      <a:pt x="155" y="89"/>
                      <a:pt x="155" y="91"/>
                    </a:cubicBezTo>
                    <a:cubicBezTo>
                      <a:pt x="155" y="92"/>
                      <a:pt x="156" y="92"/>
                      <a:pt x="157" y="93"/>
                    </a:cubicBezTo>
                    <a:cubicBezTo>
                      <a:pt x="158" y="94"/>
                      <a:pt x="158" y="95"/>
                      <a:pt x="159" y="94"/>
                    </a:cubicBezTo>
                    <a:cubicBezTo>
                      <a:pt x="161" y="93"/>
                      <a:pt x="160" y="95"/>
                      <a:pt x="159" y="95"/>
                    </a:cubicBezTo>
                    <a:cubicBezTo>
                      <a:pt x="159" y="96"/>
                      <a:pt x="159" y="96"/>
                      <a:pt x="159" y="98"/>
                    </a:cubicBezTo>
                    <a:cubicBezTo>
                      <a:pt x="159" y="99"/>
                      <a:pt x="158" y="98"/>
                      <a:pt x="157" y="96"/>
                    </a:cubicBezTo>
                    <a:cubicBezTo>
                      <a:pt x="156" y="95"/>
                      <a:pt x="155" y="95"/>
                      <a:pt x="156" y="97"/>
                    </a:cubicBezTo>
                    <a:cubicBezTo>
                      <a:pt x="156" y="99"/>
                      <a:pt x="155" y="99"/>
                      <a:pt x="155" y="104"/>
                    </a:cubicBezTo>
                    <a:cubicBezTo>
                      <a:pt x="155" y="108"/>
                      <a:pt x="153" y="103"/>
                      <a:pt x="153" y="102"/>
                    </a:cubicBezTo>
                    <a:cubicBezTo>
                      <a:pt x="152" y="100"/>
                      <a:pt x="151" y="97"/>
                      <a:pt x="150" y="96"/>
                    </a:cubicBezTo>
                    <a:cubicBezTo>
                      <a:pt x="149" y="95"/>
                      <a:pt x="149" y="94"/>
                      <a:pt x="149" y="93"/>
                    </a:cubicBezTo>
                    <a:cubicBezTo>
                      <a:pt x="148" y="92"/>
                      <a:pt x="148" y="92"/>
                      <a:pt x="147" y="91"/>
                    </a:cubicBezTo>
                    <a:cubicBezTo>
                      <a:pt x="146" y="91"/>
                      <a:pt x="146" y="90"/>
                      <a:pt x="146" y="89"/>
                    </a:cubicBezTo>
                    <a:cubicBezTo>
                      <a:pt x="146" y="88"/>
                      <a:pt x="147" y="87"/>
                      <a:pt x="146" y="86"/>
                    </a:cubicBezTo>
                    <a:cubicBezTo>
                      <a:pt x="145" y="86"/>
                      <a:pt x="144" y="89"/>
                      <a:pt x="144" y="90"/>
                    </a:cubicBezTo>
                    <a:cubicBezTo>
                      <a:pt x="143" y="91"/>
                      <a:pt x="143" y="92"/>
                      <a:pt x="142" y="92"/>
                    </a:cubicBezTo>
                    <a:cubicBezTo>
                      <a:pt x="140" y="92"/>
                      <a:pt x="140" y="93"/>
                      <a:pt x="140" y="94"/>
                    </a:cubicBezTo>
                    <a:cubicBezTo>
                      <a:pt x="139" y="95"/>
                      <a:pt x="139" y="95"/>
                      <a:pt x="138" y="95"/>
                    </a:cubicBezTo>
                    <a:cubicBezTo>
                      <a:pt x="137" y="94"/>
                      <a:pt x="137" y="96"/>
                      <a:pt x="135" y="98"/>
                    </a:cubicBezTo>
                    <a:cubicBezTo>
                      <a:pt x="134" y="100"/>
                      <a:pt x="133" y="104"/>
                      <a:pt x="134" y="105"/>
                    </a:cubicBezTo>
                    <a:cubicBezTo>
                      <a:pt x="134" y="106"/>
                      <a:pt x="134" y="107"/>
                      <a:pt x="134" y="109"/>
                    </a:cubicBezTo>
                    <a:cubicBezTo>
                      <a:pt x="134" y="111"/>
                      <a:pt x="134" y="111"/>
                      <a:pt x="135" y="111"/>
                    </a:cubicBezTo>
                    <a:cubicBezTo>
                      <a:pt x="135" y="110"/>
                      <a:pt x="135" y="110"/>
                      <a:pt x="137" y="111"/>
                    </a:cubicBezTo>
                    <a:cubicBezTo>
                      <a:pt x="139" y="112"/>
                      <a:pt x="132" y="116"/>
                      <a:pt x="130" y="118"/>
                    </a:cubicBezTo>
                    <a:cubicBezTo>
                      <a:pt x="128" y="119"/>
                      <a:pt x="128" y="121"/>
                      <a:pt x="127" y="122"/>
                    </a:cubicBezTo>
                    <a:cubicBezTo>
                      <a:pt x="126" y="123"/>
                      <a:pt x="126" y="125"/>
                      <a:pt x="125" y="127"/>
                    </a:cubicBezTo>
                    <a:cubicBezTo>
                      <a:pt x="124" y="129"/>
                      <a:pt x="119" y="135"/>
                      <a:pt x="116" y="136"/>
                    </a:cubicBezTo>
                    <a:cubicBezTo>
                      <a:pt x="113" y="138"/>
                      <a:pt x="101" y="142"/>
                      <a:pt x="98" y="142"/>
                    </a:cubicBezTo>
                    <a:cubicBezTo>
                      <a:pt x="96" y="143"/>
                      <a:pt x="96" y="143"/>
                      <a:pt x="92" y="142"/>
                    </a:cubicBezTo>
                    <a:cubicBezTo>
                      <a:pt x="88" y="141"/>
                      <a:pt x="86" y="145"/>
                      <a:pt x="85" y="146"/>
                    </a:cubicBezTo>
                    <a:cubicBezTo>
                      <a:pt x="83" y="147"/>
                      <a:pt x="77" y="148"/>
                      <a:pt x="75" y="147"/>
                    </a:cubicBezTo>
                    <a:cubicBezTo>
                      <a:pt x="74" y="147"/>
                      <a:pt x="70" y="151"/>
                      <a:pt x="68" y="152"/>
                    </a:cubicBezTo>
                    <a:cubicBezTo>
                      <a:pt x="66" y="152"/>
                      <a:pt x="61" y="153"/>
                      <a:pt x="60" y="152"/>
                    </a:cubicBezTo>
                    <a:cubicBezTo>
                      <a:pt x="60" y="151"/>
                      <a:pt x="59" y="151"/>
                      <a:pt x="58" y="152"/>
                    </a:cubicBezTo>
                    <a:cubicBezTo>
                      <a:pt x="56" y="152"/>
                      <a:pt x="54" y="153"/>
                      <a:pt x="55" y="151"/>
                    </a:cubicBezTo>
                    <a:cubicBezTo>
                      <a:pt x="55" y="149"/>
                      <a:pt x="52" y="151"/>
                      <a:pt x="51" y="153"/>
                    </a:cubicBezTo>
                    <a:cubicBezTo>
                      <a:pt x="49" y="154"/>
                      <a:pt x="36" y="163"/>
                      <a:pt x="35" y="164"/>
                    </a:cubicBezTo>
                    <a:cubicBezTo>
                      <a:pt x="33" y="165"/>
                      <a:pt x="26" y="169"/>
                      <a:pt x="23" y="170"/>
                    </a:cubicBezTo>
                    <a:cubicBezTo>
                      <a:pt x="20" y="172"/>
                      <a:pt x="19" y="177"/>
                      <a:pt x="19" y="179"/>
                    </a:cubicBezTo>
                    <a:cubicBezTo>
                      <a:pt x="18" y="181"/>
                      <a:pt x="17" y="181"/>
                      <a:pt x="15" y="181"/>
                    </a:cubicBezTo>
                    <a:cubicBezTo>
                      <a:pt x="14" y="181"/>
                      <a:pt x="14" y="174"/>
                      <a:pt x="14" y="171"/>
                    </a:cubicBezTo>
                    <a:cubicBezTo>
                      <a:pt x="13" y="168"/>
                      <a:pt x="12" y="171"/>
                      <a:pt x="11" y="174"/>
                    </a:cubicBezTo>
                    <a:cubicBezTo>
                      <a:pt x="11" y="176"/>
                      <a:pt x="10" y="178"/>
                      <a:pt x="8" y="180"/>
                    </a:cubicBezTo>
                    <a:cubicBezTo>
                      <a:pt x="6" y="182"/>
                      <a:pt x="9" y="185"/>
                      <a:pt x="10" y="188"/>
                    </a:cubicBezTo>
                    <a:cubicBezTo>
                      <a:pt x="11" y="192"/>
                      <a:pt x="10" y="196"/>
                      <a:pt x="8" y="198"/>
                    </a:cubicBezTo>
                    <a:cubicBezTo>
                      <a:pt x="6" y="200"/>
                      <a:pt x="6" y="202"/>
                      <a:pt x="4" y="206"/>
                    </a:cubicBezTo>
                    <a:cubicBezTo>
                      <a:pt x="3" y="210"/>
                      <a:pt x="7" y="215"/>
                      <a:pt x="8" y="217"/>
                    </a:cubicBezTo>
                    <a:cubicBezTo>
                      <a:pt x="9" y="220"/>
                      <a:pt x="13" y="228"/>
                      <a:pt x="15" y="232"/>
                    </a:cubicBezTo>
                    <a:cubicBezTo>
                      <a:pt x="17" y="235"/>
                      <a:pt x="15" y="238"/>
                      <a:pt x="14" y="240"/>
                    </a:cubicBezTo>
                    <a:cubicBezTo>
                      <a:pt x="13" y="243"/>
                      <a:pt x="12" y="241"/>
                      <a:pt x="11" y="238"/>
                    </a:cubicBezTo>
                    <a:cubicBezTo>
                      <a:pt x="11" y="234"/>
                      <a:pt x="11" y="236"/>
                      <a:pt x="9" y="238"/>
                    </a:cubicBezTo>
                    <a:cubicBezTo>
                      <a:pt x="8" y="240"/>
                      <a:pt x="8" y="236"/>
                      <a:pt x="8" y="234"/>
                    </a:cubicBezTo>
                    <a:cubicBezTo>
                      <a:pt x="8" y="232"/>
                      <a:pt x="7" y="232"/>
                      <a:pt x="5" y="230"/>
                    </a:cubicBezTo>
                    <a:cubicBezTo>
                      <a:pt x="4" y="228"/>
                      <a:pt x="4" y="231"/>
                      <a:pt x="4" y="233"/>
                    </a:cubicBezTo>
                    <a:cubicBezTo>
                      <a:pt x="5" y="235"/>
                      <a:pt x="7" y="238"/>
                      <a:pt x="9" y="239"/>
                    </a:cubicBezTo>
                    <a:cubicBezTo>
                      <a:pt x="11" y="241"/>
                      <a:pt x="10" y="241"/>
                      <a:pt x="10" y="243"/>
                    </a:cubicBezTo>
                    <a:cubicBezTo>
                      <a:pt x="10" y="244"/>
                      <a:pt x="10" y="245"/>
                      <a:pt x="9" y="245"/>
                    </a:cubicBezTo>
                    <a:cubicBezTo>
                      <a:pt x="7" y="246"/>
                      <a:pt x="7" y="244"/>
                      <a:pt x="6" y="245"/>
                    </a:cubicBezTo>
                    <a:cubicBezTo>
                      <a:pt x="6" y="246"/>
                      <a:pt x="6" y="244"/>
                      <a:pt x="6" y="243"/>
                    </a:cubicBezTo>
                    <a:cubicBezTo>
                      <a:pt x="5" y="242"/>
                      <a:pt x="5" y="240"/>
                      <a:pt x="4" y="239"/>
                    </a:cubicBezTo>
                    <a:cubicBezTo>
                      <a:pt x="3" y="238"/>
                      <a:pt x="3" y="238"/>
                      <a:pt x="3" y="239"/>
                    </a:cubicBezTo>
                    <a:cubicBezTo>
                      <a:pt x="3" y="241"/>
                      <a:pt x="2" y="240"/>
                      <a:pt x="2" y="238"/>
                    </a:cubicBezTo>
                    <a:cubicBezTo>
                      <a:pt x="2" y="236"/>
                      <a:pt x="2" y="239"/>
                      <a:pt x="1" y="239"/>
                    </a:cubicBezTo>
                    <a:cubicBezTo>
                      <a:pt x="0" y="238"/>
                      <a:pt x="1" y="240"/>
                      <a:pt x="2" y="241"/>
                    </a:cubicBezTo>
                    <a:cubicBezTo>
                      <a:pt x="2" y="242"/>
                      <a:pt x="5" y="246"/>
                      <a:pt x="5" y="246"/>
                    </a:cubicBezTo>
                    <a:cubicBezTo>
                      <a:pt x="5" y="246"/>
                      <a:pt x="13" y="255"/>
                      <a:pt x="14" y="262"/>
                    </a:cubicBezTo>
                    <a:cubicBezTo>
                      <a:pt x="15" y="269"/>
                      <a:pt x="15" y="268"/>
                      <a:pt x="20" y="276"/>
                    </a:cubicBezTo>
                    <a:cubicBezTo>
                      <a:pt x="25" y="284"/>
                      <a:pt x="26" y="288"/>
                      <a:pt x="27" y="298"/>
                    </a:cubicBezTo>
                    <a:cubicBezTo>
                      <a:pt x="28" y="308"/>
                      <a:pt x="34" y="320"/>
                      <a:pt x="34" y="320"/>
                    </a:cubicBezTo>
                    <a:cubicBezTo>
                      <a:pt x="41" y="337"/>
                      <a:pt x="39" y="340"/>
                      <a:pt x="39" y="343"/>
                    </a:cubicBezTo>
                    <a:cubicBezTo>
                      <a:pt x="39" y="345"/>
                      <a:pt x="38" y="346"/>
                      <a:pt x="37" y="344"/>
                    </a:cubicBezTo>
                    <a:cubicBezTo>
                      <a:pt x="36" y="342"/>
                      <a:pt x="37" y="343"/>
                      <a:pt x="38" y="350"/>
                    </a:cubicBezTo>
                    <a:cubicBezTo>
                      <a:pt x="39" y="357"/>
                      <a:pt x="34" y="357"/>
                      <a:pt x="33" y="358"/>
                    </a:cubicBezTo>
                    <a:cubicBezTo>
                      <a:pt x="32" y="359"/>
                      <a:pt x="30" y="359"/>
                      <a:pt x="29" y="358"/>
                    </a:cubicBezTo>
                    <a:cubicBezTo>
                      <a:pt x="28" y="357"/>
                      <a:pt x="27" y="358"/>
                      <a:pt x="27" y="364"/>
                    </a:cubicBezTo>
                    <a:cubicBezTo>
                      <a:pt x="27" y="371"/>
                      <a:pt x="30" y="372"/>
                      <a:pt x="33" y="373"/>
                    </a:cubicBezTo>
                    <a:cubicBezTo>
                      <a:pt x="36" y="375"/>
                      <a:pt x="41" y="377"/>
                      <a:pt x="42" y="379"/>
                    </a:cubicBezTo>
                    <a:cubicBezTo>
                      <a:pt x="43" y="380"/>
                      <a:pt x="46" y="382"/>
                      <a:pt x="50" y="383"/>
                    </a:cubicBezTo>
                    <a:cubicBezTo>
                      <a:pt x="53" y="384"/>
                      <a:pt x="57" y="383"/>
                      <a:pt x="59" y="383"/>
                    </a:cubicBezTo>
                    <a:cubicBezTo>
                      <a:pt x="62" y="383"/>
                      <a:pt x="68" y="384"/>
                      <a:pt x="70" y="384"/>
                    </a:cubicBezTo>
                    <a:cubicBezTo>
                      <a:pt x="72" y="385"/>
                      <a:pt x="72" y="384"/>
                      <a:pt x="71" y="384"/>
                    </a:cubicBezTo>
                    <a:cubicBezTo>
                      <a:pt x="70" y="383"/>
                      <a:pt x="70" y="383"/>
                      <a:pt x="72" y="383"/>
                    </a:cubicBezTo>
                    <a:cubicBezTo>
                      <a:pt x="75" y="383"/>
                      <a:pt x="77" y="382"/>
                      <a:pt x="77" y="382"/>
                    </a:cubicBezTo>
                    <a:cubicBezTo>
                      <a:pt x="77" y="382"/>
                      <a:pt x="85" y="376"/>
                      <a:pt x="86" y="374"/>
                    </a:cubicBezTo>
                    <a:cubicBezTo>
                      <a:pt x="87" y="373"/>
                      <a:pt x="89" y="374"/>
                      <a:pt x="89" y="375"/>
                    </a:cubicBezTo>
                    <a:cubicBezTo>
                      <a:pt x="90" y="375"/>
                      <a:pt x="91" y="375"/>
                      <a:pt x="93" y="374"/>
                    </a:cubicBezTo>
                    <a:cubicBezTo>
                      <a:pt x="94" y="373"/>
                      <a:pt x="94" y="372"/>
                      <a:pt x="94" y="371"/>
                    </a:cubicBezTo>
                    <a:cubicBezTo>
                      <a:pt x="94" y="370"/>
                      <a:pt x="95" y="368"/>
                      <a:pt x="98" y="367"/>
                    </a:cubicBezTo>
                    <a:cubicBezTo>
                      <a:pt x="101" y="366"/>
                      <a:pt x="119" y="364"/>
                      <a:pt x="120" y="363"/>
                    </a:cubicBezTo>
                    <a:cubicBezTo>
                      <a:pt x="122" y="363"/>
                      <a:pt x="128" y="364"/>
                      <a:pt x="130" y="364"/>
                    </a:cubicBezTo>
                    <a:cubicBezTo>
                      <a:pt x="132" y="364"/>
                      <a:pt x="133" y="365"/>
                      <a:pt x="133" y="366"/>
                    </a:cubicBezTo>
                    <a:cubicBezTo>
                      <a:pt x="133" y="368"/>
                      <a:pt x="142" y="365"/>
                      <a:pt x="144" y="364"/>
                    </a:cubicBezTo>
                    <a:cubicBezTo>
                      <a:pt x="146" y="363"/>
                      <a:pt x="148" y="364"/>
                      <a:pt x="148" y="365"/>
                    </a:cubicBezTo>
                    <a:cubicBezTo>
                      <a:pt x="148" y="366"/>
                      <a:pt x="150" y="365"/>
                      <a:pt x="152" y="365"/>
                    </a:cubicBezTo>
                    <a:cubicBezTo>
                      <a:pt x="153" y="364"/>
                      <a:pt x="155" y="364"/>
                      <a:pt x="155" y="364"/>
                    </a:cubicBezTo>
                    <a:cubicBezTo>
                      <a:pt x="160" y="361"/>
                      <a:pt x="162" y="355"/>
                      <a:pt x="163" y="352"/>
                    </a:cubicBezTo>
                    <a:cubicBezTo>
                      <a:pt x="164" y="350"/>
                      <a:pt x="167" y="349"/>
                      <a:pt x="168" y="348"/>
                    </a:cubicBezTo>
                    <a:cubicBezTo>
                      <a:pt x="169" y="347"/>
                      <a:pt x="179" y="344"/>
                      <a:pt x="185" y="341"/>
                    </a:cubicBezTo>
                    <a:cubicBezTo>
                      <a:pt x="190" y="337"/>
                      <a:pt x="193" y="337"/>
                      <a:pt x="196" y="337"/>
                    </a:cubicBezTo>
                    <a:cubicBezTo>
                      <a:pt x="200" y="338"/>
                      <a:pt x="207" y="338"/>
                      <a:pt x="213" y="337"/>
                    </a:cubicBezTo>
                    <a:cubicBezTo>
                      <a:pt x="218" y="335"/>
                      <a:pt x="233" y="328"/>
                      <a:pt x="235" y="328"/>
                    </a:cubicBezTo>
                    <a:cubicBezTo>
                      <a:pt x="238" y="327"/>
                      <a:pt x="249" y="326"/>
                      <a:pt x="252" y="326"/>
                    </a:cubicBezTo>
                    <a:cubicBezTo>
                      <a:pt x="254" y="326"/>
                      <a:pt x="262" y="327"/>
                      <a:pt x="265" y="326"/>
                    </a:cubicBezTo>
                    <a:cubicBezTo>
                      <a:pt x="268" y="324"/>
                      <a:pt x="271" y="326"/>
                      <a:pt x="277" y="329"/>
                    </a:cubicBezTo>
                    <a:cubicBezTo>
                      <a:pt x="283" y="332"/>
                      <a:pt x="281" y="335"/>
                      <a:pt x="286" y="333"/>
                    </a:cubicBezTo>
                    <a:cubicBezTo>
                      <a:pt x="290" y="330"/>
                      <a:pt x="297" y="335"/>
                      <a:pt x="298" y="336"/>
                    </a:cubicBezTo>
                    <a:cubicBezTo>
                      <a:pt x="299" y="336"/>
                      <a:pt x="300" y="336"/>
                      <a:pt x="302" y="335"/>
                    </a:cubicBezTo>
                    <a:cubicBezTo>
                      <a:pt x="303" y="334"/>
                      <a:pt x="305" y="335"/>
                      <a:pt x="306" y="336"/>
                    </a:cubicBezTo>
                    <a:cubicBezTo>
                      <a:pt x="307" y="337"/>
                      <a:pt x="308" y="339"/>
                      <a:pt x="308" y="341"/>
                    </a:cubicBezTo>
                    <a:cubicBezTo>
                      <a:pt x="308" y="342"/>
                      <a:pt x="309" y="342"/>
                      <a:pt x="311" y="341"/>
                    </a:cubicBezTo>
                    <a:cubicBezTo>
                      <a:pt x="313" y="340"/>
                      <a:pt x="313" y="343"/>
                      <a:pt x="313" y="344"/>
                    </a:cubicBezTo>
                    <a:cubicBezTo>
                      <a:pt x="313" y="346"/>
                      <a:pt x="313" y="346"/>
                      <a:pt x="312" y="345"/>
                    </a:cubicBezTo>
                    <a:cubicBezTo>
                      <a:pt x="310" y="344"/>
                      <a:pt x="311" y="346"/>
                      <a:pt x="311" y="347"/>
                    </a:cubicBezTo>
                    <a:cubicBezTo>
                      <a:pt x="311" y="348"/>
                      <a:pt x="310" y="348"/>
                      <a:pt x="312" y="351"/>
                    </a:cubicBezTo>
                    <a:cubicBezTo>
                      <a:pt x="314" y="353"/>
                      <a:pt x="317" y="353"/>
                      <a:pt x="318" y="353"/>
                    </a:cubicBezTo>
                    <a:cubicBezTo>
                      <a:pt x="319" y="353"/>
                      <a:pt x="319" y="353"/>
                      <a:pt x="319" y="354"/>
                    </a:cubicBezTo>
                    <a:cubicBezTo>
                      <a:pt x="320" y="354"/>
                      <a:pt x="323" y="362"/>
                      <a:pt x="325" y="362"/>
                    </a:cubicBezTo>
                    <a:cubicBezTo>
                      <a:pt x="326" y="363"/>
                      <a:pt x="327" y="365"/>
                      <a:pt x="328" y="366"/>
                    </a:cubicBezTo>
                    <a:cubicBezTo>
                      <a:pt x="329" y="367"/>
                      <a:pt x="328" y="368"/>
                      <a:pt x="329" y="369"/>
                    </a:cubicBezTo>
                    <a:cubicBezTo>
                      <a:pt x="329" y="370"/>
                      <a:pt x="329" y="371"/>
                      <a:pt x="330" y="373"/>
                    </a:cubicBezTo>
                    <a:cubicBezTo>
                      <a:pt x="330" y="376"/>
                      <a:pt x="331" y="376"/>
                      <a:pt x="330" y="376"/>
                    </a:cubicBezTo>
                    <a:cubicBezTo>
                      <a:pt x="329" y="376"/>
                      <a:pt x="329" y="375"/>
                      <a:pt x="328" y="374"/>
                    </a:cubicBezTo>
                    <a:cubicBezTo>
                      <a:pt x="327" y="373"/>
                      <a:pt x="327" y="373"/>
                      <a:pt x="326" y="375"/>
                    </a:cubicBezTo>
                    <a:cubicBezTo>
                      <a:pt x="326" y="376"/>
                      <a:pt x="327" y="376"/>
                      <a:pt x="328" y="377"/>
                    </a:cubicBezTo>
                    <a:cubicBezTo>
                      <a:pt x="330" y="377"/>
                      <a:pt x="331" y="378"/>
                      <a:pt x="333" y="380"/>
                    </a:cubicBezTo>
                    <a:cubicBezTo>
                      <a:pt x="334" y="382"/>
                      <a:pt x="334" y="382"/>
                      <a:pt x="335" y="381"/>
                    </a:cubicBezTo>
                    <a:cubicBezTo>
                      <a:pt x="336" y="381"/>
                      <a:pt x="337" y="381"/>
                      <a:pt x="338" y="382"/>
                    </a:cubicBezTo>
                    <a:cubicBezTo>
                      <a:pt x="339" y="384"/>
                      <a:pt x="339" y="382"/>
                      <a:pt x="339" y="382"/>
                    </a:cubicBezTo>
                    <a:cubicBezTo>
                      <a:pt x="340" y="381"/>
                      <a:pt x="340" y="378"/>
                      <a:pt x="338" y="379"/>
                    </a:cubicBezTo>
                    <a:cubicBezTo>
                      <a:pt x="337" y="380"/>
                      <a:pt x="337" y="379"/>
                      <a:pt x="337" y="379"/>
                    </a:cubicBezTo>
                    <a:cubicBezTo>
                      <a:pt x="338" y="376"/>
                      <a:pt x="346" y="367"/>
                      <a:pt x="347" y="365"/>
                    </a:cubicBezTo>
                    <a:cubicBezTo>
                      <a:pt x="349" y="364"/>
                      <a:pt x="353" y="362"/>
                      <a:pt x="355" y="361"/>
                    </a:cubicBezTo>
                    <a:cubicBezTo>
                      <a:pt x="357" y="360"/>
                      <a:pt x="358" y="359"/>
                      <a:pt x="359" y="356"/>
                    </a:cubicBezTo>
                    <a:cubicBezTo>
                      <a:pt x="361" y="352"/>
                      <a:pt x="363" y="349"/>
                      <a:pt x="364" y="349"/>
                    </a:cubicBezTo>
                    <a:cubicBezTo>
                      <a:pt x="365" y="348"/>
                      <a:pt x="365" y="347"/>
                      <a:pt x="366" y="346"/>
                    </a:cubicBezTo>
                    <a:cubicBezTo>
                      <a:pt x="366" y="346"/>
                      <a:pt x="366" y="345"/>
                      <a:pt x="366" y="343"/>
                    </a:cubicBezTo>
                    <a:cubicBezTo>
                      <a:pt x="365" y="342"/>
                      <a:pt x="366" y="342"/>
                      <a:pt x="366" y="342"/>
                    </a:cubicBezTo>
                    <a:cubicBezTo>
                      <a:pt x="366" y="342"/>
                      <a:pt x="368" y="347"/>
                      <a:pt x="369" y="349"/>
                    </a:cubicBezTo>
                    <a:cubicBezTo>
                      <a:pt x="369" y="350"/>
                      <a:pt x="369" y="351"/>
                      <a:pt x="368" y="351"/>
                    </a:cubicBezTo>
                    <a:cubicBezTo>
                      <a:pt x="367" y="352"/>
                      <a:pt x="366" y="352"/>
                      <a:pt x="367" y="355"/>
                    </a:cubicBezTo>
                    <a:cubicBezTo>
                      <a:pt x="368" y="358"/>
                      <a:pt x="366" y="359"/>
                      <a:pt x="365" y="362"/>
                    </a:cubicBezTo>
                    <a:cubicBezTo>
                      <a:pt x="363" y="365"/>
                      <a:pt x="361" y="372"/>
                      <a:pt x="362" y="374"/>
                    </a:cubicBezTo>
                    <a:cubicBezTo>
                      <a:pt x="362" y="376"/>
                      <a:pt x="361" y="380"/>
                      <a:pt x="360" y="381"/>
                    </a:cubicBezTo>
                    <a:cubicBezTo>
                      <a:pt x="360" y="382"/>
                      <a:pt x="357" y="381"/>
                      <a:pt x="356" y="381"/>
                    </a:cubicBezTo>
                    <a:cubicBezTo>
                      <a:pt x="355" y="381"/>
                      <a:pt x="354" y="381"/>
                      <a:pt x="354" y="382"/>
                    </a:cubicBezTo>
                    <a:cubicBezTo>
                      <a:pt x="353" y="383"/>
                      <a:pt x="354" y="384"/>
                      <a:pt x="353" y="385"/>
                    </a:cubicBezTo>
                    <a:cubicBezTo>
                      <a:pt x="352" y="387"/>
                      <a:pt x="352" y="387"/>
                      <a:pt x="353" y="387"/>
                    </a:cubicBezTo>
                    <a:cubicBezTo>
                      <a:pt x="354" y="386"/>
                      <a:pt x="359" y="386"/>
                      <a:pt x="360" y="385"/>
                    </a:cubicBezTo>
                    <a:cubicBezTo>
                      <a:pt x="361" y="385"/>
                      <a:pt x="363" y="385"/>
                      <a:pt x="364" y="385"/>
                    </a:cubicBezTo>
                    <a:cubicBezTo>
                      <a:pt x="365" y="386"/>
                      <a:pt x="366" y="383"/>
                      <a:pt x="367" y="380"/>
                    </a:cubicBezTo>
                    <a:cubicBezTo>
                      <a:pt x="367" y="378"/>
                      <a:pt x="369" y="371"/>
                      <a:pt x="370" y="370"/>
                    </a:cubicBezTo>
                    <a:cubicBezTo>
                      <a:pt x="371" y="369"/>
                      <a:pt x="371" y="369"/>
                      <a:pt x="372" y="371"/>
                    </a:cubicBezTo>
                    <a:cubicBezTo>
                      <a:pt x="373" y="372"/>
                      <a:pt x="374" y="375"/>
                      <a:pt x="376" y="377"/>
                    </a:cubicBezTo>
                    <a:cubicBezTo>
                      <a:pt x="378" y="379"/>
                      <a:pt x="377" y="380"/>
                      <a:pt x="376" y="384"/>
                    </a:cubicBezTo>
                    <a:cubicBezTo>
                      <a:pt x="376" y="387"/>
                      <a:pt x="374" y="390"/>
                      <a:pt x="372" y="391"/>
                    </a:cubicBezTo>
                    <a:cubicBezTo>
                      <a:pt x="370" y="392"/>
                      <a:pt x="371" y="393"/>
                      <a:pt x="373" y="393"/>
                    </a:cubicBezTo>
                    <a:cubicBezTo>
                      <a:pt x="374" y="393"/>
                      <a:pt x="376" y="393"/>
                      <a:pt x="376" y="393"/>
                    </a:cubicBezTo>
                    <a:cubicBezTo>
                      <a:pt x="377" y="393"/>
                      <a:pt x="380" y="392"/>
                      <a:pt x="381" y="392"/>
                    </a:cubicBezTo>
                    <a:cubicBezTo>
                      <a:pt x="382" y="392"/>
                      <a:pt x="385" y="389"/>
                      <a:pt x="386" y="389"/>
                    </a:cubicBezTo>
                    <a:cubicBezTo>
                      <a:pt x="388" y="388"/>
                      <a:pt x="388" y="389"/>
                      <a:pt x="388" y="390"/>
                    </a:cubicBezTo>
                    <a:cubicBezTo>
                      <a:pt x="387" y="392"/>
                      <a:pt x="386" y="391"/>
                      <a:pt x="386" y="391"/>
                    </a:cubicBezTo>
                    <a:cubicBezTo>
                      <a:pt x="385" y="392"/>
                      <a:pt x="385" y="393"/>
                      <a:pt x="384" y="393"/>
                    </a:cubicBezTo>
                    <a:cubicBezTo>
                      <a:pt x="382" y="393"/>
                      <a:pt x="387" y="398"/>
                      <a:pt x="391" y="401"/>
                    </a:cubicBezTo>
                    <a:cubicBezTo>
                      <a:pt x="394" y="403"/>
                      <a:pt x="397" y="410"/>
                      <a:pt x="396" y="413"/>
                    </a:cubicBezTo>
                    <a:cubicBezTo>
                      <a:pt x="395" y="416"/>
                      <a:pt x="394" y="421"/>
                      <a:pt x="398" y="423"/>
                    </a:cubicBezTo>
                    <a:cubicBezTo>
                      <a:pt x="402" y="426"/>
                      <a:pt x="404" y="431"/>
                      <a:pt x="404" y="432"/>
                    </a:cubicBezTo>
                    <a:cubicBezTo>
                      <a:pt x="405" y="433"/>
                      <a:pt x="409" y="435"/>
                      <a:pt x="412" y="435"/>
                    </a:cubicBezTo>
                    <a:cubicBezTo>
                      <a:pt x="414" y="435"/>
                      <a:pt x="413" y="436"/>
                      <a:pt x="415" y="436"/>
                    </a:cubicBezTo>
                    <a:cubicBezTo>
                      <a:pt x="416" y="437"/>
                      <a:pt x="419" y="438"/>
                      <a:pt x="419" y="440"/>
                    </a:cubicBezTo>
                    <a:cubicBezTo>
                      <a:pt x="419" y="441"/>
                      <a:pt x="422" y="441"/>
                      <a:pt x="423" y="440"/>
                    </a:cubicBezTo>
                    <a:cubicBezTo>
                      <a:pt x="425" y="439"/>
                      <a:pt x="427" y="439"/>
                      <a:pt x="428" y="440"/>
                    </a:cubicBezTo>
                    <a:cubicBezTo>
                      <a:pt x="430" y="440"/>
                      <a:pt x="431" y="441"/>
                      <a:pt x="434" y="440"/>
                    </a:cubicBezTo>
                    <a:cubicBezTo>
                      <a:pt x="436" y="439"/>
                      <a:pt x="438" y="442"/>
                      <a:pt x="440" y="443"/>
                    </a:cubicBezTo>
                    <a:cubicBezTo>
                      <a:pt x="442" y="444"/>
                      <a:pt x="448" y="447"/>
                      <a:pt x="450" y="448"/>
                    </a:cubicBezTo>
                    <a:cubicBezTo>
                      <a:pt x="451" y="448"/>
                      <a:pt x="452" y="448"/>
                      <a:pt x="453" y="447"/>
                    </a:cubicBezTo>
                    <a:cubicBezTo>
                      <a:pt x="454" y="446"/>
                      <a:pt x="460" y="443"/>
                      <a:pt x="461" y="441"/>
                    </a:cubicBezTo>
                    <a:cubicBezTo>
                      <a:pt x="463" y="439"/>
                      <a:pt x="466" y="439"/>
                      <a:pt x="468" y="438"/>
                    </a:cubicBezTo>
                    <a:cubicBezTo>
                      <a:pt x="470" y="437"/>
                      <a:pt x="469" y="436"/>
                      <a:pt x="467" y="437"/>
                    </a:cubicBezTo>
                    <a:cubicBezTo>
                      <a:pt x="465" y="437"/>
                      <a:pt x="463" y="437"/>
                      <a:pt x="464" y="436"/>
                    </a:cubicBezTo>
                    <a:cubicBezTo>
                      <a:pt x="465" y="435"/>
                      <a:pt x="469" y="433"/>
                      <a:pt x="470" y="432"/>
                    </a:cubicBezTo>
                    <a:cubicBezTo>
                      <a:pt x="471" y="432"/>
                      <a:pt x="472" y="431"/>
                      <a:pt x="473" y="432"/>
                    </a:cubicBezTo>
                    <a:cubicBezTo>
                      <a:pt x="473" y="433"/>
                      <a:pt x="475" y="436"/>
                      <a:pt x="474" y="437"/>
                    </a:cubicBezTo>
                    <a:cubicBezTo>
                      <a:pt x="474" y="439"/>
                      <a:pt x="472" y="440"/>
                      <a:pt x="471" y="440"/>
                    </a:cubicBezTo>
                    <a:cubicBezTo>
                      <a:pt x="470" y="440"/>
                      <a:pt x="470" y="441"/>
                      <a:pt x="471" y="442"/>
                    </a:cubicBezTo>
                    <a:cubicBezTo>
                      <a:pt x="472" y="443"/>
                      <a:pt x="474" y="441"/>
                      <a:pt x="476" y="440"/>
                    </a:cubicBezTo>
                    <a:cubicBezTo>
                      <a:pt x="478" y="439"/>
                      <a:pt x="478" y="439"/>
                      <a:pt x="480" y="438"/>
                    </a:cubicBezTo>
                    <a:cubicBezTo>
                      <a:pt x="481" y="437"/>
                      <a:pt x="481" y="441"/>
                      <a:pt x="480" y="442"/>
                    </a:cubicBezTo>
                    <a:cubicBezTo>
                      <a:pt x="479" y="443"/>
                      <a:pt x="479" y="443"/>
                      <a:pt x="481" y="444"/>
                    </a:cubicBezTo>
                    <a:cubicBezTo>
                      <a:pt x="482" y="445"/>
                      <a:pt x="485" y="448"/>
                      <a:pt x="485" y="448"/>
                    </a:cubicBezTo>
                    <a:cubicBezTo>
                      <a:pt x="486" y="449"/>
                      <a:pt x="487" y="449"/>
                      <a:pt x="488" y="448"/>
                    </a:cubicBezTo>
                    <a:cubicBezTo>
                      <a:pt x="490" y="448"/>
                      <a:pt x="491" y="450"/>
                      <a:pt x="493" y="452"/>
                    </a:cubicBezTo>
                    <a:cubicBezTo>
                      <a:pt x="494" y="455"/>
                      <a:pt x="493" y="451"/>
                      <a:pt x="493" y="450"/>
                    </a:cubicBezTo>
                    <a:cubicBezTo>
                      <a:pt x="493" y="449"/>
                      <a:pt x="493" y="449"/>
                      <a:pt x="492" y="449"/>
                    </a:cubicBezTo>
                    <a:cubicBezTo>
                      <a:pt x="492" y="449"/>
                      <a:pt x="491" y="448"/>
                      <a:pt x="491" y="447"/>
                    </a:cubicBezTo>
                    <a:cubicBezTo>
                      <a:pt x="491" y="446"/>
                      <a:pt x="496" y="445"/>
                      <a:pt x="497" y="445"/>
                    </a:cubicBezTo>
                    <a:cubicBezTo>
                      <a:pt x="499" y="445"/>
                      <a:pt x="500" y="446"/>
                      <a:pt x="500" y="445"/>
                    </a:cubicBezTo>
                    <a:cubicBezTo>
                      <a:pt x="501" y="445"/>
                      <a:pt x="509" y="439"/>
                      <a:pt x="512" y="436"/>
                    </a:cubicBezTo>
                    <a:cubicBezTo>
                      <a:pt x="515" y="432"/>
                      <a:pt x="518" y="432"/>
                      <a:pt x="520" y="431"/>
                    </a:cubicBezTo>
                    <a:cubicBezTo>
                      <a:pt x="521" y="431"/>
                      <a:pt x="532" y="430"/>
                      <a:pt x="535" y="430"/>
                    </a:cubicBezTo>
                    <a:cubicBezTo>
                      <a:pt x="539" y="431"/>
                      <a:pt x="541" y="429"/>
                      <a:pt x="542" y="427"/>
                    </a:cubicBezTo>
                    <a:cubicBezTo>
                      <a:pt x="543" y="426"/>
                      <a:pt x="544" y="426"/>
                      <a:pt x="546" y="426"/>
                    </a:cubicBezTo>
                    <a:cubicBezTo>
                      <a:pt x="547" y="426"/>
                      <a:pt x="547" y="425"/>
                      <a:pt x="548" y="424"/>
                    </a:cubicBezTo>
                    <a:cubicBezTo>
                      <a:pt x="548" y="422"/>
                      <a:pt x="548" y="420"/>
                      <a:pt x="547" y="420"/>
                    </a:cubicBezTo>
                    <a:cubicBezTo>
                      <a:pt x="546" y="419"/>
                      <a:pt x="546" y="418"/>
                      <a:pt x="546" y="417"/>
                    </a:cubicBezTo>
                    <a:cubicBezTo>
                      <a:pt x="546" y="415"/>
                      <a:pt x="547" y="412"/>
                      <a:pt x="548" y="410"/>
                    </a:cubicBezTo>
                    <a:cubicBezTo>
                      <a:pt x="548" y="408"/>
                      <a:pt x="550" y="400"/>
                      <a:pt x="551" y="397"/>
                    </a:cubicBezTo>
                    <a:cubicBezTo>
                      <a:pt x="552" y="394"/>
                      <a:pt x="554" y="390"/>
                      <a:pt x="555" y="388"/>
                    </a:cubicBezTo>
                    <a:cubicBezTo>
                      <a:pt x="556" y="386"/>
                      <a:pt x="557" y="386"/>
                      <a:pt x="558" y="386"/>
                    </a:cubicBezTo>
                    <a:cubicBezTo>
                      <a:pt x="559" y="386"/>
                      <a:pt x="559" y="385"/>
                      <a:pt x="558" y="384"/>
                    </a:cubicBezTo>
                    <a:cubicBezTo>
                      <a:pt x="558" y="384"/>
                      <a:pt x="558" y="384"/>
                      <a:pt x="559" y="384"/>
                    </a:cubicBezTo>
                    <a:cubicBezTo>
                      <a:pt x="560" y="384"/>
                      <a:pt x="560" y="382"/>
                      <a:pt x="559" y="380"/>
                    </a:cubicBezTo>
                    <a:cubicBezTo>
                      <a:pt x="558" y="379"/>
                      <a:pt x="560" y="378"/>
                      <a:pt x="560" y="377"/>
                    </a:cubicBezTo>
                    <a:cubicBezTo>
                      <a:pt x="561" y="377"/>
                      <a:pt x="561" y="376"/>
                      <a:pt x="560" y="376"/>
                    </a:cubicBezTo>
                    <a:cubicBezTo>
                      <a:pt x="559" y="375"/>
                      <a:pt x="559" y="375"/>
                      <a:pt x="560" y="374"/>
                    </a:cubicBezTo>
                    <a:cubicBezTo>
                      <a:pt x="561" y="372"/>
                      <a:pt x="561" y="370"/>
                      <a:pt x="564" y="367"/>
                    </a:cubicBezTo>
                    <a:cubicBezTo>
                      <a:pt x="568" y="365"/>
                      <a:pt x="567" y="361"/>
                      <a:pt x="567" y="360"/>
                    </a:cubicBezTo>
                    <a:cubicBezTo>
                      <a:pt x="566" y="359"/>
                      <a:pt x="567" y="358"/>
                      <a:pt x="568" y="356"/>
                    </a:cubicBezTo>
                    <a:cubicBezTo>
                      <a:pt x="569" y="355"/>
                      <a:pt x="571" y="352"/>
                      <a:pt x="573" y="350"/>
                    </a:cubicBezTo>
                    <a:cubicBezTo>
                      <a:pt x="574" y="348"/>
                      <a:pt x="576" y="347"/>
                      <a:pt x="578" y="346"/>
                    </a:cubicBezTo>
                    <a:cubicBezTo>
                      <a:pt x="580" y="346"/>
                      <a:pt x="579" y="345"/>
                      <a:pt x="578" y="345"/>
                    </a:cubicBezTo>
                    <a:cubicBezTo>
                      <a:pt x="577" y="344"/>
                      <a:pt x="579" y="343"/>
                      <a:pt x="583" y="342"/>
                    </a:cubicBezTo>
                    <a:cubicBezTo>
                      <a:pt x="586" y="341"/>
                      <a:pt x="585" y="337"/>
                      <a:pt x="585" y="335"/>
                    </a:cubicBezTo>
                    <a:cubicBezTo>
                      <a:pt x="585" y="333"/>
                      <a:pt x="586" y="332"/>
                      <a:pt x="586" y="332"/>
                    </a:cubicBezTo>
                    <a:cubicBezTo>
                      <a:pt x="592" y="328"/>
                      <a:pt x="592" y="318"/>
                      <a:pt x="592" y="315"/>
                    </a:cubicBezTo>
                    <a:cubicBezTo>
                      <a:pt x="591" y="312"/>
                      <a:pt x="593" y="305"/>
                      <a:pt x="594" y="304"/>
                    </a:cubicBezTo>
                    <a:cubicBezTo>
                      <a:pt x="595" y="302"/>
                      <a:pt x="596" y="294"/>
                      <a:pt x="596" y="292"/>
                    </a:cubicBezTo>
                    <a:cubicBezTo>
                      <a:pt x="597" y="290"/>
                      <a:pt x="599" y="284"/>
                      <a:pt x="600" y="281"/>
                    </a:cubicBezTo>
                    <a:cubicBezTo>
                      <a:pt x="601" y="279"/>
                      <a:pt x="600" y="275"/>
                      <a:pt x="600" y="273"/>
                    </a:cubicBezTo>
                    <a:cubicBezTo>
                      <a:pt x="599" y="270"/>
                      <a:pt x="597" y="264"/>
                      <a:pt x="59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1" name="Freeform 527">
                <a:extLst>
                  <a:ext uri="{FF2B5EF4-FFF2-40B4-BE49-F238E27FC236}">
                    <a16:creationId xmlns:a16="http://schemas.microsoft.com/office/drawing/2014/main" id="{3A80BB3A-F455-407A-942D-12CFA9F69FC1}"/>
                  </a:ext>
                </a:extLst>
              </p:cNvPr>
              <p:cNvSpPr>
                <a:spLocks/>
              </p:cNvSpPr>
              <p:nvPr/>
            </p:nvSpPr>
            <p:spPr bwMode="auto">
              <a:xfrm>
                <a:off x="6174" y="2914"/>
                <a:ext cx="15" cy="11"/>
              </a:xfrm>
              <a:custGeom>
                <a:avLst/>
                <a:gdLst>
                  <a:gd name="T0" fmla="*/ 1 w 11"/>
                  <a:gd name="T1" fmla="*/ 6 h 8"/>
                  <a:gd name="T2" fmla="*/ 2 w 11"/>
                  <a:gd name="T3" fmla="*/ 7 h 8"/>
                  <a:gd name="T4" fmla="*/ 8 w 11"/>
                  <a:gd name="T5" fmla="*/ 7 h 8"/>
                  <a:gd name="T6" fmla="*/ 8 w 11"/>
                  <a:gd name="T7" fmla="*/ 6 h 8"/>
                  <a:gd name="T8" fmla="*/ 7 w 11"/>
                  <a:gd name="T9" fmla="*/ 4 h 8"/>
                  <a:gd name="T10" fmla="*/ 6 w 11"/>
                  <a:gd name="T11" fmla="*/ 1 h 8"/>
                  <a:gd name="T12" fmla="*/ 4 w 11"/>
                  <a:gd name="T13" fmla="*/ 1 h 8"/>
                  <a:gd name="T14" fmla="*/ 3 w 11"/>
                  <a:gd name="T15" fmla="*/ 3 h 8"/>
                  <a:gd name="T16" fmla="*/ 3 w 11"/>
                  <a:gd name="T17" fmla="*/ 5 h 8"/>
                  <a:gd name="T18" fmla="*/ 1 w 11"/>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8">
                    <a:moveTo>
                      <a:pt x="1" y="6"/>
                    </a:moveTo>
                    <a:cubicBezTo>
                      <a:pt x="0" y="6"/>
                      <a:pt x="2" y="7"/>
                      <a:pt x="2" y="7"/>
                    </a:cubicBezTo>
                    <a:cubicBezTo>
                      <a:pt x="3" y="7"/>
                      <a:pt x="6" y="8"/>
                      <a:pt x="8" y="7"/>
                    </a:cubicBezTo>
                    <a:cubicBezTo>
                      <a:pt x="11" y="7"/>
                      <a:pt x="9" y="6"/>
                      <a:pt x="8" y="6"/>
                    </a:cubicBezTo>
                    <a:cubicBezTo>
                      <a:pt x="7" y="6"/>
                      <a:pt x="7" y="5"/>
                      <a:pt x="7" y="4"/>
                    </a:cubicBezTo>
                    <a:cubicBezTo>
                      <a:pt x="6" y="4"/>
                      <a:pt x="6" y="2"/>
                      <a:pt x="6" y="1"/>
                    </a:cubicBezTo>
                    <a:cubicBezTo>
                      <a:pt x="6" y="0"/>
                      <a:pt x="5" y="0"/>
                      <a:pt x="4" y="1"/>
                    </a:cubicBezTo>
                    <a:cubicBezTo>
                      <a:pt x="2" y="1"/>
                      <a:pt x="3" y="3"/>
                      <a:pt x="3" y="3"/>
                    </a:cubicBezTo>
                    <a:cubicBezTo>
                      <a:pt x="3" y="4"/>
                      <a:pt x="3" y="4"/>
                      <a:pt x="3" y="5"/>
                    </a:cubicBezTo>
                    <a:cubicBezTo>
                      <a:pt x="2" y="6"/>
                      <a:pt x="2"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2" name="Freeform 528">
                <a:extLst>
                  <a:ext uri="{FF2B5EF4-FFF2-40B4-BE49-F238E27FC236}">
                    <a16:creationId xmlns:a16="http://schemas.microsoft.com/office/drawing/2014/main" id="{6FA3BC06-3C54-41E3-AC75-2403C15A98D0}"/>
                  </a:ext>
                </a:extLst>
              </p:cNvPr>
              <p:cNvSpPr>
                <a:spLocks/>
              </p:cNvSpPr>
              <p:nvPr/>
            </p:nvSpPr>
            <p:spPr bwMode="auto">
              <a:xfrm>
                <a:off x="6181" y="2910"/>
                <a:ext cx="24" cy="16"/>
              </a:xfrm>
              <a:custGeom>
                <a:avLst/>
                <a:gdLst>
                  <a:gd name="T0" fmla="*/ 12 w 18"/>
                  <a:gd name="T1" fmla="*/ 10 h 12"/>
                  <a:gd name="T2" fmla="*/ 16 w 18"/>
                  <a:gd name="T3" fmla="*/ 7 h 12"/>
                  <a:gd name="T4" fmla="*/ 18 w 18"/>
                  <a:gd name="T5" fmla="*/ 4 h 12"/>
                  <a:gd name="T6" fmla="*/ 17 w 18"/>
                  <a:gd name="T7" fmla="*/ 2 h 12"/>
                  <a:gd name="T8" fmla="*/ 14 w 18"/>
                  <a:gd name="T9" fmla="*/ 2 h 12"/>
                  <a:gd name="T10" fmla="*/ 13 w 18"/>
                  <a:gd name="T11" fmla="*/ 2 h 12"/>
                  <a:gd name="T12" fmla="*/ 8 w 18"/>
                  <a:gd name="T13" fmla="*/ 3 h 12"/>
                  <a:gd name="T14" fmla="*/ 2 w 18"/>
                  <a:gd name="T15" fmla="*/ 2 h 12"/>
                  <a:gd name="T16" fmla="*/ 1 w 18"/>
                  <a:gd name="T17" fmla="*/ 3 h 12"/>
                  <a:gd name="T18" fmla="*/ 3 w 18"/>
                  <a:gd name="T19" fmla="*/ 7 h 12"/>
                  <a:gd name="T20" fmla="*/ 8 w 18"/>
                  <a:gd name="T21" fmla="*/ 11 h 12"/>
                  <a:gd name="T22" fmla="*/ 12 w 18"/>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2">
                    <a:moveTo>
                      <a:pt x="12" y="10"/>
                    </a:moveTo>
                    <a:cubicBezTo>
                      <a:pt x="13" y="9"/>
                      <a:pt x="14" y="8"/>
                      <a:pt x="16" y="7"/>
                    </a:cubicBezTo>
                    <a:cubicBezTo>
                      <a:pt x="17" y="7"/>
                      <a:pt x="18" y="5"/>
                      <a:pt x="18" y="4"/>
                    </a:cubicBezTo>
                    <a:cubicBezTo>
                      <a:pt x="17" y="3"/>
                      <a:pt x="18" y="3"/>
                      <a:pt x="17" y="2"/>
                    </a:cubicBezTo>
                    <a:cubicBezTo>
                      <a:pt x="15" y="1"/>
                      <a:pt x="14" y="0"/>
                      <a:pt x="14" y="2"/>
                    </a:cubicBezTo>
                    <a:cubicBezTo>
                      <a:pt x="13" y="3"/>
                      <a:pt x="13" y="3"/>
                      <a:pt x="13" y="2"/>
                    </a:cubicBezTo>
                    <a:cubicBezTo>
                      <a:pt x="12" y="2"/>
                      <a:pt x="10" y="2"/>
                      <a:pt x="8" y="3"/>
                    </a:cubicBezTo>
                    <a:cubicBezTo>
                      <a:pt x="5" y="5"/>
                      <a:pt x="4" y="4"/>
                      <a:pt x="2" y="2"/>
                    </a:cubicBezTo>
                    <a:cubicBezTo>
                      <a:pt x="0" y="0"/>
                      <a:pt x="1" y="3"/>
                      <a:pt x="1" y="3"/>
                    </a:cubicBezTo>
                    <a:cubicBezTo>
                      <a:pt x="2" y="4"/>
                      <a:pt x="3" y="5"/>
                      <a:pt x="3" y="7"/>
                    </a:cubicBezTo>
                    <a:cubicBezTo>
                      <a:pt x="3" y="8"/>
                      <a:pt x="7" y="10"/>
                      <a:pt x="8" y="11"/>
                    </a:cubicBezTo>
                    <a:cubicBezTo>
                      <a:pt x="9" y="12"/>
                      <a:pt x="12" y="11"/>
                      <a:pt x="12"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3" name="Freeform 529">
                <a:extLst>
                  <a:ext uri="{FF2B5EF4-FFF2-40B4-BE49-F238E27FC236}">
                    <a16:creationId xmlns:a16="http://schemas.microsoft.com/office/drawing/2014/main" id="{B23B5EB9-D2B9-4564-A80C-0A6DB3460707}"/>
                  </a:ext>
                </a:extLst>
              </p:cNvPr>
              <p:cNvSpPr>
                <a:spLocks/>
              </p:cNvSpPr>
              <p:nvPr/>
            </p:nvSpPr>
            <p:spPr bwMode="auto">
              <a:xfrm>
                <a:off x="6225" y="2907"/>
                <a:ext cx="3" cy="8"/>
              </a:xfrm>
              <a:custGeom>
                <a:avLst/>
                <a:gdLst>
                  <a:gd name="T0" fmla="*/ 1 w 2"/>
                  <a:gd name="T1" fmla="*/ 0 h 6"/>
                  <a:gd name="T2" fmla="*/ 0 w 2"/>
                  <a:gd name="T3" fmla="*/ 1 h 6"/>
                  <a:gd name="T4" fmla="*/ 1 w 2"/>
                  <a:gd name="T5" fmla="*/ 4 h 6"/>
                  <a:gd name="T6" fmla="*/ 2 w 2"/>
                  <a:gd name="T7" fmla="*/ 1 h 6"/>
                  <a:gd name="T8" fmla="*/ 1 w 2"/>
                  <a:gd name="T9" fmla="*/ 0 h 6"/>
                </a:gdLst>
                <a:ahLst/>
                <a:cxnLst>
                  <a:cxn ang="0">
                    <a:pos x="T0" y="T1"/>
                  </a:cxn>
                  <a:cxn ang="0">
                    <a:pos x="T2" y="T3"/>
                  </a:cxn>
                  <a:cxn ang="0">
                    <a:pos x="T4" y="T5"/>
                  </a:cxn>
                  <a:cxn ang="0">
                    <a:pos x="T6" y="T7"/>
                  </a:cxn>
                  <a:cxn ang="0">
                    <a:pos x="T8" y="T9"/>
                  </a:cxn>
                </a:cxnLst>
                <a:rect l="0" t="0" r="r" b="b"/>
                <a:pathLst>
                  <a:path w="2" h="6">
                    <a:moveTo>
                      <a:pt x="1" y="0"/>
                    </a:moveTo>
                    <a:cubicBezTo>
                      <a:pt x="0" y="0"/>
                      <a:pt x="0" y="1"/>
                      <a:pt x="0" y="1"/>
                    </a:cubicBezTo>
                    <a:cubicBezTo>
                      <a:pt x="0" y="1"/>
                      <a:pt x="0" y="1"/>
                      <a:pt x="1" y="4"/>
                    </a:cubicBezTo>
                    <a:cubicBezTo>
                      <a:pt x="2" y="6"/>
                      <a:pt x="2" y="2"/>
                      <a:pt x="2" y="1"/>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4" name="Freeform 530">
                <a:extLst>
                  <a:ext uri="{FF2B5EF4-FFF2-40B4-BE49-F238E27FC236}">
                    <a16:creationId xmlns:a16="http://schemas.microsoft.com/office/drawing/2014/main" id="{01EBF596-9CAB-48A9-BD83-9E27C978D39C}"/>
                  </a:ext>
                </a:extLst>
              </p:cNvPr>
              <p:cNvSpPr>
                <a:spLocks/>
              </p:cNvSpPr>
              <p:nvPr/>
            </p:nvSpPr>
            <p:spPr bwMode="auto">
              <a:xfrm>
                <a:off x="6305" y="2962"/>
                <a:ext cx="13" cy="14"/>
              </a:xfrm>
              <a:custGeom>
                <a:avLst/>
                <a:gdLst>
                  <a:gd name="T0" fmla="*/ 1 w 9"/>
                  <a:gd name="T1" fmla="*/ 8 h 10"/>
                  <a:gd name="T2" fmla="*/ 6 w 9"/>
                  <a:gd name="T3" fmla="*/ 9 h 10"/>
                  <a:gd name="T4" fmla="*/ 8 w 9"/>
                  <a:gd name="T5" fmla="*/ 8 h 10"/>
                  <a:gd name="T6" fmla="*/ 6 w 9"/>
                  <a:gd name="T7" fmla="*/ 8 h 10"/>
                  <a:gd name="T8" fmla="*/ 5 w 9"/>
                  <a:gd name="T9" fmla="*/ 6 h 10"/>
                  <a:gd name="T10" fmla="*/ 8 w 9"/>
                  <a:gd name="T11" fmla="*/ 3 h 10"/>
                  <a:gd name="T12" fmla="*/ 7 w 9"/>
                  <a:gd name="T13" fmla="*/ 2 h 10"/>
                  <a:gd name="T14" fmla="*/ 5 w 9"/>
                  <a:gd name="T15" fmla="*/ 2 h 10"/>
                  <a:gd name="T16" fmla="*/ 4 w 9"/>
                  <a:gd name="T17" fmla="*/ 0 h 10"/>
                  <a:gd name="T18" fmla="*/ 4 w 9"/>
                  <a:gd name="T19" fmla="*/ 1 h 10"/>
                  <a:gd name="T20" fmla="*/ 3 w 9"/>
                  <a:gd name="T21" fmla="*/ 2 h 10"/>
                  <a:gd name="T22" fmla="*/ 1 w 9"/>
                  <a:gd name="T23" fmla="*/ 3 h 10"/>
                  <a:gd name="T24" fmla="*/ 0 w 9"/>
                  <a:gd name="T25" fmla="*/ 7 h 10"/>
                  <a:gd name="T26" fmla="*/ 1 w 9"/>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1" y="8"/>
                    </a:moveTo>
                    <a:cubicBezTo>
                      <a:pt x="2" y="8"/>
                      <a:pt x="4" y="9"/>
                      <a:pt x="6" y="9"/>
                    </a:cubicBezTo>
                    <a:cubicBezTo>
                      <a:pt x="8" y="10"/>
                      <a:pt x="8" y="10"/>
                      <a:pt x="8" y="8"/>
                    </a:cubicBezTo>
                    <a:cubicBezTo>
                      <a:pt x="8" y="7"/>
                      <a:pt x="8" y="8"/>
                      <a:pt x="6" y="8"/>
                    </a:cubicBezTo>
                    <a:cubicBezTo>
                      <a:pt x="5" y="8"/>
                      <a:pt x="5" y="7"/>
                      <a:pt x="5" y="6"/>
                    </a:cubicBezTo>
                    <a:cubicBezTo>
                      <a:pt x="5" y="5"/>
                      <a:pt x="7" y="4"/>
                      <a:pt x="8" y="3"/>
                    </a:cubicBezTo>
                    <a:cubicBezTo>
                      <a:pt x="9" y="1"/>
                      <a:pt x="7" y="1"/>
                      <a:pt x="7" y="2"/>
                    </a:cubicBezTo>
                    <a:cubicBezTo>
                      <a:pt x="6" y="4"/>
                      <a:pt x="5" y="3"/>
                      <a:pt x="5" y="2"/>
                    </a:cubicBezTo>
                    <a:cubicBezTo>
                      <a:pt x="5" y="1"/>
                      <a:pt x="6" y="0"/>
                      <a:pt x="4" y="0"/>
                    </a:cubicBezTo>
                    <a:cubicBezTo>
                      <a:pt x="3" y="1"/>
                      <a:pt x="3" y="1"/>
                      <a:pt x="4" y="1"/>
                    </a:cubicBezTo>
                    <a:cubicBezTo>
                      <a:pt x="4" y="2"/>
                      <a:pt x="3" y="2"/>
                      <a:pt x="3" y="2"/>
                    </a:cubicBezTo>
                    <a:cubicBezTo>
                      <a:pt x="2" y="2"/>
                      <a:pt x="1" y="2"/>
                      <a:pt x="1" y="3"/>
                    </a:cubicBezTo>
                    <a:cubicBezTo>
                      <a:pt x="1" y="4"/>
                      <a:pt x="1" y="6"/>
                      <a:pt x="0" y="7"/>
                    </a:cubicBezTo>
                    <a:cubicBezTo>
                      <a:pt x="0" y="8"/>
                      <a:pt x="1" y="8"/>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5" name="Freeform 531">
                <a:extLst>
                  <a:ext uri="{FF2B5EF4-FFF2-40B4-BE49-F238E27FC236}">
                    <a16:creationId xmlns:a16="http://schemas.microsoft.com/office/drawing/2014/main" id="{7275EEAC-1B9F-4F50-8EBC-3B5CC742E31B}"/>
                  </a:ext>
                </a:extLst>
              </p:cNvPr>
              <p:cNvSpPr>
                <a:spLocks/>
              </p:cNvSpPr>
              <p:nvPr/>
            </p:nvSpPr>
            <p:spPr bwMode="auto">
              <a:xfrm>
                <a:off x="6301" y="2961"/>
                <a:ext cx="3" cy="6"/>
              </a:xfrm>
              <a:custGeom>
                <a:avLst/>
                <a:gdLst>
                  <a:gd name="T0" fmla="*/ 1 w 2"/>
                  <a:gd name="T1" fmla="*/ 3 h 5"/>
                  <a:gd name="T2" fmla="*/ 1 w 2"/>
                  <a:gd name="T3" fmla="*/ 2 h 5"/>
                  <a:gd name="T4" fmla="*/ 1 w 2"/>
                  <a:gd name="T5" fmla="*/ 3 h 5"/>
                </a:gdLst>
                <a:ahLst/>
                <a:cxnLst>
                  <a:cxn ang="0">
                    <a:pos x="T0" y="T1"/>
                  </a:cxn>
                  <a:cxn ang="0">
                    <a:pos x="T2" y="T3"/>
                  </a:cxn>
                  <a:cxn ang="0">
                    <a:pos x="T4" y="T5"/>
                  </a:cxn>
                </a:cxnLst>
                <a:rect l="0" t="0" r="r" b="b"/>
                <a:pathLst>
                  <a:path w="2" h="5">
                    <a:moveTo>
                      <a:pt x="1" y="3"/>
                    </a:moveTo>
                    <a:cubicBezTo>
                      <a:pt x="2" y="0"/>
                      <a:pt x="0" y="1"/>
                      <a:pt x="1" y="2"/>
                    </a:cubicBezTo>
                    <a:cubicBezTo>
                      <a:pt x="1" y="2"/>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6" name="Freeform 532">
                <a:extLst>
                  <a:ext uri="{FF2B5EF4-FFF2-40B4-BE49-F238E27FC236}">
                    <a16:creationId xmlns:a16="http://schemas.microsoft.com/office/drawing/2014/main" id="{8ECB8EC7-F18C-4E1B-B4A1-EDDFDF290021}"/>
                  </a:ext>
                </a:extLst>
              </p:cNvPr>
              <p:cNvSpPr>
                <a:spLocks/>
              </p:cNvSpPr>
              <p:nvPr/>
            </p:nvSpPr>
            <p:spPr bwMode="auto">
              <a:xfrm>
                <a:off x="6300" y="2955"/>
                <a:ext cx="1" cy="4"/>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1" y="3"/>
                    </a:cubicBezTo>
                    <a:cubicBezTo>
                      <a:pt x="1" y="3"/>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7" name="Freeform 533">
                <a:extLst>
                  <a:ext uri="{FF2B5EF4-FFF2-40B4-BE49-F238E27FC236}">
                    <a16:creationId xmlns:a16="http://schemas.microsoft.com/office/drawing/2014/main" id="{81AE9037-B0D3-4F15-A810-1F532929BE83}"/>
                  </a:ext>
                </a:extLst>
              </p:cNvPr>
              <p:cNvSpPr>
                <a:spLocks/>
              </p:cNvSpPr>
              <p:nvPr/>
            </p:nvSpPr>
            <p:spPr bwMode="auto">
              <a:xfrm>
                <a:off x="6301" y="2917"/>
                <a:ext cx="7" cy="4"/>
              </a:xfrm>
              <a:custGeom>
                <a:avLst/>
                <a:gdLst>
                  <a:gd name="T0" fmla="*/ 4 w 5"/>
                  <a:gd name="T1" fmla="*/ 1 h 3"/>
                  <a:gd name="T2" fmla="*/ 0 w 5"/>
                  <a:gd name="T3" fmla="*/ 3 h 3"/>
                  <a:gd name="T4" fmla="*/ 4 w 5"/>
                  <a:gd name="T5" fmla="*/ 1 h 3"/>
                </a:gdLst>
                <a:ahLst/>
                <a:cxnLst>
                  <a:cxn ang="0">
                    <a:pos x="T0" y="T1"/>
                  </a:cxn>
                  <a:cxn ang="0">
                    <a:pos x="T2" y="T3"/>
                  </a:cxn>
                  <a:cxn ang="0">
                    <a:pos x="T4" y="T5"/>
                  </a:cxn>
                </a:cxnLst>
                <a:rect l="0" t="0" r="r" b="b"/>
                <a:pathLst>
                  <a:path w="5" h="3">
                    <a:moveTo>
                      <a:pt x="4" y="1"/>
                    </a:moveTo>
                    <a:cubicBezTo>
                      <a:pt x="5" y="0"/>
                      <a:pt x="2" y="1"/>
                      <a:pt x="0" y="3"/>
                    </a:cubicBezTo>
                    <a:cubicBezTo>
                      <a:pt x="0" y="3"/>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8" name="Freeform 534">
                <a:extLst>
                  <a:ext uri="{FF2B5EF4-FFF2-40B4-BE49-F238E27FC236}">
                    <a16:creationId xmlns:a16="http://schemas.microsoft.com/office/drawing/2014/main" id="{84538C5F-B007-4BCC-B08B-0583C1AA0167}"/>
                  </a:ext>
                </a:extLst>
              </p:cNvPr>
              <p:cNvSpPr>
                <a:spLocks/>
              </p:cNvSpPr>
              <p:nvPr/>
            </p:nvSpPr>
            <p:spPr bwMode="auto">
              <a:xfrm>
                <a:off x="6309" y="2908"/>
                <a:ext cx="4" cy="7"/>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0"/>
                      <a:pt x="1" y="2"/>
                      <a:pt x="0" y="5"/>
                    </a:cubicBezTo>
                    <a:cubicBezTo>
                      <a:pt x="0" y="5"/>
                      <a:pt x="3" y="2"/>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9" name="Freeform 535">
                <a:extLst>
                  <a:ext uri="{FF2B5EF4-FFF2-40B4-BE49-F238E27FC236}">
                    <a16:creationId xmlns:a16="http://schemas.microsoft.com/office/drawing/2014/main" id="{DB481F3E-A6C4-4CCD-9FFF-2EF353594B1A}"/>
                  </a:ext>
                </a:extLst>
              </p:cNvPr>
              <p:cNvSpPr>
                <a:spLocks/>
              </p:cNvSpPr>
              <p:nvPr/>
            </p:nvSpPr>
            <p:spPr bwMode="auto">
              <a:xfrm>
                <a:off x="6362" y="3020"/>
                <a:ext cx="12" cy="6"/>
              </a:xfrm>
              <a:custGeom>
                <a:avLst/>
                <a:gdLst>
                  <a:gd name="T0" fmla="*/ 7 w 9"/>
                  <a:gd name="T1" fmla="*/ 1 h 5"/>
                  <a:gd name="T2" fmla="*/ 8 w 9"/>
                  <a:gd name="T3" fmla="*/ 2 h 5"/>
                  <a:gd name="T4" fmla="*/ 7 w 9"/>
                  <a:gd name="T5" fmla="*/ 0 h 5"/>
                  <a:gd name="T6" fmla="*/ 5 w 9"/>
                  <a:gd name="T7" fmla="*/ 0 h 5"/>
                  <a:gd name="T8" fmla="*/ 1 w 9"/>
                  <a:gd name="T9" fmla="*/ 2 h 5"/>
                  <a:gd name="T10" fmla="*/ 2 w 9"/>
                  <a:gd name="T11" fmla="*/ 4 h 5"/>
                  <a:gd name="T12" fmla="*/ 5 w 9"/>
                  <a:gd name="T13" fmla="*/ 2 h 5"/>
                  <a:gd name="T14" fmla="*/ 7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7" y="1"/>
                    </a:moveTo>
                    <a:cubicBezTo>
                      <a:pt x="7" y="2"/>
                      <a:pt x="8" y="2"/>
                      <a:pt x="8" y="2"/>
                    </a:cubicBezTo>
                    <a:cubicBezTo>
                      <a:pt x="9" y="1"/>
                      <a:pt x="9" y="0"/>
                      <a:pt x="7" y="0"/>
                    </a:cubicBezTo>
                    <a:cubicBezTo>
                      <a:pt x="6" y="0"/>
                      <a:pt x="5" y="0"/>
                      <a:pt x="5" y="0"/>
                    </a:cubicBezTo>
                    <a:cubicBezTo>
                      <a:pt x="5" y="0"/>
                      <a:pt x="2" y="1"/>
                      <a:pt x="1" y="2"/>
                    </a:cubicBezTo>
                    <a:cubicBezTo>
                      <a:pt x="0" y="4"/>
                      <a:pt x="0" y="5"/>
                      <a:pt x="2" y="4"/>
                    </a:cubicBezTo>
                    <a:cubicBezTo>
                      <a:pt x="5" y="3"/>
                      <a:pt x="4" y="3"/>
                      <a:pt x="5" y="2"/>
                    </a:cubicBezTo>
                    <a:cubicBezTo>
                      <a:pt x="6" y="1"/>
                      <a:pt x="6"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0" name="Freeform 536">
                <a:extLst>
                  <a:ext uri="{FF2B5EF4-FFF2-40B4-BE49-F238E27FC236}">
                    <a16:creationId xmlns:a16="http://schemas.microsoft.com/office/drawing/2014/main" id="{28C5FBC5-3D3F-40DF-B6BD-AA9EAFCA8841}"/>
                  </a:ext>
                </a:extLst>
              </p:cNvPr>
              <p:cNvSpPr>
                <a:spLocks/>
              </p:cNvSpPr>
              <p:nvPr/>
            </p:nvSpPr>
            <p:spPr bwMode="auto">
              <a:xfrm>
                <a:off x="6367" y="3032"/>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1" name="Freeform 537">
                <a:extLst>
                  <a:ext uri="{FF2B5EF4-FFF2-40B4-BE49-F238E27FC236}">
                    <a16:creationId xmlns:a16="http://schemas.microsoft.com/office/drawing/2014/main" id="{45B76F5D-6525-45E5-BCD9-A4CE2D4D55CB}"/>
                  </a:ext>
                </a:extLst>
              </p:cNvPr>
              <p:cNvSpPr>
                <a:spLocks/>
              </p:cNvSpPr>
              <p:nvPr/>
            </p:nvSpPr>
            <p:spPr bwMode="auto">
              <a:xfrm>
                <a:off x="6423" y="2886"/>
                <a:ext cx="2" cy="5"/>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1" y="3"/>
                      <a:pt x="2" y="0"/>
                      <a:pt x="1" y="1"/>
                    </a:cubicBezTo>
                    <a:cubicBezTo>
                      <a:pt x="0"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2" name="Freeform 538">
                <a:extLst>
                  <a:ext uri="{FF2B5EF4-FFF2-40B4-BE49-F238E27FC236}">
                    <a16:creationId xmlns:a16="http://schemas.microsoft.com/office/drawing/2014/main" id="{4181C1C2-0041-4160-BEFE-1BAACF8E502A}"/>
                  </a:ext>
                </a:extLst>
              </p:cNvPr>
              <p:cNvSpPr>
                <a:spLocks/>
              </p:cNvSpPr>
              <p:nvPr/>
            </p:nvSpPr>
            <p:spPr bwMode="auto">
              <a:xfrm>
                <a:off x="6424" y="2899"/>
                <a:ext cx="3" cy="4"/>
              </a:xfrm>
              <a:custGeom>
                <a:avLst/>
                <a:gdLst>
                  <a:gd name="T0" fmla="*/ 1 w 2"/>
                  <a:gd name="T1" fmla="*/ 1 h 3"/>
                  <a:gd name="T2" fmla="*/ 1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3"/>
                      <a:pt x="1" y="2"/>
                    </a:cubicBezTo>
                    <a:cubicBezTo>
                      <a:pt x="2"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3" name="Freeform 539">
                <a:extLst>
                  <a:ext uri="{FF2B5EF4-FFF2-40B4-BE49-F238E27FC236}">
                    <a16:creationId xmlns:a16="http://schemas.microsoft.com/office/drawing/2014/main" id="{8CEB6596-8B3D-49D8-85AF-476FA6F5402A}"/>
                  </a:ext>
                </a:extLst>
              </p:cNvPr>
              <p:cNvSpPr>
                <a:spLocks/>
              </p:cNvSpPr>
              <p:nvPr/>
            </p:nvSpPr>
            <p:spPr bwMode="auto">
              <a:xfrm>
                <a:off x="6425" y="2889"/>
                <a:ext cx="3" cy="3"/>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1"/>
                      <a:pt x="0" y="2"/>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4" name="Freeform 540">
                <a:extLst>
                  <a:ext uri="{FF2B5EF4-FFF2-40B4-BE49-F238E27FC236}">
                    <a16:creationId xmlns:a16="http://schemas.microsoft.com/office/drawing/2014/main" id="{2B8AB72A-E0EF-46F7-9F52-E9DED6B8B255}"/>
                  </a:ext>
                </a:extLst>
              </p:cNvPr>
              <p:cNvSpPr>
                <a:spLocks/>
              </p:cNvSpPr>
              <p:nvPr/>
            </p:nvSpPr>
            <p:spPr bwMode="auto">
              <a:xfrm>
                <a:off x="6506" y="3058"/>
                <a:ext cx="4" cy="4"/>
              </a:xfrm>
              <a:custGeom>
                <a:avLst/>
                <a:gdLst>
                  <a:gd name="T0" fmla="*/ 2 w 3"/>
                  <a:gd name="T1" fmla="*/ 0 h 3"/>
                  <a:gd name="T2" fmla="*/ 0 w 3"/>
                  <a:gd name="T3" fmla="*/ 1 h 3"/>
                  <a:gd name="T4" fmla="*/ 2 w 3"/>
                  <a:gd name="T5" fmla="*/ 3 h 3"/>
                  <a:gd name="T6" fmla="*/ 2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0"/>
                      <a:pt x="0" y="1"/>
                    </a:cubicBezTo>
                    <a:cubicBezTo>
                      <a:pt x="0" y="1"/>
                      <a:pt x="1" y="2"/>
                      <a:pt x="2" y="3"/>
                    </a:cubicBezTo>
                    <a:cubicBezTo>
                      <a:pt x="3" y="3"/>
                      <a:pt x="3" y="3"/>
                      <a:pt x="2" y="2"/>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5" name="Freeform 541">
                <a:extLst>
                  <a:ext uri="{FF2B5EF4-FFF2-40B4-BE49-F238E27FC236}">
                    <a16:creationId xmlns:a16="http://schemas.microsoft.com/office/drawing/2014/main" id="{6F5031E6-57C5-4912-B5A0-D65A19851F10}"/>
                  </a:ext>
                </a:extLst>
              </p:cNvPr>
              <p:cNvSpPr>
                <a:spLocks/>
              </p:cNvSpPr>
              <p:nvPr/>
            </p:nvSpPr>
            <p:spPr bwMode="auto">
              <a:xfrm>
                <a:off x="6562" y="3099"/>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6" name="Freeform 542">
                <a:extLst>
                  <a:ext uri="{FF2B5EF4-FFF2-40B4-BE49-F238E27FC236}">
                    <a16:creationId xmlns:a16="http://schemas.microsoft.com/office/drawing/2014/main" id="{95866F40-C4E9-4BEE-92B9-E4E847F7AA70}"/>
                  </a:ext>
                </a:extLst>
              </p:cNvPr>
              <p:cNvSpPr>
                <a:spLocks/>
              </p:cNvSpPr>
              <p:nvPr/>
            </p:nvSpPr>
            <p:spPr bwMode="auto">
              <a:xfrm>
                <a:off x="6605" y="3168"/>
                <a:ext cx="6" cy="8"/>
              </a:xfrm>
              <a:custGeom>
                <a:avLst/>
                <a:gdLst>
                  <a:gd name="T0" fmla="*/ 2 w 4"/>
                  <a:gd name="T1" fmla="*/ 1 h 6"/>
                  <a:gd name="T2" fmla="*/ 2 w 4"/>
                  <a:gd name="T3" fmla="*/ 3 h 6"/>
                  <a:gd name="T4" fmla="*/ 4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0" y="0"/>
                      <a:pt x="2" y="3"/>
                      <a:pt x="2" y="3"/>
                    </a:cubicBezTo>
                    <a:cubicBezTo>
                      <a:pt x="3" y="6"/>
                      <a:pt x="4" y="5"/>
                      <a:pt x="4" y="4"/>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7" name="Freeform 543">
                <a:extLst>
                  <a:ext uri="{FF2B5EF4-FFF2-40B4-BE49-F238E27FC236}">
                    <a16:creationId xmlns:a16="http://schemas.microsoft.com/office/drawing/2014/main" id="{5E52A30B-CC37-46D6-BCBA-050E1679F1D8}"/>
                  </a:ext>
                </a:extLst>
              </p:cNvPr>
              <p:cNvSpPr>
                <a:spLocks/>
              </p:cNvSpPr>
              <p:nvPr/>
            </p:nvSpPr>
            <p:spPr bwMode="auto">
              <a:xfrm>
                <a:off x="6645" y="3195"/>
                <a:ext cx="10" cy="25"/>
              </a:xfrm>
              <a:custGeom>
                <a:avLst/>
                <a:gdLst>
                  <a:gd name="T0" fmla="*/ 2 w 7"/>
                  <a:gd name="T1" fmla="*/ 7 h 18"/>
                  <a:gd name="T2" fmla="*/ 2 w 7"/>
                  <a:gd name="T3" fmla="*/ 9 h 18"/>
                  <a:gd name="T4" fmla="*/ 1 w 7"/>
                  <a:gd name="T5" fmla="*/ 13 h 18"/>
                  <a:gd name="T6" fmla="*/ 1 w 7"/>
                  <a:gd name="T7" fmla="*/ 17 h 18"/>
                  <a:gd name="T8" fmla="*/ 2 w 7"/>
                  <a:gd name="T9" fmla="*/ 16 h 18"/>
                  <a:gd name="T10" fmla="*/ 6 w 7"/>
                  <a:gd name="T11" fmla="*/ 7 h 18"/>
                  <a:gd name="T12" fmla="*/ 5 w 7"/>
                  <a:gd name="T13" fmla="*/ 1 h 18"/>
                  <a:gd name="T14" fmla="*/ 4 w 7"/>
                  <a:gd name="T15" fmla="*/ 1 h 18"/>
                  <a:gd name="T16" fmla="*/ 3 w 7"/>
                  <a:gd name="T17" fmla="*/ 2 h 18"/>
                  <a:gd name="T18" fmla="*/ 2 w 7"/>
                  <a:gd name="T19"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2" y="7"/>
                    </a:moveTo>
                    <a:cubicBezTo>
                      <a:pt x="1" y="8"/>
                      <a:pt x="1" y="8"/>
                      <a:pt x="2" y="9"/>
                    </a:cubicBezTo>
                    <a:cubicBezTo>
                      <a:pt x="2" y="9"/>
                      <a:pt x="1" y="11"/>
                      <a:pt x="1" y="13"/>
                    </a:cubicBezTo>
                    <a:cubicBezTo>
                      <a:pt x="0" y="14"/>
                      <a:pt x="0" y="15"/>
                      <a:pt x="1" y="17"/>
                    </a:cubicBezTo>
                    <a:cubicBezTo>
                      <a:pt x="2" y="18"/>
                      <a:pt x="2" y="17"/>
                      <a:pt x="2" y="16"/>
                    </a:cubicBezTo>
                    <a:cubicBezTo>
                      <a:pt x="3" y="15"/>
                      <a:pt x="5" y="9"/>
                      <a:pt x="6" y="7"/>
                    </a:cubicBezTo>
                    <a:cubicBezTo>
                      <a:pt x="7" y="5"/>
                      <a:pt x="5" y="3"/>
                      <a:pt x="5" y="1"/>
                    </a:cubicBezTo>
                    <a:cubicBezTo>
                      <a:pt x="5" y="0"/>
                      <a:pt x="4" y="1"/>
                      <a:pt x="4" y="1"/>
                    </a:cubicBezTo>
                    <a:cubicBezTo>
                      <a:pt x="3" y="2"/>
                      <a:pt x="3" y="2"/>
                      <a:pt x="3" y="2"/>
                    </a:cubicBezTo>
                    <a:cubicBezTo>
                      <a:pt x="5" y="5"/>
                      <a:pt x="3" y="6"/>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8" name="Freeform 544">
                <a:extLst>
                  <a:ext uri="{FF2B5EF4-FFF2-40B4-BE49-F238E27FC236}">
                    <a16:creationId xmlns:a16="http://schemas.microsoft.com/office/drawing/2014/main" id="{3BA10836-0202-433D-9424-CF075AAD3FFD}"/>
                  </a:ext>
                </a:extLst>
              </p:cNvPr>
              <p:cNvSpPr>
                <a:spLocks/>
              </p:cNvSpPr>
              <p:nvPr/>
            </p:nvSpPr>
            <p:spPr bwMode="auto">
              <a:xfrm>
                <a:off x="6655" y="3253"/>
                <a:ext cx="3" cy="11"/>
              </a:xfrm>
              <a:custGeom>
                <a:avLst/>
                <a:gdLst>
                  <a:gd name="T0" fmla="*/ 1 w 2"/>
                  <a:gd name="T1" fmla="*/ 4 h 8"/>
                  <a:gd name="T2" fmla="*/ 1 w 2"/>
                  <a:gd name="T3" fmla="*/ 1 h 8"/>
                  <a:gd name="T4" fmla="*/ 0 w 2"/>
                  <a:gd name="T5" fmla="*/ 3 h 8"/>
                  <a:gd name="T6" fmla="*/ 1 w 2"/>
                  <a:gd name="T7" fmla="*/ 4 h 8"/>
                </a:gdLst>
                <a:ahLst/>
                <a:cxnLst>
                  <a:cxn ang="0">
                    <a:pos x="T0" y="T1"/>
                  </a:cxn>
                  <a:cxn ang="0">
                    <a:pos x="T2" y="T3"/>
                  </a:cxn>
                  <a:cxn ang="0">
                    <a:pos x="T4" y="T5"/>
                  </a:cxn>
                  <a:cxn ang="0">
                    <a:pos x="T6" y="T7"/>
                  </a:cxn>
                </a:cxnLst>
                <a:rect l="0" t="0" r="r" b="b"/>
                <a:pathLst>
                  <a:path w="2" h="8">
                    <a:moveTo>
                      <a:pt x="1" y="4"/>
                    </a:moveTo>
                    <a:cubicBezTo>
                      <a:pt x="2" y="0"/>
                      <a:pt x="1" y="1"/>
                      <a:pt x="1" y="1"/>
                    </a:cubicBezTo>
                    <a:cubicBezTo>
                      <a:pt x="1" y="1"/>
                      <a:pt x="0" y="1"/>
                      <a:pt x="0" y="3"/>
                    </a:cubicBezTo>
                    <a:cubicBezTo>
                      <a:pt x="0" y="3"/>
                      <a:pt x="0"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9" name="Freeform 545">
                <a:extLst>
                  <a:ext uri="{FF2B5EF4-FFF2-40B4-BE49-F238E27FC236}">
                    <a16:creationId xmlns:a16="http://schemas.microsoft.com/office/drawing/2014/main" id="{A3AE8A37-7879-4B30-84FF-A63C00B4CDE8}"/>
                  </a:ext>
                </a:extLst>
              </p:cNvPr>
              <p:cNvSpPr>
                <a:spLocks/>
              </p:cNvSpPr>
              <p:nvPr/>
            </p:nvSpPr>
            <p:spPr bwMode="auto">
              <a:xfrm>
                <a:off x="6308" y="3438"/>
                <a:ext cx="34" cy="13"/>
              </a:xfrm>
              <a:custGeom>
                <a:avLst/>
                <a:gdLst>
                  <a:gd name="T0" fmla="*/ 21 w 25"/>
                  <a:gd name="T1" fmla="*/ 4 h 9"/>
                  <a:gd name="T2" fmla="*/ 19 w 25"/>
                  <a:gd name="T3" fmla="*/ 4 h 9"/>
                  <a:gd name="T4" fmla="*/ 18 w 25"/>
                  <a:gd name="T5" fmla="*/ 3 h 9"/>
                  <a:gd name="T6" fmla="*/ 16 w 25"/>
                  <a:gd name="T7" fmla="*/ 1 h 9"/>
                  <a:gd name="T8" fmla="*/ 10 w 25"/>
                  <a:gd name="T9" fmla="*/ 2 h 9"/>
                  <a:gd name="T10" fmla="*/ 3 w 25"/>
                  <a:gd name="T11" fmla="*/ 3 h 9"/>
                  <a:gd name="T12" fmla="*/ 1 w 25"/>
                  <a:gd name="T13" fmla="*/ 6 h 9"/>
                  <a:gd name="T14" fmla="*/ 3 w 25"/>
                  <a:gd name="T15" fmla="*/ 8 h 9"/>
                  <a:gd name="T16" fmla="*/ 6 w 25"/>
                  <a:gd name="T17" fmla="*/ 8 h 9"/>
                  <a:gd name="T18" fmla="*/ 10 w 25"/>
                  <a:gd name="T19" fmla="*/ 8 h 9"/>
                  <a:gd name="T20" fmla="*/ 13 w 25"/>
                  <a:gd name="T21" fmla="*/ 8 h 9"/>
                  <a:gd name="T22" fmla="*/ 17 w 25"/>
                  <a:gd name="T23" fmla="*/ 6 h 9"/>
                  <a:gd name="T24" fmla="*/ 23 w 25"/>
                  <a:gd name="T25" fmla="*/ 5 h 9"/>
                  <a:gd name="T26" fmla="*/ 23 w 25"/>
                  <a:gd name="T27" fmla="*/ 4 h 9"/>
                  <a:gd name="T28" fmla="*/ 21 w 25"/>
                  <a:gd name="T2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
                    <a:moveTo>
                      <a:pt x="21" y="4"/>
                    </a:moveTo>
                    <a:cubicBezTo>
                      <a:pt x="20" y="5"/>
                      <a:pt x="19" y="4"/>
                      <a:pt x="19" y="4"/>
                    </a:cubicBezTo>
                    <a:cubicBezTo>
                      <a:pt x="19" y="4"/>
                      <a:pt x="19" y="3"/>
                      <a:pt x="18" y="3"/>
                    </a:cubicBezTo>
                    <a:cubicBezTo>
                      <a:pt x="17" y="3"/>
                      <a:pt x="17" y="2"/>
                      <a:pt x="16" y="1"/>
                    </a:cubicBezTo>
                    <a:cubicBezTo>
                      <a:pt x="15" y="0"/>
                      <a:pt x="11" y="1"/>
                      <a:pt x="10" y="2"/>
                    </a:cubicBezTo>
                    <a:cubicBezTo>
                      <a:pt x="9" y="2"/>
                      <a:pt x="7" y="3"/>
                      <a:pt x="3" y="3"/>
                    </a:cubicBezTo>
                    <a:cubicBezTo>
                      <a:pt x="0" y="3"/>
                      <a:pt x="1" y="6"/>
                      <a:pt x="1" y="6"/>
                    </a:cubicBezTo>
                    <a:cubicBezTo>
                      <a:pt x="1" y="7"/>
                      <a:pt x="2" y="8"/>
                      <a:pt x="3" y="8"/>
                    </a:cubicBezTo>
                    <a:cubicBezTo>
                      <a:pt x="3" y="9"/>
                      <a:pt x="5" y="8"/>
                      <a:pt x="6" y="8"/>
                    </a:cubicBezTo>
                    <a:cubicBezTo>
                      <a:pt x="7" y="8"/>
                      <a:pt x="9" y="8"/>
                      <a:pt x="10" y="8"/>
                    </a:cubicBezTo>
                    <a:cubicBezTo>
                      <a:pt x="11" y="8"/>
                      <a:pt x="12" y="7"/>
                      <a:pt x="13" y="8"/>
                    </a:cubicBezTo>
                    <a:cubicBezTo>
                      <a:pt x="14" y="9"/>
                      <a:pt x="15" y="8"/>
                      <a:pt x="17" y="6"/>
                    </a:cubicBezTo>
                    <a:cubicBezTo>
                      <a:pt x="19" y="5"/>
                      <a:pt x="21" y="5"/>
                      <a:pt x="23" y="5"/>
                    </a:cubicBezTo>
                    <a:cubicBezTo>
                      <a:pt x="25" y="5"/>
                      <a:pt x="24" y="5"/>
                      <a:pt x="23" y="4"/>
                    </a:cubicBezTo>
                    <a:cubicBezTo>
                      <a:pt x="22" y="3"/>
                      <a:pt x="22" y="3"/>
                      <a:pt x="2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0" name="Freeform 546">
                <a:extLst>
                  <a:ext uri="{FF2B5EF4-FFF2-40B4-BE49-F238E27FC236}">
                    <a16:creationId xmlns:a16="http://schemas.microsoft.com/office/drawing/2014/main" id="{AAC93514-F19E-48B6-8069-0A2935E49A2E}"/>
                  </a:ext>
                </a:extLst>
              </p:cNvPr>
              <p:cNvSpPr>
                <a:spLocks/>
              </p:cNvSpPr>
              <p:nvPr/>
            </p:nvSpPr>
            <p:spPr bwMode="auto">
              <a:xfrm>
                <a:off x="6484" y="3507"/>
                <a:ext cx="6" cy="3"/>
              </a:xfrm>
              <a:custGeom>
                <a:avLst/>
                <a:gdLst>
                  <a:gd name="T0" fmla="*/ 2 w 5"/>
                  <a:gd name="T1" fmla="*/ 1 h 2"/>
                  <a:gd name="T2" fmla="*/ 4 w 5"/>
                  <a:gd name="T3" fmla="*/ 1 h 2"/>
                  <a:gd name="T4" fmla="*/ 2 w 5"/>
                  <a:gd name="T5" fmla="*/ 0 h 2"/>
                  <a:gd name="T6" fmla="*/ 2 w 5"/>
                  <a:gd name="T7" fmla="*/ 1 h 2"/>
                </a:gdLst>
                <a:ahLst/>
                <a:cxnLst>
                  <a:cxn ang="0">
                    <a:pos x="T0" y="T1"/>
                  </a:cxn>
                  <a:cxn ang="0">
                    <a:pos x="T2" y="T3"/>
                  </a:cxn>
                  <a:cxn ang="0">
                    <a:pos x="T4" y="T5"/>
                  </a:cxn>
                  <a:cxn ang="0">
                    <a:pos x="T6" y="T7"/>
                  </a:cxn>
                </a:cxnLst>
                <a:rect l="0" t="0" r="r" b="b"/>
                <a:pathLst>
                  <a:path w="5" h="2">
                    <a:moveTo>
                      <a:pt x="2" y="1"/>
                    </a:moveTo>
                    <a:cubicBezTo>
                      <a:pt x="2" y="2"/>
                      <a:pt x="2" y="2"/>
                      <a:pt x="4" y="1"/>
                    </a:cubicBezTo>
                    <a:cubicBezTo>
                      <a:pt x="5" y="1"/>
                      <a:pt x="4" y="0"/>
                      <a:pt x="2" y="0"/>
                    </a:cubicBezTo>
                    <a:cubicBezTo>
                      <a:pt x="0" y="0"/>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1" name="Freeform 547">
                <a:extLst>
                  <a:ext uri="{FF2B5EF4-FFF2-40B4-BE49-F238E27FC236}">
                    <a16:creationId xmlns:a16="http://schemas.microsoft.com/office/drawing/2014/main" id="{8E3EB907-BB63-4B68-86EA-D0A011922750}"/>
                  </a:ext>
                </a:extLst>
              </p:cNvPr>
              <p:cNvSpPr>
                <a:spLocks/>
              </p:cNvSpPr>
              <p:nvPr/>
            </p:nvSpPr>
            <p:spPr bwMode="auto">
              <a:xfrm>
                <a:off x="6488" y="3503"/>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1" y="2"/>
                    </a:cubicBezTo>
                    <a:cubicBezTo>
                      <a:pt x="2" y="1"/>
                      <a:pt x="3"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2" name="Freeform 548">
                <a:extLst>
                  <a:ext uri="{FF2B5EF4-FFF2-40B4-BE49-F238E27FC236}">
                    <a16:creationId xmlns:a16="http://schemas.microsoft.com/office/drawing/2014/main" id="{86915EBF-DFD7-4F46-962C-6F52ACE89A7E}"/>
                  </a:ext>
                </a:extLst>
              </p:cNvPr>
              <p:cNvSpPr>
                <a:spLocks/>
              </p:cNvSpPr>
              <p:nvPr/>
            </p:nvSpPr>
            <p:spPr bwMode="auto">
              <a:xfrm>
                <a:off x="5824" y="3209"/>
                <a:ext cx="6" cy="19"/>
              </a:xfrm>
              <a:custGeom>
                <a:avLst/>
                <a:gdLst>
                  <a:gd name="T0" fmla="*/ 3 w 5"/>
                  <a:gd name="T1" fmla="*/ 10 h 14"/>
                  <a:gd name="T2" fmla="*/ 0 w 5"/>
                  <a:gd name="T3" fmla="*/ 5 h 14"/>
                  <a:gd name="T4" fmla="*/ 3 w 5"/>
                  <a:gd name="T5" fmla="*/ 12 h 14"/>
                  <a:gd name="T6" fmla="*/ 3 w 5"/>
                  <a:gd name="T7" fmla="*/ 10 h 14"/>
                </a:gdLst>
                <a:ahLst/>
                <a:cxnLst>
                  <a:cxn ang="0">
                    <a:pos x="T0" y="T1"/>
                  </a:cxn>
                  <a:cxn ang="0">
                    <a:pos x="T2" y="T3"/>
                  </a:cxn>
                  <a:cxn ang="0">
                    <a:pos x="T4" y="T5"/>
                  </a:cxn>
                  <a:cxn ang="0">
                    <a:pos x="T6" y="T7"/>
                  </a:cxn>
                </a:cxnLst>
                <a:rect l="0" t="0" r="r" b="b"/>
                <a:pathLst>
                  <a:path w="5" h="14">
                    <a:moveTo>
                      <a:pt x="3" y="10"/>
                    </a:moveTo>
                    <a:cubicBezTo>
                      <a:pt x="1" y="8"/>
                      <a:pt x="0" y="0"/>
                      <a:pt x="0" y="5"/>
                    </a:cubicBezTo>
                    <a:cubicBezTo>
                      <a:pt x="1" y="9"/>
                      <a:pt x="3" y="12"/>
                      <a:pt x="3" y="12"/>
                    </a:cubicBezTo>
                    <a:cubicBezTo>
                      <a:pt x="5" y="14"/>
                      <a:pt x="3"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3" name="Freeform 549">
                <a:extLst>
                  <a:ext uri="{FF2B5EF4-FFF2-40B4-BE49-F238E27FC236}">
                    <a16:creationId xmlns:a16="http://schemas.microsoft.com/office/drawing/2014/main" id="{53CBE135-BAF2-417E-B8B0-0A36824E8520}"/>
                  </a:ext>
                </a:extLst>
              </p:cNvPr>
              <p:cNvSpPr>
                <a:spLocks/>
              </p:cNvSpPr>
              <p:nvPr/>
            </p:nvSpPr>
            <p:spPr bwMode="auto">
              <a:xfrm>
                <a:off x="6980" y="3081"/>
                <a:ext cx="6" cy="7"/>
              </a:xfrm>
              <a:custGeom>
                <a:avLst/>
                <a:gdLst>
                  <a:gd name="T0" fmla="*/ 0 w 4"/>
                  <a:gd name="T1" fmla="*/ 1 h 5"/>
                  <a:gd name="T2" fmla="*/ 2 w 4"/>
                  <a:gd name="T3" fmla="*/ 4 h 5"/>
                  <a:gd name="T4" fmla="*/ 3 w 4"/>
                  <a:gd name="T5" fmla="*/ 3 h 5"/>
                  <a:gd name="T6" fmla="*/ 1 w 4"/>
                  <a:gd name="T7" fmla="*/ 1 h 5"/>
                  <a:gd name="T8" fmla="*/ 0 w 4"/>
                  <a:gd name="T9" fmla="*/ 1 h 5"/>
                </a:gdLst>
                <a:ahLst/>
                <a:cxnLst>
                  <a:cxn ang="0">
                    <a:pos x="T0" y="T1"/>
                  </a:cxn>
                  <a:cxn ang="0">
                    <a:pos x="T2" y="T3"/>
                  </a:cxn>
                  <a:cxn ang="0">
                    <a:pos x="T4" y="T5"/>
                  </a:cxn>
                  <a:cxn ang="0">
                    <a:pos x="T6" y="T7"/>
                  </a:cxn>
                  <a:cxn ang="0">
                    <a:pos x="T8" y="T9"/>
                  </a:cxn>
                </a:cxnLst>
                <a:rect l="0" t="0" r="r" b="b"/>
                <a:pathLst>
                  <a:path w="4" h="5">
                    <a:moveTo>
                      <a:pt x="0" y="1"/>
                    </a:moveTo>
                    <a:cubicBezTo>
                      <a:pt x="0" y="3"/>
                      <a:pt x="1" y="4"/>
                      <a:pt x="2" y="4"/>
                    </a:cubicBezTo>
                    <a:cubicBezTo>
                      <a:pt x="2" y="4"/>
                      <a:pt x="4" y="5"/>
                      <a:pt x="3" y="3"/>
                    </a:cubicBezTo>
                    <a:cubicBezTo>
                      <a:pt x="3" y="1"/>
                      <a:pt x="2" y="1"/>
                      <a:pt x="1" y="1"/>
                    </a:cubicBezTo>
                    <a:cubicBezTo>
                      <a:pt x="0"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4" name="Freeform 550">
                <a:extLst>
                  <a:ext uri="{FF2B5EF4-FFF2-40B4-BE49-F238E27FC236}">
                    <a16:creationId xmlns:a16="http://schemas.microsoft.com/office/drawing/2014/main" id="{0AB0D8CB-2973-427B-8F4D-3B4F47D6692E}"/>
                  </a:ext>
                </a:extLst>
              </p:cNvPr>
              <p:cNvSpPr>
                <a:spLocks/>
              </p:cNvSpPr>
              <p:nvPr/>
            </p:nvSpPr>
            <p:spPr bwMode="auto">
              <a:xfrm>
                <a:off x="6975" y="3064"/>
                <a:ext cx="8" cy="9"/>
              </a:xfrm>
              <a:custGeom>
                <a:avLst/>
                <a:gdLst>
                  <a:gd name="T0" fmla="*/ 0 w 6"/>
                  <a:gd name="T1" fmla="*/ 3 h 7"/>
                  <a:gd name="T2" fmla="*/ 3 w 6"/>
                  <a:gd name="T3" fmla="*/ 6 h 7"/>
                  <a:gd name="T4" fmla="*/ 4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2" y="5"/>
                      <a:pt x="3" y="6"/>
                    </a:cubicBezTo>
                    <a:cubicBezTo>
                      <a:pt x="3" y="6"/>
                      <a:pt x="6" y="7"/>
                      <a:pt x="4" y="4"/>
                    </a:cubicBezTo>
                    <a:cubicBezTo>
                      <a:pt x="3" y="2"/>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5" name="Freeform 551">
                <a:extLst>
                  <a:ext uri="{FF2B5EF4-FFF2-40B4-BE49-F238E27FC236}">
                    <a16:creationId xmlns:a16="http://schemas.microsoft.com/office/drawing/2014/main" id="{4838F2CF-8FBE-4839-AF0D-359C9CAC849D}"/>
                  </a:ext>
                </a:extLst>
              </p:cNvPr>
              <p:cNvSpPr>
                <a:spLocks/>
              </p:cNvSpPr>
              <p:nvPr/>
            </p:nvSpPr>
            <p:spPr bwMode="auto">
              <a:xfrm>
                <a:off x="6957" y="3042"/>
                <a:ext cx="9" cy="8"/>
              </a:xfrm>
              <a:custGeom>
                <a:avLst/>
                <a:gdLst>
                  <a:gd name="T0" fmla="*/ 4 w 7"/>
                  <a:gd name="T1" fmla="*/ 1 h 6"/>
                  <a:gd name="T2" fmla="*/ 2 w 7"/>
                  <a:gd name="T3" fmla="*/ 4 h 6"/>
                  <a:gd name="T4" fmla="*/ 6 w 7"/>
                  <a:gd name="T5" fmla="*/ 4 h 6"/>
                  <a:gd name="T6" fmla="*/ 6 w 7"/>
                  <a:gd name="T7" fmla="*/ 3 h 6"/>
                  <a:gd name="T8" fmla="*/ 4 w 7"/>
                  <a:gd name="T9" fmla="*/ 1 h 6"/>
                </a:gdLst>
                <a:ahLst/>
                <a:cxnLst>
                  <a:cxn ang="0">
                    <a:pos x="T0" y="T1"/>
                  </a:cxn>
                  <a:cxn ang="0">
                    <a:pos x="T2" y="T3"/>
                  </a:cxn>
                  <a:cxn ang="0">
                    <a:pos x="T4" y="T5"/>
                  </a:cxn>
                  <a:cxn ang="0">
                    <a:pos x="T6" y="T7"/>
                  </a:cxn>
                  <a:cxn ang="0">
                    <a:pos x="T8" y="T9"/>
                  </a:cxn>
                </a:cxnLst>
                <a:rect l="0" t="0" r="r" b="b"/>
                <a:pathLst>
                  <a:path w="7" h="6">
                    <a:moveTo>
                      <a:pt x="4" y="1"/>
                    </a:moveTo>
                    <a:cubicBezTo>
                      <a:pt x="2" y="2"/>
                      <a:pt x="0" y="4"/>
                      <a:pt x="2" y="4"/>
                    </a:cubicBezTo>
                    <a:cubicBezTo>
                      <a:pt x="4" y="4"/>
                      <a:pt x="4" y="6"/>
                      <a:pt x="6" y="4"/>
                    </a:cubicBezTo>
                    <a:cubicBezTo>
                      <a:pt x="6" y="4"/>
                      <a:pt x="7" y="4"/>
                      <a:pt x="6" y="3"/>
                    </a:cubicBezTo>
                    <a:cubicBezTo>
                      <a:pt x="5" y="2"/>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6" name="Freeform 552">
                <a:extLst>
                  <a:ext uri="{FF2B5EF4-FFF2-40B4-BE49-F238E27FC236}">
                    <a16:creationId xmlns:a16="http://schemas.microsoft.com/office/drawing/2014/main" id="{10F923B1-0797-4E6D-B5BA-2B2049825493}"/>
                  </a:ext>
                </a:extLst>
              </p:cNvPr>
              <p:cNvSpPr>
                <a:spLocks/>
              </p:cNvSpPr>
              <p:nvPr/>
            </p:nvSpPr>
            <p:spPr bwMode="auto">
              <a:xfrm>
                <a:off x="6958" y="3022"/>
                <a:ext cx="7" cy="7"/>
              </a:xfrm>
              <a:custGeom>
                <a:avLst/>
                <a:gdLst>
                  <a:gd name="T0" fmla="*/ 1 w 5"/>
                  <a:gd name="T1" fmla="*/ 2 h 5"/>
                  <a:gd name="T2" fmla="*/ 0 w 5"/>
                  <a:gd name="T3" fmla="*/ 2 h 5"/>
                  <a:gd name="T4" fmla="*/ 1 w 5"/>
                  <a:gd name="T5" fmla="*/ 4 h 5"/>
                  <a:gd name="T6" fmla="*/ 4 w 5"/>
                  <a:gd name="T7" fmla="*/ 4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0" y="0"/>
                      <a:pt x="0" y="2"/>
                    </a:cubicBezTo>
                    <a:cubicBezTo>
                      <a:pt x="0" y="3"/>
                      <a:pt x="1" y="4"/>
                      <a:pt x="1" y="4"/>
                    </a:cubicBezTo>
                    <a:cubicBezTo>
                      <a:pt x="2" y="4"/>
                      <a:pt x="3" y="5"/>
                      <a:pt x="4" y="4"/>
                    </a:cubicBezTo>
                    <a:cubicBezTo>
                      <a:pt x="5" y="4"/>
                      <a:pt x="2"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7" name="Freeform 553">
                <a:extLst>
                  <a:ext uri="{FF2B5EF4-FFF2-40B4-BE49-F238E27FC236}">
                    <a16:creationId xmlns:a16="http://schemas.microsoft.com/office/drawing/2014/main" id="{17AAE332-9EDA-4650-9741-E6797E9A358D}"/>
                  </a:ext>
                </a:extLst>
              </p:cNvPr>
              <p:cNvSpPr>
                <a:spLocks/>
              </p:cNvSpPr>
              <p:nvPr/>
            </p:nvSpPr>
            <p:spPr bwMode="auto">
              <a:xfrm>
                <a:off x="6937" y="3007"/>
                <a:ext cx="16" cy="17"/>
              </a:xfrm>
              <a:custGeom>
                <a:avLst/>
                <a:gdLst>
                  <a:gd name="T0" fmla="*/ 0 w 11"/>
                  <a:gd name="T1" fmla="*/ 3 h 12"/>
                  <a:gd name="T2" fmla="*/ 3 w 11"/>
                  <a:gd name="T3" fmla="*/ 5 h 12"/>
                  <a:gd name="T4" fmla="*/ 4 w 11"/>
                  <a:gd name="T5" fmla="*/ 9 h 12"/>
                  <a:gd name="T6" fmla="*/ 9 w 11"/>
                  <a:gd name="T7" fmla="*/ 10 h 12"/>
                  <a:gd name="T8" fmla="*/ 8 w 11"/>
                  <a:gd name="T9" fmla="*/ 7 h 12"/>
                  <a:gd name="T10" fmla="*/ 4 w 11"/>
                  <a:gd name="T11" fmla="*/ 4 h 12"/>
                  <a:gd name="T12" fmla="*/ 1 w 11"/>
                  <a:gd name="T13" fmla="*/ 1 h 12"/>
                  <a:gd name="T14" fmla="*/ 0 w 11"/>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3"/>
                    </a:moveTo>
                    <a:cubicBezTo>
                      <a:pt x="1" y="5"/>
                      <a:pt x="2" y="5"/>
                      <a:pt x="3" y="5"/>
                    </a:cubicBezTo>
                    <a:cubicBezTo>
                      <a:pt x="3" y="5"/>
                      <a:pt x="3" y="5"/>
                      <a:pt x="4" y="9"/>
                    </a:cubicBezTo>
                    <a:cubicBezTo>
                      <a:pt x="4" y="12"/>
                      <a:pt x="6" y="11"/>
                      <a:pt x="9" y="10"/>
                    </a:cubicBezTo>
                    <a:cubicBezTo>
                      <a:pt x="11" y="9"/>
                      <a:pt x="8" y="7"/>
                      <a:pt x="8" y="7"/>
                    </a:cubicBezTo>
                    <a:cubicBezTo>
                      <a:pt x="8" y="6"/>
                      <a:pt x="5" y="4"/>
                      <a:pt x="4" y="4"/>
                    </a:cubicBezTo>
                    <a:cubicBezTo>
                      <a:pt x="3" y="3"/>
                      <a:pt x="3"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8" name="Freeform 554">
                <a:extLst>
                  <a:ext uri="{FF2B5EF4-FFF2-40B4-BE49-F238E27FC236}">
                    <a16:creationId xmlns:a16="http://schemas.microsoft.com/office/drawing/2014/main" id="{944CF087-64E0-439A-A308-60EF93DD9064}"/>
                  </a:ext>
                </a:extLst>
              </p:cNvPr>
              <p:cNvSpPr>
                <a:spLocks/>
              </p:cNvSpPr>
              <p:nvPr/>
            </p:nvSpPr>
            <p:spPr bwMode="auto">
              <a:xfrm>
                <a:off x="6951" y="3011"/>
                <a:ext cx="10" cy="7"/>
              </a:xfrm>
              <a:custGeom>
                <a:avLst/>
                <a:gdLst>
                  <a:gd name="T0" fmla="*/ 3 w 7"/>
                  <a:gd name="T1" fmla="*/ 5 h 5"/>
                  <a:gd name="T2" fmla="*/ 7 w 7"/>
                  <a:gd name="T3" fmla="*/ 4 h 5"/>
                  <a:gd name="T4" fmla="*/ 5 w 7"/>
                  <a:gd name="T5" fmla="*/ 1 h 5"/>
                  <a:gd name="T6" fmla="*/ 4 w 7"/>
                  <a:gd name="T7" fmla="*/ 2 h 5"/>
                  <a:gd name="T8" fmla="*/ 3 w 7"/>
                  <a:gd name="T9" fmla="*/ 3 h 5"/>
                  <a:gd name="T10" fmla="*/ 3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3" y="5"/>
                    </a:moveTo>
                    <a:cubicBezTo>
                      <a:pt x="4" y="5"/>
                      <a:pt x="6" y="5"/>
                      <a:pt x="7" y="4"/>
                    </a:cubicBezTo>
                    <a:cubicBezTo>
                      <a:pt x="7" y="3"/>
                      <a:pt x="6" y="3"/>
                      <a:pt x="5" y="1"/>
                    </a:cubicBezTo>
                    <a:cubicBezTo>
                      <a:pt x="5" y="0"/>
                      <a:pt x="4" y="2"/>
                      <a:pt x="4" y="2"/>
                    </a:cubicBezTo>
                    <a:cubicBezTo>
                      <a:pt x="4" y="2"/>
                      <a:pt x="5" y="2"/>
                      <a:pt x="3" y="3"/>
                    </a:cubicBezTo>
                    <a:cubicBezTo>
                      <a:pt x="0" y="3"/>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9" name="Freeform 555">
                <a:extLst>
                  <a:ext uri="{FF2B5EF4-FFF2-40B4-BE49-F238E27FC236}">
                    <a16:creationId xmlns:a16="http://schemas.microsoft.com/office/drawing/2014/main" id="{309B12A5-9911-435B-A756-0F4A67AC8931}"/>
                  </a:ext>
                </a:extLst>
              </p:cNvPr>
              <p:cNvSpPr>
                <a:spLocks/>
              </p:cNvSpPr>
              <p:nvPr/>
            </p:nvSpPr>
            <p:spPr bwMode="auto">
              <a:xfrm>
                <a:off x="6958" y="2998"/>
                <a:ext cx="2" cy="13"/>
              </a:xfrm>
              <a:custGeom>
                <a:avLst/>
                <a:gdLst>
                  <a:gd name="T0" fmla="*/ 1 w 1"/>
                  <a:gd name="T1" fmla="*/ 8 h 10"/>
                  <a:gd name="T2" fmla="*/ 0 w 1"/>
                  <a:gd name="T3" fmla="*/ 3 h 10"/>
                  <a:gd name="T4" fmla="*/ 1 w 1"/>
                  <a:gd name="T5" fmla="*/ 8 h 10"/>
                </a:gdLst>
                <a:ahLst/>
                <a:cxnLst>
                  <a:cxn ang="0">
                    <a:pos x="T0" y="T1"/>
                  </a:cxn>
                  <a:cxn ang="0">
                    <a:pos x="T2" y="T3"/>
                  </a:cxn>
                  <a:cxn ang="0">
                    <a:pos x="T4" y="T5"/>
                  </a:cxn>
                </a:cxnLst>
                <a:rect l="0" t="0" r="r" b="b"/>
                <a:pathLst>
                  <a:path w="1" h="10">
                    <a:moveTo>
                      <a:pt x="1" y="8"/>
                    </a:moveTo>
                    <a:cubicBezTo>
                      <a:pt x="1" y="8"/>
                      <a:pt x="0" y="0"/>
                      <a:pt x="0" y="3"/>
                    </a:cubicBezTo>
                    <a:cubicBezTo>
                      <a:pt x="0" y="6"/>
                      <a:pt x="1" y="10"/>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0" name="Freeform 556">
                <a:extLst>
                  <a:ext uri="{FF2B5EF4-FFF2-40B4-BE49-F238E27FC236}">
                    <a16:creationId xmlns:a16="http://schemas.microsoft.com/office/drawing/2014/main" id="{D1EFE252-EB90-483F-9E9C-2813254D9B48}"/>
                  </a:ext>
                </a:extLst>
              </p:cNvPr>
              <p:cNvSpPr>
                <a:spLocks/>
              </p:cNvSpPr>
              <p:nvPr/>
            </p:nvSpPr>
            <p:spPr bwMode="auto">
              <a:xfrm>
                <a:off x="6957" y="2980"/>
                <a:ext cx="1" cy="23"/>
              </a:xfrm>
              <a:custGeom>
                <a:avLst/>
                <a:gdLst>
                  <a:gd name="T0" fmla="*/ 0 w 1"/>
                  <a:gd name="T1" fmla="*/ 10 h 17"/>
                  <a:gd name="T2" fmla="*/ 1 w 1"/>
                  <a:gd name="T3" fmla="*/ 11 h 17"/>
                  <a:gd name="T4" fmla="*/ 0 w 1"/>
                  <a:gd name="T5" fmla="*/ 10 h 17"/>
                </a:gdLst>
                <a:ahLst/>
                <a:cxnLst>
                  <a:cxn ang="0">
                    <a:pos x="T0" y="T1"/>
                  </a:cxn>
                  <a:cxn ang="0">
                    <a:pos x="T2" y="T3"/>
                  </a:cxn>
                  <a:cxn ang="0">
                    <a:pos x="T4" y="T5"/>
                  </a:cxn>
                </a:cxnLst>
                <a:rect l="0" t="0" r="r" b="b"/>
                <a:pathLst>
                  <a:path w="1" h="17">
                    <a:moveTo>
                      <a:pt x="0" y="10"/>
                    </a:moveTo>
                    <a:cubicBezTo>
                      <a:pt x="0" y="10"/>
                      <a:pt x="1" y="17"/>
                      <a:pt x="1" y="11"/>
                    </a:cubicBezTo>
                    <a:cubicBezTo>
                      <a:pt x="1" y="11"/>
                      <a:pt x="0" y="0"/>
                      <a:pt x="0"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1" name="Freeform 557">
                <a:extLst>
                  <a:ext uri="{FF2B5EF4-FFF2-40B4-BE49-F238E27FC236}">
                    <a16:creationId xmlns:a16="http://schemas.microsoft.com/office/drawing/2014/main" id="{8A6C6312-D730-4CFD-AE0C-E425A982D3B5}"/>
                  </a:ext>
                </a:extLst>
              </p:cNvPr>
              <p:cNvSpPr>
                <a:spLocks/>
              </p:cNvSpPr>
              <p:nvPr/>
            </p:nvSpPr>
            <p:spPr bwMode="auto">
              <a:xfrm>
                <a:off x="6947" y="2995"/>
                <a:ext cx="8" cy="5"/>
              </a:xfrm>
              <a:custGeom>
                <a:avLst/>
                <a:gdLst>
                  <a:gd name="T0" fmla="*/ 4 w 6"/>
                  <a:gd name="T1" fmla="*/ 1 h 4"/>
                  <a:gd name="T2" fmla="*/ 2 w 6"/>
                  <a:gd name="T3" fmla="*/ 4 h 4"/>
                  <a:gd name="T4" fmla="*/ 4 w 6"/>
                  <a:gd name="T5" fmla="*/ 2 h 4"/>
                  <a:gd name="T6" fmla="*/ 4 w 6"/>
                  <a:gd name="T7" fmla="*/ 1 h 4"/>
                </a:gdLst>
                <a:ahLst/>
                <a:cxnLst>
                  <a:cxn ang="0">
                    <a:pos x="T0" y="T1"/>
                  </a:cxn>
                  <a:cxn ang="0">
                    <a:pos x="T2" y="T3"/>
                  </a:cxn>
                  <a:cxn ang="0">
                    <a:pos x="T4" y="T5"/>
                  </a:cxn>
                  <a:cxn ang="0">
                    <a:pos x="T6" y="T7"/>
                  </a:cxn>
                </a:cxnLst>
                <a:rect l="0" t="0" r="r" b="b"/>
                <a:pathLst>
                  <a:path w="6" h="4">
                    <a:moveTo>
                      <a:pt x="4" y="1"/>
                    </a:moveTo>
                    <a:cubicBezTo>
                      <a:pt x="2" y="2"/>
                      <a:pt x="0" y="3"/>
                      <a:pt x="2" y="4"/>
                    </a:cubicBezTo>
                    <a:cubicBezTo>
                      <a:pt x="4" y="4"/>
                      <a:pt x="4" y="3"/>
                      <a:pt x="4" y="2"/>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2" name="Freeform 558">
                <a:extLst>
                  <a:ext uri="{FF2B5EF4-FFF2-40B4-BE49-F238E27FC236}">
                    <a16:creationId xmlns:a16="http://schemas.microsoft.com/office/drawing/2014/main" id="{FEF34B64-46AB-4ECB-8D98-95A1726CD44F}"/>
                  </a:ext>
                </a:extLst>
              </p:cNvPr>
              <p:cNvSpPr>
                <a:spLocks/>
              </p:cNvSpPr>
              <p:nvPr/>
            </p:nvSpPr>
            <p:spPr bwMode="auto">
              <a:xfrm>
                <a:off x="6935" y="3002"/>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3"/>
                      <a:pt x="3" y="3"/>
                      <a:pt x="3" y="3"/>
                    </a:cubicBezTo>
                    <a:cubicBezTo>
                      <a:pt x="3"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3" name="Freeform 559">
                <a:extLst>
                  <a:ext uri="{FF2B5EF4-FFF2-40B4-BE49-F238E27FC236}">
                    <a16:creationId xmlns:a16="http://schemas.microsoft.com/office/drawing/2014/main" id="{67F29158-A1D5-413B-AFE0-E6A93F6A41E8}"/>
                  </a:ext>
                </a:extLst>
              </p:cNvPr>
              <p:cNvSpPr>
                <a:spLocks/>
              </p:cNvSpPr>
              <p:nvPr/>
            </p:nvSpPr>
            <p:spPr bwMode="auto">
              <a:xfrm>
                <a:off x="6925" y="2980"/>
                <a:ext cx="14" cy="23"/>
              </a:xfrm>
              <a:custGeom>
                <a:avLst/>
                <a:gdLst>
                  <a:gd name="T0" fmla="*/ 0 w 10"/>
                  <a:gd name="T1" fmla="*/ 3 h 17"/>
                  <a:gd name="T2" fmla="*/ 1 w 10"/>
                  <a:gd name="T3" fmla="*/ 9 h 17"/>
                  <a:gd name="T4" fmla="*/ 2 w 10"/>
                  <a:gd name="T5" fmla="*/ 14 h 17"/>
                  <a:gd name="T6" fmla="*/ 5 w 10"/>
                  <a:gd name="T7" fmla="*/ 17 h 17"/>
                  <a:gd name="T8" fmla="*/ 9 w 10"/>
                  <a:gd name="T9" fmla="*/ 15 h 17"/>
                  <a:gd name="T10" fmla="*/ 9 w 10"/>
                  <a:gd name="T11" fmla="*/ 12 h 17"/>
                  <a:gd name="T12" fmla="*/ 8 w 10"/>
                  <a:gd name="T13" fmla="*/ 7 h 17"/>
                  <a:gd name="T14" fmla="*/ 6 w 10"/>
                  <a:gd name="T15" fmla="*/ 7 h 17"/>
                  <a:gd name="T16" fmla="*/ 4 w 10"/>
                  <a:gd name="T17" fmla="*/ 9 h 17"/>
                  <a:gd name="T18" fmla="*/ 2 w 10"/>
                  <a:gd name="T19" fmla="*/ 4 h 17"/>
                  <a:gd name="T20" fmla="*/ 0 w 10"/>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0" y="3"/>
                    </a:moveTo>
                    <a:cubicBezTo>
                      <a:pt x="0" y="6"/>
                      <a:pt x="0" y="7"/>
                      <a:pt x="1" y="9"/>
                    </a:cubicBezTo>
                    <a:cubicBezTo>
                      <a:pt x="2" y="10"/>
                      <a:pt x="1" y="12"/>
                      <a:pt x="2" y="14"/>
                    </a:cubicBezTo>
                    <a:cubicBezTo>
                      <a:pt x="4" y="16"/>
                      <a:pt x="3" y="17"/>
                      <a:pt x="5" y="17"/>
                    </a:cubicBezTo>
                    <a:cubicBezTo>
                      <a:pt x="6" y="16"/>
                      <a:pt x="8" y="17"/>
                      <a:pt x="9" y="15"/>
                    </a:cubicBezTo>
                    <a:cubicBezTo>
                      <a:pt x="10" y="14"/>
                      <a:pt x="10" y="15"/>
                      <a:pt x="9" y="12"/>
                    </a:cubicBezTo>
                    <a:cubicBezTo>
                      <a:pt x="8" y="10"/>
                      <a:pt x="8" y="7"/>
                      <a:pt x="8" y="7"/>
                    </a:cubicBezTo>
                    <a:cubicBezTo>
                      <a:pt x="8" y="7"/>
                      <a:pt x="7" y="5"/>
                      <a:pt x="6" y="7"/>
                    </a:cubicBezTo>
                    <a:cubicBezTo>
                      <a:pt x="6" y="9"/>
                      <a:pt x="4" y="12"/>
                      <a:pt x="4" y="9"/>
                    </a:cubicBezTo>
                    <a:cubicBezTo>
                      <a:pt x="3" y="6"/>
                      <a:pt x="3" y="5"/>
                      <a:pt x="2" y="4"/>
                    </a:cubicBezTo>
                    <a:cubicBezTo>
                      <a:pt x="1" y="3"/>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4" name="Freeform 560">
                <a:extLst>
                  <a:ext uri="{FF2B5EF4-FFF2-40B4-BE49-F238E27FC236}">
                    <a16:creationId xmlns:a16="http://schemas.microsoft.com/office/drawing/2014/main" id="{17A259F1-50BB-4F1B-9750-97065E491801}"/>
                  </a:ext>
                </a:extLst>
              </p:cNvPr>
              <p:cNvSpPr>
                <a:spLocks/>
              </p:cNvSpPr>
              <p:nvPr/>
            </p:nvSpPr>
            <p:spPr bwMode="auto">
              <a:xfrm>
                <a:off x="6942" y="2970"/>
                <a:ext cx="6" cy="7"/>
              </a:xfrm>
              <a:custGeom>
                <a:avLst/>
                <a:gdLst>
                  <a:gd name="T0" fmla="*/ 1 w 5"/>
                  <a:gd name="T1" fmla="*/ 4 h 5"/>
                  <a:gd name="T2" fmla="*/ 4 w 5"/>
                  <a:gd name="T3" fmla="*/ 2 h 5"/>
                  <a:gd name="T4" fmla="*/ 1 w 5"/>
                  <a:gd name="T5" fmla="*/ 4 h 5"/>
                </a:gdLst>
                <a:ahLst/>
                <a:cxnLst>
                  <a:cxn ang="0">
                    <a:pos x="T0" y="T1"/>
                  </a:cxn>
                  <a:cxn ang="0">
                    <a:pos x="T2" y="T3"/>
                  </a:cxn>
                  <a:cxn ang="0">
                    <a:pos x="T4" y="T5"/>
                  </a:cxn>
                </a:cxnLst>
                <a:rect l="0" t="0" r="r" b="b"/>
                <a:pathLst>
                  <a:path w="5" h="5">
                    <a:moveTo>
                      <a:pt x="1" y="4"/>
                    </a:moveTo>
                    <a:cubicBezTo>
                      <a:pt x="1" y="4"/>
                      <a:pt x="5" y="5"/>
                      <a:pt x="4" y="2"/>
                    </a:cubicBezTo>
                    <a:cubicBezTo>
                      <a:pt x="3"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5" name="Freeform 561">
                <a:extLst>
                  <a:ext uri="{FF2B5EF4-FFF2-40B4-BE49-F238E27FC236}">
                    <a16:creationId xmlns:a16="http://schemas.microsoft.com/office/drawing/2014/main" id="{6961DA04-ABC7-47CD-98E1-6AE6085E57B5}"/>
                  </a:ext>
                </a:extLst>
              </p:cNvPr>
              <p:cNvSpPr>
                <a:spLocks/>
              </p:cNvSpPr>
              <p:nvPr/>
            </p:nvSpPr>
            <p:spPr bwMode="auto">
              <a:xfrm>
                <a:off x="6944" y="2962"/>
                <a:ext cx="2" cy="7"/>
              </a:xfrm>
              <a:custGeom>
                <a:avLst/>
                <a:gdLst>
                  <a:gd name="T0" fmla="*/ 1 w 1"/>
                  <a:gd name="T1" fmla="*/ 3 h 5"/>
                  <a:gd name="T2" fmla="*/ 0 w 1"/>
                  <a:gd name="T3" fmla="*/ 2 h 5"/>
                  <a:gd name="T4" fmla="*/ 1 w 1"/>
                  <a:gd name="T5" fmla="*/ 3 h 5"/>
                </a:gdLst>
                <a:ahLst/>
                <a:cxnLst>
                  <a:cxn ang="0">
                    <a:pos x="T0" y="T1"/>
                  </a:cxn>
                  <a:cxn ang="0">
                    <a:pos x="T2" y="T3"/>
                  </a:cxn>
                  <a:cxn ang="0">
                    <a:pos x="T4" y="T5"/>
                  </a:cxn>
                </a:cxnLst>
                <a:rect l="0" t="0" r="r" b="b"/>
                <a:pathLst>
                  <a:path w="1" h="5">
                    <a:moveTo>
                      <a:pt x="1" y="3"/>
                    </a:moveTo>
                    <a:cubicBezTo>
                      <a:pt x="1" y="3"/>
                      <a:pt x="0" y="0"/>
                      <a:pt x="0" y="2"/>
                    </a:cubicBezTo>
                    <a:cubicBezTo>
                      <a:pt x="0" y="4"/>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6" name="Freeform 562">
                <a:extLst>
                  <a:ext uri="{FF2B5EF4-FFF2-40B4-BE49-F238E27FC236}">
                    <a16:creationId xmlns:a16="http://schemas.microsoft.com/office/drawing/2014/main" id="{8D21368A-A2F2-4F6B-97F8-BECFB90B60E0}"/>
                  </a:ext>
                </a:extLst>
              </p:cNvPr>
              <p:cNvSpPr>
                <a:spLocks/>
              </p:cNvSpPr>
              <p:nvPr/>
            </p:nvSpPr>
            <p:spPr bwMode="auto">
              <a:xfrm>
                <a:off x="6929" y="2919"/>
                <a:ext cx="6" cy="3"/>
              </a:xfrm>
              <a:custGeom>
                <a:avLst/>
                <a:gdLst>
                  <a:gd name="T0" fmla="*/ 2 w 4"/>
                  <a:gd name="T1" fmla="*/ 0 h 2"/>
                  <a:gd name="T2" fmla="*/ 3 w 4"/>
                  <a:gd name="T3" fmla="*/ 2 h 2"/>
                  <a:gd name="T4" fmla="*/ 2 w 4"/>
                  <a:gd name="T5" fmla="*/ 0 h 2"/>
                </a:gdLst>
                <a:ahLst/>
                <a:cxnLst>
                  <a:cxn ang="0">
                    <a:pos x="T0" y="T1"/>
                  </a:cxn>
                  <a:cxn ang="0">
                    <a:pos x="T2" y="T3"/>
                  </a:cxn>
                  <a:cxn ang="0">
                    <a:pos x="T4" y="T5"/>
                  </a:cxn>
                </a:cxnLst>
                <a:rect l="0" t="0" r="r" b="b"/>
                <a:pathLst>
                  <a:path w="4" h="2">
                    <a:moveTo>
                      <a:pt x="2" y="0"/>
                    </a:moveTo>
                    <a:cubicBezTo>
                      <a:pt x="0" y="1"/>
                      <a:pt x="2" y="2"/>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7" name="Freeform 563">
                <a:extLst>
                  <a:ext uri="{FF2B5EF4-FFF2-40B4-BE49-F238E27FC236}">
                    <a16:creationId xmlns:a16="http://schemas.microsoft.com/office/drawing/2014/main" id="{7D9F9D38-5EFF-4F8F-953A-B1C132E0800A}"/>
                  </a:ext>
                </a:extLst>
              </p:cNvPr>
              <p:cNvSpPr>
                <a:spLocks/>
              </p:cNvSpPr>
              <p:nvPr/>
            </p:nvSpPr>
            <p:spPr bwMode="auto">
              <a:xfrm>
                <a:off x="6910" y="2900"/>
                <a:ext cx="9" cy="3"/>
              </a:xfrm>
              <a:custGeom>
                <a:avLst/>
                <a:gdLst>
                  <a:gd name="T0" fmla="*/ 2 w 7"/>
                  <a:gd name="T1" fmla="*/ 2 h 2"/>
                  <a:gd name="T2" fmla="*/ 4 w 7"/>
                  <a:gd name="T3" fmla="*/ 1 h 2"/>
                  <a:gd name="T4" fmla="*/ 4 w 7"/>
                  <a:gd name="T5" fmla="*/ 0 h 2"/>
                  <a:gd name="T6" fmla="*/ 1 w 7"/>
                  <a:gd name="T7" fmla="*/ 1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cubicBezTo>
                      <a:pt x="3" y="1"/>
                      <a:pt x="3" y="2"/>
                      <a:pt x="4" y="1"/>
                    </a:cubicBezTo>
                    <a:cubicBezTo>
                      <a:pt x="4" y="1"/>
                      <a:pt x="7" y="0"/>
                      <a:pt x="4" y="0"/>
                    </a:cubicBezTo>
                    <a:cubicBezTo>
                      <a:pt x="0" y="0"/>
                      <a:pt x="2" y="0"/>
                      <a:pt x="1" y="1"/>
                    </a:cubicBezTo>
                    <a:cubicBezTo>
                      <a:pt x="1"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8" name="Freeform 564">
                <a:extLst>
                  <a:ext uri="{FF2B5EF4-FFF2-40B4-BE49-F238E27FC236}">
                    <a16:creationId xmlns:a16="http://schemas.microsoft.com/office/drawing/2014/main" id="{7512D4C1-6888-4935-A4A0-B91BB82FAE4E}"/>
                  </a:ext>
                </a:extLst>
              </p:cNvPr>
              <p:cNvSpPr>
                <a:spLocks/>
              </p:cNvSpPr>
              <p:nvPr/>
            </p:nvSpPr>
            <p:spPr bwMode="auto">
              <a:xfrm>
                <a:off x="6704" y="2825"/>
                <a:ext cx="2" cy="2"/>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0"/>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9" name="Freeform 565">
                <a:extLst>
                  <a:ext uri="{FF2B5EF4-FFF2-40B4-BE49-F238E27FC236}">
                    <a16:creationId xmlns:a16="http://schemas.microsoft.com/office/drawing/2014/main" id="{BC0B526D-2860-49B6-809F-78451074926A}"/>
                  </a:ext>
                </a:extLst>
              </p:cNvPr>
              <p:cNvSpPr>
                <a:spLocks/>
              </p:cNvSpPr>
              <p:nvPr/>
            </p:nvSpPr>
            <p:spPr bwMode="auto">
              <a:xfrm>
                <a:off x="6716" y="2817"/>
                <a:ext cx="28" cy="16"/>
              </a:xfrm>
              <a:custGeom>
                <a:avLst/>
                <a:gdLst>
                  <a:gd name="T0" fmla="*/ 15 w 20"/>
                  <a:gd name="T1" fmla="*/ 12 h 12"/>
                  <a:gd name="T2" fmla="*/ 16 w 20"/>
                  <a:gd name="T3" fmla="*/ 10 h 12"/>
                  <a:gd name="T4" fmla="*/ 11 w 20"/>
                  <a:gd name="T5" fmla="*/ 7 h 12"/>
                  <a:gd name="T6" fmla="*/ 8 w 20"/>
                  <a:gd name="T7" fmla="*/ 4 h 12"/>
                  <a:gd name="T8" fmla="*/ 5 w 20"/>
                  <a:gd name="T9" fmla="*/ 2 h 12"/>
                  <a:gd name="T10" fmla="*/ 2 w 20"/>
                  <a:gd name="T11" fmla="*/ 1 h 12"/>
                  <a:gd name="T12" fmla="*/ 2 w 20"/>
                  <a:gd name="T13" fmla="*/ 3 h 12"/>
                  <a:gd name="T14" fmla="*/ 6 w 20"/>
                  <a:gd name="T15" fmla="*/ 7 h 12"/>
                  <a:gd name="T16" fmla="*/ 12 w 20"/>
                  <a:gd name="T17" fmla="*/ 11 h 12"/>
                  <a:gd name="T18" fmla="*/ 15 w 20"/>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2">
                    <a:moveTo>
                      <a:pt x="15" y="12"/>
                    </a:moveTo>
                    <a:cubicBezTo>
                      <a:pt x="16" y="12"/>
                      <a:pt x="20" y="11"/>
                      <a:pt x="16" y="10"/>
                    </a:cubicBezTo>
                    <a:cubicBezTo>
                      <a:pt x="13" y="10"/>
                      <a:pt x="11" y="9"/>
                      <a:pt x="11" y="7"/>
                    </a:cubicBezTo>
                    <a:cubicBezTo>
                      <a:pt x="11" y="6"/>
                      <a:pt x="10" y="4"/>
                      <a:pt x="8" y="4"/>
                    </a:cubicBezTo>
                    <a:cubicBezTo>
                      <a:pt x="7" y="4"/>
                      <a:pt x="6" y="2"/>
                      <a:pt x="5" y="2"/>
                    </a:cubicBezTo>
                    <a:cubicBezTo>
                      <a:pt x="4" y="1"/>
                      <a:pt x="3" y="0"/>
                      <a:pt x="2" y="1"/>
                    </a:cubicBezTo>
                    <a:cubicBezTo>
                      <a:pt x="2" y="1"/>
                      <a:pt x="0" y="2"/>
                      <a:pt x="2" y="3"/>
                    </a:cubicBezTo>
                    <a:cubicBezTo>
                      <a:pt x="5" y="5"/>
                      <a:pt x="5" y="6"/>
                      <a:pt x="6" y="7"/>
                    </a:cubicBezTo>
                    <a:cubicBezTo>
                      <a:pt x="8" y="8"/>
                      <a:pt x="11" y="10"/>
                      <a:pt x="12" y="11"/>
                    </a:cubicBezTo>
                    <a:cubicBezTo>
                      <a:pt x="12" y="11"/>
                      <a:pt x="14" y="12"/>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0" name="Freeform 566">
                <a:extLst>
                  <a:ext uri="{FF2B5EF4-FFF2-40B4-BE49-F238E27FC236}">
                    <a16:creationId xmlns:a16="http://schemas.microsoft.com/office/drawing/2014/main" id="{3B634814-0EA1-49C3-A03B-0A867D868BBA}"/>
                  </a:ext>
                </a:extLst>
              </p:cNvPr>
              <p:cNvSpPr>
                <a:spLocks/>
              </p:cNvSpPr>
              <p:nvPr/>
            </p:nvSpPr>
            <p:spPr bwMode="auto">
              <a:xfrm>
                <a:off x="6719" y="2834"/>
                <a:ext cx="7" cy="10"/>
              </a:xfrm>
              <a:custGeom>
                <a:avLst/>
                <a:gdLst>
                  <a:gd name="T0" fmla="*/ 2 w 5"/>
                  <a:gd name="T1" fmla="*/ 2 h 7"/>
                  <a:gd name="T2" fmla="*/ 1 w 5"/>
                  <a:gd name="T3" fmla="*/ 3 h 7"/>
                  <a:gd name="T4" fmla="*/ 4 w 5"/>
                  <a:gd name="T5" fmla="*/ 5 h 7"/>
                  <a:gd name="T6" fmla="*/ 2 w 5"/>
                  <a:gd name="T7" fmla="*/ 2 h 7"/>
                </a:gdLst>
                <a:ahLst/>
                <a:cxnLst>
                  <a:cxn ang="0">
                    <a:pos x="T0" y="T1"/>
                  </a:cxn>
                  <a:cxn ang="0">
                    <a:pos x="T2" y="T3"/>
                  </a:cxn>
                  <a:cxn ang="0">
                    <a:pos x="T4" y="T5"/>
                  </a:cxn>
                  <a:cxn ang="0">
                    <a:pos x="T6" y="T7"/>
                  </a:cxn>
                </a:cxnLst>
                <a:rect l="0" t="0" r="r" b="b"/>
                <a:pathLst>
                  <a:path w="5" h="7">
                    <a:moveTo>
                      <a:pt x="2" y="2"/>
                    </a:moveTo>
                    <a:cubicBezTo>
                      <a:pt x="0" y="0"/>
                      <a:pt x="1" y="3"/>
                      <a:pt x="1" y="3"/>
                    </a:cubicBezTo>
                    <a:cubicBezTo>
                      <a:pt x="2" y="7"/>
                      <a:pt x="3" y="6"/>
                      <a:pt x="4" y="5"/>
                    </a:cubicBezTo>
                    <a:cubicBezTo>
                      <a:pt x="4" y="4"/>
                      <a:pt x="5"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1" name="Freeform 567">
                <a:extLst>
                  <a:ext uri="{FF2B5EF4-FFF2-40B4-BE49-F238E27FC236}">
                    <a16:creationId xmlns:a16="http://schemas.microsoft.com/office/drawing/2014/main" id="{9DF0825A-AE31-4526-B652-2070714B2141}"/>
                  </a:ext>
                </a:extLst>
              </p:cNvPr>
              <p:cNvSpPr>
                <a:spLocks/>
              </p:cNvSpPr>
              <p:nvPr/>
            </p:nvSpPr>
            <p:spPr bwMode="auto">
              <a:xfrm>
                <a:off x="6727" y="2843"/>
                <a:ext cx="7" cy="8"/>
              </a:xfrm>
              <a:custGeom>
                <a:avLst/>
                <a:gdLst>
                  <a:gd name="T0" fmla="*/ 2 w 5"/>
                  <a:gd name="T1" fmla="*/ 0 h 6"/>
                  <a:gd name="T2" fmla="*/ 0 w 5"/>
                  <a:gd name="T3" fmla="*/ 2 h 6"/>
                  <a:gd name="T4" fmla="*/ 4 w 5"/>
                  <a:gd name="T5" fmla="*/ 2 h 6"/>
                  <a:gd name="T6" fmla="*/ 2 w 5"/>
                  <a:gd name="T7" fmla="*/ 0 h 6"/>
                </a:gdLst>
                <a:ahLst/>
                <a:cxnLst>
                  <a:cxn ang="0">
                    <a:pos x="T0" y="T1"/>
                  </a:cxn>
                  <a:cxn ang="0">
                    <a:pos x="T2" y="T3"/>
                  </a:cxn>
                  <a:cxn ang="0">
                    <a:pos x="T4" y="T5"/>
                  </a:cxn>
                  <a:cxn ang="0">
                    <a:pos x="T6" y="T7"/>
                  </a:cxn>
                </a:cxnLst>
                <a:rect l="0" t="0" r="r" b="b"/>
                <a:pathLst>
                  <a:path w="5" h="6">
                    <a:moveTo>
                      <a:pt x="2" y="0"/>
                    </a:moveTo>
                    <a:cubicBezTo>
                      <a:pt x="0" y="0"/>
                      <a:pt x="0" y="2"/>
                      <a:pt x="0" y="2"/>
                    </a:cubicBezTo>
                    <a:cubicBezTo>
                      <a:pt x="4" y="6"/>
                      <a:pt x="4" y="3"/>
                      <a:pt x="4" y="2"/>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2" name="Freeform 568">
                <a:extLst>
                  <a:ext uri="{FF2B5EF4-FFF2-40B4-BE49-F238E27FC236}">
                    <a16:creationId xmlns:a16="http://schemas.microsoft.com/office/drawing/2014/main" id="{60F91974-F7B2-464A-857E-5FE7E6940D54}"/>
                  </a:ext>
                </a:extLst>
              </p:cNvPr>
              <p:cNvSpPr>
                <a:spLocks/>
              </p:cNvSpPr>
              <p:nvPr/>
            </p:nvSpPr>
            <p:spPr bwMode="auto">
              <a:xfrm>
                <a:off x="6730" y="2844"/>
                <a:ext cx="18" cy="14"/>
              </a:xfrm>
              <a:custGeom>
                <a:avLst/>
                <a:gdLst>
                  <a:gd name="T0" fmla="*/ 8 w 13"/>
                  <a:gd name="T1" fmla="*/ 2 h 10"/>
                  <a:gd name="T2" fmla="*/ 5 w 13"/>
                  <a:gd name="T3" fmla="*/ 1 h 10"/>
                  <a:gd name="T4" fmla="*/ 4 w 13"/>
                  <a:gd name="T5" fmla="*/ 5 h 10"/>
                  <a:gd name="T6" fmla="*/ 7 w 13"/>
                  <a:gd name="T7" fmla="*/ 6 h 10"/>
                  <a:gd name="T8" fmla="*/ 10 w 13"/>
                  <a:gd name="T9" fmla="*/ 9 h 10"/>
                  <a:gd name="T10" fmla="*/ 11 w 13"/>
                  <a:gd name="T11" fmla="*/ 6 h 10"/>
                  <a:gd name="T12" fmla="*/ 8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2"/>
                    </a:moveTo>
                    <a:cubicBezTo>
                      <a:pt x="8" y="2"/>
                      <a:pt x="7" y="0"/>
                      <a:pt x="5" y="1"/>
                    </a:cubicBezTo>
                    <a:cubicBezTo>
                      <a:pt x="4" y="3"/>
                      <a:pt x="0" y="7"/>
                      <a:pt x="4" y="5"/>
                    </a:cubicBezTo>
                    <a:cubicBezTo>
                      <a:pt x="4" y="5"/>
                      <a:pt x="6" y="4"/>
                      <a:pt x="7" y="6"/>
                    </a:cubicBezTo>
                    <a:cubicBezTo>
                      <a:pt x="7" y="7"/>
                      <a:pt x="9" y="8"/>
                      <a:pt x="10" y="9"/>
                    </a:cubicBezTo>
                    <a:cubicBezTo>
                      <a:pt x="11" y="10"/>
                      <a:pt x="13" y="8"/>
                      <a:pt x="11" y="6"/>
                    </a:cubicBezTo>
                    <a:cubicBezTo>
                      <a:pt x="10" y="4"/>
                      <a:pt x="9"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3" name="Freeform 569">
                <a:extLst>
                  <a:ext uri="{FF2B5EF4-FFF2-40B4-BE49-F238E27FC236}">
                    <a16:creationId xmlns:a16="http://schemas.microsoft.com/office/drawing/2014/main" id="{5BDA4052-2392-4A80-B9F5-BB6F00E7952D}"/>
                  </a:ext>
                </a:extLst>
              </p:cNvPr>
              <p:cNvSpPr>
                <a:spLocks/>
              </p:cNvSpPr>
              <p:nvPr/>
            </p:nvSpPr>
            <p:spPr bwMode="auto">
              <a:xfrm>
                <a:off x="6734" y="2854"/>
                <a:ext cx="4" cy="5"/>
              </a:xfrm>
              <a:custGeom>
                <a:avLst/>
                <a:gdLst>
                  <a:gd name="T0" fmla="*/ 0 w 3"/>
                  <a:gd name="T1" fmla="*/ 2 h 4"/>
                  <a:gd name="T2" fmla="*/ 1 w 3"/>
                  <a:gd name="T3" fmla="*/ 3 h 4"/>
                  <a:gd name="T4" fmla="*/ 2 w 3"/>
                  <a:gd name="T5" fmla="*/ 2 h 4"/>
                  <a:gd name="T6" fmla="*/ 2 w 3"/>
                  <a:gd name="T7" fmla="*/ 1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3"/>
                      <a:pt x="0" y="4"/>
                      <a:pt x="1" y="3"/>
                    </a:cubicBezTo>
                    <a:cubicBezTo>
                      <a:pt x="2" y="2"/>
                      <a:pt x="2" y="2"/>
                      <a:pt x="2" y="2"/>
                    </a:cubicBezTo>
                    <a:cubicBezTo>
                      <a:pt x="2" y="2"/>
                      <a:pt x="3" y="1"/>
                      <a:pt x="2" y="1"/>
                    </a:cubicBezTo>
                    <a:cubicBezTo>
                      <a:pt x="1"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4" name="Freeform 570">
                <a:extLst>
                  <a:ext uri="{FF2B5EF4-FFF2-40B4-BE49-F238E27FC236}">
                    <a16:creationId xmlns:a16="http://schemas.microsoft.com/office/drawing/2014/main" id="{E129A9BB-F3E9-4C7A-AB34-5F6F115A5667}"/>
                  </a:ext>
                </a:extLst>
              </p:cNvPr>
              <p:cNvSpPr>
                <a:spLocks/>
              </p:cNvSpPr>
              <p:nvPr/>
            </p:nvSpPr>
            <p:spPr bwMode="auto">
              <a:xfrm>
                <a:off x="6748" y="2856"/>
                <a:ext cx="5" cy="7"/>
              </a:xfrm>
              <a:custGeom>
                <a:avLst/>
                <a:gdLst>
                  <a:gd name="T0" fmla="*/ 3 w 4"/>
                  <a:gd name="T1" fmla="*/ 0 h 5"/>
                  <a:gd name="T2" fmla="*/ 0 w 4"/>
                  <a:gd name="T3" fmla="*/ 2 h 5"/>
                  <a:gd name="T4" fmla="*/ 2 w 4"/>
                  <a:gd name="T5" fmla="*/ 3 h 5"/>
                  <a:gd name="T6" fmla="*/ 3 w 4"/>
                  <a:gd name="T7" fmla="*/ 0 h 5"/>
                </a:gdLst>
                <a:ahLst/>
                <a:cxnLst>
                  <a:cxn ang="0">
                    <a:pos x="T0" y="T1"/>
                  </a:cxn>
                  <a:cxn ang="0">
                    <a:pos x="T2" y="T3"/>
                  </a:cxn>
                  <a:cxn ang="0">
                    <a:pos x="T4" y="T5"/>
                  </a:cxn>
                  <a:cxn ang="0">
                    <a:pos x="T6" y="T7"/>
                  </a:cxn>
                </a:cxnLst>
                <a:rect l="0" t="0" r="r" b="b"/>
                <a:pathLst>
                  <a:path w="4" h="5">
                    <a:moveTo>
                      <a:pt x="3" y="0"/>
                    </a:moveTo>
                    <a:cubicBezTo>
                      <a:pt x="1" y="0"/>
                      <a:pt x="0" y="1"/>
                      <a:pt x="0" y="2"/>
                    </a:cubicBezTo>
                    <a:cubicBezTo>
                      <a:pt x="0" y="2"/>
                      <a:pt x="1" y="5"/>
                      <a:pt x="2" y="3"/>
                    </a:cubicBezTo>
                    <a:cubicBezTo>
                      <a:pt x="3"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5" name="Freeform 571">
                <a:extLst>
                  <a:ext uri="{FF2B5EF4-FFF2-40B4-BE49-F238E27FC236}">
                    <a16:creationId xmlns:a16="http://schemas.microsoft.com/office/drawing/2014/main" id="{4A432AE6-3C4B-462C-8C84-229AEFEDA47B}"/>
                  </a:ext>
                </a:extLst>
              </p:cNvPr>
              <p:cNvSpPr>
                <a:spLocks/>
              </p:cNvSpPr>
              <p:nvPr/>
            </p:nvSpPr>
            <p:spPr bwMode="auto">
              <a:xfrm>
                <a:off x="6738" y="2860"/>
                <a:ext cx="4"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3" y="1"/>
                      <a:pt x="2" y="1"/>
                    </a:cubicBezTo>
                    <a:cubicBezTo>
                      <a:pt x="2"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6" name="Freeform 572">
                <a:extLst>
                  <a:ext uri="{FF2B5EF4-FFF2-40B4-BE49-F238E27FC236}">
                    <a16:creationId xmlns:a16="http://schemas.microsoft.com/office/drawing/2014/main" id="{6091E7D6-E373-4D97-BB1E-57ACA2907A5A}"/>
                  </a:ext>
                </a:extLst>
              </p:cNvPr>
              <p:cNvSpPr>
                <a:spLocks/>
              </p:cNvSpPr>
              <p:nvPr/>
            </p:nvSpPr>
            <p:spPr bwMode="auto">
              <a:xfrm>
                <a:off x="6758" y="2836"/>
                <a:ext cx="30" cy="20"/>
              </a:xfrm>
              <a:custGeom>
                <a:avLst/>
                <a:gdLst>
                  <a:gd name="T0" fmla="*/ 21 w 22"/>
                  <a:gd name="T1" fmla="*/ 14 h 15"/>
                  <a:gd name="T2" fmla="*/ 21 w 22"/>
                  <a:gd name="T3" fmla="*/ 12 h 15"/>
                  <a:gd name="T4" fmla="*/ 20 w 22"/>
                  <a:gd name="T5" fmla="*/ 10 h 15"/>
                  <a:gd name="T6" fmla="*/ 15 w 22"/>
                  <a:gd name="T7" fmla="*/ 7 h 15"/>
                  <a:gd name="T8" fmla="*/ 11 w 22"/>
                  <a:gd name="T9" fmla="*/ 6 h 15"/>
                  <a:gd name="T10" fmla="*/ 8 w 22"/>
                  <a:gd name="T11" fmla="*/ 3 h 15"/>
                  <a:gd name="T12" fmla="*/ 2 w 22"/>
                  <a:gd name="T13" fmla="*/ 0 h 15"/>
                  <a:gd name="T14" fmla="*/ 2 w 22"/>
                  <a:gd name="T15" fmla="*/ 1 h 15"/>
                  <a:gd name="T16" fmla="*/ 3 w 22"/>
                  <a:gd name="T17" fmla="*/ 3 h 15"/>
                  <a:gd name="T18" fmla="*/ 5 w 22"/>
                  <a:gd name="T19" fmla="*/ 5 h 15"/>
                  <a:gd name="T20" fmla="*/ 14 w 22"/>
                  <a:gd name="T21" fmla="*/ 11 h 15"/>
                  <a:gd name="T22" fmla="*/ 20 w 22"/>
                  <a:gd name="T23" fmla="*/ 14 h 15"/>
                  <a:gd name="T24" fmla="*/ 21 w 22"/>
                  <a:gd name="T2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
                    <a:moveTo>
                      <a:pt x="21" y="14"/>
                    </a:moveTo>
                    <a:cubicBezTo>
                      <a:pt x="21" y="13"/>
                      <a:pt x="21" y="13"/>
                      <a:pt x="21" y="12"/>
                    </a:cubicBezTo>
                    <a:cubicBezTo>
                      <a:pt x="22" y="12"/>
                      <a:pt x="20" y="11"/>
                      <a:pt x="20" y="10"/>
                    </a:cubicBezTo>
                    <a:cubicBezTo>
                      <a:pt x="20" y="10"/>
                      <a:pt x="16" y="8"/>
                      <a:pt x="15" y="7"/>
                    </a:cubicBezTo>
                    <a:cubicBezTo>
                      <a:pt x="13" y="7"/>
                      <a:pt x="11" y="6"/>
                      <a:pt x="11" y="6"/>
                    </a:cubicBezTo>
                    <a:cubicBezTo>
                      <a:pt x="10" y="5"/>
                      <a:pt x="9" y="5"/>
                      <a:pt x="8" y="3"/>
                    </a:cubicBezTo>
                    <a:cubicBezTo>
                      <a:pt x="6" y="2"/>
                      <a:pt x="3" y="1"/>
                      <a:pt x="2" y="0"/>
                    </a:cubicBezTo>
                    <a:cubicBezTo>
                      <a:pt x="0" y="0"/>
                      <a:pt x="1" y="1"/>
                      <a:pt x="2" y="1"/>
                    </a:cubicBezTo>
                    <a:cubicBezTo>
                      <a:pt x="2" y="2"/>
                      <a:pt x="3" y="3"/>
                      <a:pt x="3" y="3"/>
                    </a:cubicBezTo>
                    <a:cubicBezTo>
                      <a:pt x="3" y="4"/>
                      <a:pt x="4" y="4"/>
                      <a:pt x="5" y="5"/>
                    </a:cubicBezTo>
                    <a:cubicBezTo>
                      <a:pt x="6" y="7"/>
                      <a:pt x="13" y="10"/>
                      <a:pt x="14" y="11"/>
                    </a:cubicBezTo>
                    <a:cubicBezTo>
                      <a:pt x="15" y="11"/>
                      <a:pt x="18" y="13"/>
                      <a:pt x="20" y="14"/>
                    </a:cubicBezTo>
                    <a:cubicBezTo>
                      <a:pt x="21" y="15"/>
                      <a:pt x="22" y="15"/>
                      <a:pt x="21"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7" name="Freeform 573">
                <a:extLst>
                  <a:ext uri="{FF2B5EF4-FFF2-40B4-BE49-F238E27FC236}">
                    <a16:creationId xmlns:a16="http://schemas.microsoft.com/office/drawing/2014/main" id="{048121E4-3BDE-44EE-A75D-BAA9C214D654}"/>
                  </a:ext>
                </a:extLst>
              </p:cNvPr>
              <p:cNvSpPr>
                <a:spLocks/>
              </p:cNvSpPr>
              <p:nvPr/>
            </p:nvSpPr>
            <p:spPr bwMode="auto">
              <a:xfrm>
                <a:off x="6792" y="2866"/>
                <a:ext cx="4" cy="3"/>
              </a:xfrm>
              <a:custGeom>
                <a:avLst/>
                <a:gdLst>
                  <a:gd name="T0" fmla="*/ 1 w 3"/>
                  <a:gd name="T1" fmla="*/ 0 h 2"/>
                  <a:gd name="T2" fmla="*/ 3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3" y="2"/>
                    </a:cubicBezTo>
                    <a:cubicBezTo>
                      <a:pt x="3"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8" name="Freeform 574">
                <a:extLst>
                  <a:ext uri="{FF2B5EF4-FFF2-40B4-BE49-F238E27FC236}">
                    <a16:creationId xmlns:a16="http://schemas.microsoft.com/office/drawing/2014/main" id="{461F8248-77FF-4415-B8B0-897D21D639D2}"/>
                  </a:ext>
                </a:extLst>
              </p:cNvPr>
              <p:cNvSpPr>
                <a:spLocks/>
              </p:cNvSpPr>
              <p:nvPr/>
            </p:nvSpPr>
            <p:spPr bwMode="auto">
              <a:xfrm>
                <a:off x="6795" y="2867"/>
                <a:ext cx="3" cy="3"/>
              </a:xfrm>
              <a:custGeom>
                <a:avLst/>
                <a:gdLst>
                  <a:gd name="T0" fmla="*/ 2 w 2"/>
                  <a:gd name="T1" fmla="*/ 2 h 2"/>
                  <a:gd name="T2" fmla="*/ 0 w 2"/>
                  <a:gd name="T3" fmla="*/ 2 h 2"/>
                  <a:gd name="T4" fmla="*/ 2 w 2"/>
                  <a:gd name="T5" fmla="*/ 2 h 2"/>
                </a:gdLst>
                <a:ahLst/>
                <a:cxnLst>
                  <a:cxn ang="0">
                    <a:pos x="T0" y="T1"/>
                  </a:cxn>
                  <a:cxn ang="0">
                    <a:pos x="T2" y="T3"/>
                  </a:cxn>
                  <a:cxn ang="0">
                    <a:pos x="T4" y="T5"/>
                  </a:cxn>
                </a:cxnLst>
                <a:rect l="0" t="0" r="r" b="b"/>
                <a:pathLst>
                  <a:path w="2" h="2">
                    <a:moveTo>
                      <a:pt x="2" y="2"/>
                    </a:moveTo>
                    <a:cubicBezTo>
                      <a:pt x="2" y="2"/>
                      <a:pt x="2" y="0"/>
                      <a:pt x="0" y="2"/>
                    </a:cubicBezTo>
                    <a:cubicBezTo>
                      <a:pt x="0"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9" name="Freeform 575">
                <a:extLst>
                  <a:ext uri="{FF2B5EF4-FFF2-40B4-BE49-F238E27FC236}">
                    <a16:creationId xmlns:a16="http://schemas.microsoft.com/office/drawing/2014/main" id="{8E4506DC-AC8E-4C8F-A3D7-C9FBE27DB5CF}"/>
                  </a:ext>
                </a:extLst>
              </p:cNvPr>
              <p:cNvSpPr>
                <a:spLocks/>
              </p:cNvSpPr>
              <p:nvPr/>
            </p:nvSpPr>
            <p:spPr bwMode="auto">
              <a:xfrm>
                <a:off x="6781" y="2869"/>
                <a:ext cx="26" cy="17"/>
              </a:xfrm>
              <a:custGeom>
                <a:avLst/>
                <a:gdLst>
                  <a:gd name="T0" fmla="*/ 12 w 19"/>
                  <a:gd name="T1" fmla="*/ 5 h 13"/>
                  <a:gd name="T2" fmla="*/ 4 w 19"/>
                  <a:gd name="T3" fmla="*/ 3 h 13"/>
                  <a:gd name="T4" fmla="*/ 1 w 19"/>
                  <a:gd name="T5" fmla="*/ 3 h 13"/>
                  <a:gd name="T6" fmla="*/ 2 w 19"/>
                  <a:gd name="T7" fmla="*/ 7 h 13"/>
                  <a:gd name="T8" fmla="*/ 8 w 19"/>
                  <a:gd name="T9" fmla="*/ 10 h 13"/>
                  <a:gd name="T10" fmla="*/ 13 w 19"/>
                  <a:gd name="T11" fmla="*/ 11 h 13"/>
                  <a:gd name="T12" fmla="*/ 17 w 19"/>
                  <a:gd name="T13" fmla="*/ 12 h 13"/>
                  <a:gd name="T14" fmla="*/ 18 w 19"/>
                  <a:gd name="T15" fmla="*/ 8 h 13"/>
                  <a:gd name="T16" fmla="*/ 12 w 19"/>
                  <a:gd name="T1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2" y="5"/>
                    </a:moveTo>
                    <a:cubicBezTo>
                      <a:pt x="9" y="5"/>
                      <a:pt x="6" y="4"/>
                      <a:pt x="4" y="3"/>
                    </a:cubicBezTo>
                    <a:cubicBezTo>
                      <a:pt x="4" y="3"/>
                      <a:pt x="2" y="0"/>
                      <a:pt x="1" y="3"/>
                    </a:cubicBezTo>
                    <a:cubicBezTo>
                      <a:pt x="0" y="5"/>
                      <a:pt x="1" y="6"/>
                      <a:pt x="2" y="7"/>
                    </a:cubicBezTo>
                    <a:cubicBezTo>
                      <a:pt x="4" y="9"/>
                      <a:pt x="7" y="11"/>
                      <a:pt x="8" y="10"/>
                    </a:cubicBezTo>
                    <a:cubicBezTo>
                      <a:pt x="10" y="10"/>
                      <a:pt x="12" y="11"/>
                      <a:pt x="13" y="11"/>
                    </a:cubicBezTo>
                    <a:cubicBezTo>
                      <a:pt x="14" y="11"/>
                      <a:pt x="16" y="13"/>
                      <a:pt x="17" y="12"/>
                    </a:cubicBezTo>
                    <a:cubicBezTo>
                      <a:pt x="18" y="10"/>
                      <a:pt x="19" y="10"/>
                      <a:pt x="18" y="8"/>
                    </a:cubicBezTo>
                    <a:cubicBezTo>
                      <a:pt x="17" y="7"/>
                      <a:pt x="14"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777">
              <a:extLst>
                <a:ext uri="{FF2B5EF4-FFF2-40B4-BE49-F238E27FC236}">
                  <a16:creationId xmlns:a16="http://schemas.microsoft.com/office/drawing/2014/main" id="{1B0E41DD-317B-4F3D-893F-23CE7D23BC87}"/>
                </a:ext>
              </a:extLst>
            </p:cNvPr>
            <p:cNvGrpSpPr>
              <a:grpSpLocks/>
            </p:cNvGrpSpPr>
            <p:nvPr/>
          </p:nvGrpSpPr>
          <p:grpSpPr bwMode="auto">
            <a:xfrm>
              <a:off x="4030" y="453"/>
              <a:ext cx="3404" cy="2473"/>
              <a:chOff x="4030" y="453"/>
              <a:chExt cx="3404" cy="2473"/>
            </a:xfrm>
            <a:grpFill/>
          </p:grpSpPr>
          <p:sp>
            <p:nvSpPr>
              <p:cNvPr id="480" name="Freeform 577">
                <a:extLst>
                  <a:ext uri="{FF2B5EF4-FFF2-40B4-BE49-F238E27FC236}">
                    <a16:creationId xmlns:a16="http://schemas.microsoft.com/office/drawing/2014/main" id="{D176FC4C-62FC-492F-A0AD-A540FB79B089}"/>
                  </a:ext>
                </a:extLst>
              </p:cNvPr>
              <p:cNvSpPr>
                <a:spLocks/>
              </p:cNvSpPr>
              <p:nvPr/>
            </p:nvSpPr>
            <p:spPr bwMode="auto">
              <a:xfrm>
                <a:off x="6800" y="2851"/>
                <a:ext cx="18" cy="29"/>
              </a:xfrm>
              <a:custGeom>
                <a:avLst/>
                <a:gdLst>
                  <a:gd name="T0" fmla="*/ 13 w 13"/>
                  <a:gd name="T1" fmla="*/ 19 h 21"/>
                  <a:gd name="T2" fmla="*/ 12 w 13"/>
                  <a:gd name="T3" fmla="*/ 15 h 21"/>
                  <a:gd name="T4" fmla="*/ 10 w 13"/>
                  <a:gd name="T5" fmla="*/ 10 h 21"/>
                  <a:gd name="T6" fmla="*/ 8 w 13"/>
                  <a:gd name="T7" fmla="*/ 6 h 21"/>
                  <a:gd name="T8" fmla="*/ 4 w 13"/>
                  <a:gd name="T9" fmla="*/ 1 h 21"/>
                  <a:gd name="T10" fmla="*/ 2 w 13"/>
                  <a:gd name="T11" fmla="*/ 1 h 21"/>
                  <a:gd name="T12" fmla="*/ 3 w 13"/>
                  <a:gd name="T13" fmla="*/ 3 h 21"/>
                  <a:gd name="T14" fmla="*/ 3 w 13"/>
                  <a:gd name="T15" fmla="*/ 7 h 21"/>
                  <a:gd name="T16" fmla="*/ 7 w 13"/>
                  <a:gd name="T17" fmla="*/ 14 h 21"/>
                  <a:gd name="T18" fmla="*/ 11 w 13"/>
                  <a:gd name="T19" fmla="*/ 19 h 21"/>
                  <a:gd name="T20" fmla="*/ 13 w 13"/>
                  <a:gd name="T2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1">
                    <a:moveTo>
                      <a:pt x="13" y="19"/>
                    </a:moveTo>
                    <a:cubicBezTo>
                      <a:pt x="12" y="18"/>
                      <a:pt x="12" y="16"/>
                      <a:pt x="12" y="15"/>
                    </a:cubicBezTo>
                    <a:cubicBezTo>
                      <a:pt x="12" y="13"/>
                      <a:pt x="10" y="11"/>
                      <a:pt x="10" y="10"/>
                    </a:cubicBezTo>
                    <a:cubicBezTo>
                      <a:pt x="9" y="10"/>
                      <a:pt x="8" y="8"/>
                      <a:pt x="8" y="6"/>
                    </a:cubicBezTo>
                    <a:cubicBezTo>
                      <a:pt x="7" y="4"/>
                      <a:pt x="5" y="2"/>
                      <a:pt x="4" y="1"/>
                    </a:cubicBezTo>
                    <a:cubicBezTo>
                      <a:pt x="3" y="0"/>
                      <a:pt x="3" y="2"/>
                      <a:pt x="2" y="1"/>
                    </a:cubicBezTo>
                    <a:cubicBezTo>
                      <a:pt x="0" y="1"/>
                      <a:pt x="3" y="3"/>
                      <a:pt x="3" y="3"/>
                    </a:cubicBezTo>
                    <a:cubicBezTo>
                      <a:pt x="3" y="3"/>
                      <a:pt x="3" y="4"/>
                      <a:pt x="3" y="7"/>
                    </a:cubicBezTo>
                    <a:cubicBezTo>
                      <a:pt x="3" y="9"/>
                      <a:pt x="6" y="13"/>
                      <a:pt x="7" y="14"/>
                    </a:cubicBezTo>
                    <a:cubicBezTo>
                      <a:pt x="8" y="15"/>
                      <a:pt x="10" y="17"/>
                      <a:pt x="11" y="19"/>
                    </a:cubicBezTo>
                    <a:cubicBezTo>
                      <a:pt x="13" y="21"/>
                      <a:pt x="13" y="20"/>
                      <a:pt x="13"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578">
                <a:extLst>
                  <a:ext uri="{FF2B5EF4-FFF2-40B4-BE49-F238E27FC236}">
                    <a16:creationId xmlns:a16="http://schemas.microsoft.com/office/drawing/2014/main" id="{8A1DD5F8-D205-4552-893A-F517A75914A6}"/>
                  </a:ext>
                </a:extLst>
              </p:cNvPr>
              <p:cNvSpPr>
                <a:spLocks/>
              </p:cNvSpPr>
              <p:nvPr/>
            </p:nvSpPr>
            <p:spPr bwMode="auto">
              <a:xfrm>
                <a:off x="6818" y="2874"/>
                <a:ext cx="6" cy="8"/>
              </a:xfrm>
              <a:custGeom>
                <a:avLst/>
                <a:gdLst>
                  <a:gd name="T0" fmla="*/ 0 w 4"/>
                  <a:gd name="T1" fmla="*/ 0 h 6"/>
                  <a:gd name="T2" fmla="*/ 3 w 4"/>
                  <a:gd name="T3" fmla="*/ 6 h 6"/>
                  <a:gd name="T4" fmla="*/ 0 w 4"/>
                  <a:gd name="T5" fmla="*/ 0 h 6"/>
                </a:gdLst>
                <a:ahLst/>
                <a:cxnLst>
                  <a:cxn ang="0">
                    <a:pos x="T0" y="T1"/>
                  </a:cxn>
                  <a:cxn ang="0">
                    <a:pos x="T2" y="T3"/>
                  </a:cxn>
                  <a:cxn ang="0">
                    <a:pos x="T4" y="T5"/>
                  </a:cxn>
                </a:cxnLst>
                <a:rect l="0" t="0" r="r" b="b"/>
                <a:pathLst>
                  <a:path w="4" h="6">
                    <a:moveTo>
                      <a:pt x="0" y="0"/>
                    </a:moveTo>
                    <a:cubicBezTo>
                      <a:pt x="0" y="0"/>
                      <a:pt x="3" y="4"/>
                      <a:pt x="3" y="6"/>
                    </a:cubicBezTo>
                    <a:cubicBezTo>
                      <a:pt x="3" y="6"/>
                      <a:pt x="4" y="3"/>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579">
                <a:extLst>
                  <a:ext uri="{FF2B5EF4-FFF2-40B4-BE49-F238E27FC236}">
                    <a16:creationId xmlns:a16="http://schemas.microsoft.com/office/drawing/2014/main" id="{FD1A4C93-17C5-44AA-89E7-35BB9381E46D}"/>
                  </a:ext>
                </a:extLst>
              </p:cNvPr>
              <p:cNvSpPr>
                <a:spLocks/>
              </p:cNvSpPr>
              <p:nvPr/>
            </p:nvSpPr>
            <p:spPr bwMode="auto">
              <a:xfrm>
                <a:off x="6789" y="2915"/>
                <a:ext cx="13" cy="11"/>
              </a:xfrm>
              <a:custGeom>
                <a:avLst/>
                <a:gdLst>
                  <a:gd name="T0" fmla="*/ 6 w 9"/>
                  <a:gd name="T1" fmla="*/ 3 h 8"/>
                  <a:gd name="T2" fmla="*/ 1 w 9"/>
                  <a:gd name="T3" fmla="*/ 2 h 8"/>
                  <a:gd name="T4" fmla="*/ 9 w 9"/>
                  <a:gd name="T5" fmla="*/ 6 h 8"/>
                  <a:gd name="T6" fmla="*/ 6 w 9"/>
                  <a:gd name="T7" fmla="*/ 3 h 8"/>
                </a:gdLst>
                <a:ahLst/>
                <a:cxnLst>
                  <a:cxn ang="0">
                    <a:pos x="T0" y="T1"/>
                  </a:cxn>
                  <a:cxn ang="0">
                    <a:pos x="T2" y="T3"/>
                  </a:cxn>
                  <a:cxn ang="0">
                    <a:pos x="T4" y="T5"/>
                  </a:cxn>
                  <a:cxn ang="0">
                    <a:pos x="T6" y="T7"/>
                  </a:cxn>
                </a:cxnLst>
                <a:rect l="0" t="0" r="r" b="b"/>
                <a:pathLst>
                  <a:path w="9" h="8">
                    <a:moveTo>
                      <a:pt x="6" y="3"/>
                    </a:moveTo>
                    <a:cubicBezTo>
                      <a:pt x="4" y="3"/>
                      <a:pt x="0" y="0"/>
                      <a:pt x="1" y="2"/>
                    </a:cubicBezTo>
                    <a:cubicBezTo>
                      <a:pt x="3" y="4"/>
                      <a:pt x="8" y="8"/>
                      <a:pt x="9" y="6"/>
                    </a:cubicBezTo>
                    <a:cubicBezTo>
                      <a:pt x="9" y="6"/>
                      <a:pt x="8"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580">
                <a:extLst>
                  <a:ext uri="{FF2B5EF4-FFF2-40B4-BE49-F238E27FC236}">
                    <a16:creationId xmlns:a16="http://schemas.microsoft.com/office/drawing/2014/main" id="{29AD68CE-FFAA-4031-82FF-C4EC0E9EE33D}"/>
                  </a:ext>
                </a:extLst>
              </p:cNvPr>
              <p:cNvSpPr>
                <a:spLocks/>
              </p:cNvSpPr>
              <p:nvPr/>
            </p:nvSpPr>
            <p:spPr bwMode="auto">
              <a:xfrm>
                <a:off x="6817" y="2889"/>
                <a:ext cx="25" cy="15"/>
              </a:xfrm>
              <a:custGeom>
                <a:avLst/>
                <a:gdLst>
                  <a:gd name="T0" fmla="*/ 13 w 18"/>
                  <a:gd name="T1" fmla="*/ 5 h 11"/>
                  <a:gd name="T2" fmla="*/ 9 w 18"/>
                  <a:gd name="T3" fmla="*/ 5 h 11"/>
                  <a:gd name="T4" fmla="*/ 3 w 18"/>
                  <a:gd name="T5" fmla="*/ 1 h 11"/>
                  <a:gd name="T6" fmla="*/ 0 w 18"/>
                  <a:gd name="T7" fmla="*/ 2 h 11"/>
                  <a:gd name="T8" fmla="*/ 2 w 18"/>
                  <a:gd name="T9" fmla="*/ 3 h 11"/>
                  <a:gd name="T10" fmla="*/ 3 w 18"/>
                  <a:gd name="T11" fmla="*/ 5 h 11"/>
                  <a:gd name="T12" fmla="*/ 7 w 18"/>
                  <a:gd name="T13" fmla="*/ 8 h 11"/>
                  <a:gd name="T14" fmla="*/ 16 w 18"/>
                  <a:gd name="T15" fmla="*/ 11 h 11"/>
                  <a:gd name="T16" fmla="*/ 13 w 18"/>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3" y="5"/>
                    </a:moveTo>
                    <a:cubicBezTo>
                      <a:pt x="11" y="4"/>
                      <a:pt x="11" y="5"/>
                      <a:pt x="9" y="5"/>
                    </a:cubicBezTo>
                    <a:cubicBezTo>
                      <a:pt x="8" y="4"/>
                      <a:pt x="4" y="2"/>
                      <a:pt x="3" y="1"/>
                    </a:cubicBezTo>
                    <a:cubicBezTo>
                      <a:pt x="1" y="0"/>
                      <a:pt x="0" y="1"/>
                      <a:pt x="0" y="2"/>
                    </a:cubicBezTo>
                    <a:cubicBezTo>
                      <a:pt x="1" y="3"/>
                      <a:pt x="1" y="3"/>
                      <a:pt x="2" y="3"/>
                    </a:cubicBezTo>
                    <a:cubicBezTo>
                      <a:pt x="3" y="3"/>
                      <a:pt x="3" y="5"/>
                      <a:pt x="3" y="5"/>
                    </a:cubicBezTo>
                    <a:cubicBezTo>
                      <a:pt x="4" y="5"/>
                      <a:pt x="4" y="6"/>
                      <a:pt x="7" y="8"/>
                    </a:cubicBezTo>
                    <a:cubicBezTo>
                      <a:pt x="10" y="10"/>
                      <a:pt x="15" y="11"/>
                      <a:pt x="16" y="11"/>
                    </a:cubicBezTo>
                    <a:cubicBezTo>
                      <a:pt x="18" y="10"/>
                      <a:pt x="14" y="7"/>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581">
                <a:extLst>
                  <a:ext uri="{FF2B5EF4-FFF2-40B4-BE49-F238E27FC236}">
                    <a16:creationId xmlns:a16="http://schemas.microsoft.com/office/drawing/2014/main" id="{AB1FA505-D472-4334-BB85-64C9EF73DD13}"/>
                  </a:ext>
                </a:extLst>
              </p:cNvPr>
              <p:cNvSpPr>
                <a:spLocks/>
              </p:cNvSpPr>
              <p:nvPr/>
            </p:nvSpPr>
            <p:spPr bwMode="auto">
              <a:xfrm>
                <a:off x="4641" y="2118"/>
                <a:ext cx="19" cy="10"/>
              </a:xfrm>
              <a:custGeom>
                <a:avLst/>
                <a:gdLst>
                  <a:gd name="T0" fmla="*/ 2 w 14"/>
                  <a:gd name="T1" fmla="*/ 6 h 7"/>
                  <a:gd name="T2" fmla="*/ 9 w 14"/>
                  <a:gd name="T3" fmla="*/ 3 h 7"/>
                  <a:gd name="T4" fmla="*/ 11 w 14"/>
                  <a:gd name="T5" fmla="*/ 1 h 7"/>
                  <a:gd name="T6" fmla="*/ 6 w 14"/>
                  <a:gd name="T7" fmla="*/ 3 h 7"/>
                  <a:gd name="T8" fmla="*/ 2 w 14"/>
                  <a:gd name="T9" fmla="*/ 6 h 7"/>
                </a:gdLst>
                <a:ahLst/>
                <a:cxnLst>
                  <a:cxn ang="0">
                    <a:pos x="T0" y="T1"/>
                  </a:cxn>
                  <a:cxn ang="0">
                    <a:pos x="T2" y="T3"/>
                  </a:cxn>
                  <a:cxn ang="0">
                    <a:pos x="T4" y="T5"/>
                  </a:cxn>
                  <a:cxn ang="0">
                    <a:pos x="T6" y="T7"/>
                  </a:cxn>
                  <a:cxn ang="0">
                    <a:pos x="T8" y="T9"/>
                  </a:cxn>
                </a:cxnLst>
                <a:rect l="0" t="0" r="r" b="b"/>
                <a:pathLst>
                  <a:path w="14" h="7">
                    <a:moveTo>
                      <a:pt x="2" y="6"/>
                    </a:moveTo>
                    <a:cubicBezTo>
                      <a:pt x="4" y="5"/>
                      <a:pt x="9" y="3"/>
                      <a:pt x="9" y="3"/>
                    </a:cubicBezTo>
                    <a:cubicBezTo>
                      <a:pt x="9" y="3"/>
                      <a:pt x="14" y="0"/>
                      <a:pt x="11" y="1"/>
                    </a:cubicBezTo>
                    <a:cubicBezTo>
                      <a:pt x="7" y="1"/>
                      <a:pt x="7" y="1"/>
                      <a:pt x="6" y="3"/>
                    </a:cubicBezTo>
                    <a:cubicBezTo>
                      <a:pt x="4"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582">
                <a:extLst>
                  <a:ext uri="{FF2B5EF4-FFF2-40B4-BE49-F238E27FC236}">
                    <a16:creationId xmlns:a16="http://schemas.microsoft.com/office/drawing/2014/main" id="{D56765FE-53D1-4594-82A1-696730C09CE5}"/>
                  </a:ext>
                </a:extLst>
              </p:cNvPr>
              <p:cNvSpPr>
                <a:spLocks/>
              </p:cNvSpPr>
              <p:nvPr/>
            </p:nvSpPr>
            <p:spPr bwMode="auto">
              <a:xfrm>
                <a:off x="4407" y="1826"/>
                <a:ext cx="395" cy="333"/>
              </a:xfrm>
              <a:custGeom>
                <a:avLst/>
                <a:gdLst>
                  <a:gd name="T0" fmla="*/ 13 w 286"/>
                  <a:gd name="T1" fmla="*/ 52 h 243"/>
                  <a:gd name="T2" fmla="*/ 18 w 286"/>
                  <a:gd name="T3" fmla="*/ 59 h 243"/>
                  <a:gd name="T4" fmla="*/ 23 w 286"/>
                  <a:gd name="T5" fmla="*/ 65 h 243"/>
                  <a:gd name="T6" fmla="*/ 34 w 286"/>
                  <a:gd name="T7" fmla="*/ 68 h 243"/>
                  <a:gd name="T8" fmla="*/ 32 w 286"/>
                  <a:gd name="T9" fmla="*/ 77 h 243"/>
                  <a:gd name="T10" fmla="*/ 28 w 286"/>
                  <a:gd name="T11" fmla="*/ 82 h 243"/>
                  <a:gd name="T12" fmla="*/ 23 w 286"/>
                  <a:gd name="T13" fmla="*/ 89 h 243"/>
                  <a:gd name="T14" fmla="*/ 21 w 286"/>
                  <a:gd name="T15" fmla="*/ 100 h 243"/>
                  <a:gd name="T16" fmla="*/ 30 w 286"/>
                  <a:gd name="T17" fmla="*/ 113 h 243"/>
                  <a:gd name="T18" fmla="*/ 46 w 286"/>
                  <a:gd name="T19" fmla="*/ 124 h 243"/>
                  <a:gd name="T20" fmla="*/ 57 w 286"/>
                  <a:gd name="T21" fmla="*/ 136 h 243"/>
                  <a:gd name="T22" fmla="*/ 55 w 286"/>
                  <a:gd name="T23" fmla="*/ 149 h 243"/>
                  <a:gd name="T24" fmla="*/ 60 w 286"/>
                  <a:gd name="T25" fmla="*/ 157 h 243"/>
                  <a:gd name="T26" fmla="*/ 67 w 286"/>
                  <a:gd name="T27" fmla="*/ 165 h 243"/>
                  <a:gd name="T28" fmla="*/ 81 w 286"/>
                  <a:gd name="T29" fmla="*/ 163 h 243"/>
                  <a:gd name="T30" fmla="*/ 99 w 286"/>
                  <a:gd name="T31" fmla="*/ 176 h 243"/>
                  <a:gd name="T32" fmla="*/ 115 w 286"/>
                  <a:gd name="T33" fmla="*/ 200 h 243"/>
                  <a:gd name="T34" fmla="*/ 142 w 286"/>
                  <a:gd name="T35" fmla="*/ 216 h 243"/>
                  <a:gd name="T36" fmla="*/ 171 w 286"/>
                  <a:gd name="T37" fmla="*/ 216 h 243"/>
                  <a:gd name="T38" fmla="*/ 219 w 286"/>
                  <a:gd name="T39" fmla="*/ 236 h 243"/>
                  <a:gd name="T40" fmla="*/ 247 w 286"/>
                  <a:gd name="T41" fmla="*/ 240 h 243"/>
                  <a:gd name="T42" fmla="*/ 264 w 286"/>
                  <a:gd name="T43" fmla="*/ 233 h 243"/>
                  <a:gd name="T44" fmla="*/ 273 w 286"/>
                  <a:gd name="T45" fmla="*/ 221 h 243"/>
                  <a:gd name="T46" fmla="*/ 286 w 286"/>
                  <a:gd name="T47" fmla="*/ 210 h 243"/>
                  <a:gd name="T48" fmla="*/ 279 w 286"/>
                  <a:gd name="T49" fmla="*/ 195 h 243"/>
                  <a:gd name="T50" fmla="*/ 251 w 286"/>
                  <a:gd name="T51" fmla="*/ 168 h 243"/>
                  <a:gd name="T52" fmla="*/ 251 w 286"/>
                  <a:gd name="T53" fmla="*/ 167 h 243"/>
                  <a:gd name="T54" fmla="*/ 264 w 286"/>
                  <a:gd name="T55" fmla="*/ 150 h 243"/>
                  <a:gd name="T56" fmla="*/ 261 w 286"/>
                  <a:gd name="T57" fmla="*/ 142 h 243"/>
                  <a:gd name="T58" fmla="*/ 250 w 286"/>
                  <a:gd name="T59" fmla="*/ 130 h 243"/>
                  <a:gd name="T60" fmla="*/ 251 w 286"/>
                  <a:gd name="T61" fmla="*/ 108 h 243"/>
                  <a:gd name="T62" fmla="*/ 245 w 286"/>
                  <a:gd name="T63" fmla="*/ 99 h 243"/>
                  <a:gd name="T64" fmla="*/ 249 w 286"/>
                  <a:gd name="T65" fmla="*/ 91 h 243"/>
                  <a:gd name="T66" fmla="*/ 254 w 286"/>
                  <a:gd name="T67" fmla="*/ 82 h 243"/>
                  <a:gd name="T68" fmla="*/ 255 w 286"/>
                  <a:gd name="T69" fmla="*/ 67 h 243"/>
                  <a:gd name="T70" fmla="*/ 250 w 286"/>
                  <a:gd name="T71" fmla="*/ 54 h 243"/>
                  <a:gd name="T72" fmla="*/ 232 w 286"/>
                  <a:gd name="T73" fmla="*/ 46 h 243"/>
                  <a:gd name="T74" fmla="*/ 223 w 286"/>
                  <a:gd name="T75" fmla="*/ 38 h 243"/>
                  <a:gd name="T76" fmla="*/ 212 w 286"/>
                  <a:gd name="T77" fmla="*/ 37 h 243"/>
                  <a:gd name="T78" fmla="*/ 204 w 286"/>
                  <a:gd name="T79" fmla="*/ 33 h 243"/>
                  <a:gd name="T80" fmla="*/ 197 w 286"/>
                  <a:gd name="T81" fmla="*/ 28 h 243"/>
                  <a:gd name="T82" fmla="*/ 182 w 286"/>
                  <a:gd name="T83" fmla="*/ 29 h 243"/>
                  <a:gd name="T84" fmla="*/ 169 w 286"/>
                  <a:gd name="T85" fmla="*/ 31 h 243"/>
                  <a:gd name="T86" fmla="*/ 155 w 286"/>
                  <a:gd name="T87" fmla="*/ 41 h 243"/>
                  <a:gd name="T88" fmla="*/ 148 w 286"/>
                  <a:gd name="T89" fmla="*/ 47 h 243"/>
                  <a:gd name="T90" fmla="*/ 133 w 286"/>
                  <a:gd name="T91" fmla="*/ 52 h 243"/>
                  <a:gd name="T92" fmla="*/ 88 w 286"/>
                  <a:gd name="T93" fmla="*/ 40 h 243"/>
                  <a:gd name="T94" fmla="*/ 68 w 286"/>
                  <a:gd name="T95" fmla="*/ 24 h 243"/>
                  <a:gd name="T96" fmla="*/ 63 w 286"/>
                  <a:gd name="T97" fmla="*/ 19 h 243"/>
                  <a:gd name="T98" fmla="*/ 64 w 286"/>
                  <a:gd name="T99" fmla="*/ 13 h 243"/>
                  <a:gd name="T100" fmla="*/ 64 w 286"/>
                  <a:gd name="T101" fmla="*/ 7 h 243"/>
                  <a:gd name="T102" fmla="*/ 57 w 286"/>
                  <a:gd name="T103" fmla="*/ 2 h 243"/>
                  <a:gd name="T104" fmla="*/ 43 w 286"/>
                  <a:gd name="T105" fmla="*/ 11 h 243"/>
                  <a:gd name="T106" fmla="*/ 33 w 286"/>
                  <a:gd name="T107" fmla="*/ 16 h 243"/>
                  <a:gd name="T108" fmla="*/ 22 w 286"/>
                  <a:gd name="T109" fmla="*/ 14 h 243"/>
                  <a:gd name="T110" fmla="*/ 10 w 286"/>
                  <a:gd name="T111" fmla="*/ 1 h 243"/>
                  <a:gd name="T112" fmla="*/ 1 w 286"/>
                  <a:gd name="T113" fmla="*/ 7 h 243"/>
                  <a:gd name="T114" fmla="*/ 5 w 286"/>
                  <a:gd name="T115" fmla="*/ 24 h 243"/>
                  <a:gd name="T116" fmla="*/ 5 w 286"/>
                  <a:gd name="T117" fmla="*/ 33 h 243"/>
                  <a:gd name="T118" fmla="*/ 9 w 286"/>
                  <a:gd name="T119" fmla="*/ 4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6" h="243">
                    <a:moveTo>
                      <a:pt x="12" y="46"/>
                    </a:moveTo>
                    <a:cubicBezTo>
                      <a:pt x="12" y="47"/>
                      <a:pt x="13" y="48"/>
                      <a:pt x="13" y="49"/>
                    </a:cubicBezTo>
                    <a:cubicBezTo>
                      <a:pt x="13" y="49"/>
                      <a:pt x="13" y="51"/>
                      <a:pt x="13" y="52"/>
                    </a:cubicBezTo>
                    <a:cubicBezTo>
                      <a:pt x="13" y="52"/>
                      <a:pt x="13" y="52"/>
                      <a:pt x="13" y="52"/>
                    </a:cubicBezTo>
                    <a:cubicBezTo>
                      <a:pt x="16" y="53"/>
                      <a:pt x="16" y="55"/>
                      <a:pt x="15" y="56"/>
                    </a:cubicBezTo>
                    <a:cubicBezTo>
                      <a:pt x="15" y="56"/>
                      <a:pt x="15" y="57"/>
                      <a:pt x="15" y="57"/>
                    </a:cubicBezTo>
                    <a:cubicBezTo>
                      <a:pt x="15" y="57"/>
                      <a:pt x="17" y="58"/>
                      <a:pt x="18" y="58"/>
                    </a:cubicBezTo>
                    <a:cubicBezTo>
                      <a:pt x="18" y="58"/>
                      <a:pt x="18" y="59"/>
                      <a:pt x="18" y="59"/>
                    </a:cubicBezTo>
                    <a:cubicBezTo>
                      <a:pt x="18" y="59"/>
                      <a:pt x="20" y="65"/>
                      <a:pt x="20" y="65"/>
                    </a:cubicBezTo>
                    <a:cubicBezTo>
                      <a:pt x="20" y="66"/>
                      <a:pt x="21" y="66"/>
                      <a:pt x="21" y="66"/>
                    </a:cubicBezTo>
                    <a:cubicBezTo>
                      <a:pt x="21" y="66"/>
                      <a:pt x="21" y="66"/>
                      <a:pt x="22" y="65"/>
                    </a:cubicBezTo>
                    <a:cubicBezTo>
                      <a:pt x="23" y="65"/>
                      <a:pt x="23" y="65"/>
                      <a:pt x="23" y="65"/>
                    </a:cubicBezTo>
                    <a:cubicBezTo>
                      <a:pt x="23" y="65"/>
                      <a:pt x="25" y="68"/>
                      <a:pt x="26" y="68"/>
                    </a:cubicBezTo>
                    <a:cubicBezTo>
                      <a:pt x="26" y="69"/>
                      <a:pt x="27" y="69"/>
                      <a:pt x="27" y="69"/>
                    </a:cubicBezTo>
                    <a:cubicBezTo>
                      <a:pt x="27" y="69"/>
                      <a:pt x="30" y="68"/>
                      <a:pt x="31" y="68"/>
                    </a:cubicBezTo>
                    <a:cubicBezTo>
                      <a:pt x="32" y="68"/>
                      <a:pt x="32" y="68"/>
                      <a:pt x="34" y="68"/>
                    </a:cubicBezTo>
                    <a:cubicBezTo>
                      <a:pt x="35" y="69"/>
                      <a:pt x="34" y="69"/>
                      <a:pt x="34" y="69"/>
                    </a:cubicBezTo>
                    <a:cubicBezTo>
                      <a:pt x="34" y="69"/>
                      <a:pt x="32" y="70"/>
                      <a:pt x="31" y="70"/>
                    </a:cubicBezTo>
                    <a:cubicBezTo>
                      <a:pt x="30" y="71"/>
                      <a:pt x="30" y="73"/>
                      <a:pt x="30" y="74"/>
                    </a:cubicBezTo>
                    <a:cubicBezTo>
                      <a:pt x="30" y="75"/>
                      <a:pt x="31" y="76"/>
                      <a:pt x="32" y="77"/>
                    </a:cubicBezTo>
                    <a:cubicBezTo>
                      <a:pt x="32" y="78"/>
                      <a:pt x="32" y="79"/>
                      <a:pt x="32" y="80"/>
                    </a:cubicBezTo>
                    <a:cubicBezTo>
                      <a:pt x="32" y="80"/>
                      <a:pt x="32" y="81"/>
                      <a:pt x="31" y="81"/>
                    </a:cubicBezTo>
                    <a:cubicBezTo>
                      <a:pt x="31" y="81"/>
                      <a:pt x="29" y="81"/>
                      <a:pt x="29" y="81"/>
                    </a:cubicBezTo>
                    <a:cubicBezTo>
                      <a:pt x="29" y="81"/>
                      <a:pt x="28" y="81"/>
                      <a:pt x="28" y="82"/>
                    </a:cubicBezTo>
                    <a:cubicBezTo>
                      <a:pt x="28" y="82"/>
                      <a:pt x="27" y="83"/>
                      <a:pt x="27" y="83"/>
                    </a:cubicBezTo>
                    <a:cubicBezTo>
                      <a:pt x="26" y="84"/>
                      <a:pt x="26" y="88"/>
                      <a:pt x="26" y="89"/>
                    </a:cubicBezTo>
                    <a:cubicBezTo>
                      <a:pt x="26" y="90"/>
                      <a:pt x="25" y="90"/>
                      <a:pt x="25" y="90"/>
                    </a:cubicBezTo>
                    <a:cubicBezTo>
                      <a:pt x="25" y="90"/>
                      <a:pt x="24" y="89"/>
                      <a:pt x="23" y="89"/>
                    </a:cubicBezTo>
                    <a:cubicBezTo>
                      <a:pt x="22" y="89"/>
                      <a:pt x="22" y="89"/>
                      <a:pt x="21" y="91"/>
                    </a:cubicBezTo>
                    <a:cubicBezTo>
                      <a:pt x="21" y="92"/>
                      <a:pt x="23" y="93"/>
                      <a:pt x="23" y="94"/>
                    </a:cubicBezTo>
                    <a:cubicBezTo>
                      <a:pt x="24" y="95"/>
                      <a:pt x="21" y="98"/>
                      <a:pt x="21" y="99"/>
                    </a:cubicBezTo>
                    <a:cubicBezTo>
                      <a:pt x="21" y="99"/>
                      <a:pt x="21" y="100"/>
                      <a:pt x="21" y="100"/>
                    </a:cubicBezTo>
                    <a:cubicBezTo>
                      <a:pt x="21" y="100"/>
                      <a:pt x="25" y="104"/>
                      <a:pt x="26" y="105"/>
                    </a:cubicBezTo>
                    <a:cubicBezTo>
                      <a:pt x="26" y="105"/>
                      <a:pt x="28" y="106"/>
                      <a:pt x="28" y="106"/>
                    </a:cubicBezTo>
                    <a:cubicBezTo>
                      <a:pt x="29" y="106"/>
                      <a:pt x="29" y="106"/>
                      <a:pt x="29" y="107"/>
                    </a:cubicBezTo>
                    <a:cubicBezTo>
                      <a:pt x="29" y="108"/>
                      <a:pt x="29" y="110"/>
                      <a:pt x="30" y="113"/>
                    </a:cubicBezTo>
                    <a:cubicBezTo>
                      <a:pt x="31" y="116"/>
                      <a:pt x="32" y="116"/>
                      <a:pt x="33" y="116"/>
                    </a:cubicBezTo>
                    <a:cubicBezTo>
                      <a:pt x="33" y="116"/>
                      <a:pt x="34" y="116"/>
                      <a:pt x="35" y="117"/>
                    </a:cubicBezTo>
                    <a:cubicBezTo>
                      <a:pt x="36" y="117"/>
                      <a:pt x="37" y="117"/>
                      <a:pt x="38" y="118"/>
                    </a:cubicBezTo>
                    <a:cubicBezTo>
                      <a:pt x="39" y="119"/>
                      <a:pt x="46" y="124"/>
                      <a:pt x="46" y="124"/>
                    </a:cubicBezTo>
                    <a:cubicBezTo>
                      <a:pt x="47" y="125"/>
                      <a:pt x="47" y="125"/>
                      <a:pt x="47" y="125"/>
                    </a:cubicBezTo>
                    <a:cubicBezTo>
                      <a:pt x="49" y="124"/>
                      <a:pt x="51" y="126"/>
                      <a:pt x="53" y="128"/>
                    </a:cubicBezTo>
                    <a:cubicBezTo>
                      <a:pt x="54" y="131"/>
                      <a:pt x="56" y="134"/>
                      <a:pt x="57" y="135"/>
                    </a:cubicBezTo>
                    <a:cubicBezTo>
                      <a:pt x="57" y="136"/>
                      <a:pt x="57" y="136"/>
                      <a:pt x="57" y="136"/>
                    </a:cubicBezTo>
                    <a:cubicBezTo>
                      <a:pt x="57" y="136"/>
                      <a:pt x="56" y="139"/>
                      <a:pt x="56" y="140"/>
                    </a:cubicBezTo>
                    <a:cubicBezTo>
                      <a:pt x="55" y="141"/>
                      <a:pt x="55" y="142"/>
                      <a:pt x="55" y="143"/>
                    </a:cubicBezTo>
                    <a:cubicBezTo>
                      <a:pt x="55" y="144"/>
                      <a:pt x="55" y="147"/>
                      <a:pt x="55" y="148"/>
                    </a:cubicBezTo>
                    <a:cubicBezTo>
                      <a:pt x="55" y="148"/>
                      <a:pt x="55" y="149"/>
                      <a:pt x="55" y="149"/>
                    </a:cubicBezTo>
                    <a:cubicBezTo>
                      <a:pt x="55" y="149"/>
                      <a:pt x="58" y="149"/>
                      <a:pt x="59" y="149"/>
                    </a:cubicBezTo>
                    <a:cubicBezTo>
                      <a:pt x="59" y="149"/>
                      <a:pt x="59" y="149"/>
                      <a:pt x="60" y="149"/>
                    </a:cubicBezTo>
                    <a:cubicBezTo>
                      <a:pt x="60" y="149"/>
                      <a:pt x="60" y="150"/>
                      <a:pt x="60" y="150"/>
                    </a:cubicBezTo>
                    <a:cubicBezTo>
                      <a:pt x="60" y="150"/>
                      <a:pt x="60" y="156"/>
                      <a:pt x="60" y="157"/>
                    </a:cubicBezTo>
                    <a:cubicBezTo>
                      <a:pt x="60" y="157"/>
                      <a:pt x="60" y="157"/>
                      <a:pt x="61" y="158"/>
                    </a:cubicBezTo>
                    <a:cubicBezTo>
                      <a:pt x="62" y="158"/>
                      <a:pt x="63" y="160"/>
                      <a:pt x="64" y="160"/>
                    </a:cubicBezTo>
                    <a:cubicBezTo>
                      <a:pt x="65" y="161"/>
                      <a:pt x="65" y="162"/>
                      <a:pt x="65" y="162"/>
                    </a:cubicBezTo>
                    <a:cubicBezTo>
                      <a:pt x="67" y="165"/>
                      <a:pt x="67" y="165"/>
                      <a:pt x="67" y="165"/>
                    </a:cubicBezTo>
                    <a:cubicBezTo>
                      <a:pt x="68" y="165"/>
                      <a:pt x="70" y="165"/>
                      <a:pt x="71" y="165"/>
                    </a:cubicBezTo>
                    <a:cubicBezTo>
                      <a:pt x="74" y="164"/>
                      <a:pt x="74" y="163"/>
                      <a:pt x="73" y="161"/>
                    </a:cubicBezTo>
                    <a:cubicBezTo>
                      <a:pt x="73" y="160"/>
                      <a:pt x="73" y="159"/>
                      <a:pt x="75" y="159"/>
                    </a:cubicBezTo>
                    <a:cubicBezTo>
                      <a:pt x="78" y="160"/>
                      <a:pt x="81" y="162"/>
                      <a:pt x="81" y="163"/>
                    </a:cubicBezTo>
                    <a:cubicBezTo>
                      <a:pt x="82" y="163"/>
                      <a:pt x="82" y="165"/>
                      <a:pt x="85" y="164"/>
                    </a:cubicBezTo>
                    <a:cubicBezTo>
                      <a:pt x="87" y="163"/>
                      <a:pt x="91" y="161"/>
                      <a:pt x="92" y="164"/>
                    </a:cubicBezTo>
                    <a:cubicBezTo>
                      <a:pt x="93" y="167"/>
                      <a:pt x="95" y="170"/>
                      <a:pt x="97" y="172"/>
                    </a:cubicBezTo>
                    <a:cubicBezTo>
                      <a:pt x="99" y="174"/>
                      <a:pt x="100" y="176"/>
                      <a:pt x="99" y="176"/>
                    </a:cubicBezTo>
                    <a:cubicBezTo>
                      <a:pt x="99" y="177"/>
                      <a:pt x="99" y="178"/>
                      <a:pt x="100" y="179"/>
                    </a:cubicBezTo>
                    <a:cubicBezTo>
                      <a:pt x="101" y="179"/>
                      <a:pt x="103" y="180"/>
                      <a:pt x="103" y="182"/>
                    </a:cubicBezTo>
                    <a:cubicBezTo>
                      <a:pt x="103" y="184"/>
                      <a:pt x="108" y="195"/>
                      <a:pt x="110" y="197"/>
                    </a:cubicBezTo>
                    <a:cubicBezTo>
                      <a:pt x="111" y="199"/>
                      <a:pt x="114" y="200"/>
                      <a:pt x="115" y="200"/>
                    </a:cubicBezTo>
                    <a:cubicBezTo>
                      <a:pt x="117" y="200"/>
                      <a:pt x="120" y="200"/>
                      <a:pt x="121" y="201"/>
                    </a:cubicBezTo>
                    <a:cubicBezTo>
                      <a:pt x="123" y="202"/>
                      <a:pt x="128" y="205"/>
                      <a:pt x="129" y="207"/>
                    </a:cubicBezTo>
                    <a:cubicBezTo>
                      <a:pt x="131" y="209"/>
                      <a:pt x="135" y="212"/>
                      <a:pt x="136" y="212"/>
                    </a:cubicBezTo>
                    <a:cubicBezTo>
                      <a:pt x="138" y="213"/>
                      <a:pt x="140" y="214"/>
                      <a:pt x="142" y="216"/>
                    </a:cubicBezTo>
                    <a:cubicBezTo>
                      <a:pt x="143" y="217"/>
                      <a:pt x="146" y="218"/>
                      <a:pt x="149" y="219"/>
                    </a:cubicBezTo>
                    <a:cubicBezTo>
                      <a:pt x="153" y="219"/>
                      <a:pt x="155" y="219"/>
                      <a:pt x="157" y="220"/>
                    </a:cubicBezTo>
                    <a:cubicBezTo>
                      <a:pt x="158" y="221"/>
                      <a:pt x="158" y="221"/>
                      <a:pt x="159" y="221"/>
                    </a:cubicBezTo>
                    <a:cubicBezTo>
                      <a:pt x="160" y="221"/>
                      <a:pt x="170" y="218"/>
                      <a:pt x="171" y="216"/>
                    </a:cubicBezTo>
                    <a:cubicBezTo>
                      <a:pt x="172" y="215"/>
                      <a:pt x="173" y="212"/>
                      <a:pt x="178" y="212"/>
                    </a:cubicBezTo>
                    <a:cubicBezTo>
                      <a:pt x="183" y="211"/>
                      <a:pt x="192" y="210"/>
                      <a:pt x="193" y="216"/>
                    </a:cubicBezTo>
                    <a:cubicBezTo>
                      <a:pt x="195" y="221"/>
                      <a:pt x="195" y="232"/>
                      <a:pt x="200" y="233"/>
                    </a:cubicBezTo>
                    <a:cubicBezTo>
                      <a:pt x="206" y="234"/>
                      <a:pt x="219" y="236"/>
                      <a:pt x="219" y="236"/>
                    </a:cubicBezTo>
                    <a:cubicBezTo>
                      <a:pt x="219" y="236"/>
                      <a:pt x="221" y="236"/>
                      <a:pt x="222" y="237"/>
                    </a:cubicBezTo>
                    <a:cubicBezTo>
                      <a:pt x="223" y="238"/>
                      <a:pt x="225" y="238"/>
                      <a:pt x="228" y="238"/>
                    </a:cubicBezTo>
                    <a:cubicBezTo>
                      <a:pt x="230" y="238"/>
                      <a:pt x="242" y="238"/>
                      <a:pt x="243" y="238"/>
                    </a:cubicBezTo>
                    <a:cubicBezTo>
                      <a:pt x="245" y="238"/>
                      <a:pt x="246" y="239"/>
                      <a:pt x="247" y="240"/>
                    </a:cubicBezTo>
                    <a:cubicBezTo>
                      <a:pt x="248" y="241"/>
                      <a:pt x="249" y="241"/>
                      <a:pt x="250" y="242"/>
                    </a:cubicBezTo>
                    <a:cubicBezTo>
                      <a:pt x="251" y="242"/>
                      <a:pt x="256" y="243"/>
                      <a:pt x="257" y="243"/>
                    </a:cubicBezTo>
                    <a:cubicBezTo>
                      <a:pt x="258" y="243"/>
                      <a:pt x="260" y="242"/>
                      <a:pt x="261" y="242"/>
                    </a:cubicBezTo>
                    <a:cubicBezTo>
                      <a:pt x="262" y="239"/>
                      <a:pt x="263" y="234"/>
                      <a:pt x="264" y="233"/>
                    </a:cubicBezTo>
                    <a:cubicBezTo>
                      <a:pt x="264" y="232"/>
                      <a:pt x="264" y="230"/>
                      <a:pt x="265" y="228"/>
                    </a:cubicBezTo>
                    <a:cubicBezTo>
                      <a:pt x="265" y="225"/>
                      <a:pt x="267" y="225"/>
                      <a:pt x="267" y="224"/>
                    </a:cubicBezTo>
                    <a:cubicBezTo>
                      <a:pt x="268" y="224"/>
                      <a:pt x="271" y="221"/>
                      <a:pt x="272" y="221"/>
                    </a:cubicBezTo>
                    <a:cubicBezTo>
                      <a:pt x="272" y="221"/>
                      <a:pt x="273" y="221"/>
                      <a:pt x="273" y="221"/>
                    </a:cubicBezTo>
                    <a:cubicBezTo>
                      <a:pt x="273" y="221"/>
                      <a:pt x="283" y="219"/>
                      <a:pt x="284" y="219"/>
                    </a:cubicBezTo>
                    <a:cubicBezTo>
                      <a:pt x="284" y="219"/>
                      <a:pt x="284" y="218"/>
                      <a:pt x="284" y="218"/>
                    </a:cubicBezTo>
                    <a:cubicBezTo>
                      <a:pt x="284" y="218"/>
                      <a:pt x="286" y="211"/>
                      <a:pt x="286" y="210"/>
                    </a:cubicBezTo>
                    <a:cubicBezTo>
                      <a:pt x="286" y="210"/>
                      <a:pt x="286" y="210"/>
                      <a:pt x="286" y="210"/>
                    </a:cubicBezTo>
                    <a:cubicBezTo>
                      <a:pt x="286" y="210"/>
                      <a:pt x="285" y="210"/>
                      <a:pt x="282" y="210"/>
                    </a:cubicBezTo>
                    <a:cubicBezTo>
                      <a:pt x="279" y="210"/>
                      <a:pt x="279" y="208"/>
                      <a:pt x="278" y="207"/>
                    </a:cubicBezTo>
                    <a:cubicBezTo>
                      <a:pt x="278" y="206"/>
                      <a:pt x="279" y="201"/>
                      <a:pt x="279" y="200"/>
                    </a:cubicBezTo>
                    <a:cubicBezTo>
                      <a:pt x="279" y="200"/>
                      <a:pt x="279" y="195"/>
                      <a:pt x="279" y="195"/>
                    </a:cubicBezTo>
                    <a:cubicBezTo>
                      <a:pt x="279" y="194"/>
                      <a:pt x="279" y="194"/>
                      <a:pt x="279" y="194"/>
                    </a:cubicBezTo>
                    <a:cubicBezTo>
                      <a:pt x="279" y="194"/>
                      <a:pt x="267" y="189"/>
                      <a:pt x="266" y="189"/>
                    </a:cubicBezTo>
                    <a:cubicBezTo>
                      <a:pt x="266" y="188"/>
                      <a:pt x="266" y="188"/>
                      <a:pt x="266" y="188"/>
                    </a:cubicBezTo>
                    <a:cubicBezTo>
                      <a:pt x="266" y="188"/>
                      <a:pt x="251" y="168"/>
                      <a:pt x="251" y="168"/>
                    </a:cubicBezTo>
                    <a:cubicBezTo>
                      <a:pt x="251" y="168"/>
                      <a:pt x="251" y="167"/>
                      <a:pt x="251" y="167"/>
                    </a:cubicBezTo>
                    <a:cubicBezTo>
                      <a:pt x="251" y="167"/>
                      <a:pt x="251" y="167"/>
                      <a:pt x="251" y="167"/>
                    </a:cubicBezTo>
                    <a:cubicBezTo>
                      <a:pt x="251" y="167"/>
                      <a:pt x="251" y="167"/>
                      <a:pt x="251" y="167"/>
                    </a:cubicBezTo>
                    <a:cubicBezTo>
                      <a:pt x="251" y="167"/>
                      <a:pt x="251" y="167"/>
                      <a:pt x="251" y="167"/>
                    </a:cubicBezTo>
                    <a:cubicBezTo>
                      <a:pt x="251" y="167"/>
                      <a:pt x="251" y="167"/>
                      <a:pt x="251" y="167"/>
                    </a:cubicBezTo>
                    <a:cubicBezTo>
                      <a:pt x="251" y="167"/>
                      <a:pt x="251" y="166"/>
                      <a:pt x="251" y="166"/>
                    </a:cubicBezTo>
                    <a:cubicBezTo>
                      <a:pt x="251" y="166"/>
                      <a:pt x="264" y="151"/>
                      <a:pt x="264" y="151"/>
                    </a:cubicBezTo>
                    <a:cubicBezTo>
                      <a:pt x="264" y="151"/>
                      <a:pt x="264" y="150"/>
                      <a:pt x="264" y="150"/>
                    </a:cubicBezTo>
                    <a:cubicBezTo>
                      <a:pt x="264" y="150"/>
                      <a:pt x="265" y="148"/>
                      <a:pt x="265" y="148"/>
                    </a:cubicBezTo>
                    <a:cubicBezTo>
                      <a:pt x="265" y="148"/>
                      <a:pt x="265" y="147"/>
                      <a:pt x="265" y="147"/>
                    </a:cubicBezTo>
                    <a:cubicBezTo>
                      <a:pt x="265" y="147"/>
                      <a:pt x="262" y="143"/>
                      <a:pt x="262" y="143"/>
                    </a:cubicBezTo>
                    <a:cubicBezTo>
                      <a:pt x="261" y="142"/>
                      <a:pt x="261" y="142"/>
                      <a:pt x="261" y="142"/>
                    </a:cubicBezTo>
                    <a:cubicBezTo>
                      <a:pt x="261" y="142"/>
                      <a:pt x="251" y="141"/>
                      <a:pt x="251" y="141"/>
                    </a:cubicBezTo>
                    <a:cubicBezTo>
                      <a:pt x="250" y="141"/>
                      <a:pt x="250" y="140"/>
                      <a:pt x="250" y="140"/>
                    </a:cubicBezTo>
                    <a:cubicBezTo>
                      <a:pt x="250" y="140"/>
                      <a:pt x="250" y="132"/>
                      <a:pt x="250" y="132"/>
                    </a:cubicBezTo>
                    <a:cubicBezTo>
                      <a:pt x="250" y="131"/>
                      <a:pt x="250" y="130"/>
                      <a:pt x="250" y="130"/>
                    </a:cubicBezTo>
                    <a:cubicBezTo>
                      <a:pt x="250" y="129"/>
                      <a:pt x="250" y="128"/>
                      <a:pt x="250" y="128"/>
                    </a:cubicBezTo>
                    <a:cubicBezTo>
                      <a:pt x="250" y="128"/>
                      <a:pt x="246" y="114"/>
                      <a:pt x="246" y="114"/>
                    </a:cubicBezTo>
                    <a:cubicBezTo>
                      <a:pt x="246" y="113"/>
                      <a:pt x="247" y="113"/>
                      <a:pt x="247" y="113"/>
                    </a:cubicBezTo>
                    <a:cubicBezTo>
                      <a:pt x="247" y="113"/>
                      <a:pt x="250" y="108"/>
                      <a:pt x="251" y="108"/>
                    </a:cubicBezTo>
                    <a:cubicBezTo>
                      <a:pt x="251" y="107"/>
                      <a:pt x="251" y="107"/>
                      <a:pt x="251" y="107"/>
                    </a:cubicBezTo>
                    <a:cubicBezTo>
                      <a:pt x="249" y="107"/>
                      <a:pt x="249" y="107"/>
                      <a:pt x="249" y="107"/>
                    </a:cubicBezTo>
                    <a:cubicBezTo>
                      <a:pt x="246" y="106"/>
                      <a:pt x="246" y="104"/>
                      <a:pt x="245" y="104"/>
                    </a:cubicBezTo>
                    <a:cubicBezTo>
                      <a:pt x="245" y="103"/>
                      <a:pt x="245" y="100"/>
                      <a:pt x="245" y="99"/>
                    </a:cubicBezTo>
                    <a:cubicBezTo>
                      <a:pt x="245" y="99"/>
                      <a:pt x="245" y="97"/>
                      <a:pt x="245" y="97"/>
                    </a:cubicBezTo>
                    <a:cubicBezTo>
                      <a:pt x="246" y="94"/>
                      <a:pt x="250" y="94"/>
                      <a:pt x="250" y="94"/>
                    </a:cubicBezTo>
                    <a:cubicBezTo>
                      <a:pt x="251" y="94"/>
                      <a:pt x="251" y="94"/>
                      <a:pt x="251" y="93"/>
                    </a:cubicBezTo>
                    <a:cubicBezTo>
                      <a:pt x="251" y="93"/>
                      <a:pt x="249" y="91"/>
                      <a:pt x="249" y="91"/>
                    </a:cubicBezTo>
                    <a:cubicBezTo>
                      <a:pt x="248" y="90"/>
                      <a:pt x="249" y="90"/>
                      <a:pt x="249" y="90"/>
                    </a:cubicBezTo>
                    <a:cubicBezTo>
                      <a:pt x="249" y="90"/>
                      <a:pt x="253" y="86"/>
                      <a:pt x="253" y="85"/>
                    </a:cubicBezTo>
                    <a:cubicBezTo>
                      <a:pt x="254" y="85"/>
                      <a:pt x="253" y="85"/>
                      <a:pt x="253" y="84"/>
                    </a:cubicBezTo>
                    <a:cubicBezTo>
                      <a:pt x="253" y="84"/>
                      <a:pt x="254" y="82"/>
                      <a:pt x="254" y="82"/>
                    </a:cubicBezTo>
                    <a:cubicBezTo>
                      <a:pt x="254" y="82"/>
                      <a:pt x="256" y="73"/>
                      <a:pt x="256" y="73"/>
                    </a:cubicBezTo>
                    <a:cubicBezTo>
                      <a:pt x="256" y="73"/>
                      <a:pt x="256" y="72"/>
                      <a:pt x="256" y="72"/>
                    </a:cubicBezTo>
                    <a:cubicBezTo>
                      <a:pt x="256" y="72"/>
                      <a:pt x="256" y="71"/>
                      <a:pt x="256" y="71"/>
                    </a:cubicBezTo>
                    <a:cubicBezTo>
                      <a:pt x="256" y="70"/>
                      <a:pt x="256" y="68"/>
                      <a:pt x="255" y="67"/>
                    </a:cubicBezTo>
                    <a:cubicBezTo>
                      <a:pt x="255" y="66"/>
                      <a:pt x="255" y="62"/>
                      <a:pt x="255" y="61"/>
                    </a:cubicBezTo>
                    <a:cubicBezTo>
                      <a:pt x="255" y="60"/>
                      <a:pt x="255" y="56"/>
                      <a:pt x="255" y="55"/>
                    </a:cubicBezTo>
                    <a:cubicBezTo>
                      <a:pt x="255" y="54"/>
                      <a:pt x="253" y="54"/>
                      <a:pt x="253" y="54"/>
                    </a:cubicBezTo>
                    <a:cubicBezTo>
                      <a:pt x="252" y="54"/>
                      <a:pt x="250" y="54"/>
                      <a:pt x="250" y="54"/>
                    </a:cubicBezTo>
                    <a:cubicBezTo>
                      <a:pt x="249" y="54"/>
                      <a:pt x="243" y="54"/>
                      <a:pt x="243" y="54"/>
                    </a:cubicBezTo>
                    <a:cubicBezTo>
                      <a:pt x="242" y="54"/>
                      <a:pt x="242" y="54"/>
                      <a:pt x="242" y="54"/>
                    </a:cubicBezTo>
                    <a:cubicBezTo>
                      <a:pt x="242" y="54"/>
                      <a:pt x="241" y="53"/>
                      <a:pt x="240" y="50"/>
                    </a:cubicBezTo>
                    <a:cubicBezTo>
                      <a:pt x="238" y="47"/>
                      <a:pt x="233" y="46"/>
                      <a:pt x="232" y="46"/>
                    </a:cubicBezTo>
                    <a:cubicBezTo>
                      <a:pt x="232" y="46"/>
                      <a:pt x="232" y="45"/>
                      <a:pt x="232" y="45"/>
                    </a:cubicBezTo>
                    <a:cubicBezTo>
                      <a:pt x="232" y="45"/>
                      <a:pt x="230" y="42"/>
                      <a:pt x="229" y="40"/>
                    </a:cubicBezTo>
                    <a:cubicBezTo>
                      <a:pt x="228" y="39"/>
                      <a:pt x="225" y="38"/>
                      <a:pt x="225" y="38"/>
                    </a:cubicBezTo>
                    <a:cubicBezTo>
                      <a:pt x="224" y="38"/>
                      <a:pt x="224" y="38"/>
                      <a:pt x="223" y="38"/>
                    </a:cubicBezTo>
                    <a:cubicBezTo>
                      <a:pt x="222" y="38"/>
                      <a:pt x="217" y="37"/>
                      <a:pt x="216" y="37"/>
                    </a:cubicBezTo>
                    <a:cubicBezTo>
                      <a:pt x="216" y="37"/>
                      <a:pt x="215" y="37"/>
                      <a:pt x="215" y="37"/>
                    </a:cubicBezTo>
                    <a:cubicBezTo>
                      <a:pt x="215" y="37"/>
                      <a:pt x="214" y="37"/>
                      <a:pt x="214" y="37"/>
                    </a:cubicBezTo>
                    <a:cubicBezTo>
                      <a:pt x="214" y="37"/>
                      <a:pt x="212" y="37"/>
                      <a:pt x="212" y="37"/>
                    </a:cubicBezTo>
                    <a:cubicBezTo>
                      <a:pt x="211" y="37"/>
                      <a:pt x="211" y="37"/>
                      <a:pt x="211" y="37"/>
                    </a:cubicBezTo>
                    <a:cubicBezTo>
                      <a:pt x="211" y="37"/>
                      <a:pt x="208" y="34"/>
                      <a:pt x="208" y="34"/>
                    </a:cubicBezTo>
                    <a:cubicBezTo>
                      <a:pt x="208" y="34"/>
                      <a:pt x="207" y="34"/>
                      <a:pt x="207" y="34"/>
                    </a:cubicBezTo>
                    <a:cubicBezTo>
                      <a:pt x="207" y="34"/>
                      <a:pt x="205" y="33"/>
                      <a:pt x="204" y="33"/>
                    </a:cubicBezTo>
                    <a:cubicBezTo>
                      <a:pt x="204" y="33"/>
                      <a:pt x="204" y="33"/>
                      <a:pt x="203" y="33"/>
                    </a:cubicBezTo>
                    <a:cubicBezTo>
                      <a:pt x="203" y="33"/>
                      <a:pt x="201" y="32"/>
                      <a:pt x="201" y="32"/>
                    </a:cubicBezTo>
                    <a:cubicBezTo>
                      <a:pt x="198" y="32"/>
                      <a:pt x="198" y="29"/>
                      <a:pt x="198" y="29"/>
                    </a:cubicBezTo>
                    <a:cubicBezTo>
                      <a:pt x="198" y="29"/>
                      <a:pt x="197" y="28"/>
                      <a:pt x="197" y="28"/>
                    </a:cubicBezTo>
                    <a:cubicBezTo>
                      <a:pt x="197" y="28"/>
                      <a:pt x="196" y="27"/>
                      <a:pt x="196" y="27"/>
                    </a:cubicBezTo>
                    <a:cubicBezTo>
                      <a:pt x="195" y="27"/>
                      <a:pt x="195" y="27"/>
                      <a:pt x="194" y="27"/>
                    </a:cubicBezTo>
                    <a:cubicBezTo>
                      <a:pt x="194" y="27"/>
                      <a:pt x="190" y="26"/>
                      <a:pt x="187" y="27"/>
                    </a:cubicBezTo>
                    <a:cubicBezTo>
                      <a:pt x="184" y="27"/>
                      <a:pt x="182" y="29"/>
                      <a:pt x="182" y="29"/>
                    </a:cubicBezTo>
                    <a:cubicBezTo>
                      <a:pt x="182" y="30"/>
                      <a:pt x="181" y="30"/>
                      <a:pt x="181" y="30"/>
                    </a:cubicBezTo>
                    <a:cubicBezTo>
                      <a:pt x="181" y="30"/>
                      <a:pt x="180" y="30"/>
                      <a:pt x="179" y="29"/>
                    </a:cubicBezTo>
                    <a:cubicBezTo>
                      <a:pt x="178" y="29"/>
                      <a:pt x="173" y="29"/>
                      <a:pt x="172" y="29"/>
                    </a:cubicBezTo>
                    <a:cubicBezTo>
                      <a:pt x="172" y="29"/>
                      <a:pt x="171" y="30"/>
                      <a:pt x="169" y="31"/>
                    </a:cubicBezTo>
                    <a:cubicBezTo>
                      <a:pt x="166" y="31"/>
                      <a:pt x="165" y="33"/>
                      <a:pt x="164" y="34"/>
                    </a:cubicBezTo>
                    <a:cubicBezTo>
                      <a:pt x="163" y="35"/>
                      <a:pt x="158" y="40"/>
                      <a:pt x="157" y="40"/>
                    </a:cubicBezTo>
                    <a:cubicBezTo>
                      <a:pt x="157" y="40"/>
                      <a:pt x="156" y="41"/>
                      <a:pt x="156" y="41"/>
                    </a:cubicBezTo>
                    <a:cubicBezTo>
                      <a:pt x="155" y="42"/>
                      <a:pt x="155" y="41"/>
                      <a:pt x="155" y="41"/>
                    </a:cubicBezTo>
                    <a:cubicBezTo>
                      <a:pt x="147" y="42"/>
                      <a:pt x="147" y="42"/>
                      <a:pt x="147" y="42"/>
                    </a:cubicBezTo>
                    <a:cubicBezTo>
                      <a:pt x="147" y="42"/>
                      <a:pt x="148" y="43"/>
                      <a:pt x="148" y="43"/>
                    </a:cubicBezTo>
                    <a:cubicBezTo>
                      <a:pt x="149" y="43"/>
                      <a:pt x="151" y="43"/>
                      <a:pt x="150" y="44"/>
                    </a:cubicBezTo>
                    <a:cubicBezTo>
                      <a:pt x="148" y="45"/>
                      <a:pt x="147" y="45"/>
                      <a:pt x="148" y="47"/>
                    </a:cubicBezTo>
                    <a:cubicBezTo>
                      <a:pt x="149" y="49"/>
                      <a:pt x="150" y="50"/>
                      <a:pt x="148" y="51"/>
                    </a:cubicBezTo>
                    <a:cubicBezTo>
                      <a:pt x="147" y="52"/>
                      <a:pt x="144" y="51"/>
                      <a:pt x="145" y="51"/>
                    </a:cubicBezTo>
                    <a:cubicBezTo>
                      <a:pt x="146" y="50"/>
                      <a:pt x="148" y="50"/>
                      <a:pt x="146" y="50"/>
                    </a:cubicBezTo>
                    <a:cubicBezTo>
                      <a:pt x="144" y="50"/>
                      <a:pt x="136" y="51"/>
                      <a:pt x="133" y="52"/>
                    </a:cubicBezTo>
                    <a:cubicBezTo>
                      <a:pt x="130" y="53"/>
                      <a:pt x="120" y="55"/>
                      <a:pt x="119" y="55"/>
                    </a:cubicBezTo>
                    <a:cubicBezTo>
                      <a:pt x="117" y="55"/>
                      <a:pt x="106" y="53"/>
                      <a:pt x="104" y="52"/>
                    </a:cubicBezTo>
                    <a:cubicBezTo>
                      <a:pt x="103" y="51"/>
                      <a:pt x="96" y="46"/>
                      <a:pt x="94" y="45"/>
                    </a:cubicBezTo>
                    <a:cubicBezTo>
                      <a:pt x="92" y="44"/>
                      <a:pt x="89" y="40"/>
                      <a:pt x="88" y="40"/>
                    </a:cubicBezTo>
                    <a:cubicBezTo>
                      <a:pt x="86" y="41"/>
                      <a:pt x="77" y="39"/>
                      <a:pt x="75" y="36"/>
                    </a:cubicBezTo>
                    <a:cubicBezTo>
                      <a:pt x="74" y="34"/>
                      <a:pt x="73" y="28"/>
                      <a:pt x="73" y="24"/>
                    </a:cubicBezTo>
                    <a:cubicBezTo>
                      <a:pt x="72" y="24"/>
                      <a:pt x="69" y="24"/>
                      <a:pt x="69" y="24"/>
                    </a:cubicBezTo>
                    <a:cubicBezTo>
                      <a:pt x="68" y="24"/>
                      <a:pt x="68" y="24"/>
                      <a:pt x="68" y="24"/>
                    </a:cubicBezTo>
                    <a:cubicBezTo>
                      <a:pt x="68" y="24"/>
                      <a:pt x="67" y="23"/>
                      <a:pt x="67" y="22"/>
                    </a:cubicBezTo>
                    <a:cubicBezTo>
                      <a:pt x="67" y="22"/>
                      <a:pt x="66" y="21"/>
                      <a:pt x="66" y="21"/>
                    </a:cubicBezTo>
                    <a:cubicBezTo>
                      <a:pt x="66" y="21"/>
                      <a:pt x="64" y="20"/>
                      <a:pt x="64" y="20"/>
                    </a:cubicBezTo>
                    <a:cubicBezTo>
                      <a:pt x="63" y="20"/>
                      <a:pt x="63" y="19"/>
                      <a:pt x="63" y="19"/>
                    </a:cubicBezTo>
                    <a:cubicBezTo>
                      <a:pt x="63" y="18"/>
                      <a:pt x="61" y="17"/>
                      <a:pt x="60" y="17"/>
                    </a:cubicBezTo>
                    <a:cubicBezTo>
                      <a:pt x="59" y="16"/>
                      <a:pt x="60" y="16"/>
                      <a:pt x="60" y="16"/>
                    </a:cubicBezTo>
                    <a:cubicBezTo>
                      <a:pt x="60" y="16"/>
                      <a:pt x="63" y="14"/>
                      <a:pt x="64" y="13"/>
                    </a:cubicBezTo>
                    <a:cubicBezTo>
                      <a:pt x="64" y="13"/>
                      <a:pt x="64" y="13"/>
                      <a:pt x="64" y="13"/>
                    </a:cubicBezTo>
                    <a:cubicBezTo>
                      <a:pt x="64" y="13"/>
                      <a:pt x="63" y="11"/>
                      <a:pt x="62" y="11"/>
                    </a:cubicBezTo>
                    <a:cubicBezTo>
                      <a:pt x="61" y="10"/>
                      <a:pt x="62" y="10"/>
                      <a:pt x="62" y="10"/>
                    </a:cubicBezTo>
                    <a:cubicBezTo>
                      <a:pt x="62" y="10"/>
                      <a:pt x="63" y="9"/>
                      <a:pt x="64" y="8"/>
                    </a:cubicBezTo>
                    <a:cubicBezTo>
                      <a:pt x="64" y="7"/>
                      <a:pt x="64" y="7"/>
                      <a:pt x="64" y="7"/>
                    </a:cubicBezTo>
                    <a:cubicBezTo>
                      <a:pt x="64" y="7"/>
                      <a:pt x="62" y="5"/>
                      <a:pt x="62" y="4"/>
                    </a:cubicBezTo>
                    <a:cubicBezTo>
                      <a:pt x="61" y="3"/>
                      <a:pt x="60" y="2"/>
                      <a:pt x="60" y="2"/>
                    </a:cubicBezTo>
                    <a:cubicBezTo>
                      <a:pt x="59" y="1"/>
                      <a:pt x="58" y="2"/>
                      <a:pt x="58" y="2"/>
                    </a:cubicBezTo>
                    <a:cubicBezTo>
                      <a:pt x="58" y="2"/>
                      <a:pt x="57" y="2"/>
                      <a:pt x="57" y="2"/>
                    </a:cubicBezTo>
                    <a:cubicBezTo>
                      <a:pt x="56" y="3"/>
                      <a:pt x="51" y="5"/>
                      <a:pt x="51" y="6"/>
                    </a:cubicBezTo>
                    <a:cubicBezTo>
                      <a:pt x="51" y="6"/>
                      <a:pt x="50" y="6"/>
                      <a:pt x="50" y="6"/>
                    </a:cubicBezTo>
                    <a:cubicBezTo>
                      <a:pt x="50" y="6"/>
                      <a:pt x="49" y="7"/>
                      <a:pt x="49" y="7"/>
                    </a:cubicBezTo>
                    <a:cubicBezTo>
                      <a:pt x="49" y="8"/>
                      <a:pt x="44" y="10"/>
                      <a:pt x="43" y="11"/>
                    </a:cubicBezTo>
                    <a:cubicBezTo>
                      <a:pt x="43" y="11"/>
                      <a:pt x="39" y="15"/>
                      <a:pt x="38" y="16"/>
                    </a:cubicBezTo>
                    <a:cubicBezTo>
                      <a:pt x="38" y="16"/>
                      <a:pt x="38" y="16"/>
                      <a:pt x="38" y="16"/>
                    </a:cubicBezTo>
                    <a:cubicBezTo>
                      <a:pt x="37" y="16"/>
                      <a:pt x="37" y="16"/>
                      <a:pt x="37" y="16"/>
                    </a:cubicBezTo>
                    <a:cubicBezTo>
                      <a:pt x="36" y="16"/>
                      <a:pt x="34" y="16"/>
                      <a:pt x="33" y="16"/>
                    </a:cubicBezTo>
                    <a:cubicBezTo>
                      <a:pt x="33" y="16"/>
                      <a:pt x="32" y="17"/>
                      <a:pt x="32" y="17"/>
                    </a:cubicBezTo>
                    <a:cubicBezTo>
                      <a:pt x="32" y="17"/>
                      <a:pt x="32" y="17"/>
                      <a:pt x="32" y="17"/>
                    </a:cubicBezTo>
                    <a:cubicBezTo>
                      <a:pt x="31" y="16"/>
                      <a:pt x="23" y="15"/>
                      <a:pt x="23" y="14"/>
                    </a:cubicBezTo>
                    <a:cubicBezTo>
                      <a:pt x="22" y="14"/>
                      <a:pt x="22" y="14"/>
                      <a:pt x="22" y="14"/>
                    </a:cubicBezTo>
                    <a:cubicBezTo>
                      <a:pt x="21" y="14"/>
                      <a:pt x="18" y="10"/>
                      <a:pt x="17" y="9"/>
                    </a:cubicBezTo>
                    <a:cubicBezTo>
                      <a:pt x="17" y="9"/>
                      <a:pt x="14" y="6"/>
                      <a:pt x="13" y="4"/>
                    </a:cubicBezTo>
                    <a:cubicBezTo>
                      <a:pt x="13" y="4"/>
                      <a:pt x="12" y="3"/>
                      <a:pt x="12" y="3"/>
                    </a:cubicBezTo>
                    <a:cubicBezTo>
                      <a:pt x="11" y="2"/>
                      <a:pt x="11" y="2"/>
                      <a:pt x="10" y="1"/>
                    </a:cubicBezTo>
                    <a:cubicBezTo>
                      <a:pt x="9" y="0"/>
                      <a:pt x="8" y="1"/>
                      <a:pt x="7" y="1"/>
                    </a:cubicBezTo>
                    <a:cubicBezTo>
                      <a:pt x="7" y="2"/>
                      <a:pt x="7" y="2"/>
                      <a:pt x="7" y="2"/>
                    </a:cubicBezTo>
                    <a:cubicBezTo>
                      <a:pt x="7" y="5"/>
                      <a:pt x="6" y="6"/>
                      <a:pt x="5" y="6"/>
                    </a:cubicBezTo>
                    <a:cubicBezTo>
                      <a:pt x="5" y="7"/>
                      <a:pt x="2" y="7"/>
                      <a:pt x="1" y="7"/>
                    </a:cubicBezTo>
                    <a:cubicBezTo>
                      <a:pt x="0" y="7"/>
                      <a:pt x="0" y="8"/>
                      <a:pt x="1" y="8"/>
                    </a:cubicBezTo>
                    <a:cubicBezTo>
                      <a:pt x="1" y="8"/>
                      <a:pt x="2" y="13"/>
                      <a:pt x="3" y="14"/>
                    </a:cubicBezTo>
                    <a:cubicBezTo>
                      <a:pt x="3" y="15"/>
                      <a:pt x="4" y="16"/>
                      <a:pt x="4" y="17"/>
                    </a:cubicBezTo>
                    <a:cubicBezTo>
                      <a:pt x="5" y="17"/>
                      <a:pt x="5" y="23"/>
                      <a:pt x="5" y="24"/>
                    </a:cubicBezTo>
                    <a:cubicBezTo>
                      <a:pt x="5" y="25"/>
                      <a:pt x="5" y="25"/>
                      <a:pt x="5" y="24"/>
                    </a:cubicBezTo>
                    <a:cubicBezTo>
                      <a:pt x="6" y="24"/>
                      <a:pt x="6" y="24"/>
                      <a:pt x="7" y="25"/>
                    </a:cubicBezTo>
                    <a:cubicBezTo>
                      <a:pt x="7" y="25"/>
                      <a:pt x="6" y="28"/>
                      <a:pt x="4" y="31"/>
                    </a:cubicBezTo>
                    <a:cubicBezTo>
                      <a:pt x="3" y="33"/>
                      <a:pt x="5" y="33"/>
                      <a:pt x="5" y="33"/>
                    </a:cubicBezTo>
                    <a:cubicBezTo>
                      <a:pt x="6" y="33"/>
                      <a:pt x="6" y="34"/>
                      <a:pt x="6" y="34"/>
                    </a:cubicBezTo>
                    <a:cubicBezTo>
                      <a:pt x="6" y="35"/>
                      <a:pt x="6" y="34"/>
                      <a:pt x="7" y="35"/>
                    </a:cubicBezTo>
                    <a:cubicBezTo>
                      <a:pt x="8" y="35"/>
                      <a:pt x="9" y="36"/>
                      <a:pt x="9" y="36"/>
                    </a:cubicBezTo>
                    <a:cubicBezTo>
                      <a:pt x="9" y="37"/>
                      <a:pt x="9" y="39"/>
                      <a:pt x="9" y="40"/>
                    </a:cubicBezTo>
                    <a:cubicBezTo>
                      <a:pt x="9" y="41"/>
                      <a:pt x="9" y="41"/>
                      <a:pt x="11" y="42"/>
                    </a:cubicBezTo>
                    <a:cubicBezTo>
                      <a:pt x="12" y="43"/>
                      <a:pt x="12" y="45"/>
                      <a:pt x="12" y="46"/>
                    </a:cubicBezTo>
                    <a:cubicBezTo>
                      <a:pt x="12" y="46"/>
                      <a:pt x="12" y="46"/>
                      <a:pt x="12"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583">
                <a:extLst>
                  <a:ext uri="{FF2B5EF4-FFF2-40B4-BE49-F238E27FC236}">
                    <a16:creationId xmlns:a16="http://schemas.microsoft.com/office/drawing/2014/main" id="{B9666520-0850-4D90-819C-40D4E0DD4020}"/>
                  </a:ext>
                </a:extLst>
              </p:cNvPr>
              <p:cNvSpPr>
                <a:spLocks/>
              </p:cNvSpPr>
              <p:nvPr/>
            </p:nvSpPr>
            <p:spPr bwMode="auto">
              <a:xfrm>
                <a:off x="4427" y="1775"/>
                <a:ext cx="114" cy="84"/>
              </a:xfrm>
              <a:custGeom>
                <a:avLst/>
                <a:gdLst>
                  <a:gd name="T0" fmla="*/ 21 w 82"/>
                  <a:gd name="T1" fmla="*/ 1 h 61"/>
                  <a:gd name="T2" fmla="*/ 19 w 82"/>
                  <a:gd name="T3" fmla="*/ 5 h 61"/>
                  <a:gd name="T4" fmla="*/ 24 w 82"/>
                  <a:gd name="T5" fmla="*/ 9 h 61"/>
                  <a:gd name="T6" fmla="*/ 24 w 82"/>
                  <a:gd name="T7" fmla="*/ 13 h 61"/>
                  <a:gd name="T8" fmla="*/ 12 w 82"/>
                  <a:gd name="T9" fmla="*/ 12 h 61"/>
                  <a:gd name="T10" fmla="*/ 8 w 82"/>
                  <a:gd name="T11" fmla="*/ 9 h 61"/>
                  <a:gd name="T12" fmla="*/ 4 w 82"/>
                  <a:gd name="T13" fmla="*/ 8 h 61"/>
                  <a:gd name="T14" fmla="*/ 3 w 82"/>
                  <a:gd name="T15" fmla="*/ 13 h 61"/>
                  <a:gd name="T16" fmla="*/ 2 w 82"/>
                  <a:gd name="T17" fmla="*/ 15 h 61"/>
                  <a:gd name="T18" fmla="*/ 7 w 82"/>
                  <a:gd name="T19" fmla="*/ 17 h 61"/>
                  <a:gd name="T20" fmla="*/ 7 w 82"/>
                  <a:gd name="T21" fmla="*/ 20 h 61"/>
                  <a:gd name="T22" fmla="*/ 6 w 82"/>
                  <a:gd name="T23" fmla="*/ 23 h 61"/>
                  <a:gd name="T24" fmla="*/ 12 w 82"/>
                  <a:gd name="T25" fmla="*/ 28 h 61"/>
                  <a:gd name="T26" fmla="*/ 12 w 82"/>
                  <a:gd name="T27" fmla="*/ 33 h 61"/>
                  <a:gd name="T28" fmla="*/ 9 w 82"/>
                  <a:gd name="T29" fmla="*/ 34 h 61"/>
                  <a:gd name="T30" fmla="*/ 15 w 82"/>
                  <a:gd name="T31" fmla="*/ 38 h 61"/>
                  <a:gd name="T32" fmla="*/ 22 w 82"/>
                  <a:gd name="T33" fmla="*/ 43 h 61"/>
                  <a:gd name="T34" fmla="*/ 23 w 82"/>
                  <a:gd name="T35" fmla="*/ 47 h 61"/>
                  <a:gd name="T36" fmla="*/ 22 w 82"/>
                  <a:gd name="T37" fmla="*/ 50 h 61"/>
                  <a:gd name="T38" fmla="*/ 23 w 82"/>
                  <a:gd name="T39" fmla="*/ 53 h 61"/>
                  <a:gd name="T40" fmla="*/ 34 w 82"/>
                  <a:gd name="T41" fmla="*/ 44 h 61"/>
                  <a:gd name="T42" fmla="*/ 36 w 82"/>
                  <a:gd name="T43" fmla="*/ 43 h 61"/>
                  <a:gd name="T44" fmla="*/ 43 w 82"/>
                  <a:gd name="T45" fmla="*/ 39 h 61"/>
                  <a:gd name="T46" fmla="*/ 47 w 82"/>
                  <a:gd name="T47" fmla="*/ 41 h 61"/>
                  <a:gd name="T48" fmla="*/ 49 w 82"/>
                  <a:gd name="T49" fmla="*/ 45 h 61"/>
                  <a:gd name="T50" fmla="*/ 47 w 82"/>
                  <a:gd name="T51" fmla="*/ 48 h 61"/>
                  <a:gd name="T52" fmla="*/ 49 w 82"/>
                  <a:gd name="T53" fmla="*/ 50 h 61"/>
                  <a:gd name="T54" fmla="*/ 45 w 82"/>
                  <a:gd name="T55" fmla="*/ 54 h 61"/>
                  <a:gd name="T56" fmla="*/ 49 w 82"/>
                  <a:gd name="T57" fmla="*/ 57 h 61"/>
                  <a:gd name="T58" fmla="*/ 52 w 82"/>
                  <a:gd name="T59" fmla="*/ 59 h 61"/>
                  <a:gd name="T60" fmla="*/ 54 w 82"/>
                  <a:gd name="T61" fmla="*/ 61 h 61"/>
                  <a:gd name="T62" fmla="*/ 58 w 82"/>
                  <a:gd name="T63" fmla="*/ 57 h 61"/>
                  <a:gd name="T64" fmla="*/ 61 w 82"/>
                  <a:gd name="T65" fmla="*/ 50 h 61"/>
                  <a:gd name="T66" fmla="*/ 64 w 82"/>
                  <a:gd name="T67" fmla="*/ 45 h 61"/>
                  <a:gd name="T68" fmla="*/ 65 w 82"/>
                  <a:gd name="T69" fmla="*/ 39 h 61"/>
                  <a:gd name="T70" fmla="*/ 77 w 82"/>
                  <a:gd name="T71" fmla="*/ 27 h 61"/>
                  <a:gd name="T72" fmla="*/ 74 w 82"/>
                  <a:gd name="T73" fmla="*/ 23 h 61"/>
                  <a:gd name="T74" fmla="*/ 61 w 82"/>
                  <a:gd name="T75" fmla="*/ 11 h 61"/>
                  <a:gd name="T76" fmla="*/ 52 w 82"/>
                  <a:gd name="T77" fmla="*/ 3 h 61"/>
                  <a:gd name="T78" fmla="*/ 43 w 82"/>
                  <a:gd name="T79" fmla="*/ 12 h 61"/>
                  <a:gd name="T80" fmla="*/ 36 w 82"/>
                  <a:gd name="T81" fmla="*/ 11 h 61"/>
                  <a:gd name="T82" fmla="*/ 33 w 82"/>
                  <a:gd name="T83" fmla="*/ 8 h 61"/>
                  <a:gd name="T84" fmla="*/ 26 w 82"/>
                  <a:gd name="T85" fmla="*/ 1 h 61"/>
                  <a:gd name="T86" fmla="*/ 23 w 82"/>
                  <a:gd name="T8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61">
                    <a:moveTo>
                      <a:pt x="22" y="0"/>
                    </a:moveTo>
                    <a:cubicBezTo>
                      <a:pt x="21" y="0"/>
                      <a:pt x="21" y="1"/>
                      <a:pt x="21" y="1"/>
                    </a:cubicBezTo>
                    <a:cubicBezTo>
                      <a:pt x="21" y="1"/>
                      <a:pt x="18" y="4"/>
                      <a:pt x="18" y="4"/>
                    </a:cubicBezTo>
                    <a:cubicBezTo>
                      <a:pt x="18" y="5"/>
                      <a:pt x="18" y="5"/>
                      <a:pt x="19" y="5"/>
                    </a:cubicBezTo>
                    <a:cubicBezTo>
                      <a:pt x="19" y="6"/>
                      <a:pt x="20" y="7"/>
                      <a:pt x="21" y="7"/>
                    </a:cubicBezTo>
                    <a:cubicBezTo>
                      <a:pt x="21" y="8"/>
                      <a:pt x="23" y="9"/>
                      <a:pt x="24" y="9"/>
                    </a:cubicBezTo>
                    <a:cubicBezTo>
                      <a:pt x="24" y="9"/>
                      <a:pt x="24" y="10"/>
                      <a:pt x="24" y="10"/>
                    </a:cubicBezTo>
                    <a:cubicBezTo>
                      <a:pt x="24" y="10"/>
                      <a:pt x="24" y="12"/>
                      <a:pt x="24" y="13"/>
                    </a:cubicBezTo>
                    <a:cubicBezTo>
                      <a:pt x="24" y="14"/>
                      <a:pt x="23" y="14"/>
                      <a:pt x="23" y="14"/>
                    </a:cubicBezTo>
                    <a:cubicBezTo>
                      <a:pt x="23" y="14"/>
                      <a:pt x="13" y="12"/>
                      <a:pt x="12" y="12"/>
                    </a:cubicBezTo>
                    <a:cubicBezTo>
                      <a:pt x="12" y="12"/>
                      <a:pt x="11" y="11"/>
                      <a:pt x="11" y="11"/>
                    </a:cubicBezTo>
                    <a:cubicBezTo>
                      <a:pt x="11" y="11"/>
                      <a:pt x="9" y="10"/>
                      <a:pt x="8" y="9"/>
                    </a:cubicBezTo>
                    <a:cubicBezTo>
                      <a:pt x="7" y="9"/>
                      <a:pt x="6" y="8"/>
                      <a:pt x="5" y="8"/>
                    </a:cubicBezTo>
                    <a:cubicBezTo>
                      <a:pt x="5" y="8"/>
                      <a:pt x="4" y="8"/>
                      <a:pt x="4" y="8"/>
                    </a:cubicBezTo>
                    <a:cubicBezTo>
                      <a:pt x="4" y="8"/>
                      <a:pt x="2" y="10"/>
                      <a:pt x="0" y="11"/>
                    </a:cubicBezTo>
                    <a:cubicBezTo>
                      <a:pt x="3" y="13"/>
                      <a:pt x="3" y="13"/>
                      <a:pt x="3" y="13"/>
                    </a:cubicBezTo>
                    <a:cubicBezTo>
                      <a:pt x="3" y="13"/>
                      <a:pt x="3" y="14"/>
                      <a:pt x="3" y="14"/>
                    </a:cubicBezTo>
                    <a:cubicBezTo>
                      <a:pt x="2" y="14"/>
                      <a:pt x="1" y="15"/>
                      <a:pt x="2" y="15"/>
                    </a:cubicBezTo>
                    <a:cubicBezTo>
                      <a:pt x="4" y="15"/>
                      <a:pt x="6" y="15"/>
                      <a:pt x="6" y="16"/>
                    </a:cubicBezTo>
                    <a:cubicBezTo>
                      <a:pt x="6" y="17"/>
                      <a:pt x="7" y="17"/>
                      <a:pt x="7" y="17"/>
                    </a:cubicBezTo>
                    <a:cubicBezTo>
                      <a:pt x="8" y="18"/>
                      <a:pt x="9" y="19"/>
                      <a:pt x="9" y="20"/>
                    </a:cubicBezTo>
                    <a:cubicBezTo>
                      <a:pt x="8" y="20"/>
                      <a:pt x="7" y="20"/>
                      <a:pt x="7" y="20"/>
                    </a:cubicBezTo>
                    <a:cubicBezTo>
                      <a:pt x="6" y="21"/>
                      <a:pt x="6" y="21"/>
                      <a:pt x="6" y="21"/>
                    </a:cubicBezTo>
                    <a:cubicBezTo>
                      <a:pt x="6" y="22"/>
                      <a:pt x="6" y="22"/>
                      <a:pt x="6" y="23"/>
                    </a:cubicBezTo>
                    <a:cubicBezTo>
                      <a:pt x="7" y="23"/>
                      <a:pt x="8" y="24"/>
                      <a:pt x="8" y="25"/>
                    </a:cubicBezTo>
                    <a:cubicBezTo>
                      <a:pt x="9" y="25"/>
                      <a:pt x="12" y="28"/>
                      <a:pt x="12" y="28"/>
                    </a:cubicBezTo>
                    <a:cubicBezTo>
                      <a:pt x="13" y="28"/>
                      <a:pt x="14" y="29"/>
                      <a:pt x="14" y="29"/>
                    </a:cubicBezTo>
                    <a:cubicBezTo>
                      <a:pt x="14" y="29"/>
                      <a:pt x="14" y="33"/>
                      <a:pt x="12" y="33"/>
                    </a:cubicBezTo>
                    <a:cubicBezTo>
                      <a:pt x="11" y="34"/>
                      <a:pt x="9" y="34"/>
                      <a:pt x="9" y="34"/>
                    </a:cubicBezTo>
                    <a:cubicBezTo>
                      <a:pt x="9" y="34"/>
                      <a:pt x="8" y="34"/>
                      <a:pt x="9" y="34"/>
                    </a:cubicBezTo>
                    <a:cubicBezTo>
                      <a:pt x="10" y="35"/>
                      <a:pt x="12" y="36"/>
                      <a:pt x="12" y="36"/>
                    </a:cubicBezTo>
                    <a:cubicBezTo>
                      <a:pt x="13" y="37"/>
                      <a:pt x="14" y="38"/>
                      <a:pt x="15" y="38"/>
                    </a:cubicBezTo>
                    <a:cubicBezTo>
                      <a:pt x="15" y="38"/>
                      <a:pt x="22" y="42"/>
                      <a:pt x="22" y="42"/>
                    </a:cubicBezTo>
                    <a:cubicBezTo>
                      <a:pt x="22" y="42"/>
                      <a:pt x="23" y="43"/>
                      <a:pt x="22" y="43"/>
                    </a:cubicBezTo>
                    <a:cubicBezTo>
                      <a:pt x="21" y="43"/>
                      <a:pt x="20" y="44"/>
                      <a:pt x="21" y="45"/>
                    </a:cubicBezTo>
                    <a:cubicBezTo>
                      <a:pt x="22" y="46"/>
                      <a:pt x="25" y="47"/>
                      <a:pt x="23" y="47"/>
                    </a:cubicBezTo>
                    <a:cubicBezTo>
                      <a:pt x="22" y="47"/>
                      <a:pt x="21" y="47"/>
                      <a:pt x="21" y="48"/>
                    </a:cubicBezTo>
                    <a:cubicBezTo>
                      <a:pt x="22" y="49"/>
                      <a:pt x="22" y="50"/>
                      <a:pt x="22" y="50"/>
                    </a:cubicBezTo>
                    <a:cubicBezTo>
                      <a:pt x="22" y="50"/>
                      <a:pt x="23" y="52"/>
                      <a:pt x="23" y="53"/>
                    </a:cubicBezTo>
                    <a:cubicBezTo>
                      <a:pt x="23" y="53"/>
                      <a:pt x="23" y="53"/>
                      <a:pt x="23" y="53"/>
                    </a:cubicBezTo>
                    <a:cubicBezTo>
                      <a:pt x="24" y="52"/>
                      <a:pt x="28" y="48"/>
                      <a:pt x="28" y="48"/>
                    </a:cubicBezTo>
                    <a:cubicBezTo>
                      <a:pt x="29" y="47"/>
                      <a:pt x="34" y="45"/>
                      <a:pt x="34" y="44"/>
                    </a:cubicBezTo>
                    <a:cubicBezTo>
                      <a:pt x="34" y="44"/>
                      <a:pt x="35" y="43"/>
                      <a:pt x="35" y="43"/>
                    </a:cubicBezTo>
                    <a:cubicBezTo>
                      <a:pt x="35" y="43"/>
                      <a:pt x="36" y="43"/>
                      <a:pt x="36" y="43"/>
                    </a:cubicBezTo>
                    <a:cubicBezTo>
                      <a:pt x="36" y="42"/>
                      <a:pt x="41" y="40"/>
                      <a:pt x="42" y="39"/>
                    </a:cubicBezTo>
                    <a:cubicBezTo>
                      <a:pt x="42" y="39"/>
                      <a:pt x="43" y="39"/>
                      <a:pt x="43" y="39"/>
                    </a:cubicBezTo>
                    <a:cubicBezTo>
                      <a:pt x="43" y="39"/>
                      <a:pt x="44" y="38"/>
                      <a:pt x="45" y="39"/>
                    </a:cubicBezTo>
                    <a:cubicBezTo>
                      <a:pt x="45" y="39"/>
                      <a:pt x="46" y="40"/>
                      <a:pt x="47" y="41"/>
                    </a:cubicBezTo>
                    <a:cubicBezTo>
                      <a:pt x="47" y="42"/>
                      <a:pt x="49" y="44"/>
                      <a:pt x="49" y="44"/>
                    </a:cubicBezTo>
                    <a:cubicBezTo>
                      <a:pt x="49" y="44"/>
                      <a:pt x="49" y="44"/>
                      <a:pt x="49" y="45"/>
                    </a:cubicBezTo>
                    <a:cubicBezTo>
                      <a:pt x="48" y="46"/>
                      <a:pt x="47" y="47"/>
                      <a:pt x="47" y="47"/>
                    </a:cubicBezTo>
                    <a:cubicBezTo>
                      <a:pt x="47" y="47"/>
                      <a:pt x="46" y="47"/>
                      <a:pt x="47" y="48"/>
                    </a:cubicBezTo>
                    <a:cubicBezTo>
                      <a:pt x="48" y="48"/>
                      <a:pt x="49" y="50"/>
                      <a:pt x="49" y="50"/>
                    </a:cubicBezTo>
                    <a:cubicBezTo>
                      <a:pt x="49" y="50"/>
                      <a:pt x="49" y="50"/>
                      <a:pt x="49" y="50"/>
                    </a:cubicBezTo>
                    <a:cubicBezTo>
                      <a:pt x="48" y="51"/>
                      <a:pt x="45" y="53"/>
                      <a:pt x="45" y="53"/>
                    </a:cubicBezTo>
                    <a:cubicBezTo>
                      <a:pt x="45" y="53"/>
                      <a:pt x="44" y="53"/>
                      <a:pt x="45" y="54"/>
                    </a:cubicBezTo>
                    <a:cubicBezTo>
                      <a:pt x="46" y="54"/>
                      <a:pt x="48" y="55"/>
                      <a:pt x="48" y="56"/>
                    </a:cubicBezTo>
                    <a:cubicBezTo>
                      <a:pt x="48" y="56"/>
                      <a:pt x="48" y="57"/>
                      <a:pt x="49" y="57"/>
                    </a:cubicBezTo>
                    <a:cubicBezTo>
                      <a:pt x="49" y="57"/>
                      <a:pt x="51" y="58"/>
                      <a:pt x="51" y="58"/>
                    </a:cubicBezTo>
                    <a:cubicBezTo>
                      <a:pt x="51" y="58"/>
                      <a:pt x="52" y="59"/>
                      <a:pt x="52" y="59"/>
                    </a:cubicBezTo>
                    <a:cubicBezTo>
                      <a:pt x="52" y="60"/>
                      <a:pt x="53" y="61"/>
                      <a:pt x="53" y="61"/>
                    </a:cubicBezTo>
                    <a:cubicBezTo>
                      <a:pt x="53" y="61"/>
                      <a:pt x="53" y="61"/>
                      <a:pt x="54" y="61"/>
                    </a:cubicBezTo>
                    <a:cubicBezTo>
                      <a:pt x="54" y="61"/>
                      <a:pt x="57" y="61"/>
                      <a:pt x="58" y="61"/>
                    </a:cubicBezTo>
                    <a:cubicBezTo>
                      <a:pt x="58" y="59"/>
                      <a:pt x="58" y="58"/>
                      <a:pt x="58" y="57"/>
                    </a:cubicBezTo>
                    <a:cubicBezTo>
                      <a:pt x="58" y="54"/>
                      <a:pt x="58" y="48"/>
                      <a:pt x="59" y="48"/>
                    </a:cubicBezTo>
                    <a:cubicBezTo>
                      <a:pt x="60" y="48"/>
                      <a:pt x="61" y="48"/>
                      <a:pt x="61" y="50"/>
                    </a:cubicBezTo>
                    <a:cubicBezTo>
                      <a:pt x="61" y="51"/>
                      <a:pt x="62" y="51"/>
                      <a:pt x="62" y="49"/>
                    </a:cubicBezTo>
                    <a:cubicBezTo>
                      <a:pt x="63" y="46"/>
                      <a:pt x="63" y="45"/>
                      <a:pt x="64" y="45"/>
                    </a:cubicBezTo>
                    <a:cubicBezTo>
                      <a:pt x="65" y="45"/>
                      <a:pt x="66" y="46"/>
                      <a:pt x="65" y="44"/>
                    </a:cubicBezTo>
                    <a:cubicBezTo>
                      <a:pt x="65" y="42"/>
                      <a:pt x="64" y="41"/>
                      <a:pt x="65" y="39"/>
                    </a:cubicBezTo>
                    <a:cubicBezTo>
                      <a:pt x="66" y="36"/>
                      <a:pt x="68" y="29"/>
                      <a:pt x="70" y="28"/>
                    </a:cubicBezTo>
                    <a:cubicBezTo>
                      <a:pt x="72" y="27"/>
                      <a:pt x="75" y="27"/>
                      <a:pt x="77" y="27"/>
                    </a:cubicBezTo>
                    <a:cubicBezTo>
                      <a:pt x="78" y="28"/>
                      <a:pt x="82" y="30"/>
                      <a:pt x="79" y="27"/>
                    </a:cubicBezTo>
                    <a:cubicBezTo>
                      <a:pt x="77" y="24"/>
                      <a:pt x="75" y="23"/>
                      <a:pt x="74" y="23"/>
                    </a:cubicBezTo>
                    <a:cubicBezTo>
                      <a:pt x="73" y="23"/>
                      <a:pt x="72" y="24"/>
                      <a:pt x="71" y="23"/>
                    </a:cubicBezTo>
                    <a:cubicBezTo>
                      <a:pt x="69" y="22"/>
                      <a:pt x="63" y="16"/>
                      <a:pt x="61" y="11"/>
                    </a:cubicBezTo>
                    <a:cubicBezTo>
                      <a:pt x="59" y="6"/>
                      <a:pt x="56" y="3"/>
                      <a:pt x="53" y="1"/>
                    </a:cubicBezTo>
                    <a:cubicBezTo>
                      <a:pt x="53" y="2"/>
                      <a:pt x="52" y="3"/>
                      <a:pt x="52" y="3"/>
                    </a:cubicBezTo>
                    <a:cubicBezTo>
                      <a:pt x="52" y="3"/>
                      <a:pt x="46" y="8"/>
                      <a:pt x="45" y="8"/>
                    </a:cubicBezTo>
                    <a:cubicBezTo>
                      <a:pt x="45" y="9"/>
                      <a:pt x="43" y="11"/>
                      <a:pt x="43" y="12"/>
                    </a:cubicBezTo>
                    <a:cubicBezTo>
                      <a:pt x="42" y="12"/>
                      <a:pt x="41" y="12"/>
                      <a:pt x="41" y="12"/>
                    </a:cubicBezTo>
                    <a:cubicBezTo>
                      <a:pt x="40" y="13"/>
                      <a:pt x="37" y="11"/>
                      <a:pt x="36" y="11"/>
                    </a:cubicBezTo>
                    <a:cubicBezTo>
                      <a:pt x="35" y="11"/>
                      <a:pt x="34" y="10"/>
                      <a:pt x="34" y="10"/>
                    </a:cubicBezTo>
                    <a:cubicBezTo>
                      <a:pt x="33" y="9"/>
                      <a:pt x="33" y="8"/>
                      <a:pt x="33" y="8"/>
                    </a:cubicBezTo>
                    <a:cubicBezTo>
                      <a:pt x="33" y="8"/>
                      <a:pt x="31" y="6"/>
                      <a:pt x="30" y="6"/>
                    </a:cubicBezTo>
                    <a:cubicBezTo>
                      <a:pt x="30" y="6"/>
                      <a:pt x="27" y="2"/>
                      <a:pt x="26" y="1"/>
                    </a:cubicBezTo>
                    <a:cubicBezTo>
                      <a:pt x="26" y="1"/>
                      <a:pt x="26" y="1"/>
                      <a:pt x="26" y="1"/>
                    </a:cubicBezTo>
                    <a:cubicBezTo>
                      <a:pt x="26" y="1"/>
                      <a:pt x="24" y="0"/>
                      <a:pt x="23" y="0"/>
                    </a:cubicBezTo>
                    <a:cubicBezTo>
                      <a:pt x="22" y="0"/>
                      <a:pt x="22" y="0"/>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584">
                <a:extLst>
                  <a:ext uri="{FF2B5EF4-FFF2-40B4-BE49-F238E27FC236}">
                    <a16:creationId xmlns:a16="http://schemas.microsoft.com/office/drawing/2014/main" id="{1C564588-A838-494D-9BC7-AC2C1EA1A562}"/>
                  </a:ext>
                </a:extLst>
              </p:cNvPr>
              <p:cNvSpPr>
                <a:spLocks/>
              </p:cNvSpPr>
              <p:nvPr/>
            </p:nvSpPr>
            <p:spPr bwMode="auto">
              <a:xfrm>
                <a:off x="4423" y="1827"/>
                <a:ext cx="28" cy="22"/>
              </a:xfrm>
              <a:custGeom>
                <a:avLst/>
                <a:gdLst>
                  <a:gd name="T0" fmla="*/ 5 w 20"/>
                  <a:gd name="T1" fmla="*/ 8 h 16"/>
                  <a:gd name="T2" fmla="*/ 10 w 20"/>
                  <a:gd name="T3" fmla="*/ 13 h 16"/>
                  <a:gd name="T4" fmla="*/ 11 w 20"/>
                  <a:gd name="T5" fmla="*/ 13 h 16"/>
                  <a:gd name="T6" fmla="*/ 20 w 20"/>
                  <a:gd name="T7" fmla="*/ 16 h 16"/>
                  <a:gd name="T8" fmla="*/ 20 w 20"/>
                  <a:gd name="T9" fmla="*/ 16 h 16"/>
                  <a:gd name="T10" fmla="*/ 18 w 20"/>
                  <a:gd name="T11" fmla="*/ 9 h 16"/>
                  <a:gd name="T12" fmla="*/ 17 w 20"/>
                  <a:gd name="T13" fmla="*/ 8 h 16"/>
                  <a:gd name="T14" fmla="*/ 15 w 20"/>
                  <a:gd name="T15" fmla="*/ 7 h 16"/>
                  <a:gd name="T16" fmla="*/ 14 w 20"/>
                  <a:gd name="T17" fmla="*/ 6 h 16"/>
                  <a:gd name="T18" fmla="*/ 13 w 20"/>
                  <a:gd name="T19" fmla="*/ 3 h 16"/>
                  <a:gd name="T20" fmla="*/ 13 w 20"/>
                  <a:gd name="T21" fmla="*/ 3 h 16"/>
                  <a:gd name="T22" fmla="*/ 10 w 20"/>
                  <a:gd name="T23" fmla="*/ 4 h 16"/>
                  <a:gd name="T24" fmla="*/ 8 w 20"/>
                  <a:gd name="T25" fmla="*/ 3 h 16"/>
                  <a:gd name="T26" fmla="*/ 4 w 20"/>
                  <a:gd name="T27" fmla="*/ 0 h 16"/>
                  <a:gd name="T28" fmla="*/ 4 w 20"/>
                  <a:gd name="T29" fmla="*/ 0 h 16"/>
                  <a:gd name="T30" fmla="*/ 0 w 20"/>
                  <a:gd name="T31" fmla="*/ 1 h 16"/>
                  <a:gd name="T32" fmla="*/ 0 w 20"/>
                  <a:gd name="T33" fmla="*/ 1 h 16"/>
                  <a:gd name="T34" fmla="*/ 0 w 20"/>
                  <a:gd name="T35" fmla="*/ 2 h 16"/>
                  <a:gd name="T36" fmla="*/ 1 w 20"/>
                  <a:gd name="T37" fmla="*/ 3 h 16"/>
                  <a:gd name="T38" fmla="*/ 5 w 20"/>
                  <a:gd name="T3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6">
                    <a:moveTo>
                      <a:pt x="5" y="8"/>
                    </a:moveTo>
                    <a:cubicBezTo>
                      <a:pt x="6" y="9"/>
                      <a:pt x="9" y="13"/>
                      <a:pt x="10" y="13"/>
                    </a:cubicBezTo>
                    <a:cubicBezTo>
                      <a:pt x="10" y="13"/>
                      <a:pt x="10" y="13"/>
                      <a:pt x="11" y="13"/>
                    </a:cubicBezTo>
                    <a:cubicBezTo>
                      <a:pt x="11" y="14"/>
                      <a:pt x="19" y="15"/>
                      <a:pt x="20" y="16"/>
                    </a:cubicBezTo>
                    <a:cubicBezTo>
                      <a:pt x="20" y="16"/>
                      <a:pt x="20" y="16"/>
                      <a:pt x="20" y="16"/>
                    </a:cubicBezTo>
                    <a:cubicBezTo>
                      <a:pt x="19" y="13"/>
                      <a:pt x="18" y="10"/>
                      <a:pt x="18" y="9"/>
                    </a:cubicBezTo>
                    <a:cubicBezTo>
                      <a:pt x="18" y="8"/>
                      <a:pt x="17" y="8"/>
                      <a:pt x="17" y="8"/>
                    </a:cubicBezTo>
                    <a:cubicBezTo>
                      <a:pt x="17" y="8"/>
                      <a:pt x="16" y="7"/>
                      <a:pt x="15" y="7"/>
                    </a:cubicBezTo>
                    <a:cubicBezTo>
                      <a:pt x="15" y="7"/>
                      <a:pt x="14" y="6"/>
                      <a:pt x="14" y="6"/>
                    </a:cubicBezTo>
                    <a:cubicBezTo>
                      <a:pt x="14" y="6"/>
                      <a:pt x="13" y="4"/>
                      <a:pt x="13" y="3"/>
                    </a:cubicBezTo>
                    <a:cubicBezTo>
                      <a:pt x="13" y="3"/>
                      <a:pt x="13" y="3"/>
                      <a:pt x="13" y="3"/>
                    </a:cubicBezTo>
                    <a:cubicBezTo>
                      <a:pt x="13" y="3"/>
                      <a:pt x="11" y="4"/>
                      <a:pt x="10" y="4"/>
                    </a:cubicBezTo>
                    <a:cubicBezTo>
                      <a:pt x="10" y="4"/>
                      <a:pt x="8" y="3"/>
                      <a:pt x="8" y="3"/>
                    </a:cubicBezTo>
                    <a:cubicBezTo>
                      <a:pt x="7" y="3"/>
                      <a:pt x="5" y="0"/>
                      <a:pt x="4" y="0"/>
                    </a:cubicBezTo>
                    <a:cubicBezTo>
                      <a:pt x="4" y="0"/>
                      <a:pt x="4" y="0"/>
                      <a:pt x="4" y="0"/>
                    </a:cubicBezTo>
                    <a:cubicBezTo>
                      <a:pt x="0" y="1"/>
                      <a:pt x="0" y="1"/>
                      <a:pt x="0" y="1"/>
                    </a:cubicBezTo>
                    <a:cubicBezTo>
                      <a:pt x="0" y="1"/>
                      <a:pt x="0" y="1"/>
                      <a:pt x="0" y="1"/>
                    </a:cubicBezTo>
                    <a:cubicBezTo>
                      <a:pt x="0" y="1"/>
                      <a:pt x="0" y="2"/>
                      <a:pt x="0" y="2"/>
                    </a:cubicBezTo>
                    <a:cubicBezTo>
                      <a:pt x="0" y="2"/>
                      <a:pt x="1" y="3"/>
                      <a:pt x="1" y="3"/>
                    </a:cubicBezTo>
                    <a:cubicBezTo>
                      <a:pt x="2" y="5"/>
                      <a:pt x="5" y="8"/>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585">
                <a:extLst>
                  <a:ext uri="{FF2B5EF4-FFF2-40B4-BE49-F238E27FC236}">
                    <a16:creationId xmlns:a16="http://schemas.microsoft.com/office/drawing/2014/main" id="{A1F3B1BE-784B-4C4B-8956-0A1F68F91881}"/>
                  </a:ext>
                </a:extLst>
              </p:cNvPr>
              <p:cNvSpPr>
                <a:spLocks/>
              </p:cNvSpPr>
              <p:nvPr/>
            </p:nvSpPr>
            <p:spPr bwMode="auto">
              <a:xfrm>
                <a:off x="4396" y="1790"/>
                <a:ext cx="66" cy="59"/>
              </a:xfrm>
              <a:custGeom>
                <a:avLst/>
                <a:gdLst>
                  <a:gd name="T0" fmla="*/ 24 w 48"/>
                  <a:gd name="T1" fmla="*/ 27 h 43"/>
                  <a:gd name="T2" fmla="*/ 28 w 48"/>
                  <a:gd name="T3" fmla="*/ 30 h 43"/>
                  <a:gd name="T4" fmla="*/ 30 w 48"/>
                  <a:gd name="T5" fmla="*/ 31 h 43"/>
                  <a:gd name="T6" fmla="*/ 33 w 48"/>
                  <a:gd name="T7" fmla="*/ 30 h 43"/>
                  <a:gd name="T8" fmla="*/ 33 w 48"/>
                  <a:gd name="T9" fmla="*/ 30 h 43"/>
                  <a:gd name="T10" fmla="*/ 34 w 48"/>
                  <a:gd name="T11" fmla="*/ 33 h 43"/>
                  <a:gd name="T12" fmla="*/ 35 w 48"/>
                  <a:gd name="T13" fmla="*/ 34 h 43"/>
                  <a:gd name="T14" fmla="*/ 37 w 48"/>
                  <a:gd name="T15" fmla="*/ 35 h 43"/>
                  <a:gd name="T16" fmla="*/ 38 w 48"/>
                  <a:gd name="T17" fmla="*/ 36 h 43"/>
                  <a:gd name="T18" fmla="*/ 40 w 48"/>
                  <a:gd name="T19" fmla="*/ 43 h 43"/>
                  <a:gd name="T20" fmla="*/ 41 w 48"/>
                  <a:gd name="T21" fmla="*/ 42 h 43"/>
                  <a:gd name="T22" fmla="*/ 45 w 48"/>
                  <a:gd name="T23" fmla="*/ 42 h 43"/>
                  <a:gd name="T24" fmla="*/ 46 w 48"/>
                  <a:gd name="T25" fmla="*/ 42 h 43"/>
                  <a:gd name="T26" fmla="*/ 45 w 48"/>
                  <a:gd name="T27" fmla="*/ 39 h 43"/>
                  <a:gd name="T28" fmla="*/ 44 w 48"/>
                  <a:gd name="T29" fmla="*/ 37 h 43"/>
                  <a:gd name="T30" fmla="*/ 46 w 48"/>
                  <a:gd name="T31" fmla="*/ 36 h 43"/>
                  <a:gd name="T32" fmla="*/ 44 w 48"/>
                  <a:gd name="T33" fmla="*/ 34 h 43"/>
                  <a:gd name="T34" fmla="*/ 45 w 48"/>
                  <a:gd name="T35" fmla="*/ 32 h 43"/>
                  <a:gd name="T36" fmla="*/ 45 w 48"/>
                  <a:gd name="T37" fmla="*/ 31 h 43"/>
                  <a:gd name="T38" fmla="*/ 38 w 48"/>
                  <a:gd name="T39" fmla="*/ 27 h 43"/>
                  <a:gd name="T40" fmla="*/ 35 w 48"/>
                  <a:gd name="T41" fmla="*/ 25 h 43"/>
                  <a:gd name="T42" fmla="*/ 32 w 48"/>
                  <a:gd name="T43" fmla="*/ 23 h 43"/>
                  <a:gd name="T44" fmla="*/ 32 w 48"/>
                  <a:gd name="T45" fmla="*/ 23 h 43"/>
                  <a:gd name="T46" fmla="*/ 35 w 48"/>
                  <a:gd name="T47" fmla="*/ 22 h 43"/>
                  <a:gd name="T48" fmla="*/ 37 w 48"/>
                  <a:gd name="T49" fmla="*/ 18 h 43"/>
                  <a:gd name="T50" fmla="*/ 35 w 48"/>
                  <a:gd name="T51" fmla="*/ 17 h 43"/>
                  <a:gd name="T52" fmla="*/ 31 w 48"/>
                  <a:gd name="T53" fmla="*/ 14 h 43"/>
                  <a:gd name="T54" fmla="*/ 29 w 48"/>
                  <a:gd name="T55" fmla="*/ 12 h 43"/>
                  <a:gd name="T56" fmla="*/ 29 w 48"/>
                  <a:gd name="T57" fmla="*/ 10 h 43"/>
                  <a:gd name="T58" fmla="*/ 30 w 48"/>
                  <a:gd name="T59" fmla="*/ 9 h 43"/>
                  <a:gd name="T60" fmla="*/ 32 w 48"/>
                  <a:gd name="T61" fmla="*/ 9 h 43"/>
                  <a:gd name="T62" fmla="*/ 30 w 48"/>
                  <a:gd name="T63" fmla="*/ 6 h 43"/>
                  <a:gd name="T64" fmla="*/ 29 w 48"/>
                  <a:gd name="T65" fmla="*/ 5 h 43"/>
                  <a:gd name="T66" fmla="*/ 25 w 48"/>
                  <a:gd name="T67" fmla="*/ 4 h 43"/>
                  <a:gd name="T68" fmla="*/ 26 w 48"/>
                  <a:gd name="T69" fmla="*/ 3 h 43"/>
                  <a:gd name="T70" fmla="*/ 26 w 48"/>
                  <a:gd name="T71" fmla="*/ 2 h 43"/>
                  <a:gd name="T72" fmla="*/ 23 w 48"/>
                  <a:gd name="T73" fmla="*/ 0 h 43"/>
                  <a:gd name="T74" fmla="*/ 22 w 48"/>
                  <a:gd name="T75" fmla="*/ 1 h 43"/>
                  <a:gd name="T76" fmla="*/ 21 w 48"/>
                  <a:gd name="T77" fmla="*/ 1 h 43"/>
                  <a:gd name="T78" fmla="*/ 15 w 48"/>
                  <a:gd name="T79" fmla="*/ 1 h 43"/>
                  <a:gd name="T80" fmla="*/ 11 w 48"/>
                  <a:gd name="T81" fmla="*/ 2 h 43"/>
                  <a:gd name="T82" fmla="*/ 8 w 48"/>
                  <a:gd name="T83" fmla="*/ 2 h 43"/>
                  <a:gd name="T84" fmla="*/ 0 w 48"/>
                  <a:gd name="T85" fmla="*/ 3 h 43"/>
                  <a:gd name="T86" fmla="*/ 1 w 48"/>
                  <a:gd name="T87" fmla="*/ 4 h 43"/>
                  <a:gd name="T88" fmla="*/ 3 w 48"/>
                  <a:gd name="T89" fmla="*/ 6 h 43"/>
                  <a:gd name="T90" fmla="*/ 3 w 48"/>
                  <a:gd name="T91" fmla="*/ 12 h 43"/>
                  <a:gd name="T92" fmla="*/ 3 w 48"/>
                  <a:gd name="T93" fmla="*/ 12 h 43"/>
                  <a:gd name="T94" fmla="*/ 2 w 48"/>
                  <a:gd name="T95" fmla="*/ 14 h 43"/>
                  <a:gd name="T96" fmla="*/ 2 w 48"/>
                  <a:gd name="T97" fmla="*/ 15 h 43"/>
                  <a:gd name="T98" fmla="*/ 4 w 48"/>
                  <a:gd name="T99" fmla="*/ 17 h 43"/>
                  <a:gd name="T100" fmla="*/ 3 w 48"/>
                  <a:gd name="T101" fmla="*/ 18 h 43"/>
                  <a:gd name="T102" fmla="*/ 3 w 48"/>
                  <a:gd name="T103" fmla="*/ 20 h 43"/>
                  <a:gd name="T104" fmla="*/ 6 w 48"/>
                  <a:gd name="T105" fmla="*/ 22 h 43"/>
                  <a:gd name="T106" fmla="*/ 13 w 48"/>
                  <a:gd name="T107" fmla="*/ 22 h 43"/>
                  <a:gd name="T108" fmla="*/ 14 w 48"/>
                  <a:gd name="T109" fmla="*/ 23 h 43"/>
                  <a:gd name="T110" fmla="*/ 19 w 48"/>
                  <a:gd name="T111" fmla="*/ 27 h 43"/>
                  <a:gd name="T112" fmla="*/ 20 w 48"/>
                  <a:gd name="T113" fmla="*/ 28 h 43"/>
                  <a:gd name="T114" fmla="*/ 24 w 48"/>
                  <a:gd name="T115" fmla="*/ 27 h 43"/>
                  <a:gd name="T116" fmla="*/ 24 w 48"/>
                  <a:gd name="T11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 h="43">
                    <a:moveTo>
                      <a:pt x="24" y="27"/>
                    </a:moveTo>
                    <a:cubicBezTo>
                      <a:pt x="25" y="27"/>
                      <a:pt x="27" y="30"/>
                      <a:pt x="28" y="30"/>
                    </a:cubicBezTo>
                    <a:cubicBezTo>
                      <a:pt x="28" y="30"/>
                      <a:pt x="30" y="31"/>
                      <a:pt x="30" y="31"/>
                    </a:cubicBezTo>
                    <a:cubicBezTo>
                      <a:pt x="31" y="31"/>
                      <a:pt x="33" y="30"/>
                      <a:pt x="33" y="30"/>
                    </a:cubicBezTo>
                    <a:cubicBezTo>
                      <a:pt x="33" y="30"/>
                      <a:pt x="33" y="30"/>
                      <a:pt x="33" y="30"/>
                    </a:cubicBezTo>
                    <a:cubicBezTo>
                      <a:pt x="33" y="31"/>
                      <a:pt x="34" y="33"/>
                      <a:pt x="34" y="33"/>
                    </a:cubicBezTo>
                    <a:cubicBezTo>
                      <a:pt x="34" y="33"/>
                      <a:pt x="35" y="34"/>
                      <a:pt x="35" y="34"/>
                    </a:cubicBezTo>
                    <a:cubicBezTo>
                      <a:pt x="36" y="34"/>
                      <a:pt x="37" y="35"/>
                      <a:pt x="37" y="35"/>
                    </a:cubicBezTo>
                    <a:cubicBezTo>
                      <a:pt x="37" y="35"/>
                      <a:pt x="38" y="35"/>
                      <a:pt x="38" y="36"/>
                    </a:cubicBezTo>
                    <a:cubicBezTo>
                      <a:pt x="38" y="37"/>
                      <a:pt x="39" y="40"/>
                      <a:pt x="40" y="43"/>
                    </a:cubicBezTo>
                    <a:cubicBezTo>
                      <a:pt x="40" y="43"/>
                      <a:pt x="41" y="42"/>
                      <a:pt x="41" y="42"/>
                    </a:cubicBezTo>
                    <a:cubicBezTo>
                      <a:pt x="42" y="42"/>
                      <a:pt x="44" y="42"/>
                      <a:pt x="45" y="42"/>
                    </a:cubicBezTo>
                    <a:cubicBezTo>
                      <a:pt x="45" y="42"/>
                      <a:pt x="45" y="42"/>
                      <a:pt x="46" y="42"/>
                    </a:cubicBezTo>
                    <a:cubicBezTo>
                      <a:pt x="46" y="41"/>
                      <a:pt x="45" y="39"/>
                      <a:pt x="45" y="39"/>
                    </a:cubicBezTo>
                    <a:cubicBezTo>
                      <a:pt x="45" y="39"/>
                      <a:pt x="45" y="38"/>
                      <a:pt x="44" y="37"/>
                    </a:cubicBezTo>
                    <a:cubicBezTo>
                      <a:pt x="44" y="36"/>
                      <a:pt x="45" y="36"/>
                      <a:pt x="46" y="36"/>
                    </a:cubicBezTo>
                    <a:cubicBezTo>
                      <a:pt x="48" y="36"/>
                      <a:pt x="45" y="35"/>
                      <a:pt x="44" y="34"/>
                    </a:cubicBezTo>
                    <a:cubicBezTo>
                      <a:pt x="43" y="33"/>
                      <a:pt x="44" y="32"/>
                      <a:pt x="45" y="32"/>
                    </a:cubicBezTo>
                    <a:cubicBezTo>
                      <a:pt x="46" y="32"/>
                      <a:pt x="45" y="31"/>
                      <a:pt x="45" y="31"/>
                    </a:cubicBezTo>
                    <a:cubicBezTo>
                      <a:pt x="45" y="31"/>
                      <a:pt x="38" y="27"/>
                      <a:pt x="38" y="27"/>
                    </a:cubicBezTo>
                    <a:cubicBezTo>
                      <a:pt x="37" y="27"/>
                      <a:pt x="36" y="26"/>
                      <a:pt x="35" y="25"/>
                    </a:cubicBezTo>
                    <a:cubicBezTo>
                      <a:pt x="35" y="25"/>
                      <a:pt x="33" y="24"/>
                      <a:pt x="32" y="23"/>
                    </a:cubicBezTo>
                    <a:cubicBezTo>
                      <a:pt x="31" y="23"/>
                      <a:pt x="32" y="23"/>
                      <a:pt x="32" y="23"/>
                    </a:cubicBezTo>
                    <a:cubicBezTo>
                      <a:pt x="32" y="23"/>
                      <a:pt x="34" y="23"/>
                      <a:pt x="35" y="22"/>
                    </a:cubicBezTo>
                    <a:cubicBezTo>
                      <a:pt x="37" y="22"/>
                      <a:pt x="37" y="18"/>
                      <a:pt x="37" y="18"/>
                    </a:cubicBezTo>
                    <a:cubicBezTo>
                      <a:pt x="37" y="18"/>
                      <a:pt x="36" y="17"/>
                      <a:pt x="35" y="17"/>
                    </a:cubicBezTo>
                    <a:cubicBezTo>
                      <a:pt x="35" y="17"/>
                      <a:pt x="32" y="14"/>
                      <a:pt x="31" y="14"/>
                    </a:cubicBezTo>
                    <a:cubicBezTo>
                      <a:pt x="31" y="13"/>
                      <a:pt x="30" y="12"/>
                      <a:pt x="29" y="12"/>
                    </a:cubicBezTo>
                    <a:cubicBezTo>
                      <a:pt x="29" y="11"/>
                      <a:pt x="29" y="11"/>
                      <a:pt x="29" y="10"/>
                    </a:cubicBezTo>
                    <a:cubicBezTo>
                      <a:pt x="29" y="10"/>
                      <a:pt x="29" y="10"/>
                      <a:pt x="30" y="9"/>
                    </a:cubicBezTo>
                    <a:cubicBezTo>
                      <a:pt x="30" y="9"/>
                      <a:pt x="31" y="9"/>
                      <a:pt x="32" y="9"/>
                    </a:cubicBezTo>
                    <a:cubicBezTo>
                      <a:pt x="32" y="8"/>
                      <a:pt x="31" y="7"/>
                      <a:pt x="30" y="6"/>
                    </a:cubicBezTo>
                    <a:cubicBezTo>
                      <a:pt x="30" y="6"/>
                      <a:pt x="29" y="6"/>
                      <a:pt x="29" y="5"/>
                    </a:cubicBezTo>
                    <a:cubicBezTo>
                      <a:pt x="29" y="4"/>
                      <a:pt x="27" y="4"/>
                      <a:pt x="25" y="4"/>
                    </a:cubicBezTo>
                    <a:cubicBezTo>
                      <a:pt x="24" y="4"/>
                      <a:pt x="25" y="3"/>
                      <a:pt x="26" y="3"/>
                    </a:cubicBezTo>
                    <a:cubicBezTo>
                      <a:pt x="26" y="3"/>
                      <a:pt x="26" y="2"/>
                      <a:pt x="26" y="2"/>
                    </a:cubicBezTo>
                    <a:cubicBezTo>
                      <a:pt x="23" y="0"/>
                      <a:pt x="23" y="0"/>
                      <a:pt x="23" y="0"/>
                    </a:cubicBezTo>
                    <a:cubicBezTo>
                      <a:pt x="23" y="0"/>
                      <a:pt x="22" y="1"/>
                      <a:pt x="22" y="1"/>
                    </a:cubicBezTo>
                    <a:cubicBezTo>
                      <a:pt x="21" y="1"/>
                      <a:pt x="21" y="1"/>
                      <a:pt x="21" y="1"/>
                    </a:cubicBezTo>
                    <a:cubicBezTo>
                      <a:pt x="21" y="1"/>
                      <a:pt x="15" y="1"/>
                      <a:pt x="15" y="1"/>
                    </a:cubicBezTo>
                    <a:cubicBezTo>
                      <a:pt x="14" y="1"/>
                      <a:pt x="11" y="1"/>
                      <a:pt x="11" y="2"/>
                    </a:cubicBezTo>
                    <a:cubicBezTo>
                      <a:pt x="10" y="2"/>
                      <a:pt x="8" y="2"/>
                      <a:pt x="8" y="2"/>
                    </a:cubicBezTo>
                    <a:cubicBezTo>
                      <a:pt x="0" y="3"/>
                      <a:pt x="0" y="3"/>
                      <a:pt x="0" y="3"/>
                    </a:cubicBezTo>
                    <a:cubicBezTo>
                      <a:pt x="0" y="3"/>
                      <a:pt x="1" y="4"/>
                      <a:pt x="1" y="4"/>
                    </a:cubicBezTo>
                    <a:cubicBezTo>
                      <a:pt x="2" y="4"/>
                      <a:pt x="3" y="6"/>
                      <a:pt x="3" y="6"/>
                    </a:cubicBezTo>
                    <a:cubicBezTo>
                      <a:pt x="3" y="7"/>
                      <a:pt x="3" y="12"/>
                      <a:pt x="3" y="12"/>
                    </a:cubicBezTo>
                    <a:cubicBezTo>
                      <a:pt x="3" y="12"/>
                      <a:pt x="3" y="12"/>
                      <a:pt x="3" y="12"/>
                    </a:cubicBezTo>
                    <a:cubicBezTo>
                      <a:pt x="3" y="13"/>
                      <a:pt x="2" y="14"/>
                      <a:pt x="2" y="14"/>
                    </a:cubicBezTo>
                    <a:cubicBezTo>
                      <a:pt x="2" y="14"/>
                      <a:pt x="2" y="14"/>
                      <a:pt x="2" y="15"/>
                    </a:cubicBezTo>
                    <a:cubicBezTo>
                      <a:pt x="3" y="16"/>
                      <a:pt x="4" y="17"/>
                      <a:pt x="4" y="17"/>
                    </a:cubicBezTo>
                    <a:cubicBezTo>
                      <a:pt x="4" y="17"/>
                      <a:pt x="4" y="18"/>
                      <a:pt x="3" y="18"/>
                    </a:cubicBezTo>
                    <a:cubicBezTo>
                      <a:pt x="3" y="19"/>
                      <a:pt x="3" y="20"/>
                      <a:pt x="3" y="20"/>
                    </a:cubicBezTo>
                    <a:cubicBezTo>
                      <a:pt x="4" y="21"/>
                      <a:pt x="5" y="22"/>
                      <a:pt x="6" y="22"/>
                    </a:cubicBezTo>
                    <a:cubicBezTo>
                      <a:pt x="7" y="22"/>
                      <a:pt x="13" y="22"/>
                      <a:pt x="13" y="22"/>
                    </a:cubicBezTo>
                    <a:cubicBezTo>
                      <a:pt x="13" y="22"/>
                      <a:pt x="14" y="23"/>
                      <a:pt x="14" y="23"/>
                    </a:cubicBezTo>
                    <a:cubicBezTo>
                      <a:pt x="14" y="23"/>
                      <a:pt x="19" y="27"/>
                      <a:pt x="19" y="27"/>
                    </a:cubicBezTo>
                    <a:cubicBezTo>
                      <a:pt x="19" y="27"/>
                      <a:pt x="19" y="27"/>
                      <a:pt x="20" y="28"/>
                    </a:cubicBezTo>
                    <a:cubicBezTo>
                      <a:pt x="24" y="27"/>
                      <a:pt x="24" y="27"/>
                      <a:pt x="24" y="27"/>
                    </a:cubicBezTo>
                    <a:cubicBezTo>
                      <a:pt x="24" y="27"/>
                      <a:pt x="24" y="27"/>
                      <a:pt x="24"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586">
                <a:extLst>
                  <a:ext uri="{FF2B5EF4-FFF2-40B4-BE49-F238E27FC236}">
                    <a16:creationId xmlns:a16="http://schemas.microsoft.com/office/drawing/2014/main" id="{9F7E324C-4570-4C0C-8B5C-822E387EC72C}"/>
                  </a:ext>
                </a:extLst>
              </p:cNvPr>
              <p:cNvSpPr>
                <a:spLocks/>
              </p:cNvSpPr>
              <p:nvPr/>
            </p:nvSpPr>
            <p:spPr bwMode="auto">
              <a:xfrm>
                <a:off x="4325" y="1734"/>
                <a:ext cx="136" cy="60"/>
              </a:xfrm>
              <a:custGeom>
                <a:avLst/>
                <a:gdLst>
                  <a:gd name="T0" fmla="*/ 78 w 98"/>
                  <a:gd name="T1" fmla="*/ 38 h 44"/>
                  <a:gd name="T2" fmla="*/ 82 w 98"/>
                  <a:gd name="T3" fmla="*/ 39 h 44"/>
                  <a:gd name="T4" fmla="*/ 86 w 98"/>
                  <a:gd name="T5" fmla="*/ 42 h 44"/>
                  <a:gd name="T6" fmla="*/ 98 w 98"/>
                  <a:gd name="T7" fmla="*/ 43 h 44"/>
                  <a:gd name="T8" fmla="*/ 98 w 98"/>
                  <a:gd name="T9" fmla="*/ 39 h 44"/>
                  <a:gd name="T10" fmla="*/ 93 w 98"/>
                  <a:gd name="T11" fmla="*/ 35 h 44"/>
                  <a:gd name="T12" fmla="*/ 95 w 98"/>
                  <a:gd name="T13" fmla="*/ 31 h 44"/>
                  <a:gd name="T14" fmla="*/ 93 w 98"/>
                  <a:gd name="T15" fmla="*/ 29 h 44"/>
                  <a:gd name="T16" fmla="*/ 90 w 98"/>
                  <a:gd name="T17" fmla="*/ 28 h 44"/>
                  <a:gd name="T18" fmla="*/ 84 w 98"/>
                  <a:gd name="T19" fmla="*/ 24 h 44"/>
                  <a:gd name="T20" fmla="*/ 85 w 98"/>
                  <a:gd name="T21" fmla="*/ 20 h 44"/>
                  <a:gd name="T22" fmla="*/ 75 w 98"/>
                  <a:gd name="T23" fmla="*/ 16 h 44"/>
                  <a:gd name="T24" fmla="*/ 71 w 98"/>
                  <a:gd name="T25" fmla="*/ 16 h 44"/>
                  <a:gd name="T26" fmla="*/ 69 w 98"/>
                  <a:gd name="T27" fmla="*/ 16 h 44"/>
                  <a:gd name="T28" fmla="*/ 64 w 98"/>
                  <a:gd name="T29" fmla="*/ 15 h 44"/>
                  <a:gd name="T30" fmla="*/ 60 w 98"/>
                  <a:gd name="T31" fmla="*/ 18 h 44"/>
                  <a:gd name="T32" fmla="*/ 56 w 98"/>
                  <a:gd name="T33" fmla="*/ 17 h 44"/>
                  <a:gd name="T34" fmla="*/ 56 w 98"/>
                  <a:gd name="T35" fmla="*/ 15 h 44"/>
                  <a:gd name="T36" fmla="*/ 51 w 98"/>
                  <a:gd name="T37" fmla="*/ 12 h 44"/>
                  <a:gd name="T38" fmla="*/ 46 w 98"/>
                  <a:gd name="T39" fmla="*/ 11 h 44"/>
                  <a:gd name="T40" fmla="*/ 41 w 98"/>
                  <a:gd name="T41" fmla="*/ 7 h 44"/>
                  <a:gd name="T42" fmla="*/ 32 w 98"/>
                  <a:gd name="T43" fmla="*/ 6 h 44"/>
                  <a:gd name="T44" fmla="*/ 22 w 98"/>
                  <a:gd name="T45" fmla="*/ 5 h 44"/>
                  <a:gd name="T46" fmla="*/ 10 w 98"/>
                  <a:gd name="T47" fmla="*/ 1 h 44"/>
                  <a:gd name="T48" fmla="*/ 3 w 98"/>
                  <a:gd name="T49" fmla="*/ 0 h 44"/>
                  <a:gd name="T50" fmla="*/ 0 w 98"/>
                  <a:gd name="T51" fmla="*/ 3 h 44"/>
                  <a:gd name="T52" fmla="*/ 16 w 98"/>
                  <a:gd name="T53" fmla="*/ 12 h 44"/>
                  <a:gd name="T54" fmla="*/ 23 w 98"/>
                  <a:gd name="T55" fmla="*/ 21 h 44"/>
                  <a:gd name="T56" fmla="*/ 26 w 98"/>
                  <a:gd name="T57" fmla="*/ 26 h 44"/>
                  <a:gd name="T58" fmla="*/ 23 w 98"/>
                  <a:gd name="T59" fmla="*/ 37 h 44"/>
                  <a:gd name="T60" fmla="*/ 24 w 98"/>
                  <a:gd name="T61" fmla="*/ 37 h 44"/>
                  <a:gd name="T62" fmla="*/ 30 w 98"/>
                  <a:gd name="T63" fmla="*/ 37 h 44"/>
                  <a:gd name="T64" fmla="*/ 32 w 98"/>
                  <a:gd name="T65" fmla="*/ 37 h 44"/>
                  <a:gd name="T66" fmla="*/ 37 w 98"/>
                  <a:gd name="T67" fmla="*/ 38 h 44"/>
                  <a:gd name="T68" fmla="*/ 39 w 98"/>
                  <a:gd name="T69" fmla="*/ 35 h 44"/>
                  <a:gd name="T70" fmla="*/ 44 w 98"/>
                  <a:gd name="T71" fmla="*/ 39 h 44"/>
                  <a:gd name="T72" fmla="*/ 47 w 98"/>
                  <a:gd name="T73" fmla="*/ 41 h 44"/>
                  <a:gd name="T74" fmla="*/ 51 w 98"/>
                  <a:gd name="T75" fmla="*/ 43 h 44"/>
                  <a:gd name="T76" fmla="*/ 59 w 98"/>
                  <a:gd name="T77" fmla="*/ 43 h 44"/>
                  <a:gd name="T78" fmla="*/ 66 w 98"/>
                  <a:gd name="T79" fmla="*/ 42 h 44"/>
                  <a:gd name="T80" fmla="*/ 73 w 98"/>
                  <a:gd name="T8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44">
                    <a:moveTo>
                      <a:pt x="74" y="41"/>
                    </a:moveTo>
                    <a:cubicBezTo>
                      <a:pt x="76" y="40"/>
                      <a:pt x="78" y="38"/>
                      <a:pt x="78" y="38"/>
                    </a:cubicBezTo>
                    <a:cubicBezTo>
                      <a:pt x="78" y="38"/>
                      <a:pt x="79" y="38"/>
                      <a:pt x="79" y="38"/>
                    </a:cubicBezTo>
                    <a:cubicBezTo>
                      <a:pt x="80" y="38"/>
                      <a:pt x="81" y="39"/>
                      <a:pt x="82" y="39"/>
                    </a:cubicBezTo>
                    <a:cubicBezTo>
                      <a:pt x="83" y="40"/>
                      <a:pt x="85" y="41"/>
                      <a:pt x="85" y="41"/>
                    </a:cubicBezTo>
                    <a:cubicBezTo>
                      <a:pt x="85" y="41"/>
                      <a:pt x="86" y="42"/>
                      <a:pt x="86" y="42"/>
                    </a:cubicBezTo>
                    <a:cubicBezTo>
                      <a:pt x="87" y="42"/>
                      <a:pt x="97" y="44"/>
                      <a:pt x="97" y="44"/>
                    </a:cubicBezTo>
                    <a:cubicBezTo>
                      <a:pt x="97" y="44"/>
                      <a:pt x="98" y="44"/>
                      <a:pt x="98" y="43"/>
                    </a:cubicBezTo>
                    <a:cubicBezTo>
                      <a:pt x="98" y="42"/>
                      <a:pt x="98" y="40"/>
                      <a:pt x="98" y="40"/>
                    </a:cubicBezTo>
                    <a:cubicBezTo>
                      <a:pt x="98" y="40"/>
                      <a:pt x="98" y="39"/>
                      <a:pt x="98" y="39"/>
                    </a:cubicBezTo>
                    <a:cubicBezTo>
                      <a:pt x="97" y="39"/>
                      <a:pt x="95" y="38"/>
                      <a:pt x="95" y="37"/>
                    </a:cubicBezTo>
                    <a:cubicBezTo>
                      <a:pt x="94" y="37"/>
                      <a:pt x="93" y="36"/>
                      <a:pt x="93" y="35"/>
                    </a:cubicBezTo>
                    <a:cubicBezTo>
                      <a:pt x="92" y="35"/>
                      <a:pt x="92" y="35"/>
                      <a:pt x="92" y="34"/>
                    </a:cubicBezTo>
                    <a:cubicBezTo>
                      <a:pt x="92" y="34"/>
                      <a:pt x="95" y="31"/>
                      <a:pt x="95" y="31"/>
                    </a:cubicBezTo>
                    <a:cubicBezTo>
                      <a:pt x="95" y="31"/>
                      <a:pt x="95" y="30"/>
                      <a:pt x="96" y="30"/>
                    </a:cubicBezTo>
                    <a:cubicBezTo>
                      <a:pt x="94" y="30"/>
                      <a:pt x="93" y="29"/>
                      <a:pt x="93" y="29"/>
                    </a:cubicBezTo>
                    <a:cubicBezTo>
                      <a:pt x="92" y="28"/>
                      <a:pt x="92" y="28"/>
                      <a:pt x="91" y="28"/>
                    </a:cubicBezTo>
                    <a:cubicBezTo>
                      <a:pt x="91" y="28"/>
                      <a:pt x="90" y="28"/>
                      <a:pt x="90" y="28"/>
                    </a:cubicBezTo>
                    <a:cubicBezTo>
                      <a:pt x="90" y="28"/>
                      <a:pt x="85" y="25"/>
                      <a:pt x="84" y="25"/>
                    </a:cubicBezTo>
                    <a:cubicBezTo>
                      <a:pt x="83" y="24"/>
                      <a:pt x="84" y="24"/>
                      <a:pt x="84" y="24"/>
                    </a:cubicBezTo>
                    <a:cubicBezTo>
                      <a:pt x="84" y="24"/>
                      <a:pt x="85" y="21"/>
                      <a:pt x="85" y="20"/>
                    </a:cubicBezTo>
                    <a:cubicBezTo>
                      <a:pt x="85" y="20"/>
                      <a:pt x="85" y="20"/>
                      <a:pt x="85" y="20"/>
                    </a:cubicBezTo>
                    <a:cubicBezTo>
                      <a:pt x="85" y="20"/>
                      <a:pt x="79" y="18"/>
                      <a:pt x="79" y="18"/>
                    </a:cubicBezTo>
                    <a:cubicBezTo>
                      <a:pt x="78" y="18"/>
                      <a:pt x="76" y="16"/>
                      <a:pt x="75" y="16"/>
                    </a:cubicBezTo>
                    <a:cubicBezTo>
                      <a:pt x="75" y="16"/>
                      <a:pt x="73" y="15"/>
                      <a:pt x="73" y="15"/>
                    </a:cubicBezTo>
                    <a:cubicBezTo>
                      <a:pt x="72" y="15"/>
                      <a:pt x="72" y="15"/>
                      <a:pt x="71" y="16"/>
                    </a:cubicBezTo>
                    <a:cubicBezTo>
                      <a:pt x="71" y="17"/>
                      <a:pt x="71" y="17"/>
                      <a:pt x="71" y="17"/>
                    </a:cubicBezTo>
                    <a:cubicBezTo>
                      <a:pt x="71" y="17"/>
                      <a:pt x="70" y="16"/>
                      <a:pt x="69" y="16"/>
                    </a:cubicBezTo>
                    <a:cubicBezTo>
                      <a:pt x="69" y="15"/>
                      <a:pt x="69" y="15"/>
                      <a:pt x="68" y="15"/>
                    </a:cubicBezTo>
                    <a:cubicBezTo>
                      <a:pt x="67" y="14"/>
                      <a:pt x="65" y="15"/>
                      <a:pt x="64" y="15"/>
                    </a:cubicBezTo>
                    <a:cubicBezTo>
                      <a:pt x="64" y="15"/>
                      <a:pt x="63" y="16"/>
                      <a:pt x="62" y="17"/>
                    </a:cubicBezTo>
                    <a:cubicBezTo>
                      <a:pt x="62" y="17"/>
                      <a:pt x="61" y="17"/>
                      <a:pt x="60" y="18"/>
                    </a:cubicBezTo>
                    <a:cubicBezTo>
                      <a:pt x="59" y="18"/>
                      <a:pt x="58" y="18"/>
                      <a:pt x="58" y="18"/>
                    </a:cubicBezTo>
                    <a:cubicBezTo>
                      <a:pt x="58" y="18"/>
                      <a:pt x="56" y="17"/>
                      <a:pt x="56" y="17"/>
                    </a:cubicBezTo>
                    <a:cubicBezTo>
                      <a:pt x="55" y="17"/>
                      <a:pt x="55" y="16"/>
                      <a:pt x="55" y="16"/>
                    </a:cubicBezTo>
                    <a:cubicBezTo>
                      <a:pt x="55" y="16"/>
                      <a:pt x="55" y="15"/>
                      <a:pt x="56" y="15"/>
                    </a:cubicBezTo>
                    <a:cubicBezTo>
                      <a:pt x="56" y="14"/>
                      <a:pt x="55" y="14"/>
                      <a:pt x="55" y="14"/>
                    </a:cubicBezTo>
                    <a:cubicBezTo>
                      <a:pt x="55" y="14"/>
                      <a:pt x="51" y="12"/>
                      <a:pt x="51" y="12"/>
                    </a:cubicBezTo>
                    <a:cubicBezTo>
                      <a:pt x="51" y="12"/>
                      <a:pt x="48" y="11"/>
                      <a:pt x="48" y="11"/>
                    </a:cubicBezTo>
                    <a:cubicBezTo>
                      <a:pt x="47" y="11"/>
                      <a:pt x="46" y="11"/>
                      <a:pt x="46" y="11"/>
                    </a:cubicBezTo>
                    <a:cubicBezTo>
                      <a:pt x="46" y="11"/>
                      <a:pt x="43" y="8"/>
                      <a:pt x="43" y="8"/>
                    </a:cubicBezTo>
                    <a:cubicBezTo>
                      <a:pt x="42" y="8"/>
                      <a:pt x="41" y="7"/>
                      <a:pt x="41" y="7"/>
                    </a:cubicBezTo>
                    <a:cubicBezTo>
                      <a:pt x="41" y="7"/>
                      <a:pt x="37" y="6"/>
                      <a:pt x="36" y="6"/>
                    </a:cubicBezTo>
                    <a:cubicBezTo>
                      <a:pt x="34" y="6"/>
                      <a:pt x="33" y="6"/>
                      <a:pt x="32" y="6"/>
                    </a:cubicBezTo>
                    <a:cubicBezTo>
                      <a:pt x="31" y="7"/>
                      <a:pt x="30" y="7"/>
                      <a:pt x="30" y="7"/>
                    </a:cubicBezTo>
                    <a:cubicBezTo>
                      <a:pt x="30" y="7"/>
                      <a:pt x="23" y="5"/>
                      <a:pt x="22" y="5"/>
                    </a:cubicBezTo>
                    <a:cubicBezTo>
                      <a:pt x="21" y="5"/>
                      <a:pt x="15" y="3"/>
                      <a:pt x="14" y="2"/>
                    </a:cubicBezTo>
                    <a:cubicBezTo>
                      <a:pt x="14" y="2"/>
                      <a:pt x="11" y="1"/>
                      <a:pt x="10" y="1"/>
                    </a:cubicBezTo>
                    <a:cubicBezTo>
                      <a:pt x="10" y="0"/>
                      <a:pt x="8" y="1"/>
                      <a:pt x="7" y="1"/>
                    </a:cubicBezTo>
                    <a:cubicBezTo>
                      <a:pt x="7" y="1"/>
                      <a:pt x="4" y="0"/>
                      <a:pt x="3" y="0"/>
                    </a:cubicBezTo>
                    <a:cubicBezTo>
                      <a:pt x="1" y="0"/>
                      <a:pt x="0" y="1"/>
                      <a:pt x="0" y="1"/>
                    </a:cubicBezTo>
                    <a:cubicBezTo>
                      <a:pt x="0" y="3"/>
                      <a:pt x="0" y="3"/>
                      <a:pt x="0" y="3"/>
                    </a:cubicBezTo>
                    <a:cubicBezTo>
                      <a:pt x="3" y="5"/>
                      <a:pt x="6" y="8"/>
                      <a:pt x="8" y="8"/>
                    </a:cubicBezTo>
                    <a:cubicBezTo>
                      <a:pt x="13" y="10"/>
                      <a:pt x="14" y="10"/>
                      <a:pt x="16" y="12"/>
                    </a:cubicBezTo>
                    <a:cubicBezTo>
                      <a:pt x="17" y="14"/>
                      <a:pt x="17" y="15"/>
                      <a:pt x="20" y="16"/>
                    </a:cubicBezTo>
                    <a:cubicBezTo>
                      <a:pt x="22" y="16"/>
                      <a:pt x="22" y="19"/>
                      <a:pt x="23" y="21"/>
                    </a:cubicBezTo>
                    <a:cubicBezTo>
                      <a:pt x="24" y="23"/>
                      <a:pt x="24" y="25"/>
                      <a:pt x="25" y="26"/>
                    </a:cubicBezTo>
                    <a:cubicBezTo>
                      <a:pt x="26" y="26"/>
                      <a:pt x="26" y="26"/>
                      <a:pt x="26" y="26"/>
                    </a:cubicBezTo>
                    <a:cubicBezTo>
                      <a:pt x="25" y="27"/>
                      <a:pt x="25" y="29"/>
                      <a:pt x="26" y="29"/>
                    </a:cubicBezTo>
                    <a:cubicBezTo>
                      <a:pt x="26" y="30"/>
                      <a:pt x="25" y="33"/>
                      <a:pt x="23" y="37"/>
                    </a:cubicBezTo>
                    <a:cubicBezTo>
                      <a:pt x="23" y="37"/>
                      <a:pt x="23" y="37"/>
                      <a:pt x="23" y="37"/>
                    </a:cubicBezTo>
                    <a:cubicBezTo>
                      <a:pt x="23" y="37"/>
                      <a:pt x="24" y="37"/>
                      <a:pt x="24" y="37"/>
                    </a:cubicBezTo>
                    <a:cubicBezTo>
                      <a:pt x="25" y="37"/>
                      <a:pt x="28" y="37"/>
                      <a:pt x="29" y="37"/>
                    </a:cubicBezTo>
                    <a:cubicBezTo>
                      <a:pt x="29" y="37"/>
                      <a:pt x="30" y="37"/>
                      <a:pt x="30" y="37"/>
                    </a:cubicBezTo>
                    <a:cubicBezTo>
                      <a:pt x="30" y="37"/>
                      <a:pt x="30" y="37"/>
                      <a:pt x="31" y="37"/>
                    </a:cubicBezTo>
                    <a:cubicBezTo>
                      <a:pt x="31" y="37"/>
                      <a:pt x="31" y="37"/>
                      <a:pt x="32" y="37"/>
                    </a:cubicBezTo>
                    <a:cubicBezTo>
                      <a:pt x="32" y="37"/>
                      <a:pt x="36" y="38"/>
                      <a:pt x="36" y="38"/>
                    </a:cubicBezTo>
                    <a:cubicBezTo>
                      <a:pt x="36" y="38"/>
                      <a:pt x="37" y="38"/>
                      <a:pt x="37" y="38"/>
                    </a:cubicBezTo>
                    <a:cubicBezTo>
                      <a:pt x="37" y="37"/>
                      <a:pt x="38" y="36"/>
                      <a:pt x="38" y="36"/>
                    </a:cubicBezTo>
                    <a:cubicBezTo>
                      <a:pt x="38" y="36"/>
                      <a:pt x="38" y="35"/>
                      <a:pt x="39" y="35"/>
                    </a:cubicBezTo>
                    <a:cubicBezTo>
                      <a:pt x="39" y="35"/>
                      <a:pt x="41" y="35"/>
                      <a:pt x="42" y="36"/>
                    </a:cubicBezTo>
                    <a:cubicBezTo>
                      <a:pt x="42" y="36"/>
                      <a:pt x="44" y="39"/>
                      <a:pt x="44" y="39"/>
                    </a:cubicBezTo>
                    <a:cubicBezTo>
                      <a:pt x="44" y="39"/>
                      <a:pt x="45" y="39"/>
                      <a:pt x="45" y="40"/>
                    </a:cubicBezTo>
                    <a:cubicBezTo>
                      <a:pt x="46" y="40"/>
                      <a:pt x="47" y="41"/>
                      <a:pt x="47" y="41"/>
                    </a:cubicBezTo>
                    <a:cubicBezTo>
                      <a:pt x="48" y="41"/>
                      <a:pt x="49" y="42"/>
                      <a:pt x="50" y="42"/>
                    </a:cubicBezTo>
                    <a:cubicBezTo>
                      <a:pt x="50" y="42"/>
                      <a:pt x="50" y="43"/>
                      <a:pt x="51" y="43"/>
                    </a:cubicBezTo>
                    <a:cubicBezTo>
                      <a:pt x="51" y="43"/>
                      <a:pt x="51" y="44"/>
                      <a:pt x="51" y="44"/>
                    </a:cubicBezTo>
                    <a:cubicBezTo>
                      <a:pt x="59" y="43"/>
                      <a:pt x="59" y="43"/>
                      <a:pt x="59" y="43"/>
                    </a:cubicBezTo>
                    <a:cubicBezTo>
                      <a:pt x="59" y="43"/>
                      <a:pt x="61" y="43"/>
                      <a:pt x="62" y="43"/>
                    </a:cubicBezTo>
                    <a:cubicBezTo>
                      <a:pt x="62" y="42"/>
                      <a:pt x="65" y="42"/>
                      <a:pt x="66" y="42"/>
                    </a:cubicBezTo>
                    <a:cubicBezTo>
                      <a:pt x="66" y="42"/>
                      <a:pt x="72" y="42"/>
                      <a:pt x="72" y="42"/>
                    </a:cubicBezTo>
                    <a:cubicBezTo>
                      <a:pt x="72" y="42"/>
                      <a:pt x="72" y="42"/>
                      <a:pt x="73" y="42"/>
                    </a:cubicBezTo>
                    <a:cubicBezTo>
                      <a:pt x="73" y="42"/>
                      <a:pt x="74" y="41"/>
                      <a:pt x="74" y="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587">
                <a:extLst>
                  <a:ext uri="{FF2B5EF4-FFF2-40B4-BE49-F238E27FC236}">
                    <a16:creationId xmlns:a16="http://schemas.microsoft.com/office/drawing/2014/main" id="{3AFB594F-9266-43A8-9427-CC5005630CA0}"/>
                  </a:ext>
                </a:extLst>
              </p:cNvPr>
              <p:cNvSpPr>
                <a:spLocks/>
              </p:cNvSpPr>
              <p:nvPr/>
            </p:nvSpPr>
            <p:spPr bwMode="auto">
              <a:xfrm>
                <a:off x="4491" y="2051"/>
                <a:ext cx="6" cy="11"/>
              </a:xfrm>
              <a:custGeom>
                <a:avLst/>
                <a:gdLst>
                  <a:gd name="T0" fmla="*/ 1 w 4"/>
                  <a:gd name="T1" fmla="*/ 2 h 8"/>
                  <a:gd name="T2" fmla="*/ 2 w 4"/>
                  <a:gd name="T3" fmla="*/ 6 h 8"/>
                  <a:gd name="T4" fmla="*/ 3 w 4"/>
                  <a:gd name="T5" fmla="*/ 3 h 8"/>
                  <a:gd name="T6" fmla="*/ 1 w 4"/>
                  <a:gd name="T7" fmla="*/ 2 h 8"/>
                </a:gdLst>
                <a:ahLst/>
                <a:cxnLst>
                  <a:cxn ang="0">
                    <a:pos x="T0" y="T1"/>
                  </a:cxn>
                  <a:cxn ang="0">
                    <a:pos x="T2" y="T3"/>
                  </a:cxn>
                  <a:cxn ang="0">
                    <a:pos x="T4" y="T5"/>
                  </a:cxn>
                  <a:cxn ang="0">
                    <a:pos x="T6" y="T7"/>
                  </a:cxn>
                </a:cxnLst>
                <a:rect l="0" t="0" r="r" b="b"/>
                <a:pathLst>
                  <a:path w="4" h="8">
                    <a:moveTo>
                      <a:pt x="1" y="2"/>
                    </a:moveTo>
                    <a:cubicBezTo>
                      <a:pt x="0" y="4"/>
                      <a:pt x="1" y="8"/>
                      <a:pt x="2" y="6"/>
                    </a:cubicBezTo>
                    <a:cubicBezTo>
                      <a:pt x="4" y="5"/>
                      <a:pt x="4" y="5"/>
                      <a:pt x="3" y="3"/>
                    </a:cubicBezTo>
                    <a:cubicBezTo>
                      <a:pt x="3" y="3"/>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588">
                <a:extLst>
                  <a:ext uri="{FF2B5EF4-FFF2-40B4-BE49-F238E27FC236}">
                    <a16:creationId xmlns:a16="http://schemas.microsoft.com/office/drawing/2014/main" id="{78B8DE36-C846-433B-A657-999C0835F788}"/>
                  </a:ext>
                </a:extLst>
              </p:cNvPr>
              <p:cNvSpPr>
                <a:spLocks/>
              </p:cNvSpPr>
              <p:nvPr/>
            </p:nvSpPr>
            <p:spPr bwMode="auto">
              <a:xfrm>
                <a:off x="4459" y="2049"/>
                <a:ext cx="39" cy="36"/>
              </a:xfrm>
              <a:custGeom>
                <a:avLst/>
                <a:gdLst>
                  <a:gd name="T0" fmla="*/ 0 w 28"/>
                  <a:gd name="T1" fmla="*/ 16 h 26"/>
                  <a:gd name="T2" fmla="*/ 1 w 28"/>
                  <a:gd name="T3" fmla="*/ 17 h 26"/>
                  <a:gd name="T4" fmla="*/ 14 w 28"/>
                  <a:gd name="T5" fmla="*/ 20 h 26"/>
                  <a:gd name="T6" fmla="*/ 14 w 28"/>
                  <a:gd name="T7" fmla="*/ 21 h 26"/>
                  <a:gd name="T8" fmla="*/ 19 w 28"/>
                  <a:gd name="T9" fmla="*/ 26 h 26"/>
                  <a:gd name="T10" fmla="*/ 28 w 28"/>
                  <a:gd name="T11" fmla="*/ 26 h 26"/>
                  <a:gd name="T12" fmla="*/ 23 w 28"/>
                  <a:gd name="T13" fmla="*/ 14 h 26"/>
                  <a:gd name="T14" fmla="*/ 20 w 28"/>
                  <a:gd name="T15" fmla="*/ 12 h 26"/>
                  <a:gd name="T16" fmla="*/ 19 w 28"/>
                  <a:gd name="T17" fmla="*/ 11 h 26"/>
                  <a:gd name="T18" fmla="*/ 22 w 28"/>
                  <a:gd name="T19" fmla="*/ 8 h 26"/>
                  <a:gd name="T20" fmla="*/ 23 w 28"/>
                  <a:gd name="T21" fmla="*/ 7 h 26"/>
                  <a:gd name="T22" fmla="*/ 21 w 28"/>
                  <a:gd name="T23" fmla="*/ 2 h 26"/>
                  <a:gd name="T24" fmla="*/ 14 w 28"/>
                  <a:gd name="T25" fmla="*/ 0 h 26"/>
                  <a:gd name="T26" fmla="*/ 8 w 28"/>
                  <a:gd name="T27" fmla="*/ 3 h 26"/>
                  <a:gd name="T28" fmla="*/ 5 w 28"/>
                  <a:gd name="T29" fmla="*/ 8 h 26"/>
                  <a:gd name="T30" fmla="*/ 0 w 28"/>
                  <a:gd name="T31" fmla="*/ 16 h 26"/>
                  <a:gd name="T32" fmla="*/ 0 w 28"/>
                  <a:gd name="T3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6">
                    <a:moveTo>
                      <a:pt x="0" y="16"/>
                    </a:moveTo>
                    <a:cubicBezTo>
                      <a:pt x="0" y="17"/>
                      <a:pt x="0" y="17"/>
                      <a:pt x="1" y="17"/>
                    </a:cubicBezTo>
                    <a:cubicBezTo>
                      <a:pt x="2" y="17"/>
                      <a:pt x="14" y="20"/>
                      <a:pt x="14" y="20"/>
                    </a:cubicBezTo>
                    <a:cubicBezTo>
                      <a:pt x="14" y="20"/>
                      <a:pt x="14" y="20"/>
                      <a:pt x="14" y="21"/>
                    </a:cubicBezTo>
                    <a:cubicBezTo>
                      <a:pt x="15" y="21"/>
                      <a:pt x="15" y="25"/>
                      <a:pt x="19" y="26"/>
                    </a:cubicBezTo>
                    <a:cubicBezTo>
                      <a:pt x="22" y="26"/>
                      <a:pt x="26" y="26"/>
                      <a:pt x="28" y="26"/>
                    </a:cubicBezTo>
                    <a:cubicBezTo>
                      <a:pt x="26" y="20"/>
                      <a:pt x="23" y="15"/>
                      <a:pt x="23" y="14"/>
                    </a:cubicBezTo>
                    <a:cubicBezTo>
                      <a:pt x="21" y="12"/>
                      <a:pt x="21" y="12"/>
                      <a:pt x="20" y="12"/>
                    </a:cubicBezTo>
                    <a:cubicBezTo>
                      <a:pt x="19" y="12"/>
                      <a:pt x="18" y="11"/>
                      <a:pt x="19" y="11"/>
                    </a:cubicBezTo>
                    <a:cubicBezTo>
                      <a:pt x="19" y="10"/>
                      <a:pt x="20" y="8"/>
                      <a:pt x="22" y="8"/>
                    </a:cubicBezTo>
                    <a:cubicBezTo>
                      <a:pt x="24" y="9"/>
                      <a:pt x="24" y="8"/>
                      <a:pt x="23" y="7"/>
                    </a:cubicBezTo>
                    <a:cubicBezTo>
                      <a:pt x="22" y="6"/>
                      <a:pt x="21" y="3"/>
                      <a:pt x="21" y="2"/>
                    </a:cubicBezTo>
                    <a:cubicBezTo>
                      <a:pt x="19" y="1"/>
                      <a:pt x="16" y="0"/>
                      <a:pt x="14" y="0"/>
                    </a:cubicBezTo>
                    <a:cubicBezTo>
                      <a:pt x="12" y="0"/>
                      <a:pt x="9" y="1"/>
                      <a:pt x="8" y="3"/>
                    </a:cubicBezTo>
                    <a:cubicBezTo>
                      <a:pt x="7" y="5"/>
                      <a:pt x="6" y="7"/>
                      <a:pt x="5" y="8"/>
                    </a:cubicBezTo>
                    <a:cubicBezTo>
                      <a:pt x="5" y="8"/>
                      <a:pt x="0" y="16"/>
                      <a:pt x="0" y="16"/>
                    </a:cubicBezTo>
                    <a:cubicBezTo>
                      <a:pt x="0" y="16"/>
                      <a:pt x="0" y="16"/>
                      <a:pt x="0"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589">
                <a:extLst>
                  <a:ext uri="{FF2B5EF4-FFF2-40B4-BE49-F238E27FC236}">
                    <a16:creationId xmlns:a16="http://schemas.microsoft.com/office/drawing/2014/main" id="{4E6F73BF-FD50-4492-A2BD-72C2C4F16787}"/>
                  </a:ext>
                </a:extLst>
              </p:cNvPr>
              <p:cNvSpPr>
                <a:spLocks/>
              </p:cNvSpPr>
              <p:nvPr/>
            </p:nvSpPr>
            <p:spPr bwMode="auto">
              <a:xfrm>
                <a:off x="4300" y="1883"/>
                <a:ext cx="199" cy="190"/>
              </a:xfrm>
              <a:custGeom>
                <a:avLst/>
                <a:gdLst>
                  <a:gd name="T0" fmla="*/ 138 w 144"/>
                  <a:gd name="T1" fmla="*/ 116 h 138"/>
                  <a:gd name="T2" fmla="*/ 137 w 144"/>
                  <a:gd name="T3" fmla="*/ 108 h 138"/>
                  <a:gd name="T4" fmla="*/ 136 w 144"/>
                  <a:gd name="T5" fmla="*/ 107 h 138"/>
                  <a:gd name="T6" fmla="*/ 132 w 144"/>
                  <a:gd name="T7" fmla="*/ 106 h 138"/>
                  <a:gd name="T8" fmla="*/ 133 w 144"/>
                  <a:gd name="T9" fmla="*/ 98 h 138"/>
                  <a:gd name="T10" fmla="*/ 134 w 144"/>
                  <a:gd name="T11" fmla="*/ 93 h 138"/>
                  <a:gd name="T12" fmla="*/ 124 w 144"/>
                  <a:gd name="T13" fmla="*/ 83 h 138"/>
                  <a:gd name="T14" fmla="*/ 115 w 144"/>
                  <a:gd name="T15" fmla="*/ 76 h 138"/>
                  <a:gd name="T16" fmla="*/ 110 w 144"/>
                  <a:gd name="T17" fmla="*/ 74 h 138"/>
                  <a:gd name="T18" fmla="*/ 106 w 144"/>
                  <a:gd name="T19" fmla="*/ 65 h 138"/>
                  <a:gd name="T20" fmla="*/ 103 w 144"/>
                  <a:gd name="T21" fmla="*/ 63 h 138"/>
                  <a:gd name="T22" fmla="*/ 98 w 144"/>
                  <a:gd name="T23" fmla="*/ 57 h 138"/>
                  <a:gd name="T24" fmla="*/ 98 w 144"/>
                  <a:gd name="T25" fmla="*/ 49 h 138"/>
                  <a:gd name="T26" fmla="*/ 102 w 144"/>
                  <a:gd name="T27" fmla="*/ 48 h 138"/>
                  <a:gd name="T28" fmla="*/ 104 w 144"/>
                  <a:gd name="T29" fmla="*/ 41 h 138"/>
                  <a:gd name="T30" fmla="*/ 106 w 144"/>
                  <a:gd name="T31" fmla="*/ 39 h 138"/>
                  <a:gd name="T32" fmla="*/ 109 w 144"/>
                  <a:gd name="T33" fmla="*/ 38 h 138"/>
                  <a:gd name="T34" fmla="*/ 107 w 144"/>
                  <a:gd name="T35" fmla="*/ 32 h 138"/>
                  <a:gd name="T36" fmla="*/ 111 w 144"/>
                  <a:gd name="T37" fmla="*/ 27 h 138"/>
                  <a:gd name="T38" fmla="*/ 108 w 144"/>
                  <a:gd name="T39" fmla="*/ 26 h 138"/>
                  <a:gd name="T40" fmla="*/ 103 w 144"/>
                  <a:gd name="T41" fmla="*/ 26 h 138"/>
                  <a:gd name="T42" fmla="*/ 99 w 144"/>
                  <a:gd name="T43" fmla="*/ 23 h 138"/>
                  <a:gd name="T44" fmla="*/ 97 w 144"/>
                  <a:gd name="T45" fmla="*/ 23 h 138"/>
                  <a:gd name="T46" fmla="*/ 95 w 144"/>
                  <a:gd name="T47" fmla="*/ 16 h 138"/>
                  <a:gd name="T48" fmla="*/ 92 w 144"/>
                  <a:gd name="T49" fmla="*/ 14 h 138"/>
                  <a:gd name="T50" fmla="*/ 90 w 144"/>
                  <a:gd name="T51" fmla="*/ 10 h 138"/>
                  <a:gd name="T52" fmla="*/ 89 w 144"/>
                  <a:gd name="T53" fmla="*/ 4 h 138"/>
                  <a:gd name="T54" fmla="*/ 82 w 144"/>
                  <a:gd name="T55" fmla="*/ 6 h 138"/>
                  <a:gd name="T56" fmla="*/ 78 w 144"/>
                  <a:gd name="T57" fmla="*/ 1 h 138"/>
                  <a:gd name="T58" fmla="*/ 76 w 144"/>
                  <a:gd name="T59" fmla="*/ 1 h 138"/>
                  <a:gd name="T60" fmla="*/ 65 w 144"/>
                  <a:gd name="T61" fmla="*/ 0 h 138"/>
                  <a:gd name="T62" fmla="*/ 59 w 144"/>
                  <a:gd name="T63" fmla="*/ 0 h 138"/>
                  <a:gd name="T64" fmla="*/ 53 w 144"/>
                  <a:gd name="T65" fmla="*/ 5 h 138"/>
                  <a:gd name="T66" fmla="*/ 52 w 144"/>
                  <a:gd name="T67" fmla="*/ 6 h 138"/>
                  <a:gd name="T68" fmla="*/ 44 w 144"/>
                  <a:gd name="T69" fmla="*/ 13 h 138"/>
                  <a:gd name="T70" fmla="*/ 38 w 144"/>
                  <a:gd name="T71" fmla="*/ 15 h 138"/>
                  <a:gd name="T72" fmla="*/ 37 w 144"/>
                  <a:gd name="T73" fmla="*/ 20 h 138"/>
                  <a:gd name="T74" fmla="*/ 36 w 144"/>
                  <a:gd name="T75" fmla="*/ 35 h 138"/>
                  <a:gd name="T76" fmla="*/ 34 w 144"/>
                  <a:gd name="T77" fmla="*/ 46 h 138"/>
                  <a:gd name="T78" fmla="*/ 29 w 144"/>
                  <a:gd name="T79" fmla="*/ 51 h 138"/>
                  <a:gd name="T80" fmla="*/ 0 w 144"/>
                  <a:gd name="T81" fmla="*/ 68 h 138"/>
                  <a:gd name="T82" fmla="*/ 4 w 144"/>
                  <a:gd name="T83" fmla="*/ 85 h 138"/>
                  <a:gd name="T84" fmla="*/ 7 w 144"/>
                  <a:gd name="T85" fmla="*/ 87 h 138"/>
                  <a:gd name="T86" fmla="*/ 23 w 144"/>
                  <a:gd name="T87" fmla="*/ 91 h 138"/>
                  <a:gd name="T88" fmla="*/ 37 w 144"/>
                  <a:gd name="T89" fmla="*/ 99 h 138"/>
                  <a:gd name="T90" fmla="*/ 55 w 144"/>
                  <a:gd name="T91" fmla="*/ 110 h 138"/>
                  <a:gd name="T92" fmla="*/ 84 w 144"/>
                  <a:gd name="T93" fmla="*/ 133 h 138"/>
                  <a:gd name="T94" fmla="*/ 111 w 144"/>
                  <a:gd name="T95" fmla="*/ 138 h 138"/>
                  <a:gd name="T96" fmla="*/ 115 w 144"/>
                  <a:gd name="T97" fmla="*/ 137 h 138"/>
                  <a:gd name="T98" fmla="*/ 120 w 144"/>
                  <a:gd name="T99" fmla="*/ 129 h 138"/>
                  <a:gd name="T100" fmla="*/ 129 w 144"/>
                  <a:gd name="T101" fmla="*/ 121 h 138"/>
                  <a:gd name="T102" fmla="*/ 136 w 144"/>
                  <a:gd name="T103" fmla="*/ 122 h 138"/>
                  <a:gd name="T104" fmla="*/ 144 w 144"/>
                  <a:gd name="T105" fmla="*/ 123 h 138"/>
                  <a:gd name="T106" fmla="*/ 141 w 144"/>
                  <a:gd name="T107"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38">
                    <a:moveTo>
                      <a:pt x="141" y="118"/>
                    </a:moveTo>
                    <a:cubicBezTo>
                      <a:pt x="140" y="118"/>
                      <a:pt x="139" y="116"/>
                      <a:pt x="138" y="116"/>
                    </a:cubicBezTo>
                    <a:cubicBezTo>
                      <a:pt x="137" y="115"/>
                      <a:pt x="137" y="115"/>
                      <a:pt x="137" y="115"/>
                    </a:cubicBezTo>
                    <a:cubicBezTo>
                      <a:pt x="137" y="114"/>
                      <a:pt x="137" y="108"/>
                      <a:pt x="137" y="108"/>
                    </a:cubicBezTo>
                    <a:cubicBezTo>
                      <a:pt x="137" y="108"/>
                      <a:pt x="137" y="107"/>
                      <a:pt x="137" y="107"/>
                    </a:cubicBezTo>
                    <a:cubicBezTo>
                      <a:pt x="136" y="107"/>
                      <a:pt x="136" y="107"/>
                      <a:pt x="136" y="107"/>
                    </a:cubicBezTo>
                    <a:cubicBezTo>
                      <a:pt x="135" y="107"/>
                      <a:pt x="132" y="107"/>
                      <a:pt x="132" y="107"/>
                    </a:cubicBezTo>
                    <a:cubicBezTo>
                      <a:pt x="132" y="107"/>
                      <a:pt x="132" y="106"/>
                      <a:pt x="132" y="106"/>
                    </a:cubicBezTo>
                    <a:cubicBezTo>
                      <a:pt x="132" y="105"/>
                      <a:pt x="132" y="102"/>
                      <a:pt x="132" y="101"/>
                    </a:cubicBezTo>
                    <a:cubicBezTo>
                      <a:pt x="132" y="100"/>
                      <a:pt x="132" y="99"/>
                      <a:pt x="133" y="98"/>
                    </a:cubicBezTo>
                    <a:cubicBezTo>
                      <a:pt x="133" y="97"/>
                      <a:pt x="134" y="94"/>
                      <a:pt x="134" y="94"/>
                    </a:cubicBezTo>
                    <a:cubicBezTo>
                      <a:pt x="134" y="94"/>
                      <a:pt x="134" y="94"/>
                      <a:pt x="134" y="93"/>
                    </a:cubicBezTo>
                    <a:cubicBezTo>
                      <a:pt x="133" y="92"/>
                      <a:pt x="131" y="89"/>
                      <a:pt x="130" y="86"/>
                    </a:cubicBezTo>
                    <a:cubicBezTo>
                      <a:pt x="128" y="84"/>
                      <a:pt x="126" y="82"/>
                      <a:pt x="124" y="83"/>
                    </a:cubicBezTo>
                    <a:cubicBezTo>
                      <a:pt x="124" y="83"/>
                      <a:pt x="124" y="83"/>
                      <a:pt x="123" y="82"/>
                    </a:cubicBezTo>
                    <a:cubicBezTo>
                      <a:pt x="123" y="82"/>
                      <a:pt x="116" y="77"/>
                      <a:pt x="115" y="76"/>
                    </a:cubicBezTo>
                    <a:cubicBezTo>
                      <a:pt x="114" y="75"/>
                      <a:pt x="113" y="75"/>
                      <a:pt x="112" y="75"/>
                    </a:cubicBezTo>
                    <a:cubicBezTo>
                      <a:pt x="111" y="74"/>
                      <a:pt x="110" y="74"/>
                      <a:pt x="110" y="74"/>
                    </a:cubicBezTo>
                    <a:cubicBezTo>
                      <a:pt x="109" y="74"/>
                      <a:pt x="108" y="74"/>
                      <a:pt x="107" y="71"/>
                    </a:cubicBezTo>
                    <a:cubicBezTo>
                      <a:pt x="106" y="68"/>
                      <a:pt x="106" y="66"/>
                      <a:pt x="106" y="65"/>
                    </a:cubicBezTo>
                    <a:cubicBezTo>
                      <a:pt x="106" y="64"/>
                      <a:pt x="106" y="64"/>
                      <a:pt x="105" y="64"/>
                    </a:cubicBezTo>
                    <a:cubicBezTo>
                      <a:pt x="105" y="64"/>
                      <a:pt x="103" y="63"/>
                      <a:pt x="103" y="63"/>
                    </a:cubicBezTo>
                    <a:cubicBezTo>
                      <a:pt x="102" y="62"/>
                      <a:pt x="98" y="58"/>
                      <a:pt x="98" y="58"/>
                    </a:cubicBezTo>
                    <a:cubicBezTo>
                      <a:pt x="98" y="58"/>
                      <a:pt x="98" y="57"/>
                      <a:pt x="98" y="57"/>
                    </a:cubicBezTo>
                    <a:cubicBezTo>
                      <a:pt x="98" y="56"/>
                      <a:pt x="101" y="53"/>
                      <a:pt x="100" y="52"/>
                    </a:cubicBezTo>
                    <a:cubicBezTo>
                      <a:pt x="100" y="51"/>
                      <a:pt x="98" y="50"/>
                      <a:pt x="98" y="49"/>
                    </a:cubicBezTo>
                    <a:cubicBezTo>
                      <a:pt x="99" y="47"/>
                      <a:pt x="99" y="47"/>
                      <a:pt x="100" y="47"/>
                    </a:cubicBezTo>
                    <a:cubicBezTo>
                      <a:pt x="101" y="47"/>
                      <a:pt x="102" y="48"/>
                      <a:pt x="102" y="48"/>
                    </a:cubicBezTo>
                    <a:cubicBezTo>
                      <a:pt x="102" y="48"/>
                      <a:pt x="103" y="48"/>
                      <a:pt x="103" y="47"/>
                    </a:cubicBezTo>
                    <a:cubicBezTo>
                      <a:pt x="103" y="46"/>
                      <a:pt x="103" y="42"/>
                      <a:pt x="104" y="41"/>
                    </a:cubicBezTo>
                    <a:cubicBezTo>
                      <a:pt x="104" y="41"/>
                      <a:pt x="105" y="40"/>
                      <a:pt x="105" y="40"/>
                    </a:cubicBezTo>
                    <a:cubicBezTo>
                      <a:pt x="105" y="39"/>
                      <a:pt x="106" y="39"/>
                      <a:pt x="106" y="39"/>
                    </a:cubicBezTo>
                    <a:cubicBezTo>
                      <a:pt x="106" y="39"/>
                      <a:pt x="108" y="39"/>
                      <a:pt x="108" y="39"/>
                    </a:cubicBezTo>
                    <a:cubicBezTo>
                      <a:pt x="109" y="39"/>
                      <a:pt x="109" y="38"/>
                      <a:pt x="109" y="38"/>
                    </a:cubicBezTo>
                    <a:cubicBezTo>
                      <a:pt x="109" y="37"/>
                      <a:pt x="109" y="36"/>
                      <a:pt x="109" y="35"/>
                    </a:cubicBezTo>
                    <a:cubicBezTo>
                      <a:pt x="108" y="34"/>
                      <a:pt x="107" y="33"/>
                      <a:pt x="107" y="32"/>
                    </a:cubicBezTo>
                    <a:cubicBezTo>
                      <a:pt x="107" y="31"/>
                      <a:pt x="107" y="29"/>
                      <a:pt x="108" y="28"/>
                    </a:cubicBezTo>
                    <a:cubicBezTo>
                      <a:pt x="109" y="28"/>
                      <a:pt x="111" y="27"/>
                      <a:pt x="111" y="27"/>
                    </a:cubicBezTo>
                    <a:cubicBezTo>
                      <a:pt x="111" y="27"/>
                      <a:pt x="112" y="27"/>
                      <a:pt x="111" y="26"/>
                    </a:cubicBezTo>
                    <a:cubicBezTo>
                      <a:pt x="109" y="26"/>
                      <a:pt x="109" y="26"/>
                      <a:pt x="108" y="26"/>
                    </a:cubicBezTo>
                    <a:cubicBezTo>
                      <a:pt x="107" y="26"/>
                      <a:pt x="104" y="27"/>
                      <a:pt x="104" y="27"/>
                    </a:cubicBezTo>
                    <a:cubicBezTo>
                      <a:pt x="104" y="27"/>
                      <a:pt x="103" y="27"/>
                      <a:pt x="103" y="26"/>
                    </a:cubicBezTo>
                    <a:cubicBezTo>
                      <a:pt x="102" y="26"/>
                      <a:pt x="100" y="23"/>
                      <a:pt x="100" y="23"/>
                    </a:cubicBezTo>
                    <a:cubicBezTo>
                      <a:pt x="100" y="23"/>
                      <a:pt x="100" y="23"/>
                      <a:pt x="99" y="23"/>
                    </a:cubicBezTo>
                    <a:cubicBezTo>
                      <a:pt x="98" y="24"/>
                      <a:pt x="98" y="24"/>
                      <a:pt x="98" y="24"/>
                    </a:cubicBezTo>
                    <a:cubicBezTo>
                      <a:pt x="98" y="24"/>
                      <a:pt x="97" y="24"/>
                      <a:pt x="97" y="23"/>
                    </a:cubicBezTo>
                    <a:cubicBezTo>
                      <a:pt x="97" y="23"/>
                      <a:pt x="95" y="17"/>
                      <a:pt x="95" y="17"/>
                    </a:cubicBezTo>
                    <a:cubicBezTo>
                      <a:pt x="95" y="17"/>
                      <a:pt x="95" y="16"/>
                      <a:pt x="95" y="16"/>
                    </a:cubicBezTo>
                    <a:cubicBezTo>
                      <a:pt x="94" y="16"/>
                      <a:pt x="92" y="15"/>
                      <a:pt x="92" y="15"/>
                    </a:cubicBezTo>
                    <a:cubicBezTo>
                      <a:pt x="92" y="15"/>
                      <a:pt x="92" y="14"/>
                      <a:pt x="92" y="14"/>
                    </a:cubicBezTo>
                    <a:cubicBezTo>
                      <a:pt x="93" y="13"/>
                      <a:pt x="93" y="11"/>
                      <a:pt x="90" y="10"/>
                    </a:cubicBezTo>
                    <a:cubicBezTo>
                      <a:pt x="90" y="10"/>
                      <a:pt x="90" y="10"/>
                      <a:pt x="90" y="10"/>
                    </a:cubicBezTo>
                    <a:cubicBezTo>
                      <a:pt x="90" y="9"/>
                      <a:pt x="90" y="7"/>
                      <a:pt x="90" y="7"/>
                    </a:cubicBezTo>
                    <a:cubicBezTo>
                      <a:pt x="90" y="6"/>
                      <a:pt x="89" y="5"/>
                      <a:pt x="89" y="4"/>
                    </a:cubicBezTo>
                    <a:cubicBezTo>
                      <a:pt x="87" y="5"/>
                      <a:pt x="83" y="6"/>
                      <a:pt x="83" y="6"/>
                    </a:cubicBezTo>
                    <a:cubicBezTo>
                      <a:pt x="82" y="7"/>
                      <a:pt x="82" y="6"/>
                      <a:pt x="82" y="6"/>
                    </a:cubicBezTo>
                    <a:cubicBezTo>
                      <a:pt x="82" y="6"/>
                      <a:pt x="80" y="2"/>
                      <a:pt x="80" y="2"/>
                    </a:cubicBezTo>
                    <a:cubicBezTo>
                      <a:pt x="80" y="1"/>
                      <a:pt x="79" y="1"/>
                      <a:pt x="78" y="1"/>
                    </a:cubicBezTo>
                    <a:cubicBezTo>
                      <a:pt x="78" y="1"/>
                      <a:pt x="77" y="1"/>
                      <a:pt x="77" y="1"/>
                    </a:cubicBezTo>
                    <a:cubicBezTo>
                      <a:pt x="77" y="2"/>
                      <a:pt x="76" y="1"/>
                      <a:pt x="76" y="1"/>
                    </a:cubicBezTo>
                    <a:cubicBezTo>
                      <a:pt x="76" y="1"/>
                      <a:pt x="69" y="1"/>
                      <a:pt x="68" y="1"/>
                    </a:cubicBezTo>
                    <a:cubicBezTo>
                      <a:pt x="67" y="1"/>
                      <a:pt x="65" y="0"/>
                      <a:pt x="65" y="0"/>
                    </a:cubicBezTo>
                    <a:cubicBezTo>
                      <a:pt x="64" y="0"/>
                      <a:pt x="64" y="0"/>
                      <a:pt x="64" y="0"/>
                    </a:cubicBezTo>
                    <a:cubicBezTo>
                      <a:pt x="64" y="0"/>
                      <a:pt x="59" y="0"/>
                      <a:pt x="59" y="0"/>
                    </a:cubicBezTo>
                    <a:cubicBezTo>
                      <a:pt x="58" y="0"/>
                      <a:pt x="58" y="1"/>
                      <a:pt x="58" y="1"/>
                    </a:cubicBezTo>
                    <a:cubicBezTo>
                      <a:pt x="53" y="5"/>
                      <a:pt x="53" y="5"/>
                      <a:pt x="53" y="5"/>
                    </a:cubicBezTo>
                    <a:cubicBezTo>
                      <a:pt x="53" y="5"/>
                      <a:pt x="53" y="5"/>
                      <a:pt x="53" y="5"/>
                    </a:cubicBezTo>
                    <a:cubicBezTo>
                      <a:pt x="53" y="6"/>
                      <a:pt x="52" y="6"/>
                      <a:pt x="52" y="6"/>
                    </a:cubicBezTo>
                    <a:cubicBezTo>
                      <a:pt x="52" y="6"/>
                      <a:pt x="45" y="13"/>
                      <a:pt x="45" y="13"/>
                    </a:cubicBezTo>
                    <a:cubicBezTo>
                      <a:pt x="44" y="13"/>
                      <a:pt x="44" y="13"/>
                      <a:pt x="44" y="13"/>
                    </a:cubicBezTo>
                    <a:cubicBezTo>
                      <a:pt x="44" y="13"/>
                      <a:pt x="39" y="14"/>
                      <a:pt x="39" y="14"/>
                    </a:cubicBezTo>
                    <a:cubicBezTo>
                      <a:pt x="39" y="15"/>
                      <a:pt x="38" y="15"/>
                      <a:pt x="38" y="15"/>
                    </a:cubicBezTo>
                    <a:cubicBezTo>
                      <a:pt x="38" y="15"/>
                      <a:pt x="37" y="18"/>
                      <a:pt x="37" y="18"/>
                    </a:cubicBezTo>
                    <a:cubicBezTo>
                      <a:pt x="37" y="19"/>
                      <a:pt x="37" y="20"/>
                      <a:pt x="37" y="20"/>
                    </a:cubicBezTo>
                    <a:cubicBezTo>
                      <a:pt x="37" y="20"/>
                      <a:pt x="37" y="29"/>
                      <a:pt x="37" y="31"/>
                    </a:cubicBezTo>
                    <a:cubicBezTo>
                      <a:pt x="37" y="32"/>
                      <a:pt x="37" y="33"/>
                      <a:pt x="36" y="35"/>
                    </a:cubicBezTo>
                    <a:cubicBezTo>
                      <a:pt x="36" y="36"/>
                      <a:pt x="36" y="40"/>
                      <a:pt x="36" y="41"/>
                    </a:cubicBezTo>
                    <a:cubicBezTo>
                      <a:pt x="36" y="43"/>
                      <a:pt x="35" y="46"/>
                      <a:pt x="34" y="46"/>
                    </a:cubicBezTo>
                    <a:cubicBezTo>
                      <a:pt x="34" y="47"/>
                      <a:pt x="33" y="48"/>
                      <a:pt x="33" y="49"/>
                    </a:cubicBezTo>
                    <a:cubicBezTo>
                      <a:pt x="33" y="50"/>
                      <a:pt x="30" y="51"/>
                      <a:pt x="29" y="51"/>
                    </a:cubicBezTo>
                    <a:cubicBezTo>
                      <a:pt x="28" y="52"/>
                      <a:pt x="26" y="52"/>
                      <a:pt x="26" y="52"/>
                    </a:cubicBezTo>
                    <a:cubicBezTo>
                      <a:pt x="26" y="52"/>
                      <a:pt x="13" y="60"/>
                      <a:pt x="0" y="68"/>
                    </a:cubicBezTo>
                    <a:cubicBezTo>
                      <a:pt x="1" y="73"/>
                      <a:pt x="3" y="84"/>
                      <a:pt x="3" y="84"/>
                    </a:cubicBezTo>
                    <a:cubicBezTo>
                      <a:pt x="4" y="85"/>
                      <a:pt x="4" y="85"/>
                      <a:pt x="4" y="85"/>
                    </a:cubicBezTo>
                    <a:cubicBezTo>
                      <a:pt x="4" y="85"/>
                      <a:pt x="6" y="85"/>
                      <a:pt x="7" y="86"/>
                    </a:cubicBezTo>
                    <a:cubicBezTo>
                      <a:pt x="7" y="86"/>
                      <a:pt x="7" y="86"/>
                      <a:pt x="7" y="87"/>
                    </a:cubicBezTo>
                    <a:cubicBezTo>
                      <a:pt x="6" y="87"/>
                      <a:pt x="5" y="88"/>
                      <a:pt x="5" y="88"/>
                    </a:cubicBezTo>
                    <a:cubicBezTo>
                      <a:pt x="23" y="91"/>
                      <a:pt x="23" y="91"/>
                      <a:pt x="23" y="91"/>
                    </a:cubicBezTo>
                    <a:cubicBezTo>
                      <a:pt x="23" y="91"/>
                      <a:pt x="25" y="91"/>
                      <a:pt x="26" y="92"/>
                    </a:cubicBezTo>
                    <a:cubicBezTo>
                      <a:pt x="27" y="93"/>
                      <a:pt x="36" y="99"/>
                      <a:pt x="37" y="99"/>
                    </a:cubicBezTo>
                    <a:cubicBezTo>
                      <a:pt x="38" y="100"/>
                      <a:pt x="44" y="103"/>
                      <a:pt x="45" y="103"/>
                    </a:cubicBezTo>
                    <a:cubicBezTo>
                      <a:pt x="46" y="104"/>
                      <a:pt x="54" y="109"/>
                      <a:pt x="55" y="110"/>
                    </a:cubicBezTo>
                    <a:cubicBezTo>
                      <a:pt x="57" y="111"/>
                      <a:pt x="69" y="122"/>
                      <a:pt x="70" y="122"/>
                    </a:cubicBezTo>
                    <a:cubicBezTo>
                      <a:pt x="71" y="123"/>
                      <a:pt x="82" y="132"/>
                      <a:pt x="84" y="133"/>
                    </a:cubicBezTo>
                    <a:cubicBezTo>
                      <a:pt x="85" y="133"/>
                      <a:pt x="89" y="136"/>
                      <a:pt x="92" y="136"/>
                    </a:cubicBezTo>
                    <a:cubicBezTo>
                      <a:pt x="95" y="136"/>
                      <a:pt x="111" y="138"/>
                      <a:pt x="111" y="138"/>
                    </a:cubicBezTo>
                    <a:cubicBezTo>
                      <a:pt x="111" y="138"/>
                      <a:pt x="113" y="138"/>
                      <a:pt x="113" y="138"/>
                    </a:cubicBezTo>
                    <a:cubicBezTo>
                      <a:pt x="113" y="138"/>
                      <a:pt x="114" y="138"/>
                      <a:pt x="115" y="137"/>
                    </a:cubicBezTo>
                    <a:cubicBezTo>
                      <a:pt x="115" y="137"/>
                      <a:pt x="115" y="137"/>
                      <a:pt x="115" y="137"/>
                    </a:cubicBezTo>
                    <a:cubicBezTo>
                      <a:pt x="115" y="137"/>
                      <a:pt x="120" y="129"/>
                      <a:pt x="120" y="129"/>
                    </a:cubicBezTo>
                    <a:cubicBezTo>
                      <a:pt x="121" y="128"/>
                      <a:pt x="122" y="126"/>
                      <a:pt x="123" y="124"/>
                    </a:cubicBezTo>
                    <a:cubicBezTo>
                      <a:pt x="124" y="122"/>
                      <a:pt x="127" y="121"/>
                      <a:pt x="129" y="121"/>
                    </a:cubicBezTo>
                    <a:cubicBezTo>
                      <a:pt x="131" y="121"/>
                      <a:pt x="134" y="122"/>
                      <a:pt x="136" y="123"/>
                    </a:cubicBezTo>
                    <a:cubicBezTo>
                      <a:pt x="136" y="123"/>
                      <a:pt x="136" y="122"/>
                      <a:pt x="136" y="122"/>
                    </a:cubicBezTo>
                    <a:cubicBezTo>
                      <a:pt x="137" y="121"/>
                      <a:pt x="137" y="122"/>
                      <a:pt x="138" y="122"/>
                    </a:cubicBezTo>
                    <a:cubicBezTo>
                      <a:pt x="138" y="122"/>
                      <a:pt x="141" y="123"/>
                      <a:pt x="144" y="123"/>
                    </a:cubicBezTo>
                    <a:cubicBezTo>
                      <a:pt x="142" y="120"/>
                      <a:pt x="142" y="120"/>
                      <a:pt x="142" y="120"/>
                    </a:cubicBezTo>
                    <a:cubicBezTo>
                      <a:pt x="142" y="120"/>
                      <a:pt x="142" y="119"/>
                      <a:pt x="141" y="1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590">
                <a:extLst>
                  <a:ext uri="{FF2B5EF4-FFF2-40B4-BE49-F238E27FC236}">
                    <a16:creationId xmlns:a16="http://schemas.microsoft.com/office/drawing/2014/main" id="{6FBBB10B-1081-42BB-8A88-C38660BD6142}"/>
                  </a:ext>
                </a:extLst>
              </p:cNvPr>
              <p:cNvSpPr>
                <a:spLocks/>
              </p:cNvSpPr>
              <p:nvPr/>
            </p:nvSpPr>
            <p:spPr bwMode="auto">
              <a:xfrm>
                <a:off x="4234" y="1886"/>
                <a:ext cx="139" cy="114"/>
              </a:xfrm>
              <a:custGeom>
                <a:avLst/>
                <a:gdLst>
                  <a:gd name="T0" fmla="*/ 100 w 101"/>
                  <a:gd name="T1" fmla="*/ 0 h 83"/>
                  <a:gd name="T2" fmla="*/ 95 w 101"/>
                  <a:gd name="T3" fmla="*/ 2 h 83"/>
                  <a:gd name="T4" fmla="*/ 77 w 101"/>
                  <a:gd name="T5" fmla="*/ 3 h 83"/>
                  <a:gd name="T6" fmla="*/ 66 w 101"/>
                  <a:gd name="T7" fmla="*/ 7 h 83"/>
                  <a:gd name="T8" fmla="*/ 52 w 101"/>
                  <a:gd name="T9" fmla="*/ 10 h 83"/>
                  <a:gd name="T10" fmla="*/ 45 w 101"/>
                  <a:gd name="T11" fmla="*/ 8 h 83"/>
                  <a:gd name="T12" fmla="*/ 39 w 101"/>
                  <a:gd name="T13" fmla="*/ 6 h 83"/>
                  <a:gd name="T14" fmla="*/ 35 w 101"/>
                  <a:gd name="T15" fmla="*/ 8 h 83"/>
                  <a:gd name="T16" fmla="*/ 30 w 101"/>
                  <a:gd name="T17" fmla="*/ 9 h 83"/>
                  <a:gd name="T18" fmla="*/ 27 w 101"/>
                  <a:gd name="T19" fmla="*/ 11 h 83"/>
                  <a:gd name="T20" fmla="*/ 22 w 101"/>
                  <a:gd name="T21" fmla="*/ 11 h 83"/>
                  <a:gd name="T22" fmla="*/ 16 w 101"/>
                  <a:gd name="T23" fmla="*/ 8 h 83"/>
                  <a:gd name="T24" fmla="*/ 15 w 101"/>
                  <a:gd name="T25" fmla="*/ 13 h 83"/>
                  <a:gd name="T26" fmla="*/ 15 w 101"/>
                  <a:gd name="T27" fmla="*/ 15 h 83"/>
                  <a:gd name="T28" fmla="*/ 16 w 101"/>
                  <a:gd name="T29" fmla="*/ 16 h 83"/>
                  <a:gd name="T30" fmla="*/ 12 w 101"/>
                  <a:gd name="T31" fmla="*/ 19 h 83"/>
                  <a:gd name="T32" fmla="*/ 11 w 101"/>
                  <a:gd name="T33" fmla="*/ 21 h 83"/>
                  <a:gd name="T34" fmla="*/ 9 w 101"/>
                  <a:gd name="T35" fmla="*/ 23 h 83"/>
                  <a:gd name="T36" fmla="*/ 8 w 101"/>
                  <a:gd name="T37" fmla="*/ 24 h 83"/>
                  <a:gd name="T38" fmla="*/ 5 w 101"/>
                  <a:gd name="T39" fmla="*/ 23 h 83"/>
                  <a:gd name="T40" fmla="*/ 3 w 101"/>
                  <a:gd name="T41" fmla="*/ 29 h 83"/>
                  <a:gd name="T42" fmla="*/ 6 w 101"/>
                  <a:gd name="T43" fmla="*/ 43 h 83"/>
                  <a:gd name="T44" fmla="*/ 12 w 101"/>
                  <a:gd name="T45" fmla="*/ 44 h 83"/>
                  <a:gd name="T46" fmla="*/ 12 w 101"/>
                  <a:gd name="T47" fmla="*/ 46 h 83"/>
                  <a:gd name="T48" fmla="*/ 13 w 101"/>
                  <a:gd name="T49" fmla="*/ 47 h 83"/>
                  <a:gd name="T50" fmla="*/ 15 w 101"/>
                  <a:gd name="T51" fmla="*/ 51 h 83"/>
                  <a:gd name="T52" fmla="*/ 11 w 101"/>
                  <a:gd name="T53" fmla="*/ 56 h 83"/>
                  <a:gd name="T54" fmla="*/ 10 w 101"/>
                  <a:gd name="T55" fmla="*/ 57 h 83"/>
                  <a:gd name="T56" fmla="*/ 7 w 101"/>
                  <a:gd name="T57" fmla="*/ 58 h 83"/>
                  <a:gd name="T58" fmla="*/ 6 w 101"/>
                  <a:gd name="T59" fmla="*/ 61 h 83"/>
                  <a:gd name="T60" fmla="*/ 5 w 101"/>
                  <a:gd name="T61" fmla="*/ 64 h 83"/>
                  <a:gd name="T62" fmla="*/ 1 w 101"/>
                  <a:gd name="T63" fmla="*/ 67 h 83"/>
                  <a:gd name="T64" fmla="*/ 1 w 101"/>
                  <a:gd name="T65" fmla="*/ 68 h 83"/>
                  <a:gd name="T66" fmla="*/ 1 w 101"/>
                  <a:gd name="T67" fmla="*/ 68 h 83"/>
                  <a:gd name="T68" fmla="*/ 1 w 101"/>
                  <a:gd name="T69" fmla="*/ 75 h 83"/>
                  <a:gd name="T70" fmla="*/ 2 w 101"/>
                  <a:gd name="T71" fmla="*/ 77 h 83"/>
                  <a:gd name="T72" fmla="*/ 7 w 101"/>
                  <a:gd name="T73" fmla="*/ 79 h 83"/>
                  <a:gd name="T74" fmla="*/ 15 w 101"/>
                  <a:gd name="T75" fmla="*/ 82 h 83"/>
                  <a:gd name="T76" fmla="*/ 48 w 101"/>
                  <a:gd name="T77" fmla="*/ 66 h 83"/>
                  <a:gd name="T78" fmla="*/ 77 w 101"/>
                  <a:gd name="T79" fmla="*/ 49 h 83"/>
                  <a:gd name="T80" fmla="*/ 82 w 101"/>
                  <a:gd name="T81" fmla="*/ 44 h 83"/>
                  <a:gd name="T82" fmla="*/ 84 w 101"/>
                  <a:gd name="T83" fmla="*/ 33 h 83"/>
                  <a:gd name="T84" fmla="*/ 85 w 101"/>
                  <a:gd name="T85" fmla="*/ 18 h 83"/>
                  <a:gd name="T86" fmla="*/ 86 w 101"/>
                  <a:gd name="T87" fmla="*/ 13 h 83"/>
                  <a:gd name="T88" fmla="*/ 92 w 101"/>
                  <a:gd name="T89" fmla="*/ 11 h 83"/>
                  <a:gd name="T90" fmla="*/ 100 w 101"/>
                  <a:gd name="T91" fmla="*/ 4 h 83"/>
                  <a:gd name="T92" fmla="*/ 101 w 101"/>
                  <a:gd name="T93" fmla="*/ 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3">
                    <a:moveTo>
                      <a:pt x="101" y="3"/>
                    </a:moveTo>
                    <a:cubicBezTo>
                      <a:pt x="100" y="2"/>
                      <a:pt x="100" y="0"/>
                      <a:pt x="100" y="0"/>
                    </a:cubicBezTo>
                    <a:cubicBezTo>
                      <a:pt x="100" y="0"/>
                      <a:pt x="100" y="0"/>
                      <a:pt x="99" y="0"/>
                    </a:cubicBezTo>
                    <a:cubicBezTo>
                      <a:pt x="99" y="0"/>
                      <a:pt x="96" y="1"/>
                      <a:pt x="95" y="2"/>
                    </a:cubicBezTo>
                    <a:cubicBezTo>
                      <a:pt x="95" y="2"/>
                      <a:pt x="90" y="3"/>
                      <a:pt x="89" y="3"/>
                    </a:cubicBezTo>
                    <a:cubicBezTo>
                      <a:pt x="89" y="3"/>
                      <a:pt x="77" y="3"/>
                      <a:pt x="77" y="3"/>
                    </a:cubicBezTo>
                    <a:cubicBezTo>
                      <a:pt x="77" y="3"/>
                      <a:pt x="77" y="2"/>
                      <a:pt x="76" y="3"/>
                    </a:cubicBezTo>
                    <a:cubicBezTo>
                      <a:pt x="76" y="3"/>
                      <a:pt x="68" y="6"/>
                      <a:pt x="66" y="7"/>
                    </a:cubicBezTo>
                    <a:cubicBezTo>
                      <a:pt x="64" y="8"/>
                      <a:pt x="58" y="10"/>
                      <a:pt x="57" y="10"/>
                    </a:cubicBezTo>
                    <a:cubicBezTo>
                      <a:pt x="56" y="10"/>
                      <a:pt x="53" y="10"/>
                      <a:pt x="52" y="10"/>
                    </a:cubicBezTo>
                    <a:cubicBezTo>
                      <a:pt x="52" y="10"/>
                      <a:pt x="46" y="9"/>
                      <a:pt x="46" y="9"/>
                    </a:cubicBezTo>
                    <a:cubicBezTo>
                      <a:pt x="45" y="8"/>
                      <a:pt x="45" y="8"/>
                      <a:pt x="45" y="8"/>
                    </a:cubicBezTo>
                    <a:cubicBezTo>
                      <a:pt x="44" y="7"/>
                      <a:pt x="44" y="7"/>
                      <a:pt x="43" y="7"/>
                    </a:cubicBezTo>
                    <a:cubicBezTo>
                      <a:pt x="42" y="7"/>
                      <a:pt x="39" y="6"/>
                      <a:pt x="39" y="6"/>
                    </a:cubicBezTo>
                    <a:cubicBezTo>
                      <a:pt x="39" y="6"/>
                      <a:pt x="38" y="6"/>
                      <a:pt x="38" y="6"/>
                    </a:cubicBezTo>
                    <a:cubicBezTo>
                      <a:pt x="38" y="6"/>
                      <a:pt x="36" y="8"/>
                      <a:pt x="35" y="8"/>
                    </a:cubicBezTo>
                    <a:cubicBezTo>
                      <a:pt x="34" y="8"/>
                      <a:pt x="32" y="9"/>
                      <a:pt x="31" y="9"/>
                    </a:cubicBezTo>
                    <a:cubicBezTo>
                      <a:pt x="30" y="9"/>
                      <a:pt x="30" y="9"/>
                      <a:pt x="30" y="9"/>
                    </a:cubicBezTo>
                    <a:cubicBezTo>
                      <a:pt x="29" y="10"/>
                      <a:pt x="29" y="10"/>
                      <a:pt x="28" y="10"/>
                    </a:cubicBezTo>
                    <a:cubicBezTo>
                      <a:pt x="28" y="10"/>
                      <a:pt x="27" y="11"/>
                      <a:pt x="27" y="11"/>
                    </a:cubicBezTo>
                    <a:cubicBezTo>
                      <a:pt x="27" y="10"/>
                      <a:pt x="26" y="10"/>
                      <a:pt x="26" y="10"/>
                    </a:cubicBezTo>
                    <a:cubicBezTo>
                      <a:pt x="25" y="10"/>
                      <a:pt x="22" y="11"/>
                      <a:pt x="22" y="11"/>
                    </a:cubicBezTo>
                    <a:cubicBezTo>
                      <a:pt x="22" y="11"/>
                      <a:pt x="22" y="11"/>
                      <a:pt x="21" y="11"/>
                    </a:cubicBezTo>
                    <a:cubicBezTo>
                      <a:pt x="21" y="10"/>
                      <a:pt x="16" y="8"/>
                      <a:pt x="16" y="8"/>
                    </a:cubicBezTo>
                    <a:cubicBezTo>
                      <a:pt x="16" y="8"/>
                      <a:pt x="16" y="7"/>
                      <a:pt x="16" y="8"/>
                    </a:cubicBezTo>
                    <a:cubicBezTo>
                      <a:pt x="16" y="9"/>
                      <a:pt x="15" y="12"/>
                      <a:pt x="15" y="13"/>
                    </a:cubicBezTo>
                    <a:cubicBezTo>
                      <a:pt x="15" y="13"/>
                      <a:pt x="14" y="14"/>
                      <a:pt x="15" y="14"/>
                    </a:cubicBezTo>
                    <a:cubicBezTo>
                      <a:pt x="15" y="14"/>
                      <a:pt x="15" y="15"/>
                      <a:pt x="15" y="15"/>
                    </a:cubicBezTo>
                    <a:cubicBezTo>
                      <a:pt x="15" y="15"/>
                      <a:pt x="15" y="16"/>
                      <a:pt x="16" y="16"/>
                    </a:cubicBezTo>
                    <a:cubicBezTo>
                      <a:pt x="16" y="16"/>
                      <a:pt x="16" y="16"/>
                      <a:pt x="16" y="16"/>
                    </a:cubicBezTo>
                    <a:cubicBezTo>
                      <a:pt x="15" y="17"/>
                      <a:pt x="12" y="18"/>
                      <a:pt x="12" y="18"/>
                    </a:cubicBezTo>
                    <a:cubicBezTo>
                      <a:pt x="12" y="18"/>
                      <a:pt x="12" y="18"/>
                      <a:pt x="12" y="19"/>
                    </a:cubicBezTo>
                    <a:cubicBezTo>
                      <a:pt x="12" y="19"/>
                      <a:pt x="12" y="21"/>
                      <a:pt x="12" y="21"/>
                    </a:cubicBezTo>
                    <a:cubicBezTo>
                      <a:pt x="11" y="21"/>
                      <a:pt x="11" y="21"/>
                      <a:pt x="11" y="21"/>
                    </a:cubicBezTo>
                    <a:cubicBezTo>
                      <a:pt x="10" y="22"/>
                      <a:pt x="10" y="22"/>
                      <a:pt x="10" y="22"/>
                    </a:cubicBezTo>
                    <a:cubicBezTo>
                      <a:pt x="10" y="22"/>
                      <a:pt x="9" y="23"/>
                      <a:pt x="9" y="23"/>
                    </a:cubicBezTo>
                    <a:cubicBezTo>
                      <a:pt x="9" y="23"/>
                      <a:pt x="9" y="24"/>
                      <a:pt x="9" y="24"/>
                    </a:cubicBezTo>
                    <a:cubicBezTo>
                      <a:pt x="9" y="24"/>
                      <a:pt x="8" y="25"/>
                      <a:pt x="8" y="24"/>
                    </a:cubicBezTo>
                    <a:cubicBezTo>
                      <a:pt x="8" y="24"/>
                      <a:pt x="6" y="24"/>
                      <a:pt x="5" y="23"/>
                    </a:cubicBezTo>
                    <a:cubicBezTo>
                      <a:pt x="5" y="23"/>
                      <a:pt x="5" y="23"/>
                      <a:pt x="5" y="23"/>
                    </a:cubicBezTo>
                    <a:cubicBezTo>
                      <a:pt x="4" y="23"/>
                      <a:pt x="3" y="23"/>
                      <a:pt x="3" y="25"/>
                    </a:cubicBezTo>
                    <a:cubicBezTo>
                      <a:pt x="3" y="28"/>
                      <a:pt x="2" y="28"/>
                      <a:pt x="3" y="29"/>
                    </a:cubicBezTo>
                    <a:cubicBezTo>
                      <a:pt x="4" y="30"/>
                      <a:pt x="6" y="33"/>
                      <a:pt x="5" y="34"/>
                    </a:cubicBezTo>
                    <a:cubicBezTo>
                      <a:pt x="5" y="36"/>
                      <a:pt x="4" y="41"/>
                      <a:pt x="6" y="43"/>
                    </a:cubicBezTo>
                    <a:cubicBezTo>
                      <a:pt x="6" y="44"/>
                      <a:pt x="6" y="44"/>
                      <a:pt x="7" y="44"/>
                    </a:cubicBezTo>
                    <a:cubicBezTo>
                      <a:pt x="9" y="44"/>
                      <a:pt x="12" y="44"/>
                      <a:pt x="12" y="44"/>
                    </a:cubicBezTo>
                    <a:cubicBezTo>
                      <a:pt x="13" y="44"/>
                      <a:pt x="13" y="45"/>
                      <a:pt x="13" y="45"/>
                    </a:cubicBezTo>
                    <a:cubicBezTo>
                      <a:pt x="13" y="45"/>
                      <a:pt x="12" y="45"/>
                      <a:pt x="12" y="46"/>
                    </a:cubicBezTo>
                    <a:cubicBezTo>
                      <a:pt x="11" y="47"/>
                      <a:pt x="12" y="47"/>
                      <a:pt x="12" y="47"/>
                    </a:cubicBezTo>
                    <a:cubicBezTo>
                      <a:pt x="12" y="47"/>
                      <a:pt x="12" y="47"/>
                      <a:pt x="13" y="47"/>
                    </a:cubicBezTo>
                    <a:cubicBezTo>
                      <a:pt x="13" y="47"/>
                      <a:pt x="14" y="48"/>
                      <a:pt x="14" y="48"/>
                    </a:cubicBezTo>
                    <a:cubicBezTo>
                      <a:pt x="14" y="48"/>
                      <a:pt x="15" y="50"/>
                      <a:pt x="15" y="51"/>
                    </a:cubicBezTo>
                    <a:cubicBezTo>
                      <a:pt x="16" y="51"/>
                      <a:pt x="15" y="52"/>
                      <a:pt x="15" y="52"/>
                    </a:cubicBezTo>
                    <a:cubicBezTo>
                      <a:pt x="15" y="52"/>
                      <a:pt x="12" y="55"/>
                      <a:pt x="11" y="56"/>
                    </a:cubicBezTo>
                    <a:cubicBezTo>
                      <a:pt x="11" y="56"/>
                      <a:pt x="11" y="57"/>
                      <a:pt x="11" y="58"/>
                    </a:cubicBezTo>
                    <a:cubicBezTo>
                      <a:pt x="12" y="58"/>
                      <a:pt x="10" y="57"/>
                      <a:pt x="10" y="57"/>
                    </a:cubicBezTo>
                    <a:cubicBezTo>
                      <a:pt x="10" y="57"/>
                      <a:pt x="9" y="58"/>
                      <a:pt x="8" y="58"/>
                    </a:cubicBezTo>
                    <a:cubicBezTo>
                      <a:pt x="8" y="58"/>
                      <a:pt x="7" y="58"/>
                      <a:pt x="7" y="58"/>
                    </a:cubicBezTo>
                    <a:cubicBezTo>
                      <a:pt x="7" y="58"/>
                      <a:pt x="6" y="59"/>
                      <a:pt x="6" y="60"/>
                    </a:cubicBezTo>
                    <a:cubicBezTo>
                      <a:pt x="6" y="60"/>
                      <a:pt x="6" y="60"/>
                      <a:pt x="6" y="61"/>
                    </a:cubicBezTo>
                    <a:cubicBezTo>
                      <a:pt x="6" y="61"/>
                      <a:pt x="6" y="61"/>
                      <a:pt x="7" y="62"/>
                    </a:cubicBezTo>
                    <a:cubicBezTo>
                      <a:pt x="7" y="63"/>
                      <a:pt x="6" y="64"/>
                      <a:pt x="5" y="64"/>
                    </a:cubicBezTo>
                    <a:cubicBezTo>
                      <a:pt x="4" y="65"/>
                      <a:pt x="4" y="65"/>
                      <a:pt x="3" y="66"/>
                    </a:cubicBezTo>
                    <a:cubicBezTo>
                      <a:pt x="3" y="66"/>
                      <a:pt x="2" y="67"/>
                      <a:pt x="1" y="67"/>
                    </a:cubicBezTo>
                    <a:cubicBezTo>
                      <a:pt x="1" y="67"/>
                      <a:pt x="1" y="67"/>
                      <a:pt x="1" y="67"/>
                    </a:cubicBezTo>
                    <a:cubicBezTo>
                      <a:pt x="1" y="68"/>
                      <a:pt x="1" y="68"/>
                      <a:pt x="1" y="68"/>
                    </a:cubicBezTo>
                    <a:cubicBezTo>
                      <a:pt x="1" y="68"/>
                      <a:pt x="1" y="68"/>
                      <a:pt x="1" y="67"/>
                    </a:cubicBezTo>
                    <a:cubicBezTo>
                      <a:pt x="1" y="67"/>
                      <a:pt x="1" y="68"/>
                      <a:pt x="1" y="68"/>
                    </a:cubicBezTo>
                    <a:cubicBezTo>
                      <a:pt x="1" y="69"/>
                      <a:pt x="1" y="71"/>
                      <a:pt x="1" y="72"/>
                    </a:cubicBezTo>
                    <a:cubicBezTo>
                      <a:pt x="0" y="73"/>
                      <a:pt x="1" y="75"/>
                      <a:pt x="1" y="75"/>
                    </a:cubicBezTo>
                    <a:cubicBezTo>
                      <a:pt x="1" y="76"/>
                      <a:pt x="1" y="76"/>
                      <a:pt x="1" y="77"/>
                    </a:cubicBezTo>
                    <a:cubicBezTo>
                      <a:pt x="1" y="77"/>
                      <a:pt x="2" y="77"/>
                      <a:pt x="2" y="77"/>
                    </a:cubicBezTo>
                    <a:cubicBezTo>
                      <a:pt x="2" y="76"/>
                      <a:pt x="3" y="76"/>
                      <a:pt x="3" y="76"/>
                    </a:cubicBezTo>
                    <a:cubicBezTo>
                      <a:pt x="3" y="76"/>
                      <a:pt x="7" y="79"/>
                      <a:pt x="7" y="79"/>
                    </a:cubicBezTo>
                    <a:cubicBezTo>
                      <a:pt x="7" y="79"/>
                      <a:pt x="8" y="80"/>
                      <a:pt x="8" y="80"/>
                    </a:cubicBezTo>
                    <a:cubicBezTo>
                      <a:pt x="9" y="80"/>
                      <a:pt x="14" y="82"/>
                      <a:pt x="15" y="82"/>
                    </a:cubicBezTo>
                    <a:cubicBezTo>
                      <a:pt x="15" y="82"/>
                      <a:pt x="18" y="83"/>
                      <a:pt x="20" y="82"/>
                    </a:cubicBezTo>
                    <a:cubicBezTo>
                      <a:pt x="21" y="82"/>
                      <a:pt x="34" y="74"/>
                      <a:pt x="48" y="66"/>
                    </a:cubicBezTo>
                    <a:cubicBezTo>
                      <a:pt x="61" y="58"/>
                      <a:pt x="74" y="50"/>
                      <a:pt x="74" y="50"/>
                    </a:cubicBezTo>
                    <a:cubicBezTo>
                      <a:pt x="74" y="50"/>
                      <a:pt x="76" y="50"/>
                      <a:pt x="77" y="49"/>
                    </a:cubicBezTo>
                    <a:cubicBezTo>
                      <a:pt x="78" y="49"/>
                      <a:pt x="81" y="48"/>
                      <a:pt x="81" y="47"/>
                    </a:cubicBezTo>
                    <a:cubicBezTo>
                      <a:pt x="81" y="46"/>
                      <a:pt x="82" y="45"/>
                      <a:pt x="82" y="44"/>
                    </a:cubicBezTo>
                    <a:cubicBezTo>
                      <a:pt x="83" y="44"/>
                      <a:pt x="84" y="41"/>
                      <a:pt x="84" y="39"/>
                    </a:cubicBezTo>
                    <a:cubicBezTo>
                      <a:pt x="84" y="38"/>
                      <a:pt x="84" y="34"/>
                      <a:pt x="84" y="33"/>
                    </a:cubicBezTo>
                    <a:cubicBezTo>
                      <a:pt x="85" y="31"/>
                      <a:pt x="85" y="30"/>
                      <a:pt x="85" y="29"/>
                    </a:cubicBezTo>
                    <a:cubicBezTo>
                      <a:pt x="85" y="27"/>
                      <a:pt x="85" y="18"/>
                      <a:pt x="85" y="18"/>
                    </a:cubicBezTo>
                    <a:cubicBezTo>
                      <a:pt x="85" y="18"/>
                      <a:pt x="85" y="17"/>
                      <a:pt x="85" y="16"/>
                    </a:cubicBezTo>
                    <a:cubicBezTo>
                      <a:pt x="85" y="16"/>
                      <a:pt x="86" y="13"/>
                      <a:pt x="86" y="13"/>
                    </a:cubicBezTo>
                    <a:cubicBezTo>
                      <a:pt x="86" y="13"/>
                      <a:pt x="87" y="13"/>
                      <a:pt x="87" y="12"/>
                    </a:cubicBezTo>
                    <a:cubicBezTo>
                      <a:pt x="87" y="12"/>
                      <a:pt x="92" y="11"/>
                      <a:pt x="92" y="11"/>
                    </a:cubicBezTo>
                    <a:cubicBezTo>
                      <a:pt x="92" y="11"/>
                      <a:pt x="92" y="11"/>
                      <a:pt x="93" y="11"/>
                    </a:cubicBezTo>
                    <a:cubicBezTo>
                      <a:pt x="93" y="11"/>
                      <a:pt x="100" y="4"/>
                      <a:pt x="100" y="4"/>
                    </a:cubicBezTo>
                    <a:cubicBezTo>
                      <a:pt x="100" y="4"/>
                      <a:pt x="101" y="4"/>
                      <a:pt x="101" y="3"/>
                    </a:cubicBezTo>
                    <a:cubicBezTo>
                      <a:pt x="101" y="3"/>
                      <a:pt x="101" y="3"/>
                      <a:pt x="10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591">
                <a:extLst>
                  <a:ext uri="{FF2B5EF4-FFF2-40B4-BE49-F238E27FC236}">
                    <a16:creationId xmlns:a16="http://schemas.microsoft.com/office/drawing/2014/main" id="{AC286073-597C-4411-B1B4-157B1805A3BC}"/>
                  </a:ext>
                </a:extLst>
              </p:cNvPr>
              <p:cNvSpPr>
                <a:spLocks/>
              </p:cNvSpPr>
              <p:nvPr/>
            </p:nvSpPr>
            <p:spPr bwMode="auto">
              <a:xfrm>
                <a:off x="4224" y="1946"/>
                <a:ext cx="32" cy="36"/>
              </a:xfrm>
              <a:custGeom>
                <a:avLst/>
                <a:gdLst>
                  <a:gd name="T0" fmla="*/ 8 w 23"/>
                  <a:gd name="T1" fmla="*/ 23 h 26"/>
                  <a:gd name="T2" fmla="*/ 10 w 23"/>
                  <a:gd name="T3" fmla="*/ 22 h 26"/>
                  <a:gd name="T4" fmla="*/ 12 w 23"/>
                  <a:gd name="T5" fmla="*/ 20 h 26"/>
                  <a:gd name="T6" fmla="*/ 14 w 23"/>
                  <a:gd name="T7" fmla="*/ 18 h 26"/>
                  <a:gd name="T8" fmla="*/ 13 w 23"/>
                  <a:gd name="T9" fmla="*/ 17 h 26"/>
                  <a:gd name="T10" fmla="*/ 13 w 23"/>
                  <a:gd name="T11" fmla="*/ 16 h 26"/>
                  <a:gd name="T12" fmla="*/ 14 w 23"/>
                  <a:gd name="T13" fmla="*/ 14 h 26"/>
                  <a:gd name="T14" fmla="*/ 15 w 23"/>
                  <a:gd name="T15" fmla="*/ 14 h 26"/>
                  <a:gd name="T16" fmla="*/ 17 w 23"/>
                  <a:gd name="T17" fmla="*/ 13 h 26"/>
                  <a:gd name="T18" fmla="*/ 18 w 23"/>
                  <a:gd name="T19" fmla="*/ 14 h 26"/>
                  <a:gd name="T20" fmla="*/ 18 w 23"/>
                  <a:gd name="T21" fmla="*/ 12 h 26"/>
                  <a:gd name="T22" fmla="*/ 22 w 23"/>
                  <a:gd name="T23" fmla="*/ 8 h 26"/>
                  <a:gd name="T24" fmla="*/ 22 w 23"/>
                  <a:gd name="T25" fmla="*/ 7 h 26"/>
                  <a:gd name="T26" fmla="*/ 21 w 23"/>
                  <a:gd name="T27" fmla="*/ 4 h 26"/>
                  <a:gd name="T28" fmla="*/ 20 w 23"/>
                  <a:gd name="T29" fmla="*/ 3 h 26"/>
                  <a:gd name="T30" fmla="*/ 19 w 23"/>
                  <a:gd name="T31" fmla="*/ 3 h 26"/>
                  <a:gd name="T32" fmla="*/ 19 w 23"/>
                  <a:gd name="T33" fmla="*/ 2 h 26"/>
                  <a:gd name="T34" fmla="*/ 20 w 23"/>
                  <a:gd name="T35" fmla="*/ 1 h 26"/>
                  <a:gd name="T36" fmla="*/ 19 w 23"/>
                  <a:gd name="T37" fmla="*/ 0 h 26"/>
                  <a:gd name="T38" fmla="*/ 14 w 23"/>
                  <a:gd name="T39" fmla="*/ 0 h 26"/>
                  <a:gd name="T40" fmla="*/ 13 w 23"/>
                  <a:gd name="T41" fmla="*/ 1 h 26"/>
                  <a:gd name="T42" fmla="*/ 13 w 23"/>
                  <a:gd name="T43" fmla="*/ 2 h 26"/>
                  <a:gd name="T44" fmla="*/ 10 w 23"/>
                  <a:gd name="T45" fmla="*/ 4 h 26"/>
                  <a:gd name="T46" fmla="*/ 8 w 23"/>
                  <a:gd name="T47" fmla="*/ 10 h 26"/>
                  <a:gd name="T48" fmla="*/ 6 w 23"/>
                  <a:gd name="T49" fmla="*/ 13 h 26"/>
                  <a:gd name="T50" fmla="*/ 4 w 23"/>
                  <a:gd name="T51" fmla="*/ 17 h 26"/>
                  <a:gd name="T52" fmla="*/ 1 w 23"/>
                  <a:gd name="T53" fmla="*/ 25 h 26"/>
                  <a:gd name="T54" fmla="*/ 0 w 23"/>
                  <a:gd name="T55" fmla="*/ 26 h 26"/>
                  <a:gd name="T56" fmla="*/ 5 w 23"/>
                  <a:gd name="T57" fmla="*/ 26 h 26"/>
                  <a:gd name="T58" fmla="*/ 7 w 23"/>
                  <a:gd name="T59" fmla="*/ 24 h 26"/>
                  <a:gd name="T60" fmla="*/ 8 w 23"/>
                  <a:gd name="T61" fmla="*/ 24 h 26"/>
                  <a:gd name="T62" fmla="*/ 8 w 23"/>
                  <a:gd name="T63" fmla="*/ 23 h 26"/>
                  <a:gd name="T64" fmla="*/ 8 w 2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 h="26">
                    <a:moveTo>
                      <a:pt x="8" y="23"/>
                    </a:moveTo>
                    <a:cubicBezTo>
                      <a:pt x="9" y="23"/>
                      <a:pt x="10" y="22"/>
                      <a:pt x="10" y="22"/>
                    </a:cubicBezTo>
                    <a:cubicBezTo>
                      <a:pt x="11" y="21"/>
                      <a:pt x="11" y="21"/>
                      <a:pt x="12" y="20"/>
                    </a:cubicBezTo>
                    <a:cubicBezTo>
                      <a:pt x="13" y="20"/>
                      <a:pt x="14" y="19"/>
                      <a:pt x="14" y="18"/>
                    </a:cubicBezTo>
                    <a:cubicBezTo>
                      <a:pt x="13" y="17"/>
                      <a:pt x="13" y="17"/>
                      <a:pt x="13" y="17"/>
                    </a:cubicBezTo>
                    <a:cubicBezTo>
                      <a:pt x="13" y="16"/>
                      <a:pt x="13" y="16"/>
                      <a:pt x="13" y="16"/>
                    </a:cubicBezTo>
                    <a:cubicBezTo>
                      <a:pt x="13" y="15"/>
                      <a:pt x="14" y="14"/>
                      <a:pt x="14" y="14"/>
                    </a:cubicBezTo>
                    <a:cubicBezTo>
                      <a:pt x="14" y="14"/>
                      <a:pt x="15" y="14"/>
                      <a:pt x="15" y="14"/>
                    </a:cubicBezTo>
                    <a:cubicBezTo>
                      <a:pt x="16" y="14"/>
                      <a:pt x="17" y="13"/>
                      <a:pt x="17" y="13"/>
                    </a:cubicBezTo>
                    <a:cubicBezTo>
                      <a:pt x="17" y="13"/>
                      <a:pt x="19" y="14"/>
                      <a:pt x="18" y="14"/>
                    </a:cubicBezTo>
                    <a:cubicBezTo>
                      <a:pt x="18" y="13"/>
                      <a:pt x="18" y="12"/>
                      <a:pt x="18" y="12"/>
                    </a:cubicBezTo>
                    <a:cubicBezTo>
                      <a:pt x="19" y="11"/>
                      <a:pt x="22" y="8"/>
                      <a:pt x="22" y="8"/>
                    </a:cubicBezTo>
                    <a:cubicBezTo>
                      <a:pt x="22" y="8"/>
                      <a:pt x="23" y="7"/>
                      <a:pt x="22" y="7"/>
                    </a:cubicBezTo>
                    <a:cubicBezTo>
                      <a:pt x="22" y="6"/>
                      <a:pt x="21" y="4"/>
                      <a:pt x="21" y="4"/>
                    </a:cubicBezTo>
                    <a:cubicBezTo>
                      <a:pt x="21" y="4"/>
                      <a:pt x="20" y="3"/>
                      <a:pt x="20" y="3"/>
                    </a:cubicBezTo>
                    <a:cubicBezTo>
                      <a:pt x="19" y="3"/>
                      <a:pt x="19" y="3"/>
                      <a:pt x="19" y="3"/>
                    </a:cubicBezTo>
                    <a:cubicBezTo>
                      <a:pt x="19" y="3"/>
                      <a:pt x="18" y="3"/>
                      <a:pt x="19" y="2"/>
                    </a:cubicBezTo>
                    <a:cubicBezTo>
                      <a:pt x="19" y="1"/>
                      <a:pt x="20" y="1"/>
                      <a:pt x="20" y="1"/>
                    </a:cubicBezTo>
                    <a:cubicBezTo>
                      <a:pt x="20" y="1"/>
                      <a:pt x="20" y="0"/>
                      <a:pt x="19" y="0"/>
                    </a:cubicBezTo>
                    <a:cubicBezTo>
                      <a:pt x="19" y="0"/>
                      <a:pt x="16" y="0"/>
                      <a:pt x="14" y="0"/>
                    </a:cubicBezTo>
                    <a:cubicBezTo>
                      <a:pt x="14" y="1"/>
                      <a:pt x="14" y="1"/>
                      <a:pt x="13" y="1"/>
                    </a:cubicBezTo>
                    <a:cubicBezTo>
                      <a:pt x="12" y="1"/>
                      <a:pt x="13" y="2"/>
                      <a:pt x="13" y="2"/>
                    </a:cubicBezTo>
                    <a:cubicBezTo>
                      <a:pt x="13" y="3"/>
                      <a:pt x="11" y="4"/>
                      <a:pt x="10" y="4"/>
                    </a:cubicBezTo>
                    <a:cubicBezTo>
                      <a:pt x="10" y="5"/>
                      <a:pt x="8" y="7"/>
                      <a:pt x="8" y="10"/>
                    </a:cubicBezTo>
                    <a:cubicBezTo>
                      <a:pt x="8" y="10"/>
                      <a:pt x="7" y="12"/>
                      <a:pt x="6" y="13"/>
                    </a:cubicBezTo>
                    <a:cubicBezTo>
                      <a:pt x="6" y="14"/>
                      <a:pt x="5" y="15"/>
                      <a:pt x="4" y="17"/>
                    </a:cubicBezTo>
                    <a:cubicBezTo>
                      <a:pt x="4" y="19"/>
                      <a:pt x="1" y="24"/>
                      <a:pt x="1" y="25"/>
                    </a:cubicBezTo>
                    <a:cubicBezTo>
                      <a:pt x="0" y="26"/>
                      <a:pt x="0" y="26"/>
                      <a:pt x="0" y="26"/>
                    </a:cubicBezTo>
                    <a:cubicBezTo>
                      <a:pt x="2" y="26"/>
                      <a:pt x="5" y="26"/>
                      <a:pt x="5" y="26"/>
                    </a:cubicBezTo>
                    <a:cubicBezTo>
                      <a:pt x="6" y="26"/>
                      <a:pt x="6" y="25"/>
                      <a:pt x="7" y="24"/>
                    </a:cubicBezTo>
                    <a:cubicBezTo>
                      <a:pt x="7" y="24"/>
                      <a:pt x="7" y="24"/>
                      <a:pt x="8" y="24"/>
                    </a:cubicBezTo>
                    <a:cubicBezTo>
                      <a:pt x="8" y="23"/>
                      <a:pt x="8" y="23"/>
                      <a:pt x="8" y="23"/>
                    </a:cubicBezTo>
                    <a:cubicBezTo>
                      <a:pt x="8" y="23"/>
                      <a:pt x="8" y="23"/>
                      <a:pt x="8"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592">
                <a:extLst>
                  <a:ext uri="{FF2B5EF4-FFF2-40B4-BE49-F238E27FC236}">
                    <a16:creationId xmlns:a16="http://schemas.microsoft.com/office/drawing/2014/main" id="{9D5FDC0A-3D78-4566-870C-86145A1D0CE1}"/>
                  </a:ext>
                </a:extLst>
              </p:cNvPr>
              <p:cNvSpPr>
                <a:spLocks/>
              </p:cNvSpPr>
              <p:nvPr/>
            </p:nvSpPr>
            <p:spPr bwMode="auto">
              <a:xfrm>
                <a:off x="4545" y="2136"/>
                <a:ext cx="19" cy="36"/>
              </a:xfrm>
              <a:custGeom>
                <a:avLst/>
                <a:gdLst>
                  <a:gd name="T0" fmla="*/ 4 w 14"/>
                  <a:gd name="T1" fmla="*/ 25 h 26"/>
                  <a:gd name="T2" fmla="*/ 11 w 14"/>
                  <a:gd name="T3" fmla="*/ 25 h 26"/>
                  <a:gd name="T4" fmla="*/ 11 w 14"/>
                  <a:gd name="T5" fmla="*/ 23 h 26"/>
                  <a:gd name="T6" fmla="*/ 12 w 14"/>
                  <a:gd name="T7" fmla="*/ 20 h 26"/>
                  <a:gd name="T8" fmla="*/ 13 w 14"/>
                  <a:gd name="T9" fmla="*/ 14 h 26"/>
                  <a:gd name="T10" fmla="*/ 12 w 14"/>
                  <a:gd name="T11" fmla="*/ 8 h 26"/>
                  <a:gd name="T12" fmla="*/ 12 w 14"/>
                  <a:gd name="T13" fmla="*/ 4 h 26"/>
                  <a:gd name="T14" fmla="*/ 9 w 14"/>
                  <a:gd name="T15" fmla="*/ 3 h 26"/>
                  <a:gd name="T16" fmla="*/ 5 w 14"/>
                  <a:gd name="T17" fmla="*/ 2 h 26"/>
                  <a:gd name="T18" fmla="*/ 4 w 14"/>
                  <a:gd name="T19" fmla="*/ 4 h 26"/>
                  <a:gd name="T20" fmla="*/ 3 w 14"/>
                  <a:gd name="T21" fmla="*/ 7 h 26"/>
                  <a:gd name="T22" fmla="*/ 1 w 14"/>
                  <a:gd name="T23" fmla="*/ 17 h 26"/>
                  <a:gd name="T24" fmla="*/ 1 w 14"/>
                  <a:gd name="T25" fmla="*/ 22 h 26"/>
                  <a:gd name="T26" fmla="*/ 4 w 14"/>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6">
                    <a:moveTo>
                      <a:pt x="4" y="25"/>
                    </a:moveTo>
                    <a:cubicBezTo>
                      <a:pt x="5" y="26"/>
                      <a:pt x="8" y="25"/>
                      <a:pt x="11" y="25"/>
                    </a:cubicBezTo>
                    <a:cubicBezTo>
                      <a:pt x="11" y="24"/>
                      <a:pt x="11" y="24"/>
                      <a:pt x="11" y="23"/>
                    </a:cubicBezTo>
                    <a:cubicBezTo>
                      <a:pt x="12" y="22"/>
                      <a:pt x="11" y="21"/>
                      <a:pt x="12" y="20"/>
                    </a:cubicBezTo>
                    <a:cubicBezTo>
                      <a:pt x="12" y="19"/>
                      <a:pt x="14" y="15"/>
                      <a:pt x="13" y="14"/>
                    </a:cubicBezTo>
                    <a:cubicBezTo>
                      <a:pt x="12" y="13"/>
                      <a:pt x="11" y="12"/>
                      <a:pt x="12" y="8"/>
                    </a:cubicBezTo>
                    <a:cubicBezTo>
                      <a:pt x="13" y="5"/>
                      <a:pt x="13" y="4"/>
                      <a:pt x="12" y="4"/>
                    </a:cubicBezTo>
                    <a:cubicBezTo>
                      <a:pt x="10" y="4"/>
                      <a:pt x="10" y="3"/>
                      <a:pt x="9" y="3"/>
                    </a:cubicBezTo>
                    <a:cubicBezTo>
                      <a:pt x="9" y="2"/>
                      <a:pt x="7" y="0"/>
                      <a:pt x="5" y="2"/>
                    </a:cubicBezTo>
                    <a:cubicBezTo>
                      <a:pt x="3" y="4"/>
                      <a:pt x="4" y="4"/>
                      <a:pt x="4" y="4"/>
                    </a:cubicBezTo>
                    <a:cubicBezTo>
                      <a:pt x="4" y="5"/>
                      <a:pt x="3" y="7"/>
                      <a:pt x="3" y="7"/>
                    </a:cubicBezTo>
                    <a:cubicBezTo>
                      <a:pt x="3" y="7"/>
                      <a:pt x="0" y="15"/>
                      <a:pt x="1" y="17"/>
                    </a:cubicBezTo>
                    <a:cubicBezTo>
                      <a:pt x="1" y="18"/>
                      <a:pt x="2" y="22"/>
                      <a:pt x="1" y="22"/>
                    </a:cubicBezTo>
                    <a:cubicBezTo>
                      <a:pt x="2" y="23"/>
                      <a:pt x="3" y="25"/>
                      <a:pt x="4"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593">
                <a:extLst>
                  <a:ext uri="{FF2B5EF4-FFF2-40B4-BE49-F238E27FC236}">
                    <a16:creationId xmlns:a16="http://schemas.microsoft.com/office/drawing/2014/main" id="{8D8EABE3-F707-48D5-8035-4E65E9FBBD24}"/>
                  </a:ext>
                </a:extLst>
              </p:cNvPr>
              <p:cNvSpPr>
                <a:spLocks/>
              </p:cNvSpPr>
              <p:nvPr/>
            </p:nvSpPr>
            <p:spPr bwMode="auto">
              <a:xfrm>
                <a:off x="4571" y="2162"/>
                <a:ext cx="164" cy="178"/>
              </a:xfrm>
              <a:custGeom>
                <a:avLst/>
                <a:gdLst>
                  <a:gd name="T0" fmla="*/ 64 w 118"/>
                  <a:gd name="T1" fmla="*/ 1 h 130"/>
                  <a:gd name="T2" fmla="*/ 64 w 118"/>
                  <a:gd name="T3" fmla="*/ 2 h 130"/>
                  <a:gd name="T4" fmla="*/ 62 w 118"/>
                  <a:gd name="T5" fmla="*/ 3 h 130"/>
                  <a:gd name="T6" fmla="*/ 61 w 118"/>
                  <a:gd name="T7" fmla="*/ 4 h 130"/>
                  <a:gd name="T8" fmla="*/ 60 w 118"/>
                  <a:gd name="T9" fmla="*/ 3 h 130"/>
                  <a:gd name="T10" fmla="*/ 59 w 118"/>
                  <a:gd name="T11" fmla="*/ 1 h 130"/>
                  <a:gd name="T12" fmla="*/ 59 w 118"/>
                  <a:gd name="T13" fmla="*/ 1 h 130"/>
                  <a:gd name="T14" fmla="*/ 57 w 118"/>
                  <a:gd name="T15" fmla="*/ 4 h 130"/>
                  <a:gd name="T16" fmla="*/ 56 w 118"/>
                  <a:gd name="T17" fmla="*/ 7 h 130"/>
                  <a:gd name="T18" fmla="*/ 56 w 118"/>
                  <a:gd name="T19" fmla="*/ 12 h 130"/>
                  <a:gd name="T20" fmla="*/ 59 w 118"/>
                  <a:gd name="T21" fmla="*/ 14 h 130"/>
                  <a:gd name="T22" fmla="*/ 59 w 118"/>
                  <a:gd name="T23" fmla="*/ 15 h 130"/>
                  <a:gd name="T24" fmla="*/ 54 w 118"/>
                  <a:gd name="T25" fmla="*/ 15 h 130"/>
                  <a:gd name="T26" fmla="*/ 51 w 118"/>
                  <a:gd name="T27" fmla="*/ 19 h 130"/>
                  <a:gd name="T28" fmla="*/ 47 w 118"/>
                  <a:gd name="T29" fmla="*/ 36 h 130"/>
                  <a:gd name="T30" fmla="*/ 47 w 118"/>
                  <a:gd name="T31" fmla="*/ 36 h 130"/>
                  <a:gd name="T32" fmla="*/ 52 w 118"/>
                  <a:gd name="T33" fmla="*/ 45 h 130"/>
                  <a:gd name="T34" fmla="*/ 52 w 118"/>
                  <a:gd name="T35" fmla="*/ 54 h 130"/>
                  <a:gd name="T36" fmla="*/ 44 w 118"/>
                  <a:gd name="T37" fmla="*/ 77 h 130"/>
                  <a:gd name="T38" fmla="*/ 44 w 118"/>
                  <a:gd name="T39" fmla="*/ 78 h 130"/>
                  <a:gd name="T40" fmla="*/ 2 w 118"/>
                  <a:gd name="T41" fmla="*/ 93 h 130"/>
                  <a:gd name="T42" fmla="*/ 0 w 118"/>
                  <a:gd name="T43" fmla="*/ 94 h 130"/>
                  <a:gd name="T44" fmla="*/ 16 w 118"/>
                  <a:gd name="T45" fmla="*/ 130 h 130"/>
                  <a:gd name="T46" fmla="*/ 29 w 118"/>
                  <a:gd name="T47" fmla="*/ 125 h 130"/>
                  <a:gd name="T48" fmla="*/ 40 w 118"/>
                  <a:gd name="T49" fmla="*/ 124 h 130"/>
                  <a:gd name="T50" fmla="*/ 48 w 118"/>
                  <a:gd name="T51" fmla="*/ 119 h 130"/>
                  <a:gd name="T52" fmla="*/ 56 w 118"/>
                  <a:gd name="T53" fmla="*/ 110 h 130"/>
                  <a:gd name="T54" fmla="*/ 68 w 118"/>
                  <a:gd name="T55" fmla="*/ 105 h 130"/>
                  <a:gd name="T56" fmla="*/ 74 w 118"/>
                  <a:gd name="T57" fmla="*/ 97 h 130"/>
                  <a:gd name="T58" fmla="*/ 86 w 118"/>
                  <a:gd name="T59" fmla="*/ 91 h 130"/>
                  <a:gd name="T60" fmla="*/ 85 w 118"/>
                  <a:gd name="T61" fmla="*/ 88 h 130"/>
                  <a:gd name="T62" fmla="*/ 85 w 118"/>
                  <a:gd name="T63" fmla="*/ 85 h 130"/>
                  <a:gd name="T64" fmla="*/ 86 w 118"/>
                  <a:gd name="T65" fmla="*/ 80 h 130"/>
                  <a:gd name="T66" fmla="*/ 92 w 118"/>
                  <a:gd name="T67" fmla="*/ 69 h 130"/>
                  <a:gd name="T68" fmla="*/ 93 w 118"/>
                  <a:gd name="T69" fmla="*/ 70 h 130"/>
                  <a:gd name="T70" fmla="*/ 93 w 118"/>
                  <a:gd name="T71" fmla="*/ 72 h 130"/>
                  <a:gd name="T72" fmla="*/ 97 w 118"/>
                  <a:gd name="T73" fmla="*/ 70 h 130"/>
                  <a:gd name="T74" fmla="*/ 100 w 118"/>
                  <a:gd name="T75" fmla="*/ 67 h 130"/>
                  <a:gd name="T76" fmla="*/ 104 w 118"/>
                  <a:gd name="T77" fmla="*/ 59 h 130"/>
                  <a:gd name="T78" fmla="*/ 112 w 118"/>
                  <a:gd name="T79" fmla="*/ 51 h 130"/>
                  <a:gd name="T80" fmla="*/ 115 w 118"/>
                  <a:gd name="T81" fmla="*/ 45 h 130"/>
                  <a:gd name="T82" fmla="*/ 115 w 118"/>
                  <a:gd name="T83" fmla="*/ 39 h 130"/>
                  <a:gd name="T84" fmla="*/ 108 w 118"/>
                  <a:gd name="T85" fmla="*/ 35 h 130"/>
                  <a:gd name="T86" fmla="*/ 100 w 118"/>
                  <a:gd name="T87" fmla="*/ 23 h 130"/>
                  <a:gd name="T88" fmla="*/ 96 w 118"/>
                  <a:gd name="T89" fmla="*/ 21 h 130"/>
                  <a:gd name="T90" fmla="*/ 93 w 118"/>
                  <a:gd name="T91" fmla="*/ 21 h 130"/>
                  <a:gd name="T92" fmla="*/ 89 w 118"/>
                  <a:gd name="T93" fmla="*/ 20 h 130"/>
                  <a:gd name="T94" fmla="*/ 85 w 118"/>
                  <a:gd name="T95" fmla="*/ 19 h 130"/>
                  <a:gd name="T96" fmla="*/ 80 w 118"/>
                  <a:gd name="T97" fmla="*/ 17 h 130"/>
                  <a:gd name="T98" fmla="*/ 72 w 118"/>
                  <a:gd name="T99" fmla="*/ 12 h 130"/>
                  <a:gd name="T100" fmla="*/ 69 w 118"/>
                  <a:gd name="T101" fmla="*/ 8 h 130"/>
                  <a:gd name="T102" fmla="*/ 65 w 118"/>
                  <a:gd name="T103" fmla="*/ 0 h 130"/>
                  <a:gd name="T104" fmla="*/ 65 w 118"/>
                  <a:gd name="T105" fmla="*/ 0 h 130"/>
                  <a:gd name="T106" fmla="*/ 64 w 118"/>
                  <a:gd name="T107"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0">
                    <a:moveTo>
                      <a:pt x="64" y="1"/>
                    </a:moveTo>
                    <a:cubicBezTo>
                      <a:pt x="64" y="1"/>
                      <a:pt x="64" y="1"/>
                      <a:pt x="64" y="2"/>
                    </a:cubicBezTo>
                    <a:cubicBezTo>
                      <a:pt x="64" y="2"/>
                      <a:pt x="63" y="2"/>
                      <a:pt x="62" y="3"/>
                    </a:cubicBezTo>
                    <a:cubicBezTo>
                      <a:pt x="62" y="3"/>
                      <a:pt x="61" y="3"/>
                      <a:pt x="61" y="4"/>
                    </a:cubicBezTo>
                    <a:cubicBezTo>
                      <a:pt x="60" y="5"/>
                      <a:pt x="60" y="3"/>
                      <a:pt x="60" y="3"/>
                    </a:cubicBezTo>
                    <a:cubicBezTo>
                      <a:pt x="60" y="2"/>
                      <a:pt x="60" y="1"/>
                      <a:pt x="59" y="1"/>
                    </a:cubicBezTo>
                    <a:cubicBezTo>
                      <a:pt x="59" y="0"/>
                      <a:pt x="59" y="1"/>
                      <a:pt x="59" y="1"/>
                    </a:cubicBezTo>
                    <a:cubicBezTo>
                      <a:pt x="59" y="1"/>
                      <a:pt x="57" y="3"/>
                      <a:pt x="57" y="4"/>
                    </a:cubicBezTo>
                    <a:cubicBezTo>
                      <a:pt x="56" y="5"/>
                      <a:pt x="56" y="6"/>
                      <a:pt x="56" y="7"/>
                    </a:cubicBezTo>
                    <a:cubicBezTo>
                      <a:pt x="56" y="8"/>
                      <a:pt x="56" y="11"/>
                      <a:pt x="56" y="12"/>
                    </a:cubicBezTo>
                    <a:cubicBezTo>
                      <a:pt x="56" y="13"/>
                      <a:pt x="58" y="14"/>
                      <a:pt x="59" y="14"/>
                    </a:cubicBezTo>
                    <a:cubicBezTo>
                      <a:pt x="60" y="15"/>
                      <a:pt x="59" y="15"/>
                      <a:pt x="59" y="15"/>
                    </a:cubicBezTo>
                    <a:cubicBezTo>
                      <a:pt x="59" y="15"/>
                      <a:pt x="58" y="15"/>
                      <a:pt x="54" y="15"/>
                    </a:cubicBezTo>
                    <a:cubicBezTo>
                      <a:pt x="51" y="16"/>
                      <a:pt x="51" y="19"/>
                      <a:pt x="51" y="19"/>
                    </a:cubicBezTo>
                    <a:cubicBezTo>
                      <a:pt x="47" y="36"/>
                      <a:pt x="47" y="36"/>
                      <a:pt x="47" y="36"/>
                    </a:cubicBezTo>
                    <a:cubicBezTo>
                      <a:pt x="47" y="36"/>
                      <a:pt x="47" y="36"/>
                      <a:pt x="47" y="36"/>
                    </a:cubicBezTo>
                    <a:cubicBezTo>
                      <a:pt x="49" y="38"/>
                      <a:pt x="51" y="43"/>
                      <a:pt x="52" y="45"/>
                    </a:cubicBezTo>
                    <a:cubicBezTo>
                      <a:pt x="54" y="48"/>
                      <a:pt x="52" y="53"/>
                      <a:pt x="52" y="54"/>
                    </a:cubicBezTo>
                    <a:cubicBezTo>
                      <a:pt x="52" y="54"/>
                      <a:pt x="45" y="77"/>
                      <a:pt x="44" y="77"/>
                    </a:cubicBezTo>
                    <a:cubicBezTo>
                      <a:pt x="44" y="78"/>
                      <a:pt x="44" y="78"/>
                      <a:pt x="44" y="78"/>
                    </a:cubicBezTo>
                    <a:cubicBezTo>
                      <a:pt x="44" y="78"/>
                      <a:pt x="3" y="93"/>
                      <a:pt x="2" y="93"/>
                    </a:cubicBezTo>
                    <a:cubicBezTo>
                      <a:pt x="1" y="93"/>
                      <a:pt x="0" y="93"/>
                      <a:pt x="0" y="94"/>
                    </a:cubicBezTo>
                    <a:cubicBezTo>
                      <a:pt x="16" y="130"/>
                      <a:pt x="16" y="130"/>
                      <a:pt x="16" y="130"/>
                    </a:cubicBezTo>
                    <a:cubicBezTo>
                      <a:pt x="22" y="128"/>
                      <a:pt x="29" y="125"/>
                      <a:pt x="29" y="125"/>
                    </a:cubicBezTo>
                    <a:cubicBezTo>
                      <a:pt x="30" y="124"/>
                      <a:pt x="35" y="123"/>
                      <a:pt x="40" y="124"/>
                    </a:cubicBezTo>
                    <a:cubicBezTo>
                      <a:pt x="44" y="125"/>
                      <a:pt x="48" y="122"/>
                      <a:pt x="48" y="119"/>
                    </a:cubicBezTo>
                    <a:cubicBezTo>
                      <a:pt x="48" y="115"/>
                      <a:pt x="51" y="111"/>
                      <a:pt x="56" y="110"/>
                    </a:cubicBezTo>
                    <a:cubicBezTo>
                      <a:pt x="62" y="110"/>
                      <a:pt x="66" y="109"/>
                      <a:pt x="68" y="105"/>
                    </a:cubicBezTo>
                    <a:cubicBezTo>
                      <a:pt x="69" y="101"/>
                      <a:pt x="72" y="97"/>
                      <a:pt x="74" y="97"/>
                    </a:cubicBezTo>
                    <a:cubicBezTo>
                      <a:pt x="76" y="96"/>
                      <a:pt x="87" y="95"/>
                      <a:pt x="86" y="91"/>
                    </a:cubicBezTo>
                    <a:cubicBezTo>
                      <a:pt x="85" y="88"/>
                      <a:pt x="85" y="90"/>
                      <a:pt x="85" y="88"/>
                    </a:cubicBezTo>
                    <a:cubicBezTo>
                      <a:pt x="85" y="87"/>
                      <a:pt x="86" y="86"/>
                      <a:pt x="85" y="85"/>
                    </a:cubicBezTo>
                    <a:cubicBezTo>
                      <a:pt x="85" y="84"/>
                      <a:pt x="84" y="83"/>
                      <a:pt x="86" y="80"/>
                    </a:cubicBezTo>
                    <a:cubicBezTo>
                      <a:pt x="87" y="78"/>
                      <a:pt x="89" y="69"/>
                      <a:pt x="92" y="69"/>
                    </a:cubicBezTo>
                    <a:cubicBezTo>
                      <a:pt x="94" y="68"/>
                      <a:pt x="93" y="69"/>
                      <a:pt x="93" y="70"/>
                    </a:cubicBezTo>
                    <a:cubicBezTo>
                      <a:pt x="92" y="71"/>
                      <a:pt x="92" y="72"/>
                      <a:pt x="93" y="72"/>
                    </a:cubicBezTo>
                    <a:cubicBezTo>
                      <a:pt x="94" y="72"/>
                      <a:pt x="96" y="72"/>
                      <a:pt x="97" y="70"/>
                    </a:cubicBezTo>
                    <a:cubicBezTo>
                      <a:pt x="97" y="69"/>
                      <a:pt x="99" y="68"/>
                      <a:pt x="100" y="67"/>
                    </a:cubicBezTo>
                    <a:cubicBezTo>
                      <a:pt x="100" y="66"/>
                      <a:pt x="103" y="61"/>
                      <a:pt x="104" y="59"/>
                    </a:cubicBezTo>
                    <a:cubicBezTo>
                      <a:pt x="106" y="58"/>
                      <a:pt x="111" y="55"/>
                      <a:pt x="112" y="51"/>
                    </a:cubicBezTo>
                    <a:cubicBezTo>
                      <a:pt x="114" y="47"/>
                      <a:pt x="115" y="46"/>
                      <a:pt x="115" y="45"/>
                    </a:cubicBezTo>
                    <a:cubicBezTo>
                      <a:pt x="115" y="45"/>
                      <a:pt x="118" y="40"/>
                      <a:pt x="115" y="39"/>
                    </a:cubicBezTo>
                    <a:cubicBezTo>
                      <a:pt x="113" y="38"/>
                      <a:pt x="111" y="39"/>
                      <a:pt x="108" y="35"/>
                    </a:cubicBezTo>
                    <a:cubicBezTo>
                      <a:pt x="106" y="30"/>
                      <a:pt x="100" y="24"/>
                      <a:pt x="100" y="23"/>
                    </a:cubicBezTo>
                    <a:cubicBezTo>
                      <a:pt x="99" y="22"/>
                      <a:pt x="98" y="21"/>
                      <a:pt x="96" y="21"/>
                    </a:cubicBezTo>
                    <a:cubicBezTo>
                      <a:pt x="95" y="22"/>
                      <a:pt x="94" y="22"/>
                      <a:pt x="93" y="21"/>
                    </a:cubicBezTo>
                    <a:cubicBezTo>
                      <a:pt x="92" y="21"/>
                      <a:pt x="90" y="20"/>
                      <a:pt x="89" y="20"/>
                    </a:cubicBezTo>
                    <a:cubicBezTo>
                      <a:pt x="88" y="20"/>
                      <a:pt x="86" y="19"/>
                      <a:pt x="85" y="19"/>
                    </a:cubicBezTo>
                    <a:cubicBezTo>
                      <a:pt x="84" y="18"/>
                      <a:pt x="82" y="17"/>
                      <a:pt x="80" y="17"/>
                    </a:cubicBezTo>
                    <a:cubicBezTo>
                      <a:pt x="79" y="17"/>
                      <a:pt x="75" y="16"/>
                      <a:pt x="72" y="12"/>
                    </a:cubicBezTo>
                    <a:cubicBezTo>
                      <a:pt x="70" y="8"/>
                      <a:pt x="69" y="9"/>
                      <a:pt x="69" y="8"/>
                    </a:cubicBezTo>
                    <a:cubicBezTo>
                      <a:pt x="68" y="8"/>
                      <a:pt x="66" y="3"/>
                      <a:pt x="65" y="0"/>
                    </a:cubicBezTo>
                    <a:cubicBezTo>
                      <a:pt x="65" y="0"/>
                      <a:pt x="65" y="0"/>
                      <a:pt x="65" y="0"/>
                    </a:cubicBezTo>
                    <a:cubicBezTo>
                      <a:pt x="64" y="0"/>
                      <a:pt x="64"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594">
                <a:extLst>
                  <a:ext uri="{FF2B5EF4-FFF2-40B4-BE49-F238E27FC236}">
                    <a16:creationId xmlns:a16="http://schemas.microsoft.com/office/drawing/2014/main" id="{6EB60FE3-89CD-4F98-A8AB-3B635D56E664}"/>
                  </a:ext>
                </a:extLst>
              </p:cNvPr>
              <p:cNvSpPr>
                <a:spLocks/>
              </p:cNvSpPr>
              <p:nvPr/>
            </p:nvSpPr>
            <p:spPr bwMode="auto">
              <a:xfrm>
                <a:off x="4654" y="2132"/>
                <a:ext cx="11" cy="16"/>
              </a:xfrm>
              <a:custGeom>
                <a:avLst/>
                <a:gdLst>
                  <a:gd name="T0" fmla="*/ 2 w 8"/>
                  <a:gd name="T1" fmla="*/ 12 h 12"/>
                  <a:gd name="T2" fmla="*/ 4 w 8"/>
                  <a:gd name="T3" fmla="*/ 12 h 12"/>
                  <a:gd name="T4" fmla="*/ 4 w 8"/>
                  <a:gd name="T5" fmla="*/ 11 h 12"/>
                  <a:gd name="T6" fmla="*/ 6 w 8"/>
                  <a:gd name="T7" fmla="*/ 5 h 12"/>
                  <a:gd name="T8" fmla="*/ 6 w 8"/>
                  <a:gd name="T9" fmla="*/ 3 h 12"/>
                  <a:gd name="T10" fmla="*/ 6 w 8"/>
                  <a:gd name="T11" fmla="*/ 1 h 12"/>
                  <a:gd name="T12" fmla="*/ 2 w 8"/>
                  <a:gd name="T13" fmla="*/ 3 h 12"/>
                  <a:gd name="T14" fmla="*/ 0 w 8"/>
                  <a:gd name="T15" fmla="*/ 5 h 12"/>
                  <a:gd name="T16" fmla="*/ 1 w 8"/>
                  <a:gd name="T17" fmla="*/ 11 h 12"/>
                  <a:gd name="T18" fmla="*/ 2 w 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2" y="12"/>
                    </a:moveTo>
                    <a:cubicBezTo>
                      <a:pt x="2" y="12"/>
                      <a:pt x="3" y="12"/>
                      <a:pt x="4" y="12"/>
                    </a:cubicBezTo>
                    <a:cubicBezTo>
                      <a:pt x="4" y="12"/>
                      <a:pt x="4" y="11"/>
                      <a:pt x="4" y="11"/>
                    </a:cubicBezTo>
                    <a:cubicBezTo>
                      <a:pt x="5" y="9"/>
                      <a:pt x="7" y="6"/>
                      <a:pt x="6" y="5"/>
                    </a:cubicBezTo>
                    <a:cubicBezTo>
                      <a:pt x="6" y="4"/>
                      <a:pt x="4" y="4"/>
                      <a:pt x="6" y="3"/>
                    </a:cubicBezTo>
                    <a:cubicBezTo>
                      <a:pt x="7" y="2"/>
                      <a:pt x="8" y="1"/>
                      <a:pt x="6" y="1"/>
                    </a:cubicBezTo>
                    <a:cubicBezTo>
                      <a:pt x="5" y="1"/>
                      <a:pt x="4" y="0"/>
                      <a:pt x="2" y="3"/>
                    </a:cubicBezTo>
                    <a:cubicBezTo>
                      <a:pt x="1" y="4"/>
                      <a:pt x="1" y="5"/>
                      <a:pt x="0" y="5"/>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595">
                <a:extLst>
                  <a:ext uri="{FF2B5EF4-FFF2-40B4-BE49-F238E27FC236}">
                    <a16:creationId xmlns:a16="http://schemas.microsoft.com/office/drawing/2014/main" id="{0DCBFAC3-D927-42DC-861E-5C866D23727C}"/>
                  </a:ext>
                </a:extLst>
              </p:cNvPr>
              <p:cNvSpPr>
                <a:spLocks/>
              </p:cNvSpPr>
              <p:nvPr/>
            </p:nvSpPr>
            <p:spPr bwMode="auto">
              <a:xfrm>
                <a:off x="4707" y="2254"/>
                <a:ext cx="7" cy="15"/>
              </a:xfrm>
              <a:custGeom>
                <a:avLst/>
                <a:gdLst>
                  <a:gd name="T0" fmla="*/ 3 w 5"/>
                  <a:gd name="T1" fmla="*/ 5 h 11"/>
                  <a:gd name="T2" fmla="*/ 5 w 5"/>
                  <a:gd name="T3" fmla="*/ 4 h 11"/>
                  <a:gd name="T4" fmla="*/ 3 w 5"/>
                  <a:gd name="T5" fmla="*/ 5 h 11"/>
                </a:gdLst>
                <a:ahLst/>
                <a:cxnLst>
                  <a:cxn ang="0">
                    <a:pos x="T0" y="T1"/>
                  </a:cxn>
                  <a:cxn ang="0">
                    <a:pos x="T2" y="T3"/>
                  </a:cxn>
                  <a:cxn ang="0">
                    <a:pos x="T4" y="T5"/>
                  </a:cxn>
                </a:cxnLst>
                <a:rect l="0" t="0" r="r" b="b"/>
                <a:pathLst>
                  <a:path w="5" h="11">
                    <a:moveTo>
                      <a:pt x="3" y="5"/>
                    </a:moveTo>
                    <a:cubicBezTo>
                      <a:pt x="0" y="11"/>
                      <a:pt x="3" y="6"/>
                      <a:pt x="5" y="4"/>
                    </a:cubicBezTo>
                    <a:cubicBezTo>
                      <a:pt x="5" y="4"/>
                      <a:pt x="5" y="0"/>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596">
                <a:extLst>
                  <a:ext uri="{FF2B5EF4-FFF2-40B4-BE49-F238E27FC236}">
                    <a16:creationId xmlns:a16="http://schemas.microsoft.com/office/drawing/2014/main" id="{80CEBFEF-BA04-4BC3-855B-2340CE53F3FD}"/>
                  </a:ext>
                </a:extLst>
              </p:cNvPr>
              <p:cNvSpPr>
                <a:spLocks/>
              </p:cNvSpPr>
              <p:nvPr/>
            </p:nvSpPr>
            <p:spPr bwMode="auto">
              <a:xfrm>
                <a:off x="4221" y="1977"/>
                <a:ext cx="89" cy="93"/>
              </a:xfrm>
              <a:custGeom>
                <a:avLst/>
                <a:gdLst>
                  <a:gd name="T0" fmla="*/ 62 w 64"/>
                  <a:gd name="T1" fmla="*/ 20 h 68"/>
                  <a:gd name="T2" fmla="*/ 64 w 64"/>
                  <a:gd name="T3" fmla="*/ 19 h 68"/>
                  <a:gd name="T4" fmla="*/ 64 w 64"/>
                  <a:gd name="T5" fmla="*/ 18 h 68"/>
                  <a:gd name="T6" fmla="*/ 61 w 64"/>
                  <a:gd name="T7" fmla="*/ 17 h 68"/>
                  <a:gd name="T8" fmla="*/ 60 w 64"/>
                  <a:gd name="T9" fmla="*/ 16 h 68"/>
                  <a:gd name="T10" fmla="*/ 57 w 64"/>
                  <a:gd name="T11" fmla="*/ 0 h 68"/>
                  <a:gd name="T12" fmla="*/ 29 w 64"/>
                  <a:gd name="T13" fmla="*/ 16 h 68"/>
                  <a:gd name="T14" fmla="*/ 24 w 64"/>
                  <a:gd name="T15" fmla="*/ 16 h 68"/>
                  <a:gd name="T16" fmla="*/ 17 w 64"/>
                  <a:gd name="T17" fmla="*/ 14 h 68"/>
                  <a:gd name="T18" fmla="*/ 16 w 64"/>
                  <a:gd name="T19" fmla="*/ 13 h 68"/>
                  <a:gd name="T20" fmla="*/ 12 w 64"/>
                  <a:gd name="T21" fmla="*/ 10 h 68"/>
                  <a:gd name="T22" fmla="*/ 11 w 64"/>
                  <a:gd name="T23" fmla="*/ 11 h 68"/>
                  <a:gd name="T24" fmla="*/ 10 w 64"/>
                  <a:gd name="T25" fmla="*/ 11 h 68"/>
                  <a:gd name="T26" fmla="*/ 9 w 64"/>
                  <a:gd name="T27" fmla="*/ 15 h 68"/>
                  <a:gd name="T28" fmla="*/ 9 w 64"/>
                  <a:gd name="T29" fmla="*/ 20 h 68"/>
                  <a:gd name="T30" fmla="*/ 8 w 64"/>
                  <a:gd name="T31" fmla="*/ 29 h 68"/>
                  <a:gd name="T32" fmla="*/ 7 w 64"/>
                  <a:gd name="T33" fmla="*/ 32 h 68"/>
                  <a:gd name="T34" fmla="*/ 6 w 64"/>
                  <a:gd name="T35" fmla="*/ 40 h 68"/>
                  <a:gd name="T36" fmla="*/ 3 w 64"/>
                  <a:gd name="T37" fmla="*/ 48 h 68"/>
                  <a:gd name="T38" fmla="*/ 0 w 64"/>
                  <a:gd name="T39" fmla="*/ 62 h 68"/>
                  <a:gd name="T40" fmla="*/ 0 w 64"/>
                  <a:gd name="T41" fmla="*/ 64 h 68"/>
                  <a:gd name="T42" fmla="*/ 0 w 64"/>
                  <a:gd name="T43" fmla="*/ 65 h 68"/>
                  <a:gd name="T44" fmla="*/ 16 w 64"/>
                  <a:gd name="T45" fmla="*/ 68 h 68"/>
                  <a:gd name="T46" fmla="*/ 17 w 64"/>
                  <a:gd name="T47" fmla="*/ 68 h 68"/>
                  <a:gd name="T48" fmla="*/ 24 w 64"/>
                  <a:gd name="T49" fmla="*/ 59 h 68"/>
                  <a:gd name="T50" fmla="*/ 30 w 64"/>
                  <a:gd name="T51" fmla="*/ 57 h 68"/>
                  <a:gd name="T52" fmla="*/ 38 w 64"/>
                  <a:gd name="T53" fmla="*/ 54 h 68"/>
                  <a:gd name="T54" fmla="*/ 44 w 64"/>
                  <a:gd name="T55" fmla="*/ 47 h 68"/>
                  <a:gd name="T56" fmla="*/ 44 w 64"/>
                  <a:gd name="T57" fmla="*/ 45 h 68"/>
                  <a:gd name="T58" fmla="*/ 39 w 64"/>
                  <a:gd name="T59" fmla="*/ 40 h 68"/>
                  <a:gd name="T60" fmla="*/ 35 w 64"/>
                  <a:gd name="T61" fmla="*/ 36 h 68"/>
                  <a:gd name="T62" fmla="*/ 30 w 64"/>
                  <a:gd name="T63" fmla="*/ 31 h 68"/>
                  <a:gd name="T64" fmla="*/ 31 w 64"/>
                  <a:gd name="T65" fmla="*/ 30 h 68"/>
                  <a:gd name="T66" fmla="*/ 44 w 64"/>
                  <a:gd name="T67" fmla="*/ 26 h 68"/>
                  <a:gd name="T68" fmla="*/ 54 w 64"/>
                  <a:gd name="T69" fmla="*/ 23 h 68"/>
                  <a:gd name="T70" fmla="*/ 62 w 64"/>
                  <a:gd name="T71" fmla="*/ 20 h 68"/>
                  <a:gd name="T72" fmla="*/ 62 w 64"/>
                  <a:gd name="T7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8">
                    <a:moveTo>
                      <a:pt x="62" y="20"/>
                    </a:moveTo>
                    <a:cubicBezTo>
                      <a:pt x="62" y="20"/>
                      <a:pt x="63" y="19"/>
                      <a:pt x="64" y="19"/>
                    </a:cubicBezTo>
                    <a:cubicBezTo>
                      <a:pt x="64" y="18"/>
                      <a:pt x="64" y="18"/>
                      <a:pt x="64" y="18"/>
                    </a:cubicBezTo>
                    <a:cubicBezTo>
                      <a:pt x="63" y="17"/>
                      <a:pt x="61" y="17"/>
                      <a:pt x="61" y="17"/>
                    </a:cubicBezTo>
                    <a:cubicBezTo>
                      <a:pt x="61" y="17"/>
                      <a:pt x="61" y="17"/>
                      <a:pt x="60" y="16"/>
                    </a:cubicBezTo>
                    <a:cubicBezTo>
                      <a:pt x="60" y="16"/>
                      <a:pt x="58" y="5"/>
                      <a:pt x="57" y="0"/>
                    </a:cubicBezTo>
                    <a:cubicBezTo>
                      <a:pt x="43" y="8"/>
                      <a:pt x="30" y="16"/>
                      <a:pt x="29" y="16"/>
                    </a:cubicBezTo>
                    <a:cubicBezTo>
                      <a:pt x="27" y="17"/>
                      <a:pt x="24" y="16"/>
                      <a:pt x="24" y="16"/>
                    </a:cubicBezTo>
                    <a:cubicBezTo>
                      <a:pt x="23" y="16"/>
                      <a:pt x="18" y="14"/>
                      <a:pt x="17" y="14"/>
                    </a:cubicBezTo>
                    <a:cubicBezTo>
                      <a:pt x="17" y="14"/>
                      <a:pt x="16" y="13"/>
                      <a:pt x="16" y="13"/>
                    </a:cubicBezTo>
                    <a:cubicBezTo>
                      <a:pt x="16" y="13"/>
                      <a:pt x="12" y="10"/>
                      <a:pt x="12" y="10"/>
                    </a:cubicBezTo>
                    <a:cubicBezTo>
                      <a:pt x="12" y="10"/>
                      <a:pt x="11" y="10"/>
                      <a:pt x="11" y="11"/>
                    </a:cubicBezTo>
                    <a:cubicBezTo>
                      <a:pt x="11" y="11"/>
                      <a:pt x="10" y="11"/>
                      <a:pt x="10" y="11"/>
                    </a:cubicBezTo>
                    <a:cubicBezTo>
                      <a:pt x="9" y="12"/>
                      <a:pt x="9" y="14"/>
                      <a:pt x="9" y="15"/>
                    </a:cubicBezTo>
                    <a:cubicBezTo>
                      <a:pt x="9" y="16"/>
                      <a:pt x="9" y="18"/>
                      <a:pt x="9" y="20"/>
                    </a:cubicBezTo>
                    <a:cubicBezTo>
                      <a:pt x="9" y="21"/>
                      <a:pt x="8" y="28"/>
                      <a:pt x="8" y="29"/>
                    </a:cubicBezTo>
                    <a:cubicBezTo>
                      <a:pt x="7" y="30"/>
                      <a:pt x="8" y="32"/>
                      <a:pt x="7" y="32"/>
                    </a:cubicBezTo>
                    <a:cubicBezTo>
                      <a:pt x="7" y="33"/>
                      <a:pt x="6" y="39"/>
                      <a:pt x="6" y="40"/>
                    </a:cubicBezTo>
                    <a:cubicBezTo>
                      <a:pt x="5" y="41"/>
                      <a:pt x="4" y="47"/>
                      <a:pt x="3" y="48"/>
                    </a:cubicBezTo>
                    <a:cubicBezTo>
                      <a:pt x="3" y="49"/>
                      <a:pt x="1" y="58"/>
                      <a:pt x="0" y="62"/>
                    </a:cubicBezTo>
                    <a:cubicBezTo>
                      <a:pt x="0" y="62"/>
                      <a:pt x="0" y="63"/>
                      <a:pt x="0" y="64"/>
                    </a:cubicBezTo>
                    <a:cubicBezTo>
                      <a:pt x="0" y="64"/>
                      <a:pt x="0" y="65"/>
                      <a:pt x="0" y="65"/>
                    </a:cubicBezTo>
                    <a:cubicBezTo>
                      <a:pt x="16" y="68"/>
                      <a:pt x="16" y="68"/>
                      <a:pt x="16" y="68"/>
                    </a:cubicBezTo>
                    <a:cubicBezTo>
                      <a:pt x="16" y="68"/>
                      <a:pt x="17" y="68"/>
                      <a:pt x="17" y="68"/>
                    </a:cubicBezTo>
                    <a:cubicBezTo>
                      <a:pt x="17" y="67"/>
                      <a:pt x="23" y="60"/>
                      <a:pt x="24" y="59"/>
                    </a:cubicBezTo>
                    <a:cubicBezTo>
                      <a:pt x="25" y="58"/>
                      <a:pt x="27" y="57"/>
                      <a:pt x="30" y="57"/>
                    </a:cubicBezTo>
                    <a:cubicBezTo>
                      <a:pt x="33" y="56"/>
                      <a:pt x="37" y="55"/>
                      <a:pt x="38" y="54"/>
                    </a:cubicBezTo>
                    <a:cubicBezTo>
                      <a:pt x="39" y="53"/>
                      <a:pt x="44" y="48"/>
                      <a:pt x="44" y="47"/>
                    </a:cubicBezTo>
                    <a:cubicBezTo>
                      <a:pt x="45" y="47"/>
                      <a:pt x="45" y="46"/>
                      <a:pt x="44" y="45"/>
                    </a:cubicBezTo>
                    <a:cubicBezTo>
                      <a:pt x="43" y="44"/>
                      <a:pt x="40" y="41"/>
                      <a:pt x="39" y="40"/>
                    </a:cubicBezTo>
                    <a:cubicBezTo>
                      <a:pt x="39" y="40"/>
                      <a:pt x="36" y="37"/>
                      <a:pt x="35" y="36"/>
                    </a:cubicBezTo>
                    <a:cubicBezTo>
                      <a:pt x="34" y="35"/>
                      <a:pt x="30" y="31"/>
                      <a:pt x="30" y="31"/>
                    </a:cubicBezTo>
                    <a:cubicBezTo>
                      <a:pt x="30" y="31"/>
                      <a:pt x="30" y="30"/>
                      <a:pt x="31" y="30"/>
                    </a:cubicBezTo>
                    <a:cubicBezTo>
                      <a:pt x="32" y="30"/>
                      <a:pt x="43" y="27"/>
                      <a:pt x="44" y="26"/>
                    </a:cubicBezTo>
                    <a:cubicBezTo>
                      <a:pt x="45" y="26"/>
                      <a:pt x="52" y="24"/>
                      <a:pt x="54" y="23"/>
                    </a:cubicBezTo>
                    <a:cubicBezTo>
                      <a:pt x="55" y="22"/>
                      <a:pt x="61" y="20"/>
                      <a:pt x="62" y="20"/>
                    </a:cubicBezTo>
                    <a:cubicBezTo>
                      <a:pt x="62" y="20"/>
                      <a:pt x="62" y="20"/>
                      <a:pt x="62"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597">
                <a:extLst>
                  <a:ext uri="{FF2B5EF4-FFF2-40B4-BE49-F238E27FC236}">
                    <a16:creationId xmlns:a16="http://schemas.microsoft.com/office/drawing/2014/main" id="{44F85D57-A862-4D1A-B9EA-75E9434DE987}"/>
                  </a:ext>
                </a:extLst>
              </p:cNvPr>
              <p:cNvSpPr>
                <a:spLocks/>
              </p:cNvSpPr>
              <p:nvPr/>
            </p:nvSpPr>
            <p:spPr bwMode="auto">
              <a:xfrm>
                <a:off x="4206" y="1978"/>
                <a:ext cx="29" cy="85"/>
              </a:xfrm>
              <a:custGeom>
                <a:avLst/>
                <a:gdLst>
                  <a:gd name="T0" fmla="*/ 21 w 21"/>
                  <a:gd name="T1" fmla="*/ 10 h 62"/>
                  <a:gd name="T2" fmla="*/ 21 w 21"/>
                  <a:gd name="T3" fmla="*/ 8 h 62"/>
                  <a:gd name="T4" fmla="*/ 21 w 21"/>
                  <a:gd name="T5" fmla="*/ 5 h 62"/>
                  <a:gd name="T6" fmla="*/ 21 w 21"/>
                  <a:gd name="T7" fmla="*/ 1 h 62"/>
                  <a:gd name="T8" fmla="*/ 21 w 21"/>
                  <a:gd name="T9" fmla="*/ 0 h 62"/>
                  <a:gd name="T10" fmla="*/ 21 w 21"/>
                  <a:gd name="T11" fmla="*/ 1 h 62"/>
                  <a:gd name="T12" fmla="*/ 20 w 21"/>
                  <a:gd name="T13" fmla="*/ 1 h 62"/>
                  <a:gd name="T14" fmla="*/ 18 w 21"/>
                  <a:gd name="T15" fmla="*/ 3 h 62"/>
                  <a:gd name="T16" fmla="*/ 13 w 21"/>
                  <a:gd name="T17" fmla="*/ 3 h 62"/>
                  <a:gd name="T18" fmla="*/ 14 w 21"/>
                  <a:gd name="T19" fmla="*/ 3 h 62"/>
                  <a:gd name="T20" fmla="*/ 13 w 21"/>
                  <a:gd name="T21" fmla="*/ 5 h 62"/>
                  <a:gd name="T22" fmla="*/ 11 w 21"/>
                  <a:gd name="T23" fmla="*/ 11 h 62"/>
                  <a:gd name="T24" fmla="*/ 5 w 21"/>
                  <a:gd name="T25" fmla="*/ 26 h 62"/>
                  <a:gd name="T26" fmla="*/ 3 w 21"/>
                  <a:gd name="T27" fmla="*/ 29 h 62"/>
                  <a:gd name="T28" fmla="*/ 1 w 21"/>
                  <a:gd name="T29" fmla="*/ 32 h 62"/>
                  <a:gd name="T30" fmla="*/ 0 w 21"/>
                  <a:gd name="T31" fmla="*/ 32 h 62"/>
                  <a:gd name="T32" fmla="*/ 2 w 21"/>
                  <a:gd name="T33" fmla="*/ 40 h 62"/>
                  <a:gd name="T34" fmla="*/ 10 w 21"/>
                  <a:gd name="T35" fmla="*/ 62 h 62"/>
                  <a:gd name="T36" fmla="*/ 10 w 21"/>
                  <a:gd name="T37" fmla="*/ 62 h 62"/>
                  <a:gd name="T38" fmla="*/ 11 w 21"/>
                  <a:gd name="T39" fmla="*/ 61 h 62"/>
                  <a:gd name="T40" fmla="*/ 14 w 21"/>
                  <a:gd name="T41" fmla="*/ 47 h 62"/>
                  <a:gd name="T42" fmla="*/ 17 w 21"/>
                  <a:gd name="T43" fmla="*/ 39 h 62"/>
                  <a:gd name="T44" fmla="*/ 18 w 21"/>
                  <a:gd name="T45" fmla="*/ 31 h 62"/>
                  <a:gd name="T46" fmla="*/ 19 w 21"/>
                  <a:gd name="T47" fmla="*/ 28 h 62"/>
                  <a:gd name="T48" fmla="*/ 20 w 21"/>
                  <a:gd name="T49" fmla="*/ 19 h 62"/>
                  <a:gd name="T50" fmla="*/ 20 w 21"/>
                  <a:gd name="T51" fmla="*/ 14 h 62"/>
                  <a:gd name="T52" fmla="*/ 21 w 21"/>
                  <a:gd name="T53"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62">
                    <a:moveTo>
                      <a:pt x="21" y="10"/>
                    </a:moveTo>
                    <a:cubicBezTo>
                      <a:pt x="21" y="9"/>
                      <a:pt x="21" y="9"/>
                      <a:pt x="21" y="8"/>
                    </a:cubicBezTo>
                    <a:cubicBezTo>
                      <a:pt x="21" y="8"/>
                      <a:pt x="20" y="6"/>
                      <a:pt x="21" y="5"/>
                    </a:cubicBezTo>
                    <a:cubicBezTo>
                      <a:pt x="21" y="4"/>
                      <a:pt x="21" y="2"/>
                      <a:pt x="21" y="1"/>
                    </a:cubicBezTo>
                    <a:cubicBezTo>
                      <a:pt x="21" y="1"/>
                      <a:pt x="21" y="0"/>
                      <a:pt x="21" y="0"/>
                    </a:cubicBezTo>
                    <a:cubicBezTo>
                      <a:pt x="21" y="1"/>
                      <a:pt x="21" y="1"/>
                      <a:pt x="21" y="1"/>
                    </a:cubicBezTo>
                    <a:cubicBezTo>
                      <a:pt x="20" y="1"/>
                      <a:pt x="20" y="1"/>
                      <a:pt x="20" y="1"/>
                    </a:cubicBezTo>
                    <a:cubicBezTo>
                      <a:pt x="19" y="2"/>
                      <a:pt x="19" y="3"/>
                      <a:pt x="18" y="3"/>
                    </a:cubicBezTo>
                    <a:cubicBezTo>
                      <a:pt x="18" y="3"/>
                      <a:pt x="15" y="3"/>
                      <a:pt x="13" y="3"/>
                    </a:cubicBezTo>
                    <a:cubicBezTo>
                      <a:pt x="13" y="3"/>
                      <a:pt x="14" y="3"/>
                      <a:pt x="14" y="3"/>
                    </a:cubicBezTo>
                    <a:cubicBezTo>
                      <a:pt x="14" y="3"/>
                      <a:pt x="13" y="3"/>
                      <a:pt x="13" y="5"/>
                    </a:cubicBezTo>
                    <a:cubicBezTo>
                      <a:pt x="13" y="7"/>
                      <a:pt x="12" y="9"/>
                      <a:pt x="11" y="11"/>
                    </a:cubicBezTo>
                    <a:cubicBezTo>
                      <a:pt x="10" y="13"/>
                      <a:pt x="6" y="25"/>
                      <a:pt x="5" y="26"/>
                    </a:cubicBezTo>
                    <a:cubicBezTo>
                      <a:pt x="4" y="28"/>
                      <a:pt x="4" y="29"/>
                      <a:pt x="3" y="29"/>
                    </a:cubicBezTo>
                    <a:cubicBezTo>
                      <a:pt x="2" y="30"/>
                      <a:pt x="1" y="31"/>
                      <a:pt x="1" y="32"/>
                    </a:cubicBezTo>
                    <a:cubicBezTo>
                      <a:pt x="0" y="33"/>
                      <a:pt x="0" y="32"/>
                      <a:pt x="0" y="32"/>
                    </a:cubicBezTo>
                    <a:cubicBezTo>
                      <a:pt x="0" y="35"/>
                      <a:pt x="2" y="38"/>
                      <a:pt x="2" y="40"/>
                    </a:cubicBezTo>
                    <a:cubicBezTo>
                      <a:pt x="3" y="42"/>
                      <a:pt x="8" y="58"/>
                      <a:pt x="10" y="62"/>
                    </a:cubicBezTo>
                    <a:cubicBezTo>
                      <a:pt x="10" y="62"/>
                      <a:pt x="10" y="62"/>
                      <a:pt x="10" y="62"/>
                    </a:cubicBezTo>
                    <a:cubicBezTo>
                      <a:pt x="10" y="62"/>
                      <a:pt x="11" y="61"/>
                      <a:pt x="11" y="61"/>
                    </a:cubicBezTo>
                    <a:cubicBezTo>
                      <a:pt x="12" y="57"/>
                      <a:pt x="14" y="48"/>
                      <a:pt x="14" y="47"/>
                    </a:cubicBezTo>
                    <a:cubicBezTo>
                      <a:pt x="15" y="46"/>
                      <a:pt x="16" y="40"/>
                      <a:pt x="17" y="39"/>
                    </a:cubicBezTo>
                    <a:cubicBezTo>
                      <a:pt x="17" y="38"/>
                      <a:pt x="18" y="32"/>
                      <a:pt x="18" y="31"/>
                    </a:cubicBezTo>
                    <a:cubicBezTo>
                      <a:pt x="19" y="31"/>
                      <a:pt x="18" y="29"/>
                      <a:pt x="19" y="28"/>
                    </a:cubicBezTo>
                    <a:cubicBezTo>
                      <a:pt x="19" y="27"/>
                      <a:pt x="20" y="20"/>
                      <a:pt x="20" y="19"/>
                    </a:cubicBezTo>
                    <a:cubicBezTo>
                      <a:pt x="20" y="17"/>
                      <a:pt x="20" y="15"/>
                      <a:pt x="20" y="14"/>
                    </a:cubicBezTo>
                    <a:cubicBezTo>
                      <a:pt x="20" y="13"/>
                      <a:pt x="20" y="11"/>
                      <a:pt x="2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598">
                <a:extLst>
                  <a:ext uri="{FF2B5EF4-FFF2-40B4-BE49-F238E27FC236}">
                    <a16:creationId xmlns:a16="http://schemas.microsoft.com/office/drawing/2014/main" id="{BD0724BA-8E6C-419E-A12C-9D0FD4F06024}"/>
                  </a:ext>
                </a:extLst>
              </p:cNvPr>
              <p:cNvSpPr>
                <a:spLocks/>
              </p:cNvSpPr>
              <p:nvPr/>
            </p:nvSpPr>
            <p:spPr bwMode="auto">
              <a:xfrm>
                <a:off x="4030" y="1817"/>
                <a:ext cx="10" cy="2"/>
              </a:xfrm>
              <a:custGeom>
                <a:avLst/>
                <a:gdLst>
                  <a:gd name="T0" fmla="*/ 2 w 7"/>
                  <a:gd name="T1" fmla="*/ 1 h 1"/>
                  <a:gd name="T2" fmla="*/ 4 w 7"/>
                  <a:gd name="T3" fmla="*/ 0 h 1"/>
                  <a:gd name="T4" fmla="*/ 2 w 7"/>
                  <a:gd name="T5" fmla="*/ 1 h 1"/>
                </a:gdLst>
                <a:ahLst/>
                <a:cxnLst>
                  <a:cxn ang="0">
                    <a:pos x="T0" y="T1"/>
                  </a:cxn>
                  <a:cxn ang="0">
                    <a:pos x="T2" y="T3"/>
                  </a:cxn>
                  <a:cxn ang="0">
                    <a:pos x="T4" y="T5"/>
                  </a:cxn>
                </a:cxnLst>
                <a:rect l="0" t="0" r="r" b="b"/>
                <a:pathLst>
                  <a:path w="7" h="1">
                    <a:moveTo>
                      <a:pt x="2" y="1"/>
                    </a:moveTo>
                    <a:cubicBezTo>
                      <a:pt x="2" y="1"/>
                      <a:pt x="7" y="0"/>
                      <a:pt x="4"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599">
                <a:extLst>
                  <a:ext uri="{FF2B5EF4-FFF2-40B4-BE49-F238E27FC236}">
                    <a16:creationId xmlns:a16="http://schemas.microsoft.com/office/drawing/2014/main" id="{6982914B-6517-49FD-B591-E3DBB0CEF103}"/>
                  </a:ext>
                </a:extLst>
              </p:cNvPr>
              <p:cNvSpPr>
                <a:spLocks/>
              </p:cNvSpPr>
              <p:nvPr/>
            </p:nvSpPr>
            <p:spPr bwMode="auto">
              <a:xfrm>
                <a:off x="4037" y="1771"/>
                <a:ext cx="65" cy="51"/>
              </a:xfrm>
              <a:custGeom>
                <a:avLst/>
                <a:gdLst>
                  <a:gd name="T0" fmla="*/ 8 w 47"/>
                  <a:gd name="T1" fmla="*/ 26 h 37"/>
                  <a:gd name="T2" fmla="*/ 11 w 47"/>
                  <a:gd name="T3" fmla="*/ 26 h 37"/>
                  <a:gd name="T4" fmla="*/ 8 w 47"/>
                  <a:gd name="T5" fmla="*/ 28 h 37"/>
                  <a:gd name="T6" fmla="*/ 3 w 47"/>
                  <a:gd name="T7" fmla="*/ 33 h 37"/>
                  <a:gd name="T8" fmla="*/ 5 w 47"/>
                  <a:gd name="T9" fmla="*/ 33 h 37"/>
                  <a:gd name="T10" fmla="*/ 15 w 47"/>
                  <a:gd name="T11" fmla="*/ 26 h 37"/>
                  <a:gd name="T12" fmla="*/ 22 w 47"/>
                  <a:gd name="T13" fmla="*/ 21 h 37"/>
                  <a:gd name="T14" fmla="*/ 28 w 47"/>
                  <a:gd name="T15" fmla="*/ 19 h 37"/>
                  <a:gd name="T16" fmla="*/ 37 w 47"/>
                  <a:gd name="T17" fmla="*/ 18 h 37"/>
                  <a:gd name="T18" fmla="*/ 45 w 47"/>
                  <a:gd name="T19" fmla="*/ 18 h 37"/>
                  <a:gd name="T20" fmla="*/ 45 w 47"/>
                  <a:gd name="T21" fmla="*/ 14 h 37"/>
                  <a:gd name="T22" fmla="*/ 31 w 47"/>
                  <a:gd name="T23" fmla="*/ 7 h 37"/>
                  <a:gd name="T24" fmla="*/ 30 w 47"/>
                  <a:gd name="T25" fmla="*/ 1 h 37"/>
                  <a:gd name="T26" fmla="*/ 24 w 47"/>
                  <a:gd name="T27" fmla="*/ 2 h 37"/>
                  <a:gd name="T28" fmla="*/ 22 w 47"/>
                  <a:gd name="T29" fmla="*/ 2 h 37"/>
                  <a:gd name="T30" fmla="*/ 20 w 47"/>
                  <a:gd name="T31" fmla="*/ 0 h 37"/>
                  <a:gd name="T32" fmla="*/ 19 w 47"/>
                  <a:gd name="T33" fmla="*/ 0 h 37"/>
                  <a:gd name="T34" fmla="*/ 9 w 47"/>
                  <a:gd name="T35" fmla="*/ 3 h 37"/>
                  <a:gd name="T36" fmla="*/ 8 w 47"/>
                  <a:gd name="T37" fmla="*/ 3 h 37"/>
                  <a:gd name="T38" fmla="*/ 7 w 47"/>
                  <a:gd name="T39" fmla="*/ 4 h 37"/>
                  <a:gd name="T40" fmla="*/ 5 w 47"/>
                  <a:gd name="T41" fmla="*/ 6 h 37"/>
                  <a:gd name="T42" fmla="*/ 7 w 47"/>
                  <a:gd name="T43" fmla="*/ 7 h 37"/>
                  <a:gd name="T44" fmla="*/ 9 w 47"/>
                  <a:gd name="T45" fmla="*/ 11 h 37"/>
                  <a:gd name="T46" fmla="*/ 8 w 47"/>
                  <a:gd name="T47" fmla="*/ 12 h 37"/>
                  <a:gd name="T48" fmla="*/ 6 w 47"/>
                  <a:gd name="T49" fmla="*/ 14 h 37"/>
                  <a:gd name="T50" fmla="*/ 5 w 47"/>
                  <a:gd name="T51" fmla="*/ 17 h 37"/>
                  <a:gd name="T52" fmla="*/ 5 w 47"/>
                  <a:gd name="T53" fmla="*/ 19 h 37"/>
                  <a:gd name="T54" fmla="*/ 3 w 47"/>
                  <a:gd name="T55" fmla="*/ 21 h 37"/>
                  <a:gd name="T56" fmla="*/ 2 w 47"/>
                  <a:gd name="T57" fmla="*/ 23 h 37"/>
                  <a:gd name="T58" fmla="*/ 1 w 47"/>
                  <a:gd name="T59" fmla="*/ 23 h 37"/>
                  <a:gd name="T60" fmla="*/ 1 w 47"/>
                  <a:gd name="T61" fmla="*/ 24 h 37"/>
                  <a:gd name="T62" fmla="*/ 8 w 47"/>
                  <a:gd name="T63"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7">
                    <a:moveTo>
                      <a:pt x="8" y="26"/>
                    </a:moveTo>
                    <a:cubicBezTo>
                      <a:pt x="8" y="26"/>
                      <a:pt x="11" y="25"/>
                      <a:pt x="11" y="26"/>
                    </a:cubicBezTo>
                    <a:cubicBezTo>
                      <a:pt x="11" y="27"/>
                      <a:pt x="10" y="28"/>
                      <a:pt x="8" y="28"/>
                    </a:cubicBezTo>
                    <a:cubicBezTo>
                      <a:pt x="7" y="29"/>
                      <a:pt x="3" y="30"/>
                      <a:pt x="3" y="33"/>
                    </a:cubicBezTo>
                    <a:cubicBezTo>
                      <a:pt x="2" y="37"/>
                      <a:pt x="2" y="36"/>
                      <a:pt x="5" y="33"/>
                    </a:cubicBezTo>
                    <a:cubicBezTo>
                      <a:pt x="8" y="31"/>
                      <a:pt x="13" y="28"/>
                      <a:pt x="15" y="26"/>
                    </a:cubicBezTo>
                    <a:cubicBezTo>
                      <a:pt x="17" y="25"/>
                      <a:pt x="21" y="22"/>
                      <a:pt x="22" y="21"/>
                    </a:cubicBezTo>
                    <a:cubicBezTo>
                      <a:pt x="23" y="20"/>
                      <a:pt x="24" y="19"/>
                      <a:pt x="28" y="19"/>
                    </a:cubicBezTo>
                    <a:cubicBezTo>
                      <a:pt x="32" y="18"/>
                      <a:pt x="35" y="18"/>
                      <a:pt x="37" y="18"/>
                    </a:cubicBezTo>
                    <a:cubicBezTo>
                      <a:pt x="39" y="19"/>
                      <a:pt x="43" y="21"/>
                      <a:pt x="45" y="18"/>
                    </a:cubicBezTo>
                    <a:cubicBezTo>
                      <a:pt x="47" y="15"/>
                      <a:pt x="47" y="14"/>
                      <a:pt x="45" y="14"/>
                    </a:cubicBezTo>
                    <a:cubicBezTo>
                      <a:pt x="44" y="14"/>
                      <a:pt x="32" y="10"/>
                      <a:pt x="31" y="7"/>
                    </a:cubicBezTo>
                    <a:cubicBezTo>
                      <a:pt x="30" y="5"/>
                      <a:pt x="30" y="3"/>
                      <a:pt x="30" y="1"/>
                    </a:cubicBezTo>
                    <a:cubicBezTo>
                      <a:pt x="24" y="2"/>
                      <a:pt x="24" y="2"/>
                      <a:pt x="24" y="2"/>
                    </a:cubicBezTo>
                    <a:cubicBezTo>
                      <a:pt x="24" y="2"/>
                      <a:pt x="22" y="2"/>
                      <a:pt x="22" y="2"/>
                    </a:cubicBezTo>
                    <a:cubicBezTo>
                      <a:pt x="22" y="2"/>
                      <a:pt x="20" y="0"/>
                      <a:pt x="20" y="0"/>
                    </a:cubicBezTo>
                    <a:cubicBezTo>
                      <a:pt x="20" y="0"/>
                      <a:pt x="19" y="0"/>
                      <a:pt x="19" y="0"/>
                    </a:cubicBezTo>
                    <a:cubicBezTo>
                      <a:pt x="18" y="0"/>
                      <a:pt x="9" y="3"/>
                      <a:pt x="9" y="3"/>
                    </a:cubicBezTo>
                    <a:cubicBezTo>
                      <a:pt x="9" y="3"/>
                      <a:pt x="8" y="3"/>
                      <a:pt x="8" y="3"/>
                    </a:cubicBezTo>
                    <a:cubicBezTo>
                      <a:pt x="8" y="3"/>
                      <a:pt x="8" y="4"/>
                      <a:pt x="7" y="4"/>
                    </a:cubicBezTo>
                    <a:cubicBezTo>
                      <a:pt x="7" y="4"/>
                      <a:pt x="6" y="6"/>
                      <a:pt x="5" y="6"/>
                    </a:cubicBezTo>
                    <a:cubicBezTo>
                      <a:pt x="6" y="6"/>
                      <a:pt x="6" y="7"/>
                      <a:pt x="7" y="7"/>
                    </a:cubicBezTo>
                    <a:cubicBezTo>
                      <a:pt x="8" y="8"/>
                      <a:pt x="9" y="10"/>
                      <a:pt x="9" y="11"/>
                    </a:cubicBezTo>
                    <a:cubicBezTo>
                      <a:pt x="9" y="11"/>
                      <a:pt x="9" y="12"/>
                      <a:pt x="8" y="12"/>
                    </a:cubicBezTo>
                    <a:cubicBezTo>
                      <a:pt x="7" y="13"/>
                      <a:pt x="7" y="13"/>
                      <a:pt x="6" y="14"/>
                    </a:cubicBezTo>
                    <a:cubicBezTo>
                      <a:pt x="4" y="15"/>
                      <a:pt x="5" y="17"/>
                      <a:pt x="5" y="17"/>
                    </a:cubicBezTo>
                    <a:cubicBezTo>
                      <a:pt x="5" y="18"/>
                      <a:pt x="5" y="19"/>
                      <a:pt x="5" y="19"/>
                    </a:cubicBezTo>
                    <a:cubicBezTo>
                      <a:pt x="5" y="19"/>
                      <a:pt x="3" y="21"/>
                      <a:pt x="3" y="21"/>
                    </a:cubicBezTo>
                    <a:cubicBezTo>
                      <a:pt x="2" y="22"/>
                      <a:pt x="2" y="23"/>
                      <a:pt x="2" y="23"/>
                    </a:cubicBezTo>
                    <a:cubicBezTo>
                      <a:pt x="1" y="23"/>
                      <a:pt x="1" y="23"/>
                      <a:pt x="1" y="23"/>
                    </a:cubicBezTo>
                    <a:cubicBezTo>
                      <a:pt x="1" y="24"/>
                      <a:pt x="1" y="24"/>
                      <a:pt x="1" y="24"/>
                    </a:cubicBezTo>
                    <a:cubicBezTo>
                      <a:pt x="0" y="25"/>
                      <a:pt x="0" y="27"/>
                      <a:pt x="8"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600">
                <a:extLst>
                  <a:ext uri="{FF2B5EF4-FFF2-40B4-BE49-F238E27FC236}">
                    <a16:creationId xmlns:a16="http://schemas.microsoft.com/office/drawing/2014/main" id="{B6A8F1CB-8D06-44B0-B721-AB87BB13AE7E}"/>
                  </a:ext>
                </a:extLst>
              </p:cNvPr>
              <p:cNvSpPr>
                <a:spLocks/>
              </p:cNvSpPr>
              <p:nvPr/>
            </p:nvSpPr>
            <p:spPr bwMode="auto">
              <a:xfrm>
                <a:off x="4037" y="1771"/>
                <a:ext cx="386" cy="149"/>
              </a:xfrm>
              <a:custGeom>
                <a:avLst/>
                <a:gdLst>
                  <a:gd name="T0" fmla="*/ 255 w 279"/>
                  <a:gd name="T1" fmla="*/ 14 h 109"/>
                  <a:gd name="T2" fmla="*/ 247 w 279"/>
                  <a:gd name="T3" fmla="*/ 8 h 109"/>
                  <a:gd name="T4" fmla="*/ 240 w 279"/>
                  <a:gd name="T5" fmla="*/ 10 h 109"/>
                  <a:gd name="T6" fmla="*/ 232 w 279"/>
                  <a:gd name="T7" fmla="*/ 10 h 109"/>
                  <a:gd name="T8" fmla="*/ 221 w 279"/>
                  <a:gd name="T9" fmla="*/ 15 h 109"/>
                  <a:gd name="T10" fmla="*/ 201 w 279"/>
                  <a:gd name="T11" fmla="*/ 18 h 109"/>
                  <a:gd name="T12" fmla="*/ 170 w 279"/>
                  <a:gd name="T13" fmla="*/ 18 h 109"/>
                  <a:gd name="T14" fmla="*/ 145 w 279"/>
                  <a:gd name="T15" fmla="*/ 7 h 109"/>
                  <a:gd name="T16" fmla="*/ 132 w 279"/>
                  <a:gd name="T17" fmla="*/ 1 h 109"/>
                  <a:gd name="T18" fmla="*/ 99 w 279"/>
                  <a:gd name="T19" fmla="*/ 4 h 109"/>
                  <a:gd name="T20" fmla="*/ 76 w 279"/>
                  <a:gd name="T21" fmla="*/ 17 h 109"/>
                  <a:gd name="T22" fmla="*/ 46 w 279"/>
                  <a:gd name="T23" fmla="*/ 17 h 109"/>
                  <a:gd name="T24" fmla="*/ 43 w 279"/>
                  <a:gd name="T25" fmla="*/ 28 h 109"/>
                  <a:gd name="T26" fmla="*/ 28 w 279"/>
                  <a:gd name="T27" fmla="*/ 29 h 109"/>
                  <a:gd name="T28" fmla="*/ 24 w 279"/>
                  <a:gd name="T29" fmla="*/ 31 h 109"/>
                  <a:gd name="T30" fmla="*/ 2 w 279"/>
                  <a:gd name="T31" fmla="*/ 39 h 109"/>
                  <a:gd name="T32" fmla="*/ 7 w 279"/>
                  <a:gd name="T33" fmla="*/ 45 h 109"/>
                  <a:gd name="T34" fmla="*/ 12 w 279"/>
                  <a:gd name="T35" fmla="*/ 53 h 109"/>
                  <a:gd name="T36" fmla="*/ 11 w 279"/>
                  <a:gd name="T37" fmla="*/ 60 h 109"/>
                  <a:gd name="T38" fmla="*/ 7 w 279"/>
                  <a:gd name="T39" fmla="*/ 60 h 109"/>
                  <a:gd name="T40" fmla="*/ 4 w 279"/>
                  <a:gd name="T41" fmla="*/ 66 h 109"/>
                  <a:gd name="T42" fmla="*/ 17 w 279"/>
                  <a:gd name="T43" fmla="*/ 71 h 109"/>
                  <a:gd name="T44" fmla="*/ 19 w 279"/>
                  <a:gd name="T45" fmla="*/ 82 h 109"/>
                  <a:gd name="T46" fmla="*/ 20 w 279"/>
                  <a:gd name="T47" fmla="*/ 89 h 109"/>
                  <a:gd name="T48" fmla="*/ 27 w 279"/>
                  <a:gd name="T49" fmla="*/ 92 h 109"/>
                  <a:gd name="T50" fmla="*/ 30 w 279"/>
                  <a:gd name="T51" fmla="*/ 93 h 109"/>
                  <a:gd name="T52" fmla="*/ 39 w 279"/>
                  <a:gd name="T53" fmla="*/ 92 h 109"/>
                  <a:gd name="T54" fmla="*/ 51 w 279"/>
                  <a:gd name="T55" fmla="*/ 101 h 109"/>
                  <a:gd name="T56" fmla="*/ 71 w 279"/>
                  <a:gd name="T57" fmla="*/ 90 h 109"/>
                  <a:gd name="T58" fmla="*/ 120 w 279"/>
                  <a:gd name="T59" fmla="*/ 99 h 109"/>
                  <a:gd name="T60" fmla="*/ 142 w 279"/>
                  <a:gd name="T61" fmla="*/ 95 h 109"/>
                  <a:gd name="T62" fmla="*/ 148 w 279"/>
                  <a:gd name="T63" fmla="*/ 106 h 109"/>
                  <a:gd name="T64" fmla="*/ 151 w 279"/>
                  <a:gd name="T65" fmla="*/ 108 h 109"/>
                  <a:gd name="T66" fmla="*/ 154 w 279"/>
                  <a:gd name="T67" fmla="*/ 105 h 109"/>
                  <a:gd name="T68" fmla="*/ 158 w 279"/>
                  <a:gd name="T69" fmla="*/ 100 h 109"/>
                  <a:gd name="T70" fmla="*/ 158 w 279"/>
                  <a:gd name="T71" fmla="*/ 92 h 109"/>
                  <a:gd name="T72" fmla="*/ 168 w 279"/>
                  <a:gd name="T73" fmla="*/ 94 h 109"/>
                  <a:gd name="T74" fmla="*/ 173 w 279"/>
                  <a:gd name="T75" fmla="*/ 93 h 109"/>
                  <a:gd name="T76" fmla="*/ 185 w 279"/>
                  <a:gd name="T77" fmla="*/ 91 h 109"/>
                  <a:gd name="T78" fmla="*/ 199 w 279"/>
                  <a:gd name="T79" fmla="*/ 94 h 109"/>
                  <a:gd name="T80" fmla="*/ 231 w 279"/>
                  <a:gd name="T81" fmla="*/ 87 h 109"/>
                  <a:gd name="T82" fmla="*/ 243 w 279"/>
                  <a:gd name="T83" fmla="*/ 87 h 109"/>
                  <a:gd name="T84" fmla="*/ 255 w 279"/>
                  <a:gd name="T85" fmla="*/ 82 h 109"/>
                  <a:gd name="T86" fmla="*/ 268 w 279"/>
                  <a:gd name="T87" fmla="*/ 83 h 109"/>
                  <a:gd name="T88" fmla="*/ 279 w 279"/>
                  <a:gd name="T89" fmla="*/ 86 h 109"/>
                  <a:gd name="T90" fmla="*/ 276 w 279"/>
                  <a:gd name="T91" fmla="*/ 76 h 109"/>
                  <a:gd name="T92" fmla="*/ 271 w 279"/>
                  <a:gd name="T93" fmla="*/ 71 h 109"/>
                  <a:gd name="T94" fmla="*/ 271 w 279"/>
                  <a:gd name="T95" fmla="*/ 57 h 109"/>
                  <a:gd name="T96" fmla="*/ 272 w 279"/>
                  <a:gd name="T97" fmla="*/ 46 h 109"/>
                  <a:gd name="T98" fmla="*/ 279 w 279"/>
                  <a:gd name="T99" fmla="*/ 43 h 109"/>
                  <a:gd name="T100" fmla="*/ 273 w 279"/>
                  <a:gd name="T101" fmla="*/ 37 h 109"/>
                  <a:gd name="T102" fmla="*/ 262 w 279"/>
                  <a:gd name="T103" fmla="*/ 32 h 109"/>
                  <a:gd name="T104" fmla="*/ 262 w 279"/>
                  <a:gd name="T105" fmla="*/ 26 h 109"/>
                  <a:gd name="T106" fmla="*/ 259 w 279"/>
                  <a:gd name="T107"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9" h="109">
                    <a:moveTo>
                      <a:pt x="259" y="17"/>
                    </a:moveTo>
                    <a:cubicBezTo>
                      <a:pt x="259" y="17"/>
                      <a:pt x="259" y="16"/>
                      <a:pt x="259" y="16"/>
                    </a:cubicBezTo>
                    <a:cubicBezTo>
                      <a:pt x="258" y="16"/>
                      <a:pt x="258" y="15"/>
                      <a:pt x="258" y="15"/>
                    </a:cubicBezTo>
                    <a:cubicBezTo>
                      <a:pt x="257" y="15"/>
                      <a:pt x="256" y="14"/>
                      <a:pt x="255" y="14"/>
                    </a:cubicBezTo>
                    <a:cubicBezTo>
                      <a:pt x="255" y="14"/>
                      <a:pt x="254" y="13"/>
                      <a:pt x="253" y="13"/>
                    </a:cubicBezTo>
                    <a:cubicBezTo>
                      <a:pt x="253" y="12"/>
                      <a:pt x="252" y="12"/>
                      <a:pt x="252" y="12"/>
                    </a:cubicBezTo>
                    <a:cubicBezTo>
                      <a:pt x="252" y="12"/>
                      <a:pt x="250" y="9"/>
                      <a:pt x="250" y="9"/>
                    </a:cubicBezTo>
                    <a:cubicBezTo>
                      <a:pt x="249" y="8"/>
                      <a:pt x="247" y="8"/>
                      <a:pt x="247" y="8"/>
                    </a:cubicBezTo>
                    <a:cubicBezTo>
                      <a:pt x="246" y="8"/>
                      <a:pt x="246" y="9"/>
                      <a:pt x="246" y="9"/>
                    </a:cubicBezTo>
                    <a:cubicBezTo>
                      <a:pt x="246" y="9"/>
                      <a:pt x="245" y="10"/>
                      <a:pt x="245" y="11"/>
                    </a:cubicBezTo>
                    <a:cubicBezTo>
                      <a:pt x="245" y="11"/>
                      <a:pt x="244" y="11"/>
                      <a:pt x="244" y="11"/>
                    </a:cubicBezTo>
                    <a:cubicBezTo>
                      <a:pt x="244" y="11"/>
                      <a:pt x="240" y="10"/>
                      <a:pt x="240" y="10"/>
                    </a:cubicBezTo>
                    <a:cubicBezTo>
                      <a:pt x="239" y="10"/>
                      <a:pt x="239" y="10"/>
                      <a:pt x="239" y="10"/>
                    </a:cubicBezTo>
                    <a:cubicBezTo>
                      <a:pt x="238" y="10"/>
                      <a:pt x="238" y="10"/>
                      <a:pt x="238" y="10"/>
                    </a:cubicBezTo>
                    <a:cubicBezTo>
                      <a:pt x="238" y="10"/>
                      <a:pt x="237" y="10"/>
                      <a:pt x="237" y="10"/>
                    </a:cubicBezTo>
                    <a:cubicBezTo>
                      <a:pt x="236" y="10"/>
                      <a:pt x="233" y="10"/>
                      <a:pt x="232" y="10"/>
                    </a:cubicBezTo>
                    <a:cubicBezTo>
                      <a:pt x="232" y="10"/>
                      <a:pt x="231" y="10"/>
                      <a:pt x="231" y="10"/>
                    </a:cubicBezTo>
                    <a:cubicBezTo>
                      <a:pt x="231" y="10"/>
                      <a:pt x="231" y="10"/>
                      <a:pt x="231" y="10"/>
                    </a:cubicBezTo>
                    <a:cubicBezTo>
                      <a:pt x="230" y="10"/>
                      <a:pt x="229" y="11"/>
                      <a:pt x="228" y="12"/>
                    </a:cubicBezTo>
                    <a:cubicBezTo>
                      <a:pt x="223" y="15"/>
                      <a:pt x="223" y="15"/>
                      <a:pt x="221" y="15"/>
                    </a:cubicBezTo>
                    <a:cubicBezTo>
                      <a:pt x="220" y="16"/>
                      <a:pt x="219" y="16"/>
                      <a:pt x="218" y="17"/>
                    </a:cubicBezTo>
                    <a:cubicBezTo>
                      <a:pt x="216" y="18"/>
                      <a:pt x="211" y="20"/>
                      <a:pt x="210" y="20"/>
                    </a:cubicBezTo>
                    <a:cubicBezTo>
                      <a:pt x="208" y="20"/>
                      <a:pt x="209" y="19"/>
                      <a:pt x="207" y="20"/>
                    </a:cubicBezTo>
                    <a:cubicBezTo>
                      <a:pt x="205" y="20"/>
                      <a:pt x="202" y="19"/>
                      <a:pt x="201" y="18"/>
                    </a:cubicBezTo>
                    <a:cubicBezTo>
                      <a:pt x="200" y="18"/>
                      <a:pt x="199" y="17"/>
                      <a:pt x="198" y="18"/>
                    </a:cubicBezTo>
                    <a:cubicBezTo>
                      <a:pt x="197" y="19"/>
                      <a:pt x="197" y="17"/>
                      <a:pt x="194" y="18"/>
                    </a:cubicBezTo>
                    <a:cubicBezTo>
                      <a:pt x="191" y="19"/>
                      <a:pt x="184" y="21"/>
                      <a:pt x="179" y="19"/>
                    </a:cubicBezTo>
                    <a:cubicBezTo>
                      <a:pt x="173" y="17"/>
                      <a:pt x="173" y="19"/>
                      <a:pt x="170" y="18"/>
                    </a:cubicBezTo>
                    <a:cubicBezTo>
                      <a:pt x="168" y="17"/>
                      <a:pt x="164" y="15"/>
                      <a:pt x="162" y="14"/>
                    </a:cubicBezTo>
                    <a:cubicBezTo>
                      <a:pt x="161" y="13"/>
                      <a:pt x="161" y="12"/>
                      <a:pt x="159" y="13"/>
                    </a:cubicBezTo>
                    <a:cubicBezTo>
                      <a:pt x="156" y="14"/>
                      <a:pt x="152" y="15"/>
                      <a:pt x="150" y="10"/>
                    </a:cubicBezTo>
                    <a:cubicBezTo>
                      <a:pt x="148" y="5"/>
                      <a:pt x="148" y="6"/>
                      <a:pt x="145" y="7"/>
                    </a:cubicBezTo>
                    <a:cubicBezTo>
                      <a:pt x="142" y="8"/>
                      <a:pt x="140" y="8"/>
                      <a:pt x="136" y="4"/>
                    </a:cubicBezTo>
                    <a:cubicBezTo>
                      <a:pt x="133" y="1"/>
                      <a:pt x="136" y="1"/>
                      <a:pt x="137" y="1"/>
                    </a:cubicBezTo>
                    <a:cubicBezTo>
                      <a:pt x="138" y="1"/>
                      <a:pt x="137" y="0"/>
                      <a:pt x="136" y="0"/>
                    </a:cubicBezTo>
                    <a:cubicBezTo>
                      <a:pt x="134" y="1"/>
                      <a:pt x="133" y="0"/>
                      <a:pt x="132" y="1"/>
                    </a:cubicBezTo>
                    <a:cubicBezTo>
                      <a:pt x="131" y="2"/>
                      <a:pt x="129" y="2"/>
                      <a:pt x="127" y="2"/>
                    </a:cubicBezTo>
                    <a:cubicBezTo>
                      <a:pt x="125" y="2"/>
                      <a:pt x="116" y="1"/>
                      <a:pt x="114" y="1"/>
                    </a:cubicBezTo>
                    <a:cubicBezTo>
                      <a:pt x="112" y="1"/>
                      <a:pt x="107" y="0"/>
                      <a:pt x="105" y="2"/>
                    </a:cubicBezTo>
                    <a:cubicBezTo>
                      <a:pt x="102" y="4"/>
                      <a:pt x="100" y="3"/>
                      <a:pt x="99" y="4"/>
                    </a:cubicBezTo>
                    <a:cubicBezTo>
                      <a:pt x="98" y="5"/>
                      <a:pt x="93" y="6"/>
                      <a:pt x="91" y="8"/>
                    </a:cubicBezTo>
                    <a:cubicBezTo>
                      <a:pt x="89" y="10"/>
                      <a:pt x="86" y="11"/>
                      <a:pt x="85" y="11"/>
                    </a:cubicBezTo>
                    <a:cubicBezTo>
                      <a:pt x="84" y="12"/>
                      <a:pt x="81" y="15"/>
                      <a:pt x="80" y="16"/>
                    </a:cubicBezTo>
                    <a:cubicBezTo>
                      <a:pt x="80" y="16"/>
                      <a:pt x="78" y="17"/>
                      <a:pt x="76" y="17"/>
                    </a:cubicBezTo>
                    <a:cubicBezTo>
                      <a:pt x="74" y="18"/>
                      <a:pt x="69" y="17"/>
                      <a:pt x="67" y="17"/>
                    </a:cubicBezTo>
                    <a:cubicBezTo>
                      <a:pt x="66" y="16"/>
                      <a:pt x="63" y="15"/>
                      <a:pt x="61" y="16"/>
                    </a:cubicBezTo>
                    <a:cubicBezTo>
                      <a:pt x="60" y="16"/>
                      <a:pt x="55" y="17"/>
                      <a:pt x="54" y="16"/>
                    </a:cubicBezTo>
                    <a:cubicBezTo>
                      <a:pt x="53" y="16"/>
                      <a:pt x="47" y="13"/>
                      <a:pt x="46" y="17"/>
                    </a:cubicBezTo>
                    <a:cubicBezTo>
                      <a:pt x="45" y="21"/>
                      <a:pt x="47" y="21"/>
                      <a:pt x="50" y="22"/>
                    </a:cubicBezTo>
                    <a:cubicBezTo>
                      <a:pt x="53" y="23"/>
                      <a:pt x="61" y="24"/>
                      <a:pt x="55" y="24"/>
                    </a:cubicBezTo>
                    <a:cubicBezTo>
                      <a:pt x="49" y="25"/>
                      <a:pt x="44" y="25"/>
                      <a:pt x="43" y="26"/>
                    </a:cubicBezTo>
                    <a:cubicBezTo>
                      <a:pt x="41" y="27"/>
                      <a:pt x="41" y="27"/>
                      <a:pt x="43" y="28"/>
                    </a:cubicBezTo>
                    <a:cubicBezTo>
                      <a:pt x="46" y="28"/>
                      <a:pt x="48" y="29"/>
                      <a:pt x="45" y="30"/>
                    </a:cubicBezTo>
                    <a:cubicBezTo>
                      <a:pt x="43" y="30"/>
                      <a:pt x="40" y="30"/>
                      <a:pt x="38" y="30"/>
                    </a:cubicBezTo>
                    <a:cubicBezTo>
                      <a:pt x="37" y="30"/>
                      <a:pt x="31" y="29"/>
                      <a:pt x="30" y="29"/>
                    </a:cubicBezTo>
                    <a:cubicBezTo>
                      <a:pt x="28" y="30"/>
                      <a:pt x="28" y="30"/>
                      <a:pt x="28" y="29"/>
                    </a:cubicBezTo>
                    <a:cubicBezTo>
                      <a:pt x="28" y="28"/>
                      <a:pt x="28" y="27"/>
                      <a:pt x="27" y="27"/>
                    </a:cubicBezTo>
                    <a:cubicBezTo>
                      <a:pt x="26" y="27"/>
                      <a:pt x="25" y="27"/>
                      <a:pt x="27" y="29"/>
                    </a:cubicBezTo>
                    <a:cubicBezTo>
                      <a:pt x="29" y="31"/>
                      <a:pt x="28" y="30"/>
                      <a:pt x="27" y="30"/>
                    </a:cubicBezTo>
                    <a:cubicBezTo>
                      <a:pt x="27" y="30"/>
                      <a:pt x="25" y="30"/>
                      <a:pt x="24" y="31"/>
                    </a:cubicBezTo>
                    <a:cubicBezTo>
                      <a:pt x="23" y="31"/>
                      <a:pt x="22" y="31"/>
                      <a:pt x="21" y="30"/>
                    </a:cubicBezTo>
                    <a:cubicBezTo>
                      <a:pt x="20" y="29"/>
                      <a:pt x="19" y="28"/>
                      <a:pt x="18" y="29"/>
                    </a:cubicBezTo>
                    <a:cubicBezTo>
                      <a:pt x="16" y="30"/>
                      <a:pt x="10" y="32"/>
                      <a:pt x="8" y="32"/>
                    </a:cubicBezTo>
                    <a:cubicBezTo>
                      <a:pt x="7" y="33"/>
                      <a:pt x="2" y="36"/>
                      <a:pt x="2" y="39"/>
                    </a:cubicBezTo>
                    <a:cubicBezTo>
                      <a:pt x="2" y="42"/>
                      <a:pt x="2" y="43"/>
                      <a:pt x="2" y="43"/>
                    </a:cubicBezTo>
                    <a:cubicBezTo>
                      <a:pt x="2" y="44"/>
                      <a:pt x="1" y="44"/>
                      <a:pt x="1" y="45"/>
                    </a:cubicBezTo>
                    <a:cubicBezTo>
                      <a:pt x="1" y="45"/>
                      <a:pt x="0" y="46"/>
                      <a:pt x="2" y="46"/>
                    </a:cubicBezTo>
                    <a:cubicBezTo>
                      <a:pt x="4" y="46"/>
                      <a:pt x="5" y="45"/>
                      <a:pt x="7" y="45"/>
                    </a:cubicBezTo>
                    <a:cubicBezTo>
                      <a:pt x="9" y="45"/>
                      <a:pt x="12" y="44"/>
                      <a:pt x="13" y="44"/>
                    </a:cubicBezTo>
                    <a:cubicBezTo>
                      <a:pt x="14" y="44"/>
                      <a:pt x="15" y="44"/>
                      <a:pt x="13" y="46"/>
                    </a:cubicBezTo>
                    <a:cubicBezTo>
                      <a:pt x="11" y="47"/>
                      <a:pt x="9" y="48"/>
                      <a:pt x="11" y="50"/>
                    </a:cubicBezTo>
                    <a:cubicBezTo>
                      <a:pt x="12" y="52"/>
                      <a:pt x="12" y="52"/>
                      <a:pt x="12" y="53"/>
                    </a:cubicBezTo>
                    <a:cubicBezTo>
                      <a:pt x="12" y="53"/>
                      <a:pt x="12" y="55"/>
                      <a:pt x="15" y="55"/>
                    </a:cubicBezTo>
                    <a:cubicBezTo>
                      <a:pt x="17" y="55"/>
                      <a:pt x="15" y="56"/>
                      <a:pt x="14" y="57"/>
                    </a:cubicBezTo>
                    <a:cubicBezTo>
                      <a:pt x="14" y="58"/>
                      <a:pt x="13" y="58"/>
                      <a:pt x="12" y="59"/>
                    </a:cubicBezTo>
                    <a:cubicBezTo>
                      <a:pt x="11" y="59"/>
                      <a:pt x="10" y="58"/>
                      <a:pt x="11" y="60"/>
                    </a:cubicBezTo>
                    <a:cubicBezTo>
                      <a:pt x="12" y="62"/>
                      <a:pt x="13" y="63"/>
                      <a:pt x="15" y="63"/>
                    </a:cubicBezTo>
                    <a:cubicBezTo>
                      <a:pt x="16" y="64"/>
                      <a:pt x="17" y="65"/>
                      <a:pt x="14" y="65"/>
                    </a:cubicBezTo>
                    <a:cubicBezTo>
                      <a:pt x="12" y="65"/>
                      <a:pt x="9" y="64"/>
                      <a:pt x="9" y="63"/>
                    </a:cubicBezTo>
                    <a:cubicBezTo>
                      <a:pt x="8" y="61"/>
                      <a:pt x="8" y="60"/>
                      <a:pt x="7" y="60"/>
                    </a:cubicBezTo>
                    <a:cubicBezTo>
                      <a:pt x="6" y="60"/>
                      <a:pt x="6" y="60"/>
                      <a:pt x="6" y="61"/>
                    </a:cubicBezTo>
                    <a:cubicBezTo>
                      <a:pt x="7" y="63"/>
                      <a:pt x="7" y="65"/>
                      <a:pt x="6" y="65"/>
                    </a:cubicBezTo>
                    <a:cubicBezTo>
                      <a:pt x="4" y="65"/>
                      <a:pt x="5" y="64"/>
                      <a:pt x="4" y="65"/>
                    </a:cubicBezTo>
                    <a:cubicBezTo>
                      <a:pt x="4" y="66"/>
                      <a:pt x="4" y="66"/>
                      <a:pt x="4" y="66"/>
                    </a:cubicBezTo>
                    <a:cubicBezTo>
                      <a:pt x="4" y="67"/>
                      <a:pt x="3" y="67"/>
                      <a:pt x="5" y="67"/>
                    </a:cubicBezTo>
                    <a:cubicBezTo>
                      <a:pt x="6" y="67"/>
                      <a:pt x="8" y="68"/>
                      <a:pt x="9" y="68"/>
                    </a:cubicBezTo>
                    <a:cubicBezTo>
                      <a:pt x="10" y="67"/>
                      <a:pt x="12" y="68"/>
                      <a:pt x="13" y="69"/>
                    </a:cubicBezTo>
                    <a:cubicBezTo>
                      <a:pt x="13" y="70"/>
                      <a:pt x="16" y="71"/>
                      <a:pt x="17" y="71"/>
                    </a:cubicBezTo>
                    <a:cubicBezTo>
                      <a:pt x="18" y="72"/>
                      <a:pt x="21" y="75"/>
                      <a:pt x="17" y="77"/>
                    </a:cubicBezTo>
                    <a:cubicBezTo>
                      <a:pt x="14" y="78"/>
                      <a:pt x="14" y="77"/>
                      <a:pt x="16" y="78"/>
                    </a:cubicBezTo>
                    <a:cubicBezTo>
                      <a:pt x="18" y="80"/>
                      <a:pt x="18" y="79"/>
                      <a:pt x="18" y="81"/>
                    </a:cubicBezTo>
                    <a:cubicBezTo>
                      <a:pt x="18" y="82"/>
                      <a:pt x="17" y="83"/>
                      <a:pt x="19" y="82"/>
                    </a:cubicBezTo>
                    <a:cubicBezTo>
                      <a:pt x="21" y="82"/>
                      <a:pt x="24" y="82"/>
                      <a:pt x="24" y="85"/>
                    </a:cubicBezTo>
                    <a:cubicBezTo>
                      <a:pt x="23" y="87"/>
                      <a:pt x="23" y="87"/>
                      <a:pt x="21" y="87"/>
                    </a:cubicBezTo>
                    <a:cubicBezTo>
                      <a:pt x="20" y="86"/>
                      <a:pt x="19" y="86"/>
                      <a:pt x="18" y="87"/>
                    </a:cubicBezTo>
                    <a:cubicBezTo>
                      <a:pt x="18" y="88"/>
                      <a:pt x="18" y="89"/>
                      <a:pt x="20" y="89"/>
                    </a:cubicBezTo>
                    <a:cubicBezTo>
                      <a:pt x="22" y="89"/>
                      <a:pt x="33" y="88"/>
                      <a:pt x="33" y="88"/>
                    </a:cubicBezTo>
                    <a:cubicBezTo>
                      <a:pt x="33" y="88"/>
                      <a:pt x="35" y="87"/>
                      <a:pt x="33" y="89"/>
                    </a:cubicBezTo>
                    <a:cubicBezTo>
                      <a:pt x="31" y="90"/>
                      <a:pt x="31" y="91"/>
                      <a:pt x="30" y="91"/>
                    </a:cubicBezTo>
                    <a:cubicBezTo>
                      <a:pt x="29" y="91"/>
                      <a:pt x="28" y="92"/>
                      <a:pt x="27" y="92"/>
                    </a:cubicBezTo>
                    <a:cubicBezTo>
                      <a:pt x="25" y="92"/>
                      <a:pt x="23" y="92"/>
                      <a:pt x="22" y="93"/>
                    </a:cubicBezTo>
                    <a:cubicBezTo>
                      <a:pt x="21" y="93"/>
                      <a:pt x="19" y="94"/>
                      <a:pt x="22" y="94"/>
                    </a:cubicBezTo>
                    <a:cubicBezTo>
                      <a:pt x="24" y="94"/>
                      <a:pt x="29" y="92"/>
                      <a:pt x="30" y="92"/>
                    </a:cubicBezTo>
                    <a:cubicBezTo>
                      <a:pt x="30" y="92"/>
                      <a:pt x="31" y="91"/>
                      <a:pt x="30" y="93"/>
                    </a:cubicBezTo>
                    <a:cubicBezTo>
                      <a:pt x="30" y="94"/>
                      <a:pt x="29" y="94"/>
                      <a:pt x="30" y="94"/>
                    </a:cubicBezTo>
                    <a:cubicBezTo>
                      <a:pt x="31" y="94"/>
                      <a:pt x="31" y="94"/>
                      <a:pt x="32" y="94"/>
                    </a:cubicBezTo>
                    <a:cubicBezTo>
                      <a:pt x="32" y="93"/>
                      <a:pt x="35" y="91"/>
                      <a:pt x="37" y="91"/>
                    </a:cubicBezTo>
                    <a:cubicBezTo>
                      <a:pt x="38" y="91"/>
                      <a:pt x="39" y="91"/>
                      <a:pt x="39" y="92"/>
                    </a:cubicBezTo>
                    <a:cubicBezTo>
                      <a:pt x="39" y="93"/>
                      <a:pt x="39" y="94"/>
                      <a:pt x="41" y="94"/>
                    </a:cubicBezTo>
                    <a:cubicBezTo>
                      <a:pt x="42" y="94"/>
                      <a:pt x="42" y="96"/>
                      <a:pt x="43" y="94"/>
                    </a:cubicBezTo>
                    <a:cubicBezTo>
                      <a:pt x="43" y="93"/>
                      <a:pt x="43" y="92"/>
                      <a:pt x="44" y="94"/>
                    </a:cubicBezTo>
                    <a:cubicBezTo>
                      <a:pt x="45" y="96"/>
                      <a:pt x="47" y="100"/>
                      <a:pt x="51" y="101"/>
                    </a:cubicBezTo>
                    <a:cubicBezTo>
                      <a:pt x="55" y="102"/>
                      <a:pt x="55" y="104"/>
                      <a:pt x="59" y="102"/>
                    </a:cubicBezTo>
                    <a:cubicBezTo>
                      <a:pt x="63" y="101"/>
                      <a:pt x="63" y="100"/>
                      <a:pt x="63" y="101"/>
                    </a:cubicBezTo>
                    <a:cubicBezTo>
                      <a:pt x="64" y="102"/>
                      <a:pt x="66" y="102"/>
                      <a:pt x="66" y="100"/>
                    </a:cubicBezTo>
                    <a:cubicBezTo>
                      <a:pt x="67" y="98"/>
                      <a:pt x="67" y="90"/>
                      <a:pt x="71" y="90"/>
                    </a:cubicBezTo>
                    <a:cubicBezTo>
                      <a:pt x="75" y="91"/>
                      <a:pt x="84" y="92"/>
                      <a:pt x="94" y="101"/>
                    </a:cubicBezTo>
                    <a:cubicBezTo>
                      <a:pt x="94" y="101"/>
                      <a:pt x="97" y="105"/>
                      <a:pt x="105" y="103"/>
                    </a:cubicBezTo>
                    <a:cubicBezTo>
                      <a:pt x="113" y="102"/>
                      <a:pt x="113" y="103"/>
                      <a:pt x="114" y="103"/>
                    </a:cubicBezTo>
                    <a:cubicBezTo>
                      <a:pt x="116" y="103"/>
                      <a:pt x="118" y="101"/>
                      <a:pt x="120" y="99"/>
                    </a:cubicBezTo>
                    <a:cubicBezTo>
                      <a:pt x="121" y="97"/>
                      <a:pt x="126" y="93"/>
                      <a:pt x="129" y="92"/>
                    </a:cubicBezTo>
                    <a:cubicBezTo>
                      <a:pt x="129" y="92"/>
                      <a:pt x="130" y="91"/>
                      <a:pt x="132" y="93"/>
                    </a:cubicBezTo>
                    <a:cubicBezTo>
                      <a:pt x="134" y="94"/>
                      <a:pt x="137" y="95"/>
                      <a:pt x="138" y="96"/>
                    </a:cubicBezTo>
                    <a:cubicBezTo>
                      <a:pt x="138" y="96"/>
                      <a:pt x="140" y="96"/>
                      <a:pt x="142" y="95"/>
                    </a:cubicBezTo>
                    <a:cubicBezTo>
                      <a:pt x="143" y="93"/>
                      <a:pt x="147" y="90"/>
                      <a:pt x="149" y="91"/>
                    </a:cubicBezTo>
                    <a:cubicBezTo>
                      <a:pt x="152" y="92"/>
                      <a:pt x="152" y="94"/>
                      <a:pt x="147" y="99"/>
                    </a:cubicBezTo>
                    <a:cubicBezTo>
                      <a:pt x="147" y="99"/>
                      <a:pt x="145" y="101"/>
                      <a:pt x="147" y="103"/>
                    </a:cubicBezTo>
                    <a:cubicBezTo>
                      <a:pt x="149" y="106"/>
                      <a:pt x="148" y="105"/>
                      <a:pt x="148" y="106"/>
                    </a:cubicBezTo>
                    <a:cubicBezTo>
                      <a:pt x="148" y="106"/>
                      <a:pt x="147" y="106"/>
                      <a:pt x="148" y="107"/>
                    </a:cubicBezTo>
                    <a:cubicBezTo>
                      <a:pt x="148" y="107"/>
                      <a:pt x="148" y="107"/>
                      <a:pt x="147" y="107"/>
                    </a:cubicBezTo>
                    <a:cubicBezTo>
                      <a:pt x="148" y="108"/>
                      <a:pt x="150" y="108"/>
                      <a:pt x="150" y="108"/>
                    </a:cubicBezTo>
                    <a:cubicBezTo>
                      <a:pt x="150" y="109"/>
                      <a:pt x="151" y="108"/>
                      <a:pt x="151" y="108"/>
                    </a:cubicBezTo>
                    <a:cubicBezTo>
                      <a:pt x="151" y="108"/>
                      <a:pt x="151" y="107"/>
                      <a:pt x="151" y="107"/>
                    </a:cubicBezTo>
                    <a:cubicBezTo>
                      <a:pt x="151" y="107"/>
                      <a:pt x="152" y="106"/>
                      <a:pt x="152" y="106"/>
                    </a:cubicBezTo>
                    <a:cubicBezTo>
                      <a:pt x="153" y="105"/>
                      <a:pt x="153" y="105"/>
                      <a:pt x="153" y="105"/>
                    </a:cubicBezTo>
                    <a:cubicBezTo>
                      <a:pt x="154" y="105"/>
                      <a:pt x="154" y="105"/>
                      <a:pt x="154" y="105"/>
                    </a:cubicBezTo>
                    <a:cubicBezTo>
                      <a:pt x="154" y="105"/>
                      <a:pt x="154" y="103"/>
                      <a:pt x="154" y="103"/>
                    </a:cubicBezTo>
                    <a:cubicBezTo>
                      <a:pt x="154" y="102"/>
                      <a:pt x="154" y="102"/>
                      <a:pt x="154" y="102"/>
                    </a:cubicBezTo>
                    <a:cubicBezTo>
                      <a:pt x="154" y="102"/>
                      <a:pt x="157" y="101"/>
                      <a:pt x="158" y="100"/>
                    </a:cubicBezTo>
                    <a:cubicBezTo>
                      <a:pt x="158" y="100"/>
                      <a:pt x="158" y="100"/>
                      <a:pt x="158" y="100"/>
                    </a:cubicBezTo>
                    <a:cubicBezTo>
                      <a:pt x="157" y="100"/>
                      <a:pt x="157" y="99"/>
                      <a:pt x="157" y="99"/>
                    </a:cubicBezTo>
                    <a:cubicBezTo>
                      <a:pt x="157" y="99"/>
                      <a:pt x="157" y="98"/>
                      <a:pt x="157" y="98"/>
                    </a:cubicBezTo>
                    <a:cubicBezTo>
                      <a:pt x="156" y="98"/>
                      <a:pt x="157" y="97"/>
                      <a:pt x="157" y="97"/>
                    </a:cubicBezTo>
                    <a:cubicBezTo>
                      <a:pt x="157" y="96"/>
                      <a:pt x="158" y="93"/>
                      <a:pt x="158" y="92"/>
                    </a:cubicBezTo>
                    <a:cubicBezTo>
                      <a:pt x="158" y="91"/>
                      <a:pt x="158" y="92"/>
                      <a:pt x="158" y="92"/>
                    </a:cubicBezTo>
                    <a:cubicBezTo>
                      <a:pt x="158" y="92"/>
                      <a:pt x="163" y="94"/>
                      <a:pt x="163" y="95"/>
                    </a:cubicBezTo>
                    <a:cubicBezTo>
                      <a:pt x="164" y="95"/>
                      <a:pt x="164" y="95"/>
                      <a:pt x="164" y="95"/>
                    </a:cubicBezTo>
                    <a:cubicBezTo>
                      <a:pt x="164" y="95"/>
                      <a:pt x="167" y="94"/>
                      <a:pt x="168" y="94"/>
                    </a:cubicBezTo>
                    <a:cubicBezTo>
                      <a:pt x="168" y="94"/>
                      <a:pt x="169" y="94"/>
                      <a:pt x="169" y="95"/>
                    </a:cubicBezTo>
                    <a:cubicBezTo>
                      <a:pt x="169" y="95"/>
                      <a:pt x="170" y="94"/>
                      <a:pt x="170" y="94"/>
                    </a:cubicBezTo>
                    <a:cubicBezTo>
                      <a:pt x="171" y="94"/>
                      <a:pt x="171" y="94"/>
                      <a:pt x="172" y="93"/>
                    </a:cubicBezTo>
                    <a:cubicBezTo>
                      <a:pt x="172" y="93"/>
                      <a:pt x="172" y="93"/>
                      <a:pt x="173" y="93"/>
                    </a:cubicBezTo>
                    <a:cubicBezTo>
                      <a:pt x="174" y="93"/>
                      <a:pt x="176" y="92"/>
                      <a:pt x="177" y="92"/>
                    </a:cubicBezTo>
                    <a:cubicBezTo>
                      <a:pt x="178" y="92"/>
                      <a:pt x="180" y="90"/>
                      <a:pt x="180" y="90"/>
                    </a:cubicBezTo>
                    <a:cubicBezTo>
                      <a:pt x="180" y="90"/>
                      <a:pt x="181" y="90"/>
                      <a:pt x="181" y="90"/>
                    </a:cubicBezTo>
                    <a:cubicBezTo>
                      <a:pt x="181" y="90"/>
                      <a:pt x="184" y="91"/>
                      <a:pt x="185" y="91"/>
                    </a:cubicBezTo>
                    <a:cubicBezTo>
                      <a:pt x="186" y="91"/>
                      <a:pt x="186" y="91"/>
                      <a:pt x="187" y="92"/>
                    </a:cubicBezTo>
                    <a:cubicBezTo>
                      <a:pt x="187" y="92"/>
                      <a:pt x="187" y="92"/>
                      <a:pt x="188" y="93"/>
                    </a:cubicBezTo>
                    <a:cubicBezTo>
                      <a:pt x="188" y="93"/>
                      <a:pt x="194" y="94"/>
                      <a:pt x="194" y="94"/>
                    </a:cubicBezTo>
                    <a:cubicBezTo>
                      <a:pt x="195" y="94"/>
                      <a:pt x="198" y="94"/>
                      <a:pt x="199" y="94"/>
                    </a:cubicBezTo>
                    <a:cubicBezTo>
                      <a:pt x="200" y="94"/>
                      <a:pt x="206" y="92"/>
                      <a:pt x="208" y="91"/>
                    </a:cubicBezTo>
                    <a:cubicBezTo>
                      <a:pt x="210" y="90"/>
                      <a:pt x="218" y="87"/>
                      <a:pt x="218" y="87"/>
                    </a:cubicBezTo>
                    <a:cubicBezTo>
                      <a:pt x="219" y="86"/>
                      <a:pt x="219" y="87"/>
                      <a:pt x="219" y="87"/>
                    </a:cubicBezTo>
                    <a:cubicBezTo>
                      <a:pt x="219" y="87"/>
                      <a:pt x="231" y="87"/>
                      <a:pt x="231" y="87"/>
                    </a:cubicBezTo>
                    <a:cubicBezTo>
                      <a:pt x="232" y="87"/>
                      <a:pt x="237" y="86"/>
                      <a:pt x="237" y="86"/>
                    </a:cubicBezTo>
                    <a:cubicBezTo>
                      <a:pt x="238" y="85"/>
                      <a:pt x="241" y="84"/>
                      <a:pt x="241" y="84"/>
                    </a:cubicBezTo>
                    <a:cubicBezTo>
                      <a:pt x="242" y="84"/>
                      <a:pt x="242" y="84"/>
                      <a:pt x="242" y="84"/>
                    </a:cubicBezTo>
                    <a:cubicBezTo>
                      <a:pt x="242" y="84"/>
                      <a:pt x="242" y="86"/>
                      <a:pt x="243" y="87"/>
                    </a:cubicBezTo>
                    <a:cubicBezTo>
                      <a:pt x="248" y="83"/>
                      <a:pt x="248" y="83"/>
                      <a:pt x="248" y="83"/>
                    </a:cubicBezTo>
                    <a:cubicBezTo>
                      <a:pt x="248" y="83"/>
                      <a:pt x="248" y="82"/>
                      <a:pt x="249" y="82"/>
                    </a:cubicBezTo>
                    <a:cubicBezTo>
                      <a:pt x="249" y="82"/>
                      <a:pt x="254" y="82"/>
                      <a:pt x="254" y="82"/>
                    </a:cubicBezTo>
                    <a:cubicBezTo>
                      <a:pt x="254" y="82"/>
                      <a:pt x="254" y="82"/>
                      <a:pt x="255" y="82"/>
                    </a:cubicBezTo>
                    <a:cubicBezTo>
                      <a:pt x="255" y="82"/>
                      <a:pt x="257" y="83"/>
                      <a:pt x="258" y="83"/>
                    </a:cubicBezTo>
                    <a:cubicBezTo>
                      <a:pt x="259" y="83"/>
                      <a:pt x="266" y="83"/>
                      <a:pt x="266" y="83"/>
                    </a:cubicBezTo>
                    <a:cubicBezTo>
                      <a:pt x="266" y="83"/>
                      <a:pt x="267" y="84"/>
                      <a:pt x="267" y="83"/>
                    </a:cubicBezTo>
                    <a:cubicBezTo>
                      <a:pt x="267" y="83"/>
                      <a:pt x="268" y="83"/>
                      <a:pt x="268" y="83"/>
                    </a:cubicBezTo>
                    <a:cubicBezTo>
                      <a:pt x="269" y="83"/>
                      <a:pt x="270" y="83"/>
                      <a:pt x="270" y="84"/>
                    </a:cubicBezTo>
                    <a:cubicBezTo>
                      <a:pt x="270" y="84"/>
                      <a:pt x="272" y="88"/>
                      <a:pt x="272" y="88"/>
                    </a:cubicBezTo>
                    <a:cubicBezTo>
                      <a:pt x="272" y="88"/>
                      <a:pt x="272" y="89"/>
                      <a:pt x="273" y="88"/>
                    </a:cubicBezTo>
                    <a:cubicBezTo>
                      <a:pt x="273" y="88"/>
                      <a:pt x="277" y="87"/>
                      <a:pt x="279" y="86"/>
                    </a:cubicBezTo>
                    <a:cubicBezTo>
                      <a:pt x="279" y="86"/>
                      <a:pt x="279" y="86"/>
                      <a:pt x="279" y="86"/>
                    </a:cubicBezTo>
                    <a:cubicBezTo>
                      <a:pt x="279" y="85"/>
                      <a:pt x="279" y="83"/>
                      <a:pt x="278" y="82"/>
                    </a:cubicBezTo>
                    <a:cubicBezTo>
                      <a:pt x="276" y="81"/>
                      <a:pt x="276" y="81"/>
                      <a:pt x="276" y="80"/>
                    </a:cubicBezTo>
                    <a:cubicBezTo>
                      <a:pt x="276" y="79"/>
                      <a:pt x="276" y="77"/>
                      <a:pt x="276" y="76"/>
                    </a:cubicBezTo>
                    <a:cubicBezTo>
                      <a:pt x="276" y="76"/>
                      <a:pt x="275" y="75"/>
                      <a:pt x="274" y="75"/>
                    </a:cubicBezTo>
                    <a:cubicBezTo>
                      <a:pt x="273" y="74"/>
                      <a:pt x="273" y="75"/>
                      <a:pt x="273" y="74"/>
                    </a:cubicBezTo>
                    <a:cubicBezTo>
                      <a:pt x="273" y="74"/>
                      <a:pt x="273" y="73"/>
                      <a:pt x="272" y="73"/>
                    </a:cubicBezTo>
                    <a:cubicBezTo>
                      <a:pt x="272" y="73"/>
                      <a:pt x="270" y="73"/>
                      <a:pt x="271" y="71"/>
                    </a:cubicBezTo>
                    <a:cubicBezTo>
                      <a:pt x="273" y="68"/>
                      <a:pt x="274" y="65"/>
                      <a:pt x="274" y="65"/>
                    </a:cubicBezTo>
                    <a:cubicBezTo>
                      <a:pt x="273" y="64"/>
                      <a:pt x="273" y="64"/>
                      <a:pt x="272" y="64"/>
                    </a:cubicBezTo>
                    <a:cubicBezTo>
                      <a:pt x="272" y="65"/>
                      <a:pt x="272" y="65"/>
                      <a:pt x="272" y="64"/>
                    </a:cubicBezTo>
                    <a:cubicBezTo>
                      <a:pt x="272" y="63"/>
                      <a:pt x="272" y="57"/>
                      <a:pt x="271" y="57"/>
                    </a:cubicBezTo>
                    <a:cubicBezTo>
                      <a:pt x="271" y="56"/>
                      <a:pt x="270" y="55"/>
                      <a:pt x="270" y="54"/>
                    </a:cubicBezTo>
                    <a:cubicBezTo>
                      <a:pt x="269" y="53"/>
                      <a:pt x="268" y="48"/>
                      <a:pt x="268" y="48"/>
                    </a:cubicBezTo>
                    <a:cubicBezTo>
                      <a:pt x="267" y="48"/>
                      <a:pt x="267" y="47"/>
                      <a:pt x="268" y="47"/>
                    </a:cubicBezTo>
                    <a:cubicBezTo>
                      <a:pt x="269" y="47"/>
                      <a:pt x="272" y="47"/>
                      <a:pt x="272" y="46"/>
                    </a:cubicBezTo>
                    <a:cubicBezTo>
                      <a:pt x="273" y="46"/>
                      <a:pt x="274" y="45"/>
                      <a:pt x="274" y="42"/>
                    </a:cubicBezTo>
                    <a:cubicBezTo>
                      <a:pt x="274" y="42"/>
                      <a:pt x="274" y="42"/>
                      <a:pt x="274" y="41"/>
                    </a:cubicBezTo>
                    <a:cubicBezTo>
                      <a:pt x="275" y="41"/>
                      <a:pt x="276" y="40"/>
                      <a:pt x="277" y="41"/>
                    </a:cubicBezTo>
                    <a:cubicBezTo>
                      <a:pt x="278" y="42"/>
                      <a:pt x="278" y="42"/>
                      <a:pt x="279" y="43"/>
                    </a:cubicBezTo>
                    <a:cubicBezTo>
                      <a:pt x="279" y="43"/>
                      <a:pt x="279" y="42"/>
                      <a:pt x="279" y="42"/>
                    </a:cubicBezTo>
                    <a:cubicBezTo>
                      <a:pt x="279" y="42"/>
                      <a:pt x="279" y="42"/>
                      <a:pt x="279" y="42"/>
                    </a:cubicBezTo>
                    <a:cubicBezTo>
                      <a:pt x="278" y="41"/>
                      <a:pt x="278" y="41"/>
                      <a:pt x="278" y="41"/>
                    </a:cubicBezTo>
                    <a:cubicBezTo>
                      <a:pt x="278" y="41"/>
                      <a:pt x="273" y="37"/>
                      <a:pt x="273" y="37"/>
                    </a:cubicBezTo>
                    <a:cubicBezTo>
                      <a:pt x="273" y="37"/>
                      <a:pt x="272" y="36"/>
                      <a:pt x="272" y="36"/>
                    </a:cubicBezTo>
                    <a:cubicBezTo>
                      <a:pt x="272" y="36"/>
                      <a:pt x="266" y="36"/>
                      <a:pt x="265" y="36"/>
                    </a:cubicBezTo>
                    <a:cubicBezTo>
                      <a:pt x="264" y="36"/>
                      <a:pt x="263" y="35"/>
                      <a:pt x="262" y="34"/>
                    </a:cubicBezTo>
                    <a:cubicBezTo>
                      <a:pt x="262" y="34"/>
                      <a:pt x="262" y="33"/>
                      <a:pt x="262" y="32"/>
                    </a:cubicBezTo>
                    <a:cubicBezTo>
                      <a:pt x="263" y="32"/>
                      <a:pt x="263" y="31"/>
                      <a:pt x="263" y="31"/>
                    </a:cubicBezTo>
                    <a:cubicBezTo>
                      <a:pt x="263" y="31"/>
                      <a:pt x="262" y="30"/>
                      <a:pt x="261" y="29"/>
                    </a:cubicBezTo>
                    <a:cubicBezTo>
                      <a:pt x="261" y="28"/>
                      <a:pt x="261" y="28"/>
                      <a:pt x="261" y="28"/>
                    </a:cubicBezTo>
                    <a:cubicBezTo>
                      <a:pt x="261" y="28"/>
                      <a:pt x="262" y="27"/>
                      <a:pt x="262" y="26"/>
                    </a:cubicBezTo>
                    <a:cubicBezTo>
                      <a:pt x="262" y="26"/>
                      <a:pt x="262" y="26"/>
                      <a:pt x="262" y="26"/>
                    </a:cubicBezTo>
                    <a:cubicBezTo>
                      <a:pt x="262" y="26"/>
                      <a:pt x="262" y="21"/>
                      <a:pt x="262" y="20"/>
                    </a:cubicBezTo>
                    <a:cubicBezTo>
                      <a:pt x="262" y="20"/>
                      <a:pt x="261" y="18"/>
                      <a:pt x="260" y="18"/>
                    </a:cubicBezTo>
                    <a:cubicBezTo>
                      <a:pt x="260" y="18"/>
                      <a:pt x="259" y="17"/>
                      <a:pt x="259"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601">
                <a:extLst>
                  <a:ext uri="{FF2B5EF4-FFF2-40B4-BE49-F238E27FC236}">
                    <a16:creationId xmlns:a16="http://schemas.microsoft.com/office/drawing/2014/main" id="{A77B46AB-FD95-44A1-8C29-E213F45E026D}"/>
                  </a:ext>
                </a:extLst>
              </p:cNvPr>
              <p:cNvSpPr>
                <a:spLocks/>
              </p:cNvSpPr>
              <p:nvPr/>
            </p:nvSpPr>
            <p:spPr bwMode="auto">
              <a:xfrm>
                <a:off x="5381" y="481"/>
                <a:ext cx="134" cy="62"/>
              </a:xfrm>
              <a:custGeom>
                <a:avLst/>
                <a:gdLst>
                  <a:gd name="T0" fmla="*/ 8 w 97"/>
                  <a:gd name="T1" fmla="*/ 32 h 45"/>
                  <a:gd name="T2" fmla="*/ 2 w 97"/>
                  <a:gd name="T3" fmla="*/ 33 h 45"/>
                  <a:gd name="T4" fmla="*/ 3 w 97"/>
                  <a:gd name="T5" fmla="*/ 35 h 45"/>
                  <a:gd name="T6" fmla="*/ 17 w 97"/>
                  <a:gd name="T7" fmla="*/ 34 h 45"/>
                  <a:gd name="T8" fmla="*/ 27 w 97"/>
                  <a:gd name="T9" fmla="*/ 34 h 45"/>
                  <a:gd name="T10" fmla="*/ 15 w 97"/>
                  <a:gd name="T11" fmla="*/ 35 h 45"/>
                  <a:gd name="T12" fmla="*/ 16 w 97"/>
                  <a:gd name="T13" fmla="*/ 37 h 45"/>
                  <a:gd name="T14" fmla="*/ 17 w 97"/>
                  <a:gd name="T15" fmla="*/ 38 h 45"/>
                  <a:gd name="T16" fmla="*/ 17 w 97"/>
                  <a:gd name="T17" fmla="*/ 40 h 45"/>
                  <a:gd name="T18" fmla="*/ 23 w 97"/>
                  <a:gd name="T19" fmla="*/ 41 h 45"/>
                  <a:gd name="T20" fmla="*/ 32 w 97"/>
                  <a:gd name="T21" fmla="*/ 45 h 45"/>
                  <a:gd name="T22" fmla="*/ 42 w 97"/>
                  <a:gd name="T23" fmla="*/ 44 h 45"/>
                  <a:gd name="T24" fmla="*/ 55 w 97"/>
                  <a:gd name="T25" fmla="*/ 40 h 45"/>
                  <a:gd name="T26" fmla="*/ 72 w 97"/>
                  <a:gd name="T27" fmla="*/ 38 h 45"/>
                  <a:gd name="T28" fmla="*/ 84 w 97"/>
                  <a:gd name="T29" fmla="*/ 37 h 45"/>
                  <a:gd name="T30" fmla="*/ 86 w 97"/>
                  <a:gd name="T31" fmla="*/ 33 h 45"/>
                  <a:gd name="T32" fmla="*/ 85 w 97"/>
                  <a:gd name="T33" fmla="*/ 29 h 45"/>
                  <a:gd name="T34" fmla="*/ 84 w 97"/>
                  <a:gd name="T35" fmla="*/ 25 h 45"/>
                  <a:gd name="T36" fmla="*/ 95 w 97"/>
                  <a:gd name="T37" fmla="*/ 21 h 45"/>
                  <a:gd name="T38" fmla="*/ 97 w 97"/>
                  <a:gd name="T39" fmla="*/ 20 h 45"/>
                  <a:gd name="T40" fmla="*/ 65 w 97"/>
                  <a:gd name="T41" fmla="*/ 1 h 45"/>
                  <a:gd name="T42" fmla="*/ 56 w 97"/>
                  <a:gd name="T43" fmla="*/ 1 h 45"/>
                  <a:gd name="T44" fmla="*/ 55 w 97"/>
                  <a:gd name="T45" fmla="*/ 3 h 45"/>
                  <a:gd name="T46" fmla="*/ 53 w 97"/>
                  <a:gd name="T47" fmla="*/ 5 h 45"/>
                  <a:gd name="T48" fmla="*/ 46 w 97"/>
                  <a:gd name="T49" fmla="*/ 7 h 45"/>
                  <a:gd name="T50" fmla="*/ 40 w 97"/>
                  <a:gd name="T51" fmla="*/ 8 h 45"/>
                  <a:gd name="T52" fmla="*/ 33 w 97"/>
                  <a:gd name="T53" fmla="*/ 9 h 45"/>
                  <a:gd name="T54" fmla="*/ 27 w 97"/>
                  <a:gd name="T55" fmla="*/ 10 h 45"/>
                  <a:gd name="T56" fmla="*/ 26 w 97"/>
                  <a:gd name="T57" fmla="*/ 13 h 45"/>
                  <a:gd name="T58" fmla="*/ 21 w 97"/>
                  <a:gd name="T59" fmla="*/ 14 h 45"/>
                  <a:gd name="T60" fmla="*/ 20 w 97"/>
                  <a:gd name="T61" fmla="*/ 15 h 45"/>
                  <a:gd name="T62" fmla="*/ 17 w 97"/>
                  <a:gd name="T63" fmla="*/ 18 h 45"/>
                  <a:gd name="T64" fmla="*/ 20 w 97"/>
                  <a:gd name="T65" fmla="*/ 21 h 45"/>
                  <a:gd name="T66" fmla="*/ 21 w 97"/>
                  <a:gd name="T67" fmla="*/ 26 h 45"/>
                  <a:gd name="T68" fmla="*/ 10 w 97"/>
                  <a:gd name="T69" fmla="*/ 29 h 45"/>
                  <a:gd name="T70" fmla="*/ 9 w 97"/>
                  <a:gd name="T71" fmla="*/ 30 h 45"/>
                  <a:gd name="T72" fmla="*/ 8 w 97"/>
                  <a:gd name="T73"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45">
                    <a:moveTo>
                      <a:pt x="8" y="32"/>
                    </a:moveTo>
                    <a:cubicBezTo>
                      <a:pt x="6" y="32"/>
                      <a:pt x="4" y="32"/>
                      <a:pt x="2" y="33"/>
                    </a:cubicBezTo>
                    <a:cubicBezTo>
                      <a:pt x="0" y="35"/>
                      <a:pt x="3" y="35"/>
                      <a:pt x="3" y="35"/>
                    </a:cubicBezTo>
                    <a:cubicBezTo>
                      <a:pt x="3" y="35"/>
                      <a:pt x="11" y="34"/>
                      <a:pt x="17" y="34"/>
                    </a:cubicBezTo>
                    <a:cubicBezTo>
                      <a:pt x="23" y="34"/>
                      <a:pt x="19" y="33"/>
                      <a:pt x="27" y="34"/>
                    </a:cubicBezTo>
                    <a:cubicBezTo>
                      <a:pt x="35" y="36"/>
                      <a:pt x="17" y="35"/>
                      <a:pt x="15" y="35"/>
                    </a:cubicBezTo>
                    <a:cubicBezTo>
                      <a:pt x="13" y="35"/>
                      <a:pt x="9" y="36"/>
                      <a:pt x="16" y="37"/>
                    </a:cubicBezTo>
                    <a:cubicBezTo>
                      <a:pt x="22" y="39"/>
                      <a:pt x="22" y="39"/>
                      <a:pt x="17" y="38"/>
                    </a:cubicBezTo>
                    <a:cubicBezTo>
                      <a:pt x="12" y="38"/>
                      <a:pt x="16" y="39"/>
                      <a:pt x="17" y="40"/>
                    </a:cubicBezTo>
                    <a:cubicBezTo>
                      <a:pt x="19" y="40"/>
                      <a:pt x="22" y="41"/>
                      <a:pt x="23" y="41"/>
                    </a:cubicBezTo>
                    <a:cubicBezTo>
                      <a:pt x="25" y="42"/>
                      <a:pt x="29" y="44"/>
                      <a:pt x="32" y="45"/>
                    </a:cubicBezTo>
                    <a:cubicBezTo>
                      <a:pt x="34" y="45"/>
                      <a:pt x="40" y="44"/>
                      <a:pt x="42" y="44"/>
                    </a:cubicBezTo>
                    <a:cubicBezTo>
                      <a:pt x="45" y="43"/>
                      <a:pt x="53" y="41"/>
                      <a:pt x="55" y="40"/>
                    </a:cubicBezTo>
                    <a:cubicBezTo>
                      <a:pt x="57" y="39"/>
                      <a:pt x="68" y="38"/>
                      <a:pt x="72" y="38"/>
                    </a:cubicBezTo>
                    <a:cubicBezTo>
                      <a:pt x="76" y="38"/>
                      <a:pt x="80" y="37"/>
                      <a:pt x="84" y="37"/>
                    </a:cubicBezTo>
                    <a:cubicBezTo>
                      <a:pt x="87" y="37"/>
                      <a:pt x="86" y="35"/>
                      <a:pt x="86" y="33"/>
                    </a:cubicBezTo>
                    <a:cubicBezTo>
                      <a:pt x="86" y="32"/>
                      <a:pt x="87" y="31"/>
                      <a:pt x="85" y="29"/>
                    </a:cubicBezTo>
                    <a:cubicBezTo>
                      <a:pt x="84" y="27"/>
                      <a:pt x="84" y="28"/>
                      <a:pt x="84" y="25"/>
                    </a:cubicBezTo>
                    <a:cubicBezTo>
                      <a:pt x="84" y="22"/>
                      <a:pt x="92" y="21"/>
                      <a:pt x="95" y="21"/>
                    </a:cubicBezTo>
                    <a:cubicBezTo>
                      <a:pt x="97" y="21"/>
                      <a:pt x="97" y="20"/>
                      <a:pt x="97" y="20"/>
                    </a:cubicBezTo>
                    <a:cubicBezTo>
                      <a:pt x="97" y="20"/>
                      <a:pt x="67" y="2"/>
                      <a:pt x="65" y="1"/>
                    </a:cubicBezTo>
                    <a:cubicBezTo>
                      <a:pt x="63" y="0"/>
                      <a:pt x="57" y="1"/>
                      <a:pt x="56" y="1"/>
                    </a:cubicBezTo>
                    <a:cubicBezTo>
                      <a:pt x="55" y="2"/>
                      <a:pt x="55" y="2"/>
                      <a:pt x="55" y="3"/>
                    </a:cubicBezTo>
                    <a:cubicBezTo>
                      <a:pt x="56" y="4"/>
                      <a:pt x="54" y="5"/>
                      <a:pt x="53" y="5"/>
                    </a:cubicBezTo>
                    <a:cubicBezTo>
                      <a:pt x="52" y="6"/>
                      <a:pt x="47" y="7"/>
                      <a:pt x="46" y="7"/>
                    </a:cubicBezTo>
                    <a:cubicBezTo>
                      <a:pt x="45" y="6"/>
                      <a:pt x="42" y="7"/>
                      <a:pt x="40" y="8"/>
                    </a:cubicBezTo>
                    <a:cubicBezTo>
                      <a:pt x="39" y="9"/>
                      <a:pt x="35" y="9"/>
                      <a:pt x="33" y="9"/>
                    </a:cubicBezTo>
                    <a:cubicBezTo>
                      <a:pt x="31" y="9"/>
                      <a:pt x="29" y="9"/>
                      <a:pt x="27" y="10"/>
                    </a:cubicBezTo>
                    <a:cubicBezTo>
                      <a:pt x="25" y="10"/>
                      <a:pt x="25" y="11"/>
                      <a:pt x="26" y="13"/>
                    </a:cubicBezTo>
                    <a:cubicBezTo>
                      <a:pt x="27" y="14"/>
                      <a:pt x="23" y="14"/>
                      <a:pt x="21" y="14"/>
                    </a:cubicBezTo>
                    <a:cubicBezTo>
                      <a:pt x="20" y="14"/>
                      <a:pt x="20" y="14"/>
                      <a:pt x="20" y="15"/>
                    </a:cubicBezTo>
                    <a:cubicBezTo>
                      <a:pt x="20" y="15"/>
                      <a:pt x="19" y="17"/>
                      <a:pt x="17" y="18"/>
                    </a:cubicBezTo>
                    <a:cubicBezTo>
                      <a:pt x="16" y="19"/>
                      <a:pt x="17" y="20"/>
                      <a:pt x="20" y="21"/>
                    </a:cubicBezTo>
                    <a:cubicBezTo>
                      <a:pt x="22" y="22"/>
                      <a:pt x="21" y="24"/>
                      <a:pt x="21" y="26"/>
                    </a:cubicBezTo>
                    <a:cubicBezTo>
                      <a:pt x="21" y="28"/>
                      <a:pt x="11" y="28"/>
                      <a:pt x="10" y="29"/>
                    </a:cubicBezTo>
                    <a:cubicBezTo>
                      <a:pt x="8" y="29"/>
                      <a:pt x="8" y="30"/>
                      <a:pt x="9" y="30"/>
                    </a:cubicBezTo>
                    <a:cubicBezTo>
                      <a:pt x="10" y="31"/>
                      <a:pt x="9" y="32"/>
                      <a:pt x="8"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602">
                <a:extLst>
                  <a:ext uri="{FF2B5EF4-FFF2-40B4-BE49-F238E27FC236}">
                    <a16:creationId xmlns:a16="http://schemas.microsoft.com/office/drawing/2014/main" id="{B648E35E-E577-439B-9D76-F4CF7579935B}"/>
                  </a:ext>
                </a:extLst>
              </p:cNvPr>
              <p:cNvSpPr>
                <a:spLocks/>
              </p:cNvSpPr>
              <p:nvPr/>
            </p:nvSpPr>
            <p:spPr bwMode="auto">
              <a:xfrm>
                <a:off x="5370" y="540"/>
                <a:ext cx="65" cy="19"/>
              </a:xfrm>
              <a:custGeom>
                <a:avLst/>
                <a:gdLst>
                  <a:gd name="T0" fmla="*/ 21 w 47"/>
                  <a:gd name="T1" fmla="*/ 13 h 14"/>
                  <a:gd name="T2" fmla="*/ 28 w 47"/>
                  <a:gd name="T3" fmla="*/ 13 h 14"/>
                  <a:gd name="T4" fmla="*/ 42 w 47"/>
                  <a:gd name="T5" fmla="*/ 6 h 14"/>
                  <a:gd name="T6" fmla="*/ 34 w 47"/>
                  <a:gd name="T7" fmla="*/ 2 h 14"/>
                  <a:gd name="T8" fmla="*/ 18 w 47"/>
                  <a:gd name="T9" fmla="*/ 1 h 14"/>
                  <a:gd name="T10" fmla="*/ 3 w 47"/>
                  <a:gd name="T11" fmla="*/ 0 h 14"/>
                  <a:gd name="T12" fmla="*/ 2 w 47"/>
                  <a:gd name="T13" fmla="*/ 2 h 14"/>
                  <a:gd name="T14" fmla="*/ 3 w 47"/>
                  <a:gd name="T15" fmla="*/ 6 h 14"/>
                  <a:gd name="T16" fmla="*/ 16 w 47"/>
                  <a:gd name="T17" fmla="*/ 8 h 14"/>
                  <a:gd name="T18" fmla="*/ 17 w 47"/>
                  <a:gd name="T19" fmla="*/ 11 h 14"/>
                  <a:gd name="T20" fmla="*/ 21 w 47"/>
                  <a:gd name="T2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4">
                    <a:moveTo>
                      <a:pt x="21" y="13"/>
                    </a:moveTo>
                    <a:cubicBezTo>
                      <a:pt x="23" y="13"/>
                      <a:pt x="27" y="14"/>
                      <a:pt x="28" y="13"/>
                    </a:cubicBezTo>
                    <a:cubicBezTo>
                      <a:pt x="30" y="13"/>
                      <a:pt x="37" y="10"/>
                      <a:pt x="42" y="6"/>
                    </a:cubicBezTo>
                    <a:cubicBezTo>
                      <a:pt x="47" y="3"/>
                      <a:pt x="36" y="3"/>
                      <a:pt x="34" y="2"/>
                    </a:cubicBezTo>
                    <a:cubicBezTo>
                      <a:pt x="32" y="2"/>
                      <a:pt x="20" y="1"/>
                      <a:pt x="18" y="1"/>
                    </a:cubicBezTo>
                    <a:cubicBezTo>
                      <a:pt x="16" y="1"/>
                      <a:pt x="5" y="1"/>
                      <a:pt x="3" y="0"/>
                    </a:cubicBezTo>
                    <a:cubicBezTo>
                      <a:pt x="0" y="0"/>
                      <a:pt x="2" y="2"/>
                      <a:pt x="2" y="2"/>
                    </a:cubicBezTo>
                    <a:cubicBezTo>
                      <a:pt x="3" y="3"/>
                      <a:pt x="4" y="4"/>
                      <a:pt x="3" y="6"/>
                    </a:cubicBezTo>
                    <a:cubicBezTo>
                      <a:pt x="3" y="8"/>
                      <a:pt x="14" y="9"/>
                      <a:pt x="16" y="8"/>
                    </a:cubicBezTo>
                    <a:cubicBezTo>
                      <a:pt x="18" y="8"/>
                      <a:pt x="17" y="9"/>
                      <a:pt x="17" y="11"/>
                    </a:cubicBezTo>
                    <a:cubicBezTo>
                      <a:pt x="16" y="13"/>
                      <a:pt x="19" y="13"/>
                      <a:pt x="2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603">
                <a:extLst>
                  <a:ext uri="{FF2B5EF4-FFF2-40B4-BE49-F238E27FC236}">
                    <a16:creationId xmlns:a16="http://schemas.microsoft.com/office/drawing/2014/main" id="{B48FD932-F964-4F51-BE0C-AE0690D9E735}"/>
                  </a:ext>
                </a:extLst>
              </p:cNvPr>
              <p:cNvSpPr>
                <a:spLocks/>
              </p:cNvSpPr>
              <p:nvPr/>
            </p:nvSpPr>
            <p:spPr bwMode="auto">
              <a:xfrm>
                <a:off x="5350" y="485"/>
                <a:ext cx="38" cy="5"/>
              </a:xfrm>
              <a:custGeom>
                <a:avLst/>
                <a:gdLst>
                  <a:gd name="T0" fmla="*/ 2 w 27"/>
                  <a:gd name="T1" fmla="*/ 4 h 4"/>
                  <a:gd name="T2" fmla="*/ 24 w 27"/>
                  <a:gd name="T3" fmla="*/ 3 h 4"/>
                  <a:gd name="T4" fmla="*/ 23 w 27"/>
                  <a:gd name="T5" fmla="*/ 1 h 4"/>
                  <a:gd name="T6" fmla="*/ 3 w 27"/>
                  <a:gd name="T7" fmla="*/ 0 h 4"/>
                  <a:gd name="T8" fmla="*/ 0 w 27"/>
                  <a:gd name="T9" fmla="*/ 3 h 4"/>
                  <a:gd name="T10" fmla="*/ 2 w 27"/>
                  <a:gd name="T11" fmla="*/ 4 h 4"/>
                </a:gdLst>
                <a:ahLst/>
                <a:cxnLst>
                  <a:cxn ang="0">
                    <a:pos x="T0" y="T1"/>
                  </a:cxn>
                  <a:cxn ang="0">
                    <a:pos x="T2" y="T3"/>
                  </a:cxn>
                  <a:cxn ang="0">
                    <a:pos x="T4" y="T5"/>
                  </a:cxn>
                  <a:cxn ang="0">
                    <a:pos x="T6" y="T7"/>
                  </a:cxn>
                  <a:cxn ang="0">
                    <a:pos x="T8" y="T9"/>
                  </a:cxn>
                  <a:cxn ang="0">
                    <a:pos x="T10" y="T11"/>
                  </a:cxn>
                </a:cxnLst>
                <a:rect l="0" t="0" r="r" b="b"/>
                <a:pathLst>
                  <a:path w="27" h="4">
                    <a:moveTo>
                      <a:pt x="2" y="4"/>
                    </a:moveTo>
                    <a:cubicBezTo>
                      <a:pt x="2" y="4"/>
                      <a:pt x="20" y="3"/>
                      <a:pt x="24" y="3"/>
                    </a:cubicBezTo>
                    <a:cubicBezTo>
                      <a:pt x="27" y="3"/>
                      <a:pt x="24" y="1"/>
                      <a:pt x="23" y="1"/>
                    </a:cubicBezTo>
                    <a:cubicBezTo>
                      <a:pt x="21" y="0"/>
                      <a:pt x="5" y="0"/>
                      <a:pt x="3" y="0"/>
                    </a:cubicBezTo>
                    <a:cubicBezTo>
                      <a:pt x="2" y="0"/>
                      <a:pt x="1" y="1"/>
                      <a:pt x="0" y="3"/>
                    </a:cubicBezTo>
                    <a:cubicBezTo>
                      <a:pt x="0" y="4"/>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604">
                <a:extLst>
                  <a:ext uri="{FF2B5EF4-FFF2-40B4-BE49-F238E27FC236}">
                    <a16:creationId xmlns:a16="http://schemas.microsoft.com/office/drawing/2014/main" id="{E729B9DD-C57D-4A3A-946B-3D32D6E53D81}"/>
                  </a:ext>
                </a:extLst>
              </p:cNvPr>
              <p:cNvSpPr>
                <a:spLocks/>
              </p:cNvSpPr>
              <p:nvPr/>
            </p:nvSpPr>
            <p:spPr bwMode="auto">
              <a:xfrm>
                <a:off x="5410" y="534"/>
                <a:ext cx="151" cy="65"/>
              </a:xfrm>
              <a:custGeom>
                <a:avLst/>
                <a:gdLst>
                  <a:gd name="T0" fmla="*/ 60 w 109"/>
                  <a:gd name="T1" fmla="*/ 2 h 47"/>
                  <a:gd name="T2" fmla="*/ 54 w 109"/>
                  <a:gd name="T3" fmla="*/ 2 h 47"/>
                  <a:gd name="T4" fmla="*/ 50 w 109"/>
                  <a:gd name="T5" fmla="*/ 3 h 47"/>
                  <a:gd name="T6" fmla="*/ 41 w 109"/>
                  <a:gd name="T7" fmla="*/ 2 h 47"/>
                  <a:gd name="T8" fmla="*/ 37 w 109"/>
                  <a:gd name="T9" fmla="*/ 5 h 47"/>
                  <a:gd name="T10" fmla="*/ 33 w 109"/>
                  <a:gd name="T11" fmla="*/ 3 h 47"/>
                  <a:gd name="T12" fmla="*/ 27 w 109"/>
                  <a:gd name="T13" fmla="*/ 6 h 47"/>
                  <a:gd name="T14" fmla="*/ 22 w 109"/>
                  <a:gd name="T15" fmla="*/ 8 h 47"/>
                  <a:gd name="T16" fmla="*/ 24 w 109"/>
                  <a:gd name="T17" fmla="*/ 12 h 47"/>
                  <a:gd name="T18" fmla="*/ 22 w 109"/>
                  <a:gd name="T19" fmla="*/ 13 h 47"/>
                  <a:gd name="T20" fmla="*/ 15 w 109"/>
                  <a:gd name="T21" fmla="*/ 17 h 47"/>
                  <a:gd name="T22" fmla="*/ 9 w 109"/>
                  <a:gd name="T23" fmla="*/ 21 h 47"/>
                  <a:gd name="T24" fmla="*/ 3 w 109"/>
                  <a:gd name="T25" fmla="*/ 21 h 47"/>
                  <a:gd name="T26" fmla="*/ 3 w 109"/>
                  <a:gd name="T27" fmla="*/ 23 h 47"/>
                  <a:gd name="T28" fmla="*/ 13 w 109"/>
                  <a:gd name="T29" fmla="*/ 20 h 47"/>
                  <a:gd name="T30" fmla="*/ 16 w 109"/>
                  <a:gd name="T31" fmla="*/ 22 h 47"/>
                  <a:gd name="T32" fmla="*/ 15 w 109"/>
                  <a:gd name="T33" fmla="*/ 25 h 47"/>
                  <a:gd name="T34" fmla="*/ 21 w 109"/>
                  <a:gd name="T35" fmla="*/ 25 h 47"/>
                  <a:gd name="T36" fmla="*/ 22 w 109"/>
                  <a:gd name="T37" fmla="*/ 28 h 47"/>
                  <a:gd name="T38" fmla="*/ 24 w 109"/>
                  <a:gd name="T39" fmla="*/ 32 h 47"/>
                  <a:gd name="T40" fmla="*/ 27 w 109"/>
                  <a:gd name="T41" fmla="*/ 33 h 47"/>
                  <a:gd name="T42" fmla="*/ 30 w 109"/>
                  <a:gd name="T43" fmla="*/ 37 h 47"/>
                  <a:gd name="T44" fmla="*/ 40 w 109"/>
                  <a:gd name="T45" fmla="*/ 37 h 47"/>
                  <a:gd name="T46" fmla="*/ 42 w 109"/>
                  <a:gd name="T47" fmla="*/ 38 h 47"/>
                  <a:gd name="T48" fmla="*/ 50 w 109"/>
                  <a:gd name="T49" fmla="*/ 39 h 47"/>
                  <a:gd name="T50" fmla="*/ 52 w 109"/>
                  <a:gd name="T51" fmla="*/ 39 h 47"/>
                  <a:gd name="T52" fmla="*/ 57 w 109"/>
                  <a:gd name="T53" fmla="*/ 40 h 47"/>
                  <a:gd name="T54" fmla="*/ 60 w 109"/>
                  <a:gd name="T55" fmla="*/ 40 h 47"/>
                  <a:gd name="T56" fmla="*/ 67 w 109"/>
                  <a:gd name="T57" fmla="*/ 44 h 47"/>
                  <a:gd name="T58" fmla="*/ 69 w 109"/>
                  <a:gd name="T59" fmla="*/ 45 h 47"/>
                  <a:gd name="T60" fmla="*/ 79 w 109"/>
                  <a:gd name="T61" fmla="*/ 46 h 47"/>
                  <a:gd name="T62" fmla="*/ 84 w 109"/>
                  <a:gd name="T63" fmla="*/ 47 h 47"/>
                  <a:gd name="T64" fmla="*/ 95 w 109"/>
                  <a:gd name="T65" fmla="*/ 45 h 47"/>
                  <a:gd name="T66" fmla="*/ 99 w 109"/>
                  <a:gd name="T67" fmla="*/ 44 h 47"/>
                  <a:gd name="T68" fmla="*/ 105 w 109"/>
                  <a:gd name="T69" fmla="*/ 42 h 47"/>
                  <a:gd name="T70" fmla="*/ 105 w 109"/>
                  <a:gd name="T71" fmla="*/ 38 h 47"/>
                  <a:gd name="T72" fmla="*/ 95 w 109"/>
                  <a:gd name="T73" fmla="*/ 31 h 47"/>
                  <a:gd name="T74" fmla="*/ 98 w 109"/>
                  <a:gd name="T75" fmla="*/ 30 h 47"/>
                  <a:gd name="T76" fmla="*/ 101 w 109"/>
                  <a:gd name="T77" fmla="*/ 30 h 47"/>
                  <a:gd name="T78" fmla="*/ 103 w 109"/>
                  <a:gd name="T79" fmla="*/ 27 h 47"/>
                  <a:gd name="T80" fmla="*/ 103 w 109"/>
                  <a:gd name="T81" fmla="*/ 23 h 47"/>
                  <a:gd name="T82" fmla="*/ 103 w 109"/>
                  <a:gd name="T83" fmla="*/ 20 h 47"/>
                  <a:gd name="T84" fmla="*/ 104 w 109"/>
                  <a:gd name="T85" fmla="*/ 16 h 47"/>
                  <a:gd name="T86" fmla="*/ 107 w 109"/>
                  <a:gd name="T87" fmla="*/ 14 h 47"/>
                  <a:gd name="T88" fmla="*/ 104 w 109"/>
                  <a:gd name="T89" fmla="*/ 10 h 47"/>
                  <a:gd name="T90" fmla="*/ 97 w 109"/>
                  <a:gd name="T91" fmla="*/ 5 h 47"/>
                  <a:gd name="T92" fmla="*/ 80 w 109"/>
                  <a:gd name="T93" fmla="*/ 8 h 47"/>
                  <a:gd name="T94" fmla="*/ 74 w 109"/>
                  <a:gd name="T95" fmla="*/ 13 h 47"/>
                  <a:gd name="T96" fmla="*/ 69 w 109"/>
                  <a:gd name="T97" fmla="*/ 15 h 47"/>
                  <a:gd name="T98" fmla="*/ 67 w 109"/>
                  <a:gd name="T99" fmla="*/ 15 h 47"/>
                  <a:gd name="T100" fmla="*/ 77 w 109"/>
                  <a:gd name="T101" fmla="*/ 5 h 47"/>
                  <a:gd name="T102" fmla="*/ 76 w 109"/>
                  <a:gd name="T103" fmla="*/ 3 h 47"/>
                  <a:gd name="T104" fmla="*/ 70 w 109"/>
                  <a:gd name="T105" fmla="*/ 0 h 47"/>
                  <a:gd name="T106" fmla="*/ 60 w 109"/>
                  <a:gd name="T10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47">
                    <a:moveTo>
                      <a:pt x="60" y="2"/>
                    </a:moveTo>
                    <a:cubicBezTo>
                      <a:pt x="60" y="2"/>
                      <a:pt x="56" y="3"/>
                      <a:pt x="54" y="2"/>
                    </a:cubicBezTo>
                    <a:cubicBezTo>
                      <a:pt x="53" y="2"/>
                      <a:pt x="51" y="3"/>
                      <a:pt x="50" y="3"/>
                    </a:cubicBezTo>
                    <a:cubicBezTo>
                      <a:pt x="49" y="3"/>
                      <a:pt x="42" y="3"/>
                      <a:pt x="41" y="2"/>
                    </a:cubicBezTo>
                    <a:cubicBezTo>
                      <a:pt x="39" y="2"/>
                      <a:pt x="38" y="4"/>
                      <a:pt x="37" y="5"/>
                    </a:cubicBezTo>
                    <a:cubicBezTo>
                      <a:pt x="36" y="6"/>
                      <a:pt x="34" y="4"/>
                      <a:pt x="33" y="3"/>
                    </a:cubicBezTo>
                    <a:cubicBezTo>
                      <a:pt x="31" y="2"/>
                      <a:pt x="30" y="5"/>
                      <a:pt x="27" y="6"/>
                    </a:cubicBezTo>
                    <a:cubicBezTo>
                      <a:pt x="25" y="7"/>
                      <a:pt x="24" y="7"/>
                      <a:pt x="22" y="8"/>
                    </a:cubicBezTo>
                    <a:cubicBezTo>
                      <a:pt x="21" y="9"/>
                      <a:pt x="22" y="10"/>
                      <a:pt x="24" y="12"/>
                    </a:cubicBezTo>
                    <a:cubicBezTo>
                      <a:pt x="26" y="14"/>
                      <a:pt x="23" y="13"/>
                      <a:pt x="22" y="13"/>
                    </a:cubicBezTo>
                    <a:cubicBezTo>
                      <a:pt x="21" y="13"/>
                      <a:pt x="16" y="16"/>
                      <a:pt x="15" y="17"/>
                    </a:cubicBezTo>
                    <a:cubicBezTo>
                      <a:pt x="14" y="18"/>
                      <a:pt x="10" y="20"/>
                      <a:pt x="9" y="21"/>
                    </a:cubicBezTo>
                    <a:cubicBezTo>
                      <a:pt x="7" y="21"/>
                      <a:pt x="7" y="22"/>
                      <a:pt x="3" y="21"/>
                    </a:cubicBezTo>
                    <a:cubicBezTo>
                      <a:pt x="0" y="20"/>
                      <a:pt x="3" y="23"/>
                      <a:pt x="3" y="23"/>
                    </a:cubicBezTo>
                    <a:cubicBezTo>
                      <a:pt x="6" y="26"/>
                      <a:pt x="12" y="21"/>
                      <a:pt x="13" y="20"/>
                    </a:cubicBezTo>
                    <a:cubicBezTo>
                      <a:pt x="15" y="19"/>
                      <a:pt x="15" y="20"/>
                      <a:pt x="16" y="22"/>
                    </a:cubicBezTo>
                    <a:cubicBezTo>
                      <a:pt x="18" y="24"/>
                      <a:pt x="15" y="23"/>
                      <a:pt x="15" y="25"/>
                    </a:cubicBezTo>
                    <a:cubicBezTo>
                      <a:pt x="15" y="26"/>
                      <a:pt x="19" y="25"/>
                      <a:pt x="21" y="25"/>
                    </a:cubicBezTo>
                    <a:cubicBezTo>
                      <a:pt x="23" y="26"/>
                      <a:pt x="23" y="25"/>
                      <a:pt x="22" y="28"/>
                    </a:cubicBezTo>
                    <a:cubicBezTo>
                      <a:pt x="22" y="30"/>
                      <a:pt x="22" y="32"/>
                      <a:pt x="24" y="32"/>
                    </a:cubicBezTo>
                    <a:cubicBezTo>
                      <a:pt x="27" y="32"/>
                      <a:pt x="25" y="32"/>
                      <a:pt x="27" y="33"/>
                    </a:cubicBezTo>
                    <a:cubicBezTo>
                      <a:pt x="28" y="34"/>
                      <a:pt x="28" y="35"/>
                      <a:pt x="30" y="37"/>
                    </a:cubicBezTo>
                    <a:cubicBezTo>
                      <a:pt x="31" y="39"/>
                      <a:pt x="37" y="38"/>
                      <a:pt x="40" y="37"/>
                    </a:cubicBezTo>
                    <a:cubicBezTo>
                      <a:pt x="42" y="37"/>
                      <a:pt x="43" y="37"/>
                      <a:pt x="42" y="38"/>
                    </a:cubicBezTo>
                    <a:cubicBezTo>
                      <a:pt x="42" y="39"/>
                      <a:pt x="49" y="39"/>
                      <a:pt x="50" y="39"/>
                    </a:cubicBezTo>
                    <a:cubicBezTo>
                      <a:pt x="52" y="39"/>
                      <a:pt x="52" y="39"/>
                      <a:pt x="52" y="39"/>
                    </a:cubicBezTo>
                    <a:cubicBezTo>
                      <a:pt x="51" y="40"/>
                      <a:pt x="54" y="40"/>
                      <a:pt x="57" y="40"/>
                    </a:cubicBezTo>
                    <a:cubicBezTo>
                      <a:pt x="60" y="40"/>
                      <a:pt x="59" y="39"/>
                      <a:pt x="60" y="40"/>
                    </a:cubicBezTo>
                    <a:cubicBezTo>
                      <a:pt x="61" y="42"/>
                      <a:pt x="65" y="44"/>
                      <a:pt x="67" y="44"/>
                    </a:cubicBezTo>
                    <a:cubicBezTo>
                      <a:pt x="69" y="44"/>
                      <a:pt x="71" y="45"/>
                      <a:pt x="69" y="45"/>
                    </a:cubicBezTo>
                    <a:cubicBezTo>
                      <a:pt x="68" y="45"/>
                      <a:pt x="76" y="46"/>
                      <a:pt x="79" y="46"/>
                    </a:cubicBezTo>
                    <a:cubicBezTo>
                      <a:pt x="81" y="47"/>
                      <a:pt x="82" y="47"/>
                      <a:pt x="84" y="47"/>
                    </a:cubicBezTo>
                    <a:cubicBezTo>
                      <a:pt x="86" y="47"/>
                      <a:pt x="93" y="46"/>
                      <a:pt x="95" y="45"/>
                    </a:cubicBezTo>
                    <a:cubicBezTo>
                      <a:pt x="97" y="45"/>
                      <a:pt x="98" y="45"/>
                      <a:pt x="99" y="44"/>
                    </a:cubicBezTo>
                    <a:cubicBezTo>
                      <a:pt x="100" y="43"/>
                      <a:pt x="102" y="43"/>
                      <a:pt x="105" y="42"/>
                    </a:cubicBezTo>
                    <a:cubicBezTo>
                      <a:pt x="107" y="41"/>
                      <a:pt x="105" y="39"/>
                      <a:pt x="105" y="38"/>
                    </a:cubicBezTo>
                    <a:cubicBezTo>
                      <a:pt x="104" y="37"/>
                      <a:pt x="97" y="33"/>
                      <a:pt x="95" y="31"/>
                    </a:cubicBezTo>
                    <a:cubicBezTo>
                      <a:pt x="93" y="30"/>
                      <a:pt x="97" y="30"/>
                      <a:pt x="98" y="30"/>
                    </a:cubicBezTo>
                    <a:cubicBezTo>
                      <a:pt x="99" y="31"/>
                      <a:pt x="100" y="30"/>
                      <a:pt x="101" y="30"/>
                    </a:cubicBezTo>
                    <a:cubicBezTo>
                      <a:pt x="103" y="29"/>
                      <a:pt x="103" y="28"/>
                      <a:pt x="103" y="27"/>
                    </a:cubicBezTo>
                    <a:cubicBezTo>
                      <a:pt x="103" y="26"/>
                      <a:pt x="103" y="24"/>
                      <a:pt x="103" y="23"/>
                    </a:cubicBezTo>
                    <a:cubicBezTo>
                      <a:pt x="103" y="21"/>
                      <a:pt x="104" y="21"/>
                      <a:pt x="103" y="20"/>
                    </a:cubicBezTo>
                    <a:cubicBezTo>
                      <a:pt x="103" y="18"/>
                      <a:pt x="104" y="17"/>
                      <a:pt x="104" y="16"/>
                    </a:cubicBezTo>
                    <a:cubicBezTo>
                      <a:pt x="104" y="15"/>
                      <a:pt x="106" y="14"/>
                      <a:pt x="107" y="14"/>
                    </a:cubicBezTo>
                    <a:cubicBezTo>
                      <a:pt x="109" y="13"/>
                      <a:pt x="106" y="11"/>
                      <a:pt x="104" y="10"/>
                    </a:cubicBezTo>
                    <a:cubicBezTo>
                      <a:pt x="102" y="9"/>
                      <a:pt x="98" y="6"/>
                      <a:pt x="97" y="5"/>
                    </a:cubicBezTo>
                    <a:cubicBezTo>
                      <a:pt x="95" y="4"/>
                      <a:pt x="81" y="8"/>
                      <a:pt x="80" y="8"/>
                    </a:cubicBezTo>
                    <a:cubicBezTo>
                      <a:pt x="79" y="9"/>
                      <a:pt x="75" y="11"/>
                      <a:pt x="74" y="13"/>
                    </a:cubicBezTo>
                    <a:cubicBezTo>
                      <a:pt x="73" y="14"/>
                      <a:pt x="70" y="15"/>
                      <a:pt x="69" y="15"/>
                    </a:cubicBezTo>
                    <a:cubicBezTo>
                      <a:pt x="67" y="16"/>
                      <a:pt x="66" y="16"/>
                      <a:pt x="67" y="15"/>
                    </a:cubicBezTo>
                    <a:cubicBezTo>
                      <a:pt x="67" y="13"/>
                      <a:pt x="75" y="6"/>
                      <a:pt x="77" y="5"/>
                    </a:cubicBezTo>
                    <a:cubicBezTo>
                      <a:pt x="80" y="4"/>
                      <a:pt x="77" y="3"/>
                      <a:pt x="76" y="3"/>
                    </a:cubicBezTo>
                    <a:cubicBezTo>
                      <a:pt x="75" y="2"/>
                      <a:pt x="72" y="0"/>
                      <a:pt x="70" y="0"/>
                    </a:cubicBezTo>
                    <a:cubicBezTo>
                      <a:pt x="69" y="0"/>
                      <a:pt x="61" y="1"/>
                      <a:pt x="6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605">
                <a:extLst>
                  <a:ext uri="{FF2B5EF4-FFF2-40B4-BE49-F238E27FC236}">
                    <a16:creationId xmlns:a16="http://schemas.microsoft.com/office/drawing/2014/main" id="{44291FB8-87DB-4FC1-92A9-5845B2842A37}"/>
                  </a:ext>
                </a:extLst>
              </p:cNvPr>
              <p:cNvSpPr>
                <a:spLocks/>
              </p:cNvSpPr>
              <p:nvPr/>
            </p:nvSpPr>
            <p:spPr bwMode="auto">
              <a:xfrm>
                <a:off x="5544" y="567"/>
                <a:ext cx="129" cy="69"/>
              </a:xfrm>
              <a:custGeom>
                <a:avLst/>
                <a:gdLst>
                  <a:gd name="T0" fmla="*/ 3 w 93"/>
                  <a:gd name="T1" fmla="*/ 43 h 50"/>
                  <a:gd name="T2" fmla="*/ 2 w 93"/>
                  <a:gd name="T3" fmla="*/ 48 h 50"/>
                  <a:gd name="T4" fmla="*/ 11 w 93"/>
                  <a:gd name="T5" fmla="*/ 49 h 50"/>
                  <a:gd name="T6" fmla="*/ 20 w 93"/>
                  <a:gd name="T7" fmla="*/ 45 h 50"/>
                  <a:gd name="T8" fmla="*/ 30 w 93"/>
                  <a:gd name="T9" fmla="*/ 41 h 50"/>
                  <a:gd name="T10" fmla="*/ 39 w 93"/>
                  <a:gd name="T11" fmla="*/ 41 h 50"/>
                  <a:gd name="T12" fmla="*/ 47 w 93"/>
                  <a:gd name="T13" fmla="*/ 41 h 50"/>
                  <a:gd name="T14" fmla="*/ 50 w 93"/>
                  <a:gd name="T15" fmla="*/ 42 h 50"/>
                  <a:gd name="T16" fmla="*/ 54 w 93"/>
                  <a:gd name="T17" fmla="*/ 41 h 50"/>
                  <a:gd name="T18" fmla="*/ 58 w 93"/>
                  <a:gd name="T19" fmla="*/ 40 h 50"/>
                  <a:gd name="T20" fmla="*/ 68 w 93"/>
                  <a:gd name="T21" fmla="*/ 39 h 50"/>
                  <a:gd name="T22" fmla="*/ 74 w 93"/>
                  <a:gd name="T23" fmla="*/ 37 h 50"/>
                  <a:gd name="T24" fmla="*/ 80 w 93"/>
                  <a:gd name="T25" fmla="*/ 37 h 50"/>
                  <a:gd name="T26" fmla="*/ 85 w 93"/>
                  <a:gd name="T27" fmla="*/ 36 h 50"/>
                  <a:gd name="T28" fmla="*/ 91 w 93"/>
                  <a:gd name="T29" fmla="*/ 31 h 50"/>
                  <a:gd name="T30" fmla="*/ 91 w 93"/>
                  <a:gd name="T31" fmla="*/ 27 h 50"/>
                  <a:gd name="T32" fmla="*/ 89 w 93"/>
                  <a:gd name="T33" fmla="*/ 22 h 50"/>
                  <a:gd name="T34" fmla="*/ 78 w 93"/>
                  <a:gd name="T35" fmla="*/ 20 h 50"/>
                  <a:gd name="T36" fmla="*/ 78 w 93"/>
                  <a:gd name="T37" fmla="*/ 18 h 50"/>
                  <a:gd name="T38" fmla="*/ 73 w 93"/>
                  <a:gd name="T39" fmla="*/ 16 h 50"/>
                  <a:gd name="T40" fmla="*/ 71 w 93"/>
                  <a:gd name="T41" fmla="*/ 13 h 50"/>
                  <a:gd name="T42" fmla="*/ 67 w 93"/>
                  <a:gd name="T43" fmla="*/ 10 h 50"/>
                  <a:gd name="T44" fmla="*/ 51 w 93"/>
                  <a:gd name="T45" fmla="*/ 13 h 50"/>
                  <a:gd name="T46" fmla="*/ 51 w 93"/>
                  <a:gd name="T47" fmla="*/ 11 h 50"/>
                  <a:gd name="T48" fmla="*/ 52 w 93"/>
                  <a:gd name="T49" fmla="*/ 8 h 50"/>
                  <a:gd name="T50" fmla="*/ 55 w 93"/>
                  <a:gd name="T51" fmla="*/ 6 h 50"/>
                  <a:gd name="T52" fmla="*/ 55 w 93"/>
                  <a:gd name="T53" fmla="*/ 4 h 50"/>
                  <a:gd name="T54" fmla="*/ 53 w 93"/>
                  <a:gd name="T55" fmla="*/ 3 h 50"/>
                  <a:gd name="T56" fmla="*/ 46 w 93"/>
                  <a:gd name="T57" fmla="*/ 1 h 50"/>
                  <a:gd name="T58" fmla="*/ 42 w 93"/>
                  <a:gd name="T59" fmla="*/ 7 h 50"/>
                  <a:gd name="T60" fmla="*/ 38 w 93"/>
                  <a:gd name="T61" fmla="*/ 4 h 50"/>
                  <a:gd name="T62" fmla="*/ 29 w 93"/>
                  <a:gd name="T63" fmla="*/ 8 h 50"/>
                  <a:gd name="T64" fmla="*/ 28 w 93"/>
                  <a:gd name="T65" fmla="*/ 13 h 50"/>
                  <a:gd name="T66" fmla="*/ 26 w 93"/>
                  <a:gd name="T67" fmla="*/ 14 h 50"/>
                  <a:gd name="T68" fmla="*/ 23 w 93"/>
                  <a:gd name="T69" fmla="*/ 20 h 50"/>
                  <a:gd name="T70" fmla="*/ 26 w 93"/>
                  <a:gd name="T71" fmla="*/ 23 h 50"/>
                  <a:gd name="T72" fmla="*/ 20 w 93"/>
                  <a:gd name="T73" fmla="*/ 22 h 50"/>
                  <a:gd name="T74" fmla="*/ 14 w 93"/>
                  <a:gd name="T75" fmla="*/ 27 h 50"/>
                  <a:gd name="T76" fmla="*/ 9 w 93"/>
                  <a:gd name="T77" fmla="*/ 38 h 50"/>
                  <a:gd name="T78" fmla="*/ 3 w 93"/>
                  <a:gd name="T79"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50">
                    <a:moveTo>
                      <a:pt x="3" y="43"/>
                    </a:moveTo>
                    <a:cubicBezTo>
                      <a:pt x="0" y="45"/>
                      <a:pt x="2" y="48"/>
                      <a:pt x="2" y="48"/>
                    </a:cubicBezTo>
                    <a:cubicBezTo>
                      <a:pt x="4" y="50"/>
                      <a:pt x="9" y="50"/>
                      <a:pt x="11" y="49"/>
                    </a:cubicBezTo>
                    <a:cubicBezTo>
                      <a:pt x="12" y="49"/>
                      <a:pt x="18" y="46"/>
                      <a:pt x="20" y="45"/>
                    </a:cubicBezTo>
                    <a:cubicBezTo>
                      <a:pt x="23" y="44"/>
                      <a:pt x="28" y="42"/>
                      <a:pt x="30" y="41"/>
                    </a:cubicBezTo>
                    <a:cubicBezTo>
                      <a:pt x="32" y="41"/>
                      <a:pt x="38" y="41"/>
                      <a:pt x="39" y="41"/>
                    </a:cubicBezTo>
                    <a:cubicBezTo>
                      <a:pt x="40" y="42"/>
                      <a:pt x="46" y="41"/>
                      <a:pt x="47" y="41"/>
                    </a:cubicBezTo>
                    <a:cubicBezTo>
                      <a:pt x="49" y="40"/>
                      <a:pt x="49" y="41"/>
                      <a:pt x="50" y="42"/>
                    </a:cubicBezTo>
                    <a:cubicBezTo>
                      <a:pt x="51" y="43"/>
                      <a:pt x="52" y="41"/>
                      <a:pt x="54" y="41"/>
                    </a:cubicBezTo>
                    <a:cubicBezTo>
                      <a:pt x="55" y="40"/>
                      <a:pt x="57" y="40"/>
                      <a:pt x="58" y="40"/>
                    </a:cubicBezTo>
                    <a:cubicBezTo>
                      <a:pt x="60" y="40"/>
                      <a:pt x="66" y="39"/>
                      <a:pt x="68" y="39"/>
                    </a:cubicBezTo>
                    <a:cubicBezTo>
                      <a:pt x="70" y="39"/>
                      <a:pt x="72" y="38"/>
                      <a:pt x="74" y="37"/>
                    </a:cubicBezTo>
                    <a:cubicBezTo>
                      <a:pt x="76" y="36"/>
                      <a:pt x="79" y="36"/>
                      <a:pt x="80" y="37"/>
                    </a:cubicBezTo>
                    <a:cubicBezTo>
                      <a:pt x="82" y="37"/>
                      <a:pt x="83" y="37"/>
                      <a:pt x="85" y="36"/>
                    </a:cubicBezTo>
                    <a:cubicBezTo>
                      <a:pt x="86" y="35"/>
                      <a:pt x="89" y="33"/>
                      <a:pt x="91" y="31"/>
                    </a:cubicBezTo>
                    <a:cubicBezTo>
                      <a:pt x="93" y="29"/>
                      <a:pt x="92" y="29"/>
                      <a:pt x="91" y="27"/>
                    </a:cubicBezTo>
                    <a:cubicBezTo>
                      <a:pt x="90" y="26"/>
                      <a:pt x="91" y="26"/>
                      <a:pt x="89" y="22"/>
                    </a:cubicBezTo>
                    <a:cubicBezTo>
                      <a:pt x="88" y="19"/>
                      <a:pt x="79" y="20"/>
                      <a:pt x="78" y="20"/>
                    </a:cubicBezTo>
                    <a:cubicBezTo>
                      <a:pt x="76" y="20"/>
                      <a:pt x="79" y="19"/>
                      <a:pt x="78" y="18"/>
                    </a:cubicBezTo>
                    <a:cubicBezTo>
                      <a:pt x="77" y="16"/>
                      <a:pt x="75" y="16"/>
                      <a:pt x="73" y="16"/>
                    </a:cubicBezTo>
                    <a:cubicBezTo>
                      <a:pt x="72" y="16"/>
                      <a:pt x="71" y="16"/>
                      <a:pt x="71" y="13"/>
                    </a:cubicBezTo>
                    <a:cubicBezTo>
                      <a:pt x="71" y="11"/>
                      <a:pt x="70" y="11"/>
                      <a:pt x="67" y="10"/>
                    </a:cubicBezTo>
                    <a:cubicBezTo>
                      <a:pt x="64" y="9"/>
                      <a:pt x="52" y="12"/>
                      <a:pt x="51" y="13"/>
                    </a:cubicBezTo>
                    <a:cubicBezTo>
                      <a:pt x="49" y="13"/>
                      <a:pt x="52" y="12"/>
                      <a:pt x="51" y="11"/>
                    </a:cubicBezTo>
                    <a:cubicBezTo>
                      <a:pt x="50" y="10"/>
                      <a:pt x="52" y="10"/>
                      <a:pt x="52" y="8"/>
                    </a:cubicBezTo>
                    <a:cubicBezTo>
                      <a:pt x="52" y="7"/>
                      <a:pt x="53" y="7"/>
                      <a:pt x="55" y="6"/>
                    </a:cubicBezTo>
                    <a:cubicBezTo>
                      <a:pt x="57" y="5"/>
                      <a:pt x="56" y="5"/>
                      <a:pt x="55" y="4"/>
                    </a:cubicBezTo>
                    <a:cubicBezTo>
                      <a:pt x="55" y="4"/>
                      <a:pt x="54" y="3"/>
                      <a:pt x="53" y="3"/>
                    </a:cubicBezTo>
                    <a:cubicBezTo>
                      <a:pt x="52" y="2"/>
                      <a:pt x="48" y="2"/>
                      <a:pt x="46" y="1"/>
                    </a:cubicBezTo>
                    <a:cubicBezTo>
                      <a:pt x="44" y="0"/>
                      <a:pt x="43" y="6"/>
                      <a:pt x="42" y="7"/>
                    </a:cubicBezTo>
                    <a:cubicBezTo>
                      <a:pt x="41" y="8"/>
                      <a:pt x="39" y="7"/>
                      <a:pt x="38" y="4"/>
                    </a:cubicBezTo>
                    <a:cubicBezTo>
                      <a:pt x="37" y="2"/>
                      <a:pt x="30" y="6"/>
                      <a:pt x="29" y="8"/>
                    </a:cubicBezTo>
                    <a:cubicBezTo>
                      <a:pt x="27" y="9"/>
                      <a:pt x="27" y="11"/>
                      <a:pt x="28" y="13"/>
                    </a:cubicBezTo>
                    <a:cubicBezTo>
                      <a:pt x="29" y="15"/>
                      <a:pt x="28" y="14"/>
                      <a:pt x="26" y="14"/>
                    </a:cubicBezTo>
                    <a:cubicBezTo>
                      <a:pt x="24" y="14"/>
                      <a:pt x="23" y="19"/>
                      <a:pt x="23" y="20"/>
                    </a:cubicBezTo>
                    <a:cubicBezTo>
                      <a:pt x="22" y="22"/>
                      <a:pt x="24" y="21"/>
                      <a:pt x="26" y="23"/>
                    </a:cubicBezTo>
                    <a:cubicBezTo>
                      <a:pt x="28" y="24"/>
                      <a:pt x="21" y="23"/>
                      <a:pt x="20" y="22"/>
                    </a:cubicBezTo>
                    <a:cubicBezTo>
                      <a:pt x="18" y="22"/>
                      <a:pt x="15" y="25"/>
                      <a:pt x="14" y="27"/>
                    </a:cubicBezTo>
                    <a:cubicBezTo>
                      <a:pt x="12" y="29"/>
                      <a:pt x="10" y="35"/>
                      <a:pt x="9" y="38"/>
                    </a:cubicBezTo>
                    <a:cubicBezTo>
                      <a:pt x="8" y="40"/>
                      <a:pt x="5" y="42"/>
                      <a:pt x="3" y="4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606">
                <a:extLst>
                  <a:ext uri="{FF2B5EF4-FFF2-40B4-BE49-F238E27FC236}">
                    <a16:creationId xmlns:a16="http://schemas.microsoft.com/office/drawing/2014/main" id="{C30F0025-AD26-4F4A-AA9B-4A9D000682FB}"/>
                  </a:ext>
                </a:extLst>
              </p:cNvPr>
              <p:cNvSpPr>
                <a:spLocks/>
              </p:cNvSpPr>
              <p:nvPr/>
            </p:nvSpPr>
            <p:spPr bwMode="auto">
              <a:xfrm>
                <a:off x="5123" y="497"/>
                <a:ext cx="34" cy="10"/>
              </a:xfrm>
              <a:custGeom>
                <a:avLst/>
                <a:gdLst>
                  <a:gd name="T0" fmla="*/ 5 w 24"/>
                  <a:gd name="T1" fmla="*/ 5 h 7"/>
                  <a:gd name="T2" fmla="*/ 22 w 24"/>
                  <a:gd name="T3" fmla="*/ 2 h 7"/>
                  <a:gd name="T4" fmla="*/ 16 w 24"/>
                  <a:gd name="T5" fmla="*/ 0 h 7"/>
                  <a:gd name="T6" fmla="*/ 7 w 24"/>
                  <a:gd name="T7" fmla="*/ 0 h 7"/>
                  <a:gd name="T8" fmla="*/ 3 w 24"/>
                  <a:gd name="T9" fmla="*/ 3 h 7"/>
                  <a:gd name="T10" fmla="*/ 5 w 24"/>
                  <a:gd name="T11" fmla="*/ 5 h 7"/>
                </a:gdLst>
                <a:ahLst/>
                <a:cxnLst>
                  <a:cxn ang="0">
                    <a:pos x="T0" y="T1"/>
                  </a:cxn>
                  <a:cxn ang="0">
                    <a:pos x="T2" y="T3"/>
                  </a:cxn>
                  <a:cxn ang="0">
                    <a:pos x="T4" y="T5"/>
                  </a:cxn>
                  <a:cxn ang="0">
                    <a:pos x="T6" y="T7"/>
                  </a:cxn>
                  <a:cxn ang="0">
                    <a:pos x="T8" y="T9"/>
                  </a:cxn>
                  <a:cxn ang="0">
                    <a:pos x="T10" y="T11"/>
                  </a:cxn>
                </a:cxnLst>
                <a:rect l="0" t="0" r="r" b="b"/>
                <a:pathLst>
                  <a:path w="24" h="7">
                    <a:moveTo>
                      <a:pt x="5" y="5"/>
                    </a:moveTo>
                    <a:cubicBezTo>
                      <a:pt x="10" y="5"/>
                      <a:pt x="19" y="4"/>
                      <a:pt x="22" y="2"/>
                    </a:cubicBezTo>
                    <a:cubicBezTo>
                      <a:pt x="24" y="0"/>
                      <a:pt x="18" y="0"/>
                      <a:pt x="16" y="0"/>
                    </a:cubicBezTo>
                    <a:cubicBezTo>
                      <a:pt x="15" y="0"/>
                      <a:pt x="9" y="0"/>
                      <a:pt x="7" y="0"/>
                    </a:cubicBezTo>
                    <a:cubicBezTo>
                      <a:pt x="5" y="0"/>
                      <a:pt x="5" y="0"/>
                      <a:pt x="3" y="3"/>
                    </a:cubicBezTo>
                    <a:cubicBezTo>
                      <a:pt x="0" y="7"/>
                      <a:pt x="5" y="5"/>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607">
                <a:extLst>
                  <a:ext uri="{FF2B5EF4-FFF2-40B4-BE49-F238E27FC236}">
                    <a16:creationId xmlns:a16="http://schemas.microsoft.com/office/drawing/2014/main" id="{79066CE4-7C7B-4BF6-943D-E4DE1E2AA8E5}"/>
                  </a:ext>
                </a:extLst>
              </p:cNvPr>
              <p:cNvSpPr>
                <a:spLocks/>
              </p:cNvSpPr>
              <p:nvPr/>
            </p:nvSpPr>
            <p:spPr bwMode="auto">
              <a:xfrm>
                <a:off x="4938" y="820"/>
                <a:ext cx="39" cy="19"/>
              </a:xfrm>
              <a:custGeom>
                <a:avLst/>
                <a:gdLst>
                  <a:gd name="T0" fmla="*/ 2 w 28"/>
                  <a:gd name="T1" fmla="*/ 14 h 14"/>
                  <a:gd name="T2" fmla="*/ 4 w 28"/>
                  <a:gd name="T3" fmla="*/ 13 h 14"/>
                  <a:gd name="T4" fmla="*/ 6 w 28"/>
                  <a:gd name="T5" fmla="*/ 13 h 14"/>
                  <a:gd name="T6" fmla="*/ 12 w 28"/>
                  <a:gd name="T7" fmla="*/ 12 h 14"/>
                  <a:gd name="T8" fmla="*/ 18 w 28"/>
                  <a:gd name="T9" fmla="*/ 11 h 14"/>
                  <a:gd name="T10" fmla="*/ 22 w 28"/>
                  <a:gd name="T11" fmla="*/ 10 h 14"/>
                  <a:gd name="T12" fmla="*/ 26 w 28"/>
                  <a:gd name="T13" fmla="*/ 10 h 14"/>
                  <a:gd name="T14" fmla="*/ 26 w 28"/>
                  <a:gd name="T15" fmla="*/ 7 h 14"/>
                  <a:gd name="T16" fmla="*/ 22 w 28"/>
                  <a:gd name="T17" fmla="*/ 6 h 14"/>
                  <a:gd name="T18" fmla="*/ 19 w 28"/>
                  <a:gd name="T19" fmla="*/ 4 h 14"/>
                  <a:gd name="T20" fmla="*/ 20 w 28"/>
                  <a:gd name="T21" fmla="*/ 2 h 14"/>
                  <a:gd name="T22" fmla="*/ 19 w 28"/>
                  <a:gd name="T23" fmla="*/ 1 h 14"/>
                  <a:gd name="T24" fmla="*/ 11 w 28"/>
                  <a:gd name="T25" fmla="*/ 1 h 14"/>
                  <a:gd name="T26" fmla="*/ 3 w 28"/>
                  <a:gd name="T27" fmla="*/ 2 h 14"/>
                  <a:gd name="T28" fmla="*/ 2 w 28"/>
                  <a:gd name="T29" fmla="*/ 4 h 14"/>
                  <a:gd name="T30" fmla="*/ 2 w 28"/>
                  <a:gd name="T31" fmla="*/ 8 h 14"/>
                  <a:gd name="T32" fmla="*/ 1 w 28"/>
                  <a:gd name="T33" fmla="*/ 12 h 14"/>
                  <a:gd name="T34" fmla="*/ 2 w 28"/>
                  <a:gd name="T3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 y="14"/>
                    </a:moveTo>
                    <a:cubicBezTo>
                      <a:pt x="3" y="14"/>
                      <a:pt x="4" y="14"/>
                      <a:pt x="4" y="13"/>
                    </a:cubicBezTo>
                    <a:cubicBezTo>
                      <a:pt x="5" y="12"/>
                      <a:pt x="5" y="12"/>
                      <a:pt x="6" y="13"/>
                    </a:cubicBezTo>
                    <a:cubicBezTo>
                      <a:pt x="8" y="14"/>
                      <a:pt x="9" y="13"/>
                      <a:pt x="12" y="12"/>
                    </a:cubicBezTo>
                    <a:cubicBezTo>
                      <a:pt x="14" y="11"/>
                      <a:pt x="16" y="11"/>
                      <a:pt x="18" y="11"/>
                    </a:cubicBezTo>
                    <a:cubicBezTo>
                      <a:pt x="19" y="11"/>
                      <a:pt x="21" y="11"/>
                      <a:pt x="22" y="10"/>
                    </a:cubicBezTo>
                    <a:cubicBezTo>
                      <a:pt x="23" y="9"/>
                      <a:pt x="25" y="10"/>
                      <a:pt x="26" y="10"/>
                    </a:cubicBezTo>
                    <a:cubicBezTo>
                      <a:pt x="28" y="10"/>
                      <a:pt x="27" y="8"/>
                      <a:pt x="26" y="7"/>
                    </a:cubicBezTo>
                    <a:cubicBezTo>
                      <a:pt x="25" y="5"/>
                      <a:pt x="23" y="5"/>
                      <a:pt x="22" y="6"/>
                    </a:cubicBezTo>
                    <a:cubicBezTo>
                      <a:pt x="21" y="6"/>
                      <a:pt x="20" y="5"/>
                      <a:pt x="19" y="4"/>
                    </a:cubicBezTo>
                    <a:cubicBezTo>
                      <a:pt x="18" y="2"/>
                      <a:pt x="19" y="2"/>
                      <a:pt x="20" y="2"/>
                    </a:cubicBezTo>
                    <a:cubicBezTo>
                      <a:pt x="21" y="2"/>
                      <a:pt x="21" y="1"/>
                      <a:pt x="19" y="1"/>
                    </a:cubicBezTo>
                    <a:cubicBezTo>
                      <a:pt x="18" y="0"/>
                      <a:pt x="13" y="1"/>
                      <a:pt x="11" y="1"/>
                    </a:cubicBezTo>
                    <a:cubicBezTo>
                      <a:pt x="10" y="1"/>
                      <a:pt x="5" y="2"/>
                      <a:pt x="3" y="2"/>
                    </a:cubicBezTo>
                    <a:cubicBezTo>
                      <a:pt x="2" y="3"/>
                      <a:pt x="2" y="4"/>
                      <a:pt x="2" y="4"/>
                    </a:cubicBezTo>
                    <a:cubicBezTo>
                      <a:pt x="2" y="4"/>
                      <a:pt x="3" y="6"/>
                      <a:pt x="2" y="8"/>
                    </a:cubicBezTo>
                    <a:cubicBezTo>
                      <a:pt x="2" y="10"/>
                      <a:pt x="2" y="10"/>
                      <a:pt x="1" y="12"/>
                    </a:cubicBezTo>
                    <a:cubicBezTo>
                      <a:pt x="0" y="13"/>
                      <a:pt x="1" y="13"/>
                      <a:pt x="2"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608">
                <a:extLst>
                  <a:ext uri="{FF2B5EF4-FFF2-40B4-BE49-F238E27FC236}">
                    <a16:creationId xmlns:a16="http://schemas.microsoft.com/office/drawing/2014/main" id="{89530A99-590A-4145-8CAA-B0DB86A79E4F}"/>
                  </a:ext>
                </a:extLst>
              </p:cNvPr>
              <p:cNvSpPr>
                <a:spLocks/>
              </p:cNvSpPr>
              <p:nvPr/>
            </p:nvSpPr>
            <p:spPr bwMode="auto">
              <a:xfrm>
                <a:off x="4425" y="501"/>
                <a:ext cx="81" cy="21"/>
              </a:xfrm>
              <a:custGeom>
                <a:avLst/>
                <a:gdLst>
                  <a:gd name="T0" fmla="*/ 4 w 59"/>
                  <a:gd name="T1" fmla="*/ 9 h 15"/>
                  <a:gd name="T2" fmla="*/ 9 w 59"/>
                  <a:gd name="T3" fmla="*/ 11 h 15"/>
                  <a:gd name="T4" fmla="*/ 16 w 59"/>
                  <a:gd name="T5" fmla="*/ 11 h 15"/>
                  <a:gd name="T6" fmla="*/ 18 w 59"/>
                  <a:gd name="T7" fmla="*/ 13 h 15"/>
                  <a:gd name="T8" fmla="*/ 21 w 59"/>
                  <a:gd name="T9" fmla="*/ 14 h 15"/>
                  <a:gd name="T10" fmla="*/ 26 w 59"/>
                  <a:gd name="T11" fmla="*/ 12 h 15"/>
                  <a:gd name="T12" fmla="*/ 30 w 59"/>
                  <a:gd name="T13" fmla="*/ 11 h 15"/>
                  <a:gd name="T14" fmla="*/ 33 w 59"/>
                  <a:gd name="T15" fmla="*/ 10 h 15"/>
                  <a:gd name="T16" fmla="*/ 37 w 59"/>
                  <a:gd name="T17" fmla="*/ 10 h 15"/>
                  <a:gd name="T18" fmla="*/ 39 w 59"/>
                  <a:gd name="T19" fmla="*/ 7 h 15"/>
                  <a:gd name="T20" fmla="*/ 42 w 59"/>
                  <a:gd name="T21" fmla="*/ 4 h 15"/>
                  <a:gd name="T22" fmla="*/ 44 w 59"/>
                  <a:gd name="T23" fmla="*/ 5 h 15"/>
                  <a:gd name="T24" fmla="*/ 48 w 59"/>
                  <a:gd name="T25" fmla="*/ 7 h 15"/>
                  <a:gd name="T26" fmla="*/ 53 w 59"/>
                  <a:gd name="T27" fmla="*/ 8 h 15"/>
                  <a:gd name="T28" fmla="*/ 57 w 59"/>
                  <a:gd name="T29" fmla="*/ 9 h 15"/>
                  <a:gd name="T30" fmla="*/ 56 w 59"/>
                  <a:gd name="T31" fmla="*/ 6 h 15"/>
                  <a:gd name="T32" fmla="*/ 56 w 59"/>
                  <a:gd name="T33" fmla="*/ 4 h 15"/>
                  <a:gd name="T34" fmla="*/ 50 w 59"/>
                  <a:gd name="T35" fmla="*/ 1 h 15"/>
                  <a:gd name="T36" fmla="*/ 42 w 59"/>
                  <a:gd name="T37" fmla="*/ 1 h 15"/>
                  <a:gd name="T38" fmla="*/ 36 w 59"/>
                  <a:gd name="T39" fmla="*/ 1 h 15"/>
                  <a:gd name="T40" fmla="*/ 5 w 59"/>
                  <a:gd name="T41" fmla="*/ 8 h 15"/>
                  <a:gd name="T42" fmla="*/ 4 w 59"/>
                  <a:gd name="T43"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5">
                    <a:moveTo>
                      <a:pt x="4" y="9"/>
                    </a:moveTo>
                    <a:cubicBezTo>
                      <a:pt x="5" y="9"/>
                      <a:pt x="7" y="10"/>
                      <a:pt x="9" y="11"/>
                    </a:cubicBezTo>
                    <a:cubicBezTo>
                      <a:pt x="11" y="13"/>
                      <a:pt x="13" y="12"/>
                      <a:pt x="16" y="11"/>
                    </a:cubicBezTo>
                    <a:cubicBezTo>
                      <a:pt x="18" y="10"/>
                      <a:pt x="18" y="11"/>
                      <a:pt x="18" y="13"/>
                    </a:cubicBezTo>
                    <a:cubicBezTo>
                      <a:pt x="17" y="15"/>
                      <a:pt x="19" y="15"/>
                      <a:pt x="21" y="14"/>
                    </a:cubicBezTo>
                    <a:cubicBezTo>
                      <a:pt x="23" y="14"/>
                      <a:pt x="26" y="14"/>
                      <a:pt x="26" y="12"/>
                    </a:cubicBezTo>
                    <a:cubicBezTo>
                      <a:pt x="27" y="11"/>
                      <a:pt x="29" y="11"/>
                      <a:pt x="30" y="11"/>
                    </a:cubicBezTo>
                    <a:cubicBezTo>
                      <a:pt x="31" y="11"/>
                      <a:pt x="33" y="11"/>
                      <a:pt x="33" y="10"/>
                    </a:cubicBezTo>
                    <a:cubicBezTo>
                      <a:pt x="34" y="8"/>
                      <a:pt x="36" y="9"/>
                      <a:pt x="37" y="10"/>
                    </a:cubicBezTo>
                    <a:cubicBezTo>
                      <a:pt x="39" y="10"/>
                      <a:pt x="39" y="7"/>
                      <a:pt x="39" y="7"/>
                    </a:cubicBezTo>
                    <a:cubicBezTo>
                      <a:pt x="40" y="7"/>
                      <a:pt x="40" y="5"/>
                      <a:pt x="42" y="4"/>
                    </a:cubicBezTo>
                    <a:cubicBezTo>
                      <a:pt x="43" y="3"/>
                      <a:pt x="43" y="4"/>
                      <a:pt x="44" y="5"/>
                    </a:cubicBezTo>
                    <a:cubicBezTo>
                      <a:pt x="45" y="6"/>
                      <a:pt x="46" y="5"/>
                      <a:pt x="48" y="7"/>
                    </a:cubicBezTo>
                    <a:cubicBezTo>
                      <a:pt x="49" y="8"/>
                      <a:pt x="52" y="8"/>
                      <a:pt x="53" y="8"/>
                    </a:cubicBezTo>
                    <a:cubicBezTo>
                      <a:pt x="55" y="8"/>
                      <a:pt x="56" y="9"/>
                      <a:pt x="57" y="9"/>
                    </a:cubicBezTo>
                    <a:cubicBezTo>
                      <a:pt x="59" y="9"/>
                      <a:pt x="57" y="7"/>
                      <a:pt x="56" y="6"/>
                    </a:cubicBezTo>
                    <a:cubicBezTo>
                      <a:pt x="56" y="5"/>
                      <a:pt x="55" y="5"/>
                      <a:pt x="56" y="4"/>
                    </a:cubicBezTo>
                    <a:cubicBezTo>
                      <a:pt x="56" y="3"/>
                      <a:pt x="51" y="2"/>
                      <a:pt x="50" y="1"/>
                    </a:cubicBezTo>
                    <a:cubicBezTo>
                      <a:pt x="49" y="1"/>
                      <a:pt x="45" y="2"/>
                      <a:pt x="42" y="1"/>
                    </a:cubicBezTo>
                    <a:cubicBezTo>
                      <a:pt x="39" y="0"/>
                      <a:pt x="36" y="1"/>
                      <a:pt x="36" y="1"/>
                    </a:cubicBezTo>
                    <a:cubicBezTo>
                      <a:pt x="36" y="1"/>
                      <a:pt x="10" y="7"/>
                      <a:pt x="5" y="8"/>
                    </a:cubicBezTo>
                    <a:cubicBezTo>
                      <a:pt x="0" y="9"/>
                      <a:pt x="4"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609">
                <a:extLst>
                  <a:ext uri="{FF2B5EF4-FFF2-40B4-BE49-F238E27FC236}">
                    <a16:creationId xmlns:a16="http://schemas.microsoft.com/office/drawing/2014/main" id="{59ADD503-D336-40ED-B61E-5A6E85F3D512}"/>
                  </a:ext>
                </a:extLst>
              </p:cNvPr>
              <p:cNvSpPr>
                <a:spLocks/>
              </p:cNvSpPr>
              <p:nvPr/>
            </p:nvSpPr>
            <p:spPr bwMode="auto">
              <a:xfrm>
                <a:off x="4461" y="499"/>
                <a:ext cx="108" cy="41"/>
              </a:xfrm>
              <a:custGeom>
                <a:avLst/>
                <a:gdLst>
                  <a:gd name="T0" fmla="*/ 43 w 78"/>
                  <a:gd name="T1" fmla="*/ 10 h 30"/>
                  <a:gd name="T2" fmla="*/ 40 w 78"/>
                  <a:gd name="T3" fmla="*/ 12 h 30"/>
                  <a:gd name="T4" fmla="*/ 37 w 78"/>
                  <a:gd name="T5" fmla="*/ 14 h 30"/>
                  <a:gd name="T6" fmla="*/ 32 w 78"/>
                  <a:gd name="T7" fmla="*/ 15 h 30"/>
                  <a:gd name="T8" fmla="*/ 27 w 78"/>
                  <a:gd name="T9" fmla="*/ 13 h 30"/>
                  <a:gd name="T10" fmla="*/ 24 w 78"/>
                  <a:gd name="T11" fmla="*/ 14 h 30"/>
                  <a:gd name="T12" fmla="*/ 21 w 78"/>
                  <a:gd name="T13" fmla="*/ 13 h 30"/>
                  <a:gd name="T14" fmla="*/ 13 w 78"/>
                  <a:gd name="T15" fmla="*/ 16 h 30"/>
                  <a:gd name="T16" fmla="*/ 17 w 78"/>
                  <a:gd name="T17" fmla="*/ 16 h 30"/>
                  <a:gd name="T18" fmla="*/ 22 w 78"/>
                  <a:gd name="T19" fmla="*/ 16 h 30"/>
                  <a:gd name="T20" fmla="*/ 22 w 78"/>
                  <a:gd name="T21" fmla="*/ 18 h 30"/>
                  <a:gd name="T22" fmla="*/ 16 w 78"/>
                  <a:gd name="T23" fmla="*/ 18 h 30"/>
                  <a:gd name="T24" fmla="*/ 20 w 78"/>
                  <a:gd name="T25" fmla="*/ 20 h 30"/>
                  <a:gd name="T26" fmla="*/ 22 w 78"/>
                  <a:gd name="T27" fmla="*/ 21 h 30"/>
                  <a:gd name="T28" fmla="*/ 18 w 78"/>
                  <a:gd name="T29" fmla="*/ 22 h 30"/>
                  <a:gd name="T30" fmla="*/ 8 w 78"/>
                  <a:gd name="T31" fmla="*/ 20 h 30"/>
                  <a:gd name="T32" fmla="*/ 2 w 78"/>
                  <a:gd name="T33" fmla="*/ 21 h 30"/>
                  <a:gd name="T34" fmla="*/ 2 w 78"/>
                  <a:gd name="T35" fmla="*/ 23 h 30"/>
                  <a:gd name="T36" fmla="*/ 4 w 78"/>
                  <a:gd name="T37" fmla="*/ 25 h 30"/>
                  <a:gd name="T38" fmla="*/ 10 w 78"/>
                  <a:gd name="T39" fmla="*/ 25 h 30"/>
                  <a:gd name="T40" fmla="*/ 18 w 78"/>
                  <a:gd name="T41" fmla="*/ 24 h 30"/>
                  <a:gd name="T42" fmla="*/ 19 w 78"/>
                  <a:gd name="T43" fmla="*/ 26 h 30"/>
                  <a:gd name="T44" fmla="*/ 16 w 78"/>
                  <a:gd name="T45" fmla="*/ 28 h 30"/>
                  <a:gd name="T46" fmla="*/ 27 w 78"/>
                  <a:gd name="T47" fmla="*/ 28 h 30"/>
                  <a:gd name="T48" fmla="*/ 36 w 78"/>
                  <a:gd name="T49" fmla="*/ 26 h 30"/>
                  <a:gd name="T50" fmla="*/ 36 w 78"/>
                  <a:gd name="T51" fmla="*/ 24 h 30"/>
                  <a:gd name="T52" fmla="*/ 34 w 78"/>
                  <a:gd name="T53" fmla="*/ 22 h 30"/>
                  <a:gd name="T54" fmla="*/ 36 w 78"/>
                  <a:gd name="T55" fmla="*/ 18 h 30"/>
                  <a:gd name="T56" fmla="*/ 74 w 78"/>
                  <a:gd name="T57" fmla="*/ 8 h 30"/>
                  <a:gd name="T58" fmla="*/ 73 w 78"/>
                  <a:gd name="T59" fmla="*/ 7 h 30"/>
                  <a:gd name="T60" fmla="*/ 70 w 78"/>
                  <a:gd name="T61" fmla="*/ 6 h 30"/>
                  <a:gd name="T62" fmla="*/ 68 w 78"/>
                  <a:gd name="T63" fmla="*/ 6 h 30"/>
                  <a:gd name="T64" fmla="*/ 65 w 78"/>
                  <a:gd name="T65" fmla="*/ 2 h 30"/>
                  <a:gd name="T66" fmla="*/ 61 w 78"/>
                  <a:gd name="T67" fmla="*/ 2 h 30"/>
                  <a:gd name="T68" fmla="*/ 56 w 78"/>
                  <a:gd name="T69" fmla="*/ 1 h 30"/>
                  <a:gd name="T70" fmla="*/ 50 w 78"/>
                  <a:gd name="T71" fmla="*/ 1 h 30"/>
                  <a:gd name="T72" fmla="*/ 43 w 78"/>
                  <a:gd name="T73" fmla="*/ 3 h 30"/>
                  <a:gd name="T74" fmla="*/ 35 w 78"/>
                  <a:gd name="T75" fmla="*/ 6 h 30"/>
                  <a:gd name="T76" fmla="*/ 37 w 78"/>
                  <a:gd name="T77" fmla="*/ 7 h 30"/>
                  <a:gd name="T78" fmla="*/ 39 w 78"/>
                  <a:gd name="T79" fmla="*/ 8 h 30"/>
                  <a:gd name="T80" fmla="*/ 42 w 78"/>
                  <a:gd name="T81" fmla="*/ 8 h 30"/>
                  <a:gd name="T82" fmla="*/ 45 w 78"/>
                  <a:gd name="T83" fmla="*/ 10 h 30"/>
                  <a:gd name="T84" fmla="*/ 43 w 78"/>
                  <a:gd name="T8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30">
                    <a:moveTo>
                      <a:pt x="43" y="10"/>
                    </a:moveTo>
                    <a:cubicBezTo>
                      <a:pt x="41" y="9"/>
                      <a:pt x="41" y="12"/>
                      <a:pt x="40" y="12"/>
                    </a:cubicBezTo>
                    <a:cubicBezTo>
                      <a:pt x="39" y="13"/>
                      <a:pt x="38" y="14"/>
                      <a:pt x="37" y="14"/>
                    </a:cubicBezTo>
                    <a:cubicBezTo>
                      <a:pt x="36" y="14"/>
                      <a:pt x="33" y="15"/>
                      <a:pt x="32" y="15"/>
                    </a:cubicBezTo>
                    <a:cubicBezTo>
                      <a:pt x="32" y="15"/>
                      <a:pt x="28" y="14"/>
                      <a:pt x="27" y="13"/>
                    </a:cubicBezTo>
                    <a:cubicBezTo>
                      <a:pt x="26" y="12"/>
                      <a:pt x="25" y="13"/>
                      <a:pt x="24" y="14"/>
                    </a:cubicBezTo>
                    <a:cubicBezTo>
                      <a:pt x="24" y="14"/>
                      <a:pt x="23" y="14"/>
                      <a:pt x="21" y="13"/>
                    </a:cubicBezTo>
                    <a:cubicBezTo>
                      <a:pt x="19" y="13"/>
                      <a:pt x="16" y="15"/>
                      <a:pt x="13" y="16"/>
                    </a:cubicBezTo>
                    <a:cubicBezTo>
                      <a:pt x="11" y="17"/>
                      <a:pt x="16" y="17"/>
                      <a:pt x="17" y="16"/>
                    </a:cubicBezTo>
                    <a:cubicBezTo>
                      <a:pt x="19" y="15"/>
                      <a:pt x="19" y="16"/>
                      <a:pt x="22" y="16"/>
                    </a:cubicBezTo>
                    <a:cubicBezTo>
                      <a:pt x="24" y="17"/>
                      <a:pt x="23" y="18"/>
                      <a:pt x="22" y="18"/>
                    </a:cubicBezTo>
                    <a:cubicBezTo>
                      <a:pt x="21" y="18"/>
                      <a:pt x="18" y="18"/>
                      <a:pt x="16" y="18"/>
                    </a:cubicBezTo>
                    <a:cubicBezTo>
                      <a:pt x="14" y="18"/>
                      <a:pt x="18" y="20"/>
                      <a:pt x="20" y="20"/>
                    </a:cubicBezTo>
                    <a:cubicBezTo>
                      <a:pt x="22" y="20"/>
                      <a:pt x="22" y="21"/>
                      <a:pt x="22" y="21"/>
                    </a:cubicBezTo>
                    <a:cubicBezTo>
                      <a:pt x="22" y="21"/>
                      <a:pt x="20" y="21"/>
                      <a:pt x="18" y="22"/>
                    </a:cubicBezTo>
                    <a:cubicBezTo>
                      <a:pt x="16" y="22"/>
                      <a:pt x="11" y="21"/>
                      <a:pt x="8" y="20"/>
                    </a:cubicBezTo>
                    <a:cubicBezTo>
                      <a:pt x="6" y="19"/>
                      <a:pt x="3" y="21"/>
                      <a:pt x="2" y="21"/>
                    </a:cubicBezTo>
                    <a:cubicBezTo>
                      <a:pt x="0" y="22"/>
                      <a:pt x="1" y="23"/>
                      <a:pt x="2" y="23"/>
                    </a:cubicBezTo>
                    <a:cubicBezTo>
                      <a:pt x="3" y="24"/>
                      <a:pt x="4" y="25"/>
                      <a:pt x="4" y="25"/>
                    </a:cubicBezTo>
                    <a:cubicBezTo>
                      <a:pt x="5" y="27"/>
                      <a:pt x="7" y="26"/>
                      <a:pt x="10" y="25"/>
                    </a:cubicBezTo>
                    <a:cubicBezTo>
                      <a:pt x="12" y="23"/>
                      <a:pt x="13" y="24"/>
                      <a:pt x="18" y="24"/>
                    </a:cubicBezTo>
                    <a:cubicBezTo>
                      <a:pt x="23" y="25"/>
                      <a:pt x="20" y="25"/>
                      <a:pt x="19" y="26"/>
                    </a:cubicBezTo>
                    <a:cubicBezTo>
                      <a:pt x="18" y="26"/>
                      <a:pt x="18" y="26"/>
                      <a:pt x="16" y="28"/>
                    </a:cubicBezTo>
                    <a:cubicBezTo>
                      <a:pt x="14" y="30"/>
                      <a:pt x="23" y="28"/>
                      <a:pt x="27" y="28"/>
                    </a:cubicBezTo>
                    <a:cubicBezTo>
                      <a:pt x="31" y="27"/>
                      <a:pt x="34" y="27"/>
                      <a:pt x="36" y="26"/>
                    </a:cubicBezTo>
                    <a:cubicBezTo>
                      <a:pt x="39" y="25"/>
                      <a:pt x="36" y="25"/>
                      <a:pt x="36" y="24"/>
                    </a:cubicBezTo>
                    <a:cubicBezTo>
                      <a:pt x="36" y="24"/>
                      <a:pt x="36" y="24"/>
                      <a:pt x="34" y="22"/>
                    </a:cubicBezTo>
                    <a:cubicBezTo>
                      <a:pt x="31" y="19"/>
                      <a:pt x="36" y="18"/>
                      <a:pt x="36" y="18"/>
                    </a:cubicBezTo>
                    <a:cubicBezTo>
                      <a:pt x="37" y="18"/>
                      <a:pt x="70" y="10"/>
                      <a:pt x="74" y="8"/>
                    </a:cubicBezTo>
                    <a:cubicBezTo>
                      <a:pt x="78" y="7"/>
                      <a:pt x="75" y="7"/>
                      <a:pt x="73" y="7"/>
                    </a:cubicBezTo>
                    <a:cubicBezTo>
                      <a:pt x="72" y="6"/>
                      <a:pt x="71" y="7"/>
                      <a:pt x="70" y="6"/>
                    </a:cubicBezTo>
                    <a:cubicBezTo>
                      <a:pt x="69" y="5"/>
                      <a:pt x="68" y="5"/>
                      <a:pt x="68" y="6"/>
                    </a:cubicBezTo>
                    <a:cubicBezTo>
                      <a:pt x="67" y="7"/>
                      <a:pt x="65" y="4"/>
                      <a:pt x="65" y="2"/>
                    </a:cubicBezTo>
                    <a:cubicBezTo>
                      <a:pt x="64" y="0"/>
                      <a:pt x="62" y="1"/>
                      <a:pt x="61" y="2"/>
                    </a:cubicBezTo>
                    <a:cubicBezTo>
                      <a:pt x="60" y="2"/>
                      <a:pt x="58" y="2"/>
                      <a:pt x="56" y="1"/>
                    </a:cubicBezTo>
                    <a:cubicBezTo>
                      <a:pt x="55" y="0"/>
                      <a:pt x="51" y="1"/>
                      <a:pt x="50" y="1"/>
                    </a:cubicBezTo>
                    <a:cubicBezTo>
                      <a:pt x="49" y="1"/>
                      <a:pt x="44" y="3"/>
                      <a:pt x="43" y="3"/>
                    </a:cubicBezTo>
                    <a:cubicBezTo>
                      <a:pt x="42" y="4"/>
                      <a:pt x="38" y="4"/>
                      <a:pt x="35" y="6"/>
                    </a:cubicBezTo>
                    <a:cubicBezTo>
                      <a:pt x="33" y="7"/>
                      <a:pt x="36" y="8"/>
                      <a:pt x="37" y="7"/>
                    </a:cubicBezTo>
                    <a:cubicBezTo>
                      <a:pt x="38" y="7"/>
                      <a:pt x="40" y="7"/>
                      <a:pt x="39" y="8"/>
                    </a:cubicBezTo>
                    <a:cubicBezTo>
                      <a:pt x="38" y="9"/>
                      <a:pt x="42" y="8"/>
                      <a:pt x="42" y="8"/>
                    </a:cubicBezTo>
                    <a:cubicBezTo>
                      <a:pt x="43" y="7"/>
                      <a:pt x="45" y="8"/>
                      <a:pt x="45" y="10"/>
                    </a:cubicBezTo>
                    <a:cubicBezTo>
                      <a:pt x="45" y="11"/>
                      <a:pt x="44" y="10"/>
                      <a:pt x="4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610">
                <a:extLst>
                  <a:ext uri="{FF2B5EF4-FFF2-40B4-BE49-F238E27FC236}">
                    <a16:creationId xmlns:a16="http://schemas.microsoft.com/office/drawing/2014/main" id="{93BD34DB-2F14-4DEC-9E78-63DC911C2E7E}"/>
                  </a:ext>
                </a:extLst>
              </p:cNvPr>
              <p:cNvSpPr>
                <a:spLocks/>
              </p:cNvSpPr>
              <p:nvPr/>
            </p:nvSpPr>
            <p:spPr bwMode="auto">
              <a:xfrm>
                <a:off x="4577" y="521"/>
                <a:ext cx="33" cy="13"/>
              </a:xfrm>
              <a:custGeom>
                <a:avLst/>
                <a:gdLst>
                  <a:gd name="T0" fmla="*/ 3 w 24"/>
                  <a:gd name="T1" fmla="*/ 9 h 10"/>
                  <a:gd name="T2" fmla="*/ 10 w 24"/>
                  <a:gd name="T3" fmla="*/ 10 h 10"/>
                  <a:gd name="T4" fmla="*/ 17 w 24"/>
                  <a:gd name="T5" fmla="*/ 10 h 10"/>
                  <a:gd name="T6" fmla="*/ 19 w 24"/>
                  <a:gd name="T7" fmla="*/ 9 h 10"/>
                  <a:gd name="T8" fmla="*/ 23 w 24"/>
                  <a:gd name="T9" fmla="*/ 8 h 10"/>
                  <a:gd name="T10" fmla="*/ 19 w 24"/>
                  <a:gd name="T11" fmla="*/ 6 h 10"/>
                  <a:gd name="T12" fmla="*/ 14 w 24"/>
                  <a:gd name="T13" fmla="*/ 2 h 10"/>
                  <a:gd name="T14" fmla="*/ 3 w 24"/>
                  <a:gd name="T15" fmla="*/ 7 h 10"/>
                  <a:gd name="T16" fmla="*/ 3 w 2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
                    <a:moveTo>
                      <a:pt x="3" y="9"/>
                    </a:moveTo>
                    <a:cubicBezTo>
                      <a:pt x="4" y="9"/>
                      <a:pt x="8" y="10"/>
                      <a:pt x="10" y="10"/>
                    </a:cubicBezTo>
                    <a:cubicBezTo>
                      <a:pt x="12" y="10"/>
                      <a:pt x="14" y="10"/>
                      <a:pt x="17" y="10"/>
                    </a:cubicBezTo>
                    <a:cubicBezTo>
                      <a:pt x="19" y="10"/>
                      <a:pt x="18" y="10"/>
                      <a:pt x="19" y="9"/>
                    </a:cubicBezTo>
                    <a:cubicBezTo>
                      <a:pt x="19" y="8"/>
                      <a:pt x="21" y="9"/>
                      <a:pt x="23" y="8"/>
                    </a:cubicBezTo>
                    <a:cubicBezTo>
                      <a:pt x="24" y="8"/>
                      <a:pt x="23" y="7"/>
                      <a:pt x="19" y="6"/>
                    </a:cubicBezTo>
                    <a:cubicBezTo>
                      <a:pt x="15" y="5"/>
                      <a:pt x="18" y="4"/>
                      <a:pt x="14" y="2"/>
                    </a:cubicBezTo>
                    <a:cubicBezTo>
                      <a:pt x="11" y="0"/>
                      <a:pt x="6" y="5"/>
                      <a:pt x="3" y="7"/>
                    </a:cubicBezTo>
                    <a:cubicBezTo>
                      <a:pt x="0" y="9"/>
                      <a:pt x="3"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611">
                <a:extLst>
                  <a:ext uri="{FF2B5EF4-FFF2-40B4-BE49-F238E27FC236}">
                    <a16:creationId xmlns:a16="http://schemas.microsoft.com/office/drawing/2014/main" id="{E5F9BFC6-208E-41B4-9512-FDD6D560B866}"/>
                  </a:ext>
                </a:extLst>
              </p:cNvPr>
              <p:cNvSpPr>
                <a:spLocks/>
              </p:cNvSpPr>
              <p:nvPr/>
            </p:nvSpPr>
            <p:spPr bwMode="auto">
              <a:xfrm>
                <a:off x="4610" y="503"/>
                <a:ext cx="44" cy="7"/>
              </a:xfrm>
              <a:custGeom>
                <a:avLst/>
                <a:gdLst>
                  <a:gd name="T0" fmla="*/ 3 w 32"/>
                  <a:gd name="T1" fmla="*/ 2 h 5"/>
                  <a:gd name="T2" fmla="*/ 9 w 32"/>
                  <a:gd name="T3" fmla="*/ 2 h 5"/>
                  <a:gd name="T4" fmla="*/ 12 w 32"/>
                  <a:gd name="T5" fmla="*/ 4 h 5"/>
                  <a:gd name="T6" fmla="*/ 18 w 32"/>
                  <a:gd name="T7" fmla="*/ 4 h 5"/>
                  <a:gd name="T8" fmla="*/ 28 w 32"/>
                  <a:gd name="T9" fmla="*/ 2 h 5"/>
                  <a:gd name="T10" fmla="*/ 27 w 32"/>
                  <a:gd name="T11" fmla="*/ 1 h 5"/>
                  <a:gd name="T12" fmla="*/ 4 w 32"/>
                  <a:gd name="T13" fmla="*/ 1 h 5"/>
                  <a:gd name="T14" fmla="*/ 3 w 3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
                    <a:moveTo>
                      <a:pt x="3" y="2"/>
                    </a:moveTo>
                    <a:cubicBezTo>
                      <a:pt x="5" y="3"/>
                      <a:pt x="7" y="3"/>
                      <a:pt x="9" y="2"/>
                    </a:cubicBezTo>
                    <a:cubicBezTo>
                      <a:pt x="11" y="2"/>
                      <a:pt x="11" y="3"/>
                      <a:pt x="12" y="4"/>
                    </a:cubicBezTo>
                    <a:cubicBezTo>
                      <a:pt x="14" y="5"/>
                      <a:pt x="16" y="4"/>
                      <a:pt x="18" y="4"/>
                    </a:cubicBezTo>
                    <a:cubicBezTo>
                      <a:pt x="20" y="3"/>
                      <a:pt x="25" y="3"/>
                      <a:pt x="28" y="2"/>
                    </a:cubicBezTo>
                    <a:cubicBezTo>
                      <a:pt x="32" y="1"/>
                      <a:pt x="28" y="1"/>
                      <a:pt x="27" y="1"/>
                    </a:cubicBezTo>
                    <a:cubicBezTo>
                      <a:pt x="26" y="2"/>
                      <a:pt x="8" y="1"/>
                      <a:pt x="4" y="1"/>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612">
                <a:extLst>
                  <a:ext uri="{FF2B5EF4-FFF2-40B4-BE49-F238E27FC236}">
                    <a16:creationId xmlns:a16="http://schemas.microsoft.com/office/drawing/2014/main" id="{88D37F0F-6EE1-41E5-8E31-729D195B4D6E}"/>
                  </a:ext>
                </a:extLst>
              </p:cNvPr>
              <p:cNvSpPr>
                <a:spLocks/>
              </p:cNvSpPr>
              <p:nvPr/>
            </p:nvSpPr>
            <p:spPr bwMode="auto">
              <a:xfrm>
                <a:off x="4618" y="493"/>
                <a:ext cx="72" cy="19"/>
              </a:xfrm>
              <a:custGeom>
                <a:avLst/>
                <a:gdLst>
                  <a:gd name="T0" fmla="*/ 6 w 52"/>
                  <a:gd name="T1" fmla="*/ 2 h 14"/>
                  <a:gd name="T2" fmla="*/ 9 w 52"/>
                  <a:gd name="T3" fmla="*/ 3 h 14"/>
                  <a:gd name="T4" fmla="*/ 15 w 52"/>
                  <a:gd name="T5" fmla="*/ 3 h 14"/>
                  <a:gd name="T6" fmla="*/ 18 w 52"/>
                  <a:gd name="T7" fmla="*/ 5 h 14"/>
                  <a:gd name="T8" fmla="*/ 22 w 52"/>
                  <a:gd name="T9" fmla="*/ 6 h 14"/>
                  <a:gd name="T10" fmla="*/ 32 w 52"/>
                  <a:gd name="T11" fmla="*/ 8 h 14"/>
                  <a:gd name="T12" fmla="*/ 40 w 52"/>
                  <a:gd name="T13" fmla="*/ 12 h 14"/>
                  <a:gd name="T14" fmla="*/ 49 w 52"/>
                  <a:gd name="T15" fmla="*/ 10 h 14"/>
                  <a:gd name="T16" fmla="*/ 49 w 52"/>
                  <a:gd name="T17" fmla="*/ 8 h 14"/>
                  <a:gd name="T18" fmla="*/ 29 w 52"/>
                  <a:gd name="T19" fmla="*/ 1 h 14"/>
                  <a:gd name="T20" fmla="*/ 14 w 52"/>
                  <a:gd name="T21" fmla="*/ 1 h 14"/>
                  <a:gd name="T22" fmla="*/ 3 w 52"/>
                  <a:gd name="T23" fmla="*/ 1 h 14"/>
                  <a:gd name="T24" fmla="*/ 6 w 52"/>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6" y="2"/>
                    </a:moveTo>
                    <a:cubicBezTo>
                      <a:pt x="6" y="1"/>
                      <a:pt x="8" y="2"/>
                      <a:pt x="9" y="3"/>
                    </a:cubicBezTo>
                    <a:cubicBezTo>
                      <a:pt x="11" y="4"/>
                      <a:pt x="12" y="4"/>
                      <a:pt x="15" y="3"/>
                    </a:cubicBezTo>
                    <a:cubicBezTo>
                      <a:pt x="17" y="2"/>
                      <a:pt x="17" y="3"/>
                      <a:pt x="18" y="5"/>
                    </a:cubicBezTo>
                    <a:cubicBezTo>
                      <a:pt x="19" y="6"/>
                      <a:pt x="21" y="6"/>
                      <a:pt x="22" y="6"/>
                    </a:cubicBezTo>
                    <a:cubicBezTo>
                      <a:pt x="24" y="7"/>
                      <a:pt x="28" y="8"/>
                      <a:pt x="32" y="8"/>
                    </a:cubicBezTo>
                    <a:cubicBezTo>
                      <a:pt x="35" y="8"/>
                      <a:pt x="37" y="10"/>
                      <a:pt x="40" y="12"/>
                    </a:cubicBezTo>
                    <a:cubicBezTo>
                      <a:pt x="42" y="14"/>
                      <a:pt x="47" y="11"/>
                      <a:pt x="49" y="10"/>
                    </a:cubicBezTo>
                    <a:cubicBezTo>
                      <a:pt x="52" y="9"/>
                      <a:pt x="50" y="9"/>
                      <a:pt x="49" y="8"/>
                    </a:cubicBezTo>
                    <a:cubicBezTo>
                      <a:pt x="48" y="8"/>
                      <a:pt x="31" y="2"/>
                      <a:pt x="29" y="1"/>
                    </a:cubicBezTo>
                    <a:cubicBezTo>
                      <a:pt x="27" y="0"/>
                      <a:pt x="15" y="1"/>
                      <a:pt x="14" y="1"/>
                    </a:cubicBezTo>
                    <a:cubicBezTo>
                      <a:pt x="13" y="1"/>
                      <a:pt x="6" y="0"/>
                      <a:pt x="3" y="1"/>
                    </a:cubicBezTo>
                    <a:cubicBezTo>
                      <a:pt x="0" y="1"/>
                      <a:pt x="5"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613">
                <a:extLst>
                  <a:ext uri="{FF2B5EF4-FFF2-40B4-BE49-F238E27FC236}">
                    <a16:creationId xmlns:a16="http://schemas.microsoft.com/office/drawing/2014/main" id="{C747E9D6-AF21-4C53-A7FB-F7356E86F792}"/>
                  </a:ext>
                </a:extLst>
              </p:cNvPr>
              <p:cNvSpPr>
                <a:spLocks/>
              </p:cNvSpPr>
              <p:nvPr/>
            </p:nvSpPr>
            <p:spPr bwMode="auto">
              <a:xfrm>
                <a:off x="4643" y="508"/>
                <a:ext cx="32" cy="6"/>
              </a:xfrm>
              <a:custGeom>
                <a:avLst/>
                <a:gdLst>
                  <a:gd name="T0" fmla="*/ 9 w 23"/>
                  <a:gd name="T1" fmla="*/ 3 h 4"/>
                  <a:gd name="T2" fmla="*/ 13 w 23"/>
                  <a:gd name="T3" fmla="*/ 3 h 4"/>
                  <a:gd name="T4" fmla="*/ 21 w 23"/>
                  <a:gd name="T5" fmla="*/ 3 h 4"/>
                  <a:gd name="T6" fmla="*/ 19 w 23"/>
                  <a:gd name="T7" fmla="*/ 1 h 4"/>
                  <a:gd name="T8" fmla="*/ 4 w 23"/>
                  <a:gd name="T9" fmla="*/ 0 h 4"/>
                  <a:gd name="T10" fmla="*/ 2 w 23"/>
                  <a:gd name="T11" fmla="*/ 1 h 4"/>
                  <a:gd name="T12" fmla="*/ 3 w 23"/>
                  <a:gd name="T13" fmla="*/ 2 h 4"/>
                  <a:gd name="T14" fmla="*/ 9 w 2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
                    <a:moveTo>
                      <a:pt x="9" y="3"/>
                    </a:moveTo>
                    <a:cubicBezTo>
                      <a:pt x="11" y="3"/>
                      <a:pt x="11" y="2"/>
                      <a:pt x="13" y="3"/>
                    </a:cubicBezTo>
                    <a:cubicBezTo>
                      <a:pt x="15" y="4"/>
                      <a:pt x="18" y="4"/>
                      <a:pt x="21" y="3"/>
                    </a:cubicBezTo>
                    <a:cubicBezTo>
                      <a:pt x="23" y="2"/>
                      <a:pt x="20" y="1"/>
                      <a:pt x="19" y="1"/>
                    </a:cubicBezTo>
                    <a:cubicBezTo>
                      <a:pt x="17" y="1"/>
                      <a:pt x="9" y="0"/>
                      <a:pt x="4" y="0"/>
                    </a:cubicBezTo>
                    <a:cubicBezTo>
                      <a:pt x="0" y="0"/>
                      <a:pt x="2" y="1"/>
                      <a:pt x="2" y="1"/>
                    </a:cubicBezTo>
                    <a:cubicBezTo>
                      <a:pt x="3" y="1"/>
                      <a:pt x="3" y="1"/>
                      <a:pt x="3" y="2"/>
                    </a:cubicBezTo>
                    <a:cubicBezTo>
                      <a:pt x="4" y="4"/>
                      <a:pt x="7" y="3"/>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614">
                <a:extLst>
                  <a:ext uri="{FF2B5EF4-FFF2-40B4-BE49-F238E27FC236}">
                    <a16:creationId xmlns:a16="http://schemas.microsoft.com/office/drawing/2014/main" id="{D71924B3-E85D-42B2-AA49-5E7536A7ED86}"/>
                  </a:ext>
                </a:extLst>
              </p:cNvPr>
              <p:cNvSpPr>
                <a:spLocks/>
              </p:cNvSpPr>
              <p:nvPr/>
            </p:nvSpPr>
            <p:spPr bwMode="auto">
              <a:xfrm>
                <a:off x="4647" y="523"/>
                <a:ext cx="32" cy="17"/>
              </a:xfrm>
              <a:custGeom>
                <a:avLst/>
                <a:gdLst>
                  <a:gd name="T0" fmla="*/ 3 w 23"/>
                  <a:gd name="T1" fmla="*/ 11 h 12"/>
                  <a:gd name="T2" fmla="*/ 13 w 23"/>
                  <a:gd name="T3" fmla="*/ 11 h 12"/>
                  <a:gd name="T4" fmla="*/ 20 w 23"/>
                  <a:gd name="T5" fmla="*/ 11 h 12"/>
                  <a:gd name="T6" fmla="*/ 21 w 23"/>
                  <a:gd name="T7" fmla="*/ 3 h 12"/>
                  <a:gd name="T8" fmla="*/ 9 w 23"/>
                  <a:gd name="T9" fmla="*/ 2 h 12"/>
                  <a:gd name="T10" fmla="*/ 2 w 23"/>
                  <a:gd name="T11" fmla="*/ 8 h 12"/>
                  <a:gd name="T12" fmla="*/ 3 w 23"/>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3" y="11"/>
                    </a:moveTo>
                    <a:cubicBezTo>
                      <a:pt x="5" y="11"/>
                      <a:pt x="11" y="11"/>
                      <a:pt x="13" y="11"/>
                    </a:cubicBezTo>
                    <a:cubicBezTo>
                      <a:pt x="15" y="12"/>
                      <a:pt x="17" y="12"/>
                      <a:pt x="20" y="11"/>
                    </a:cubicBezTo>
                    <a:cubicBezTo>
                      <a:pt x="23" y="10"/>
                      <a:pt x="22" y="6"/>
                      <a:pt x="21" y="3"/>
                    </a:cubicBezTo>
                    <a:cubicBezTo>
                      <a:pt x="20" y="0"/>
                      <a:pt x="11" y="2"/>
                      <a:pt x="9" y="2"/>
                    </a:cubicBezTo>
                    <a:cubicBezTo>
                      <a:pt x="7" y="2"/>
                      <a:pt x="4" y="6"/>
                      <a:pt x="2" y="8"/>
                    </a:cubicBezTo>
                    <a:cubicBezTo>
                      <a:pt x="0" y="10"/>
                      <a:pt x="3" y="11"/>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615">
                <a:extLst>
                  <a:ext uri="{FF2B5EF4-FFF2-40B4-BE49-F238E27FC236}">
                    <a16:creationId xmlns:a16="http://schemas.microsoft.com/office/drawing/2014/main" id="{CF162ADB-FEB0-486C-B775-77AC3E5661CF}"/>
                  </a:ext>
                </a:extLst>
              </p:cNvPr>
              <p:cNvSpPr>
                <a:spLocks/>
              </p:cNvSpPr>
              <p:nvPr/>
            </p:nvSpPr>
            <p:spPr bwMode="auto">
              <a:xfrm>
                <a:off x="4643" y="477"/>
                <a:ext cx="53" cy="12"/>
              </a:xfrm>
              <a:custGeom>
                <a:avLst/>
                <a:gdLst>
                  <a:gd name="T0" fmla="*/ 2 w 38"/>
                  <a:gd name="T1" fmla="*/ 6 h 9"/>
                  <a:gd name="T2" fmla="*/ 10 w 38"/>
                  <a:gd name="T3" fmla="*/ 6 h 9"/>
                  <a:gd name="T4" fmla="*/ 14 w 38"/>
                  <a:gd name="T5" fmla="*/ 7 h 9"/>
                  <a:gd name="T6" fmla="*/ 20 w 38"/>
                  <a:gd name="T7" fmla="*/ 6 h 9"/>
                  <a:gd name="T8" fmla="*/ 33 w 38"/>
                  <a:gd name="T9" fmla="*/ 4 h 9"/>
                  <a:gd name="T10" fmla="*/ 27 w 38"/>
                  <a:gd name="T11" fmla="*/ 1 h 9"/>
                  <a:gd name="T12" fmla="*/ 15 w 38"/>
                  <a:gd name="T13" fmla="*/ 0 h 9"/>
                  <a:gd name="T14" fmla="*/ 15 w 38"/>
                  <a:gd name="T15" fmla="*/ 3 h 9"/>
                  <a:gd name="T16" fmla="*/ 5 w 38"/>
                  <a:gd name="T17" fmla="*/ 4 h 9"/>
                  <a:gd name="T18" fmla="*/ 1 w 38"/>
                  <a:gd name="T19" fmla="*/ 5 h 9"/>
                  <a:gd name="T20" fmla="*/ 2 w 38"/>
                  <a:gd name="T2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
                    <a:moveTo>
                      <a:pt x="2" y="6"/>
                    </a:moveTo>
                    <a:cubicBezTo>
                      <a:pt x="3" y="7"/>
                      <a:pt x="8" y="7"/>
                      <a:pt x="10" y="6"/>
                    </a:cubicBezTo>
                    <a:cubicBezTo>
                      <a:pt x="12" y="5"/>
                      <a:pt x="13" y="5"/>
                      <a:pt x="14" y="7"/>
                    </a:cubicBezTo>
                    <a:cubicBezTo>
                      <a:pt x="15" y="9"/>
                      <a:pt x="20" y="6"/>
                      <a:pt x="20" y="6"/>
                    </a:cubicBezTo>
                    <a:cubicBezTo>
                      <a:pt x="23" y="4"/>
                      <a:pt x="28" y="4"/>
                      <a:pt x="33" y="4"/>
                    </a:cubicBezTo>
                    <a:cubicBezTo>
                      <a:pt x="38" y="3"/>
                      <a:pt x="28" y="1"/>
                      <a:pt x="27" y="1"/>
                    </a:cubicBezTo>
                    <a:cubicBezTo>
                      <a:pt x="25" y="1"/>
                      <a:pt x="17" y="0"/>
                      <a:pt x="15" y="0"/>
                    </a:cubicBezTo>
                    <a:cubicBezTo>
                      <a:pt x="13" y="0"/>
                      <a:pt x="13" y="2"/>
                      <a:pt x="15" y="3"/>
                    </a:cubicBezTo>
                    <a:cubicBezTo>
                      <a:pt x="18" y="5"/>
                      <a:pt x="7" y="4"/>
                      <a:pt x="5" y="4"/>
                    </a:cubicBezTo>
                    <a:cubicBezTo>
                      <a:pt x="3" y="3"/>
                      <a:pt x="2" y="3"/>
                      <a:pt x="1" y="5"/>
                    </a:cubicBezTo>
                    <a:cubicBezTo>
                      <a:pt x="0" y="6"/>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616">
                <a:extLst>
                  <a:ext uri="{FF2B5EF4-FFF2-40B4-BE49-F238E27FC236}">
                    <a16:creationId xmlns:a16="http://schemas.microsoft.com/office/drawing/2014/main" id="{33231AFA-9B29-453F-BF45-F534328D59A6}"/>
                  </a:ext>
                </a:extLst>
              </p:cNvPr>
              <p:cNvSpPr>
                <a:spLocks/>
              </p:cNvSpPr>
              <p:nvPr/>
            </p:nvSpPr>
            <p:spPr bwMode="auto">
              <a:xfrm>
                <a:off x="4667" y="466"/>
                <a:ext cx="43" cy="12"/>
              </a:xfrm>
              <a:custGeom>
                <a:avLst/>
                <a:gdLst>
                  <a:gd name="T0" fmla="*/ 4 w 31"/>
                  <a:gd name="T1" fmla="*/ 7 h 9"/>
                  <a:gd name="T2" fmla="*/ 18 w 31"/>
                  <a:gd name="T3" fmla="*/ 8 h 9"/>
                  <a:gd name="T4" fmla="*/ 26 w 31"/>
                  <a:gd name="T5" fmla="*/ 8 h 9"/>
                  <a:gd name="T6" fmla="*/ 21 w 31"/>
                  <a:gd name="T7" fmla="*/ 5 h 9"/>
                  <a:gd name="T8" fmla="*/ 18 w 31"/>
                  <a:gd name="T9" fmla="*/ 2 h 9"/>
                  <a:gd name="T10" fmla="*/ 9 w 31"/>
                  <a:gd name="T11" fmla="*/ 3 h 9"/>
                  <a:gd name="T12" fmla="*/ 3 w 31"/>
                  <a:gd name="T13" fmla="*/ 5 h 9"/>
                  <a:gd name="T14" fmla="*/ 4 w 31"/>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9">
                    <a:moveTo>
                      <a:pt x="4" y="7"/>
                    </a:moveTo>
                    <a:cubicBezTo>
                      <a:pt x="5" y="7"/>
                      <a:pt x="15" y="8"/>
                      <a:pt x="18" y="8"/>
                    </a:cubicBezTo>
                    <a:cubicBezTo>
                      <a:pt x="21" y="9"/>
                      <a:pt x="22" y="9"/>
                      <a:pt x="26" y="8"/>
                    </a:cubicBezTo>
                    <a:cubicBezTo>
                      <a:pt x="31" y="6"/>
                      <a:pt x="24" y="5"/>
                      <a:pt x="21" y="5"/>
                    </a:cubicBezTo>
                    <a:cubicBezTo>
                      <a:pt x="19" y="5"/>
                      <a:pt x="17" y="4"/>
                      <a:pt x="18" y="2"/>
                    </a:cubicBezTo>
                    <a:cubicBezTo>
                      <a:pt x="18" y="0"/>
                      <a:pt x="11" y="3"/>
                      <a:pt x="9" y="3"/>
                    </a:cubicBezTo>
                    <a:cubicBezTo>
                      <a:pt x="7" y="4"/>
                      <a:pt x="6" y="3"/>
                      <a:pt x="3" y="5"/>
                    </a:cubicBezTo>
                    <a:cubicBezTo>
                      <a:pt x="0" y="6"/>
                      <a:pt x="4"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617">
                <a:extLst>
                  <a:ext uri="{FF2B5EF4-FFF2-40B4-BE49-F238E27FC236}">
                    <a16:creationId xmlns:a16="http://schemas.microsoft.com/office/drawing/2014/main" id="{F6DB7D73-23DB-4A1E-9666-B37E946B3DA5}"/>
                  </a:ext>
                </a:extLst>
              </p:cNvPr>
              <p:cNvSpPr>
                <a:spLocks/>
              </p:cNvSpPr>
              <p:nvPr/>
            </p:nvSpPr>
            <p:spPr bwMode="auto">
              <a:xfrm>
                <a:off x="4653" y="490"/>
                <a:ext cx="48" cy="14"/>
              </a:xfrm>
              <a:custGeom>
                <a:avLst/>
                <a:gdLst>
                  <a:gd name="T0" fmla="*/ 10 w 35"/>
                  <a:gd name="T1" fmla="*/ 1 h 10"/>
                  <a:gd name="T2" fmla="*/ 8 w 35"/>
                  <a:gd name="T3" fmla="*/ 2 h 10"/>
                  <a:gd name="T4" fmla="*/ 13 w 35"/>
                  <a:gd name="T5" fmla="*/ 4 h 10"/>
                  <a:gd name="T6" fmla="*/ 17 w 35"/>
                  <a:gd name="T7" fmla="*/ 4 h 10"/>
                  <a:gd name="T8" fmla="*/ 20 w 35"/>
                  <a:gd name="T9" fmla="*/ 7 h 10"/>
                  <a:gd name="T10" fmla="*/ 33 w 35"/>
                  <a:gd name="T11" fmla="*/ 7 h 10"/>
                  <a:gd name="T12" fmla="*/ 10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10" y="1"/>
                    </a:moveTo>
                    <a:cubicBezTo>
                      <a:pt x="0" y="0"/>
                      <a:pt x="8" y="2"/>
                      <a:pt x="8" y="2"/>
                    </a:cubicBezTo>
                    <a:cubicBezTo>
                      <a:pt x="9" y="2"/>
                      <a:pt x="11" y="3"/>
                      <a:pt x="13" y="4"/>
                    </a:cubicBezTo>
                    <a:cubicBezTo>
                      <a:pt x="14" y="5"/>
                      <a:pt x="16" y="5"/>
                      <a:pt x="17" y="4"/>
                    </a:cubicBezTo>
                    <a:cubicBezTo>
                      <a:pt x="18" y="4"/>
                      <a:pt x="17" y="4"/>
                      <a:pt x="20" y="7"/>
                    </a:cubicBezTo>
                    <a:cubicBezTo>
                      <a:pt x="23" y="10"/>
                      <a:pt x="31" y="8"/>
                      <a:pt x="33" y="7"/>
                    </a:cubicBezTo>
                    <a:cubicBezTo>
                      <a:pt x="35" y="6"/>
                      <a:pt x="19" y="3"/>
                      <a:pt x="1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618">
                <a:extLst>
                  <a:ext uri="{FF2B5EF4-FFF2-40B4-BE49-F238E27FC236}">
                    <a16:creationId xmlns:a16="http://schemas.microsoft.com/office/drawing/2014/main" id="{103A4DE4-AC91-43B6-B31A-B9F5A5610163}"/>
                  </a:ext>
                </a:extLst>
              </p:cNvPr>
              <p:cNvSpPr>
                <a:spLocks/>
              </p:cNvSpPr>
              <p:nvPr/>
            </p:nvSpPr>
            <p:spPr bwMode="auto">
              <a:xfrm>
                <a:off x="4693" y="453"/>
                <a:ext cx="32" cy="10"/>
              </a:xfrm>
              <a:custGeom>
                <a:avLst/>
                <a:gdLst>
                  <a:gd name="T0" fmla="*/ 1 w 23"/>
                  <a:gd name="T1" fmla="*/ 6 h 7"/>
                  <a:gd name="T2" fmla="*/ 7 w 23"/>
                  <a:gd name="T3" fmla="*/ 6 h 7"/>
                  <a:gd name="T4" fmla="*/ 15 w 23"/>
                  <a:gd name="T5" fmla="*/ 5 h 7"/>
                  <a:gd name="T6" fmla="*/ 22 w 23"/>
                  <a:gd name="T7" fmla="*/ 3 h 7"/>
                  <a:gd name="T8" fmla="*/ 15 w 23"/>
                  <a:gd name="T9" fmla="*/ 1 h 7"/>
                  <a:gd name="T10" fmla="*/ 4 w 23"/>
                  <a:gd name="T11" fmla="*/ 1 h 7"/>
                  <a:gd name="T12" fmla="*/ 1 w 23"/>
                  <a:gd name="T13" fmla="*/ 4 h 7"/>
                  <a:gd name="T14" fmla="*/ 1 w 2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
                    <a:moveTo>
                      <a:pt x="1" y="6"/>
                    </a:moveTo>
                    <a:cubicBezTo>
                      <a:pt x="2" y="7"/>
                      <a:pt x="5" y="7"/>
                      <a:pt x="7" y="6"/>
                    </a:cubicBezTo>
                    <a:cubicBezTo>
                      <a:pt x="10" y="5"/>
                      <a:pt x="12" y="5"/>
                      <a:pt x="15" y="5"/>
                    </a:cubicBezTo>
                    <a:cubicBezTo>
                      <a:pt x="18" y="5"/>
                      <a:pt x="20" y="5"/>
                      <a:pt x="22" y="3"/>
                    </a:cubicBezTo>
                    <a:cubicBezTo>
                      <a:pt x="23" y="1"/>
                      <a:pt x="16" y="0"/>
                      <a:pt x="15" y="1"/>
                    </a:cubicBezTo>
                    <a:cubicBezTo>
                      <a:pt x="13" y="1"/>
                      <a:pt x="5" y="1"/>
                      <a:pt x="4" y="1"/>
                    </a:cubicBezTo>
                    <a:cubicBezTo>
                      <a:pt x="2" y="1"/>
                      <a:pt x="2" y="3"/>
                      <a:pt x="1"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619">
                <a:extLst>
                  <a:ext uri="{FF2B5EF4-FFF2-40B4-BE49-F238E27FC236}">
                    <a16:creationId xmlns:a16="http://schemas.microsoft.com/office/drawing/2014/main" id="{9CD7C637-34A2-474C-BFF0-B38F2DA3F39D}"/>
                  </a:ext>
                </a:extLst>
              </p:cNvPr>
              <p:cNvSpPr>
                <a:spLocks/>
              </p:cNvSpPr>
              <p:nvPr/>
            </p:nvSpPr>
            <p:spPr bwMode="auto">
              <a:xfrm>
                <a:off x="4674" y="518"/>
                <a:ext cx="51" cy="20"/>
              </a:xfrm>
              <a:custGeom>
                <a:avLst/>
                <a:gdLst>
                  <a:gd name="T0" fmla="*/ 32 w 37"/>
                  <a:gd name="T1" fmla="*/ 7 h 15"/>
                  <a:gd name="T2" fmla="*/ 28 w 37"/>
                  <a:gd name="T3" fmla="*/ 3 h 15"/>
                  <a:gd name="T4" fmla="*/ 13 w 37"/>
                  <a:gd name="T5" fmla="*/ 1 h 15"/>
                  <a:gd name="T6" fmla="*/ 4 w 37"/>
                  <a:gd name="T7" fmla="*/ 1 h 15"/>
                  <a:gd name="T8" fmla="*/ 2 w 37"/>
                  <a:gd name="T9" fmla="*/ 3 h 15"/>
                  <a:gd name="T10" fmla="*/ 4 w 37"/>
                  <a:gd name="T11" fmla="*/ 10 h 15"/>
                  <a:gd name="T12" fmla="*/ 12 w 37"/>
                  <a:gd name="T13" fmla="*/ 15 h 15"/>
                  <a:gd name="T14" fmla="*/ 15 w 37"/>
                  <a:gd name="T15" fmla="*/ 13 h 15"/>
                  <a:gd name="T16" fmla="*/ 20 w 37"/>
                  <a:gd name="T17" fmla="*/ 12 h 15"/>
                  <a:gd name="T18" fmla="*/ 19 w 37"/>
                  <a:gd name="T19" fmla="*/ 9 h 15"/>
                  <a:gd name="T20" fmla="*/ 24 w 37"/>
                  <a:gd name="T21" fmla="*/ 7 h 15"/>
                  <a:gd name="T22" fmla="*/ 32 w 37"/>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5">
                    <a:moveTo>
                      <a:pt x="32" y="7"/>
                    </a:moveTo>
                    <a:cubicBezTo>
                      <a:pt x="37" y="8"/>
                      <a:pt x="30" y="4"/>
                      <a:pt x="28" y="3"/>
                    </a:cubicBezTo>
                    <a:cubicBezTo>
                      <a:pt x="25" y="3"/>
                      <a:pt x="15" y="1"/>
                      <a:pt x="13" y="1"/>
                    </a:cubicBezTo>
                    <a:cubicBezTo>
                      <a:pt x="12" y="1"/>
                      <a:pt x="9" y="2"/>
                      <a:pt x="4" y="1"/>
                    </a:cubicBezTo>
                    <a:cubicBezTo>
                      <a:pt x="0" y="0"/>
                      <a:pt x="2" y="3"/>
                      <a:pt x="2" y="3"/>
                    </a:cubicBezTo>
                    <a:cubicBezTo>
                      <a:pt x="1" y="4"/>
                      <a:pt x="4" y="7"/>
                      <a:pt x="4" y="10"/>
                    </a:cubicBezTo>
                    <a:cubicBezTo>
                      <a:pt x="5" y="13"/>
                      <a:pt x="10" y="15"/>
                      <a:pt x="12" y="15"/>
                    </a:cubicBezTo>
                    <a:cubicBezTo>
                      <a:pt x="14" y="15"/>
                      <a:pt x="15" y="15"/>
                      <a:pt x="15" y="13"/>
                    </a:cubicBezTo>
                    <a:cubicBezTo>
                      <a:pt x="16" y="11"/>
                      <a:pt x="17" y="12"/>
                      <a:pt x="20" y="12"/>
                    </a:cubicBezTo>
                    <a:cubicBezTo>
                      <a:pt x="23" y="13"/>
                      <a:pt x="22" y="10"/>
                      <a:pt x="19" y="9"/>
                    </a:cubicBezTo>
                    <a:cubicBezTo>
                      <a:pt x="17" y="7"/>
                      <a:pt x="22" y="7"/>
                      <a:pt x="24" y="7"/>
                    </a:cubicBezTo>
                    <a:cubicBezTo>
                      <a:pt x="27" y="7"/>
                      <a:pt x="27" y="7"/>
                      <a:pt x="3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620">
                <a:extLst>
                  <a:ext uri="{FF2B5EF4-FFF2-40B4-BE49-F238E27FC236}">
                    <a16:creationId xmlns:a16="http://schemas.microsoft.com/office/drawing/2014/main" id="{41D57233-77C3-4958-A8B0-D6046325D1D7}"/>
                  </a:ext>
                </a:extLst>
              </p:cNvPr>
              <p:cNvSpPr>
                <a:spLocks/>
              </p:cNvSpPr>
              <p:nvPr/>
            </p:nvSpPr>
            <p:spPr bwMode="auto">
              <a:xfrm>
                <a:off x="4708" y="537"/>
                <a:ext cx="27" cy="10"/>
              </a:xfrm>
              <a:custGeom>
                <a:avLst/>
                <a:gdLst>
                  <a:gd name="T0" fmla="*/ 4 w 19"/>
                  <a:gd name="T1" fmla="*/ 4 h 7"/>
                  <a:gd name="T2" fmla="*/ 9 w 19"/>
                  <a:gd name="T3" fmla="*/ 6 h 7"/>
                  <a:gd name="T4" fmla="*/ 15 w 19"/>
                  <a:gd name="T5" fmla="*/ 6 h 7"/>
                  <a:gd name="T6" fmla="*/ 17 w 19"/>
                  <a:gd name="T7" fmla="*/ 2 h 7"/>
                  <a:gd name="T8" fmla="*/ 4 w 19"/>
                  <a:gd name="T9" fmla="*/ 2 h 7"/>
                  <a:gd name="T10" fmla="*/ 4 w 19"/>
                  <a:gd name="T11" fmla="*/ 4 h 7"/>
                </a:gdLst>
                <a:ahLst/>
                <a:cxnLst>
                  <a:cxn ang="0">
                    <a:pos x="T0" y="T1"/>
                  </a:cxn>
                  <a:cxn ang="0">
                    <a:pos x="T2" y="T3"/>
                  </a:cxn>
                  <a:cxn ang="0">
                    <a:pos x="T4" y="T5"/>
                  </a:cxn>
                  <a:cxn ang="0">
                    <a:pos x="T6" y="T7"/>
                  </a:cxn>
                  <a:cxn ang="0">
                    <a:pos x="T8" y="T9"/>
                  </a:cxn>
                  <a:cxn ang="0">
                    <a:pos x="T10" y="T11"/>
                  </a:cxn>
                </a:cxnLst>
                <a:rect l="0" t="0" r="r" b="b"/>
                <a:pathLst>
                  <a:path w="19" h="7">
                    <a:moveTo>
                      <a:pt x="4" y="4"/>
                    </a:moveTo>
                    <a:cubicBezTo>
                      <a:pt x="4" y="4"/>
                      <a:pt x="8" y="6"/>
                      <a:pt x="9" y="6"/>
                    </a:cubicBezTo>
                    <a:cubicBezTo>
                      <a:pt x="11" y="7"/>
                      <a:pt x="13" y="7"/>
                      <a:pt x="15" y="6"/>
                    </a:cubicBezTo>
                    <a:cubicBezTo>
                      <a:pt x="18" y="5"/>
                      <a:pt x="19" y="4"/>
                      <a:pt x="17" y="2"/>
                    </a:cubicBezTo>
                    <a:cubicBezTo>
                      <a:pt x="15" y="0"/>
                      <a:pt x="8" y="1"/>
                      <a:pt x="4" y="2"/>
                    </a:cubicBezTo>
                    <a:cubicBezTo>
                      <a:pt x="0" y="3"/>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621">
                <a:extLst>
                  <a:ext uri="{FF2B5EF4-FFF2-40B4-BE49-F238E27FC236}">
                    <a16:creationId xmlns:a16="http://schemas.microsoft.com/office/drawing/2014/main" id="{CF74120D-410D-48B3-84D4-1C0153B07316}"/>
                  </a:ext>
                </a:extLst>
              </p:cNvPr>
              <p:cNvSpPr>
                <a:spLocks/>
              </p:cNvSpPr>
              <p:nvPr/>
            </p:nvSpPr>
            <p:spPr bwMode="auto">
              <a:xfrm>
                <a:off x="4722" y="500"/>
                <a:ext cx="62" cy="25"/>
              </a:xfrm>
              <a:custGeom>
                <a:avLst/>
                <a:gdLst>
                  <a:gd name="T0" fmla="*/ 0 w 45"/>
                  <a:gd name="T1" fmla="*/ 9 h 18"/>
                  <a:gd name="T2" fmla="*/ 2 w 45"/>
                  <a:gd name="T3" fmla="*/ 15 h 18"/>
                  <a:gd name="T4" fmla="*/ 9 w 45"/>
                  <a:gd name="T5" fmla="*/ 16 h 18"/>
                  <a:gd name="T6" fmla="*/ 16 w 45"/>
                  <a:gd name="T7" fmla="*/ 15 h 18"/>
                  <a:gd name="T8" fmla="*/ 27 w 45"/>
                  <a:gd name="T9" fmla="*/ 16 h 18"/>
                  <a:gd name="T10" fmla="*/ 36 w 45"/>
                  <a:gd name="T11" fmla="*/ 11 h 18"/>
                  <a:gd name="T12" fmla="*/ 41 w 45"/>
                  <a:gd name="T13" fmla="*/ 8 h 18"/>
                  <a:gd name="T14" fmla="*/ 43 w 45"/>
                  <a:gd name="T15" fmla="*/ 3 h 18"/>
                  <a:gd name="T16" fmla="*/ 35 w 45"/>
                  <a:gd name="T17" fmla="*/ 0 h 18"/>
                  <a:gd name="T18" fmla="*/ 24 w 45"/>
                  <a:gd name="T19" fmla="*/ 2 h 18"/>
                  <a:gd name="T20" fmla="*/ 13 w 45"/>
                  <a:gd name="T21" fmla="*/ 3 h 18"/>
                  <a:gd name="T22" fmla="*/ 12 w 45"/>
                  <a:gd name="T23" fmla="*/ 2 h 18"/>
                  <a:gd name="T24" fmla="*/ 10 w 45"/>
                  <a:gd name="T25" fmla="*/ 2 h 18"/>
                  <a:gd name="T26" fmla="*/ 2 w 45"/>
                  <a:gd name="T27" fmla="*/ 5 h 18"/>
                  <a:gd name="T28" fmla="*/ 0 w 45"/>
                  <a:gd name="T2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8">
                    <a:moveTo>
                      <a:pt x="0" y="9"/>
                    </a:moveTo>
                    <a:cubicBezTo>
                      <a:pt x="0" y="12"/>
                      <a:pt x="0" y="13"/>
                      <a:pt x="2" y="15"/>
                    </a:cubicBezTo>
                    <a:cubicBezTo>
                      <a:pt x="5" y="16"/>
                      <a:pt x="7" y="16"/>
                      <a:pt x="9" y="16"/>
                    </a:cubicBezTo>
                    <a:cubicBezTo>
                      <a:pt x="11" y="15"/>
                      <a:pt x="14" y="13"/>
                      <a:pt x="16" y="15"/>
                    </a:cubicBezTo>
                    <a:cubicBezTo>
                      <a:pt x="18" y="16"/>
                      <a:pt x="24" y="18"/>
                      <a:pt x="27" y="16"/>
                    </a:cubicBezTo>
                    <a:cubicBezTo>
                      <a:pt x="31" y="14"/>
                      <a:pt x="35" y="11"/>
                      <a:pt x="36" y="11"/>
                    </a:cubicBezTo>
                    <a:cubicBezTo>
                      <a:pt x="38" y="11"/>
                      <a:pt x="41" y="10"/>
                      <a:pt x="41" y="8"/>
                    </a:cubicBezTo>
                    <a:cubicBezTo>
                      <a:pt x="42" y="7"/>
                      <a:pt x="45" y="4"/>
                      <a:pt x="43" y="3"/>
                    </a:cubicBezTo>
                    <a:cubicBezTo>
                      <a:pt x="40" y="1"/>
                      <a:pt x="38" y="0"/>
                      <a:pt x="35" y="0"/>
                    </a:cubicBezTo>
                    <a:cubicBezTo>
                      <a:pt x="33" y="1"/>
                      <a:pt x="26" y="2"/>
                      <a:pt x="24" y="2"/>
                    </a:cubicBezTo>
                    <a:cubicBezTo>
                      <a:pt x="22" y="2"/>
                      <a:pt x="14" y="3"/>
                      <a:pt x="13" y="3"/>
                    </a:cubicBezTo>
                    <a:cubicBezTo>
                      <a:pt x="11" y="3"/>
                      <a:pt x="8" y="4"/>
                      <a:pt x="12" y="2"/>
                    </a:cubicBezTo>
                    <a:cubicBezTo>
                      <a:pt x="12" y="2"/>
                      <a:pt x="13" y="1"/>
                      <a:pt x="10" y="2"/>
                    </a:cubicBezTo>
                    <a:cubicBezTo>
                      <a:pt x="7" y="3"/>
                      <a:pt x="3" y="4"/>
                      <a:pt x="2" y="5"/>
                    </a:cubicBezTo>
                    <a:cubicBezTo>
                      <a:pt x="1" y="6"/>
                      <a:pt x="0" y="6"/>
                      <a:pt x="0"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622">
                <a:extLst>
                  <a:ext uri="{FF2B5EF4-FFF2-40B4-BE49-F238E27FC236}">
                    <a16:creationId xmlns:a16="http://schemas.microsoft.com/office/drawing/2014/main" id="{61A6E9E0-3862-485B-9312-E8E1556A4062}"/>
                  </a:ext>
                </a:extLst>
              </p:cNvPr>
              <p:cNvSpPr>
                <a:spLocks/>
              </p:cNvSpPr>
              <p:nvPr/>
            </p:nvSpPr>
            <p:spPr bwMode="auto">
              <a:xfrm>
                <a:off x="4735" y="490"/>
                <a:ext cx="38" cy="9"/>
              </a:xfrm>
              <a:custGeom>
                <a:avLst/>
                <a:gdLst>
                  <a:gd name="T0" fmla="*/ 4 w 28"/>
                  <a:gd name="T1" fmla="*/ 4 h 6"/>
                  <a:gd name="T2" fmla="*/ 15 w 28"/>
                  <a:gd name="T3" fmla="*/ 6 h 6"/>
                  <a:gd name="T4" fmla="*/ 25 w 28"/>
                  <a:gd name="T5" fmla="*/ 2 h 6"/>
                  <a:gd name="T6" fmla="*/ 25 w 28"/>
                  <a:gd name="T7" fmla="*/ 0 h 6"/>
                  <a:gd name="T8" fmla="*/ 5 w 28"/>
                  <a:gd name="T9" fmla="*/ 3 h 6"/>
                  <a:gd name="T10" fmla="*/ 4 w 28"/>
                  <a:gd name="T11" fmla="*/ 4 h 6"/>
                </a:gdLst>
                <a:ahLst/>
                <a:cxnLst>
                  <a:cxn ang="0">
                    <a:pos x="T0" y="T1"/>
                  </a:cxn>
                  <a:cxn ang="0">
                    <a:pos x="T2" y="T3"/>
                  </a:cxn>
                  <a:cxn ang="0">
                    <a:pos x="T4" y="T5"/>
                  </a:cxn>
                  <a:cxn ang="0">
                    <a:pos x="T6" y="T7"/>
                  </a:cxn>
                  <a:cxn ang="0">
                    <a:pos x="T8" y="T9"/>
                  </a:cxn>
                  <a:cxn ang="0">
                    <a:pos x="T10" y="T11"/>
                  </a:cxn>
                </a:cxnLst>
                <a:rect l="0" t="0" r="r" b="b"/>
                <a:pathLst>
                  <a:path w="28" h="6">
                    <a:moveTo>
                      <a:pt x="4" y="4"/>
                    </a:moveTo>
                    <a:cubicBezTo>
                      <a:pt x="6" y="5"/>
                      <a:pt x="12" y="6"/>
                      <a:pt x="15" y="6"/>
                    </a:cubicBezTo>
                    <a:cubicBezTo>
                      <a:pt x="19" y="6"/>
                      <a:pt x="23" y="3"/>
                      <a:pt x="25" y="2"/>
                    </a:cubicBezTo>
                    <a:cubicBezTo>
                      <a:pt x="28" y="0"/>
                      <a:pt x="25" y="0"/>
                      <a:pt x="25" y="0"/>
                    </a:cubicBezTo>
                    <a:cubicBezTo>
                      <a:pt x="24" y="0"/>
                      <a:pt x="11" y="2"/>
                      <a:pt x="5" y="3"/>
                    </a:cubicBezTo>
                    <a:cubicBezTo>
                      <a:pt x="0"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623">
                <a:extLst>
                  <a:ext uri="{FF2B5EF4-FFF2-40B4-BE49-F238E27FC236}">
                    <a16:creationId xmlns:a16="http://schemas.microsoft.com/office/drawing/2014/main" id="{4285EA28-AA30-4418-8C80-83792E2F9F17}"/>
                  </a:ext>
                </a:extLst>
              </p:cNvPr>
              <p:cNvSpPr>
                <a:spLocks/>
              </p:cNvSpPr>
              <p:nvPr/>
            </p:nvSpPr>
            <p:spPr bwMode="auto">
              <a:xfrm>
                <a:off x="4771" y="464"/>
                <a:ext cx="11" cy="6"/>
              </a:xfrm>
              <a:custGeom>
                <a:avLst/>
                <a:gdLst>
                  <a:gd name="T0" fmla="*/ 6 w 8"/>
                  <a:gd name="T1" fmla="*/ 3 h 4"/>
                  <a:gd name="T2" fmla="*/ 3 w 8"/>
                  <a:gd name="T3" fmla="*/ 1 h 4"/>
                  <a:gd name="T4" fmla="*/ 2 w 8"/>
                  <a:gd name="T5" fmla="*/ 2 h 4"/>
                  <a:gd name="T6" fmla="*/ 6 w 8"/>
                  <a:gd name="T7" fmla="*/ 3 h 4"/>
                </a:gdLst>
                <a:ahLst/>
                <a:cxnLst>
                  <a:cxn ang="0">
                    <a:pos x="T0" y="T1"/>
                  </a:cxn>
                  <a:cxn ang="0">
                    <a:pos x="T2" y="T3"/>
                  </a:cxn>
                  <a:cxn ang="0">
                    <a:pos x="T4" y="T5"/>
                  </a:cxn>
                  <a:cxn ang="0">
                    <a:pos x="T6" y="T7"/>
                  </a:cxn>
                </a:cxnLst>
                <a:rect l="0" t="0" r="r" b="b"/>
                <a:pathLst>
                  <a:path w="8" h="4">
                    <a:moveTo>
                      <a:pt x="6" y="3"/>
                    </a:moveTo>
                    <a:cubicBezTo>
                      <a:pt x="8" y="3"/>
                      <a:pt x="7" y="2"/>
                      <a:pt x="3" y="1"/>
                    </a:cubicBezTo>
                    <a:cubicBezTo>
                      <a:pt x="0" y="0"/>
                      <a:pt x="2" y="2"/>
                      <a:pt x="2" y="2"/>
                    </a:cubicBezTo>
                    <a:cubicBezTo>
                      <a:pt x="3" y="4"/>
                      <a:pt x="3"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624">
                <a:extLst>
                  <a:ext uri="{FF2B5EF4-FFF2-40B4-BE49-F238E27FC236}">
                    <a16:creationId xmlns:a16="http://schemas.microsoft.com/office/drawing/2014/main" id="{02874E2A-F8A3-44A7-8293-B259DAAE14B6}"/>
                  </a:ext>
                </a:extLst>
              </p:cNvPr>
              <p:cNvSpPr>
                <a:spLocks/>
              </p:cNvSpPr>
              <p:nvPr/>
            </p:nvSpPr>
            <p:spPr bwMode="auto">
              <a:xfrm>
                <a:off x="4776" y="462"/>
                <a:ext cx="40" cy="6"/>
              </a:xfrm>
              <a:custGeom>
                <a:avLst/>
                <a:gdLst>
                  <a:gd name="T0" fmla="*/ 6 w 29"/>
                  <a:gd name="T1" fmla="*/ 1 h 5"/>
                  <a:gd name="T2" fmla="*/ 16 w 29"/>
                  <a:gd name="T3" fmla="*/ 4 h 5"/>
                  <a:gd name="T4" fmla="*/ 27 w 29"/>
                  <a:gd name="T5" fmla="*/ 2 h 5"/>
                  <a:gd name="T6" fmla="*/ 8 w 29"/>
                  <a:gd name="T7" fmla="*/ 0 h 5"/>
                  <a:gd name="T8" fmla="*/ 6 w 29"/>
                  <a:gd name="T9" fmla="*/ 1 h 5"/>
                </a:gdLst>
                <a:ahLst/>
                <a:cxnLst>
                  <a:cxn ang="0">
                    <a:pos x="T0" y="T1"/>
                  </a:cxn>
                  <a:cxn ang="0">
                    <a:pos x="T2" y="T3"/>
                  </a:cxn>
                  <a:cxn ang="0">
                    <a:pos x="T4" y="T5"/>
                  </a:cxn>
                  <a:cxn ang="0">
                    <a:pos x="T6" y="T7"/>
                  </a:cxn>
                  <a:cxn ang="0">
                    <a:pos x="T8" y="T9"/>
                  </a:cxn>
                </a:cxnLst>
                <a:rect l="0" t="0" r="r" b="b"/>
                <a:pathLst>
                  <a:path w="29" h="5">
                    <a:moveTo>
                      <a:pt x="6" y="1"/>
                    </a:moveTo>
                    <a:cubicBezTo>
                      <a:pt x="6" y="1"/>
                      <a:pt x="12" y="3"/>
                      <a:pt x="16" y="4"/>
                    </a:cubicBezTo>
                    <a:cubicBezTo>
                      <a:pt x="20" y="5"/>
                      <a:pt x="25" y="4"/>
                      <a:pt x="27" y="2"/>
                    </a:cubicBezTo>
                    <a:cubicBezTo>
                      <a:pt x="29" y="1"/>
                      <a:pt x="16" y="1"/>
                      <a:pt x="8" y="0"/>
                    </a:cubicBezTo>
                    <a:cubicBezTo>
                      <a:pt x="0" y="0"/>
                      <a:pt x="6"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625">
                <a:extLst>
                  <a:ext uri="{FF2B5EF4-FFF2-40B4-BE49-F238E27FC236}">
                    <a16:creationId xmlns:a16="http://schemas.microsoft.com/office/drawing/2014/main" id="{46C6B5EE-C0A4-4268-A56F-70726DBF5862}"/>
                  </a:ext>
                </a:extLst>
              </p:cNvPr>
              <p:cNvSpPr>
                <a:spLocks/>
              </p:cNvSpPr>
              <p:nvPr/>
            </p:nvSpPr>
            <p:spPr bwMode="auto">
              <a:xfrm>
                <a:off x="4786" y="486"/>
                <a:ext cx="63" cy="25"/>
              </a:xfrm>
              <a:custGeom>
                <a:avLst/>
                <a:gdLst>
                  <a:gd name="T0" fmla="*/ 3 w 46"/>
                  <a:gd name="T1" fmla="*/ 11 h 18"/>
                  <a:gd name="T2" fmla="*/ 3 w 46"/>
                  <a:gd name="T3" fmla="*/ 14 h 18"/>
                  <a:gd name="T4" fmla="*/ 10 w 46"/>
                  <a:gd name="T5" fmla="*/ 17 h 18"/>
                  <a:gd name="T6" fmla="*/ 16 w 46"/>
                  <a:gd name="T7" fmla="*/ 17 h 18"/>
                  <a:gd name="T8" fmla="*/ 43 w 46"/>
                  <a:gd name="T9" fmla="*/ 10 h 18"/>
                  <a:gd name="T10" fmla="*/ 44 w 46"/>
                  <a:gd name="T11" fmla="*/ 8 h 18"/>
                  <a:gd name="T12" fmla="*/ 42 w 46"/>
                  <a:gd name="T13" fmla="*/ 4 h 18"/>
                  <a:gd name="T14" fmla="*/ 30 w 46"/>
                  <a:gd name="T15" fmla="*/ 0 h 18"/>
                  <a:gd name="T16" fmla="*/ 25 w 46"/>
                  <a:gd name="T17" fmla="*/ 5 h 18"/>
                  <a:gd name="T18" fmla="*/ 20 w 46"/>
                  <a:gd name="T19" fmla="*/ 7 h 18"/>
                  <a:gd name="T20" fmla="*/ 10 w 46"/>
                  <a:gd name="T21" fmla="*/ 8 h 18"/>
                  <a:gd name="T22" fmla="*/ 3 w 46"/>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8">
                    <a:moveTo>
                      <a:pt x="3" y="11"/>
                    </a:moveTo>
                    <a:cubicBezTo>
                      <a:pt x="0" y="13"/>
                      <a:pt x="3" y="14"/>
                      <a:pt x="3" y="14"/>
                    </a:cubicBezTo>
                    <a:cubicBezTo>
                      <a:pt x="3" y="14"/>
                      <a:pt x="9" y="16"/>
                      <a:pt x="10" y="17"/>
                    </a:cubicBezTo>
                    <a:cubicBezTo>
                      <a:pt x="11" y="18"/>
                      <a:pt x="13" y="18"/>
                      <a:pt x="16" y="17"/>
                    </a:cubicBezTo>
                    <a:cubicBezTo>
                      <a:pt x="19" y="16"/>
                      <a:pt x="39" y="10"/>
                      <a:pt x="43" y="10"/>
                    </a:cubicBezTo>
                    <a:cubicBezTo>
                      <a:pt x="46" y="9"/>
                      <a:pt x="45" y="8"/>
                      <a:pt x="44" y="8"/>
                    </a:cubicBezTo>
                    <a:cubicBezTo>
                      <a:pt x="43" y="7"/>
                      <a:pt x="42" y="7"/>
                      <a:pt x="42" y="4"/>
                    </a:cubicBezTo>
                    <a:cubicBezTo>
                      <a:pt x="42" y="0"/>
                      <a:pt x="32" y="0"/>
                      <a:pt x="30" y="0"/>
                    </a:cubicBezTo>
                    <a:cubicBezTo>
                      <a:pt x="28" y="1"/>
                      <a:pt x="26" y="2"/>
                      <a:pt x="25" y="5"/>
                    </a:cubicBezTo>
                    <a:cubicBezTo>
                      <a:pt x="24" y="8"/>
                      <a:pt x="23" y="7"/>
                      <a:pt x="20" y="7"/>
                    </a:cubicBezTo>
                    <a:cubicBezTo>
                      <a:pt x="17" y="7"/>
                      <a:pt x="11" y="8"/>
                      <a:pt x="10" y="8"/>
                    </a:cubicBezTo>
                    <a:cubicBezTo>
                      <a:pt x="9" y="9"/>
                      <a:pt x="6" y="10"/>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626">
                <a:extLst>
                  <a:ext uri="{FF2B5EF4-FFF2-40B4-BE49-F238E27FC236}">
                    <a16:creationId xmlns:a16="http://schemas.microsoft.com/office/drawing/2014/main" id="{34B041D0-C9E1-49EB-A3BA-B7C1E9A6F871}"/>
                  </a:ext>
                </a:extLst>
              </p:cNvPr>
              <p:cNvSpPr>
                <a:spLocks/>
              </p:cNvSpPr>
              <p:nvPr/>
            </p:nvSpPr>
            <p:spPr bwMode="auto">
              <a:xfrm>
                <a:off x="4559" y="825"/>
                <a:ext cx="130" cy="109"/>
              </a:xfrm>
              <a:custGeom>
                <a:avLst/>
                <a:gdLst>
                  <a:gd name="T0" fmla="*/ 1 w 94"/>
                  <a:gd name="T1" fmla="*/ 46 h 79"/>
                  <a:gd name="T2" fmla="*/ 8 w 94"/>
                  <a:gd name="T3" fmla="*/ 50 h 79"/>
                  <a:gd name="T4" fmla="*/ 16 w 94"/>
                  <a:gd name="T5" fmla="*/ 49 h 79"/>
                  <a:gd name="T6" fmla="*/ 21 w 94"/>
                  <a:gd name="T7" fmla="*/ 54 h 79"/>
                  <a:gd name="T8" fmla="*/ 26 w 94"/>
                  <a:gd name="T9" fmla="*/ 52 h 79"/>
                  <a:gd name="T10" fmla="*/ 28 w 94"/>
                  <a:gd name="T11" fmla="*/ 53 h 79"/>
                  <a:gd name="T12" fmla="*/ 34 w 94"/>
                  <a:gd name="T13" fmla="*/ 55 h 79"/>
                  <a:gd name="T14" fmla="*/ 31 w 94"/>
                  <a:gd name="T15" fmla="*/ 58 h 79"/>
                  <a:gd name="T16" fmla="*/ 37 w 94"/>
                  <a:gd name="T17" fmla="*/ 63 h 79"/>
                  <a:gd name="T18" fmla="*/ 34 w 94"/>
                  <a:gd name="T19" fmla="*/ 64 h 79"/>
                  <a:gd name="T20" fmla="*/ 34 w 94"/>
                  <a:gd name="T21" fmla="*/ 68 h 79"/>
                  <a:gd name="T22" fmla="*/ 32 w 94"/>
                  <a:gd name="T23" fmla="*/ 71 h 79"/>
                  <a:gd name="T24" fmla="*/ 47 w 94"/>
                  <a:gd name="T25" fmla="*/ 75 h 79"/>
                  <a:gd name="T26" fmla="*/ 47 w 94"/>
                  <a:gd name="T27" fmla="*/ 72 h 79"/>
                  <a:gd name="T28" fmla="*/ 59 w 94"/>
                  <a:gd name="T29" fmla="*/ 74 h 79"/>
                  <a:gd name="T30" fmla="*/ 65 w 94"/>
                  <a:gd name="T31" fmla="*/ 76 h 79"/>
                  <a:gd name="T32" fmla="*/ 67 w 94"/>
                  <a:gd name="T33" fmla="*/ 75 h 79"/>
                  <a:gd name="T34" fmla="*/ 72 w 94"/>
                  <a:gd name="T35" fmla="*/ 76 h 79"/>
                  <a:gd name="T36" fmla="*/ 72 w 94"/>
                  <a:gd name="T37" fmla="*/ 74 h 79"/>
                  <a:gd name="T38" fmla="*/ 87 w 94"/>
                  <a:gd name="T39" fmla="*/ 77 h 79"/>
                  <a:gd name="T40" fmla="*/ 87 w 94"/>
                  <a:gd name="T41" fmla="*/ 76 h 79"/>
                  <a:gd name="T42" fmla="*/ 92 w 94"/>
                  <a:gd name="T43" fmla="*/ 73 h 79"/>
                  <a:gd name="T44" fmla="*/ 81 w 94"/>
                  <a:gd name="T45" fmla="*/ 67 h 79"/>
                  <a:gd name="T46" fmla="*/ 70 w 94"/>
                  <a:gd name="T47" fmla="*/ 58 h 79"/>
                  <a:gd name="T48" fmla="*/ 62 w 94"/>
                  <a:gd name="T49" fmla="*/ 46 h 79"/>
                  <a:gd name="T50" fmla="*/ 59 w 94"/>
                  <a:gd name="T51" fmla="*/ 40 h 79"/>
                  <a:gd name="T52" fmla="*/ 61 w 94"/>
                  <a:gd name="T53" fmla="*/ 34 h 79"/>
                  <a:gd name="T54" fmla="*/ 60 w 94"/>
                  <a:gd name="T55" fmla="*/ 29 h 79"/>
                  <a:gd name="T56" fmla="*/ 61 w 94"/>
                  <a:gd name="T57" fmla="*/ 25 h 79"/>
                  <a:gd name="T58" fmla="*/ 63 w 94"/>
                  <a:gd name="T59" fmla="*/ 23 h 79"/>
                  <a:gd name="T60" fmla="*/ 67 w 94"/>
                  <a:gd name="T61" fmla="*/ 20 h 79"/>
                  <a:gd name="T62" fmla="*/ 65 w 94"/>
                  <a:gd name="T63" fmla="*/ 16 h 79"/>
                  <a:gd name="T64" fmla="*/ 72 w 94"/>
                  <a:gd name="T65" fmla="*/ 14 h 79"/>
                  <a:gd name="T66" fmla="*/ 70 w 94"/>
                  <a:gd name="T67" fmla="*/ 10 h 79"/>
                  <a:gd name="T68" fmla="*/ 69 w 94"/>
                  <a:gd name="T69" fmla="*/ 9 h 79"/>
                  <a:gd name="T70" fmla="*/ 62 w 94"/>
                  <a:gd name="T71" fmla="*/ 2 h 79"/>
                  <a:gd name="T72" fmla="*/ 43 w 94"/>
                  <a:gd name="T73" fmla="*/ 1 h 79"/>
                  <a:gd name="T74" fmla="*/ 26 w 94"/>
                  <a:gd name="T75" fmla="*/ 9 h 79"/>
                  <a:gd name="T76" fmla="*/ 25 w 94"/>
                  <a:gd name="T77" fmla="*/ 13 h 79"/>
                  <a:gd name="T78" fmla="*/ 16 w 94"/>
                  <a:gd name="T79" fmla="*/ 17 h 79"/>
                  <a:gd name="T80" fmla="*/ 23 w 94"/>
                  <a:gd name="T81" fmla="*/ 20 h 79"/>
                  <a:gd name="T82" fmla="*/ 24 w 94"/>
                  <a:gd name="T83" fmla="*/ 22 h 79"/>
                  <a:gd name="T84" fmla="*/ 19 w 94"/>
                  <a:gd name="T85" fmla="*/ 26 h 79"/>
                  <a:gd name="T86" fmla="*/ 18 w 94"/>
                  <a:gd name="T87" fmla="*/ 30 h 79"/>
                  <a:gd name="T88" fmla="*/ 16 w 94"/>
                  <a:gd name="T89" fmla="*/ 32 h 79"/>
                  <a:gd name="T90" fmla="*/ 15 w 94"/>
                  <a:gd name="T91" fmla="*/ 35 h 79"/>
                  <a:gd name="T92" fmla="*/ 10 w 94"/>
                  <a:gd name="T93" fmla="*/ 36 h 79"/>
                  <a:gd name="T94" fmla="*/ 4 w 94"/>
                  <a:gd name="T95" fmla="*/ 3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79">
                    <a:moveTo>
                      <a:pt x="4" y="36"/>
                    </a:moveTo>
                    <a:cubicBezTo>
                      <a:pt x="0" y="39"/>
                      <a:pt x="0" y="45"/>
                      <a:pt x="1" y="46"/>
                    </a:cubicBezTo>
                    <a:cubicBezTo>
                      <a:pt x="3" y="48"/>
                      <a:pt x="2" y="49"/>
                      <a:pt x="2" y="50"/>
                    </a:cubicBezTo>
                    <a:cubicBezTo>
                      <a:pt x="2" y="51"/>
                      <a:pt x="6" y="51"/>
                      <a:pt x="8" y="50"/>
                    </a:cubicBezTo>
                    <a:cubicBezTo>
                      <a:pt x="9" y="50"/>
                      <a:pt x="14" y="50"/>
                      <a:pt x="15" y="50"/>
                    </a:cubicBezTo>
                    <a:cubicBezTo>
                      <a:pt x="16" y="50"/>
                      <a:pt x="16" y="51"/>
                      <a:pt x="16" y="49"/>
                    </a:cubicBezTo>
                    <a:cubicBezTo>
                      <a:pt x="17" y="48"/>
                      <a:pt x="18" y="50"/>
                      <a:pt x="18" y="52"/>
                    </a:cubicBezTo>
                    <a:cubicBezTo>
                      <a:pt x="18" y="54"/>
                      <a:pt x="19" y="53"/>
                      <a:pt x="21" y="54"/>
                    </a:cubicBezTo>
                    <a:cubicBezTo>
                      <a:pt x="23" y="55"/>
                      <a:pt x="23" y="54"/>
                      <a:pt x="24" y="53"/>
                    </a:cubicBezTo>
                    <a:cubicBezTo>
                      <a:pt x="24" y="53"/>
                      <a:pt x="24" y="52"/>
                      <a:pt x="26" y="52"/>
                    </a:cubicBezTo>
                    <a:cubicBezTo>
                      <a:pt x="27" y="53"/>
                      <a:pt x="26" y="52"/>
                      <a:pt x="28" y="51"/>
                    </a:cubicBezTo>
                    <a:cubicBezTo>
                      <a:pt x="29" y="50"/>
                      <a:pt x="29" y="52"/>
                      <a:pt x="28" y="53"/>
                    </a:cubicBezTo>
                    <a:cubicBezTo>
                      <a:pt x="27" y="54"/>
                      <a:pt x="29" y="55"/>
                      <a:pt x="30" y="57"/>
                    </a:cubicBezTo>
                    <a:cubicBezTo>
                      <a:pt x="31" y="59"/>
                      <a:pt x="32" y="56"/>
                      <a:pt x="34" y="55"/>
                    </a:cubicBezTo>
                    <a:cubicBezTo>
                      <a:pt x="36" y="53"/>
                      <a:pt x="34" y="55"/>
                      <a:pt x="34" y="56"/>
                    </a:cubicBezTo>
                    <a:cubicBezTo>
                      <a:pt x="34" y="57"/>
                      <a:pt x="33" y="57"/>
                      <a:pt x="31" y="58"/>
                    </a:cubicBezTo>
                    <a:cubicBezTo>
                      <a:pt x="29" y="59"/>
                      <a:pt x="35" y="61"/>
                      <a:pt x="36" y="62"/>
                    </a:cubicBezTo>
                    <a:cubicBezTo>
                      <a:pt x="38" y="62"/>
                      <a:pt x="38" y="63"/>
                      <a:pt x="37" y="63"/>
                    </a:cubicBezTo>
                    <a:cubicBezTo>
                      <a:pt x="36" y="63"/>
                      <a:pt x="36" y="63"/>
                      <a:pt x="37" y="64"/>
                    </a:cubicBezTo>
                    <a:cubicBezTo>
                      <a:pt x="38" y="65"/>
                      <a:pt x="38" y="64"/>
                      <a:pt x="34" y="64"/>
                    </a:cubicBezTo>
                    <a:cubicBezTo>
                      <a:pt x="30" y="63"/>
                      <a:pt x="32" y="65"/>
                      <a:pt x="34" y="66"/>
                    </a:cubicBezTo>
                    <a:cubicBezTo>
                      <a:pt x="35" y="67"/>
                      <a:pt x="35" y="66"/>
                      <a:pt x="34" y="68"/>
                    </a:cubicBezTo>
                    <a:cubicBezTo>
                      <a:pt x="34" y="70"/>
                      <a:pt x="35" y="71"/>
                      <a:pt x="31" y="70"/>
                    </a:cubicBezTo>
                    <a:cubicBezTo>
                      <a:pt x="27" y="69"/>
                      <a:pt x="30" y="71"/>
                      <a:pt x="32" y="71"/>
                    </a:cubicBezTo>
                    <a:cubicBezTo>
                      <a:pt x="33" y="71"/>
                      <a:pt x="36" y="72"/>
                      <a:pt x="38" y="72"/>
                    </a:cubicBezTo>
                    <a:cubicBezTo>
                      <a:pt x="41" y="73"/>
                      <a:pt x="46" y="74"/>
                      <a:pt x="47" y="75"/>
                    </a:cubicBezTo>
                    <a:cubicBezTo>
                      <a:pt x="48" y="76"/>
                      <a:pt x="48" y="74"/>
                      <a:pt x="47" y="74"/>
                    </a:cubicBezTo>
                    <a:cubicBezTo>
                      <a:pt x="46" y="73"/>
                      <a:pt x="47" y="73"/>
                      <a:pt x="47" y="72"/>
                    </a:cubicBezTo>
                    <a:cubicBezTo>
                      <a:pt x="48" y="71"/>
                      <a:pt x="53" y="76"/>
                      <a:pt x="54" y="77"/>
                    </a:cubicBezTo>
                    <a:cubicBezTo>
                      <a:pt x="56" y="78"/>
                      <a:pt x="58" y="75"/>
                      <a:pt x="59" y="74"/>
                    </a:cubicBezTo>
                    <a:cubicBezTo>
                      <a:pt x="60" y="72"/>
                      <a:pt x="62" y="73"/>
                      <a:pt x="63" y="73"/>
                    </a:cubicBezTo>
                    <a:cubicBezTo>
                      <a:pt x="65" y="74"/>
                      <a:pt x="65" y="75"/>
                      <a:pt x="65" y="76"/>
                    </a:cubicBezTo>
                    <a:cubicBezTo>
                      <a:pt x="65" y="77"/>
                      <a:pt x="66" y="77"/>
                      <a:pt x="67" y="77"/>
                    </a:cubicBezTo>
                    <a:cubicBezTo>
                      <a:pt x="68" y="77"/>
                      <a:pt x="68" y="77"/>
                      <a:pt x="67" y="75"/>
                    </a:cubicBezTo>
                    <a:cubicBezTo>
                      <a:pt x="66" y="74"/>
                      <a:pt x="67" y="75"/>
                      <a:pt x="68" y="75"/>
                    </a:cubicBezTo>
                    <a:cubicBezTo>
                      <a:pt x="69" y="76"/>
                      <a:pt x="71" y="76"/>
                      <a:pt x="72" y="76"/>
                    </a:cubicBezTo>
                    <a:cubicBezTo>
                      <a:pt x="74" y="76"/>
                      <a:pt x="75" y="79"/>
                      <a:pt x="75" y="76"/>
                    </a:cubicBezTo>
                    <a:cubicBezTo>
                      <a:pt x="75" y="73"/>
                      <a:pt x="72" y="76"/>
                      <a:pt x="72" y="74"/>
                    </a:cubicBezTo>
                    <a:cubicBezTo>
                      <a:pt x="72" y="72"/>
                      <a:pt x="77" y="74"/>
                      <a:pt x="79" y="76"/>
                    </a:cubicBezTo>
                    <a:cubicBezTo>
                      <a:pt x="81" y="77"/>
                      <a:pt x="85" y="78"/>
                      <a:pt x="87" y="77"/>
                    </a:cubicBezTo>
                    <a:cubicBezTo>
                      <a:pt x="88" y="77"/>
                      <a:pt x="83" y="76"/>
                      <a:pt x="80" y="75"/>
                    </a:cubicBezTo>
                    <a:cubicBezTo>
                      <a:pt x="78" y="74"/>
                      <a:pt x="85" y="75"/>
                      <a:pt x="87" y="76"/>
                    </a:cubicBezTo>
                    <a:cubicBezTo>
                      <a:pt x="88" y="76"/>
                      <a:pt x="89" y="76"/>
                      <a:pt x="89" y="75"/>
                    </a:cubicBezTo>
                    <a:cubicBezTo>
                      <a:pt x="90" y="74"/>
                      <a:pt x="89" y="73"/>
                      <a:pt x="92" y="73"/>
                    </a:cubicBezTo>
                    <a:cubicBezTo>
                      <a:pt x="94" y="74"/>
                      <a:pt x="90" y="72"/>
                      <a:pt x="89" y="71"/>
                    </a:cubicBezTo>
                    <a:cubicBezTo>
                      <a:pt x="87" y="71"/>
                      <a:pt x="82" y="68"/>
                      <a:pt x="81" y="67"/>
                    </a:cubicBezTo>
                    <a:cubicBezTo>
                      <a:pt x="80" y="66"/>
                      <a:pt x="77" y="64"/>
                      <a:pt x="75" y="63"/>
                    </a:cubicBezTo>
                    <a:cubicBezTo>
                      <a:pt x="74" y="62"/>
                      <a:pt x="70" y="59"/>
                      <a:pt x="70" y="58"/>
                    </a:cubicBezTo>
                    <a:cubicBezTo>
                      <a:pt x="69" y="56"/>
                      <a:pt x="67" y="54"/>
                      <a:pt x="66" y="53"/>
                    </a:cubicBezTo>
                    <a:cubicBezTo>
                      <a:pt x="65" y="51"/>
                      <a:pt x="63" y="48"/>
                      <a:pt x="62" y="46"/>
                    </a:cubicBezTo>
                    <a:cubicBezTo>
                      <a:pt x="62" y="44"/>
                      <a:pt x="61" y="42"/>
                      <a:pt x="59" y="41"/>
                    </a:cubicBezTo>
                    <a:cubicBezTo>
                      <a:pt x="58" y="41"/>
                      <a:pt x="58" y="40"/>
                      <a:pt x="59" y="40"/>
                    </a:cubicBezTo>
                    <a:cubicBezTo>
                      <a:pt x="60" y="39"/>
                      <a:pt x="59" y="38"/>
                      <a:pt x="59" y="37"/>
                    </a:cubicBezTo>
                    <a:cubicBezTo>
                      <a:pt x="59" y="36"/>
                      <a:pt x="60" y="35"/>
                      <a:pt x="61" y="34"/>
                    </a:cubicBezTo>
                    <a:cubicBezTo>
                      <a:pt x="62" y="33"/>
                      <a:pt x="61" y="32"/>
                      <a:pt x="60" y="31"/>
                    </a:cubicBezTo>
                    <a:cubicBezTo>
                      <a:pt x="59" y="31"/>
                      <a:pt x="60" y="30"/>
                      <a:pt x="60" y="29"/>
                    </a:cubicBezTo>
                    <a:cubicBezTo>
                      <a:pt x="61" y="28"/>
                      <a:pt x="61" y="27"/>
                      <a:pt x="58" y="26"/>
                    </a:cubicBezTo>
                    <a:cubicBezTo>
                      <a:pt x="55" y="26"/>
                      <a:pt x="59" y="25"/>
                      <a:pt x="61" y="25"/>
                    </a:cubicBezTo>
                    <a:cubicBezTo>
                      <a:pt x="63" y="25"/>
                      <a:pt x="62" y="24"/>
                      <a:pt x="60" y="23"/>
                    </a:cubicBezTo>
                    <a:cubicBezTo>
                      <a:pt x="59" y="22"/>
                      <a:pt x="61" y="23"/>
                      <a:pt x="63" y="23"/>
                    </a:cubicBezTo>
                    <a:cubicBezTo>
                      <a:pt x="64" y="23"/>
                      <a:pt x="64" y="22"/>
                      <a:pt x="65" y="21"/>
                    </a:cubicBezTo>
                    <a:cubicBezTo>
                      <a:pt x="65" y="20"/>
                      <a:pt x="65" y="20"/>
                      <a:pt x="67" y="20"/>
                    </a:cubicBezTo>
                    <a:cubicBezTo>
                      <a:pt x="68" y="20"/>
                      <a:pt x="65" y="18"/>
                      <a:pt x="62" y="17"/>
                    </a:cubicBezTo>
                    <a:cubicBezTo>
                      <a:pt x="59" y="16"/>
                      <a:pt x="65" y="16"/>
                      <a:pt x="65" y="16"/>
                    </a:cubicBezTo>
                    <a:cubicBezTo>
                      <a:pt x="66" y="16"/>
                      <a:pt x="67" y="16"/>
                      <a:pt x="69" y="16"/>
                    </a:cubicBezTo>
                    <a:cubicBezTo>
                      <a:pt x="71" y="17"/>
                      <a:pt x="71" y="16"/>
                      <a:pt x="72" y="14"/>
                    </a:cubicBezTo>
                    <a:cubicBezTo>
                      <a:pt x="73" y="12"/>
                      <a:pt x="72" y="12"/>
                      <a:pt x="66" y="12"/>
                    </a:cubicBezTo>
                    <a:cubicBezTo>
                      <a:pt x="60" y="12"/>
                      <a:pt x="69" y="11"/>
                      <a:pt x="70" y="10"/>
                    </a:cubicBezTo>
                    <a:cubicBezTo>
                      <a:pt x="72" y="10"/>
                      <a:pt x="73" y="10"/>
                      <a:pt x="74" y="10"/>
                    </a:cubicBezTo>
                    <a:cubicBezTo>
                      <a:pt x="75" y="9"/>
                      <a:pt x="72" y="9"/>
                      <a:pt x="69" y="9"/>
                    </a:cubicBezTo>
                    <a:cubicBezTo>
                      <a:pt x="65" y="9"/>
                      <a:pt x="73" y="8"/>
                      <a:pt x="76" y="7"/>
                    </a:cubicBezTo>
                    <a:cubicBezTo>
                      <a:pt x="79" y="6"/>
                      <a:pt x="64" y="3"/>
                      <a:pt x="62" y="2"/>
                    </a:cubicBezTo>
                    <a:cubicBezTo>
                      <a:pt x="59" y="1"/>
                      <a:pt x="52" y="1"/>
                      <a:pt x="50" y="0"/>
                    </a:cubicBezTo>
                    <a:cubicBezTo>
                      <a:pt x="47" y="0"/>
                      <a:pt x="44" y="1"/>
                      <a:pt x="43" y="1"/>
                    </a:cubicBezTo>
                    <a:cubicBezTo>
                      <a:pt x="43" y="0"/>
                      <a:pt x="31" y="3"/>
                      <a:pt x="28" y="4"/>
                    </a:cubicBezTo>
                    <a:cubicBezTo>
                      <a:pt x="26" y="6"/>
                      <a:pt x="25" y="7"/>
                      <a:pt x="26" y="9"/>
                    </a:cubicBezTo>
                    <a:cubicBezTo>
                      <a:pt x="27" y="10"/>
                      <a:pt x="25" y="10"/>
                      <a:pt x="27" y="12"/>
                    </a:cubicBezTo>
                    <a:cubicBezTo>
                      <a:pt x="28" y="14"/>
                      <a:pt x="26" y="13"/>
                      <a:pt x="25" y="13"/>
                    </a:cubicBezTo>
                    <a:cubicBezTo>
                      <a:pt x="23" y="13"/>
                      <a:pt x="21" y="14"/>
                      <a:pt x="20" y="14"/>
                    </a:cubicBezTo>
                    <a:cubicBezTo>
                      <a:pt x="18" y="14"/>
                      <a:pt x="17" y="16"/>
                      <a:pt x="16" y="17"/>
                    </a:cubicBezTo>
                    <a:cubicBezTo>
                      <a:pt x="14" y="19"/>
                      <a:pt x="17" y="19"/>
                      <a:pt x="22" y="19"/>
                    </a:cubicBezTo>
                    <a:cubicBezTo>
                      <a:pt x="26" y="19"/>
                      <a:pt x="24" y="20"/>
                      <a:pt x="23" y="20"/>
                    </a:cubicBezTo>
                    <a:cubicBezTo>
                      <a:pt x="21" y="20"/>
                      <a:pt x="21" y="21"/>
                      <a:pt x="20" y="22"/>
                    </a:cubicBezTo>
                    <a:cubicBezTo>
                      <a:pt x="20" y="23"/>
                      <a:pt x="22" y="23"/>
                      <a:pt x="24" y="22"/>
                    </a:cubicBezTo>
                    <a:cubicBezTo>
                      <a:pt x="26" y="21"/>
                      <a:pt x="23" y="24"/>
                      <a:pt x="21" y="24"/>
                    </a:cubicBezTo>
                    <a:cubicBezTo>
                      <a:pt x="20" y="24"/>
                      <a:pt x="20" y="25"/>
                      <a:pt x="19" y="26"/>
                    </a:cubicBezTo>
                    <a:cubicBezTo>
                      <a:pt x="19" y="28"/>
                      <a:pt x="20" y="29"/>
                      <a:pt x="19" y="28"/>
                    </a:cubicBezTo>
                    <a:cubicBezTo>
                      <a:pt x="18" y="28"/>
                      <a:pt x="18" y="29"/>
                      <a:pt x="18" y="30"/>
                    </a:cubicBezTo>
                    <a:cubicBezTo>
                      <a:pt x="18" y="31"/>
                      <a:pt x="18" y="31"/>
                      <a:pt x="17" y="30"/>
                    </a:cubicBezTo>
                    <a:cubicBezTo>
                      <a:pt x="16" y="30"/>
                      <a:pt x="16" y="31"/>
                      <a:pt x="16" y="32"/>
                    </a:cubicBezTo>
                    <a:cubicBezTo>
                      <a:pt x="15" y="33"/>
                      <a:pt x="16" y="34"/>
                      <a:pt x="15" y="34"/>
                    </a:cubicBezTo>
                    <a:cubicBezTo>
                      <a:pt x="15" y="33"/>
                      <a:pt x="15" y="34"/>
                      <a:pt x="15" y="35"/>
                    </a:cubicBezTo>
                    <a:cubicBezTo>
                      <a:pt x="15" y="37"/>
                      <a:pt x="14" y="37"/>
                      <a:pt x="13" y="36"/>
                    </a:cubicBezTo>
                    <a:cubicBezTo>
                      <a:pt x="13" y="36"/>
                      <a:pt x="12" y="36"/>
                      <a:pt x="10" y="36"/>
                    </a:cubicBezTo>
                    <a:cubicBezTo>
                      <a:pt x="9" y="36"/>
                      <a:pt x="8" y="36"/>
                      <a:pt x="7" y="35"/>
                    </a:cubicBezTo>
                    <a:cubicBezTo>
                      <a:pt x="6" y="34"/>
                      <a:pt x="4" y="36"/>
                      <a:pt x="4"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627">
                <a:extLst>
                  <a:ext uri="{FF2B5EF4-FFF2-40B4-BE49-F238E27FC236}">
                    <a16:creationId xmlns:a16="http://schemas.microsoft.com/office/drawing/2014/main" id="{BC1B5FF0-1C18-4FD6-8136-145B05E4C421}"/>
                  </a:ext>
                </a:extLst>
              </p:cNvPr>
              <p:cNvSpPr>
                <a:spLocks/>
              </p:cNvSpPr>
              <p:nvPr/>
            </p:nvSpPr>
            <p:spPr bwMode="auto">
              <a:xfrm>
                <a:off x="4576" y="901"/>
                <a:ext cx="22" cy="16"/>
              </a:xfrm>
              <a:custGeom>
                <a:avLst/>
                <a:gdLst>
                  <a:gd name="T0" fmla="*/ 14 w 16"/>
                  <a:gd name="T1" fmla="*/ 9 h 12"/>
                  <a:gd name="T2" fmla="*/ 15 w 16"/>
                  <a:gd name="T3" fmla="*/ 5 h 12"/>
                  <a:gd name="T4" fmla="*/ 13 w 16"/>
                  <a:gd name="T5" fmla="*/ 4 h 12"/>
                  <a:gd name="T6" fmla="*/ 9 w 16"/>
                  <a:gd name="T7" fmla="*/ 2 h 12"/>
                  <a:gd name="T8" fmla="*/ 12 w 16"/>
                  <a:gd name="T9" fmla="*/ 3 h 12"/>
                  <a:gd name="T10" fmla="*/ 10 w 16"/>
                  <a:gd name="T11" fmla="*/ 1 h 12"/>
                  <a:gd name="T12" fmla="*/ 2 w 16"/>
                  <a:gd name="T13" fmla="*/ 1 h 12"/>
                  <a:gd name="T14" fmla="*/ 2 w 16"/>
                  <a:gd name="T15" fmla="*/ 3 h 12"/>
                  <a:gd name="T16" fmla="*/ 9 w 16"/>
                  <a:gd name="T17" fmla="*/ 9 h 12"/>
                  <a:gd name="T18" fmla="*/ 13 w 16"/>
                  <a:gd name="T19" fmla="*/ 12 h 12"/>
                  <a:gd name="T20" fmla="*/ 13 w 16"/>
                  <a:gd name="T21" fmla="*/ 10 h 12"/>
                  <a:gd name="T22" fmla="*/ 14 w 16"/>
                  <a:gd name="T2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2">
                    <a:moveTo>
                      <a:pt x="14" y="9"/>
                    </a:moveTo>
                    <a:cubicBezTo>
                      <a:pt x="15" y="9"/>
                      <a:pt x="14" y="7"/>
                      <a:pt x="15" y="5"/>
                    </a:cubicBezTo>
                    <a:cubicBezTo>
                      <a:pt x="16" y="3"/>
                      <a:pt x="14" y="4"/>
                      <a:pt x="13" y="4"/>
                    </a:cubicBezTo>
                    <a:cubicBezTo>
                      <a:pt x="12" y="4"/>
                      <a:pt x="11" y="4"/>
                      <a:pt x="9" y="2"/>
                    </a:cubicBezTo>
                    <a:cubicBezTo>
                      <a:pt x="8" y="0"/>
                      <a:pt x="10" y="3"/>
                      <a:pt x="12" y="3"/>
                    </a:cubicBezTo>
                    <a:cubicBezTo>
                      <a:pt x="14" y="3"/>
                      <a:pt x="11" y="2"/>
                      <a:pt x="10" y="1"/>
                    </a:cubicBezTo>
                    <a:cubicBezTo>
                      <a:pt x="9" y="0"/>
                      <a:pt x="5" y="0"/>
                      <a:pt x="2" y="1"/>
                    </a:cubicBezTo>
                    <a:cubicBezTo>
                      <a:pt x="0" y="2"/>
                      <a:pt x="2" y="3"/>
                      <a:pt x="2" y="3"/>
                    </a:cubicBezTo>
                    <a:cubicBezTo>
                      <a:pt x="2" y="3"/>
                      <a:pt x="8" y="8"/>
                      <a:pt x="9" y="9"/>
                    </a:cubicBezTo>
                    <a:cubicBezTo>
                      <a:pt x="10" y="10"/>
                      <a:pt x="11" y="11"/>
                      <a:pt x="13" y="12"/>
                    </a:cubicBezTo>
                    <a:cubicBezTo>
                      <a:pt x="15" y="12"/>
                      <a:pt x="14" y="11"/>
                      <a:pt x="13" y="10"/>
                    </a:cubicBezTo>
                    <a:cubicBezTo>
                      <a:pt x="13" y="9"/>
                      <a:pt x="12"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628">
                <a:extLst>
                  <a:ext uri="{FF2B5EF4-FFF2-40B4-BE49-F238E27FC236}">
                    <a16:creationId xmlns:a16="http://schemas.microsoft.com/office/drawing/2014/main" id="{CACA90FA-E0C1-4D90-A6AE-DF5B015F5079}"/>
                  </a:ext>
                </a:extLst>
              </p:cNvPr>
              <p:cNvSpPr>
                <a:spLocks/>
              </p:cNvSpPr>
              <p:nvPr/>
            </p:nvSpPr>
            <p:spPr bwMode="auto">
              <a:xfrm>
                <a:off x="4603" y="674"/>
                <a:ext cx="320" cy="155"/>
              </a:xfrm>
              <a:custGeom>
                <a:avLst/>
                <a:gdLst>
                  <a:gd name="T0" fmla="*/ 24 w 231"/>
                  <a:gd name="T1" fmla="*/ 101 h 113"/>
                  <a:gd name="T2" fmla="*/ 11 w 231"/>
                  <a:gd name="T3" fmla="*/ 106 h 113"/>
                  <a:gd name="T4" fmla="*/ 18 w 231"/>
                  <a:gd name="T5" fmla="*/ 108 h 113"/>
                  <a:gd name="T6" fmla="*/ 34 w 231"/>
                  <a:gd name="T7" fmla="*/ 111 h 113"/>
                  <a:gd name="T8" fmla="*/ 41 w 231"/>
                  <a:gd name="T9" fmla="*/ 112 h 113"/>
                  <a:gd name="T10" fmla="*/ 54 w 231"/>
                  <a:gd name="T11" fmla="*/ 107 h 113"/>
                  <a:gd name="T12" fmla="*/ 54 w 231"/>
                  <a:gd name="T13" fmla="*/ 104 h 113"/>
                  <a:gd name="T14" fmla="*/ 47 w 231"/>
                  <a:gd name="T15" fmla="*/ 96 h 113"/>
                  <a:gd name="T16" fmla="*/ 64 w 231"/>
                  <a:gd name="T17" fmla="*/ 95 h 113"/>
                  <a:gd name="T18" fmla="*/ 58 w 231"/>
                  <a:gd name="T19" fmla="*/ 87 h 113"/>
                  <a:gd name="T20" fmla="*/ 68 w 231"/>
                  <a:gd name="T21" fmla="*/ 90 h 113"/>
                  <a:gd name="T22" fmla="*/ 75 w 231"/>
                  <a:gd name="T23" fmla="*/ 85 h 113"/>
                  <a:gd name="T24" fmla="*/ 70 w 231"/>
                  <a:gd name="T25" fmla="*/ 76 h 113"/>
                  <a:gd name="T26" fmla="*/ 83 w 231"/>
                  <a:gd name="T27" fmla="*/ 73 h 113"/>
                  <a:gd name="T28" fmla="*/ 93 w 231"/>
                  <a:gd name="T29" fmla="*/ 72 h 113"/>
                  <a:gd name="T30" fmla="*/ 99 w 231"/>
                  <a:gd name="T31" fmla="*/ 68 h 113"/>
                  <a:gd name="T32" fmla="*/ 104 w 231"/>
                  <a:gd name="T33" fmla="*/ 62 h 113"/>
                  <a:gd name="T34" fmla="*/ 114 w 231"/>
                  <a:gd name="T35" fmla="*/ 54 h 113"/>
                  <a:gd name="T36" fmla="*/ 126 w 231"/>
                  <a:gd name="T37" fmla="*/ 50 h 113"/>
                  <a:gd name="T38" fmla="*/ 166 w 231"/>
                  <a:gd name="T39" fmla="*/ 39 h 113"/>
                  <a:gd name="T40" fmla="*/ 191 w 231"/>
                  <a:gd name="T41" fmla="*/ 33 h 113"/>
                  <a:gd name="T42" fmla="*/ 219 w 231"/>
                  <a:gd name="T43" fmla="*/ 22 h 113"/>
                  <a:gd name="T44" fmla="*/ 229 w 231"/>
                  <a:gd name="T45" fmla="*/ 12 h 113"/>
                  <a:gd name="T46" fmla="*/ 224 w 231"/>
                  <a:gd name="T47" fmla="*/ 4 h 113"/>
                  <a:gd name="T48" fmla="*/ 210 w 231"/>
                  <a:gd name="T49" fmla="*/ 1 h 113"/>
                  <a:gd name="T50" fmla="*/ 184 w 231"/>
                  <a:gd name="T51" fmla="*/ 10 h 113"/>
                  <a:gd name="T52" fmla="*/ 173 w 231"/>
                  <a:gd name="T53" fmla="*/ 17 h 113"/>
                  <a:gd name="T54" fmla="*/ 155 w 231"/>
                  <a:gd name="T55" fmla="*/ 22 h 113"/>
                  <a:gd name="T56" fmla="*/ 133 w 231"/>
                  <a:gd name="T57" fmla="*/ 26 h 113"/>
                  <a:gd name="T58" fmla="*/ 126 w 231"/>
                  <a:gd name="T59" fmla="*/ 24 h 113"/>
                  <a:gd name="T60" fmla="*/ 113 w 231"/>
                  <a:gd name="T61" fmla="*/ 24 h 113"/>
                  <a:gd name="T62" fmla="*/ 112 w 231"/>
                  <a:gd name="T63" fmla="*/ 30 h 113"/>
                  <a:gd name="T64" fmla="*/ 105 w 231"/>
                  <a:gd name="T65" fmla="*/ 29 h 113"/>
                  <a:gd name="T66" fmla="*/ 98 w 231"/>
                  <a:gd name="T67" fmla="*/ 32 h 113"/>
                  <a:gd name="T68" fmla="*/ 84 w 231"/>
                  <a:gd name="T69" fmla="*/ 35 h 113"/>
                  <a:gd name="T70" fmla="*/ 68 w 231"/>
                  <a:gd name="T71" fmla="*/ 42 h 113"/>
                  <a:gd name="T72" fmla="*/ 61 w 231"/>
                  <a:gd name="T73" fmla="*/ 49 h 113"/>
                  <a:gd name="T74" fmla="*/ 49 w 231"/>
                  <a:gd name="T75" fmla="*/ 52 h 113"/>
                  <a:gd name="T76" fmla="*/ 43 w 231"/>
                  <a:gd name="T77" fmla="*/ 58 h 113"/>
                  <a:gd name="T78" fmla="*/ 33 w 231"/>
                  <a:gd name="T79" fmla="*/ 58 h 113"/>
                  <a:gd name="T80" fmla="*/ 41 w 231"/>
                  <a:gd name="T81" fmla="*/ 62 h 113"/>
                  <a:gd name="T82" fmla="*/ 45 w 231"/>
                  <a:gd name="T83" fmla="*/ 65 h 113"/>
                  <a:gd name="T84" fmla="*/ 42 w 231"/>
                  <a:gd name="T85" fmla="*/ 68 h 113"/>
                  <a:gd name="T86" fmla="*/ 48 w 231"/>
                  <a:gd name="T87" fmla="*/ 72 h 113"/>
                  <a:gd name="T88" fmla="*/ 35 w 231"/>
                  <a:gd name="T89" fmla="*/ 72 h 113"/>
                  <a:gd name="T90" fmla="*/ 34 w 231"/>
                  <a:gd name="T91" fmla="*/ 76 h 113"/>
                  <a:gd name="T92" fmla="*/ 28 w 231"/>
                  <a:gd name="T93" fmla="*/ 79 h 113"/>
                  <a:gd name="T94" fmla="*/ 24 w 231"/>
                  <a:gd name="T95" fmla="*/ 84 h 113"/>
                  <a:gd name="T96" fmla="*/ 30 w 231"/>
                  <a:gd name="T97" fmla="*/ 88 h 113"/>
                  <a:gd name="T98" fmla="*/ 17 w 231"/>
                  <a:gd name="T99" fmla="*/ 89 h 113"/>
                  <a:gd name="T100" fmla="*/ 7 w 231"/>
                  <a:gd name="T101" fmla="*/ 9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113">
                    <a:moveTo>
                      <a:pt x="7" y="100"/>
                    </a:moveTo>
                    <a:cubicBezTo>
                      <a:pt x="9" y="100"/>
                      <a:pt x="15" y="100"/>
                      <a:pt x="22" y="100"/>
                    </a:cubicBezTo>
                    <a:cubicBezTo>
                      <a:pt x="29" y="99"/>
                      <a:pt x="24" y="100"/>
                      <a:pt x="24" y="101"/>
                    </a:cubicBezTo>
                    <a:cubicBezTo>
                      <a:pt x="23" y="101"/>
                      <a:pt x="20" y="101"/>
                      <a:pt x="19" y="101"/>
                    </a:cubicBezTo>
                    <a:cubicBezTo>
                      <a:pt x="18" y="101"/>
                      <a:pt x="16" y="102"/>
                      <a:pt x="16" y="103"/>
                    </a:cubicBezTo>
                    <a:cubicBezTo>
                      <a:pt x="15" y="103"/>
                      <a:pt x="12" y="105"/>
                      <a:pt x="11" y="106"/>
                    </a:cubicBezTo>
                    <a:cubicBezTo>
                      <a:pt x="9" y="106"/>
                      <a:pt x="10" y="107"/>
                      <a:pt x="8" y="109"/>
                    </a:cubicBezTo>
                    <a:cubicBezTo>
                      <a:pt x="7" y="110"/>
                      <a:pt x="9" y="110"/>
                      <a:pt x="9" y="110"/>
                    </a:cubicBezTo>
                    <a:cubicBezTo>
                      <a:pt x="12" y="110"/>
                      <a:pt x="16" y="110"/>
                      <a:pt x="18" y="108"/>
                    </a:cubicBezTo>
                    <a:cubicBezTo>
                      <a:pt x="21" y="107"/>
                      <a:pt x="21" y="109"/>
                      <a:pt x="23" y="110"/>
                    </a:cubicBezTo>
                    <a:cubicBezTo>
                      <a:pt x="25" y="111"/>
                      <a:pt x="27" y="111"/>
                      <a:pt x="29" y="110"/>
                    </a:cubicBezTo>
                    <a:cubicBezTo>
                      <a:pt x="31" y="110"/>
                      <a:pt x="33" y="111"/>
                      <a:pt x="34" y="111"/>
                    </a:cubicBezTo>
                    <a:cubicBezTo>
                      <a:pt x="35" y="111"/>
                      <a:pt x="36" y="111"/>
                      <a:pt x="36" y="110"/>
                    </a:cubicBezTo>
                    <a:cubicBezTo>
                      <a:pt x="36" y="108"/>
                      <a:pt x="36" y="110"/>
                      <a:pt x="37" y="111"/>
                    </a:cubicBezTo>
                    <a:cubicBezTo>
                      <a:pt x="38" y="113"/>
                      <a:pt x="39" y="113"/>
                      <a:pt x="41" y="112"/>
                    </a:cubicBezTo>
                    <a:cubicBezTo>
                      <a:pt x="43" y="112"/>
                      <a:pt x="46" y="113"/>
                      <a:pt x="47" y="113"/>
                    </a:cubicBezTo>
                    <a:cubicBezTo>
                      <a:pt x="49" y="113"/>
                      <a:pt x="48" y="111"/>
                      <a:pt x="49" y="109"/>
                    </a:cubicBezTo>
                    <a:cubicBezTo>
                      <a:pt x="50" y="107"/>
                      <a:pt x="52" y="108"/>
                      <a:pt x="54" y="107"/>
                    </a:cubicBezTo>
                    <a:cubicBezTo>
                      <a:pt x="57" y="105"/>
                      <a:pt x="51" y="104"/>
                      <a:pt x="49" y="103"/>
                    </a:cubicBezTo>
                    <a:cubicBezTo>
                      <a:pt x="47" y="102"/>
                      <a:pt x="48" y="101"/>
                      <a:pt x="49" y="102"/>
                    </a:cubicBezTo>
                    <a:cubicBezTo>
                      <a:pt x="50" y="102"/>
                      <a:pt x="53" y="104"/>
                      <a:pt x="54" y="104"/>
                    </a:cubicBezTo>
                    <a:cubicBezTo>
                      <a:pt x="56" y="105"/>
                      <a:pt x="56" y="104"/>
                      <a:pt x="57" y="103"/>
                    </a:cubicBezTo>
                    <a:cubicBezTo>
                      <a:pt x="59" y="102"/>
                      <a:pt x="60" y="101"/>
                      <a:pt x="58" y="98"/>
                    </a:cubicBezTo>
                    <a:cubicBezTo>
                      <a:pt x="56" y="95"/>
                      <a:pt x="53" y="98"/>
                      <a:pt x="47" y="96"/>
                    </a:cubicBezTo>
                    <a:cubicBezTo>
                      <a:pt x="42" y="95"/>
                      <a:pt x="56" y="96"/>
                      <a:pt x="58" y="96"/>
                    </a:cubicBezTo>
                    <a:cubicBezTo>
                      <a:pt x="59" y="97"/>
                      <a:pt x="60" y="98"/>
                      <a:pt x="62" y="100"/>
                    </a:cubicBezTo>
                    <a:cubicBezTo>
                      <a:pt x="64" y="101"/>
                      <a:pt x="63" y="96"/>
                      <a:pt x="64" y="95"/>
                    </a:cubicBezTo>
                    <a:cubicBezTo>
                      <a:pt x="65" y="93"/>
                      <a:pt x="61" y="91"/>
                      <a:pt x="60" y="90"/>
                    </a:cubicBezTo>
                    <a:cubicBezTo>
                      <a:pt x="59" y="89"/>
                      <a:pt x="58" y="90"/>
                      <a:pt x="57" y="89"/>
                    </a:cubicBezTo>
                    <a:cubicBezTo>
                      <a:pt x="55" y="89"/>
                      <a:pt x="58" y="89"/>
                      <a:pt x="58" y="87"/>
                    </a:cubicBezTo>
                    <a:cubicBezTo>
                      <a:pt x="58" y="85"/>
                      <a:pt x="60" y="88"/>
                      <a:pt x="61" y="89"/>
                    </a:cubicBezTo>
                    <a:cubicBezTo>
                      <a:pt x="62" y="90"/>
                      <a:pt x="65" y="92"/>
                      <a:pt x="67" y="92"/>
                    </a:cubicBezTo>
                    <a:cubicBezTo>
                      <a:pt x="70" y="92"/>
                      <a:pt x="68" y="91"/>
                      <a:pt x="68" y="90"/>
                    </a:cubicBezTo>
                    <a:cubicBezTo>
                      <a:pt x="68" y="89"/>
                      <a:pt x="69" y="88"/>
                      <a:pt x="69" y="87"/>
                    </a:cubicBezTo>
                    <a:cubicBezTo>
                      <a:pt x="70" y="85"/>
                      <a:pt x="71" y="86"/>
                      <a:pt x="73" y="87"/>
                    </a:cubicBezTo>
                    <a:cubicBezTo>
                      <a:pt x="75" y="87"/>
                      <a:pt x="75" y="87"/>
                      <a:pt x="75" y="85"/>
                    </a:cubicBezTo>
                    <a:cubicBezTo>
                      <a:pt x="76" y="84"/>
                      <a:pt x="76" y="83"/>
                      <a:pt x="75" y="82"/>
                    </a:cubicBezTo>
                    <a:cubicBezTo>
                      <a:pt x="75" y="81"/>
                      <a:pt x="75" y="81"/>
                      <a:pt x="75" y="80"/>
                    </a:cubicBezTo>
                    <a:cubicBezTo>
                      <a:pt x="76" y="79"/>
                      <a:pt x="74" y="78"/>
                      <a:pt x="70" y="76"/>
                    </a:cubicBezTo>
                    <a:cubicBezTo>
                      <a:pt x="66" y="74"/>
                      <a:pt x="81" y="79"/>
                      <a:pt x="83" y="79"/>
                    </a:cubicBezTo>
                    <a:cubicBezTo>
                      <a:pt x="85" y="79"/>
                      <a:pt x="83" y="75"/>
                      <a:pt x="84" y="74"/>
                    </a:cubicBezTo>
                    <a:cubicBezTo>
                      <a:pt x="86" y="73"/>
                      <a:pt x="84" y="73"/>
                      <a:pt x="83" y="73"/>
                    </a:cubicBezTo>
                    <a:cubicBezTo>
                      <a:pt x="82" y="72"/>
                      <a:pt x="84" y="72"/>
                      <a:pt x="83" y="71"/>
                    </a:cubicBezTo>
                    <a:cubicBezTo>
                      <a:pt x="82" y="69"/>
                      <a:pt x="86" y="72"/>
                      <a:pt x="89" y="73"/>
                    </a:cubicBezTo>
                    <a:cubicBezTo>
                      <a:pt x="91" y="75"/>
                      <a:pt x="92" y="74"/>
                      <a:pt x="93" y="72"/>
                    </a:cubicBezTo>
                    <a:cubicBezTo>
                      <a:pt x="94" y="71"/>
                      <a:pt x="91" y="71"/>
                      <a:pt x="90" y="69"/>
                    </a:cubicBezTo>
                    <a:cubicBezTo>
                      <a:pt x="88" y="68"/>
                      <a:pt x="96" y="70"/>
                      <a:pt x="97" y="70"/>
                    </a:cubicBezTo>
                    <a:cubicBezTo>
                      <a:pt x="99" y="70"/>
                      <a:pt x="99" y="69"/>
                      <a:pt x="99" y="68"/>
                    </a:cubicBezTo>
                    <a:cubicBezTo>
                      <a:pt x="99" y="67"/>
                      <a:pt x="99" y="66"/>
                      <a:pt x="102" y="65"/>
                    </a:cubicBezTo>
                    <a:cubicBezTo>
                      <a:pt x="104" y="64"/>
                      <a:pt x="108" y="63"/>
                      <a:pt x="99" y="63"/>
                    </a:cubicBezTo>
                    <a:cubicBezTo>
                      <a:pt x="91" y="63"/>
                      <a:pt x="103" y="62"/>
                      <a:pt x="104" y="62"/>
                    </a:cubicBezTo>
                    <a:cubicBezTo>
                      <a:pt x="106" y="62"/>
                      <a:pt x="106" y="61"/>
                      <a:pt x="107" y="60"/>
                    </a:cubicBezTo>
                    <a:cubicBezTo>
                      <a:pt x="108" y="59"/>
                      <a:pt x="108" y="58"/>
                      <a:pt x="110" y="57"/>
                    </a:cubicBezTo>
                    <a:cubicBezTo>
                      <a:pt x="112" y="56"/>
                      <a:pt x="114" y="56"/>
                      <a:pt x="114" y="54"/>
                    </a:cubicBezTo>
                    <a:cubicBezTo>
                      <a:pt x="115" y="53"/>
                      <a:pt x="116" y="54"/>
                      <a:pt x="117" y="55"/>
                    </a:cubicBezTo>
                    <a:cubicBezTo>
                      <a:pt x="119" y="56"/>
                      <a:pt x="119" y="54"/>
                      <a:pt x="121" y="52"/>
                    </a:cubicBezTo>
                    <a:cubicBezTo>
                      <a:pt x="123" y="50"/>
                      <a:pt x="124" y="50"/>
                      <a:pt x="126" y="50"/>
                    </a:cubicBezTo>
                    <a:cubicBezTo>
                      <a:pt x="127" y="49"/>
                      <a:pt x="143" y="45"/>
                      <a:pt x="144" y="45"/>
                    </a:cubicBezTo>
                    <a:cubicBezTo>
                      <a:pt x="146" y="44"/>
                      <a:pt x="157" y="42"/>
                      <a:pt x="157" y="42"/>
                    </a:cubicBezTo>
                    <a:cubicBezTo>
                      <a:pt x="158" y="41"/>
                      <a:pt x="164" y="39"/>
                      <a:pt x="166" y="39"/>
                    </a:cubicBezTo>
                    <a:cubicBezTo>
                      <a:pt x="167" y="39"/>
                      <a:pt x="174" y="37"/>
                      <a:pt x="177" y="36"/>
                    </a:cubicBezTo>
                    <a:cubicBezTo>
                      <a:pt x="180" y="35"/>
                      <a:pt x="183" y="35"/>
                      <a:pt x="184" y="34"/>
                    </a:cubicBezTo>
                    <a:cubicBezTo>
                      <a:pt x="185" y="34"/>
                      <a:pt x="189" y="33"/>
                      <a:pt x="191" y="33"/>
                    </a:cubicBezTo>
                    <a:cubicBezTo>
                      <a:pt x="193" y="32"/>
                      <a:pt x="200" y="30"/>
                      <a:pt x="202" y="29"/>
                    </a:cubicBezTo>
                    <a:cubicBezTo>
                      <a:pt x="203" y="28"/>
                      <a:pt x="216" y="24"/>
                      <a:pt x="218" y="24"/>
                    </a:cubicBezTo>
                    <a:cubicBezTo>
                      <a:pt x="219" y="23"/>
                      <a:pt x="218" y="23"/>
                      <a:pt x="219" y="22"/>
                    </a:cubicBezTo>
                    <a:cubicBezTo>
                      <a:pt x="220" y="21"/>
                      <a:pt x="223" y="19"/>
                      <a:pt x="225" y="18"/>
                    </a:cubicBezTo>
                    <a:cubicBezTo>
                      <a:pt x="226" y="17"/>
                      <a:pt x="226" y="17"/>
                      <a:pt x="227" y="15"/>
                    </a:cubicBezTo>
                    <a:cubicBezTo>
                      <a:pt x="227" y="14"/>
                      <a:pt x="227" y="13"/>
                      <a:pt x="229" y="12"/>
                    </a:cubicBezTo>
                    <a:cubicBezTo>
                      <a:pt x="231" y="10"/>
                      <a:pt x="228" y="9"/>
                      <a:pt x="227" y="9"/>
                    </a:cubicBezTo>
                    <a:cubicBezTo>
                      <a:pt x="226" y="8"/>
                      <a:pt x="226" y="7"/>
                      <a:pt x="226" y="6"/>
                    </a:cubicBezTo>
                    <a:cubicBezTo>
                      <a:pt x="227" y="6"/>
                      <a:pt x="225" y="5"/>
                      <a:pt x="224" y="4"/>
                    </a:cubicBezTo>
                    <a:cubicBezTo>
                      <a:pt x="223" y="4"/>
                      <a:pt x="222" y="3"/>
                      <a:pt x="222" y="3"/>
                    </a:cubicBezTo>
                    <a:cubicBezTo>
                      <a:pt x="221" y="2"/>
                      <a:pt x="217" y="3"/>
                      <a:pt x="215" y="2"/>
                    </a:cubicBezTo>
                    <a:cubicBezTo>
                      <a:pt x="213" y="1"/>
                      <a:pt x="212" y="0"/>
                      <a:pt x="210" y="1"/>
                    </a:cubicBezTo>
                    <a:cubicBezTo>
                      <a:pt x="208" y="2"/>
                      <a:pt x="204" y="3"/>
                      <a:pt x="202" y="2"/>
                    </a:cubicBezTo>
                    <a:cubicBezTo>
                      <a:pt x="200" y="2"/>
                      <a:pt x="196" y="4"/>
                      <a:pt x="194" y="5"/>
                    </a:cubicBezTo>
                    <a:cubicBezTo>
                      <a:pt x="191" y="5"/>
                      <a:pt x="186" y="8"/>
                      <a:pt x="184" y="10"/>
                    </a:cubicBezTo>
                    <a:cubicBezTo>
                      <a:pt x="182" y="11"/>
                      <a:pt x="184" y="14"/>
                      <a:pt x="185" y="16"/>
                    </a:cubicBezTo>
                    <a:cubicBezTo>
                      <a:pt x="186" y="17"/>
                      <a:pt x="180" y="15"/>
                      <a:pt x="178" y="14"/>
                    </a:cubicBezTo>
                    <a:cubicBezTo>
                      <a:pt x="177" y="14"/>
                      <a:pt x="175" y="16"/>
                      <a:pt x="173" y="17"/>
                    </a:cubicBezTo>
                    <a:cubicBezTo>
                      <a:pt x="171" y="18"/>
                      <a:pt x="172" y="18"/>
                      <a:pt x="171" y="17"/>
                    </a:cubicBezTo>
                    <a:cubicBezTo>
                      <a:pt x="169" y="16"/>
                      <a:pt x="160" y="22"/>
                      <a:pt x="158" y="22"/>
                    </a:cubicBezTo>
                    <a:cubicBezTo>
                      <a:pt x="157" y="23"/>
                      <a:pt x="156" y="23"/>
                      <a:pt x="155" y="22"/>
                    </a:cubicBezTo>
                    <a:cubicBezTo>
                      <a:pt x="154" y="22"/>
                      <a:pt x="142" y="25"/>
                      <a:pt x="141" y="26"/>
                    </a:cubicBezTo>
                    <a:cubicBezTo>
                      <a:pt x="140" y="26"/>
                      <a:pt x="139" y="25"/>
                      <a:pt x="138" y="24"/>
                    </a:cubicBezTo>
                    <a:cubicBezTo>
                      <a:pt x="138" y="23"/>
                      <a:pt x="135" y="26"/>
                      <a:pt x="133" y="26"/>
                    </a:cubicBezTo>
                    <a:cubicBezTo>
                      <a:pt x="132" y="27"/>
                      <a:pt x="131" y="26"/>
                      <a:pt x="132" y="25"/>
                    </a:cubicBezTo>
                    <a:cubicBezTo>
                      <a:pt x="132" y="24"/>
                      <a:pt x="131" y="24"/>
                      <a:pt x="131" y="24"/>
                    </a:cubicBezTo>
                    <a:cubicBezTo>
                      <a:pt x="130" y="25"/>
                      <a:pt x="127" y="25"/>
                      <a:pt x="126" y="24"/>
                    </a:cubicBezTo>
                    <a:cubicBezTo>
                      <a:pt x="125" y="24"/>
                      <a:pt x="123" y="23"/>
                      <a:pt x="122" y="23"/>
                    </a:cubicBezTo>
                    <a:cubicBezTo>
                      <a:pt x="121" y="22"/>
                      <a:pt x="120" y="23"/>
                      <a:pt x="118" y="23"/>
                    </a:cubicBezTo>
                    <a:cubicBezTo>
                      <a:pt x="117" y="23"/>
                      <a:pt x="114" y="24"/>
                      <a:pt x="113" y="24"/>
                    </a:cubicBezTo>
                    <a:cubicBezTo>
                      <a:pt x="112" y="25"/>
                      <a:pt x="111" y="25"/>
                      <a:pt x="111" y="26"/>
                    </a:cubicBezTo>
                    <a:cubicBezTo>
                      <a:pt x="111" y="28"/>
                      <a:pt x="112" y="27"/>
                      <a:pt x="113" y="28"/>
                    </a:cubicBezTo>
                    <a:cubicBezTo>
                      <a:pt x="113" y="29"/>
                      <a:pt x="112" y="30"/>
                      <a:pt x="112" y="30"/>
                    </a:cubicBezTo>
                    <a:cubicBezTo>
                      <a:pt x="111" y="30"/>
                      <a:pt x="108" y="31"/>
                      <a:pt x="107" y="32"/>
                    </a:cubicBezTo>
                    <a:cubicBezTo>
                      <a:pt x="106" y="32"/>
                      <a:pt x="105" y="33"/>
                      <a:pt x="103" y="32"/>
                    </a:cubicBezTo>
                    <a:cubicBezTo>
                      <a:pt x="102" y="32"/>
                      <a:pt x="103" y="31"/>
                      <a:pt x="105" y="29"/>
                    </a:cubicBezTo>
                    <a:cubicBezTo>
                      <a:pt x="106" y="28"/>
                      <a:pt x="102" y="29"/>
                      <a:pt x="101" y="29"/>
                    </a:cubicBezTo>
                    <a:cubicBezTo>
                      <a:pt x="99" y="29"/>
                      <a:pt x="98" y="31"/>
                      <a:pt x="100" y="32"/>
                    </a:cubicBezTo>
                    <a:cubicBezTo>
                      <a:pt x="101" y="33"/>
                      <a:pt x="100" y="33"/>
                      <a:pt x="98" y="32"/>
                    </a:cubicBezTo>
                    <a:cubicBezTo>
                      <a:pt x="97" y="32"/>
                      <a:pt x="95" y="33"/>
                      <a:pt x="94" y="33"/>
                    </a:cubicBezTo>
                    <a:cubicBezTo>
                      <a:pt x="93" y="34"/>
                      <a:pt x="91" y="35"/>
                      <a:pt x="90" y="34"/>
                    </a:cubicBezTo>
                    <a:cubicBezTo>
                      <a:pt x="88" y="34"/>
                      <a:pt x="86" y="35"/>
                      <a:pt x="84" y="35"/>
                    </a:cubicBezTo>
                    <a:cubicBezTo>
                      <a:pt x="83" y="36"/>
                      <a:pt x="81" y="37"/>
                      <a:pt x="80" y="37"/>
                    </a:cubicBezTo>
                    <a:cubicBezTo>
                      <a:pt x="79" y="37"/>
                      <a:pt x="76" y="38"/>
                      <a:pt x="74" y="39"/>
                    </a:cubicBezTo>
                    <a:cubicBezTo>
                      <a:pt x="73" y="41"/>
                      <a:pt x="70" y="41"/>
                      <a:pt x="68" y="42"/>
                    </a:cubicBezTo>
                    <a:cubicBezTo>
                      <a:pt x="67" y="43"/>
                      <a:pt x="68" y="43"/>
                      <a:pt x="69" y="44"/>
                    </a:cubicBezTo>
                    <a:cubicBezTo>
                      <a:pt x="69" y="44"/>
                      <a:pt x="64" y="46"/>
                      <a:pt x="62" y="46"/>
                    </a:cubicBezTo>
                    <a:cubicBezTo>
                      <a:pt x="59" y="47"/>
                      <a:pt x="60" y="47"/>
                      <a:pt x="61" y="49"/>
                    </a:cubicBezTo>
                    <a:cubicBezTo>
                      <a:pt x="61" y="51"/>
                      <a:pt x="62" y="51"/>
                      <a:pt x="61" y="52"/>
                    </a:cubicBezTo>
                    <a:cubicBezTo>
                      <a:pt x="60" y="54"/>
                      <a:pt x="59" y="52"/>
                      <a:pt x="57" y="51"/>
                    </a:cubicBezTo>
                    <a:cubicBezTo>
                      <a:pt x="54" y="51"/>
                      <a:pt x="50" y="51"/>
                      <a:pt x="49" y="52"/>
                    </a:cubicBezTo>
                    <a:cubicBezTo>
                      <a:pt x="48" y="53"/>
                      <a:pt x="49" y="53"/>
                      <a:pt x="50" y="55"/>
                    </a:cubicBezTo>
                    <a:cubicBezTo>
                      <a:pt x="50" y="57"/>
                      <a:pt x="46" y="59"/>
                      <a:pt x="45" y="60"/>
                    </a:cubicBezTo>
                    <a:cubicBezTo>
                      <a:pt x="43" y="61"/>
                      <a:pt x="43" y="59"/>
                      <a:pt x="43" y="58"/>
                    </a:cubicBezTo>
                    <a:cubicBezTo>
                      <a:pt x="43" y="56"/>
                      <a:pt x="41" y="57"/>
                      <a:pt x="40" y="57"/>
                    </a:cubicBezTo>
                    <a:cubicBezTo>
                      <a:pt x="40" y="58"/>
                      <a:pt x="39" y="57"/>
                      <a:pt x="38" y="56"/>
                    </a:cubicBezTo>
                    <a:cubicBezTo>
                      <a:pt x="37" y="55"/>
                      <a:pt x="34" y="57"/>
                      <a:pt x="33" y="58"/>
                    </a:cubicBezTo>
                    <a:cubicBezTo>
                      <a:pt x="32" y="60"/>
                      <a:pt x="33" y="60"/>
                      <a:pt x="34" y="60"/>
                    </a:cubicBezTo>
                    <a:cubicBezTo>
                      <a:pt x="35" y="60"/>
                      <a:pt x="36" y="60"/>
                      <a:pt x="36" y="62"/>
                    </a:cubicBezTo>
                    <a:cubicBezTo>
                      <a:pt x="36" y="63"/>
                      <a:pt x="38" y="62"/>
                      <a:pt x="41" y="62"/>
                    </a:cubicBezTo>
                    <a:cubicBezTo>
                      <a:pt x="44" y="61"/>
                      <a:pt x="43" y="62"/>
                      <a:pt x="42" y="63"/>
                    </a:cubicBezTo>
                    <a:cubicBezTo>
                      <a:pt x="41" y="65"/>
                      <a:pt x="43" y="64"/>
                      <a:pt x="45" y="64"/>
                    </a:cubicBezTo>
                    <a:cubicBezTo>
                      <a:pt x="47" y="63"/>
                      <a:pt x="46" y="64"/>
                      <a:pt x="45" y="65"/>
                    </a:cubicBezTo>
                    <a:cubicBezTo>
                      <a:pt x="44" y="65"/>
                      <a:pt x="40" y="66"/>
                      <a:pt x="37" y="67"/>
                    </a:cubicBezTo>
                    <a:cubicBezTo>
                      <a:pt x="35" y="67"/>
                      <a:pt x="35" y="68"/>
                      <a:pt x="35" y="69"/>
                    </a:cubicBezTo>
                    <a:cubicBezTo>
                      <a:pt x="36" y="69"/>
                      <a:pt x="40" y="68"/>
                      <a:pt x="42" y="68"/>
                    </a:cubicBezTo>
                    <a:cubicBezTo>
                      <a:pt x="44" y="67"/>
                      <a:pt x="44" y="68"/>
                      <a:pt x="45" y="70"/>
                    </a:cubicBezTo>
                    <a:cubicBezTo>
                      <a:pt x="46" y="72"/>
                      <a:pt x="46" y="71"/>
                      <a:pt x="49" y="71"/>
                    </a:cubicBezTo>
                    <a:cubicBezTo>
                      <a:pt x="52" y="71"/>
                      <a:pt x="49" y="72"/>
                      <a:pt x="48" y="72"/>
                    </a:cubicBezTo>
                    <a:cubicBezTo>
                      <a:pt x="47" y="73"/>
                      <a:pt x="45" y="72"/>
                      <a:pt x="43" y="71"/>
                    </a:cubicBezTo>
                    <a:cubicBezTo>
                      <a:pt x="42" y="71"/>
                      <a:pt x="40" y="71"/>
                      <a:pt x="39" y="71"/>
                    </a:cubicBezTo>
                    <a:cubicBezTo>
                      <a:pt x="38" y="72"/>
                      <a:pt x="36" y="73"/>
                      <a:pt x="35" y="72"/>
                    </a:cubicBezTo>
                    <a:cubicBezTo>
                      <a:pt x="34" y="72"/>
                      <a:pt x="33" y="72"/>
                      <a:pt x="31" y="72"/>
                    </a:cubicBezTo>
                    <a:cubicBezTo>
                      <a:pt x="30" y="72"/>
                      <a:pt x="30" y="73"/>
                      <a:pt x="31" y="74"/>
                    </a:cubicBezTo>
                    <a:cubicBezTo>
                      <a:pt x="32" y="76"/>
                      <a:pt x="33" y="76"/>
                      <a:pt x="34" y="76"/>
                    </a:cubicBezTo>
                    <a:cubicBezTo>
                      <a:pt x="35" y="75"/>
                      <a:pt x="36" y="76"/>
                      <a:pt x="38" y="77"/>
                    </a:cubicBezTo>
                    <a:cubicBezTo>
                      <a:pt x="40" y="78"/>
                      <a:pt x="38" y="78"/>
                      <a:pt x="37" y="79"/>
                    </a:cubicBezTo>
                    <a:cubicBezTo>
                      <a:pt x="37" y="79"/>
                      <a:pt x="32" y="78"/>
                      <a:pt x="28" y="79"/>
                    </a:cubicBezTo>
                    <a:cubicBezTo>
                      <a:pt x="25" y="79"/>
                      <a:pt x="24" y="80"/>
                      <a:pt x="29" y="82"/>
                    </a:cubicBezTo>
                    <a:cubicBezTo>
                      <a:pt x="33" y="83"/>
                      <a:pt x="31" y="83"/>
                      <a:pt x="30" y="83"/>
                    </a:cubicBezTo>
                    <a:cubicBezTo>
                      <a:pt x="30" y="84"/>
                      <a:pt x="26" y="83"/>
                      <a:pt x="24" y="84"/>
                    </a:cubicBezTo>
                    <a:cubicBezTo>
                      <a:pt x="22" y="84"/>
                      <a:pt x="27" y="85"/>
                      <a:pt x="29" y="86"/>
                    </a:cubicBezTo>
                    <a:cubicBezTo>
                      <a:pt x="30" y="87"/>
                      <a:pt x="30" y="86"/>
                      <a:pt x="33" y="87"/>
                    </a:cubicBezTo>
                    <a:cubicBezTo>
                      <a:pt x="36" y="88"/>
                      <a:pt x="31" y="88"/>
                      <a:pt x="30" y="88"/>
                    </a:cubicBezTo>
                    <a:cubicBezTo>
                      <a:pt x="30" y="88"/>
                      <a:pt x="26" y="87"/>
                      <a:pt x="25" y="87"/>
                    </a:cubicBezTo>
                    <a:cubicBezTo>
                      <a:pt x="24" y="86"/>
                      <a:pt x="23" y="86"/>
                      <a:pt x="22" y="87"/>
                    </a:cubicBezTo>
                    <a:cubicBezTo>
                      <a:pt x="21" y="88"/>
                      <a:pt x="19" y="89"/>
                      <a:pt x="17" y="89"/>
                    </a:cubicBezTo>
                    <a:cubicBezTo>
                      <a:pt x="16" y="90"/>
                      <a:pt x="17" y="91"/>
                      <a:pt x="18" y="92"/>
                    </a:cubicBezTo>
                    <a:cubicBezTo>
                      <a:pt x="19" y="93"/>
                      <a:pt x="14" y="94"/>
                      <a:pt x="12" y="94"/>
                    </a:cubicBezTo>
                    <a:cubicBezTo>
                      <a:pt x="10" y="95"/>
                      <a:pt x="7" y="97"/>
                      <a:pt x="7" y="97"/>
                    </a:cubicBezTo>
                    <a:cubicBezTo>
                      <a:pt x="6" y="98"/>
                      <a:pt x="5" y="99"/>
                      <a:pt x="3" y="98"/>
                    </a:cubicBezTo>
                    <a:cubicBezTo>
                      <a:pt x="0" y="97"/>
                      <a:pt x="4" y="99"/>
                      <a:pt x="7" y="10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629">
                <a:extLst>
                  <a:ext uri="{FF2B5EF4-FFF2-40B4-BE49-F238E27FC236}">
                    <a16:creationId xmlns:a16="http://schemas.microsoft.com/office/drawing/2014/main" id="{FF90B9DC-6DEA-4F8C-8AC6-7AC1F0C900CB}"/>
                  </a:ext>
                </a:extLst>
              </p:cNvPr>
              <p:cNvSpPr>
                <a:spLocks/>
              </p:cNvSpPr>
              <p:nvPr/>
            </p:nvSpPr>
            <p:spPr bwMode="auto">
              <a:xfrm>
                <a:off x="5790" y="777"/>
                <a:ext cx="43" cy="19"/>
              </a:xfrm>
              <a:custGeom>
                <a:avLst/>
                <a:gdLst>
                  <a:gd name="T0" fmla="*/ 3 w 31"/>
                  <a:gd name="T1" fmla="*/ 7 h 14"/>
                  <a:gd name="T2" fmla="*/ 3 w 31"/>
                  <a:gd name="T3" fmla="*/ 9 h 14"/>
                  <a:gd name="T4" fmla="*/ 7 w 31"/>
                  <a:gd name="T5" fmla="*/ 10 h 14"/>
                  <a:gd name="T6" fmla="*/ 11 w 31"/>
                  <a:gd name="T7" fmla="*/ 11 h 14"/>
                  <a:gd name="T8" fmla="*/ 15 w 31"/>
                  <a:gd name="T9" fmla="*/ 13 h 14"/>
                  <a:gd name="T10" fmla="*/ 21 w 31"/>
                  <a:gd name="T11" fmla="*/ 14 h 14"/>
                  <a:gd name="T12" fmla="*/ 28 w 31"/>
                  <a:gd name="T13" fmla="*/ 8 h 14"/>
                  <a:gd name="T14" fmla="*/ 30 w 31"/>
                  <a:gd name="T15" fmla="*/ 4 h 14"/>
                  <a:gd name="T16" fmla="*/ 21 w 31"/>
                  <a:gd name="T17" fmla="*/ 2 h 14"/>
                  <a:gd name="T18" fmla="*/ 13 w 31"/>
                  <a:gd name="T19" fmla="*/ 1 h 14"/>
                  <a:gd name="T20" fmla="*/ 10 w 31"/>
                  <a:gd name="T21" fmla="*/ 4 h 14"/>
                  <a:gd name="T22" fmla="*/ 3 w 31"/>
                  <a:gd name="T2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4">
                    <a:moveTo>
                      <a:pt x="3" y="7"/>
                    </a:moveTo>
                    <a:cubicBezTo>
                      <a:pt x="0" y="7"/>
                      <a:pt x="3" y="9"/>
                      <a:pt x="3" y="9"/>
                    </a:cubicBezTo>
                    <a:cubicBezTo>
                      <a:pt x="4" y="9"/>
                      <a:pt x="5" y="10"/>
                      <a:pt x="7" y="10"/>
                    </a:cubicBezTo>
                    <a:cubicBezTo>
                      <a:pt x="9" y="11"/>
                      <a:pt x="8" y="10"/>
                      <a:pt x="11" y="11"/>
                    </a:cubicBezTo>
                    <a:cubicBezTo>
                      <a:pt x="13" y="13"/>
                      <a:pt x="13" y="13"/>
                      <a:pt x="15" y="13"/>
                    </a:cubicBezTo>
                    <a:cubicBezTo>
                      <a:pt x="17" y="13"/>
                      <a:pt x="19" y="13"/>
                      <a:pt x="21" y="14"/>
                    </a:cubicBezTo>
                    <a:cubicBezTo>
                      <a:pt x="24" y="14"/>
                      <a:pt x="27" y="9"/>
                      <a:pt x="28" y="8"/>
                    </a:cubicBezTo>
                    <a:cubicBezTo>
                      <a:pt x="30" y="6"/>
                      <a:pt x="31" y="6"/>
                      <a:pt x="30" y="4"/>
                    </a:cubicBezTo>
                    <a:cubicBezTo>
                      <a:pt x="29" y="2"/>
                      <a:pt x="22" y="2"/>
                      <a:pt x="21" y="2"/>
                    </a:cubicBezTo>
                    <a:cubicBezTo>
                      <a:pt x="19" y="2"/>
                      <a:pt x="16" y="2"/>
                      <a:pt x="13" y="1"/>
                    </a:cubicBezTo>
                    <a:cubicBezTo>
                      <a:pt x="10" y="0"/>
                      <a:pt x="9" y="2"/>
                      <a:pt x="10" y="4"/>
                    </a:cubicBezTo>
                    <a:cubicBezTo>
                      <a:pt x="10" y="7"/>
                      <a:pt x="7"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630">
                <a:extLst>
                  <a:ext uri="{FF2B5EF4-FFF2-40B4-BE49-F238E27FC236}">
                    <a16:creationId xmlns:a16="http://schemas.microsoft.com/office/drawing/2014/main" id="{99CCEA3D-7CDE-4F69-A7BF-D679291EC403}"/>
                  </a:ext>
                </a:extLst>
              </p:cNvPr>
              <p:cNvSpPr>
                <a:spLocks/>
              </p:cNvSpPr>
              <p:nvPr/>
            </p:nvSpPr>
            <p:spPr bwMode="auto">
              <a:xfrm>
                <a:off x="6283" y="722"/>
                <a:ext cx="18" cy="25"/>
              </a:xfrm>
              <a:custGeom>
                <a:avLst/>
                <a:gdLst>
                  <a:gd name="T0" fmla="*/ 6 w 13"/>
                  <a:gd name="T1" fmla="*/ 16 h 18"/>
                  <a:gd name="T2" fmla="*/ 12 w 13"/>
                  <a:gd name="T3" fmla="*/ 12 h 18"/>
                  <a:gd name="T4" fmla="*/ 10 w 13"/>
                  <a:gd name="T5" fmla="*/ 7 h 18"/>
                  <a:gd name="T6" fmla="*/ 7 w 13"/>
                  <a:gd name="T7" fmla="*/ 2 h 18"/>
                  <a:gd name="T8" fmla="*/ 5 w 13"/>
                  <a:gd name="T9" fmla="*/ 3 h 18"/>
                  <a:gd name="T10" fmla="*/ 4 w 13"/>
                  <a:gd name="T11" fmla="*/ 9 h 18"/>
                  <a:gd name="T12" fmla="*/ 2 w 13"/>
                  <a:gd name="T13" fmla="*/ 15 h 18"/>
                  <a:gd name="T14" fmla="*/ 6 w 13"/>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8">
                    <a:moveTo>
                      <a:pt x="6" y="16"/>
                    </a:moveTo>
                    <a:cubicBezTo>
                      <a:pt x="10" y="15"/>
                      <a:pt x="11" y="14"/>
                      <a:pt x="12" y="12"/>
                    </a:cubicBezTo>
                    <a:cubicBezTo>
                      <a:pt x="13" y="11"/>
                      <a:pt x="11" y="8"/>
                      <a:pt x="10" y="7"/>
                    </a:cubicBezTo>
                    <a:cubicBezTo>
                      <a:pt x="8" y="6"/>
                      <a:pt x="8" y="4"/>
                      <a:pt x="7" y="2"/>
                    </a:cubicBezTo>
                    <a:cubicBezTo>
                      <a:pt x="6" y="0"/>
                      <a:pt x="5" y="3"/>
                      <a:pt x="5" y="3"/>
                    </a:cubicBezTo>
                    <a:cubicBezTo>
                      <a:pt x="5" y="4"/>
                      <a:pt x="3" y="7"/>
                      <a:pt x="4" y="9"/>
                    </a:cubicBezTo>
                    <a:cubicBezTo>
                      <a:pt x="4" y="11"/>
                      <a:pt x="4" y="11"/>
                      <a:pt x="2" y="15"/>
                    </a:cubicBezTo>
                    <a:cubicBezTo>
                      <a:pt x="0" y="18"/>
                      <a:pt x="3" y="17"/>
                      <a:pt x="6"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631">
                <a:extLst>
                  <a:ext uri="{FF2B5EF4-FFF2-40B4-BE49-F238E27FC236}">
                    <a16:creationId xmlns:a16="http://schemas.microsoft.com/office/drawing/2014/main" id="{06CCDC0F-A1FF-4F3A-B52E-92F3B1655951}"/>
                  </a:ext>
                </a:extLst>
              </p:cNvPr>
              <p:cNvSpPr>
                <a:spLocks/>
              </p:cNvSpPr>
              <p:nvPr/>
            </p:nvSpPr>
            <p:spPr bwMode="auto">
              <a:xfrm>
                <a:off x="6283" y="788"/>
                <a:ext cx="22" cy="17"/>
              </a:xfrm>
              <a:custGeom>
                <a:avLst/>
                <a:gdLst>
                  <a:gd name="T0" fmla="*/ 3 w 16"/>
                  <a:gd name="T1" fmla="*/ 3 h 12"/>
                  <a:gd name="T2" fmla="*/ 14 w 16"/>
                  <a:gd name="T3" fmla="*/ 11 h 12"/>
                  <a:gd name="T4" fmla="*/ 5 w 16"/>
                  <a:gd name="T5" fmla="*/ 3 h 12"/>
                  <a:gd name="T6" fmla="*/ 3 w 16"/>
                  <a:gd name="T7" fmla="*/ 3 h 12"/>
                </a:gdLst>
                <a:ahLst/>
                <a:cxnLst>
                  <a:cxn ang="0">
                    <a:pos x="T0" y="T1"/>
                  </a:cxn>
                  <a:cxn ang="0">
                    <a:pos x="T2" y="T3"/>
                  </a:cxn>
                  <a:cxn ang="0">
                    <a:pos x="T4" y="T5"/>
                  </a:cxn>
                  <a:cxn ang="0">
                    <a:pos x="T6" y="T7"/>
                  </a:cxn>
                </a:cxnLst>
                <a:rect l="0" t="0" r="r" b="b"/>
                <a:pathLst>
                  <a:path w="16" h="12">
                    <a:moveTo>
                      <a:pt x="3" y="3"/>
                    </a:moveTo>
                    <a:cubicBezTo>
                      <a:pt x="9" y="10"/>
                      <a:pt x="13" y="12"/>
                      <a:pt x="14" y="11"/>
                    </a:cubicBezTo>
                    <a:cubicBezTo>
                      <a:pt x="16" y="9"/>
                      <a:pt x="9" y="5"/>
                      <a:pt x="5" y="3"/>
                    </a:cubicBezTo>
                    <a:cubicBezTo>
                      <a:pt x="0"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632">
                <a:extLst>
                  <a:ext uri="{FF2B5EF4-FFF2-40B4-BE49-F238E27FC236}">
                    <a16:creationId xmlns:a16="http://schemas.microsoft.com/office/drawing/2014/main" id="{99AEAFA0-AD87-41C2-9CF1-49914EA0F296}"/>
                  </a:ext>
                </a:extLst>
              </p:cNvPr>
              <p:cNvSpPr>
                <a:spLocks/>
              </p:cNvSpPr>
              <p:nvPr/>
            </p:nvSpPr>
            <p:spPr bwMode="auto">
              <a:xfrm>
                <a:off x="6316" y="710"/>
                <a:ext cx="177" cy="64"/>
              </a:xfrm>
              <a:custGeom>
                <a:avLst/>
                <a:gdLst>
                  <a:gd name="T0" fmla="*/ 11 w 128"/>
                  <a:gd name="T1" fmla="*/ 37 h 47"/>
                  <a:gd name="T2" fmla="*/ 17 w 128"/>
                  <a:gd name="T3" fmla="*/ 42 h 47"/>
                  <a:gd name="T4" fmla="*/ 36 w 128"/>
                  <a:gd name="T5" fmla="*/ 46 h 47"/>
                  <a:gd name="T6" fmla="*/ 39 w 128"/>
                  <a:gd name="T7" fmla="*/ 40 h 47"/>
                  <a:gd name="T8" fmla="*/ 44 w 128"/>
                  <a:gd name="T9" fmla="*/ 37 h 47"/>
                  <a:gd name="T10" fmla="*/ 57 w 128"/>
                  <a:gd name="T11" fmla="*/ 39 h 47"/>
                  <a:gd name="T12" fmla="*/ 79 w 128"/>
                  <a:gd name="T13" fmla="*/ 37 h 47"/>
                  <a:gd name="T14" fmla="*/ 76 w 128"/>
                  <a:gd name="T15" fmla="*/ 39 h 47"/>
                  <a:gd name="T16" fmla="*/ 88 w 128"/>
                  <a:gd name="T17" fmla="*/ 40 h 47"/>
                  <a:gd name="T18" fmla="*/ 98 w 128"/>
                  <a:gd name="T19" fmla="*/ 37 h 47"/>
                  <a:gd name="T20" fmla="*/ 79 w 128"/>
                  <a:gd name="T21" fmla="*/ 27 h 47"/>
                  <a:gd name="T22" fmla="*/ 77 w 128"/>
                  <a:gd name="T23" fmla="*/ 21 h 47"/>
                  <a:gd name="T24" fmla="*/ 77 w 128"/>
                  <a:gd name="T25" fmla="*/ 18 h 47"/>
                  <a:gd name="T26" fmla="*/ 82 w 128"/>
                  <a:gd name="T27" fmla="*/ 16 h 47"/>
                  <a:gd name="T28" fmla="*/ 89 w 128"/>
                  <a:gd name="T29" fmla="*/ 16 h 47"/>
                  <a:gd name="T30" fmla="*/ 85 w 128"/>
                  <a:gd name="T31" fmla="*/ 22 h 47"/>
                  <a:gd name="T32" fmla="*/ 86 w 128"/>
                  <a:gd name="T33" fmla="*/ 29 h 47"/>
                  <a:gd name="T34" fmla="*/ 94 w 128"/>
                  <a:gd name="T35" fmla="*/ 34 h 47"/>
                  <a:gd name="T36" fmla="*/ 106 w 128"/>
                  <a:gd name="T37" fmla="*/ 36 h 47"/>
                  <a:gd name="T38" fmla="*/ 115 w 128"/>
                  <a:gd name="T39" fmla="*/ 32 h 47"/>
                  <a:gd name="T40" fmla="*/ 118 w 128"/>
                  <a:gd name="T41" fmla="*/ 27 h 47"/>
                  <a:gd name="T42" fmla="*/ 123 w 128"/>
                  <a:gd name="T43" fmla="*/ 21 h 47"/>
                  <a:gd name="T44" fmla="*/ 111 w 128"/>
                  <a:gd name="T45" fmla="*/ 14 h 47"/>
                  <a:gd name="T46" fmla="*/ 76 w 128"/>
                  <a:gd name="T47" fmla="*/ 5 h 47"/>
                  <a:gd name="T48" fmla="*/ 67 w 128"/>
                  <a:gd name="T49" fmla="*/ 2 h 47"/>
                  <a:gd name="T50" fmla="*/ 68 w 128"/>
                  <a:gd name="T51" fmla="*/ 6 h 47"/>
                  <a:gd name="T52" fmla="*/ 60 w 128"/>
                  <a:gd name="T53" fmla="*/ 15 h 47"/>
                  <a:gd name="T54" fmla="*/ 55 w 128"/>
                  <a:gd name="T55" fmla="*/ 16 h 47"/>
                  <a:gd name="T56" fmla="*/ 42 w 128"/>
                  <a:gd name="T57" fmla="*/ 9 h 47"/>
                  <a:gd name="T58" fmla="*/ 29 w 128"/>
                  <a:gd name="T59" fmla="*/ 1 h 47"/>
                  <a:gd name="T60" fmla="*/ 19 w 128"/>
                  <a:gd name="T61" fmla="*/ 3 h 47"/>
                  <a:gd name="T62" fmla="*/ 13 w 128"/>
                  <a:gd name="T63" fmla="*/ 6 h 47"/>
                  <a:gd name="T64" fmla="*/ 5 w 128"/>
                  <a:gd name="T65" fmla="*/ 13 h 47"/>
                  <a:gd name="T66" fmla="*/ 2 w 128"/>
                  <a:gd name="T67" fmla="*/ 18 h 47"/>
                  <a:gd name="T68" fmla="*/ 4 w 128"/>
                  <a:gd name="T69" fmla="*/ 21 h 47"/>
                  <a:gd name="T70" fmla="*/ 4 w 128"/>
                  <a:gd name="T71" fmla="*/ 24 h 47"/>
                  <a:gd name="T72" fmla="*/ 0 w 128"/>
                  <a:gd name="T7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47">
                    <a:moveTo>
                      <a:pt x="3" y="31"/>
                    </a:moveTo>
                    <a:cubicBezTo>
                      <a:pt x="5" y="33"/>
                      <a:pt x="10" y="36"/>
                      <a:pt x="11" y="37"/>
                    </a:cubicBezTo>
                    <a:cubicBezTo>
                      <a:pt x="13" y="38"/>
                      <a:pt x="13" y="40"/>
                      <a:pt x="14" y="40"/>
                    </a:cubicBezTo>
                    <a:cubicBezTo>
                      <a:pt x="15" y="41"/>
                      <a:pt x="16" y="41"/>
                      <a:pt x="17" y="42"/>
                    </a:cubicBezTo>
                    <a:cubicBezTo>
                      <a:pt x="18" y="42"/>
                      <a:pt x="27" y="45"/>
                      <a:pt x="30" y="46"/>
                    </a:cubicBezTo>
                    <a:cubicBezTo>
                      <a:pt x="32" y="47"/>
                      <a:pt x="34" y="47"/>
                      <a:pt x="36" y="46"/>
                    </a:cubicBezTo>
                    <a:cubicBezTo>
                      <a:pt x="38" y="44"/>
                      <a:pt x="38" y="43"/>
                      <a:pt x="39" y="42"/>
                    </a:cubicBezTo>
                    <a:cubicBezTo>
                      <a:pt x="39" y="41"/>
                      <a:pt x="40" y="41"/>
                      <a:pt x="39" y="40"/>
                    </a:cubicBezTo>
                    <a:cubicBezTo>
                      <a:pt x="38" y="40"/>
                      <a:pt x="38" y="39"/>
                      <a:pt x="39" y="38"/>
                    </a:cubicBezTo>
                    <a:cubicBezTo>
                      <a:pt x="40" y="37"/>
                      <a:pt x="43" y="36"/>
                      <a:pt x="44" y="37"/>
                    </a:cubicBezTo>
                    <a:cubicBezTo>
                      <a:pt x="45" y="38"/>
                      <a:pt x="46" y="41"/>
                      <a:pt x="48" y="41"/>
                    </a:cubicBezTo>
                    <a:cubicBezTo>
                      <a:pt x="50" y="41"/>
                      <a:pt x="55" y="39"/>
                      <a:pt x="57" y="39"/>
                    </a:cubicBezTo>
                    <a:cubicBezTo>
                      <a:pt x="59" y="39"/>
                      <a:pt x="70" y="38"/>
                      <a:pt x="72" y="37"/>
                    </a:cubicBezTo>
                    <a:cubicBezTo>
                      <a:pt x="75" y="36"/>
                      <a:pt x="77" y="36"/>
                      <a:pt x="79" y="37"/>
                    </a:cubicBezTo>
                    <a:cubicBezTo>
                      <a:pt x="80" y="37"/>
                      <a:pt x="81" y="38"/>
                      <a:pt x="79" y="38"/>
                    </a:cubicBezTo>
                    <a:cubicBezTo>
                      <a:pt x="77" y="38"/>
                      <a:pt x="74" y="38"/>
                      <a:pt x="76" y="39"/>
                    </a:cubicBezTo>
                    <a:cubicBezTo>
                      <a:pt x="78" y="40"/>
                      <a:pt x="82" y="42"/>
                      <a:pt x="84" y="41"/>
                    </a:cubicBezTo>
                    <a:cubicBezTo>
                      <a:pt x="86" y="40"/>
                      <a:pt x="87" y="40"/>
                      <a:pt x="88" y="40"/>
                    </a:cubicBezTo>
                    <a:cubicBezTo>
                      <a:pt x="89" y="41"/>
                      <a:pt x="98" y="39"/>
                      <a:pt x="99" y="39"/>
                    </a:cubicBezTo>
                    <a:cubicBezTo>
                      <a:pt x="101" y="38"/>
                      <a:pt x="101" y="38"/>
                      <a:pt x="98" y="37"/>
                    </a:cubicBezTo>
                    <a:cubicBezTo>
                      <a:pt x="95" y="36"/>
                      <a:pt x="87" y="34"/>
                      <a:pt x="85" y="32"/>
                    </a:cubicBezTo>
                    <a:cubicBezTo>
                      <a:pt x="83" y="31"/>
                      <a:pt x="80" y="28"/>
                      <a:pt x="79" y="27"/>
                    </a:cubicBezTo>
                    <a:cubicBezTo>
                      <a:pt x="78" y="26"/>
                      <a:pt x="77" y="24"/>
                      <a:pt x="78" y="23"/>
                    </a:cubicBezTo>
                    <a:cubicBezTo>
                      <a:pt x="78" y="22"/>
                      <a:pt x="78" y="22"/>
                      <a:pt x="77" y="21"/>
                    </a:cubicBezTo>
                    <a:cubicBezTo>
                      <a:pt x="77" y="20"/>
                      <a:pt x="76" y="20"/>
                      <a:pt x="77" y="20"/>
                    </a:cubicBezTo>
                    <a:cubicBezTo>
                      <a:pt x="77" y="19"/>
                      <a:pt x="77" y="18"/>
                      <a:pt x="77" y="18"/>
                    </a:cubicBezTo>
                    <a:cubicBezTo>
                      <a:pt x="78" y="18"/>
                      <a:pt x="78" y="17"/>
                      <a:pt x="79" y="17"/>
                    </a:cubicBezTo>
                    <a:cubicBezTo>
                      <a:pt x="80" y="17"/>
                      <a:pt x="82" y="16"/>
                      <a:pt x="82" y="16"/>
                    </a:cubicBezTo>
                    <a:cubicBezTo>
                      <a:pt x="81" y="15"/>
                      <a:pt x="81" y="15"/>
                      <a:pt x="83" y="15"/>
                    </a:cubicBezTo>
                    <a:cubicBezTo>
                      <a:pt x="85" y="15"/>
                      <a:pt x="88" y="14"/>
                      <a:pt x="89" y="16"/>
                    </a:cubicBezTo>
                    <a:cubicBezTo>
                      <a:pt x="90" y="17"/>
                      <a:pt x="91" y="18"/>
                      <a:pt x="89" y="19"/>
                    </a:cubicBezTo>
                    <a:cubicBezTo>
                      <a:pt x="87" y="19"/>
                      <a:pt x="86" y="20"/>
                      <a:pt x="85" y="22"/>
                    </a:cubicBezTo>
                    <a:cubicBezTo>
                      <a:pt x="84" y="23"/>
                      <a:pt x="81" y="24"/>
                      <a:pt x="83" y="25"/>
                    </a:cubicBezTo>
                    <a:cubicBezTo>
                      <a:pt x="85" y="26"/>
                      <a:pt x="85" y="28"/>
                      <a:pt x="86" y="29"/>
                    </a:cubicBezTo>
                    <a:cubicBezTo>
                      <a:pt x="86" y="30"/>
                      <a:pt x="86" y="30"/>
                      <a:pt x="87" y="30"/>
                    </a:cubicBezTo>
                    <a:cubicBezTo>
                      <a:pt x="88" y="31"/>
                      <a:pt x="89" y="34"/>
                      <a:pt x="94" y="34"/>
                    </a:cubicBezTo>
                    <a:cubicBezTo>
                      <a:pt x="98" y="34"/>
                      <a:pt x="101" y="34"/>
                      <a:pt x="103" y="35"/>
                    </a:cubicBezTo>
                    <a:cubicBezTo>
                      <a:pt x="104" y="36"/>
                      <a:pt x="106" y="36"/>
                      <a:pt x="106" y="36"/>
                    </a:cubicBezTo>
                    <a:cubicBezTo>
                      <a:pt x="107" y="35"/>
                      <a:pt x="110" y="34"/>
                      <a:pt x="110" y="35"/>
                    </a:cubicBezTo>
                    <a:cubicBezTo>
                      <a:pt x="111" y="35"/>
                      <a:pt x="114" y="34"/>
                      <a:pt x="115" y="32"/>
                    </a:cubicBezTo>
                    <a:cubicBezTo>
                      <a:pt x="116" y="31"/>
                      <a:pt x="116" y="29"/>
                      <a:pt x="117" y="29"/>
                    </a:cubicBezTo>
                    <a:cubicBezTo>
                      <a:pt x="118" y="29"/>
                      <a:pt x="119" y="28"/>
                      <a:pt x="118" y="27"/>
                    </a:cubicBezTo>
                    <a:cubicBezTo>
                      <a:pt x="117" y="25"/>
                      <a:pt x="115" y="23"/>
                      <a:pt x="117" y="23"/>
                    </a:cubicBezTo>
                    <a:cubicBezTo>
                      <a:pt x="118" y="22"/>
                      <a:pt x="123" y="22"/>
                      <a:pt x="123" y="21"/>
                    </a:cubicBezTo>
                    <a:cubicBezTo>
                      <a:pt x="124" y="21"/>
                      <a:pt x="128" y="22"/>
                      <a:pt x="124" y="20"/>
                    </a:cubicBezTo>
                    <a:cubicBezTo>
                      <a:pt x="120" y="18"/>
                      <a:pt x="112" y="15"/>
                      <a:pt x="111" y="14"/>
                    </a:cubicBezTo>
                    <a:cubicBezTo>
                      <a:pt x="109" y="13"/>
                      <a:pt x="103" y="10"/>
                      <a:pt x="99" y="10"/>
                    </a:cubicBezTo>
                    <a:cubicBezTo>
                      <a:pt x="96" y="10"/>
                      <a:pt x="77" y="6"/>
                      <a:pt x="76" y="5"/>
                    </a:cubicBezTo>
                    <a:cubicBezTo>
                      <a:pt x="74" y="4"/>
                      <a:pt x="71" y="3"/>
                      <a:pt x="70" y="2"/>
                    </a:cubicBezTo>
                    <a:cubicBezTo>
                      <a:pt x="69" y="2"/>
                      <a:pt x="66" y="0"/>
                      <a:pt x="67" y="2"/>
                    </a:cubicBezTo>
                    <a:cubicBezTo>
                      <a:pt x="68" y="4"/>
                      <a:pt x="68" y="4"/>
                      <a:pt x="69" y="5"/>
                    </a:cubicBezTo>
                    <a:cubicBezTo>
                      <a:pt x="69" y="5"/>
                      <a:pt x="70" y="6"/>
                      <a:pt x="68" y="6"/>
                    </a:cubicBezTo>
                    <a:cubicBezTo>
                      <a:pt x="66" y="6"/>
                      <a:pt x="59" y="5"/>
                      <a:pt x="59" y="8"/>
                    </a:cubicBezTo>
                    <a:cubicBezTo>
                      <a:pt x="59" y="10"/>
                      <a:pt x="59" y="14"/>
                      <a:pt x="60" y="15"/>
                    </a:cubicBezTo>
                    <a:cubicBezTo>
                      <a:pt x="61" y="16"/>
                      <a:pt x="62" y="18"/>
                      <a:pt x="60" y="18"/>
                    </a:cubicBezTo>
                    <a:cubicBezTo>
                      <a:pt x="58" y="18"/>
                      <a:pt x="56" y="18"/>
                      <a:pt x="55" y="16"/>
                    </a:cubicBezTo>
                    <a:cubicBezTo>
                      <a:pt x="54" y="14"/>
                      <a:pt x="53" y="12"/>
                      <a:pt x="51" y="12"/>
                    </a:cubicBezTo>
                    <a:cubicBezTo>
                      <a:pt x="49" y="12"/>
                      <a:pt x="45" y="12"/>
                      <a:pt x="42" y="9"/>
                    </a:cubicBezTo>
                    <a:cubicBezTo>
                      <a:pt x="38" y="6"/>
                      <a:pt x="32" y="1"/>
                      <a:pt x="32" y="1"/>
                    </a:cubicBezTo>
                    <a:cubicBezTo>
                      <a:pt x="32" y="1"/>
                      <a:pt x="30" y="0"/>
                      <a:pt x="29" y="1"/>
                    </a:cubicBezTo>
                    <a:cubicBezTo>
                      <a:pt x="29" y="1"/>
                      <a:pt x="23" y="6"/>
                      <a:pt x="22" y="4"/>
                    </a:cubicBezTo>
                    <a:cubicBezTo>
                      <a:pt x="22" y="1"/>
                      <a:pt x="20" y="2"/>
                      <a:pt x="19" y="3"/>
                    </a:cubicBezTo>
                    <a:cubicBezTo>
                      <a:pt x="18" y="3"/>
                      <a:pt x="18" y="4"/>
                      <a:pt x="16" y="5"/>
                    </a:cubicBezTo>
                    <a:cubicBezTo>
                      <a:pt x="15" y="6"/>
                      <a:pt x="14" y="6"/>
                      <a:pt x="13" y="6"/>
                    </a:cubicBezTo>
                    <a:cubicBezTo>
                      <a:pt x="12" y="5"/>
                      <a:pt x="7" y="7"/>
                      <a:pt x="8" y="9"/>
                    </a:cubicBezTo>
                    <a:cubicBezTo>
                      <a:pt x="9" y="11"/>
                      <a:pt x="8" y="14"/>
                      <a:pt x="5" y="13"/>
                    </a:cubicBezTo>
                    <a:cubicBezTo>
                      <a:pt x="4" y="12"/>
                      <a:pt x="3" y="14"/>
                      <a:pt x="2" y="16"/>
                    </a:cubicBezTo>
                    <a:cubicBezTo>
                      <a:pt x="1" y="18"/>
                      <a:pt x="2" y="18"/>
                      <a:pt x="2" y="18"/>
                    </a:cubicBezTo>
                    <a:cubicBezTo>
                      <a:pt x="2" y="18"/>
                      <a:pt x="4" y="17"/>
                      <a:pt x="4" y="18"/>
                    </a:cubicBezTo>
                    <a:cubicBezTo>
                      <a:pt x="4" y="20"/>
                      <a:pt x="4" y="20"/>
                      <a:pt x="4" y="21"/>
                    </a:cubicBezTo>
                    <a:cubicBezTo>
                      <a:pt x="5" y="21"/>
                      <a:pt x="5" y="22"/>
                      <a:pt x="4" y="22"/>
                    </a:cubicBezTo>
                    <a:cubicBezTo>
                      <a:pt x="3" y="23"/>
                      <a:pt x="3" y="23"/>
                      <a:pt x="4" y="24"/>
                    </a:cubicBezTo>
                    <a:cubicBezTo>
                      <a:pt x="5" y="24"/>
                      <a:pt x="7" y="27"/>
                      <a:pt x="4" y="26"/>
                    </a:cubicBezTo>
                    <a:cubicBezTo>
                      <a:pt x="1" y="25"/>
                      <a:pt x="0" y="24"/>
                      <a:pt x="0" y="26"/>
                    </a:cubicBezTo>
                    <a:cubicBezTo>
                      <a:pt x="0" y="28"/>
                      <a:pt x="1" y="29"/>
                      <a:pt x="3"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633">
                <a:extLst>
                  <a:ext uri="{FF2B5EF4-FFF2-40B4-BE49-F238E27FC236}">
                    <a16:creationId xmlns:a16="http://schemas.microsoft.com/office/drawing/2014/main" id="{49781EA4-BD37-4495-9545-C5401883DAB9}"/>
                  </a:ext>
                </a:extLst>
              </p:cNvPr>
              <p:cNvSpPr>
                <a:spLocks/>
              </p:cNvSpPr>
              <p:nvPr/>
            </p:nvSpPr>
            <p:spPr bwMode="auto">
              <a:xfrm>
                <a:off x="6381" y="788"/>
                <a:ext cx="21" cy="17"/>
              </a:xfrm>
              <a:custGeom>
                <a:avLst/>
                <a:gdLst>
                  <a:gd name="T0" fmla="*/ 7 w 15"/>
                  <a:gd name="T1" fmla="*/ 11 h 12"/>
                  <a:gd name="T2" fmla="*/ 12 w 15"/>
                  <a:gd name="T3" fmla="*/ 10 h 12"/>
                  <a:gd name="T4" fmla="*/ 15 w 15"/>
                  <a:gd name="T5" fmla="*/ 6 h 12"/>
                  <a:gd name="T6" fmla="*/ 13 w 15"/>
                  <a:gd name="T7" fmla="*/ 1 h 12"/>
                  <a:gd name="T8" fmla="*/ 4 w 15"/>
                  <a:gd name="T9" fmla="*/ 1 h 12"/>
                  <a:gd name="T10" fmla="*/ 0 w 15"/>
                  <a:gd name="T11" fmla="*/ 6 h 12"/>
                  <a:gd name="T12" fmla="*/ 4 w 15"/>
                  <a:gd name="T13" fmla="*/ 11 h 12"/>
                  <a:gd name="T14" fmla="*/ 7 w 15"/>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7" y="11"/>
                    </a:moveTo>
                    <a:cubicBezTo>
                      <a:pt x="7" y="10"/>
                      <a:pt x="9" y="10"/>
                      <a:pt x="12" y="10"/>
                    </a:cubicBezTo>
                    <a:cubicBezTo>
                      <a:pt x="15" y="10"/>
                      <a:pt x="15" y="7"/>
                      <a:pt x="15" y="6"/>
                    </a:cubicBezTo>
                    <a:cubicBezTo>
                      <a:pt x="15" y="4"/>
                      <a:pt x="15" y="2"/>
                      <a:pt x="13" y="1"/>
                    </a:cubicBezTo>
                    <a:cubicBezTo>
                      <a:pt x="12" y="0"/>
                      <a:pt x="6" y="1"/>
                      <a:pt x="4" y="1"/>
                    </a:cubicBezTo>
                    <a:cubicBezTo>
                      <a:pt x="2" y="2"/>
                      <a:pt x="1" y="4"/>
                      <a:pt x="0" y="6"/>
                    </a:cubicBezTo>
                    <a:cubicBezTo>
                      <a:pt x="0" y="7"/>
                      <a:pt x="3" y="10"/>
                      <a:pt x="4" y="11"/>
                    </a:cubicBezTo>
                    <a:cubicBezTo>
                      <a:pt x="6" y="12"/>
                      <a:pt x="7" y="11"/>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634">
                <a:extLst>
                  <a:ext uri="{FF2B5EF4-FFF2-40B4-BE49-F238E27FC236}">
                    <a16:creationId xmlns:a16="http://schemas.microsoft.com/office/drawing/2014/main" id="{5FD1FD5B-405D-4F40-B6C5-34D3036E3046}"/>
                  </a:ext>
                </a:extLst>
              </p:cNvPr>
              <p:cNvSpPr>
                <a:spLocks/>
              </p:cNvSpPr>
              <p:nvPr/>
            </p:nvSpPr>
            <p:spPr bwMode="auto">
              <a:xfrm>
                <a:off x="6373" y="803"/>
                <a:ext cx="79" cy="29"/>
              </a:xfrm>
              <a:custGeom>
                <a:avLst/>
                <a:gdLst>
                  <a:gd name="T0" fmla="*/ 53 w 57"/>
                  <a:gd name="T1" fmla="*/ 9 h 21"/>
                  <a:gd name="T2" fmla="*/ 42 w 57"/>
                  <a:gd name="T3" fmla="*/ 3 h 21"/>
                  <a:gd name="T4" fmla="*/ 30 w 57"/>
                  <a:gd name="T5" fmla="*/ 1 h 21"/>
                  <a:gd name="T6" fmla="*/ 22 w 57"/>
                  <a:gd name="T7" fmla="*/ 1 h 21"/>
                  <a:gd name="T8" fmla="*/ 17 w 57"/>
                  <a:gd name="T9" fmla="*/ 5 h 21"/>
                  <a:gd name="T10" fmla="*/ 12 w 57"/>
                  <a:gd name="T11" fmla="*/ 12 h 21"/>
                  <a:gd name="T12" fmla="*/ 3 w 57"/>
                  <a:gd name="T13" fmla="*/ 14 h 21"/>
                  <a:gd name="T14" fmla="*/ 0 w 57"/>
                  <a:gd name="T15" fmla="*/ 16 h 21"/>
                  <a:gd name="T16" fmla="*/ 2 w 57"/>
                  <a:gd name="T17" fmla="*/ 16 h 21"/>
                  <a:gd name="T18" fmla="*/ 10 w 57"/>
                  <a:gd name="T19" fmla="*/ 15 h 21"/>
                  <a:gd name="T20" fmla="*/ 21 w 57"/>
                  <a:gd name="T21" fmla="*/ 15 h 21"/>
                  <a:gd name="T22" fmla="*/ 33 w 57"/>
                  <a:gd name="T23" fmla="*/ 18 h 21"/>
                  <a:gd name="T24" fmla="*/ 39 w 57"/>
                  <a:gd name="T25" fmla="*/ 19 h 21"/>
                  <a:gd name="T26" fmla="*/ 44 w 57"/>
                  <a:gd name="T27" fmla="*/ 19 h 21"/>
                  <a:gd name="T28" fmla="*/ 51 w 57"/>
                  <a:gd name="T29" fmla="*/ 20 h 21"/>
                  <a:gd name="T30" fmla="*/ 55 w 57"/>
                  <a:gd name="T31" fmla="*/ 20 h 21"/>
                  <a:gd name="T32" fmla="*/ 56 w 57"/>
                  <a:gd name="T33" fmla="*/ 18 h 21"/>
                  <a:gd name="T34" fmla="*/ 57 w 57"/>
                  <a:gd name="T35" fmla="*/ 15 h 21"/>
                  <a:gd name="T36" fmla="*/ 53 w 57"/>
                  <a:gd name="T3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21">
                    <a:moveTo>
                      <a:pt x="53" y="9"/>
                    </a:moveTo>
                    <a:cubicBezTo>
                      <a:pt x="51" y="8"/>
                      <a:pt x="47" y="6"/>
                      <a:pt x="42" y="3"/>
                    </a:cubicBezTo>
                    <a:cubicBezTo>
                      <a:pt x="37" y="0"/>
                      <a:pt x="32" y="0"/>
                      <a:pt x="30" y="1"/>
                    </a:cubicBezTo>
                    <a:cubicBezTo>
                      <a:pt x="27" y="1"/>
                      <a:pt x="24" y="2"/>
                      <a:pt x="22" y="1"/>
                    </a:cubicBezTo>
                    <a:cubicBezTo>
                      <a:pt x="20" y="1"/>
                      <a:pt x="18" y="4"/>
                      <a:pt x="17" y="5"/>
                    </a:cubicBezTo>
                    <a:cubicBezTo>
                      <a:pt x="17" y="6"/>
                      <a:pt x="13" y="11"/>
                      <a:pt x="12" y="12"/>
                    </a:cubicBezTo>
                    <a:cubicBezTo>
                      <a:pt x="11" y="14"/>
                      <a:pt x="4" y="14"/>
                      <a:pt x="3" y="14"/>
                    </a:cubicBezTo>
                    <a:cubicBezTo>
                      <a:pt x="1" y="14"/>
                      <a:pt x="0" y="14"/>
                      <a:pt x="0" y="16"/>
                    </a:cubicBezTo>
                    <a:cubicBezTo>
                      <a:pt x="0" y="17"/>
                      <a:pt x="2" y="16"/>
                      <a:pt x="2" y="16"/>
                    </a:cubicBezTo>
                    <a:cubicBezTo>
                      <a:pt x="2" y="16"/>
                      <a:pt x="6" y="16"/>
                      <a:pt x="10" y="15"/>
                    </a:cubicBezTo>
                    <a:cubicBezTo>
                      <a:pt x="14" y="13"/>
                      <a:pt x="19" y="14"/>
                      <a:pt x="21" y="15"/>
                    </a:cubicBezTo>
                    <a:cubicBezTo>
                      <a:pt x="23" y="16"/>
                      <a:pt x="31" y="18"/>
                      <a:pt x="33" y="18"/>
                    </a:cubicBezTo>
                    <a:cubicBezTo>
                      <a:pt x="34" y="18"/>
                      <a:pt x="37" y="19"/>
                      <a:pt x="39" y="19"/>
                    </a:cubicBezTo>
                    <a:cubicBezTo>
                      <a:pt x="40" y="20"/>
                      <a:pt x="42" y="19"/>
                      <a:pt x="44" y="19"/>
                    </a:cubicBezTo>
                    <a:cubicBezTo>
                      <a:pt x="47" y="18"/>
                      <a:pt x="50" y="20"/>
                      <a:pt x="51" y="20"/>
                    </a:cubicBezTo>
                    <a:cubicBezTo>
                      <a:pt x="52" y="21"/>
                      <a:pt x="54" y="20"/>
                      <a:pt x="55" y="20"/>
                    </a:cubicBezTo>
                    <a:cubicBezTo>
                      <a:pt x="57" y="20"/>
                      <a:pt x="57" y="19"/>
                      <a:pt x="56" y="18"/>
                    </a:cubicBezTo>
                    <a:cubicBezTo>
                      <a:pt x="56" y="17"/>
                      <a:pt x="56" y="17"/>
                      <a:pt x="57" y="15"/>
                    </a:cubicBezTo>
                    <a:cubicBezTo>
                      <a:pt x="57" y="12"/>
                      <a:pt x="55" y="9"/>
                      <a:pt x="5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635">
                <a:extLst>
                  <a:ext uri="{FF2B5EF4-FFF2-40B4-BE49-F238E27FC236}">
                    <a16:creationId xmlns:a16="http://schemas.microsoft.com/office/drawing/2014/main" id="{513F0170-C25B-4BCF-8558-D2B6E6413DA8}"/>
                  </a:ext>
                </a:extLst>
              </p:cNvPr>
              <p:cNvSpPr>
                <a:spLocks/>
              </p:cNvSpPr>
              <p:nvPr/>
            </p:nvSpPr>
            <p:spPr bwMode="auto">
              <a:xfrm>
                <a:off x="6503" y="735"/>
                <a:ext cx="102" cy="34"/>
              </a:xfrm>
              <a:custGeom>
                <a:avLst/>
                <a:gdLst>
                  <a:gd name="T0" fmla="*/ 2 w 74"/>
                  <a:gd name="T1" fmla="*/ 12 h 25"/>
                  <a:gd name="T2" fmla="*/ 18 w 74"/>
                  <a:gd name="T3" fmla="*/ 19 h 25"/>
                  <a:gd name="T4" fmla="*/ 36 w 74"/>
                  <a:gd name="T5" fmla="*/ 25 h 25"/>
                  <a:gd name="T6" fmla="*/ 51 w 74"/>
                  <a:gd name="T7" fmla="*/ 25 h 25"/>
                  <a:gd name="T8" fmla="*/ 57 w 74"/>
                  <a:gd name="T9" fmla="*/ 24 h 25"/>
                  <a:gd name="T10" fmla="*/ 66 w 74"/>
                  <a:gd name="T11" fmla="*/ 22 h 25"/>
                  <a:gd name="T12" fmla="*/ 70 w 74"/>
                  <a:gd name="T13" fmla="*/ 19 h 25"/>
                  <a:gd name="T14" fmla="*/ 72 w 74"/>
                  <a:gd name="T15" fmla="*/ 15 h 25"/>
                  <a:gd name="T16" fmla="*/ 70 w 74"/>
                  <a:gd name="T17" fmla="*/ 14 h 25"/>
                  <a:gd name="T18" fmla="*/ 63 w 74"/>
                  <a:gd name="T19" fmla="*/ 14 h 25"/>
                  <a:gd name="T20" fmla="*/ 62 w 74"/>
                  <a:gd name="T21" fmla="*/ 12 h 25"/>
                  <a:gd name="T22" fmla="*/ 50 w 74"/>
                  <a:gd name="T23" fmla="*/ 10 h 25"/>
                  <a:gd name="T24" fmla="*/ 40 w 74"/>
                  <a:gd name="T25" fmla="*/ 12 h 25"/>
                  <a:gd name="T26" fmla="*/ 37 w 74"/>
                  <a:gd name="T27" fmla="*/ 8 h 25"/>
                  <a:gd name="T28" fmla="*/ 32 w 74"/>
                  <a:gd name="T29" fmla="*/ 6 h 25"/>
                  <a:gd name="T30" fmla="*/ 26 w 74"/>
                  <a:gd name="T31" fmla="*/ 6 h 25"/>
                  <a:gd name="T32" fmla="*/ 17 w 74"/>
                  <a:gd name="T33" fmla="*/ 7 h 25"/>
                  <a:gd name="T34" fmla="*/ 12 w 74"/>
                  <a:gd name="T35" fmla="*/ 7 h 25"/>
                  <a:gd name="T36" fmla="*/ 10 w 74"/>
                  <a:gd name="T37" fmla="*/ 5 h 25"/>
                  <a:gd name="T38" fmla="*/ 10 w 74"/>
                  <a:gd name="T39" fmla="*/ 4 h 25"/>
                  <a:gd name="T40" fmla="*/ 6 w 74"/>
                  <a:gd name="T41" fmla="*/ 1 h 25"/>
                  <a:gd name="T42" fmla="*/ 5 w 74"/>
                  <a:gd name="T43" fmla="*/ 4 h 25"/>
                  <a:gd name="T44" fmla="*/ 3 w 74"/>
                  <a:gd name="T45" fmla="*/ 6 h 25"/>
                  <a:gd name="T46" fmla="*/ 2 w 74"/>
                  <a:gd name="T47" fmla="*/ 9 h 25"/>
                  <a:gd name="T48" fmla="*/ 1 w 74"/>
                  <a:gd name="T49" fmla="*/ 11 h 25"/>
                  <a:gd name="T50" fmla="*/ 2 w 74"/>
                  <a:gd name="T5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5">
                    <a:moveTo>
                      <a:pt x="2" y="12"/>
                    </a:moveTo>
                    <a:cubicBezTo>
                      <a:pt x="5" y="12"/>
                      <a:pt x="18" y="19"/>
                      <a:pt x="18" y="19"/>
                    </a:cubicBezTo>
                    <a:cubicBezTo>
                      <a:pt x="19" y="19"/>
                      <a:pt x="34" y="24"/>
                      <a:pt x="36" y="25"/>
                    </a:cubicBezTo>
                    <a:cubicBezTo>
                      <a:pt x="37" y="25"/>
                      <a:pt x="48" y="25"/>
                      <a:pt x="51" y="25"/>
                    </a:cubicBezTo>
                    <a:cubicBezTo>
                      <a:pt x="54" y="25"/>
                      <a:pt x="55" y="25"/>
                      <a:pt x="57" y="24"/>
                    </a:cubicBezTo>
                    <a:cubicBezTo>
                      <a:pt x="59" y="23"/>
                      <a:pt x="64" y="23"/>
                      <a:pt x="66" y="22"/>
                    </a:cubicBezTo>
                    <a:cubicBezTo>
                      <a:pt x="69" y="22"/>
                      <a:pt x="69" y="21"/>
                      <a:pt x="70" y="19"/>
                    </a:cubicBezTo>
                    <a:cubicBezTo>
                      <a:pt x="70" y="18"/>
                      <a:pt x="70" y="17"/>
                      <a:pt x="72" y="15"/>
                    </a:cubicBezTo>
                    <a:cubicBezTo>
                      <a:pt x="74" y="14"/>
                      <a:pt x="71" y="14"/>
                      <a:pt x="70" y="14"/>
                    </a:cubicBezTo>
                    <a:cubicBezTo>
                      <a:pt x="69" y="14"/>
                      <a:pt x="64" y="14"/>
                      <a:pt x="63" y="14"/>
                    </a:cubicBezTo>
                    <a:cubicBezTo>
                      <a:pt x="62" y="14"/>
                      <a:pt x="62" y="13"/>
                      <a:pt x="62" y="12"/>
                    </a:cubicBezTo>
                    <a:cubicBezTo>
                      <a:pt x="62" y="12"/>
                      <a:pt x="53" y="11"/>
                      <a:pt x="50" y="10"/>
                    </a:cubicBezTo>
                    <a:cubicBezTo>
                      <a:pt x="47" y="10"/>
                      <a:pt x="43" y="12"/>
                      <a:pt x="40" y="12"/>
                    </a:cubicBezTo>
                    <a:cubicBezTo>
                      <a:pt x="36" y="12"/>
                      <a:pt x="36" y="11"/>
                      <a:pt x="37" y="8"/>
                    </a:cubicBezTo>
                    <a:cubicBezTo>
                      <a:pt x="39" y="6"/>
                      <a:pt x="33" y="6"/>
                      <a:pt x="32" y="6"/>
                    </a:cubicBezTo>
                    <a:cubicBezTo>
                      <a:pt x="31" y="7"/>
                      <a:pt x="29" y="6"/>
                      <a:pt x="26" y="6"/>
                    </a:cubicBezTo>
                    <a:cubicBezTo>
                      <a:pt x="24" y="5"/>
                      <a:pt x="19" y="5"/>
                      <a:pt x="17" y="7"/>
                    </a:cubicBezTo>
                    <a:cubicBezTo>
                      <a:pt x="16" y="9"/>
                      <a:pt x="14" y="8"/>
                      <a:pt x="12" y="7"/>
                    </a:cubicBezTo>
                    <a:cubicBezTo>
                      <a:pt x="9" y="7"/>
                      <a:pt x="10" y="5"/>
                      <a:pt x="10" y="5"/>
                    </a:cubicBezTo>
                    <a:cubicBezTo>
                      <a:pt x="10" y="5"/>
                      <a:pt x="10" y="5"/>
                      <a:pt x="10" y="4"/>
                    </a:cubicBezTo>
                    <a:cubicBezTo>
                      <a:pt x="11" y="2"/>
                      <a:pt x="8" y="1"/>
                      <a:pt x="6" y="1"/>
                    </a:cubicBezTo>
                    <a:cubicBezTo>
                      <a:pt x="5" y="0"/>
                      <a:pt x="5" y="2"/>
                      <a:pt x="5" y="4"/>
                    </a:cubicBezTo>
                    <a:cubicBezTo>
                      <a:pt x="5" y="5"/>
                      <a:pt x="4" y="6"/>
                      <a:pt x="3" y="6"/>
                    </a:cubicBezTo>
                    <a:cubicBezTo>
                      <a:pt x="2" y="7"/>
                      <a:pt x="2" y="8"/>
                      <a:pt x="2" y="9"/>
                    </a:cubicBezTo>
                    <a:cubicBezTo>
                      <a:pt x="2" y="10"/>
                      <a:pt x="2" y="10"/>
                      <a:pt x="1" y="11"/>
                    </a:cubicBezTo>
                    <a:cubicBezTo>
                      <a:pt x="0" y="12"/>
                      <a:pt x="2"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636">
                <a:extLst>
                  <a:ext uri="{FF2B5EF4-FFF2-40B4-BE49-F238E27FC236}">
                    <a16:creationId xmlns:a16="http://schemas.microsoft.com/office/drawing/2014/main" id="{B7EBE004-E020-4ED8-A974-CEA65D9AB34A}"/>
                  </a:ext>
                </a:extLst>
              </p:cNvPr>
              <p:cNvSpPr>
                <a:spLocks/>
              </p:cNvSpPr>
              <p:nvPr/>
            </p:nvSpPr>
            <p:spPr bwMode="auto">
              <a:xfrm>
                <a:off x="6551" y="685"/>
                <a:ext cx="21" cy="7"/>
              </a:xfrm>
              <a:custGeom>
                <a:avLst/>
                <a:gdLst>
                  <a:gd name="T0" fmla="*/ 2 w 15"/>
                  <a:gd name="T1" fmla="*/ 5 h 5"/>
                  <a:gd name="T2" fmla="*/ 9 w 15"/>
                  <a:gd name="T3" fmla="*/ 2 h 5"/>
                  <a:gd name="T4" fmla="*/ 14 w 15"/>
                  <a:gd name="T5" fmla="*/ 1 h 5"/>
                  <a:gd name="T6" fmla="*/ 2 w 15"/>
                  <a:gd name="T7" fmla="*/ 3 h 5"/>
                  <a:gd name="T8" fmla="*/ 2 w 15"/>
                  <a:gd name="T9" fmla="*/ 5 h 5"/>
                </a:gdLst>
                <a:ahLst/>
                <a:cxnLst>
                  <a:cxn ang="0">
                    <a:pos x="T0" y="T1"/>
                  </a:cxn>
                  <a:cxn ang="0">
                    <a:pos x="T2" y="T3"/>
                  </a:cxn>
                  <a:cxn ang="0">
                    <a:pos x="T4" y="T5"/>
                  </a:cxn>
                  <a:cxn ang="0">
                    <a:pos x="T6" y="T7"/>
                  </a:cxn>
                  <a:cxn ang="0">
                    <a:pos x="T8" y="T9"/>
                  </a:cxn>
                </a:cxnLst>
                <a:rect l="0" t="0" r="r" b="b"/>
                <a:pathLst>
                  <a:path w="15" h="5">
                    <a:moveTo>
                      <a:pt x="2" y="5"/>
                    </a:moveTo>
                    <a:cubicBezTo>
                      <a:pt x="2" y="5"/>
                      <a:pt x="5" y="4"/>
                      <a:pt x="9" y="2"/>
                    </a:cubicBezTo>
                    <a:cubicBezTo>
                      <a:pt x="14" y="1"/>
                      <a:pt x="15" y="0"/>
                      <a:pt x="14" y="1"/>
                    </a:cubicBezTo>
                    <a:cubicBezTo>
                      <a:pt x="13" y="1"/>
                      <a:pt x="4" y="2"/>
                      <a:pt x="2" y="3"/>
                    </a:cubicBezTo>
                    <a:cubicBezTo>
                      <a:pt x="0" y="4"/>
                      <a:pt x="1" y="5"/>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637">
                <a:extLst>
                  <a:ext uri="{FF2B5EF4-FFF2-40B4-BE49-F238E27FC236}">
                    <a16:creationId xmlns:a16="http://schemas.microsoft.com/office/drawing/2014/main" id="{B475968E-DD7A-46EA-963F-4D21260ACA95}"/>
                  </a:ext>
                </a:extLst>
              </p:cNvPr>
              <p:cNvSpPr>
                <a:spLocks/>
              </p:cNvSpPr>
              <p:nvPr/>
            </p:nvSpPr>
            <p:spPr bwMode="auto">
              <a:xfrm>
                <a:off x="7173" y="895"/>
                <a:ext cx="80" cy="29"/>
              </a:xfrm>
              <a:custGeom>
                <a:avLst/>
                <a:gdLst>
                  <a:gd name="T0" fmla="*/ 2 w 58"/>
                  <a:gd name="T1" fmla="*/ 19 h 21"/>
                  <a:gd name="T2" fmla="*/ 6 w 58"/>
                  <a:gd name="T3" fmla="*/ 20 h 21"/>
                  <a:gd name="T4" fmla="*/ 20 w 58"/>
                  <a:gd name="T5" fmla="*/ 15 h 21"/>
                  <a:gd name="T6" fmla="*/ 26 w 58"/>
                  <a:gd name="T7" fmla="*/ 17 h 21"/>
                  <a:gd name="T8" fmla="*/ 33 w 58"/>
                  <a:gd name="T9" fmla="*/ 17 h 21"/>
                  <a:gd name="T10" fmla="*/ 45 w 58"/>
                  <a:gd name="T11" fmla="*/ 15 h 21"/>
                  <a:gd name="T12" fmla="*/ 57 w 58"/>
                  <a:gd name="T13" fmla="*/ 9 h 21"/>
                  <a:gd name="T14" fmla="*/ 57 w 58"/>
                  <a:gd name="T15" fmla="*/ 8 h 21"/>
                  <a:gd name="T16" fmla="*/ 50 w 58"/>
                  <a:gd name="T17" fmla="*/ 3 h 21"/>
                  <a:gd name="T18" fmla="*/ 47 w 58"/>
                  <a:gd name="T19" fmla="*/ 1 h 21"/>
                  <a:gd name="T20" fmla="*/ 43 w 58"/>
                  <a:gd name="T21" fmla="*/ 0 h 21"/>
                  <a:gd name="T22" fmla="*/ 23 w 58"/>
                  <a:gd name="T23" fmla="*/ 0 h 21"/>
                  <a:gd name="T24" fmla="*/ 18 w 58"/>
                  <a:gd name="T25" fmla="*/ 1 h 21"/>
                  <a:gd name="T26" fmla="*/ 2 w 58"/>
                  <a:gd name="T27" fmla="*/ 10 h 21"/>
                  <a:gd name="T28" fmla="*/ 1 w 58"/>
                  <a:gd name="T29" fmla="*/ 16 h 21"/>
                  <a:gd name="T30" fmla="*/ 2 w 58"/>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21">
                    <a:moveTo>
                      <a:pt x="2" y="19"/>
                    </a:moveTo>
                    <a:cubicBezTo>
                      <a:pt x="2" y="21"/>
                      <a:pt x="6" y="20"/>
                      <a:pt x="6" y="20"/>
                    </a:cubicBezTo>
                    <a:cubicBezTo>
                      <a:pt x="6" y="20"/>
                      <a:pt x="19" y="15"/>
                      <a:pt x="20" y="15"/>
                    </a:cubicBezTo>
                    <a:cubicBezTo>
                      <a:pt x="21" y="14"/>
                      <a:pt x="25" y="16"/>
                      <a:pt x="26" y="17"/>
                    </a:cubicBezTo>
                    <a:cubicBezTo>
                      <a:pt x="28" y="18"/>
                      <a:pt x="31" y="17"/>
                      <a:pt x="33" y="17"/>
                    </a:cubicBezTo>
                    <a:cubicBezTo>
                      <a:pt x="34" y="17"/>
                      <a:pt x="39" y="16"/>
                      <a:pt x="45" y="15"/>
                    </a:cubicBezTo>
                    <a:cubicBezTo>
                      <a:pt x="51" y="14"/>
                      <a:pt x="55" y="11"/>
                      <a:pt x="57" y="9"/>
                    </a:cubicBezTo>
                    <a:cubicBezTo>
                      <a:pt x="58" y="8"/>
                      <a:pt x="57" y="8"/>
                      <a:pt x="57" y="8"/>
                    </a:cubicBezTo>
                    <a:cubicBezTo>
                      <a:pt x="57" y="8"/>
                      <a:pt x="51" y="4"/>
                      <a:pt x="50" y="3"/>
                    </a:cubicBezTo>
                    <a:cubicBezTo>
                      <a:pt x="49" y="2"/>
                      <a:pt x="47" y="1"/>
                      <a:pt x="47" y="1"/>
                    </a:cubicBezTo>
                    <a:cubicBezTo>
                      <a:pt x="46" y="0"/>
                      <a:pt x="44" y="0"/>
                      <a:pt x="43" y="0"/>
                    </a:cubicBezTo>
                    <a:cubicBezTo>
                      <a:pt x="42" y="0"/>
                      <a:pt x="26" y="0"/>
                      <a:pt x="23" y="0"/>
                    </a:cubicBezTo>
                    <a:cubicBezTo>
                      <a:pt x="21" y="0"/>
                      <a:pt x="18" y="1"/>
                      <a:pt x="18" y="1"/>
                    </a:cubicBezTo>
                    <a:cubicBezTo>
                      <a:pt x="18" y="2"/>
                      <a:pt x="4" y="9"/>
                      <a:pt x="2" y="10"/>
                    </a:cubicBezTo>
                    <a:cubicBezTo>
                      <a:pt x="1" y="11"/>
                      <a:pt x="0" y="15"/>
                      <a:pt x="1" y="16"/>
                    </a:cubicBezTo>
                    <a:cubicBezTo>
                      <a:pt x="2" y="17"/>
                      <a:pt x="2" y="17"/>
                      <a:pt x="2"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638">
                <a:extLst>
                  <a:ext uri="{FF2B5EF4-FFF2-40B4-BE49-F238E27FC236}">
                    <a16:creationId xmlns:a16="http://schemas.microsoft.com/office/drawing/2014/main" id="{D4D25565-B620-410D-8177-9D64891F2CB9}"/>
                  </a:ext>
                </a:extLst>
              </p:cNvPr>
              <p:cNvSpPr>
                <a:spLocks/>
              </p:cNvSpPr>
              <p:nvPr/>
            </p:nvSpPr>
            <p:spPr bwMode="auto">
              <a:xfrm>
                <a:off x="7369" y="1164"/>
                <a:ext cx="65" cy="29"/>
              </a:xfrm>
              <a:custGeom>
                <a:avLst/>
                <a:gdLst>
                  <a:gd name="T0" fmla="*/ 46 w 47"/>
                  <a:gd name="T1" fmla="*/ 14 h 21"/>
                  <a:gd name="T2" fmla="*/ 45 w 47"/>
                  <a:gd name="T3" fmla="*/ 12 h 21"/>
                  <a:gd name="T4" fmla="*/ 26 w 47"/>
                  <a:gd name="T5" fmla="*/ 5 h 21"/>
                  <a:gd name="T6" fmla="*/ 16 w 47"/>
                  <a:gd name="T7" fmla="*/ 6 h 21"/>
                  <a:gd name="T8" fmla="*/ 7 w 47"/>
                  <a:gd name="T9" fmla="*/ 5 h 21"/>
                  <a:gd name="T10" fmla="*/ 3 w 47"/>
                  <a:gd name="T11" fmla="*/ 2 h 21"/>
                  <a:gd name="T12" fmla="*/ 1 w 47"/>
                  <a:gd name="T13" fmla="*/ 2 h 21"/>
                  <a:gd name="T14" fmla="*/ 0 w 47"/>
                  <a:gd name="T15" fmla="*/ 6 h 21"/>
                  <a:gd name="T16" fmla="*/ 1 w 47"/>
                  <a:gd name="T17" fmla="*/ 10 h 21"/>
                  <a:gd name="T18" fmla="*/ 6 w 47"/>
                  <a:gd name="T19" fmla="*/ 11 h 21"/>
                  <a:gd name="T20" fmla="*/ 11 w 47"/>
                  <a:gd name="T21" fmla="*/ 10 h 21"/>
                  <a:gd name="T22" fmla="*/ 20 w 47"/>
                  <a:gd name="T23" fmla="*/ 12 h 21"/>
                  <a:gd name="T24" fmla="*/ 14 w 47"/>
                  <a:gd name="T25" fmla="*/ 10 h 21"/>
                  <a:gd name="T26" fmla="*/ 15 w 47"/>
                  <a:gd name="T27" fmla="*/ 9 h 21"/>
                  <a:gd name="T28" fmla="*/ 23 w 47"/>
                  <a:gd name="T29" fmla="*/ 13 h 21"/>
                  <a:gd name="T30" fmla="*/ 24 w 47"/>
                  <a:gd name="T31" fmla="*/ 14 h 21"/>
                  <a:gd name="T32" fmla="*/ 25 w 47"/>
                  <a:gd name="T33" fmla="*/ 15 h 21"/>
                  <a:gd name="T34" fmla="*/ 30 w 47"/>
                  <a:gd name="T35" fmla="*/ 17 h 21"/>
                  <a:gd name="T36" fmla="*/ 31 w 47"/>
                  <a:gd name="T37" fmla="*/ 20 h 21"/>
                  <a:gd name="T38" fmla="*/ 33 w 47"/>
                  <a:gd name="T39" fmla="*/ 20 h 21"/>
                  <a:gd name="T40" fmla="*/ 35 w 47"/>
                  <a:gd name="T41" fmla="*/ 17 h 21"/>
                  <a:gd name="T42" fmla="*/ 41 w 47"/>
                  <a:gd name="T43" fmla="*/ 15 h 21"/>
                  <a:gd name="T44" fmla="*/ 46 w 47"/>
                  <a:gd name="T4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1">
                    <a:moveTo>
                      <a:pt x="46" y="14"/>
                    </a:moveTo>
                    <a:cubicBezTo>
                      <a:pt x="47" y="13"/>
                      <a:pt x="45" y="12"/>
                      <a:pt x="45" y="12"/>
                    </a:cubicBezTo>
                    <a:cubicBezTo>
                      <a:pt x="45" y="12"/>
                      <a:pt x="31" y="6"/>
                      <a:pt x="26" y="5"/>
                    </a:cubicBezTo>
                    <a:cubicBezTo>
                      <a:pt x="21" y="3"/>
                      <a:pt x="17" y="5"/>
                      <a:pt x="16" y="6"/>
                    </a:cubicBezTo>
                    <a:cubicBezTo>
                      <a:pt x="15" y="6"/>
                      <a:pt x="8" y="6"/>
                      <a:pt x="7" y="5"/>
                    </a:cubicBezTo>
                    <a:cubicBezTo>
                      <a:pt x="5" y="5"/>
                      <a:pt x="4" y="5"/>
                      <a:pt x="3" y="2"/>
                    </a:cubicBezTo>
                    <a:cubicBezTo>
                      <a:pt x="1" y="0"/>
                      <a:pt x="1" y="2"/>
                      <a:pt x="1" y="2"/>
                    </a:cubicBezTo>
                    <a:cubicBezTo>
                      <a:pt x="2" y="3"/>
                      <a:pt x="1" y="4"/>
                      <a:pt x="0" y="6"/>
                    </a:cubicBezTo>
                    <a:cubicBezTo>
                      <a:pt x="0" y="7"/>
                      <a:pt x="0" y="8"/>
                      <a:pt x="1" y="10"/>
                    </a:cubicBezTo>
                    <a:cubicBezTo>
                      <a:pt x="2" y="13"/>
                      <a:pt x="5" y="11"/>
                      <a:pt x="6" y="11"/>
                    </a:cubicBezTo>
                    <a:cubicBezTo>
                      <a:pt x="7" y="11"/>
                      <a:pt x="9" y="10"/>
                      <a:pt x="11" y="10"/>
                    </a:cubicBezTo>
                    <a:cubicBezTo>
                      <a:pt x="13" y="10"/>
                      <a:pt x="16" y="11"/>
                      <a:pt x="20" y="12"/>
                    </a:cubicBezTo>
                    <a:cubicBezTo>
                      <a:pt x="23" y="13"/>
                      <a:pt x="16" y="10"/>
                      <a:pt x="14" y="10"/>
                    </a:cubicBezTo>
                    <a:cubicBezTo>
                      <a:pt x="11" y="9"/>
                      <a:pt x="14" y="9"/>
                      <a:pt x="15" y="9"/>
                    </a:cubicBezTo>
                    <a:cubicBezTo>
                      <a:pt x="16" y="9"/>
                      <a:pt x="22" y="12"/>
                      <a:pt x="23" y="13"/>
                    </a:cubicBezTo>
                    <a:cubicBezTo>
                      <a:pt x="23" y="13"/>
                      <a:pt x="24" y="13"/>
                      <a:pt x="24" y="14"/>
                    </a:cubicBezTo>
                    <a:cubicBezTo>
                      <a:pt x="24" y="15"/>
                      <a:pt x="24" y="15"/>
                      <a:pt x="25" y="15"/>
                    </a:cubicBezTo>
                    <a:cubicBezTo>
                      <a:pt x="26" y="15"/>
                      <a:pt x="29" y="17"/>
                      <a:pt x="30" y="17"/>
                    </a:cubicBezTo>
                    <a:cubicBezTo>
                      <a:pt x="31" y="18"/>
                      <a:pt x="32" y="19"/>
                      <a:pt x="31" y="20"/>
                    </a:cubicBezTo>
                    <a:cubicBezTo>
                      <a:pt x="30" y="21"/>
                      <a:pt x="32" y="20"/>
                      <a:pt x="33" y="20"/>
                    </a:cubicBezTo>
                    <a:cubicBezTo>
                      <a:pt x="34" y="20"/>
                      <a:pt x="34" y="19"/>
                      <a:pt x="35" y="17"/>
                    </a:cubicBezTo>
                    <a:cubicBezTo>
                      <a:pt x="37" y="16"/>
                      <a:pt x="39" y="15"/>
                      <a:pt x="41" y="15"/>
                    </a:cubicBezTo>
                    <a:cubicBezTo>
                      <a:pt x="43" y="16"/>
                      <a:pt x="45" y="15"/>
                      <a:pt x="46"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639">
                <a:extLst>
                  <a:ext uri="{FF2B5EF4-FFF2-40B4-BE49-F238E27FC236}">
                    <a16:creationId xmlns:a16="http://schemas.microsoft.com/office/drawing/2014/main" id="{D52D3CC4-5C59-44CF-BFAB-04F6799B3161}"/>
                  </a:ext>
                </a:extLst>
              </p:cNvPr>
              <p:cNvSpPr>
                <a:spLocks/>
              </p:cNvSpPr>
              <p:nvPr/>
            </p:nvSpPr>
            <p:spPr bwMode="auto">
              <a:xfrm>
                <a:off x="6859" y="1307"/>
                <a:ext cx="30" cy="23"/>
              </a:xfrm>
              <a:custGeom>
                <a:avLst/>
                <a:gdLst>
                  <a:gd name="T0" fmla="*/ 20 w 22"/>
                  <a:gd name="T1" fmla="*/ 8 h 17"/>
                  <a:gd name="T2" fmla="*/ 19 w 22"/>
                  <a:gd name="T3" fmla="*/ 2 h 17"/>
                  <a:gd name="T4" fmla="*/ 15 w 22"/>
                  <a:gd name="T5" fmla="*/ 3 h 17"/>
                  <a:gd name="T6" fmla="*/ 9 w 22"/>
                  <a:gd name="T7" fmla="*/ 5 h 17"/>
                  <a:gd name="T8" fmla="*/ 7 w 22"/>
                  <a:gd name="T9" fmla="*/ 6 h 17"/>
                  <a:gd name="T10" fmla="*/ 8 w 22"/>
                  <a:gd name="T11" fmla="*/ 6 h 17"/>
                  <a:gd name="T12" fmla="*/ 5 w 22"/>
                  <a:gd name="T13" fmla="*/ 11 h 17"/>
                  <a:gd name="T14" fmla="*/ 2 w 22"/>
                  <a:gd name="T15" fmla="*/ 15 h 17"/>
                  <a:gd name="T16" fmla="*/ 2 w 22"/>
                  <a:gd name="T17" fmla="*/ 16 h 17"/>
                  <a:gd name="T18" fmla="*/ 4 w 22"/>
                  <a:gd name="T19" fmla="*/ 16 h 17"/>
                  <a:gd name="T20" fmla="*/ 11 w 22"/>
                  <a:gd name="T21" fmla="*/ 13 h 17"/>
                  <a:gd name="T22" fmla="*/ 20 w 22"/>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8"/>
                    </a:moveTo>
                    <a:cubicBezTo>
                      <a:pt x="22" y="7"/>
                      <a:pt x="20" y="3"/>
                      <a:pt x="19" y="2"/>
                    </a:cubicBezTo>
                    <a:cubicBezTo>
                      <a:pt x="18" y="0"/>
                      <a:pt x="16" y="2"/>
                      <a:pt x="15" y="3"/>
                    </a:cubicBezTo>
                    <a:cubicBezTo>
                      <a:pt x="14" y="4"/>
                      <a:pt x="12" y="4"/>
                      <a:pt x="9" y="5"/>
                    </a:cubicBezTo>
                    <a:cubicBezTo>
                      <a:pt x="6" y="5"/>
                      <a:pt x="6" y="6"/>
                      <a:pt x="7" y="6"/>
                    </a:cubicBezTo>
                    <a:cubicBezTo>
                      <a:pt x="7" y="6"/>
                      <a:pt x="9" y="6"/>
                      <a:pt x="8" y="6"/>
                    </a:cubicBezTo>
                    <a:cubicBezTo>
                      <a:pt x="7" y="7"/>
                      <a:pt x="6" y="10"/>
                      <a:pt x="5" y="11"/>
                    </a:cubicBezTo>
                    <a:cubicBezTo>
                      <a:pt x="4" y="13"/>
                      <a:pt x="4" y="14"/>
                      <a:pt x="2" y="15"/>
                    </a:cubicBezTo>
                    <a:cubicBezTo>
                      <a:pt x="0" y="15"/>
                      <a:pt x="2" y="16"/>
                      <a:pt x="2" y="16"/>
                    </a:cubicBezTo>
                    <a:cubicBezTo>
                      <a:pt x="2" y="17"/>
                      <a:pt x="3" y="17"/>
                      <a:pt x="4" y="16"/>
                    </a:cubicBezTo>
                    <a:cubicBezTo>
                      <a:pt x="5" y="16"/>
                      <a:pt x="10" y="13"/>
                      <a:pt x="11" y="13"/>
                    </a:cubicBezTo>
                    <a:cubicBezTo>
                      <a:pt x="12" y="12"/>
                      <a:pt x="18" y="9"/>
                      <a:pt x="20"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640">
                <a:extLst>
                  <a:ext uri="{FF2B5EF4-FFF2-40B4-BE49-F238E27FC236}">
                    <a16:creationId xmlns:a16="http://schemas.microsoft.com/office/drawing/2014/main" id="{3EF8CDF9-280D-44E5-9D83-8399528471E6}"/>
                  </a:ext>
                </a:extLst>
              </p:cNvPr>
              <p:cNvSpPr>
                <a:spLocks/>
              </p:cNvSpPr>
              <p:nvPr/>
            </p:nvSpPr>
            <p:spPr bwMode="auto">
              <a:xfrm>
                <a:off x="6907" y="1421"/>
                <a:ext cx="21" cy="19"/>
              </a:xfrm>
              <a:custGeom>
                <a:avLst/>
                <a:gdLst>
                  <a:gd name="T0" fmla="*/ 12 w 15"/>
                  <a:gd name="T1" fmla="*/ 9 h 14"/>
                  <a:gd name="T2" fmla="*/ 8 w 15"/>
                  <a:gd name="T3" fmla="*/ 2 h 14"/>
                  <a:gd name="T4" fmla="*/ 5 w 15"/>
                  <a:gd name="T5" fmla="*/ 1 h 14"/>
                  <a:gd name="T6" fmla="*/ 3 w 15"/>
                  <a:gd name="T7" fmla="*/ 2 h 14"/>
                  <a:gd name="T8" fmla="*/ 6 w 15"/>
                  <a:gd name="T9" fmla="*/ 6 h 14"/>
                  <a:gd name="T10" fmla="*/ 13 w 15"/>
                  <a:gd name="T11" fmla="*/ 13 h 14"/>
                  <a:gd name="T12" fmla="*/ 15 w 15"/>
                  <a:gd name="T13" fmla="*/ 13 h 14"/>
                  <a:gd name="T14" fmla="*/ 12 w 15"/>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2" y="9"/>
                    </a:moveTo>
                    <a:cubicBezTo>
                      <a:pt x="10" y="8"/>
                      <a:pt x="9" y="4"/>
                      <a:pt x="8" y="2"/>
                    </a:cubicBezTo>
                    <a:cubicBezTo>
                      <a:pt x="8" y="1"/>
                      <a:pt x="9" y="0"/>
                      <a:pt x="5" y="1"/>
                    </a:cubicBezTo>
                    <a:cubicBezTo>
                      <a:pt x="0" y="2"/>
                      <a:pt x="3" y="2"/>
                      <a:pt x="3" y="2"/>
                    </a:cubicBezTo>
                    <a:cubicBezTo>
                      <a:pt x="4" y="2"/>
                      <a:pt x="4" y="3"/>
                      <a:pt x="6" y="6"/>
                    </a:cubicBezTo>
                    <a:cubicBezTo>
                      <a:pt x="7" y="9"/>
                      <a:pt x="12" y="11"/>
                      <a:pt x="13" y="13"/>
                    </a:cubicBezTo>
                    <a:cubicBezTo>
                      <a:pt x="15" y="14"/>
                      <a:pt x="15" y="14"/>
                      <a:pt x="15" y="13"/>
                    </a:cubicBezTo>
                    <a:cubicBezTo>
                      <a:pt x="15" y="12"/>
                      <a:pt x="14" y="10"/>
                      <a:pt x="1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641">
                <a:extLst>
                  <a:ext uri="{FF2B5EF4-FFF2-40B4-BE49-F238E27FC236}">
                    <a16:creationId xmlns:a16="http://schemas.microsoft.com/office/drawing/2014/main" id="{CA7B3268-7EB8-4652-AD28-364B51C5832C}"/>
                  </a:ext>
                </a:extLst>
              </p:cNvPr>
              <p:cNvSpPr>
                <a:spLocks/>
              </p:cNvSpPr>
              <p:nvPr/>
            </p:nvSpPr>
            <p:spPr bwMode="auto">
              <a:xfrm>
                <a:off x="7411" y="1384"/>
                <a:ext cx="7" cy="4"/>
              </a:xfrm>
              <a:custGeom>
                <a:avLst/>
                <a:gdLst>
                  <a:gd name="T0" fmla="*/ 3 w 5"/>
                  <a:gd name="T1" fmla="*/ 1 h 3"/>
                  <a:gd name="T2" fmla="*/ 2 w 5"/>
                  <a:gd name="T3" fmla="*/ 2 h 3"/>
                  <a:gd name="T4" fmla="*/ 4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2" y="2"/>
                    </a:cubicBezTo>
                    <a:cubicBezTo>
                      <a:pt x="2" y="2"/>
                      <a:pt x="3" y="3"/>
                      <a:pt x="4" y="2"/>
                    </a:cubicBezTo>
                    <a:cubicBezTo>
                      <a:pt x="5"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642">
                <a:extLst>
                  <a:ext uri="{FF2B5EF4-FFF2-40B4-BE49-F238E27FC236}">
                    <a16:creationId xmlns:a16="http://schemas.microsoft.com/office/drawing/2014/main" id="{B133D62A-E076-4297-8BAB-CC4ADA23A48A}"/>
                  </a:ext>
                </a:extLst>
              </p:cNvPr>
              <p:cNvSpPr>
                <a:spLocks/>
              </p:cNvSpPr>
              <p:nvPr/>
            </p:nvSpPr>
            <p:spPr bwMode="auto">
              <a:xfrm>
                <a:off x="7398" y="1366"/>
                <a:ext cx="7" cy="5"/>
              </a:xfrm>
              <a:custGeom>
                <a:avLst/>
                <a:gdLst>
                  <a:gd name="T0" fmla="*/ 3 w 5"/>
                  <a:gd name="T1" fmla="*/ 1 h 4"/>
                  <a:gd name="T2" fmla="*/ 1 w 5"/>
                  <a:gd name="T3" fmla="*/ 3 h 4"/>
                  <a:gd name="T4" fmla="*/ 3 w 5"/>
                  <a:gd name="T5" fmla="*/ 2 h 4"/>
                  <a:gd name="T6" fmla="*/ 3 w 5"/>
                  <a:gd name="T7" fmla="*/ 1 h 4"/>
                </a:gdLst>
                <a:ahLst/>
                <a:cxnLst>
                  <a:cxn ang="0">
                    <a:pos x="T0" y="T1"/>
                  </a:cxn>
                  <a:cxn ang="0">
                    <a:pos x="T2" y="T3"/>
                  </a:cxn>
                  <a:cxn ang="0">
                    <a:pos x="T4" y="T5"/>
                  </a:cxn>
                  <a:cxn ang="0">
                    <a:pos x="T6" y="T7"/>
                  </a:cxn>
                </a:cxnLst>
                <a:rect l="0" t="0" r="r" b="b"/>
                <a:pathLst>
                  <a:path w="5" h="4">
                    <a:moveTo>
                      <a:pt x="3" y="1"/>
                    </a:moveTo>
                    <a:cubicBezTo>
                      <a:pt x="2" y="1"/>
                      <a:pt x="0" y="1"/>
                      <a:pt x="1" y="3"/>
                    </a:cubicBezTo>
                    <a:cubicBezTo>
                      <a:pt x="1" y="3"/>
                      <a:pt x="2" y="4"/>
                      <a:pt x="3" y="2"/>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643">
                <a:extLst>
                  <a:ext uri="{FF2B5EF4-FFF2-40B4-BE49-F238E27FC236}">
                    <a16:creationId xmlns:a16="http://schemas.microsoft.com/office/drawing/2014/main" id="{A3965D04-AAD7-4C85-84DE-406BCEE8E048}"/>
                  </a:ext>
                </a:extLst>
              </p:cNvPr>
              <p:cNvSpPr>
                <a:spLocks/>
              </p:cNvSpPr>
              <p:nvPr/>
            </p:nvSpPr>
            <p:spPr bwMode="auto">
              <a:xfrm>
                <a:off x="4217" y="1245"/>
                <a:ext cx="15" cy="8"/>
              </a:xfrm>
              <a:custGeom>
                <a:avLst/>
                <a:gdLst>
                  <a:gd name="T0" fmla="*/ 7 w 11"/>
                  <a:gd name="T1" fmla="*/ 6 h 6"/>
                  <a:gd name="T2" fmla="*/ 5 w 11"/>
                  <a:gd name="T3" fmla="*/ 5 h 6"/>
                  <a:gd name="T4" fmla="*/ 2 w 11"/>
                  <a:gd name="T5" fmla="*/ 5 h 6"/>
                  <a:gd name="T6" fmla="*/ 1 w 11"/>
                  <a:gd name="T7" fmla="*/ 3 h 6"/>
                  <a:gd name="T8" fmla="*/ 8 w 11"/>
                  <a:gd name="T9" fmla="*/ 4 h 6"/>
                  <a:gd name="T10" fmla="*/ 7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7" y="6"/>
                    </a:moveTo>
                    <a:cubicBezTo>
                      <a:pt x="6" y="6"/>
                      <a:pt x="5" y="6"/>
                      <a:pt x="5" y="5"/>
                    </a:cubicBezTo>
                    <a:cubicBezTo>
                      <a:pt x="5" y="4"/>
                      <a:pt x="4" y="5"/>
                      <a:pt x="2" y="5"/>
                    </a:cubicBezTo>
                    <a:cubicBezTo>
                      <a:pt x="0" y="5"/>
                      <a:pt x="1" y="3"/>
                      <a:pt x="1" y="3"/>
                    </a:cubicBezTo>
                    <a:cubicBezTo>
                      <a:pt x="2" y="0"/>
                      <a:pt x="5" y="3"/>
                      <a:pt x="8" y="4"/>
                    </a:cubicBezTo>
                    <a:cubicBezTo>
                      <a:pt x="11" y="5"/>
                      <a:pt x="8" y="6"/>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644">
                <a:extLst>
                  <a:ext uri="{FF2B5EF4-FFF2-40B4-BE49-F238E27FC236}">
                    <a16:creationId xmlns:a16="http://schemas.microsoft.com/office/drawing/2014/main" id="{1DC9D8CC-5114-432D-AF03-DAC304708339}"/>
                  </a:ext>
                </a:extLst>
              </p:cNvPr>
              <p:cNvSpPr>
                <a:spLocks/>
              </p:cNvSpPr>
              <p:nvPr/>
            </p:nvSpPr>
            <p:spPr bwMode="auto">
              <a:xfrm>
                <a:off x="4706" y="935"/>
                <a:ext cx="41" cy="30"/>
              </a:xfrm>
              <a:custGeom>
                <a:avLst/>
                <a:gdLst>
                  <a:gd name="T0" fmla="*/ 19 w 30"/>
                  <a:gd name="T1" fmla="*/ 21 h 22"/>
                  <a:gd name="T2" fmla="*/ 22 w 30"/>
                  <a:gd name="T3" fmla="*/ 21 h 22"/>
                  <a:gd name="T4" fmla="*/ 24 w 30"/>
                  <a:gd name="T5" fmla="*/ 21 h 22"/>
                  <a:gd name="T6" fmla="*/ 28 w 30"/>
                  <a:gd name="T7" fmla="*/ 20 h 22"/>
                  <a:gd name="T8" fmla="*/ 28 w 30"/>
                  <a:gd name="T9" fmla="*/ 15 h 22"/>
                  <a:gd name="T10" fmla="*/ 27 w 30"/>
                  <a:gd name="T11" fmla="*/ 14 h 22"/>
                  <a:gd name="T12" fmla="*/ 10 w 30"/>
                  <a:gd name="T13" fmla="*/ 2 h 22"/>
                  <a:gd name="T14" fmla="*/ 5 w 30"/>
                  <a:gd name="T15" fmla="*/ 1 h 22"/>
                  <a:gd name="T16" fmla="*/ 1 w 30"/>
                  <a:gd name="T17" fmla="*/ 3 h 22"/>
                  <a:gd name="T18" fmla="*/ 1 w 30"/>
                  <a:gd name="T19" fmla="*/ 5 h 22"/>
                  <a:gd name="T20" fmla="*/ 2 w 30"/>
                  <a:gd name="T21" fmla="*/ 7 h 22"/>
                  <a:gd name="T22" fmla="*/ 0 w 30"/>
                  <a:gd name="T23" fmla="*/ 8 h 22"/>
                  <a:gd name="T24" fmla="*/ 7 w 30"/>
                  <a:gd name="T25" fmla="*/ 16 h 22"/>
                  <a:gd name="T26" fmla="*/ 7 w 30"/>
                  <a:gd name="T27" fmla="*/ 15 h 22"/>
                  <a:gd name="T28" fmla="*/ 15 w 30"/>
                  <a:gd name="T29" fmla="*/ 17 h 22"/>
                  <a:gd name="T30" fmla="*/ 16 w 30"/>
                  <a:gd name="T31" fmla="*/ 19 h 22"/>
                  <a:gd name="T32" fmla="*/ 19 w 30"/>
                  <a:gd name="T3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2">
                    <a:moveTo>
                      <a:pt x="19" y="21"/>
                    </a:moveTo>
                    <a:cubicBezTo>
                      <a:pt x="21" y="21"/>
                      <a:pt x="21" y="21"/>
                      <a:pt x="22" y="21"/>
                    </a:cubicBezTo>
                    <a:cubicBezTo>
                      <a:pt x="23" y="20"/>
                      <a:pt x="23" y="20"/>
                      <a:pt x="24" y="21"/>
                    </a:cubicBezTo>
                    <a:cubicBezTo>
                      <a:pt x="26" y="22"/>
                      <a:pt x="26" y="20"/>
                      <a:pt x="28" y="20"/>
                    </a:cubicBezTo>
                    <a:cubicBezTo>
                      <a:pt x="30" y="20"/>
                      <a:pt x="28" y="17"/>
                      <a:pt x="28" y="15"/>
                    </a:cubicBezTo>
                    <a:cubicBezTo>
                      <a:pt x="27" y="14"/>
                      <a:pt x="27" y="14"/>
                      <a:pt x="27" y="14"/>
                    </a:cubicBezTo>
                    <a:cubicBezTo>
                      <a:pt x="27" y="14"/>
                      <a:pt x="12" y="4"/>
                      <a:pt x="10" y="2"/>
                    </a:cubicBezTo>
                    <a:cubicBezTo>
                      <a:pt x="8" y="0"/>
                      <a:pt x="7" y="0"/>
                      <a:pt x="5" y="1"/>
                    </a:cubicBezTo>
                    <a:cubicBezTo>
                      <a:pt x="4" y="1"/>
                      <a:pt x="3" y="2"/>
                      <a:pt x="1" y="3"/>
                    </a:cubicBezTo>
                    <a:cubicBezTo>
                      <a:pt x="0" y="4"/>
                      <a:pt x="0" y="4"/>
                      <a:pt x="1" y="5"/>
                    </a:cubicBezTo>
                    <a:cubicBezTo>
                      <a:pt x="3" y="6"/>
                      <a:pt x="4" y="8"/>
                      <a:pt x="2" y="7"/>
                    </a:cubicBezTo>
                    <a:cubicBezTo>
                      <a:pt x="0" y="6"/>
                      <a:pt x="1" y="7"/>
                      <a:pt x="0" y="8"/>
                    </a:cubicBezTo>
                    <a:cubicBezTo>
                      <a:pt x="0" y="10"/>
                      <a:pt x="5" y="15"/>
                      <a:pt x="7" y="16"/>
                    </a:cubicBezTo>
                    <a:cubicBezTo>
                      <a:pt x="9" y="17"/>
                      <a:pt x="7" y="15"/>
                      <a:pt x="7" y="15"/>
                    </a:cubicBezTo>
                    <a:cubicBezTo>
                      <a:pt x="6" y="13"/>
                      <a:pt x="13" y="17"/>
                      <a:pt x="15" y="17"/>
                    </a:cubicBezTo>
                    <a:cubicBezTo>
                      <a:pt x="16" y="17"/>
                      <a:pt x="16" y="17"/>
                      <a:pt x="16" y="19"/>
                    </a:cubicBezTo>
                    <a:cubicBezTo>
                      <a:pt x="15" y="21"/>
                      <a:pt x="18" y="21"/>
                      <a:pt x="19"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645">
                <a:extLst>
                  <a:ext uri="{FF2B5EF4-FFF2-40B4-BE49-F238E27FC236}">
                    <a16:creationId xmlns:a16="http://schemas.microsoft.com/office/drawing/2014/main" id="{BF238139-59AE-4772-A5B5-103DF7F4CCDF}"/>
                  </a:ext>
                </a:extLst>
              </p:cNvPr>
              <p:cNvSpPr>
                <a:spLocks/>
              </p:cNvSpPr>
              <p:nvPr/>
            </p:nvSpPr>
            <p:spPr bwMode="auto">
              <a:xfrm>
                <a:off x="4494" y="971"/>
                <a:ext cx="44" cy="27"/>
              </a:xfrm>
              <a:custGeom>
                <a:avLst/>
                <a:gdLst>
                  <a:gd name="T0" fmla="*/ 31 w 32"/>
                  <a:gd name="T1" fmla="*/ 10 h 20"/>
                  <a:gd name="T2" fmla="*/ 27 w 32"/>
                  <a:gd name="T3" fmla="*/ 5 h 20"/>
                  <a:gd name="T4" fmla="*/ 16 w 32"/>
                  <a:gd name="T5" fmla="*/ 0 h 20"/>
                  <a:gd name="T6" fmla="*/ 6 w 32"/>
                  <a:gd name="T7" fmla="*/ 2 h 20"/>
                  <a:gd name="T8" fmla="*/ 1 w 32"/>
                  <a:gd name="T9" fmla="*/ 9 h 20"/>
                  <a:gd name="T10" fmla="*/ 0 w 32"/>
                  <a:gd name="T11" fmla="*/ 14 h 20"/>
                  <a:gd name="T12" fmla="*/ 6 w 32"/>
                  <a:gd name="T13" fmla="*/ 19 h 20"/>
                  <a:gd name="T14" fmla="*/ 10 w 32"/>
                  <a:gd name="T15" fmla="*/ 20 h 20"/>
                  <a:gd name="T16" fmla="*/ 25 w 32"/>
                  <a:gd name="T17" fmla="*/ 14 h 20"/>
                  <a:gd name="T18" fmla="*/ 28 w 32"/>
                  <a:gd name="T19" fmla="*/ 10 h 20"/>
                  <a:gd name="T20" fmla="*/ 29 w 32"/>
                  <a:gd name="T21" fmla="*/ 11 h 20"/>
                  <a:gd name="T22" fmla="*/ 31 w 32"/>
                  <a:gd name="T2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31" y="10"/>
                    </a:moveTo>
                    <a:cubicBezTo>
                      <a:pt x="32" y="8"/>
                      <a:pt x="30" y="6"/>
                      <a:pt x="27" y="5"/>
                    </a:cubicBezTo>
                    <a:cubicBezTo>
                      <a:pt x="25" y="4"/>
                      <a:pt x="18" y="1"/>
                      <a:pt x="16" y="0"/>
                    </a:cubicBezTo>
                    <a:cubicBezTo>
                      <a:pt x="14" y="0"/>
                      <a:pt x="10" y="0"/>
                      <a:pt x="6" y="2"/>
                    </a:cubicBezTo>
                    <a:cubicBezTo>
                      <a:pt x="1" y="5"/>
                      <a:pt x="1" y="9"/>
                      <a:pt x="1" y="9"/>
                    </a:cubicBezTo>
                    <a:cubicBezTo>
                      <a:pt x="1" y="9"/>
                      <a:pt x="0" y="10"/>
                      <a:pt x="0" y="14"/>
                    </a:cubicBezTo>
                    <a:cubicBezTo>
                      <a:pt x="1" y="18"/>
                      <a:pt x="5" y="19"/>
                      <a:pt x="6" y="19"/>
                    </a:cubicBezTo>
                    <a:cubicBezTo>
                      <a:pt x="7" y="20"/>
                      <a:pt x="8" y="20"/>
                      <a:pt x="10" y="20"/>
                    </a:cubicBezTo>
                    <a:cubicBezTo>
                      <a:pt x="13" y="19"/>
                      <a:pt x="23" y="15"/>
                      <a:pt x="25" y="14"/>
                    </a:cubicBezTo>
                    <a:cubicBezTo>
                      <a:pt x="26" y="12"/>
                      <a:pt x="27" y="10"/>
                      <a:pt x="28" y="10"/>
                    </a:cubicBezTo>
                    <a:cubicBezTo>
                      <a:pt x="29" y="9"/>
                      <a:pt x="30" y="8"/>
                      <a:pt x="29" y="11"/>
                    </a:cubicBezTo>
                    <a:cubicBezTo>
                      <a:pt x="28" y="14"/>
                      <a:pt x="30" y="12"/>
                      <a:pt x="3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646">
                <a:extLst>
                  <a:ext uri="{FF2B5EF4-FFF2-40B4-BE49-F238E27FC236}">
                    <a16:creationId xmlns:a16="http://schemas.microsoft.com/office/drawing/2014/main" id="{62635F4A-706B-46B6-BAD8-BE311E0B30DF}"/>
                  </a:ext>
                </a:extLst>
              </p:cNvPr>
              <p:cNvSpPr>
                <a:spLocks/>
              </p:cNvSpPr>
              <p:nvPr/>
            </p:nvSpPr>
            <p:spPr bwMode="auto">
              <a:xfrm>
                <a:off x="5249" y="768"/>
                <a:ext cx="16" cy="4"/>
              </a:xfrm>
              <a:custGeom>
                <a:avLst/>
                <a:gdLst>
                  <a:gd name="T0" fmla="*/ 8 w 11"/>
                  <a:gd name="T1" fmla="*/ 2 h 3"/>
                  <a:gd name="T2" fmla="*/ 9 w 11"/>
                  <a:gd name="T3" fmla="*/ 1 h 3"/>
                  <a:gd name="T4" fmla="*/ 4 w 11"/>
                  <a:gd name="T5" fmla="*/ 1 h 3"/>
                  <a:gd name="T6" fmla="*/ 4 w 11"/>
                  <a:gd name="T7" fmla="*/ 2 h 3"/>
                  <a:gd name="T8" fmla="*/ 8 w 11"/>
                  <a:gd name="T9" fmla="*/ 2 h 3"/>
                </a:gdLst>
                <a:ahLst/>
                <a:cxnLst>
                  <a:cxn ang="0">
                    <a:pos x="T0" y="T1"/>
                  </a:cxn>
                  <a:cxn ang="0">
                    <a:pos x="T2" y="T3"/>
                  </a:cxn>
                  <a:cxn ang="0">
                    <a:pos x="T4" y="T5"/>
                  </a:cxn>
                  <a:cxn ang="0">
                    <a:pos x="T6" y="T7"/>
                  </a:cxn>
                  <a:cxn ang="0">
                    <a:pos x="T8" y="T9"/>
                  </a:cxn>
                </a:cxnLst>
                <a:rect l="0" t="0" r="r" b="b"/>
                <a:pathLst>
                  <a:path w="11" h="3">
                    <a:moveTo>
                      <a:pt x="8" y="2"/>
                    </a:moveTo>
                    <a:cubicBezTo>
                      <a:pt x="11" y="2"/>
                      <a:pt x="10" y="1"/>
                      <a:pt x="9" y="1"/>
                    </a:cubicBezTo>
                    <a:cubicBezTo>
                      <a:pt x="8" y="0"/>
                      <a:pt x="8" y="0"/>
                      <a:pt x="4" y="1"/>
                    </a:cubicBezTo>
                    <a:cubicBezTo>
                      <a:pt x="0" y="2"/>
                      <a:pt x="4" y="2"/>
                      <a:pt x="4" y="2"/>
                    </a:cubicBezTo>
                    <a:cubicBezTo>
                      <a:pt x="4" y="2"/>
                      <a:pt x="6"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647">
                <a:extLst>
                  <a:ext uri="{FF2B5EF4-FFF2-40B4-BE49-F238E27FC236}">
                    <a16:creationId xmlns:a16="http://schemas.microsoft.com/office/drawing/2014/main" id="{74336C99-6ECC-4F4A-A2C9-07BC15BF432F}"/>
                  </a:ext>
                </a:extLst>
              </p:cNvPr>
              <p:cNvSpPr>
                <a:spLocks/>
              </p:cNvSpPr>
              <p:nvPr/>
            </p:nvSpPr>
            <p:spPr bwMode="auto">
              <a:xfrm>
                <a:off x="6056" y="802"/>
                <a:ext cx="8" cy="5"/>
              </a:xfrm>
              <a:custGeom>
                <a:avLst/>
                <a:gdLst>
                  <a:gd name="T0" fmla="*/ 2 w 6"/>
                  <a:gd name="T1" fmla="*/ 3 h 4"/>
                  <a:gd name="T2" fmla="*/ 5 w 6"/>
                  <a:gd name="T3" fmla="*/ 3 h 4"/>
                  <a:gd name="T4" fmla="*/ 4 w 6"/>
                  <a:gd name="T5" fmla="*/ 1 h 4"/>
                  <a:gd name="T6" fmla="*/ 2 w 6"/>
                  <a:gd name="T7" fmla="*/ 2 h 4"/>
                  <a:gd name="T8" fmla="*/ 2 w 6"/>
                  <a:gd name="T9" fmla="*/ 3 h 4"/>
                </a:gdLst>
                <a:ahLst/>
                <a:cxnLst>
                  <a:cxn ang="0">
                    <a:pos x="T0" y="T1"/>
                  </a:cxn>
                  <a:cxn ang="0">
                    <a:pos x="T2" y="T3"/>
                  </a:cxn>
                  <a:cxn ang="0">
                    <a:pos x="T4" y="T5"/>
                  </a:cxn>
                  <a:cxn ang="0">
                    <a:pos x="T6" y="T7"/>
                  </a:cxn>
                  <a:cxn ang="0">
                    <a:pos x="T8" y="T9"/>
                  </a:cxn>
                </a:cxnLst>
                <a:rect l="0" t="0" r="r" b="b"/>
                <a:pathLst>
                  <a:path w="6" h="4">
                    <a:moveTo>
                      <a:pt x="2" y="3"/>
                    </a:moveTo>
                    <a:cubicBezTo>
                      <a:pt x="3" y="4"/>
                      <a:pt x="4" y="3"/>
                      <a:pt x="5" y="3"/>
                    </a:cubicBezTo>
                    <a:cubicBezTo>
                      <a:pt x="6" y="2"/>
                      <a:pt x="5" y="1"/>
                      <a:pt x="4" y="1"/>
                    </a:cubicBezTo>
                    <a:cubicBezTo>
                      <a:pt x="4" y="0"/>
                      <a:pt x="3" y="1"/>
                      <a:pt x="2" y="2"/>
                    </a:cubicBezTo>
                    <a:cubicBezTo>
                      <a:pt x="0"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648">
                <a:extLst>
                  <a:ext uri="{FF2B5EF4-FFF2-40B4-BE49-F238E27FC236}">
                    <a16:creationId xmlns:a16="http://schemas.microsoft.com/office/drawing/2014/main" id="{E0FAEC36-0FBA-4C06-AA5D-F319B613F6B8}"/>
                  </a:ext>
                </a:extLst>
              </p:cNvPr>
              <p:cNvSpPr>
                <a:spLocks/>
              </p:cNvSpPr>
              <p:nvPr/>
            </p:nvSpPr>
            <p:spPr bwMode="auto">
              <a:xfrm>
                <a:off x="6313" y="895"/>
                <a:ext cx="31" cy="4"/>
              </a:xfrm>
              <a:custGeom>
                <a:avLst/>
                <a:gdLst>
                  <a:gd name="T0" fmla="*/ 5 w 22"/>
                  <a:gd name="T1" fmla="*/ 2 h 3"/>
                  <a:gd name="T2" fmla="*/ 8 w 22"/>
                  <a:gd name="T3" fmla="*/ 1 h 3"/>
                  <a:gd name="T4" fmla="*/ 13 w 22"/>
                  <a:gd name="T5" fmla="*/ 3 h 3"/>
                  <a:gd name="T6" fmla="*/ 11 w 22"/>
                  <a:gd name="T7" fmla="*/ 0 h 3"/>
                  <a:gd name="T8" fmla="*/ 5 w 22"/>
                  <a:gd name="T9" fmla="*/ 2 h 3"/>
                </a:gdLst>
                <a:ahLst/>
                <a:cxnLst>
                  <a:cxn ang="0">
                    <a:pos x="T0" y="T1"/>
                  </a:cxn>
                  <a:cxn ang="0">
                    <a:pos x="T2" y="T3"/>
                  </a:cxn>
                  <a:cxn ang="0">
                    <a:pos x="T4" y="T5"/>
                  </a:cxn>
                  <a:cxn ang="0">
                    <a:pos x="T6" y="T7"/>
                  </a:cxn>
                  <a:cxn ang="0">
                    <a:pos x="T8" y="T9"/>
                  </a:cxn>
                </a:cxnLst>
                <a:rect l="0" t="0" r="r" b="b"/>
                <a:pathLst>
                  <a:path w="22" h="3">
                    <a:moveTo>
                      <a:pt x="5" y="2"/>
                    </a:moveTo>
                    <a:cubicBezTo>
                      <a:pt x="5" y="2"/>
                      <a:pt x="7" y="2"/>
                      <a:pt x="8" y="1"/>
                    </a:cubicBezTo>
                    <a:cubicBezTo>
                      <a:pt x="9" y="1"/>
                      <a:pt x="11" y="3"/>
                      <a:pt x="13" y="3"/>
                    </a:cubicBezTo>
                    <a:cubicBezTo>
                      <a:pt x="14" y="3"/>
                      <a:pt x="22" y="1"/>
                      <a:pt x="11" y="0"/>
                    </a:cubicBezTo>
                    <a:cubicBezTo>
                      <a:pt x="0" y="0"/>
                      <a:pt x="5"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649">
                <a:extLst>
                  <a:ext uri="{FF2B5EF4-FFF2-40B4-BE49-F238E27FC236}">
                    <a16:creationId xmlns:a16="http://schemas.microsoft.com/office/drawing/2014/main" id="{991B597E-FEF2-4254-8793-F1D9FCCF0B59}"/>
                  </a:ext>
                </a:extLst>
              </p:cNvPr>
              <p:cNvSpPr>
                <a:spLocks/>
              </p:cNvSpPr>
              <p:nvPr/>
            </p:nvSpPr>
            <p:spPr bwMode="auto">
              <a:xfrm>
                <a:off x="6948" y="952"/>
                <a:ext cx="35" cy="16"/>
              </a:xfrm>
              <a:custGeom>
                <a:avLst/>
                <a:gdLst>
                  <a:gd name="T0" fmla="*/ 3 w 25"/>
                  <a:gd name="T1" fmla="*/ 6 h 12"/>
                  <a:gd name="T2" fmla="*/ 9 w 25"/>
                  <a:gd name="T3" fmla="*/ 9 h 12"/>
                  <a:gd name="T4" fmla="*/ 20 w 25"/>
                  <a:gd name="T5" fmla="*/ 12 h 12"/>
                  <a:gd name="T6" fmla="*/ 24 w 25"/>
                  <a:gd name="T7" fmla="*/ 5 h 12"/>
                  <a:gd name="T8" fmla="*/ 20 w 25"/>
                  <a:gd name="T9" fmla="*/ 3 h 12"/>
                  <a:gd name="T10" fmla="*/ 12 w 25"/>
                  <a:gd name="T11" fmla="*/ 1 h 12"/>
                  <a:gd name="T12" fmla="*/ 2 w 25"/>
                  <a:gd name="T13" fmla="*/ 4 h 12"/>
                  <a:gd name="T14" fmla="*/ 3 w 25"/>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2">
                    <a:moveTo>
                      <a:pt x="3" y="6"/>
                    </a:moveTo>
                    <a:cubicBezTo>
                      <a:pt x="5" y="7"/>
                      <a:pt x="5" y="7"/>
                      <a:pt x="9" y="9"/>
                    </a:cubicBezTo>
                    <a:cubicBezTo>
                      <a:pt x="12" y="11"/>
                      <a:pt x="15" y="11"/>
                      <a:pt x="20" y="12"/>
                    </a:cubicBezTo>
                    <a:cubicBezTo>
                      <a:pt x="24" y="12"/>
                      <a:pt x="25" y="7"/>
                      <a:pt x="24" y="5"/>
                    </a:cubicBezTo>
                    <a:cubicBezTo>
                      <a:pt x="24" y="2"/>
                      <a:pt x="22" y="3"/>
                      <a:pt x="20" y="3"/>
                    </a:cubicBezTo>
                    <a:cubicBezTo>
                      <a:pt x="18" y="3"/>
                      <a:pt x="16" y="2"/>
                      <a:pt x="12" y="1"/>
                    </a:cubicBezTo>
                    <a:cubicBezTo>
                      <a:pt x="7" y="0"/>
                      <a:pt x="4" y="2"/>
                      <a:pt x="2" y="4"/>
                    </a:cubicBezTo>
                    <a:cubicBezTo>
                      <a:pt x="0" y="6"/>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650">
                <a:extLst>
                  <a:ext uri="{FF2B5EF4-FFF2-40B4-BE49-F238E27FC236}">
                    <a16:creationId xmlns:a16="http://schemas.microsoft.com/office/drawing/2014/main" id="{1F4E390F-A396-4F09-9A76-2EBBE9337436}"/>
                  </a:ext>
                </a:extLst>
              </p:cNvPr>
              <p:cNvSpPr>
                <a:spLocks/>
              </p:cNvSpPr>
              <p:nvPr/>
            </p:nvSpPr>
            <p:spPr bwMode="auto">
              <a:xfrm>
                <a:off x="6796" y="920"/>
                <a:ext cx="10" cy="4"/>
              </a:xfrm>
              <a:custGeom>
                <a:avLst/>
                <a:gdLst>
                  <a:gd name="T0" fmla="*/ 3 w 7"/>
                  <a:gd name="T1" fmla="*/ 1 h 3"/>
                  <a:gd name="T2" fmla="*/ 4 w 7"/>
                  <a:gd name="T3" fmla="*/ 0 h 3"/>
                  <a:gd name="T4" fmla="*/ 3 w 7"/>
                  <a:gd name="T5" fmla="*/ 1 h 3"/>
                </a:gdLst>
                <a:ahLst/>
                <a:cxnLst>
                  <a:cxn ang="0">
                    <a:pos x="T0" y="T1"/>
                  </a:cxn>
                  <a:cxn ang="0">
                    <a:pos x="T2" y="T3"/>
                  </a:cxn>
                  <a:cxn ang="0">
                    <a:pos x="T4" y="T5"/>
                  </a:cxn>
                </a:cxnLst>
                <a:rect l="0" t="0" r="r" b="b"/>
                <a:pathLst>
                  <a:path w="7" h="3">
                    <a:moveTo>
                      <a:pt x="3" y="1"/>
                    </a:moveTo>
                    <a:cubicBezTo>
                      <a:pt x="7" y="3"/>
                      <a:pt x="7" y="2"/>
                      <a:pt x="4" y="0"/>
                    </a:cubicBezTo>
                    <a:cubicBezTo>
                      <a:pt x="4" y="0"/>
                      <a:pt x="0"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651">
                <a:extLst>
                  <a:ext uri="{FF2B5EF4-FFF2-40B4-BE49-F238E27FC236}">
                    <a16:creationId xmlns:a16="http://schemas.microsoft.com/office/drawing/2014/main" id="{966B4561-948C-47CF-987D-3E5A6CD31F21}"/>
                  </a:ext>
                </a:extLst>
              </p:cNvPr>
              <p:cNvSpPr>
                <a:spLocks/>
              </p:cNvSpPr>
              <p:nvPr/>
            </p:nvSpPr>
            <p:spPr bwMode="auto">
              <a:xfrm>
                <a:off x="6490" y="1710"/>
                <a:ext cx="25" cy="22"/>
              </a:xfrm>
              <a:custGeom>
                <a:avLst/>
                <a:gdLst>
                  <a:gd name="T0" fmla="*/ 15 w 18"/>
                  <a:gd name="T1" fmla="*/ 1 h 16"/>
                  <a:gd name="T2" fmla="*/ 12 w 18"/>
                  <a:gd name="T3" fmla="*/ 0 h 16"/>
                  <a:gd name="T4" fmla="*/ 10 w 18"/>
                  <a:gd name="T5" fmla="*/ 1 h 16"/>
                  <a:gd name="T6" fmla="*/ 1 w 18"/>
                  <a:gd name="T7" fmla="*/ 11 h 16"/>
                  <a:gd name="T8" fmla="*/ 1 w 18"/>
                  <a:gd name="T9" fmla="*/ 15 h 16"/>
                  <a:gd name="T10" fmla="*/ 3 w 18"/>
                  <a:gd name="T11" fmla="*/ 13 h 16"/>
                  <a:gd name="T12" fmla="*/ 5 w 18"/>
                  <a:gd name="T13" fmla="*/ 11 h 16"/>
                  <a:gd name="T14" fmla="*/ 8 w 18"/>
                  <a:gd name="T15" fmla="*/ 6 h 16"/>
                  <a:gd name="T16" fmla="*/ 11 w 18"/>
                  <a:gd name="T17" fmla="*/ 5 h 16"/>
                  <a:gd name="T18" fmla="*/ 15 w 18"/>
                  <a:gd name="T19" fmla="*/ 2 h 16"/>
                  <a:gd name="T20" fmla="*/ 15 w 18"/>
                  <a:gd name="T2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6">
                    <a:moveTo>
                      <a:pt x="15" y="1"/>
                    </a:moveTo>
                    <a:cubicBezTo>
                      <a:pt x="14" y="1"/>
                      <a:pt x="13" y="1"/>
                      <a:pt x="12" y="0"/>
                    </a:cubicBezTo>
                    <a:cubicBezTo>
                      <a:pt x="11" y="0"/>
                      <a:pt x="11" y="0"/>
                      <a:pt x="10" y="1"/>
                    </a:cubicBezTo>
                    <a:cubicBezTo>
                      <a:pt x="9" y="2"/>
                      <a:pt x="3" y="9"/>
                      <a:pt x="1" y="11"/>
                    </a:cubicBezTo>
                    <a:cubicBezTo>
                      <a:pt x="0" y="13"/>
                      <a:pt x="1" y="15"/>
                      <a:pt x="1" y="15"/>
                    </a:cubicBezTo>
                    <a:cubicBezTo>
                      <a:pt x="2" y="16"/>
                      <a:pt x="3" y="15"/>
                      <a:pt x="3" y="13"/>
                    </a:cubicBezTo>
                    <a:cubicBezTo>
                      <a:pt x="3" y="12"/>
                      <a:pt x="3" y="11"/>
                      <a:pt x="5" y="11"/>
                    </a:cubicBezTo>
                    <a:cubicBezTo>
                      <a:pt x="6" y="11"/>
                      <a:pt x="8" y="7"/>
                      <a:pt x="8" y="6"/>
                    </a:cubicBezTo>
                    <a:cubicBezTo>
                      <a:pt x="9" y="6"/>
                      <a:pt x="10" y="6"/>
                      <a:pt x="11" y="5"/>
                    </a:cubicBezTo>
                    <a:cubicBezTo>
                      <a:pt x="12" y="4"/>
                      <a:pt x="13" y="4"/>
                      <a:pt x="15" y="2"/>
                    </a:cubicBezTo>
                    <a:cubicBezTo>
                      <a:pt x="18" y="1"/>
                      <a:pt x="16"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652">
                <a:extLst>
                  <a:ext uri="{FF2B5EF4-FFF2-40B4-BE49-F238E27FC236}">
                    <a16:creationId xmlns:a16="http://schemas.microsoft.com/office/drawing/2014/main" id="{6395CA94-542E-40DB-A842-8C9615D16B46}"/>
                  </a:ext>
                </a:extLst>
              </p:cNvPr>
              <p:cNvSpPr>
                <a:spLocks/>
              </p:cNvSpPr>
              <p:nvPr/>
            </p:nvSpPr>
            <p:spPr bwMode="auto">
              <a:xfrm>
                <a:off x="6515" y="1727"/>
                <a:ext cx="6" cy="3"/>
              </a:xfrm>
              <a:custGeom>
                <a:avLst/>
                <a:gdLst>
                  <a:gd name="T0" fmla="*/ 3 w 4"/>
                  <a:gd name="T1" fmla="*/ 0 h 2"/>
                  <a:gd name="T2" fmla="*/ 0 w 4"/>
                  <a:gd name="T3" fmla="*/ 1 h 2"/>
                  <a:gd name="T4" fmla="*/ 3 w 4"/>
                  <a:gd name="T5" fmla="*/ 0 h 2"/>
                </a:gdLst>
                <a:ahLst/>
                <a:cxnLst>
                  <a:cxn ang="0">
                    <a:pos x="T0" y="T1"/>
                  </a:cxn>
                  <a:cxn ang="0">
                    <a:pos x="T2" y="T3"/>
                  </a:cxn>
                  <a:cxn ang="0">
                    <a:pos x="T4" y="T5"/>
                  </a:cxn>
                </a:cxnLst>
                <a:rect l="0" t="0" r="r" b="b"/>
                <a:pathLst>
                  <a:path w="4" h="2">
                    <a:moveTo>
                      <a:pt x="3" y="0"/>
                    </a:moveTo>
                    <a:cubicBezTo>
                      <a:pt x="2" y="0"/>
                      <a:pt x="0" y="1"/>
                      <a:pt x="0" y="1"/>
                    </a:cubicBezTo>
                    <a:cubicBezTo>
                      <a:pt x="1"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653">
                <a:extLst>
                  <a:ext uri="{FF2B5EF4-FFF2-40B4-BE49-F238E27FC236}">
                    <a16:creationId xmlns:a16="http://schemas.microsoft.com/office/drawing/2014/main" id="{DCA9A714-EB80-45B1-8F69-332AFEF79CFC}"/>
                  </a:ext>
                </a:extLst>
              </p:cNvPr>
              <p:cNvSpPr>
                <a:spLocks/>
              </p:cNvSpPr>
              <p:nvPr/>
            </p:nvSpPr>
            <p:spPr bwMode="auto">
              <a:xfrm>
                <a:off x="6520" y="1686"/>
                <a:ext cx="41" cy="27"/>
              </a:xfrm>
              <a:custGeom>
                <a:avLst/>
                <a:gdLst>
                  <a:gd name="T0" fmla="*/ 28 w 30"/>
                  <a:gd name="T1" fmla="*/ 1 h 20"/>
                  <a:gd name="T2" fmla="*/ 21 w 30"/>
                  <a:gd name="T3" fmla="*/ 4 h 20"/>
                  <a:gd name="T4" fmla="*/ 17 w 30"/>
                  <a:gd name="T5" fmla="*/ 2 h 20"/>
                  <a:gd name="T6" fmla="*/ 14 w 30"/>
                  <a:gd name="T7" fmla="*/ 5 h 20"/>
                  <a:gd name="T8" fmla="*/ 5 w 30"/>
                  <a:gd name="T9" fmla="*/ 12 h 20"/>
                  <a:gd name="T10" fmla="*/ 3 w 30"/>
                  <a:gd name="T11" fmla="*/ 16 h 20"/>
                  <a:gd name="T12" fmla="*/ 1 w 30"/>
                  <a:gd name="T13" fmla="*/ 20 h 20"/>
                  <a:gd name="T14" fmla="*/ 2 w 30"/>
                  <a:gd name="T15" fmla="*/ 19 h 20"/>
                  <a:gd name="T16" fmla="*/ 5 w 30"/>
                  <a:gd name="T17" fmla="*/ 18 h 20"/>
                  <a:gd name="T18" fmla="*/ 7 w 30"/>
                  <a:gd name="T19" fmla="*/ 16 h 20"/>
                  <a:gd name="T20" fmla="*/ 10 w 30"/>
                  <a:gd name="T21" fmla="*/ 13 h 20"/>
                  <a:gd name="T22" fmla="*/ 12 w 30"/>
                  <a:gd name="T23" fmla="*/ 11 h 20"/>
                  <a:gd name="T24" fmla="*/ 14 w 30"/>
                  <a:gd name="T25" fmla="*/ 10 h 20"/>
                  <a:gd name="T26" fmla="*/ 19 w 30"/>
                  <a:gd name="T27" fmla="*/ 7 h 20"/>
                  <a:gd name="T28" fmla="*/ 28 w 30"/>
                  <a:gd name="T29" fmla="*/ 3 h 20"/>
                  <a:gd name="T30" fmla="*/ 29 w 30"/>
                  <a:gd name="T31" fmla="*/ 1 h 20"/>
                  <a:gd name="T32" fmla="*/ 28 w 30"/>
                  <a:gd name="T3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0">
                    <a:moveTo>
                      <a:pt x="28" y="1"/>
                    </a:moveTo>
                    <a:cubicBezTo>
                      <a:pt x="27" y="1"/>
                      <a:pt x="23" y="4"/>
                      <a:pt x="21" y="4"/>
                    </a:cubicBezTo>
                    <a:cubicBezTo>
                      <a:pt x="20" y="5"/>
                      <a:pt x="18" y="4"/>
                      <a:pt x="17" y="2"/>
                    </a:cubicBezTo>
                    <a:cubicBezTo>
                      <a:pt x="16" y="1"/>
                      <a:pt x="15" y="4"/>
                      <a:pt x="14" y="5"/>
                    </a:cubicBezTo>
                    <a:cubicBezTo>
                      <a:pt x="13" y="6"/>
                      <a:pt x="7" y="11"/>
                      <a:pt x="5" y="12"/>
                    </a:cubicBezTo>
                    <a:cubicBezTo>
                      <a:pt x="4" y="13"/>
                      <a:pt x="5" y="14"/>
                      <a:pt x="3" y="16"/>
                    </a:cubicBezTo>
                    <a:cubicBezTo>
                      <a:pt x="0" y="17"/>
                      <a:pt x="1" y="20"/>
                      <a:pt x="1" y="20"/>
                    </a:cubicBezTo>
                    <a:cubicBezTo>
                      <a:pt x="1" y="20"/>
                      <a:pt x="2" y="20"/>
                      <a:pt x="2" y="19"/>
                    </a:cubicBezTo>
                    <a:cubicBezTo>
                      <a:pt x="2" y="18"/>
                      <a:pt x="3" y="18"/>
                      <a:pt x="5" y="18"/>
                    </a:cubicBezTo>
                    <a:cubicBezTo>
                      <a:pt x="6" y="18"/>
                      <a:pt x="7" y="17"/>
                      <a:pt x="7" y="16"/>
                    </a:cubicBezTo>
                    <a:cubicBezTo>
                      <a:pt x="7" y="15"/>
                      <a:pt x="8" y="14"/>
                      <a:pt x="10" y="13"/>
                    </a:cubicBezTo>
                    <a:cubicBezTo>
                      <a:pt x="11" y="13"/>
                      <a:pt x="12" y="12"/>
                      <a:pt x="12" y="11"/>
                    </a:cubicBezTo>
                    <a:cubicBezTo>
                      <a:pt x="12" y="10"/>
                      <a:pt x="13" y="9"/>
                      <a:pt x="14" y="10"/>
                    </a:cubicBezTo>
                    <a:cubicBezTo>
                      <a:pt x="16" y="10"/>
                      <a:pt x="17" y="8"/>
                      <a:pt x="19" y="7"/>
                    </a:cubicBezTo>
                    <a:cubicBezTo>
                      <a:pt x="21" y="5"/>
                      <a:pt x="26" y="4"/>
                      <a:pt x="28" y="3"/>
                    </a:cubicBezTo>
                    <a:cubicBezTo>
                      <a:pt x="30" y="3"/>
                      <a:pt x="30" y="2"/>
                      <a:pt x="29" y="1"/>
                    </a:cubicBezTo>
                    <a:cubicBezTo>
                      <a:pt x="29" y="0"/>
                      <a:pt x="29" y="0"/>
                      <a:pt x="2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654">
                <a:extLst>
                  <a:ext uri="{FF2B5EF4-FFF2-40B4-BE49-F238E27FC236}">
                    <a16:creationId xmlns:a16="http://schemas.microsoft.com/office/drawing/2014/main" id="{CCD8BC1E-F9CD-4EC0-9EDB-5D2F584F42FD}"/>
                  </a:ext>
                </a:extLst>
              </p:cNvPr>
              <p:cNvSpPr>
                <a:spLocks/>
              </p:cNvSpPr>
              <p:nvPr/>
            </p:nvSpPr>
            <p:spPr bwMode="auto">
              <a:xfrm>
                <a:off x="6573" y="1668"/>
                <a:ext cx="23" cy="16"/>
              </a:xfrm>
              <a:custGeom>
                <a:avLst/>
                <a:gdLst>
                  <a:gd name="T0" fmla="*/ 15 w 16"/>
                  <a:gd name="T1" fmla="*/ 0 h 12"/>
                  <a:gd name="T2" fmla="*/ 12 w 16"/>
                  <a:gd name="T3" fmla="*/ 0 h 12"/>
                  <a:gd name="T4" fmla="*/ 9 w 16"/>
                  <a:gd name="T5" fmla="*/ 2 h 12"/>
                  <a:gd name="T6" fmla="*/ 2 w 16"/>
                  <a:gd name="T7" fmla="*/ 10 h 12"/>
                  <a:gd name="T8" fmla="*/ 1 w 16"/>
                  <a:gd name="T9" fmla="*/ 11 h 12"/>
                  <a:gd name="T10" fmla="*/ 5 w 16"/>
                  <a:gd name="T11" fmla="*/ 9 h 12"/>
                  <a:gd name="T12" fmla="*/ 15 w 16"/>
                  <a:gd name="T13" fmla="*/ 1 h 12"/>
                  <a:gd name="T14" fmla="*/ 15 w 1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5" y="0"/>
                    </a:moveTo>
                    <a:cubicBezTo>
                      <a:pt x="14" y="0"/>
                      <a:pt x="13" y="0"/>
                      <a:pt x="12" y="0"/>
                    </a:cubicBezTo>
                    <a:cubicBezTo>
                      <a:pt x="12" y="1"/>
                      <a:pt x="10" y="2"/>
                      <a:pt x="9" y="2"/>
                    </a:cubicBezTo>
                    <a:cubicBezTo>
                      <a:pt x="8" y="2"/>
                      <a:pt x="3" y="8"/>
                      <a:pt x="2" y="10"/>
                    </a:cubicBezTo>
                    <a:cubicBezTo>
                      <a:pt x="0" y="12"/>
                      <a:pt x="1" y="11"/>
                      <a:pt x="1" y="11"/>
                    </a:cubicBezTo>
                    <a:cubicBezTo>
                      <a:pt x="2" y="10"/>
                      <a:pt x="4" y="10"/>
                      <a:pt x="5" y="9"/>
                    </a:cubicBezTo>
                    <a:cubicBezTo>
                      <a:pt x="7" y="8"/>
                      <a:pt x="13" y="3"/>
                      <a:pt x="15" y="1"/>
                    </a:cubicBezTo>
                    <a:cubicBezTo>
                      <a:pt x="16" y="0"/>
                      <a:pt x="16" y="0"/>
                      <a:pt x="1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655">
                <a:extLst>
                  <a:ext uri="{FF2B5EF4-FFF2-40B4-BE49-F238E27FC236}">
                    <a16:creationId xmlns:a16="http://schemas.microsoft.com/office/drawing/2014/main" id="{4F5C3C95-7046-429C-BA58-A6F6393E460C}"/>
                  </a:ext>
                </a:extLst>
              </p:cNvPr>
              <p:cNvSpPr>
                <a:spLocks/>
              </p:cNvSpPr>
              <p:nvPr/>
            </p:nvSpPr>
            <p:spPr bwMode="auto">
              <a:xfrm>
                <a:off x="6622" y="1642"/>
                <a:ext cx="11" cy="11"/>
              </a:xfrm>
              <a:custGeom>
                <a:avLst/>
                <a:gdLst>
                  <a:gd name="T0" fmla="*/ 4 w 8"/>
                  <a:gd name="T1" fmla="*/ 3 h 8"/>
                  <a:gd name="T2" fmla="*/ 0 w 8"/>
                  <a:gd name="T3" fmla="*/ 8 h 8"/>
                  <a:gd name="T4" fmla="*/ 4 w 8"/>
                  <a:gd name="T5" fmla="*/ 3 h 8"/>
                </a:gdLst>
                <a:ahLst/>
                <a:cxnLst>
                  <a:cxn ang="0">
                    <a:pos x="T0" y="T1"/>
                  </a:cxn>
                  <a:cxn ang="0">
                    <a:pos x="T2" y="T3"/>
                  </a:cxn>
                  <a:cxn ang="0">
                    <a:pos x="T4" y="T5"/>
                  </a:cxn>
                </a:cxnLst>
                <a:rect l="0" t="0" r="r" b="b"/>
                <a:pathLst>
                  <a:path w="8" h="8">
                    <a:moveTo>
                      <a:pt x="4" y="3"/>
                    </a:moveTo>
                    <a:cubicBezTo>
                      <a:pt x="0" y="6"/>
                      <a:pt x="0" y="8"/>
                      <a:pt x="0" y="8"/>
                    </a:cubicBezTo>
                    <a:cubicBezTo>
                      <a:pt x="2" y="8"/>
                      <a:pt x="8"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656">
                <a:extLst>
                  <a:ext uri="{FF2B5EF4-FFF2-40B4-BE49-F238E27FC236}">
                    <a16:creationId xmlns:a16="http://schemas.microsoft.com/office/drawing/2014/main" id="{D8912298-E0AA-43EF-ADCD-57C7104CAC56}"/>
                  </a:ext>
                </a:extLst>
              </p:cNvPr>
              <p:cNvSpPr>
                <a:spLocks/>
              </p:cNvSpPr>
              <p:nvPr/>
            </p:nvSpPr>
            <p:spPr bwMode="auto">
              <a:xfrm>
                <a:off x="6634" y="1638"/>
                <a:ext cx="3" cy="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0"/>
                      <a:pt x="1" y="1"/>
                    </a:cubicBezTo>
                    <a:cubicBezTo>
                      <a:pt x="1"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657">
                <a:extLst>
                  <a:ext uri="{FF2B5EF4-FFF2-40B4-BE49-F238E27FC236}">
                    <a16:creationId xmlns:a16="http://schemas.microsoft.com/office/drawing/2014/main" id="{58E504ED-AC96-4D2E-B012-122C9BFBE38C}"/>
                  </a:ext>
                </a:extLst>
              </p:cNvPr>
              <p:cNvSpPr>
                <a:spLocks/>
              </p:cNvSpPr>
              <p:nvPr/>
            </p:nvSpPr>
            <p:spPr bwMode="auto">
              <a:xfrm>
                <a:off x="6647" y="162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658">
                <a:extLst>
                  <a:ext uri="{FF2B5EF4-FFF2-40B4-BE49-F238E27FC236}">
                    <a16:creationId xmlns:a16="http://schemas.microsoft.com/office/drawing/2014/main" id="{C87F6586-9C13-41F6-8C31-2A41AC9EDE31}"/>
                  </a:ext>
                </a:extLst>
              </p:cNvPr>
              <p:cNvSpPr>
                <a:spLocks/>
              </p:cNvSpPr>
              <p:nvPr/>
            </p:nvSpPr>
            <p:spPr bwMode="auto">
              <a:xfrm>
                <a:off x="6668" y="1597"/>
                <a:ext cx="4" cy="5"/>
              </a:xfrm>
              <a:custGeom>
                <a:avLst/>
                <a:gdLst>
                  <a:gd name="T0" fmla="*/ 3 w 3"/>
                  <a:gd name="T1" fmla="*/ 1 h 4"/>
                  <a:gd name="T2" fmla="*/ 0 w 3"/>
                  <a:gd name="T3" fmla="*/ 4 h 4"/>
                  <a:gd name="T4" fmla="*/ 3 w 3"/>
                  <a:gd name="T5" fmla="*/ 1 h 4"/>
                </a:gdLst>
                <a:ahLst/>
                <a:cxnLst>
                  <a:cxn ang="0">
                    <a:pos x="T0" y="T1"/>
                  </a:cxn>
                  <a:cxn ang="0">
                    <a:pos x="T2" y="T3"/>
                  </a:cxn>
                  <a:cxn ang="0">
                    <a:pos x="T4" y="T5"/>
                  </a:cxn>
                </a:cxnLst>
                <a:rect l="0" t="0" r="r" b="b"/>
                <a:pathLst>
                  <a:path w="3" h="4">
                    <a:moveTo>
                      <a:pt x="3" y="1"/>
                    </a:moveTo>
                    <a:cubicBezTo>
                      <a:pt x="2" y="0"/>
                      <a:pt x="0" y="3"/>
                      <a:pt x="0" y="4"/>
                    </a:cubicBezTo>
                    <a:cubicBezTo>
                      <a:pt x="0" y="4"/>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659">
                <a:extLst>
                  <a:ext uri="{FF2B5EF4-FFF2-40B4-BE49-F238E27FC236}">
                    <a16:creationId xmlns:a16="http://schemas.microsoft.com/office/drawing/2014/main" id="{3511E575-90F8-45F1-B2CE-36E637BC0459}"/>
                  </a:ext>
                </a:extLst>
              </p:cNvPr>
              <p:cNvSpPr>
                <a:spLocks/>
              </p:cNvSpPr>
              <p:nvPr/>
            </p:nvSpPr>
            <p:spPr bwMode="auto">
              <a:xfrm>
                <a:off x="6677" y="1576"/>
                <a:ext cx="9" cy="12"/>
              </a:xfrm>
              <a:custGeom>
                <a:avLst/>
                <a:gdLst>
                  <a:gd name="T0" fmla="*/ 5 w 6"/>
                  <a:gd name="T1" fmla="*/ 5 h 9"/>
                  <a:gd name="T2" fmla="*/ 4 w 6"/>
                  <a:gd name="T3" fmla="*/ 2 h 9"/>
                  <a:gd name="T4" fmla="*/ 2 w 6"/>
                  <a:gd name="T5" fmla="*/ 8 h 9"/>
                  <a:gd name="T6" fmla="*/ 5 w 6"/>
                  <a:gd name="T7" fmla="*/ 5 h 9"/>
                </a:gdLst>
                <a:ahLst/>
                <a:cxnLst>
                  <a:cxn ang="0">
                    <a:pos x="T0" y="T1"/>
                  </a:cxn>
                  <a:cxn ang="0">
                    <a:pos x="T2" y="T3"/>
                  </a:cxn>
                  <a:cxn ang="0">
                    <a:pos x="T4" y="T5"/>
                  </a:cxn>
                  <a:cxn ang="0">
                    <a:pos x="T6" y="T7"/>
                  </a:cxn>
                </a:cxnLst>
                <a:rect l="0" t="0" r="r" b="b"/>
                <a:pathLst>
                  <a:path w="6" h="9">
                    <a:moveTo>
                      <a:pt x="5" y="5"/>
                    </a:moveTo>
                    <a:cubicBezTo>
                      <a:pt x="5" y="2"/>
                      <a:pt x="6" y="0"/>
                      <a:pt x="4" y="2"/>
                    </a:cubicBezTo>
                    <a:cubicBezTo>
                      <a:pt x="3" y="4"/>
                      <a:pt x="0" y="8"/>
                      <a:pt x="2" y="8"/>
                    </a:cubicBezTo>
                    <a:cubicBezTo>
                      <a:pt x="2" y="8"/>
                      <a:pt x="5" y="9"/>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660">
                <a:extLst>
                  <a:ext uri="{FF2B5EF4-FFF2-40B4-BE49-F238E27FC236}">
                    <a16:creationId xmlns:a16="http://schemas.microsoft.com/office/drawing/2014/main" id="{9F4C4B94-E1EC-42A9-9A17-93109F0B5478}"/>
                  </a:ext>
                </a:extLst>
              </p:cNvPr>
              <p:cNvSpPr>
                <a:spLocks/>
              </p:cNvSpPr>
              <p:nvPr/>
            </p:nvSpPr>
            <p:spPr bwMode="auto">
              <a:xfrm>
                <a:off x="6691" y="1546"/>
                <a:ext cx="22" cy="24"/>
              </a:xfrm>
              <a:custGeom>
                <a:avLst/>
                <a:gdLst>
                  <a:gd name="T0" fmla="*/ 11 w 16"/>
                  <a:gd name="T1" fmla="*/ 3 h 18"/>
                  <a:gd name="T2" fmla="*/ 8 w 16"/>
                  <a:gd name="T3" fmla="*/ 8 h 18"/>
                  <a:gd name="T4" fmla="*/ 4 w 16"/>
                  <a:gd name="T5" fmla="*/ 11 h 18"/>
                  <a:gd name="T6" fmla="*/ 1 w 16"/>
                  <a:gd name="T7" fmla="*/ 11 h 18"/>
                  <a:gd name="T8" fmla="*/ 1 w 16"/>
                  <a:gd name="T9" fmla="*/ 13 h 18"/>
                  <a:gd name="T10" fmla="*/ 1 w 16"/>
                  <a:gd name="T11" fmla="*/ 15 h 18"/>
                  <a:gd name="T12" fmla="*/ 2 w 16"/>
                  <a:gd name="T13" fmla="*/ 16 h 18"/>
                  <a:gd name="T14" fmla="*/ 5 w 16"/>
                  <a:gd name="T15" fmla="*/ 15 h 18"/>
                  <a:gd name="T16" fmla="*/ 10 w 16"/>
                  <a:gd name="T17" fmla="*/ 11 h 18"/>
                  <a:gd name="T18" fmla="*/ 15 w 16"/>
                  <a:gd name="T19" fmla="*/ 4 h 18"/>
                  <a:gd name="T20" fmla="*/ 11 w 16"/>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1" y="3"/>
                    </a:moveTo>
                    <a:cubicBezTo>
                      <a:pt x="10" y="5"/>
                      <a:pt x="10" y="7"/>
                      <a:pt x="8" y="8"/>
                    </a:cubicBezTo>
                    <a:cubicBezTo>
                      <a:pt x="5" y="10"/>
                      <a:pt x="5" y="9"/>
                      <a:pt x="4" y="11"/>
                    </a:cubicBezTo>
                    <a:cubicBezTo>
                      <a:pt x="2" y="12"/>
                      <a:pt x="1" y="11"/>
                      <a:pt x="1" y="11"/>
                    </a:cubicBezTo>
                    <a:cubicBezTo>
                      <a:pt x="1" y="11"/>
                      <a:pt x="0" y="12"/>
                      <a:pt x="1" y="13"/>
                    </a:cubicBezTo>
                    <a:cubicBezTo>
                      <a:pt x="2" y="14"/>
                      <a:pt x="1" y="15"/>
                      <a:pt x="1" y="15"/>
                    </a:cubicBezTo>
                    <a:cubicBezTo>
                      <a:pt x="1" y="15"/>
                      <a:pt x="1" y="16"/>
                      <a:pt x="2" y="16"/>
                    </a:cubicBezTo>
                    <a:cubicBezTo>
                      <a:pt x="2" y="16"/>
                      <a:pt x="3" y="18"/>
                      <a:pt x="5" y="15"/>
                    </a:cubicBezTo>
                    <a:cubicBezTo>
                      <a:pt x="7" y="13"/>
                      <a:pt x="9" y="12"/>
                      <a:pt x="10" y="11"/>
                    </a:cubicBezTo>
                    <a:cubicBezTo>
                      <a:pt x="11" y="10"/>
                      <a:pt x="16" y="6"/>
                      <a:pt x="15" y="4"/>
                    </a:cubicBezTo>
                    <a:cubicBezTo>
                      <a:pt x="14" y="1"/>
                      <a:pt x="12" y="0"/>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661">
                <a:extLst>
                  <a:ext uri="{FF2B5EF4-FFF2-40B4-BE49-F238E27FC236}">
                    <a16:creationId xmlns:a16="http://schemas.microsoft.com/office/drawing/2014/main" id="{DED74419-CD91-4F19-851E-3754516AA27B}"/>
                  </a:ext>
                </a:extLst>
              </p:cNvPr>
              <p:cNvSpPr>
                <a:spLocks/>
              </p:cNvSpPr>
              <p:nvPr/>
            </p:nvSpPr>
            <p:spPr bwMode="auto">
              <a:xfrm>
                <a:off x="6413" y="1447"/>
                <a:ext cx="64" cy="230"/>
              </a:xfrm>
              <a:custGeom>
                <a:avLst/>
                <a:gdLst>
                  <a:gd name="T0" fmla="*/ 2 w 46"/>
                  <a:gd name="T1" fmla="*/ 55 h 168"/>
                  <a:gd name="T2" fmla="*/ 7 w 46"/>
                  <a:gd name="T3" fmla="*/ 78 h 168"/>
                  <a:gd name="T4" fmla="*/ 4 w 46"/>
                  <a:gd name="T5" fmla="*/ 115 h 168"/>
                  <a:gd name="T6" fmla="*/ 6 w 46"/>
                  <a:gd name="T7" fmla="*/ 132 h 168"/>
                  <a:gd name="T8" fmla="*/ 5 w 46"/>
                  <a:gd name="T9" fmla="*/ 150 h 168"/>
                  <a:gd name="T10" fmla="*/ 7 w 46"/>
                  <a:gd name="T11" fmla="*/ 165 h 168"/>
                  <a:gd name="T12" fmla="*/ 16 w 46"/>
                  <a:gd name="T13" fmla="*/ 151 h 168"/>
                  <a:gd name="T14" fmla="*/ 26 w 46"/>
                  <a:gd name="T15" fmla="*/ 155 h 168"/>
                  <a:gd name="T16" fmla="*/ 27 w 46"/>
                  <a:gd name="T17" fmla="*/ 163 h 168"/>
                  <a:gd name="T18" fmla="*/ 29 w 46"/>
                  <a:gd name="T19" fmla="*/ 157 h 168"/>
                  <a:gd name="T20" fmla="*/ 25 w 46"/>
                  <a:gd name="T21" fmla="*/ 149 h 168"/>
                  <a:gd name="T22" fmla="*/ 25 w 46"/>
                  <a:gd name="T23" fmla="*/ 151 h 168"/>
                  <a:gd name="T24" fmla="*/ 21 w 46"/>
                  <a:gd name="T25" fmla="*/ 144 h 168"/>
                  <a:gd name="T26" fmla="*/ 14 w 46"/>
                  <a:gd name="T27" fmla="*/ 126 h 168"/>
                  <a:gd name="T28" fmla="*/ 27 w 46"/>
                  <a:gd name="T29" fmla="*/ 102 h 168"/>
                  <a:gd name="T30" fmla="*/ 41 w 46"/>
                  <a:gd name="T31" fmla="*/ 108 h 168"/>
                  <a:gd name="T32" fmla="*/ 46 w 46"/>
                  <a:gd name="T33" fmla="*/ 112 h 168"/>
                  <a:gd name="T34" fmla="*/ 40 w 46"/>
                  <a:gd name="T35" fmla="*/ 104 h 168"/>
                  <a:gd name="T36" fmla="*/ 38 w 46"/>
                  <a:gd name="T37" fmla="*/ 96 h 168"/>
                  <a:gd name="T38" fmla="*/ 27 w 46"/>
                  <a:gd name="T39" fmla="*/ 63 h 168"/>
                  <a:gd name="T40" fmla="*/ 26 w 46"/>
                  <a:gd name="T41" fmla="*/ 57 h 168"/>
                  <a:gd name="T42" fmla="*/ 24 w 46"/>
                  <a:gd name="T43" fmla="*/ 59 h 168"/>
                  <a:gd name="T44" fmla="*/ 22 w 46"/>
                  <a:gd name="T45" fmla="*/ 47 h 168"/>
                  <a:gd name="T46" fmla="*/ 24 w 46"/>
                  <a:gd name="T47" fmla="*/ 37 h 168"/>
                  <a:gd name="T48" fmla="*/ 22 w 46"/>
                  <a:gd name="T49" fmla="*/ 22 h 168"/>
                  <a:gd name="T50" fmla="*/ 23 w 46"/>
                  <a:gd name="T51" fmla="*/ 25 h 168"/>
                  <a:gd name="T52" fmla="*/ 24 w 46"/>
                  <a:gd name="T53" fmla="*/ 24 h 168"/>
                  <a:gd name="T54" fmla="*/ 19 w 46"/>
                  <a:gd name="T55" fmla="*/ 10 h 168"/>
                  <a:gd name="T56" fmla="*/ 16 w 46"/>
                  <a:gd name="T57" fmla="*/ 2 h 168"/>
                  <a:gd name="T58" fmla="*/ 13 w 46"/>
                  <a:gd name="T59" fmla="*/ 3 h 168"/>
                  <a:gd name="T60" fmla="*/ 16 w 46"/>
                  <a:gd name="T61" fmla="*/ 11 h 168"/>
                  <a:gd name="T62" fmla="*/ 16 w 46"/>
                  <a:gd name="T63" fmla="*/ 16 h 168"/>
                  <a:gd name="T64" fmla="*/ 14 w 46"/>
                  <a:gd name="T65" fmla="*/ 18 h 168"/>
                  <a:gd name="T66" fmla="*/ 10 w 46"/>
                  <a:gd name="T67" fmla="*/ 22 h 168"/>
                  <a:gd name="T68" fmla="*/ 2 w 46"/>
                  <a:gd name="T69" fmla="*/ 23 h 168"/>
                  <a:gd name="T70" fmla="*/ 1 w 46"/>
                  <a:gd name="T71" fmla="*/ 4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68">
                    <a:moveTo>
                      <a:pt x="1" y="47"/>
                    </a:moveTo>
                    <a:cubicBezTo>
                      <a:pt x="0" y="50"/>
                      <a:pt x="0" y="51"/>
                      <a:pt x="2" y="55"/>
                    </a:cubicBezTo>
                    <a:cubicBezTo>
                      <a:pt x="4" y="58"/>
                      <a:pt x="11" y="67"/>
                      <a:pt x="9" y="69"/>
                    </a:cubicBezTo>
                    <a:cubicBezTo>
                      <a:pt x="7" y="71"/>
                      <a:pt x="7" y="74"/>
                      <a:pt x="7" y="78"/>
                    </a:cubicBezTo>
                    <a:cubicBezTo>
                      <a:pt x="8" y="81"/>
                      <a:pt x="8" y="96"/>
                      <a:pt x="5" y="104"/>
                    </a:cubicBezTo>
                    <a:cubicBezTo>
                      <a:pt x="5" y="104"/>
                      <a:pt x="2" y="112"/>
                      <a:pt x="4" y="115"/>
                    </a:cubicBezTo>
                    <a:cubicBezTo>
                      <a:pt x="7" y="118"/>
                      <a:pt x="8" y="122"/>
                      <a:pt x="8" y="124"/>
                    </a:cubicBezTo>
                    <a:cubicBezTo>
                      <a:pt x="8" y="126"/>
                      <a:pt x="8" y="130"/>
                      <a:pt x="6" y="132"/>
                    </a:cubicBezTo>
                    <a:cubicBezTo>
                      <a:pt x="4" y="133"/>
                      <a:pt x="5" y="135"/>
                      <a:pt x="6" y="137"/>
                    </a:cubicBezTo>
                    <a:cubicBezTo>
                      <a:pt x="6" y="140"/>
                      <a:pt x="7" y="146"/>
                      <a:pt x="5" y="150"/>
                    </a:cubicBezTo>
                    <a:cubicBezTo>
                      <a:pt x="2" y="154"/>
                      <a:pt x="4" y="162"/>
                      <a:pt x="6" y="165"/>
                    </a:cubicBezTo>
                    <a:cubicBezTo>
                      <a:pt x="6" y="165"/>
                      <a:pt x="7" y="168"/>
                      <a:pt x="7" y="165"/>
                    </a:cubicBezTo>
                    <a:cubicBezTo>
                      <a:pt x="8" y="162"/>
                      <a:pt x="12" y="153"/>
                      <a:pt x="13" y="152"/>
                    </a:cubicBezTo>
                    <a:cubicBezTo>
                      <a:pt x="14" y="151"/>
                      <a:pt x="16" y="150"/>
                      <a:pt x="16" y="151"/>
                    </a:cubicBezTo>
                    <a:cubicBezTo>
                      <a:pt x="17" y="152"/>
                      <a:pt x="17" y="154"/>
                      <a:pt x="21" y="154"/>
                    </a:cubicBezTo>
                    <a:cubicBezTo>
                      <a:pt x="26" y="154"/>
                      <a:pt x="26" y="155"/>
                      <a:pt x="26" y="155"/>
                    </a:cubicBezTo>
                    <a:cubicBezTo>
                      <a:pt x="25" y="156"/>
                      <a:pt x="26" y="157"/>
                      <a:pt x="26" y="159"/>
                    </a:cubicBezTo>
                    <a:cubicBezTo>
                      <a:pt x="26" y="161"/>
                      <a:pt x="27" y="166"/>
                      <a:pt x="27" y="163"/>
                    </a:cubicBezTo>
                    <a:cubicBezTo>
                      <a:pt x="28" y="160"/>
                      <a:pt x="28" y="160"/>
                      <a:pt x="29" y="159"/>
                    </a:cubicBezTo>
                    <a:cubicBezTo>
                      <a:pt x="30" y="157"/>
                      <a:pt x="29" y="157"/>
                      <a:pt x="29" y="157"/>
                    </a:cubicBezTo>
                    <a:cubicBezTo>
                      <a:pt x="29" y="157"/>
                      <a:pt x="28" y="152"/>
                      <a:pt x="27" y="150"/>
                    </a:cubicBezTo>
                    <a:cubicBezTo>
                      <a:pt x="27" y="149"/>
                      <a:pt x="27" y="149"/>
                      <a:pt x="25" y="149"/>
                    </a:cubicBezTo>
                    <a:cubicBezTo>
                      <a:pt x="24" y="149"/>
                      <a:pt x="23" y="149"/>
                      <a:pt x="25" y="150"/>
                    </a:cubicBezTo>
                    <a:cubicBezTo>
                      <a:pt x="26" y="151"/>
                      <a:pt x="26" y="151"/>
                      <a:pt x="25" y="151"/>
                    </a:cubicBezTo>
                    <a:cubicBezTo>
                      <a:pt x="23" y="151"/>
                      <a:pt x="22" y="151"/>
                      <a:pt x="22" y="149"/>
                    </a:cubicBezTo>
                    <a:cubicBezTo>
                      <a:pt x="22" y="148"/>
                      <a:pt x="21" y="145"/>
                      <a:pt x="21" y="144"/>
                    </a:cubicBezTo>
                    <a:cubicBezTo>
                      <a:pt x="21" y="144"/>
                      <a:pt x="19" y="139"/>
                      <a:pt x="17" y="137"/>
                    </a:cubicBezTo>
                    <a:cubicBezTo>
                      <a:pt x="15" y="135"/>
                      <a:pt x="12" y="132"/>
                      <a:pt x="14" y="126"/>
                    </a:cubicBezTo>
                    <a:cubicBezTo>
                      <a:pt x="16" y="121"/>
                      <a:pt x="20" y="109"/>
                      <a:pt x="21" y="106"/>
                    </a:cubicBezTo>
                    <a:cubicBezTo>
                      <a:pt x="21" y="103"/>
                      <a:pt x="24" y="102"/>
                      <a:pt x="27" y="102"/>
                    </a:cubicBezTo>
                    <a:cubicBezTo>
                      <a:pt x="31" y="102"/>
                      <a:pt x="37" y="102"/>
                      <a:pt x="39" y="105"/>
                    </a:cubicBezTo>
                    <a:cubicBezTo>
                      <a:pt x="41" y="108"/>
                      <a:pt x="40" y="107"/>
                      <a:pt x="41" y="108"/>
                    </a:cubicBezTo>
                    <a:cubicBezTo>
                      <a:pt x="43" y="109"/>
                      <a:pt x="43" y="109"/>
                      <a:pt x="44" y="110"/>
                    </a:cubicBezTo>
                    <a:cubicBezTo>
                      <a:pt x="45" y="112"/>
                      <a:pt x="46" y="115"/>
                      <a:pt x="46" y="112"/>
                    </a:cubicBezTo>
                    <a:cubicBezTo>
                      <a:pt x="45" y="109"/>
                      <a:pt x="44" y="109"/>
                      <a:pt x="43" y="108"/>
                    </a:cubicBezTo>
                    <a:cubicBezTo>
                      <a:pt x="42" y="108"/>
                      <a:pt x="40" y="106"/>
                      <a:pt x="40" y="104"/>
                    </a:cubicBezTo>
                    <a:cubicBezTo>
                      <a:pt x="39" y="102"/>
                      <a:pt x="39" y="101"/>
                      <a:pt x="39" y="100"/>
                    </a:cubicBezTo>
                    <a:cubicBezTo>
                      <a:pt x="38" y="99"/>
                      <a:pt x="38" y="97"/>
                      <a:pt x="38" y="96"/>
                    </a:cubicBezTo>
                    <a:cubicBezTo>
                      <a:pt x="37" y="95"/>
                      <a:pt x="29" y="65"/>
                      <a:pt x="29" y="65"/>
                    </a:cubicBezTo>
                    <a:cubicBezTo>
                      <a:pt x="29" y="65"/>
                      <a:pt x="28" y="63"/>
                      <a:pt x="27" y="63"/>
                    </a:cubicBezTo>
                    <a:cubicBezTo>
                      <a:pt x="26" y="63"/>
                      <a:pt x="26" y="62"/>
                      <a:pt x="27" y="61"/>
                    </a:cubicBezTo>
                    <a:cubicBezTo>
                      <a:pt x="27" y="60"/>
                      <a:pt x="27" y="57"/>
                      <a:pt x="26" y="57"/>
                    </a:cubicBezTo>
                    <a:cubicBezTo>
                      <a:pt x="25" y="56"/>
                      <a:pt x="25" y="57"/>
                      <a:pt x="25" y="58"/>
                    </a:cubicBezTo>
                    <a:cubicBezTo>
                      <a:pt x="26" y="59"/>
                      <a:pt x="25" y="59"/>
                      <a:pt x="24" y="59"/>
                    </a:cubicBezTo>
                    <a:cubicBezTo>
                      <a:pt x="23" y="59"/>
                      <a:pt x="23" y="55"/>
                      <a:pt x="23" y="54"/>
                    </a:cubicBezTo>
                    <a:cubicBezTo>
                      <a:pt x="22" y="52"/>
                      <a:pt x="21" y="48"/>
                      <a:pt x="22" y="47"/>
                    </a:cubicBezTo>
                    <a:cubicBezTo>
                      <a:pt x="22" y="46"/>
                      <a:pt x="22" y="43"/>
                      <a:pt x="22" y="42"/>
                    </a:cubicBezTo>
                    <a:cubicBezTo>
                      <a:pt x="22" y="41"/>
                      <a:pt x="24" y="39"/>
                      <a:pt x="24" y="37"/>
                    </a:cubicBezTo>
                    <a:cubicBezTo>
                      <a:pt x="24" y="35"/>
                      <a:pt x="25" y="33"/>
                      <a:pt x="23" y="29"/>
                    </a:cubicBezTo>
                    <a:cubicBezTo>
                      <a:pt x="21" y="24"/>
                      <a:pt x="21" y="22"/>
                      <a:pt x="22" y="22"/>
                    </a:cubicBezTo>
                    <a:cubicBezTo>
                      <a:pt x="24" y="22"/>
                      <a:pt x="24" y="22"/>
                      <a:pt x="23" y="23"/>
                    </a:cubicBezTo>
                    <a:cubicBezTo>
                      <a:pt x="23" y="24"/>
                      <a:pt x="23" y="24"/>
                      <a:pt x="23" y="25"/>
                    </a:cubicBezTo>
                    <a:cubicBezTo>
                      <a:pt x="24" y="26"/>
                      <a:pt x="25" y="27"/>
                      <a:pt x="25" y="28"/>
                    </a:cubicBezTo>
                    <a:cubicBezTo>
                      <a:pt x="25" y="29"/>
                      <a:pt x="25" y="28"/>
                      <a:pt x="24" y="24"/>
                    </a:cubicBezTo>
                    <a:cubicBezTo>
                      <a:pt x="23" y="20"/>
                      <a:pt x="20" y="14"/>
                      <a:pt x="19" y="13"/>
                    </a:cubicBezTo>
                    <a:cubicBezTo>
                      <a:pt x="18" y="12"/>
                      <a:pt x="19" y="11"/>
                      <a:pt x="19" y="10"/>
                    </a:cubicBezTo>
                    <a:cubicBezTo>
                      <a:pt x="20" y="9"/>
                      <a:pt x="21" y="7"/>
                      <a:pt x="18" y="4"/>
                    </a:cubicBezTo>
                    <a:cubicBezTo>
                      <a:pt x="16" y="0"/>
                      <a:pt x="16" y="0"/>
                      <a:pt x="16" y="2"/>
                    </a:cubicBezTo>
                    <a:cubicBezTo>
                      <a:pt x="15" y="3"/>
                      <a:pt x="16" y="4"/>
                      <a:pt x="15" y="3"/>
                    </a:cubicBezTo>
                    <a:cubicBezTo>
                      <a:pt x="14" y="2"/>
                      <a:pt x="14" y="3"/>
                      <a:pt x="13" y="3"/>
                    </a:cubicBezTo>
                    <a:cubicBezTo>
                      <a:pt x="13" y="3"/>
                      <a:pt x="9" y="3"/>
                      <a:pt x="10" y="4"/>
                    </a:cubicBezTo>
                    <a:cubicBezTo>
                      <a:pt x="11" y="4"/>
                      <a:pt x="17" y="9"/>
                      <a:pt x="16" y="11"/>
                    </a:cubicBezTo>
                    <a:cubicBezTo>
                      <a:pt x="15" y="12"/>
                      <a:pt x="14" y="14"/>
                      <a:pt x="15" y="15"/>
                    </a:cubicBezTo>
                    <a:cubicBezTo>
                      <a:pt x="15" y="15"/>
                      <a:pt x="18" y="16"/>
                      <a:pt x="16" y="16"/>
                    </a:cubicBezTo>
                    <a:cubicBezTo>
                      <a:pt x="15" y="17"/>
                      <a:pt x="15" y="15"/>
                      <a:pt x="14" y="16"/>
                    </a:cubicBezTo>
                    <a:cubicBezTo>
                      <a:pt x="13" y="17"/>
                      <a:pt x="13" y="18"/>
                      <a:pt x="14" y="18"/>
                    </a:cubicBezTo>
                    <a:cubicBezTo>
                      <a:pt x="15" y="18"/>
                      <a:pt x="15" y="19"/>
                      <a:pt x="14" y="20"/>
                    </a:cubicBezTo>
                    <a:cubicBezTo>
                      <a:pt x="13" y="21"/>
                      <a:pt x="12" y="22"/>
                      <a:pt x="10" y="22"/>
                    </a:cubicBezTo>
                    <a:cubicBezTo>
                      <a:pt x="9" y="22"/>
                      <a:pt x="10" y="18"/>
                      <a:pt x="8" y="19"/>
                    </a:cubicBezTo>
                    <a:cubicBezTo>
                      <a:pt x="6" y="20"/>
                      <a:pt x="1" y="21"/>
                      <a:pt x="2" y="23"/>
                    </a:cubicBezTo>
                    <a:cubicBezTo>
                      <a:pt x="3" y="25"/>
                      <a:pt x="4" y="27"/>
                      <a:pt x="4" y="32"/>
                    </a:cubicBezTo>
                    <a:cubicBezTo>
                      <a:pt x="3" y="37"/>
                      <a:pt x="2" y="45"/>
                      <a:pt x="1" y="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662">
                <a:extLst>
                  <a:ext uri="{FF2B5EF4-FFF2-40B4-BE49-F238E27FC236}">
                    <a16:creationId xmlns:a16="http://schemas.microsoft.com/office/drawing/2014/main" id="{13A1DF1E-4B82-47BE-B615-A0F12167F12A}"/>
                  </a:ext>
                </a:extLst>
              </p:cNvPr>
              <p:cNvSpPr>
                <a:spLocks/>
              </p:cNvSpPr>
              <p:nvPr/>
            </p:nvSpPr>
            <p:spPr bwMode="auto">
              <a:xfrm>
                <a:off x="6312" y="1428"/>
                <a:ext cx="10" cy="7"/>
              </a:xfrm>
              <a:custGeom>
                <a:avLst/>
                <a:gdLst>
                  <a:gd name="T0" fmla="*/ 0 w 7"/>
                  <a:gd name="T1" fmla="*/ 4 h 5"/>
                  <a:gd name="T2" fmla="*/ 2 w 7"/>
                  <a:gd name="T3" fmla="*/ 5 h 5"/>
                  <a:gd name="T4" fmla="*/ 6 w 7"/>
                  <a:gd name="T5" fmla="*/ 2 h 5"/>
                  <a:gd name="T6" fmla="*/ 6 w 7"/>
                  <a:gd name="T7" fmla="*/ 0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0" y="4"/>
                      <a:pt x="0" y="5"/>
                      <a:pt x="2" y="5"/>
                    </a:cubicBezTo>
                    <a:cubicBezTo>
                      <a:pt x="3" y="5"/>
                      <a:pt x="5" y="4"/>
                      <a:pt x="6" y="2"/>
                    </a:cubicBezTo>
                    <a:cubicBezTo>
                      <a:pt x="7" y="0"/>
                      <a:pt x="7" y="0"/>
                      <a:pt x="6" y="0"/>
                    </a:cubicBezTo>
                    <a:cubicBezTo>
                      <a:pt x="4" y="1"/>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663">
                <a:extLst>
                  <a:ext uri="{FF2B5EF4-FFF2-40B4-BE49-F238E27FC236}">
                    <a16:creationId xmlns:a16="http://schemas.microsoft.com/office/drawing/2014/main" id="{0863E64A-2402-4C7B-B090-125984396654}"/>
                  </a:ext>
                </a:extLst>
              </p:cNvPr>
              <p:cNvSpPr>
                <a:spLocks/>
              </p:cNvSpPr>
              <p:nvPr/>
            </p:nvSpPr>
            <p:spPr bwMode="auto">
              <a:xfrm>
                <a:off x="6322" y="1426"/>
                <a:ext cx="20" cy="18"/>
              </a:xfrm>
              <a:custGeom>
                <a:avLst/>
                <a:gdLst>
                  <a:gd name="T0" fmla="*/ 12 w 15"/>
                  <a:gd name="T1" fmla="*/ 2 h 13"/>
                  <a:gd name="T2" fmla="*/ 10 w 15"/>
                  <a:gd name="T3" fmla="*/ 1 h 13"/>
                  <a:gd name="T4" fmla="*/ 7 w 15"/>
                  <a:gd name="T5" fmla="*/ 0 h 13"/>
                  <a:gd name="T6" fmla="*/ 5 w 15"/>
                  <a:gd name="T7" fmla="*/ 1 h 13"/>
                  <a:gd name="T8" fmla="*/ 4 w 15"/>
                  <a:gd name="T9" fmla="*/ 3 h 13"/>
                  <a:gd name="T10" fmla="*/ 1 w 15"/>
                  <a:gd name="T11" fmla="*/ 6 h 13"/>
                  <a:gd name="T12" fmla="*/ 2 w 15"/>
                  <a:gd name="T13" fmla="*/ 7 h 13"/>
                  <a:gd name="T14" fmla="*/ 6 w 15"/>
                  <a:gd name="T15" fmla="*/ 9 h 13"/>
                  <a:gd name="T16" fmla="*/ 8 w 15"/>
                  <a:gd name="T17" fmla="*/ 11 h 13"/>
                  <a:gd name="T18" fmla="*/ 14 w 15"/>
                  <a:gd name="T19" fmla="*/ 4 h 13"/>
                  <a:gd name="T20" fmla="*/ 14 w 15"/>
                  <a:gd name="T21" fmla="*/ 2 h 13"/>
                  <a:gd name="T22" fmla="*/ 12 w 15"/>
                  <a:gd name="T23"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3">
                    <a:moveTo>
                      <a:pt x="12" y="2"/>
                    </a:moveTo>
                    <a:cubicBezTo>
                      <a:pt x="12" y="1"/>
                      <a:pt x="11" y="1"/>
                      <a:pt x="10" y="1"/>
                    </a:cubicBezTo>
                    <a:cubicBezTo>
                      <a:pt x="8" y="1"/>
                      <a:pt x="8" y="1"/>
                      <a:pt x="7" y="0"/>
                    </a:cubicBezTo>
                    <a:cubicBezTo>
                      <a:pt x="6" y="0"/>
                      <a:pt x="5" y="0"/>
                      <a:pt x="5" y="1"/>
                    </a:cubicBezTo>
                    <a:cubicBezTo>
                      <a:pt x="5" y="2"/>
                      <a:pt x="4" y="3"/>
                      <a:pt x="4" y="3"/>
                    </a:cubicBezTo>
                    <a:cubicBezTo>
                      <a:pt x="3" y="3"/>
                      <a:pt x="2" y="5"/>
                      <a:pt x="1" y="6"/>
                    </a:cubicBezTo>
                    <a:cubicBezTo>
                      <a:pt x="1" y="7"/>
                      <a:pt x="0" y="9"/>
                      <a:pt x="2" y="7"/>
                    </a:cubicBezTo>
                    <a:cubicBezTo>
                      <a:pt x="2" y="7"/>
                      <a:pt x="5" y="5"/>
                      <a:pt x="6" y="9"/>
                    </a:cubicBezTo>
                    <a:cubicBezTo>
                      <a:pt x="8" y="13"/>
                      <a:pt x="8" y="11"/>
                      <a:pt x="8" y="11"/>
                    </a:cubicBezTo>
                    <a:cubicBezTo>
                      <a:pt x="9" y="10"/>
                      <a:pt x="14" y="4"/>
                      <a:pt x="14" y="4"/>
                    </a:cubicBezTo>
                    <a:cubicBezTo>
                      <a:pt x="14" y="3"/>
                      <a:pt x="15" y="2"/>
                      <a:pt x="14" y="2"/>
                    </a:cubicBezTo>
                    <a:cubicBezTo>
                      <a:pt x="13" y="2"/>
                      <a:pt x="12" y="3"/>
                      <a:pt x="1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664">
                <a:extLst>
                  <a:ext uri="{FF2B5EF4-FFF2-40B4-BE49-F238E27FC236}">
                    <a16:creationId xmlns:a16="http://schemas.microsoft.com/office/drawing/2014/main" id="{A35F41A9-AEC1-42B1-81B0-20FA0BD20B12}"/>
                  </a:ext>
                </a:extLst>
              </p:cNvPr>
              <p:cNvSpPr>
                <a:spLocks noEditPoints="1"/>
              </p:cNvSpPr>
              <p:nvPr/>
            </p:nvSpPr>
            <p:spPr bwMode="auto">
              <a:xfrm>
                <a:off x="4065" y="645"/>
                <a:ext cx="3350" cy="1148"/>
              </a:xfrm>
              <a:custGeom>
                <a:avLst/>
                <a:gdLst>
                  <a:gd name="T0" fmla="*/ 1464 w 2421"/>
                  <a:gd name="T1" fmla="*/ 622 h 836"/>
                  <a:gd name="T2" fmla="*/ 1574 w 2421"/>
                  <a:gd name="T3" fmla="*/ 709 h 836"/>
                  <a:gd name="T4" fmla="*/ 1534 w 2421"/>
                  <a:gd name="T5" fmla="*/ 816 h 836"/>
                  <a:gd name="T6" fmla="*/ 1684 w 2421"/>
                  <a:gd name="T7" fmla="*/ 646 h 836"/>
                  <a:gd name="T8" fmla="*/ 1603 w 2421"/>
                  <a:gd name="T9" fmla="*/ 579 h 836"/>
                  <a:gd name="T10" fmla="*/ 1838 w 2421"/>
                  <a:gd name="T11" fmla="*/ 487 h 836"/>
                  <a:gd name="T12" fmla="*/ 1967 w 2421"/>
                  <a:gd name="T13" fmla="*/ 438 h 836"/>
                  <a:gd name="T14" fmla="*/ 1940 w 2421"/>
                  <a:gd name="T15" fmla="*/ 510 h 836"/>
                  <a:gd name="T16" fmla="*/ 1995 w 2421"/>
                  <a:gd name="T17" fmla="*/ 582 h 836"/>
                  <a:gd name="T18" fmla="*/ 2038 w 2421"/>
                  <a:gd name="T19" fmla="*/ 465 h 836"/>
                  <a:gd name="T20" fmla="*/ 2188 w 2421"/>
                  <a:gd name="T21" fmla="*/ 422 h 836"/>
                  <a:gd name="T22" fmla="*/ 2221 w 2421"/>
                  <a:gd name="T23" fmla="*/ 354 h 836"/>
                  <a:gd name="T24" fmla="*/ 2353 w 2421"/>
                  <a:gd name="T25" fmla="*/ 361 h 836"/>
                  <a:gd name="T26" fmla="*/ 2393 w 2421"/>
                  <a:gd name="T27" fmla="*/ 305 h 836"/>
                  <a:gd name="T28" fmla="*/ 2271 w 2421"/>
                  <a:gd name="T29" fmla="*/ 251 h 836"/>
                  <a:gd name="T30" fmla="*/ 2044 w 2421"/>
                  <a:gd name="T31" fmla="*/ 233 h 836"/>
                  <a:gd name="T32" fmla="*/ 1813 w 2421"/>
                  <a:gd name="T33" fmla="*/ 173 h 836"/>
                  <a:gd name="T34" fmla="*/ 1683 w 2421"/>
                  <a:gd name="T35" fmla="*/ 146 h 836"/>
                  <a:gd name="T36" fmla="*/ 1615 w 2421"/>
                  <a:gd name="T37" fmla="*/ 180 h 836"/>
                  <a:gd name="T38" fmla="*/ 1498 w 2421"/>
                  <a:gd name="T39" fmla="*/ 166 h 836"/>
                  <a:gd name="T40" fmla="*/ 1445 w 2421"/>
                  <a:gd name="T41" fmla="*/ 120 h 836"/>
                  <a:gd name="T42" fmla="*/ 1299 w 2421"/>
                  <a:gd name="T43" fmla="*/ 124 h 836"/>
                  <a:gd name="T44" fmla="*/ 1154 w 2421"/>
                  <a:gd name="T45" fmla="*/ 147 h 836"/>
                  <a:gd name="T46" fmla="*/ 1279 w 2421"/>
                  <a:gd name="T47" fmla="*/ 51 h 836"/>
                  <a:gd name="T48" fmla="*/ 1196 w 2421"/>
                  <a:gd name="T49" fmla="*/ 32 h 836"/>
                  <a:gd name="T50" fmla="*/ 1162 w 2421"/>
                  <a:gd name="T51" fmla="*/ 12 h 836"/>
                  <a:gd name="T52" fmla="*/ 1089 w 2421"/>
                  <a:gd name="T53" fmla="*/ 38 h 836"/>
                  <a:gd name="T54" fmla="*/ 982 w 2421"/>
                  <a:gd name="T55" fmla="*/ 55 h 836"/>
                  <a:gd name="T56" fmla="*/ 871 w 2421"/>
                  <a:gd name="T57" fmla="*/ 95 h 836"/>
                  <a:gd name="T58" fmla="*/ 786 w 2421"/>
                  <a:gd name="T59" fmla="*/ 136 h 836"/>
                  <a:gd name="T60" fmla="*/ 739 w 2421"/>
                  <a:gd name="T61" fmla="*/ 186 h 836"/>
                  <a:gd name="T62" fmla="*/ 714 w 2421"/>
                  <a:gd name="T63" fmla="*/ 178 h 836"/>
                  <a:gd name="T64" fmla="*/ 691 w 2421"/>
                  <a:gd name="T65" fmla="*/ 239 h 836"/>
                  <a:gd name="T66" fmla="*/ 766 w 2421"/>
                  <a:gd name="T67" fmla="*/ 287 h 836"/>
                  <a:gd name="T68" fmla="*/ 668 w 2421"/>
                  <a:gd name="T69" fmla="*/ 315 h 836"/>
                  <a:gd name="T70" fmla="*/ 672 w 2421"/>
                  <a:gd name="T71" fmla="*/ 235 h 836"/>
                  <a:gd name="T72" fmla="*/ 629 w 2421"/>
                  <a:gd name="T73" fmla="*/ 142 h 836"/>
                  <a:gd name="T74" fmla="*/ 593 w 2421"/>
                  <a:gd name="T75" fmla="*/ 212 h 836"/>
                  <a:gd name="T76" fmla="*/ 556 w 2421"/>
                  <a:gd name="T77" fmla="*/ 245 h 836"/>
                  <a:gd name="T78" fmla="*/ 399 w 2421"/>
                  <a:gd name="T79" fmla="*/ 269 h 836"/>
                  <a:gd name="T80" fmla="*/ 303 w 2421"/>
                  <a:gd name="T81" fmla="*/ 296 h 836"/>
                  <a:gd name="T82" fmla="*/ 238 w 2421"/>
                  <a:gd name="T83" fmla="*/ 323 h 836"/>
                  <a:gd name="T84" fmla="*/ 112 w 2421"/>
                  <a:gd name="T85" fmla="*/ 355 h 836"/>
                  <a:gd name="T86" fmla="*/ 202 w 2421"/>
                  <a:gd name="T87" fmla="*/ 283 h 836"/>
                  <a:gd name="T88" fmla="*/ 52 w 2421"/>
                  <a:gd name="T89" fmla="*/ 230 h 836"/>
                  <a:gd name="T90" fmla="*/ 59 w 2421"/>
                  <a:gd name="T91" fmla="*/ 394 h 836"/>
                  <a:gd name="T92" fmla="*/ 3 w 2421"/>
                  <a:gd name="T93" fmla="*/ 514 h 836"/>
                  <a:gd name="T94" fmla="*/ 71 w 2421"/>
                  <a:gd name="T95" fmla="*/ 611 h 836"/>
                  <a:gd name="T96" fmla="*/ 162 w 2421"/>
                  <a:gd name="T97" fmla="*/ 672 h 836"/>
                  <a:gd name="T98" fmla="*/ 157 w 2421"/>
                  <a:gd name="T99" fmla="*/ 748 h 836"/>
                  <a:gd name="T100" fmla="*/ 273 w 2421"/>
                  <a:gd name="T101" fmla="*/ 813 h 836"/>
                  <a:gd name="T102" fmla="*/ 319 w 2421"/>
                  <a:gd name="T103" fmla="*/ 740 h 836"/>
                  <a:gd name="T104" fmla="*/ 348 w 2421"/>
                  <a:gd name="T105" fmla="*/ 639 h 836"/>
                  <a:gd name="T106" fmla="*/ 469 w 2421"/>
                  <a:gd name="T107" fmla="*/ 659 h 836"/>
                  <a:gd name="T108" fmla="*/ 508 w 2421"/>
                  <a:gd name="T109" fmla="*/ 603 h 836"/>
                  <a:gd name="T110" fmla="*/ 650 w 2421"/>
                  <a:gd name="T111" fmla="*/ 587 h 836"/>
                  <a:gd name="T112" fmla="*/ 770 w 2421"/>
                  <a:gd name="T113" fmla="*/ 636 h 836"/>
                  <a:gd name="T114" fmla="*/ 880 w 2421"/>
                  <a:gd name="T115" fmla="*/ 677 h 836"/>
                  <a:gd name="T116" fmla="*/ 1053 w 2421"/>
                  <a:gd name="T117" fmla="*/ 662 h 836"/>
                  <a:gd name="T118" fmla="*/ 1271 w 2421"/>
                  <a:gd name="T119" fmla="*/ 681 h 836"/>
                  <a:gd name="T120" fmla="*/ 105 w 2421"/>
                  <a:gd name="T121" fmla="*/ 419 h 836"/>
                  <a:gd name="T122" fmla="*/ 1212 w 2421"/>
                  <a:gd name="T123" fmla="*/ 59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1" h="836">
                    <a:moveTo>
                      <a:pt x="1327" y="676"/>
                    </a:moveTo>
                    <a:cubicBezTo>
                      <a:pt x="1327" y="676"/>
                      <a:pt x="1327" y="676"/>
                      <a:pt x="1327" y="676"/>
                    </a:cubicBezTo>
                    <a:cubicBezTo>
                      <a:pt x="1328" y="676"/>
                      <a:pt x="1344" y="681"/>
                      <a:pt x="1344" y="681"/>
                    </a:cubicBezTo>
                    <a:cubicBezTo>
                      <a:pt x="1344" y="681"/>
                      <a:pt x="1344" y="681"/>
                      <a:pt x="1345" y="681"/>
                    </a:cubicBezTo>
                    <a:cubicBezTo>
                      <a:pt x="1345" y="681"/>
                      <a:pt x="1352" y="676"/>
                      <a:pt x="1353" y="675"/>
                    </a:cubicBezTo>
                    <a:cubicBezTo>
                      <a:pt x="1354" y="674"/>
                      <a:pt x="1357" y="673"/>
                      <a:pt x="1359" y="673"/>
                    </a:cubicBezTo>
                    <a:cubicBezTo>
                      <a:pt x="1360" y="673"/>
                      <a:pt x="1361" y="673"/>
                      <a:pt x="1361" y="673"/>
                    </a:cubicBezTo>
                    <a:cubicBezTo>
                      <a:pt x="1362" y="672"/>
                      <a:pt x="1365" y="671"/>
                      <a:pt x="1365" y="670"/>
                    </a:cubicBezTo>
                    <a:cubicBezTo>
                      <a:pt x="1366" y="670"/>
                      <a:pt x="1366" y="669"/>
                      <a:pt x="1366" y="669"/>
                    </a:cubicBezTo>
                    <a:cubicBezTo>
                      <a:pt x="1366" y="669"/>
                      <a:pt x="1366" y="668"/>
                      <a:pt x="1365" y="667"/>
                    </a:cubicBezTo>
                    <a:cubicBezTo>
                      <a:pt x="1365" y="667"/>
                      <a:pt x="1366" y="660"/>
                      <a:pt x="1367" y="659"/>
                    </a:cubicBezTo>
                    <a:cubicBezTo>
                      <a:pt x="1367" y="658"/>
                      <a:pt x="1371" y="651"/>
                      <a:pt x="1371" y="650"/>
                    </a:cubicBezTo>
                    <a:cubicBezTo>
                      <a:pt x="1371" y="650"/>
                      <a:pt x="1375" y="644"/>
                      <a:pt x="1376" y="643"/>
                    </a:cubicBezTo>
                    <a:cubicBezTo>
                      <a:pt x="1377" y="642"/>
                      <a:pt x="1385" y="633"/>
                      <a:pt x="1386" y="633"/>
                    </a:cubicBezTo>
                    <a:cubicBezTo>
                      <a:pt x="1386" y="632"/>
                      <a:pt x="1387" y="631"/>
                      <a:pt x="1387" y="630"/>
                    </a:cubicBezTo>
                    <a:cubicBezTo>
                      <a:pt x="1387" y="629"/>
                      <a:pt x="1387" y="629"/>
                      <a:pt x="1387" y="629"/>
                    </a:cubicBezTo>
                    <a:cubicBezTo>
                      <a:pt x="1387" y="629"/>
                      <a:pt x="1386" y="629"/>
                      <a:pt x="1386" y="628"/>
                    </a:cubicBezTo>
                    <a:cubicBezTo>
                      <a:pt x="1386" y="628"/>
                      <a:pt x="1386" y="627"/>
                      <a:pt x="1386" y="627"/>
                    </a:cubicBezTo>
                    <a:cubicBezTo>
                      <a:pt x="1386" y="626"/>
                      <a:pt x="1386" y="624"/>
                      <a:pt x="1386" y="623"/>
                    </a:cubicBezTo>
                    <a:cubicBezTo>
                      <a:pt x="1386" y="623"/>
                      <a:pt x="1386" y="622"/>
                      <a:pt x="1385" y="622"/>
                    </a:cubicBezTo>
                    <a:cubicBezTo>
                      <a:pt x="1385" y="622"/>
                      <a:pt x="1384" y="622"/>
                      <a:pt x="1384" y="622"/>
                    </a:cubicBezTo>
                    <a:cubicBezTo>
                      <a:pt x="1383" y="621"/>
                      <a:pt x="1382" y="621"/>
                      <a:pt x="1381" y="621"/>
                    </a:cubicBezTo>
                    <a:cubicBezTo>
                      <a:pt x="1380" y="621"/>
                      <a:pt x="1378" y="622"/>
                      <a:pt x="1377" y="622"/>
                    </a:cubicBezTo>
                    <a:cubicBezTo>
                      <a:pt x="1377" y="622"/>
                      <a:pt x="1377" y="622"/>
                      <a:pt x="1377" y="621"/>
                    </a:cubicBezTo>
                    <a:cubicBezTo>
                      <a:pt x="1377" y="620"/>
                      <a:pt x="1376" y="618"/>
                      <a:pt x="1377" y="617"/>
                    </a:cubicBezTo>
                    <a:cubicBezTo>
                      <a:pt x="1378" y="616"/>
                      <a:pt x="1381" y="614"/>
                      <a:pt x="1382" y="614"/>
                    </a:cubicBezTo>
                    <a:cubicBezTo>
                      <a:pt x="1382" y="613"/>
                      <a:pt x="1386" y="610"/>
                      <a:pt x="1386" y="609"/>
                    </a:cubicBezTo>
                    <a:cubicBezTo>
                      <a:pt x="1387" y="609"/>
                      <a:pt x="1390" y="607"/>
                      <a:pt x="1392" y="607"/>
                    </a:cubicBezTo>
                    <a:cubicBezTo>
                      <a:pt x="1393" y="607"/>
                      <a:pt x="1397" y="607"/>
                      <a:pt x="1397" y="607"/>
                    </a:cubicBezTo>
                    <a:cubicBezTo>
                      <a:pt x="1398" y="607"/>
                      <a:pt x="1405" y="605"/>
                      <a:pt x="1406" y="605"/>
                    </a:cubicBezTo>
                    <a:cubicBezTo>
                      <a:pt x="1408" y="605"/>
                      <a:pt x="1415" y="605"/>
                      <a:pt x="1416" y="605"/>
                    </a:cubicBezTo>
                    <a:cubicBezTo>
                      <a:pt x="1418" y="604"/>
                      <a:pt x="1420" y="604"/>
                      <a:pt x="1421" y="604"/>
                    </a:cubicBezTo>
                    <a:cubicBezTo>
                      <a:pt x="1421" y="603"/>
                      <a:pt x="1423" y="603"/>
                      <a:pt x="1423" y="603"/>
                    </a:cubicBezTo>
                    <a:cubicBezTo>
                      <a:pt x="1424" y="602"/>
                      <a:pt x="1424" y="602"/>
                      <a:pt x="1425" y="602"/>
                    </a:cubicBezTo>
                    <a:cubicBezTo>
                      <a:pt x="1426" y="602"/>
                      <a:pt x="1431" y="603"/>
                      <a:pt x="1432" y="603"/>
                    </a:cubicBezTo>
                    <a:cubicBezTo>
                      <a:pt x="1433" y="604"/>
                      <a:pt x="1444" y="609"/>
                      <a:pt x="1444" y="609"/>
                    </a:cubicBezTo>
                    <a:cubicBezTo>
                      <a:pt x="1444" y="609"/>
                      <a:pt x="1445" y="610"/>
                      <a:pt x="1445" y="610"/>
                    </a:cubicBezTo>
                    <a:cubicBezTo>
                      <a:pt x="1446" y="610"/>
                      <a:pt x="1449" y="610"/>
                      <a:pt x="1450" y="610"/>
                    </a:cubicBezTo>
                    <a:cubicBezTo>
                      <a:pt x="1450" y="609"/>
                      <a:pt x="1452" y="609"/>
                      <a:pt x="1454" y="610"/>
                    </a:cubicBezTo>
                    <a:cubicBezTo>
                      <a:pt x="1455" y="611"/>
                      <a:pt x="1456" y="611"/>
                      <a:pt x="1457" y="612"/>
                    </a:cubicBezTo>
                    <a:cubicBezTo>
                      <a:pt x="1459" y="612"/>
                      <a:pt x="1460" y="614"/>
                      <a:pt x="1461" y="614"/>
                    </a:cubicBezTo>
                    <a:cubicBezTo>
                      <a:pt x="1462" y="615"/>
                      <a:pt x="1463" y="616"/>
                      <a:pt x="1464" y="617"/>
                    </a:cubicBezTo>
                    <a:cubicBezTo>
                      <a:pt x="1465" y="617"/>
                      <a:pt x="1466" y="618"/>
                      <a:pt x="1465" y="619"/>
                    </a:cubicBezTo>
                    <a:cubicBezTo>
                      <a:pt x="1464" y="620"/>
                      <a:pt x="1464" y="621"/>
                      <a:pt x="1464" y="622"/>
                    </a:cubicBezTo>
                    <a:cubicBezTo>
                      <a:pt x="1465" y="623"/>
                      <a:pt x="1468" y="626"/>
                      <a:pt x="1469" y="627"/>
                    </a:cubicBezTo>
                    <a:cubicBezTo>
                      <a:pt x="1470" y="627"/>
                      <a:pt x="1472" y="630"/>
                      <a:pt x="1472" y="631"/>
                    </a:cubicBezTo>
                    <a:cubicBezTo>
                      <a:pt x="1471" y="632"/>
                      <a:pt x="1472" y="634"/>
                      <a:pt x="1472" y="635"/>
                    </a:cubicBezTo>
                    <a:cubicBezTo>
                      <a:pt x="1472" y="636"/>
                      <a:pt x="1475" y="641"/>
                      <a:pt x="1475" y="642"/>
                    </a:cubicBezTo>
                    <a:cubicBezTo>
                      <a:pt x="1475" y="642"/>
                      <a:pt x="1477" y="646"/>
                      <a:pt x="1477" y="647"/>
                    </a:cubicBezTo>
                    <a:cubicBezTo>
                      <a:pt x="1477" y="648"/>
                      <a:pt x="1477" y="648"/>
                      <a:pt x="1477" y="648"/>
                    </a:cubicBezTo>
                    <a:cubicBezTo>
                      <a:pt x="1478" y="648"/>
                      <a:pt x="1479" y="647"/>
                      <a:pt x="1479" y="647"/>
                    </a:cubicBezTo>
                    <a:cubicBezTo>
                      <a:pt x="1479" y="647"/>
                      <a:pt x="1479" y="647"/>
                      <a:pt x="1479" y="648"/>
                    </a:cubicBezTo>
                    <a:cubicBezTo>
                      <a:pt x="1479" y="648"/>
                      <a:pt x="1480" y="653"/>
                      <a:pt x="1480" y="653"/>
                    </a:cubicBezTo>
                    <a:cubicBezTo>
                      <a:pt x="1480" y="653"/>
                      <a:pt x="1480" y="654"/>
                      <a:pt x="1480" y="654"/>
                    </a:cubicBezTo>
                    <a:cubicBezTo>
                      <a:pt x="1481" y="654"/>
                      <a:pt x="1482" y="655"/>
                      <a:pt x="1482" y="656"/>
                    </a:cubicBezTo>
                    <a:cubicBezTo>
                      <a:pt x="1482" y="656"/>
                      <a:pt x="1485" y="664"/>
                      <a:pt x="1486" y="666"/>
                    </a:cubicBezTo>
                    <a:cubicBezTo>
                      <a:pt x="1487" y="667"/>
                      <a:pt x="1488" y="668"/>
                      <a:pt x="1488" y="669"/>
                    </a:cubicBezTo>
                    <a:cubicBezTo>
                      <a:pt x="1488" y="670"/>
                      <a:pt x="1487" y="673"/>
                      <a:pt x="1487" y="673"/>
                    </a:cubicBezTo>
                    <a:cubicBezTo>
                      <a:pt x="1487" y="673"/>
                      <a:pt x="1487" y="674"/>
                      <a:pt x="1487" y="674"/>
                    </a:cubicBezTo>
                    <a:cubicBezTo>
                      <a:pt x="1487" y="675"/>
                      <a:pt x="1490" y="679"/>
                      <a:pt x="1491" y="679"/>
                    </a:cubicBezTo>
                    <a:cubicBezTo>
                      <a:pt x="1491" y="680"/>
                      <a:pt x="1492" y="681"/>
                      <a:pt x="1493" y="681"/>
                    </a:cubicBezTo>
                    <a:cubicBezTo>
                      <a:pt x="1494" y="681"/>
                      <a:pt x="1497" y="681"/>
                      <a:pt x="1497" y="681"/>
                    </a:cubicBezTo>
                    <a:cubicBezTo>
                      <a:pt x="1498" y="680"/>
                      <a:pt x="1501" y="681"/>
                      <a:pt x="1501" y="681"/>
                    </a:cubicBezTo>
                    <a:cubicBezTo>
                      <a:pt x="1501" y="681"/>
                      <a:pt x="1502" y="681"/>
                      <a:pt x="1502" y="681"/>
                    </a:cubicBezTo>
                    <a:cubicBezTo>
                      <a:pt x="1513" y="685"/>
                      <a:pt x="1513" y="685"/>
                      <a:pt x="1513" y="685"/>
                    </a:cubicBezTo>
                    <a:cubicBezTo>
                      <a:pt x="1513" y="685"/>
                      <a:pt x="1513" y="685"/>
                      <a:pt x="1513" y="684"/>
                    </a:cubicBezTo>
                    <a:cubicBezTo>
                      <a:pt x="1513" y="684"/>
                      <a:pt x="1514" y="684"/>
                      <a:pt x="1515" y="684"/>
                    </a:cubicBezTo>
                    <a:cubicBezTo>
                      <a:pt x="1515" y="684"/>
                      <a:pt x="1515" y="683"/>
                      <a:pt x="1516" y="684"/>
                    </a:cubicBezTo>
                    <a:cubicBezTo>
                      <a:pt x="1516" y="684"/>
                      <a:pt x="1517" y="684"/>
                      <a:pt x="1517" y="684"/>
                    </a:cubicBezTo>
                    <a:cubicBezTo>
                      <a:pt x="1517" y="685"/>
                      <a:pt x="1526" y="693"/>
                      <a:pt x="1526" y="694"/>
                    </a:cubicBezTo>
                    <a:cubicBezTo>
                      <a:pt x="1527" y="694"/>
                      <a:pt x="1529" y="695"/>
                      <a:pt x="1530" y="695"/>
                    </a:cubicBezTo>
                    <a:cubicBezTo>
                      <a:pt x="1533" y="694"/>
                      <a:pt x="1533" y="694"/>
                      <a:pt x="1533" y="694"/>
                    </a:cubicBezTo>
                    <a:cubicBezTo>
                      <a:pt x="1533" y="694"/>
                      <a:pt x="1533" y="695"/>
                      <a:pt x="1533" y="695"/>
                    </a:cubicBezTo>
                    <a:cubicBezTo>
                      <a:pt x="1533" y="696"/>
                      <a:pt x="1532" y="698"/>
                      <a:pt x="1532" y="699"/>
                    </a:cubicBezTo>
                    <a:cubicBezTo>
                      <a:pt x="1532" y="700"/>
                      <a:pt x="1534" y="701"/>
                      <a:pt x="1535" y="701"/>
                    </a:cubicBezTo>
                    <a:cubicBezTo>
                      <a:pt x="1535" y="702"/>
                      <a:pt x="1535" y="702"/>
                      <a:pt x="1535" y="702"/>
                    </a:cubicBezTo>
                    <a:cubicBezTo>
                      <a:pt x="1536" y="703"/>
                      <a:pt x="1536" y="705"/>
                      <a:pt x="1536" y="705"/>
                    </a:cubicBezTo>
                    <a:cubicBezTo>
                      <a:pt x="1536" y="706"/>
                      <a:pt x="1534" y="708"/>
                      <a:pt x="1534" y="709"/>
                    </a:cubicBezTo>
                    <a:cubicBezTo>
                      <a:pt x="1534" y="710"/>
                      <a:pt x="1535" y="711"/>
                      <a:pt x="1536" y="712"/>
                    </a:cubicBezTo>
                    <a:cubicBezTo>
                      <a:pt x="1536" y="712"/>
                      <a:pt x="1537" y="713"/>
                      <a:pt x="1538" y="714"/>
                    </a:cubicBezTo>
                    <a:cubicBezTo>
                      <a:pt x="1538" y="715"/>
                      <a:pt x="1538" y="717"/>
                      <a:pt x="1540" y="717"/>
                    </a:cubicBezTo>
                    <a:cubicBezTo>
                      <a:pt x="1542" y="717"/>
                      <a:pt x="1551" y="717"/>
                      <a:pt x="1551" y="717"/>
                    </a:cubicBezTo>
                    <a:cubicBezTo>
                      <a:pt x="1552" y="717"/>
                      <a:pt x="1556" y="717"/>
                      <a:pt x="1556" y="717"/>
                    </a:cubicBezTo>
                    <a:cubicBezTo>
                      <a:pt x="1557" y="717"/>
                      <a:pt x="1561" y="716"/>
                      <a:pt x="1561" y="716"/>
                    </a:cubicBezTo>
                    <a:cubicBezTo>
                      <a:pt x="1561" y="716"/>
                      <a:pt x="1562" y="716"/>
                      <a:pt x="1562" y="716"/>
                    </a:cubicBezTo>
                    <a:cubicBezTo>
                      <a:pt x="1562" y="715"/>
                      <a:pt x="1564" y="711"/>
                      <a:pt x="1566" y="711"/>
                    </a:cubicBezTo>
                    <a:cubicBezTo>
                      <a:pt x="1568" y="710"/>
                      <a:pt x="1570" y="709"/>
                      <a:pt x="1570" y="709"/>
                    </a:cubicBezTo>
                    <a:cubicBezTo>
                      <a:pt x="1571" y="709"/>
                      <a:pt x="1573" y="709"/>
                      <a:pt x="1574" y="709"/>
                    </a:cubicBezTo>
                    <a:cubicBezTo>
                      <a:pt x="1574" y="709"/>
                      <a:pt x="1584" y="705"/>
                      <a:pt x="1585" y="705"/>
                    </a:cubicBezTo>
                    <a:cubicBezTo>
                      <a:pt x="1585" y="704"/>
                      <a:pt x="1589" y="704"/>
                      <a:pt x="1589" y="704"/>
                    </a:cubicBezTo>
                    <a:cubicBezTo>
                      <a:pt x="1589" y="704"/>
                      <a:pt x="1590" y="704"/>
                      <a:pt x="1591" y="704"/>
                    </a:cubicBezTo>
                    <a:cubicBezTo>
                      <a:pt x="1591" y="704"/>
                      <a:pt x="1594" y="706"/>
                      <a:pt x="1594" y="706"/>
                    </a:cubicBezTo>
                    <a:cubicBezTo>
                      <a:pt x="1594" y="706"/>
                      <a:pt x="1595" y="706"/>
                      <a:pt x="1594" y="707"/>
                    </a:cubicBezTo>
                    <a:cubicBezTo>
                      <a:pt x="1593" y="707"/>
                      <a:pt x="1592" y="709"/>
                      <a:pt x="1592" y="711"/>
                    </a:cubicBezTo>
                    <a:cubicBezTo>
                      <a:pt x="1592" y="713"/>
                      <a:pt x="1594" y="714"/>
                      <a:pt x="1594" y="715"/>
                    </a:cubicBezTo>
                    <a:cubicBezTo>
                      <a:pt x="1595" y="716"/>
                      <a:pt x="1595" y="718"/>
                      <a:pt x="1593" y="719"/>
                    </a:cubicBezTo>
                    <a:cubicBezTo>
                      <a:pt x="1591" y="720"/>
                      <a:pt x="1586" y="723"/>
                      <a:pt x="1586" y="725"/>
                    </a:cubicBezTo>
                    <a:cubicBezTo>
                      <a:pt x="1586" y="727"/>
                      <a:pt x="1586" y="729"/>
                      <a:pt x="1585" y="729"/>
                    </a:cubicBezTo>
                    <a:cubicBezTo>
                      <a:pt x="1585" y="730"/>
                      <a:pt x="1584" y="736"/>
                      <a:pt x="1584" y="736"/>
                    </a:cubicBezTo>
                    <a:cubicBezTo>
                      <a:pt x="1584" y="736"/>
                      <a:pt x="1583" y="737"/>
                      <a:pt x="1583" y="737"/>
                    </a:cubicBezTo>
                    <a:cubicBezTo>
                      <a:pt x="1582" y="738"/>
                      <a:pt x="1582" y="738"/>
                      <a:pt x="1582" y="739"/>
                    </a:cubicBezTo>
                    <a:cubicBezTo>
                      <a:pt x="1582" y="740"/>
                      <a:pt x="1581" y="744"/>
                      <a:pt x="1581" y="744"/>
                    </a:cubicBezTo>
                    <a:cubicBezTo>
                      <a:pt x="1581" y="744"/>
                      <a:pt x="1581" y="745"/>
                      <a:pt x="1580" y="745"/>
                    </a:cubicBezTo>
                    <a:cubicBezTo>
                      <a:pt x="1580" y="746"/>
                      <a:pt x="1576" y="751"/>
                      <a:pt x="1576" y="751"/>
                    </a:cubicBezTo>
                    <a:cubicBezTo>
                      <a:pt x="1576" y="751"/>
                      <a:pt x="1576" y="752"/>
                      <a:pt x="1576" y="752"/>
                    </a:cubicBezTo>
                    <a:cubicBezTo>
                      <a:pt x="1576" y="753"/>
                      <a:pt x="1576" y="755"/>
                      <a:pt x="1574" y="757"/>
                    </a:cubicBezTo>
                    <a:cubicBezTo>
                      <a:pt x="1572" y="758"/>
                      <a:pt x="1571" y="759"/>
                      <a:pt x="1571" y="759"/>
                    </a:cubicBezTo>
                    <a:cubicBezTo>
                      <a:pt x="1571" y="759"/>
                      <a:pt x="1570" y="759"/>
                      <a:pt x="1570" y="760"/>
                    </a:cubicBezTo>
                    <a:cubicBezTo>
                      <a:pt x="1570" y="760"/>
                      <a:pt x="1570" y="762"/>
                      <a:pt x="1570" y="763"/>
                    </a:cubicBezTo>
                    <a:cubicBezTo>
                      <a:pt x="1570" y="764"/>
                      <a:pt x="1570" y="764"/>
                      <a:pt x="1570" y="765"/>
                    </a:cubicBezTo>
                    <a:cubicBezTo>
                      <a:pt x="1570" y="765"/>
                      <a:pt x="1567" y="766"/>
                      <a:pt x="1567" y="766"/>
                    </a:cubicBezTo>
                    <a:cubicBezTo>
                      <a:pt x="1567" y="766"/>
                      <a:pt x="1566" y="766"/>
                      <a:pt x="1565" y="766"/>
                    </a:cubicBezTo>
                    <a:cubicBezTo>
                      <a:pt x="1565" y="765"/>
                      <a:pt x="1554" y="763"/>
                      <a:pt x="1554" y="763"/>
                    </a:cubicBezTo>
                    <a:cubicBezTo>
                      <a:pt x="1554" y="763"/>
                      <a:pt x="1554" y="762"/>
                      <a:pt x="1553" y="762"/>
                    </a:cubicBezTo>
                    <a:cubicBezTo>
                      <a:pt x="1553" y="762"/>
                      <a:pt x="1552" y="760"/>
                      <a:pt x="1551" y="761"/>
                    </a:cubicBezTo>
                    <a:cubicBezTo>
                      <a:pt x="1550" y="762"/>
                      <a:pt x="1550" y="763"/>
                      <a:pt x="1549" y="763"/>
                    </a:cubicBezTo>
                    <a:cubicBezTo>
                      <a:pt x="1549" y="764"/>
                      <a:pt x="1546" y="767"/>
                      <a:pt x="1546" y="767"/>
                    </a:cubicBezTo>
                    <a:cubicBezTo>
                      <a:pt x="1546" y="767"/>
                      <a:pt x="1546" y="767"/>
                      <a:pt x="1545" y="767"/>
                    </a:cubicBezTo>
                    <a:cubicBezTo>
                      <a:pt x="1544" y="768"/>
                      <a:pt x="1539" y="769"/>
                      <a:pt x="1539" y="769"/>
                    </a:cubicBezTo>
                    <a:cubicBezTo>
                      <a:pt x="1539" y="769"/>
                      <a:pt x="1538" y="770"/>
                      <a:pt x="1539" y="770"/>
                    </a:cubicBezTo>
                    <a:cubicBezTo>
                      <a:pt x="1539" y="770"/>
                      <a:pt x="1541" y="775"/>
                      <a:pt x="1541" y="775"/>
                    </a:cubicBezTo>
                    <a:cubicBezTo>
                      <a:pt x="1541" y="776"/>
                      <a:pt x="1542" y="780"/>
                      <a:pt x="1542" y="781"/>
                    </a:cubicBezTo>
                    <a:cubicBezTo>
                      <a:pt x="1542" y="782"/>
                      <a:pt x="1543" y="790"/>
                      <a:pt x="1543" y="792"/>
                    </a:cubicBezTo>
                    <a:cubicBezTo>
                      <a:pt x="1543" y="795"/>
                      <a:pt x="1543" y="795"/>
                      <a:pt x="1543" y="795"/>
                    </a:cubicBezTo>
                    <a:cubicBezTo>
                      <a:pt x="1543" y="795"/>
                      <a:pt x="1543" y="796"/>
                      <a:pt x="1543" y="796"/>
                    </a:cubicBezTo>
                    <a:cubicBezTo>
                      <a:pt x="1543" y="796"/>
                      <a:pt x="1542" y="804"/>
                      <a:pt x="1540" y="805"/>
                    </a:cubicBezTo>
                    <a:cubicBezTo>
                      <a:pt x="1537" y="806"/>
                      <a:pt x="1537" y="806"/>
                      <a:pt x="1536" y="806"/>
                    </a:cubicBezTo>
                    <a:cubicBezTo>
                      <a:pt x="1535" y="806"/>
                      <a:pt x="1531" y="808"/>
                      <a:pt x="1531" y="808"/>
                    </a:cubicBezTo>
                    <a:cubicBezTo>
                      <a:pt x="1530" y="808"/>
                      <a:pt x="1530" y="809"/>
                      <a:pt x="1531" y="809"/>
                    </a:cubicBezTo>
                    <a:cubicBezTo>
                      <a:pt x="1531" y="809"/>
                      <a:pt x="1533" y="809"/>
                      <a:pt x="1533" y="811"/>
                    </a:cubicBezTo>
                    <a:cubicBezTo>
                      <a:pt x="1533" y="812"/>
                      <a:pt x="1533" y="813"/>
                      <a:pt x="1533" y="814"/>
                    </a:cubicBezTo>
                    <a:cubicBezTo>
                      <a:pt x="1533" y="814"/>
                      <a:pt x="1534" y="815"/>
                      <a:pt x="1534" y="816"/>
                    </a:cubicBezTo>
                    <a:cubicBezTo>
                      <a:pt x="1535" y="816"/>
                      <a:pt x="1535" y="816"/>
                      <a:pt x="1535" y="815"/>
                    </a:cubicBezTo>
                    <a:cubicBezTo>
                      <a:pt x="1536" y="814"/>
                      <a:pt x="1538" y="812"/>
                      <a:pt x="1537" y="811"/>
                    </a:cubicBezTo>
                    <a:cubicBezTo>
                      <a:pt x="1536" y="810"/>
                      <a:pt x="1535" y="809"/>
                      <a:pt x="1538" y="810"/>
                    </a:cubicBezTo>
                    <a:cubicBezTo>
                      <a:pt x="1540" y="810"/>
                      <a:pt x="1539" y="810"/>
                      <a:pt x="1540" y="810"/>
                    </a:cubicBezTo>
                    <a:cubicBezTo>
                      <a:pt x="1540" y="810"/>
                      <a:pt x="1541" y="810"/>
                      <a:pt x="1541" y="810"/>
                    </a:cubicBezTo>
                    <a:cubicBezTo>
                      <a:pt x="1542" y="811"/>
                      <a:pt x="1542" y="811"/>
                      <a:pt x="1543" y="810"/>
                    </a:cubicBezTo>
                    <a:cubicBezTo>
                      <a:pt x="1543" y="809"/>
                      <a:pt x="1544" y="808"/>
                      <a:pt x="1545" y="807"/>
                    </a:cubicBezTo>
                    <a:cubicBezTo>
                      <a:pt x="1546" y="806"/>
                      <a:pt x="1548" y="803"/>
                      <a:pt x="1548" y="802"/>
                    </a:cubicBezTo>
                    <a:cubicBezTo>
                      <a:pt x="1549" y="800"/>
                      <a:pt x="1550" y="798"/>
                      <a:pt x="1552" y="798"/>
                    </a:cubicBezTo>
                    <a:cubicBezTo>
                      <a:pt x="1554" y="797"/>
                      <a:pt x="1555" y="797"/>
                      <a:pt x="1554" y="799"/>
                    </a:cubicBezTo>
                    <a:cubicBezTo>
                      <a:pt x="1552" y="800"/>
                      <a:pt x="1551" y="802"/>
                      <a:pt x="1553" y="802"/>
                    </a:cubicBezTo>
                    <a:cubicBezTo>
                      <a:pt x="1554" y="801"/>
                      <a:pt x="1556" y="800"/>
                      <a:pt x="1557" y="799"/>
                    </a:cubicBezTo>
                    <a:cubicBezTo>
                      <a:pt x="1558" y="798"/>
                      <a:pt x="1558" y="798"/>
                      <a:pt x="1558" y="800"/>
                    </a:cubicBezTo>
                    <a:cubicBezTo>
                      <a:pt x="1558" y="802"/>
                      <a:pt x="1558" y="805"/>
                      <a:pt x="1559" y="806"/>
                    </a:cubicBezTo>
                    <a:cubicBezTo>
                      <a:pt x="1559" y="806"/>
                      <a:pt x="1560" y="806"/>
                      <a:pt x="1560" y="805"/>
                    </a:cubicBezTo>
                    <a:cubicBezTo>
                      <a:pt x="1560" y="805"/>
                      <a:pt x="1560" y="805"/>
                      <a:pt x="1561" y="805"/>
                    </a:cubicBezTo>
                    <a:cubicBezTo>
                      <a:pt x="1561" y="806"/>
                      <a:pt x="1562" y="806"/>
                      <a:pt x="1563" y="806"/>
                    </a:cubicBezTo>
                    <a:cubicBezTo>
                      <a:pt x="1564" y="806"/>
                      <a:pt x="1565" y="805"/>
                      <a:pt x="1567" y="806"/>
                    </a:cubicBezTo>
                    <a:cubicBezTo>
                      <a:pt x="1568" y="808"/>
                      <a:pt x="1570" y="810"/>
                      <a:pt x="1572" y="808"/>
                    </a:cubicBezTo>
                    <a:cubicBezTo>
                      <a:pt x="1574" y="807"/>
                      <a:pt x="1576" y="807"/>
                      <a:pt x="1579" y="807"/>
                    </a:cubicBezTo>
                    <a:cubicBezTo>
                      <a:pt x="1581" y="806"/>
                      <a:pt x="1586" y="804"/>
                      <a:pt x="1588" y="802"/>
                    </a:cubicBezTo>
                    <a:cubicBezTo>
                      <a:pt x="1590" y="801"/>
                      <a:pt x="1594" y="798"/>
                      <a:pt x="1596" y="797"/>
                    </a:cubicBezTo>
                    <a:cubicBezTo>
                      <a:pt x="1598" y="796"/>
                      <a:pt x="1605" y="791"/>
                      <a:pt x="1607" y="785"/>
                    </a:cubicBezTo>
                    <a:cubicBezTo>
                      <a:pt x="1607" y="785"/>
                      <a:pt x="1608" y="782"/>
                      <a:pt x="1610" y="781"/>
                    </a:cubicBezTo>
                    <a:cubicBezTo>
                      <a:pt x="1611" y="780"/>
                      <a:pt x="1617" y="774"/>
                      <a:pt x="1619" y="772"/>
                    </a:cubicBezTo>
                    <a:cubicBezTo>
                      <a:pt x="1621" y="769"/>
                      <a:pt x="1627" y="762"/>
                      <a:pt x="1629" y="761"/>
                    </a:cubicBezTo>
                    <a:cubicBezTo>
                      <a:pt x="1631" y="759"/>
                      <a:pt x="1641" y="748"/>
                      <a:pt x="1643" y="746"/>
                    </a:cubicBezTo>
                    <a:cubicBezTo>
                      <a:pt x="1645" y="743"/>
                      <a:pt x="1648" y="738"/>
                      <a:pt x="1649" y="735"/>
                    </a:cubicBezTo>
                    <a:cubicBezTo>
                      <a:pt x="1650" y="732"/>
                      <a:pt x="1652" y="728"/>
                      <a:pt x="1654" y="726"/>
                    </a:cubicBezTo>
                    <a:cubicBezTo>
                      <a:pt x="1657" y="724"/>
                      <a:pt x="1659" y="721"/>
                      <a:pt x="1660" y="718"/>
                    </a:cubicBezTo>
                    <a:cubicBezTo>
                      <a:pt x="1661" y="715"/>
                      <a:pt x="1666" y="712"/>
                      <a:pt x="1669" y="709"/>
                    </a:cubicBezTo>
                    <a:cubicBezTo>
                      <a:pt x="1672" y="706"/>
                      <a:pt x="1675" y="700"/>
                      <a:pt x="1676" y="697"/>
                    </a:cubicBezTo>
                    <a:cubicBezTo>
                      <a:pt x="1677" y="694"/>
                      <a:pt x="1679" y="691"/>
                      <a:pt x="1677" y="691"/>
                    </a:cubicBezTo>
                    <a:cubicBezTo>
                      <a:pt x="1676" y="691"/>
                      <a:pt x="1677" y="690"/>
                      <a:pt x="1678" y="688"/>
                    </a:cubicBezTo>
                    <a:cubicBezTo>
                      <a:pt x="1679" y="687"/>
                      <a:pt x="1681" y="682"/>
                      <a:pt x="1681" y="680"/>
                    </a:cubicBezTo>
                    <a:cubicBezTo>
                      <a:pt x="1681" y="678"/>
                      <a:pt x="1680" y="677"/>
                      <a:pt x="1681" y="677"/>
                    </a:cubicBezTo>
                    <a:cubicBezTo>
                      <a:pt x="1681" y="676"/>
                      <a:pt x="1680" y="676"/>
                      <a:pt x="1680" y="676"/>
                    </a:cubicBezTo>
                    <a:cubicBezTo>
                      <a:pt x="1679" y="675"/>
                      <a:pt x="1679" y="675"/>
                      <a:pt x="1680" y="673"/>
                    </a:cubicBezTo>
                    <a:cubicBezTo>
                      <a:pt x="1682" y="672"/>
                      <a:pt x="1684" y="671"/>
                      <a:pt x="1683" y="671"/>
                    </a:cubicBezTo>
                    <a:cubicBezTo>
                      <a:pt x="1681" y="670"/>
                      <a:pt x="1681" y="670"/>
                      <a:pt x="1681" y="669"/>
                    </a:cubicBezTo>
                    <a:cubicBezTo>
                      <a:pt x="1681" y="667"/>
                      <a:pt x="1680" y="663"/>
                      <a:pt x="1680" y="662"/>
                    </a:cubicBezTo>
                    <a:cubicBezTo>
                      <a:pt x="1680" y="660"/>
                      <a:pt x="1680" y="658"/>
                      <a:pt x="1681" y="656"/>
                    </a:cubicBezTo>
                    <a:cubicBezTo>
                      <a:pt x="1682" y="655"/>
                      <a:pt x="1682" y="651"/>
                      <a:pt x="1682" y="650"/>
                    </a:cubicBezTo>
                    <a:cubicBezTo>
                      <a:pt x="1682" y="648"/>
                      <a:pt x="1683" y="647"/>
                      <a:pt x="1684" y="646"/>
                    </a:cubicBezTo>
                    <a:cubicBezTo>
                      <a:pt x="1685" y="646"/>
                      <a:pt x="1686" y="645"/>
                      <a:pt x="1685" y="645"/>
                    </a:cubicBezTo>
                    <a:cubicBezTo>
                      <a:pt x="1685" y="644"/>
                      <a:pt x="1685" y="642"/>
                      <a:pt x="1688" y="639"/>
                    </a:cubicBezTo>
                    <a:cubicBezTo>
                      <a:pt x="1691" y="637"/>
                      <a:pt x="1695" y="635"/>
                      <a:pt x="1694" y="634"/>
                    </a:cubicBezTo>
                    <a:cubicBezTo>
                      <a:pt x="1693" y="633"/>
                      <a:pt x="1692" y="632"/>
                      <a:pt x="1693" y="631"/>
                    </a:cubicBezTo>
                    <a:cubicBezTo>
                      <a:pt x="1694" y="630"/>
                      <a:pt x="1696" y="629"/>
                      <a:pt x="1694" y="629"/>
                    </a:cubicBezTo>
                    <a:cubicBezTo>
                      <a:pt x="1693" y="628"/>
                      <a:pt x="1689" y="626"/>
                      <a:pt x="1690" y="624"/>
                    </a:cubicBezTo>
                    <a:cubicBezTo>
                      <a:pt x="1691" y="623"/>
                      <a:pt x="1691" y="623"/>
                      <a:pt x="1691" y="622"/>
                    </a:cubicBezTo>
                    <a:cubicBezTo>
                      <a:pt x="1691" y="621"/>
                      <a:pt x="1692" y="617"/>
                      <a:pt x="1691" y="616"/>
                    </a:cubicBezTo>
                    <a:cubicBezTo>
                      <a:pt x="1689" y="615"/>
                      <a:pt x="1688" y="615"/>
                      <a:pt x="1688" y="614"/>
                    </a:cubicBezTo>
                    <a:cubicBezTo>
                      <a:pt x="1687" y="613"/>
                      <a:pt x="1685" y="612"/>
                      <a:pt x="1689" y="613"/>
                    </a:cubicBezTo>
                    <a:cubicBezTo>
                      <a:pt x="1692" y="613"/>
                      <a:pt x="1693" y="612"/>
                      <a:pt x="1693" y="612"/>
                    </a:cubicBezTo>
                    <a:cubicBezTo>
                      <a:pt x="1693" y="611"/>
                      <a:pt x="1695" y="608"/>
                      <a:pt x="1692" y="607"/>
                    </a:cubicBezTo>
                    <a:cubicBezTo>
                      <a:pt x="1689" y="605"/>
                      <a:pt x="1679" y="601"/>
                      <a:pt x="1671" y="589"/>
                    </a:cubicBezTo>
                    <a:cubicBezTo>
                      <a:pt x="1671" y="589"/>
                      <a:pt x="1671" y="587"/>
                      <a:pt x="1667" y="588"/>
                    </a:cubicBezTo>
                    <a:cubicBezTo>
                      <a:pt x="1663" y="588"/>
                      <a:pt x="1657" y="587"/>
                      <a:pt x="1656" y="587"/>
                    </a:cubicBezTo>
                    <a:cubicBezTo>
                      <a:pt x="1654" y="587"/>
                      <a:pt x="1654" y="587"/>
                      <a:pt x="1654" y="588"/>
                    </a:cubicBezTo>
                    <a:cubicBezTo>
                      <a:pt x="1654" y="590"/>
                      <a:pt x="1653" y="591"/>
                      <a:pt x="1654" y="591"/>
                    </a:cubicBezTo>
                    <a:cubicBezTo>
                      <a:pt x="1655" y="591"/>
                      <a:pt x="1655" y="591"/>
                      <a:pt x="1654" y="593"/>
                    </a:cubicBezTo>
                    <a:cubicBezTo>
                      <a:pt x="1654" y="594"/>
                      <a:pt x="1653" y="595"/>
                      <a:pt x="1653" y="596"/>
                    </a:cubicBezTo>
                    <a:cubicBezTo>
                      <a:pt x="1653" y="597"/>
                      <a:pt x="1651" y="601"/>
                      <a:pt x="1650" y="602"/>
                    </a:cubicBezTo>
                    <a:cubicBezTo>
                      <a:pt x="1650" y="603"/>
                      <a:pt x="1646" y="604"/>
                      <a:pt x="1647" y="602"/>
                    </a:cubicBezTo>
                    <a:cubicBezTo>
                      <a:pt x="1649" y="600"/>
                      <a:pt x="1650" y="599"/>
                      <a:pt x="1650" y="598"/>
                    </a:cubicBezTo>
                    <a:cubicBezTo>
                      <a:pt x="1651" y="598"/>
                      <a:pt x="1653" y="595"/>
                      <a:pt x="1652" y="594"/>
                    </a:cubicBezTo>
                    <a:cubicBezTo>
                      <a:pt x="1650" y="593"/>
                      <a:pt x="1649" y="594"/>
                      <a:pt x="1648" y="595"/>
                    </a:cubicBezTo>
                    <a:cubicBezTo>
                      <a:pt x="1646" y="597"/>
                      <a:pt x="1643" y="603"/>
                      <a:pt x="1636" y="602"/>
                    </a:cubicBezTo>
                    <a:cubicBezTo>
                      <a:pt x="1629" y="602"/>
                      <a:pt x="1632" y="600"/>
                      <a:pt x="1634" y="600"/>
                    </a:cubicBezTo>
                    <a:cubicBezTo>
                      <a:pt x="1636" y="600"/>
                      <a:pt x="1636" y="599"/>
                      <a:pt x="1637" y="598"/>
                    </a:cubicBezTo>
                    <a:cubicBezTo>
                      <a:pt x="1637" y="597"/>
                      <a:pt x="1637" y="597"/>
                      <a:pt x="1638" y="596"/>
                    </a:cubicBezTo>
                    <a:cubicBezTo>
                      <a:pt x="1639" y="596"/>
                      <a:pt x="1642" y="595"/>
                      <a:pt x="1639" y="594"/>
                    </a:cubicBezTo>
                    <a:cubicBezTo>
                      <a:pt x="1637" y="594"/>
                      <a:pt x="1632" y="592"/>
                      <a:pt x="1634" y="591"/>
                    </a:cubicBezTo>
                    <a:cubicBezTo>
                      <a:pt x="1636" y="591"/>
                      <a:pt x="1637" y="590"/>
                      <a:pt x="1636" y="590"/>
                    </a:cubicBezTo>
                    <a:cubicBezTo>
                      <a:pt x="1636" y="589"/>
                      <a:pt x="1636" y="587"/>
                      <a:pt x="1634" y="588"/>
                    </a:cubicBezTo>
                    <a:cubicBezTo>
                      <a:pt x="1633" y="588"/>
                      <a:pt x="1632" y="589"/>
                      <a:pt x="1631" y="589"/>
                    </a:cubicBezTo>
                    <a:cubicBezTo>
                      <a:pt x="1630" y="589"/>
                      <a:pt x="1629" y="590"/>
                      <a:pt x="1630" y="591"/>
                    </a:cubicBezTo>
                    <a:cubicBezTo>
                      <a:pt x="1631" y="592"/>
                      <a:pt x="1633" y="593"/>
                      <a:pt x="1632" y="594"/>
                    </a:cubicBezTo>
                    <a:cubicBezTo>
                      <a:pt x="1631" y="595"/>
                      <a:pt x="1623" y="600"/>
                      <a:pt x="1623" y="596"/>
                    </a:cubicBezTo>
                    <a:cubicBezTo>
                      <a:pt x="1623" y="593"/>
                      <a:pt x="1624" y="593"/>
                      <a:pt x="1625" y="592"/>
                    </a:cubicBezTo>
                    <a:cubicBezTo>
                      <a:pt x="1625" y="590"/>
                      <a:pt x="1625" y="590"/>
                      <a:pt x="1625" y="589"/>
                    </a:cubicBezTo>
                    <a:cubicBezTo>
                      <a:pt x="1625" y="589"/>
                      <a:pt x="1625" y="588"/>
                      <a:pt x="1625" y="588"/>
                    </a:cubicBezTo>
                    <a:cubicBezTo>
                      <a:pt x="1625" y="587"/>
                      <a:pt x="1625" y="587"/>
                      <a:pt x="1625" y="586"/>
                    </a:cubicBezTo>
                    <a:cubicBezTo>
                      <a:pt x="1625" y="586"/>
                      <a:pt x="1624" y="585"/>
                      <a:pt x="1625" y="585"/>
                    </a:cubicBezTo>
                    <a:cubicBezTo>
                      <a:pt x="1626" y="584"/>
                      <a:pt x="1626" y="583"/>
                      <a:pt x="1626" y="582"/>
                    </a:cubicBezTo>
                    <a:cubicBezTo>
                      <a:pt x="1626" y="582"/>
                      <a:pt x="1625" y="579"/>
                      <a:pt x="1620" y="579"/>
                    </a:cubicBezTo>
                    <a:cubicBezTo>
                      <a:pt x="1614" y="580"/>
                      <a:pt x="1605" y="579"/>
                      <a:pt x="1603" y="579"/>
                    </a:cubicBezTo>
                    <a:cubicBezTo>
                      <a:pt x="1601" y="578"/>
                      <a:pt x="1602" y="578"/>
                      <a:pt x="1602" y="577"/>
                    </a:cubicBezTo>
                    <a:cubicBezTo>
                      <a:pt x="1601" y="576"/>
                      <a:pt x="1600" y="575"/>
                      <a:pt x="1601" y="574"/>
                    </a:cubicBezTo>
                    <a:cubicBezTo>
                      <a:pt x="1603" y="573"/>
                      <a:pt x="1606" y="571"/>
                      <a:pt x="1608" y="570"/>
                    </a:cubicBezTo>
                    <a:cubicBezTo>
                      <a:pt x="1610" y="569"/>
                      <a:pt x="1616" y="566"/>
                      <a:pt x="1616" y="565"/>
                    </a:cubicBezTo>
                    <a:cubicBezTo>
                      <a:pt x="1617" y="564"/>
                      <a:pt x="1620" y="562"/>
                      <a:pt x="1622" y="561"/>
                    </a:cubicBezTo>
                    <a:cubicBezTo>
                      <a:pt x="1624" y="559"/>
                      <a:pt x="1633" y="554"/>
                      <a:pt x="1635" y="553"/>
                    </a:cubicBezTo>
                    <a:cubicBezTo>
                      <a:pt x="1636" y="551"/>
                      <a:pt x="1640" y="548"/>
                      <a:pt x="1642" y="546"/>
                    </a:cubicBezTo>
                    <a:cubicBezTo>
                      <a:pt x="1645" y="544"/>
                      <a:pt x="1647" y="542"/>
                      <a:pt x="1646" y="541"/>
                    </a:cubicBezTo>
                    <a:cubicBezTo>
                      <a:pt x="1645" y="540"/>
                      <a:pt x="1646" y="540"/>
                      <a:pt x="1647" y="539"/>
                    </a:cubicBezTo>
                    <a:cubicBezTo>
                      <a:pt x="1648" y="538"/>
                      <a:pt x="1650" y="534"/>
                      <a:pt x="1651" y="532"/>
                    </a:cubicBezTo>
                    <a:cubicBezTo>
                      <a:pt x="1652" y="531"/>
                      <a:pt x="1658" y="527"/>
                      <a:pt x="1661" y="525"/>
                    </a:cubicBezTo>
                    <a:cubicBezTo>
                      <a:pt x="1663" y="523"/>
                      <a:pt x="1668" y="518"/>
                      <a:pt x="1671" y="517"/>
                    </a:cubicBezTo>
                    <a:cubicBezTo>
                      <a:pt x="1674" y="516"/>
                      <a:pt x="1680" y="514"/>
                      <a:pt x="1681" y="511"/>
                    </a:cubicBezTo>
                    <a:cubicBezTo>
                      <a:pt x="1682" y="508"/>
                      <a:pt x="1685" y="503"/>
                      <a:pt x="1688" y="500"/>
                    </a:cubicBezTo>
                    <a:cubicBezTo>
                      <a:pt x="1692" y="496"/>
                      <a:pt x="1715" y="478"/>
                      <a:pt x="1720" y="479"/>
                    </a:cubicBezTo>
                    <a:cubicBezTo>
                      <a:pt x="1726" y="481"/>
                      <a:pt x="1727" y="480"/>
                      <a:pt x="1729" y="479"/>
                    </a:cubicBezTo>
                    <a:cubicBezTo>
                      <a:pt x="1730" y="478"/>
                      <a:pt x="1737" y="479"/>
                      <a:pt x="1738" y="479"/>
                    </a:cubicBezTo>
                    <a:cubicBezTo>
                      <a:pt x="1740" y="480"/>
                      <a:pt x="1741" y="479"/>
                      <a:pt x="1742" y="479"/>
                    </a:cubicBezTo>
                    <a:cubicBezTo>
                      <a:pt x="1743" y="479"/>
                      <a:pt x="1744" y="479"/>
                      <a:pt x="1746" y="479"/>
                    </a:cubicBezTo>
                    <a:cubicBezTo>
                      <a:pt x="1747" y="479"/>
                      <a:pt x="1750" y="478"/>
                      <a:pt x="1751" y="479"/>
                    </a:cubicBezTo>
                    <a:cubicBezTo>
                      <a:pt x="1752" y="479"/>
                      <a:pt x="1754" y="479"/>
                      <a:pt x="1754" y="479"/>
                    </a:cubicBezTo>
                    <a:cubicBezTo>
                      <a:pt x="1755" y="479"/>
                      <a:pt x="1762" y="478"/>
                      <a:pt x="1760" y="480"/>
                    </a:cubicBezTo>
                    <a:cubicBezTo>
                      <a:pt x="1758" y="482"/>
                      <a:pt x="1759" y="483"/>
                      <a:pt x="1762" y="483"/>
                    </a:cubicBezTo>
                    <a:cubicBezTo>
                      <a:pt x="1764" y="483"/>
                      <a:pt x="1767" y="484"/>
                      <a:pt x="1767" y="482"/>
                    </a:cubicBezTo>
                    <a:cubicBezTo>
                      <a:pt x="1767" y="479"/>
                      <a:pt x="1768" y="477"/>
                      <a:pt x="1770" y="478"/>
                    </a:cubicBezTo>
                    <a:cubicBezTo>
                      <a:pt x="1772" y="478"/>
                      <a:pt x="1778" y="481"/>
                      <a:pt x="1780" y="481"/>
                    </a:cubicBezTo>
                    <a:cubicBezTo>
                      <a:pt x="1782" y="482"/>
                      <a:pt x="1786" y="484"/>
                      <a:pt x="1791" y="480"/>
                    </a:cubicBezTo>
                    <a:cubicBezTo>
                      <a:pt x="1797" y="477"/>
                      <a:pt x="1798" y="480"/>
                      <a:pt x="1801" y="481"/>
                    </a:cubicBezTo>
                    <a:cubicBezTo>
                      <a:pt x="1803" y="482"/>
                      <a:pt x="1806" y="483"/>
                      <a:pt x="1806" y="481"/>
                    </a:cubicBezTo>
                    <a:cubicBezTo>
                      <a:pt x="1805" y="480"/>
                      <a:pt x="1804" y="481"/>
                      <a:pt x="1804" y="480"/>
                    </a:cubicBezTo>
                    <a:cubicBezTo>
                      <a:pt x="1803" y="479"/>
                      <a:pt x="1802" y="478"/>
                      <a:pt x="1804" y="477"/>
                    </a:cubicBezTo>
                    <a:cubicBezTo>
                      <a:pt x="1806" y="476"/>
                      <a:pt x="1808" y="477"/>
                      <a:pt x="1808" y="477"/>
                    </a:cubicBezTo>
                    <a:cubicBezTo>
                      <a:pt x="1809" y="477"/>
                      <a:pt x="1811" y="478"/>
                      <a:pt x="1809" y="476"/>
                    </a:cubicBezTo>
                    <a:cubicBezTo>
                      <a:pt x="1808" y="475"/>
                      <a:pt x="1808" y="474"/>
                      <a:pt x="1810" y="472"/>
                    </a:cubicBezTo>
                    <a:cubicBezTo>
                      <a:pt x="1812" y="471"/>
                      <a:pt x="1815" y="470"/>
                      <a:pt x="1819" y="472"/>
                    </a:cubicBezTo>
                    <a:cubicBezTo>
                      <a:pt x="1824" y="473"/>
                      <a:pt x="1829" y="475"/>
                      <a:pt x="1830" y="476"/>
                    </a:cubicBezTo>
                    <a:cubicBezTo>
                      <a:pt x="1831" y="477"/>
                      <a:pt x="1832" y="479"/>
                      <a:pt x="1834" y="478"/>
                    </a:cubicBezTo>
                    <a:cubicBezTo>
                      <a:pt x="1835" y="477"/>
                      <a:pt x="1836" y="475"/>
                      <a:pt x="1840" y="476"/>
                    </a:cubicBezTo>
                    <a:cubicBezTo>
                      <a:pt x="1843" y="477"/>
                      <a:pt x="1846" y="479"/>
                      <a:pt x="1846" y="479"/>
                    </a:cubicBezTo>
                    <a:cubicBezTo>
                      <a:pt x="1846" y="480"/>
                      <a:pt x="1846" y="481"/>
                      <a:pt x="1847" y="481"/>
                    </a:cubicBezTo>
                    <a:cubicBezTo>
                      <a:pt x="1849" y="481"/>
                      <a:pt x="1858" y="482"/>
                      <a:pt x="1854" y="484"/>
                    </a:cubicBezTo>
                    <a:cubicBezTo>
                      <a:pt x="1850" y="485"/>
                      <a:pt x="1845" y="485"/>
                      <a:pt x="1844" y="484"/>
                    </a:cubicBezTo>
                    <a:cubicBezTo>
                      <a:pt x="1842" y="484"/>
                      <a:pt x="1840" y="485"/>
                      <a:pt x="1840" y="485"/>
                    </a:cubicBezTo>
                    <a:cubicBezTo>
                      <a:pt x="1839" y="486"/>
                      <a:pt x="1837" y="486"/>
                      <a:pt x="1838" y="487"/>
                    </a:cubicBezTo>
                    <a:cubicBezTo>
                      <a:pt x="1840" y="489"/>
                      <a:pt x="1840" y="492"/>
                      <a:pt x="1843" y="491"/>
                    </a:cubicBezTo>
                    <a:cubicBezTo>
                      <a:pt x="1845" y="490"/>
                      <a:pt x="1852" y="488"/>
                      <a:pt x="1854" y="488"/>
                    </a:cubicBezTo>
                    <a:cubicBezTo>
                      <a:pt x="1856" y="487"/>
                      <a:pt x="1856" y="487"/>
                      <a:pt x="1858" y="488"/>
                    </a:cubicBezTo>
                    <a:cubicBezTo>
                      <a:pt x="1860" y="489"/>
                      <a:pt x="1863" y="491"/>
                      <a:pt x="1865" y="488"/>
                    </a:cubicBezTo>
                    <a:cubicBezTo>
                      <a:pt x="1866" y="485"/>
                      <a:pt x="1867" y="486"/>
                      <a:pt x="1868" y="486"/>
                    </a:cubicBezTo>
                    <a:cubicBezTo>
                      <a:pt x="1869" y="485"/>
                      <a:pt x="1870" y="485"/>
                      <a:pt x="1870" y="484"/>
                    </a:cubicBezTo>
                    <a:cubicBezTo>
                      <a:pt x="1871" y="483"/>
                      <a:pt x="1872" y="483"/>
                      <a:pt x="1873" y="484"/>
                    </a:cubicBezTo>
                    <a:cubicBezTo>
                      <a:pt x="1875" y="484"/>
                      <a:pt x="1878" y="485"/>
                      <a:pt x="1879" y="486"/>
                    </a:cubicBezTo>
                    <a:cubicBezTo>
                      <a:pt x="1880" y="487"/>
                      <a:pt x="1882" y="486"/>
                      <a:pt x="1883" y="485"/>
                    </a:cubicBezTo>
                    <a:cubicBezTo>
                      <a:pt x="1884" y="484"/>
                      <a:pt x="1886" y="483"/>
                      <a:pt x="1889" y="483"/>
                    </a:cubicBezTo>
                    <a:cubicBezTo>
                      <a:pt x="1893" y="484"/>
                      <a:pt x="1898" y="484"/>
                      <a:pt x="1898" y="483"/>
                    </a:cubicBezTo>
                    <a:cubicBezTo>
                      <a:pt x="1898" y="482"/>
                      <a:pt x="1898" y="478"/>
                      <a:pt x="1896" y="478"/>
                    </a:cubicBezTo>
                    <a:cubicBezTo>
                      <a:pt x="1893" y="478"/>
                      <a:pt x="1893" y="477"/>
                      <a:pt x="1892" y="477"/>
                    </a:cubicBezTo>
                    <a:cubicBezTo>
                      <a:pt x="1891" y="477"/>
                      <a:pt x="1889" y="476"/>
                      <a:pt x="1888" y="476"/>
                    </a:cubicBezTo>
                    <a:cubicBezTo>
                      <a:pt x="1887" y="477"/>
                      <a:pt x="1887" y="477"/>
                      <a:pt x="1887" y="477"/>
                    </a:cubicBezTo>
                    <a:cubicBezTo>
                      <a:pt x="1887" y="478"/>
                      <a:pt x="1887" y="479"/>
                      <a:pt x="1887" y="478"/>
                    </a:cubicBezTo>
                    <a:cubicBezTo>
                      <a:pt x="1886" y="477"/>
                      <a:pt x="1886" y="477"/>
                      <a:pt x="1885" y="477"/>
                    </a:cubicBezTo>
                    <a:cubicBezTo>
                      <a:pt x="1885" y="478"/>
                      <a:pt x="1882" y="477"/>
                      <a:pt x="1884" y="476"/>
                    </a:cubicBezTo>
                    <a:cubicBezTo>
                      <a:pt x="1886" y="475"/>
                      <a:pt x="1887" y="475"/>
                      <a:pt x="1886" y="474"/>
                    </a:cubicBezTo>
                    <a:cubicBezTo>
                      <a:pt x="1885" y="473"/>
                      <a:pt x="1883" y="469"/>
                      <a:pt x="1885" y="469"/>
                    </a:cubicBezTo>
                    <a:cubicBezTo>
                      <a:pt x="1887" y="468"/>
                      <a:pt x="1888" y="468"/>
                      <a:pt x="1888" y="467"/>
                    </a:cubicBezTo>
                    <a:cubicBezTo>
                      <a:pt x="1888" y="466"/>
                      <a:pt x="1888" y="465"/>
                      <a:pt x="1890" y="465"/>
                    </a:cubicBezTo>
                    <a:cubicBezTo>
                      <a:pt x="1891" y="464"/>
                      <a:pt x="1906" y="451"/>
                      <a:pt x="1906" y="451"/>
                    </a:cubicBezTo>
                    <a:cubicBezTo>
                      <a:pt x="1906" y="451"/>
                      <a:pt x="1907" y="450"/>
                      <a:pt x="1908" y="450"/>
                    </a:cubicBezTo>
                    <a:cubicBezTo>
                      <a:pt x="1908" y="450"/>
                      <a:pt x="1909" y="448"/>
                      <a:pt x="1910" y="446"/>
                    </a:cubicBezTo>
                    <a:cubicBezTo>
                      <a:pt x="1911" y="444"/>
                      <a:pt x="1912" y="443"/>
                      <a:pt x="1914" y="442"/>
                    </a:cubicBezTo>
                    <a:cubicBezTo>
                      <a:pt x="1917" y="440"/>
                      <a:pt x="1920" y="438"/>
                      <a:pt x="1920" y="436"/>
                    </a:cubicBezTo>
                    <a:cubicBezTo>
                      <a:pt x="1920" y="433"/>
                      <a:pt x="1920" y="431"/>
                      <a:pt x="1928" y="428"/>
                    </a:cubicBezTo>
                    <a:cubicBezTo>
                      <a:pt x="1936" y="425"/>
                      <a:pt x="1945" y="425"/>
                      <a:pt x="1948" y="425"/>
                    </a:cubicBezTo>
                    <a:cubicBezTo>
                      <a:pt x="1951" y="425"/>
                      <a:pt x="1952" y="424"/>
                      <a:pt x="1953" y="424"/>
                    </a:cubicBezTo>
                    <a:cubicBezTo>
                      <a:pt x="1954" y="423"/>
                      <a:pt x="1957" y="422"/>
                      <a:pt x="1958" y="423"/>
                    </a:cubicBezTo>
                    <a:cubicBezTo>
                      <a:pt x="1960" y="424"/>
                      <a:pt x="1960" y="424"/>
                      <a:pt x="1961" y="425"/>
                    </a:cubicBezTo>
                    <a:cubicBezTo>
                      <a:pt x="1962" y="425"/>
                      <a:pt x="1963" y="426"/>
                      <a:pt x="1962" y="427"/>
                    </a:cubicBezTo>
                    <a:cubicBezTo>
                      <a:pt x="1962" y="428"/>
                      <a:pt x="1962" y="429"/>
                      <a:pt x="1964" y="428"/>
                    </a:cubicBezTo>
                    <a:cubicBezTo>
                      <a:pt x="1965" y="428"/>
                      <a:pt x="1968" y="426"/>
                      <a:pt x="1970" y="424"/>
                    </a:cubicBezTo>
                    <a:cubicBezTo>
                      <a:pt x="1971" y="423"/>
                      <a:pt x="1974" y="422"/>
                      <a:pt x="1975" y="423"/>
                    </a:cubicBezTo>
                    <a:cubicBezTo>
                      <a:pt x="1975" y="425"/>
                      <a:pt x="1975" y="426"/>
                      <a:pt x="1975" y="427"/>
                    </a:cubicBezTo>
                    <a:cubicBezTo>
                      <a:pt x="1974" y="427"/>
                      <a:pt x="1973" y="427"/>
                      <a:pt x="1973" y="428"/>
                    </a:cubicBezTo>
                    <a:cubicBezTo>
                      <a:pt x="1974" y="429"/>
                      <a:pt x="1974" y="430"/>
                      <a:pt x="1973" y="431"/>
                    </a:cubicBezTo>
                    <a:cubicBezTo>
                      <a:pt x="1972" y="431"/>
                      <a:pt x="1970" y="432"/>
                      <a:pt x="1970" y="433"/>
                    </a:cubicBezTo>
                    <a:cubicBezTo>
                      <a:pt x="1971" y="433"/>
                      <a:pt x="1971" y="434"/>
                      <a:pt x="1970" y="434"/>
                    </a:cubicBezTo>
                    <a:cubicBezTo>
                      <a:pt x="1969" y="435"/>
                      <a:pt x="1968" y="436"/>
                      <a:pt x="1969" y="436"/>
                    </a:cubicBezTo>
                    <a:cubicBezTo>
                      <a:pt x="1969" y="436"/>
                      <a:pt x="1969" y="437"/>
                      <a:pt x="1968" y="437"/>
                    </a:cubicBezTo>
                    <a:cubicBezTo>
                      <a:pt x="1968" y="437"/>
                      <a:pt x="1966" y="438"/>
                      <a:pt x="1967" y="438"/>
                    </a:cubicBezTo>
                    <a:cubicBezTo>
                      <a:pt x="1968" y="439"/>
                      <a:pt x="1969" y="439"/>
                      <a:pt x="1969" y="441"/>
                    </a:cubicBezTo>
                    <a:cubicBezTo>
                      <a:pt x="1968" y="442"/>
                      <a:pt x="1966" y="444"/>
                      <a:pt x="1968" y="444"/>
                    </a:cubicBezTo>
                    <a:cubicBezTo>
                      <a:pt x="1970" y="444"/>
                      <a:pt x="1976" y="444"/>
                      <a:pt x="1974" y="446"/>
                    </a:cubicBezTo>
                    <a:cubicBezTo>
                      <a:pt x="1973" y="447"/>
                      <a:pt x="1972" y="447"/>
                      <a:pt x="1973" y="448"/>
                    </a:cubicBezTo>
                    <a:cubicBezTo>
                      <a:pt x="1973" y="449"/>
                      <a:pt x="1973" y="449"/>
                      <a:pt x="1973" y="450"/>
                    </a:cubicBezTo>
                    <a:cubicBezTo>
                      <a:pt x="1972" y="450"/>
                      <a:pt x="1970" y="453"/>
                      <a:pt x="1973" y="452"/>
                    </a:cubicBezTo>
                    <a:cubicBezTo>
                      <a:pt x="1975" y="451"/>
                      <a:pt x="1978" y="451"/>
                      <a:pt x="1980" y="450"/>
                    </a:cubicBezTo>
                    <a:cubicBezTo>
                      <a:pt x="1981" y="450"/>
                      <a:pt x="1982" y="448"/>
                      <a:pt x="1982" y="447"/>
                    </a:cubicBezTo>
                    <a:cubicBezTo>
                      <a:pt x="1983" y="446"/>
                      <a:pt x="1983" y="445"/>
                      <a:pt x="1985" y="444"/>
                    </a:cubicBezTo>
                    <a:cubicBezTo>
                      <a:pt x="1986" y="443"/>
                      <a:pt x="2004" y="431"/>
                      <a:pt x="2006" y="430"/>
                    </a:cubicBezTo>
                    <a:cubicBezTo>
                      <a:pt x="2007" y="429"/>
                      <a:pt x="2007" y="428"/>
                      <a:pt x="2008" y="429"/>
                    </a:cubicBezTo>
                    <a:cubicBezTo>
                      <a:pt x="2009" y="429"/>
                      <a:pt x="2010" y="429"/>
                      <a:pt x="2011" y="428"/>
                    </a:cubicBezTo>
                    <a:cubicBezTo>
                      <a:pt x="2012" y="427"/>
                      <a:pt x="2013" y="427"/>
                      <a:pt x="2014" y="428"/>
                    </a:cubicBezTo>
                    <a:cubicBezTo>
                      <a:pt x="2014" y="430"/>
                      <a:pt x="2015" y="432"/>
                      <a:pt x="2016" y="431"/>
                    </a:cubicBezTo>
                    <a:cubicBezTo>
                      <a:pt x="2018" y="430"/>
                      <a:pt x="2020" y="427"/>
                      <a:pt x="2017" y="426"/>
                    </a:cubicBezTo>
                    <a:cubicBezTo>
                      <a:pt x="2015" y="426"/>
                      <a:pt x="2013" y="426"/>
                      <a:pt x="2014" y="424"/>
                    </a:cubicBezTo>
                    <a:cubicBezTo>
                      <a:pt x="2016" y="422"/>
                      <a:pt x="2016" y="420"/>
                      <a:pt x="2016" y="419"/>
                    </a:cubicBezTo>
                    <a:cubicBezTo>
                      <a:pt x="2017" y="418"/>
                      <a:pt x="2017" y="416"/>
                      <a:pt x="2018" y="415"/>
                    </a:cubicBezTo>
                    <a:cubicBezTo>
                      <a:pt x="2018" y="415"/>
                      <a:pt x="2020" y="413"/>
                      <a:pt x="2019" y="411"/>
                    </a:cubicBezTo>
                    <a:cubicBezTo>
                      <a:pt x="2019" y="409"/>
                      <a:pt x="2019" y="408"/>
                      <a:pt x="2022" y="407"/>
                    </a:cubicBezTo>
                    <a:cubicBezTo>
                      <a:pt x="2024" y="407"/>
                      <a:pt x="2033" y="405"/>
                      <a:pt x="2033" y="404"/>
                    </a:cubicBezTo>
                    <a:cubicBezTo>
                      <a:pt x="2034" y="404"/>
                      <a:pt x="2036" y="405"/>
                      <a:pt x="2038" y="406"/>
                    </a:cubicBezTo>
                    <a:cubicBezTo>
                      <a:pt x="2039" y="407"/>
                      <a:pt x="2042" y="408"/>
                      <a:pt x="2043" y="408"/>
                    </a:cubicBezTo>
                    <a:cubicBezTo>
                      <a:pt x="2044" y="408"/>
                      <a:pt x="2048" y="410"/>
                      <a:pt x="2045" y="410"/>
                    </a:cubicBezTo>
                    <a:cubicBezTo>
                      <a:pt x="2041" y="411"/>
                      <a:pt x="2041" y="410"/>
                      <a:pt x="2040" y="410"/>
                    </a:cubicBezTo>
                    <a:cubicBezTo>
                      <a:pt x="2038" y="410"/>
                      <a:pt x="2037" y="409"/>
                      <a:pt x="2036" y="411"/>
                    </a:cubicBezTo>
                    <a:cubicBezTo>
                      <a:pt x="2035" y="412"/>
                      <a:pt x="2034" y="413"/>
                      <a:pt x="2033" y="413"/>
                    </a:cubicBezTo>
                    <a:cubicBezTo>
                      <a:pt x="2032" y="414"/>
                      <a:pt x="2030" y="414"/>
                      <a:pt x="2031" y="417"/>
                    </a:cubicBezTo>
                    <a:cubicBezTo>
                      <a:pt x="2031" y="419"/>
                      <a:pt x="2031" y="427"/>
                      <a:pt x="2029" y="428"/>
                    </a:cubicBezTo>
                    <a:cubicBezTo>
                      <a:pt x="2027" y="429"/>
                      <a:pt x="2026" y="430"/>
                      <a:pt x="2027" y="431"/>
                    </a:cubicBezTo>
                    <a:cubicBezTo>
                      <a:pt x="2027" y="432"/>
                      <a:pt x="2031" y="436"/>
                      <a:pt x="2028" y="438"/>
                    </a:cubicBezTo>
                    <a:cubicBezTo>
                      <a:pt x="2024" y="440"/>
                      <a:pt x="2023" y="441"/>
                      <a:pt x="2023" y="444"/>
                    </a:cubicBezTo>
                    <a:cubicBezTo>
                      <a:pt x="2024" y="446"/>
                      <a:pt x="2024" y="446"/>
                      <a:pt x="2023" y="447"/>
                    </a:cubicBezTo>
                    <a:cubicBezTo>
                      <a:pt x="2022" y="448"/>
                      <a:pt x="2001" y="455"/>
                      <a:pt x="2000" y="456"/>
                    </a:cubicBezTo>
                    <a:cubicBezTo>
                      <a:pt x="1999" y="456"/>
                      <a:pt x="1998" y="456"/>
                      <a:pt x="1998" y="457"/>
                    </a:cubicBezTo>
                    <a:cubicBezTo>
                      <a:pt x="1998" y="459"/>
                      <a:pt x="1998" y="459"/>
                      <a:pt x="1997" y="460"/>
                    </a:cubicBezTo>
                    <a:cubicBezTo>
                      <a:pt x="1996" y="461"/>
                      <a:pt x="1982" y="473"/>
                      <a:pt x="1978" y="476"/>
                    </a:cubicBezTo>
                    <a:cubicBezTo>
                      <a:pt x="1974" y="479"/>
                      <a:pt x="1967" y="486"/>
                      <a:pt x="1964" y="492"/>
                    </a:cubicBezTo>
                    <a:cubicBezTo>
                      <a:pt x="1961" y="497"/>
                      <a:pt x="1959" y="499"/>
                      <a:pt x="1958" y="499"/>
                    </a:cubicBezTo>
                    <a:cubicBezTo>
                      <a:pt x="1957" y="500"/>
                      <a:pt x="1957" y="499"/>
                      <a:pt x="1955" y="500"/>
                    </a:cubicBezTo>
                    <a:cubicBezTo>
                      <a:pt x="1954" y="501"/>
                      <a:pt x="1946" y="507"/>
                      <a:pt x="1945" y="508"/>
                    </a:cubicBezTo>
                    <a:cubicBezTo>
                      <a:pt x="1944" y="508"/>
                      <a:pt x="1944" y="508"/>
                      <a:pt x="1944" y="509"/>
                    </a:cubicBezTo>
                    <a:cubicBezTo>
                      <a:pt x="1945" y="510"/>
                      <a:pt x="1944" y="510"/>
                      <a:pt x="1943" y="510"/>
                    </a:cubicBezTo>
                    <a:cubicBezTo>
                      <a:pt x="1942" y="509"/>
                      <a:pt x="1941" y="510"/>
                      <a:pt x="1940" y="510"/>
                    </a:cubicBezTo>
                    <a:cubicBezTo>
                      <a:pt x="1939" y="510"/>
                      <a:pt x="1938" y="510"/>
                      <a:pt x="1938" y="510"/>
                    </a:cubicBezTo>
                    <a:cubicBezTo>
                      <a:pt x="1937" y="510"/>
                      <a:pt x="1935" y="509"/>
                      <a:pt x="1934" y="511"/>
                    </a:cubicBezTo>
                    <a:cubicBezTo>
                      <a:pt x="1934" y="513"/>
                      <a:pt x="1932" y="514"/>
                      <a:pt x="1931" y="514"/>
                    </a:cubicBezTo>
                    <a:cubicBezTo>
                      <a:pt x="1930" y="514"/>
                      <a:pt x="1921" y="514"/>
                      <a:pt x="1922" y="516"/>
                    </a:cubicBezTo>
                    <a:cubicBezTo>
                      <a:pt x="1924" y="518"/>
                      <a:pt x="1925" y="522"/>
                      <a:pt x="1924" y="524"/>
                    </a:cubicBezTo>
                    <a:cubicBezTo>
                      <a:pt x="1924" y="525"/>
                      <a:pt x="1921" y="531"/>
                      <a:pt x="1920" y="529"/>
                    </a:cubicBezTo>
                    <a:cubicBezTo>
                      <a:pt x="1920" y="528"/>
                      <a:pt x="1919" y="529"/>
                      <a:pt x="1918" y="530"/>
                    </a:cubicBezTo>
                    <a:cubicBezTo>
                      <a:pt x="1918" y="531"/>
                      <a:pt x="1917" y="533"/>
                      <a:pt x="1916" y="533"/>
                    </a:cubicBezTo>
                    <a:cubicBezTo>
                      <a:pt x="1915" y="533"/>
                      <a:pt x="1912" y="536"/>
                      <a:pt x="1911" y="538"/>
                    </a:cubicBezTo>
                    <a:cubicBezTo>
                      <a:pt x="1910" y="539"/>
                      <a:pt x="1906" y="551"/>
                      <a:pt x="1905" y="559"/>
                    </a:cubicBezTo>
                    <a:cubicBezTo>
                      <a:pt x="1905" y="568"/>
                      <a:pt x="1905" y="578"/>
                      <a:pt x="1906" y="582"/>
                    </a:cubicBezTo>
                    <a:cubicBezTo>
                      <a:pt x="1907" y="586"/>
                      <a:pt x="1911" y="605"/>
                      <a:pt x="1911" y="611"/>
                    </a:cubicBezTo>
                    <a:cubicBezTo>
                      <a:pt x="1912" y="617"/>
                      <a:pt x="1913" y="622"/>
                      <a:pt x="1915" y="623"/>
                    </a:cubicBezTo>
                    <a:cubicBezTo>
                      <a:pt x="1917" y="624"/>
                      <a:pt x="1917" y="624"/>
                      <a:pt x="1916" y="624"/>
                    </a:cubicBezTo>
                    <a:cubicBezTo>
                      <a:pt x="1916" y="625"/>
                      <a:pt x="1916" y="626"/>
                      <a:pt x="1916" y="627"/>
                    </a:cubicBezTo>
                    <a:cubicBezTo>
                      <a:pt x="1916" y="627"/>
                      <a:pt x="1918" y="635"/>
                      <a:pt x="1918" y="638"/>
                    </a:cubicBezTo>
                    <a:cubicBezTo>
                      <a:pt x="1918" y="640"/>
                      <a:pt x="1917" y="648"/>
                      <a:pt x="1919" y="649"/>
                    </a:cubicBezTo>
                    <a:cubicBezTo>
                      <a:pt x="1921" y="651"/>
                      <a:pt x="1922" y="652"/>
                      <a:pt x="1921" y="653"/>
                    </a:cubicBezTo>
                    <a:cubicBezTo>
                      <a:pt x="1921" y="654"/>
                      <a:pt x="1920" y="656"/>
                      <a:pt x="1922" y="654"/>
                    </a:cubicBezTo>
                    <a:cubicBezTo>
                      <a:pt x="1925" y="652"/>
                      <a:pt x="1928" y="649"/>
                      <a:pt x="1930" y="648"/>
                    </a:cubicBezTo>
                    <a:cubicBezTo>
                      <a:pt x="1931" y="647"/>
                      <a:pt x="1937" y="640"/>
                      <a:pt x="1939" y="638"/>
                    </a:cubicBezTo>
                    <a:cubicBezTo>
                      <a:pt x="1941" y="635"/>
                      <a:pt x="1945" y="631"/>
                      <a:pt x="1947" y="629"/>
                    </a:cubicBezTo>
                    <a:cubicBezTo>
                      <a:pt x="1948" y="628"/>
                      <a:pt x="1949" y="626"/>
                      <a:pt x="1948" y="625"/>
                    </a:cubicBezTo>
                    <a:cubicBezTo>
                      <a:pt x="1947" y="623"/>
                      <a:pt x="1948" y="623"/>
                      <a:pt x="1948" y="622"/>
                    </a:cubicBezTo>
                    <a:cubicBezTo>
                      <a:pt x="1947" y="622"/>
                      <a:pt x="1947" y="620"/>
                      <a:pt x="1948" y="620"/>
                    </a:cubicBezTo>
                    <a:cubicBezTo>
                      <a:pt x="1949" y="619"/>
                      <a:pt x="1949" y="617"/>
                      <a:pt x="1949" y="617"/>
                    </a:cubicBezTo>
                    <a:cubicBezTo>
                      <a:pt x="1949" y="616"/>
                      <a:pt x="1949" y="614"/>
                      <a:pt x="1948" y="615"/>
                    </a:cubicBezTo>
                    <a:cubicBezTo>
                      <a:pt x="1948" y="615"/>
                      <a:pt x="1946" y="613"/>
                      <a:pt x="1947" y="612"/>
                    </a:cubicBezTo>
                    <a:cubicBezTo>
                      <a:pt x="1948" y="611"/>
                      <a:pt x="1949" y="611"/>
                      <a:pt x="1949" y="613"/>
                    </a:cubicBezTo>
                    <a:cubicBezTo>
                      <a:pt x="1950" y="614"/>
                      <a:pt x="1952" y="615"/>
                      <a:pt x="1953" y="614"/>
                    </a:cubicBezTo>
                    <a:cubicBezTo>
                      <a:pt x="1953" y="613"/>
                      <a:pt x="1955" y="612"/>
                      <a:pt x="1957" y="611"/>
                    </a:cubicBezTo>
                    <a:cubicBezTo>
                      <a:pt x="1958" y="610"/>
                      <a:pt x="1961" y="610"/>
                      <a:pt x="1962" y="609"/>
                    </a:cubicBezTo>
                    <a:cubicBezTo>
                      <a:pt x="1963" y="609"/>
                      <a:pt x="1965" y="608"/>
                      <a:pt x="1966" y="609"/>
                    </a:cubicBezTo>
                    <a:cubicBezTo>
                      <a:pt x="1967" y="609"/>
                      <a:pt x="1968" y="610"/>
                      <a:pt x="1969" y="610"/>
                    </a:cubicBezTo>
                    <a:cubicBezTo>
                      <a:pt x="1969" y="611"/>
                      <a:pt x="1971" y="611"/>
                      <a:pt x="1970" y="609"/>
                    </a:cubicBezTo>
                    <a:cubicBezTo>
                      <a:pt x="1970" y="608"/>
                      <a:pt x="1969" y="609"/>
                      <a:pt x="1969" y="607"/>
                    </a:cubicBezTo>
                    <a:cubicBezTo>
                      <a:pt x="1969" y="606"/>
                      <a:pt x="1968" y="606"/>
                      <a:pt x="1968" y="606"/>
                    </a:cubicBezTo>
                    <a:cubicBezTo>
                      <a:pt x="1968" y="606"/>
                      <a:pt x="1966" y="603"/>
                      <a:pt x="1968" y="603"/>
                    </a:cubicBezTo>
                    <a:cubicBezTo>
                      <a:pt x="1969" y="603"/>
                      <a:pt x="1970" y="602"/>
                      <a:pt x="1969" y="601"/>
                    </a:cubicBezTo>
                    <a:cubicBezTo>
                      <a:pt x="1967" y="600"/>
                      <a:pt x="1967" y="599"/>
                      <a:pt x="1967" y="597"/>
                    </a:cubicBezTo>
                    <a:cubicBezTo>
                      <a:pt x="1968" y="595"/>
                      <a:pt x="1969" y="590"/>
                      <a:pt x="1971" y="589"/>
                    </a:cubicBezTo>
                    <a:cubicBezTo>
                      <a:pt x="1973" y="588"/>
                      <a:pt x="1977" y="585"/>
                      <a:pt x="1978" y="584"/>
                    </a:cubicBezTo>
                    <a:cubicBezTo>
                      <a:pt x="1979" y="583"/>
                      <a:pt x="1986" y="580"/>
                      <a:pt x="1987" y="582"/>
                    </a:cubicBezTo>
                    <a:cubicBezTo>
                      <a:pt x="1989" y="583"/>
                      <a:pt x="1991" y="584"/>
                      <a:pt x="1995" y="582"/>
                    </a:cubicBezTo>
                    <a:cubicBezTo>
                      <a:pt x="1998" y="580"/>
                      <a:pt x="2003" y="578"/>
                      <a:pt x="2000" y="574"/>
                    </a:cubicBezTo>
                    <a:cubicBezTo>
                      <a:pt x="1998" y="570"/>
                      <a:pt x="1998" y="572"/>
                      <a:pt x="1997" y="569"/>
                    </a:cubicBezTo>
                    <a:cubicBezTo>
                      <a:pt x="1996" y="565"/>
                      <a:pt x="1996" y="560"/>
                      <a:pt x="1997" y="556"/>
                    </a:cubicBezTo>
                    <a:cubicBezTo>
                      <a:pt x="1999" y="553"/>
                      <a:pt x="1999" y="552"/>
                      <a:pt x="2000" y="551"/>
                    </a:cubicBezTo>
                    <a:cubicBezTo>
                      <a:pt x="2001" y="550"/>
                      <a:pt x="2002" y="549"/>
                      <a:pt x="2004" y="548"/>
                    </a:cubicBezTo>
                    <a:cubicBezTo>
                      <a:pt x="2005" y="548"/>
                      <a:pt x="2009" y="547"/>
                      <a:pt x="2007" y="545"/>
                    </a:cubicBezTo>
                    <a:cubicBezTo>
                      <a:pt x="2006" y="544"/>
                      <a:pt x="2006" y="543"/>
                      <a:pt x="2007" y="543"/>
                    </a:cubicBezTo>
                    <a:cubicBezTo>
                      <a:pt x="2009" y="542"/>
                      <a:pt x="2010" y="543"/>
                      <a:pt x="2011" y="542"/>
                    </a:cubicBezTo>
                    <a:cubicBezTo>
                      <a:pt x="2012" y="541"/>
                      <a:pt x="2016" y="540"/>
                      <a:pt x="2014" y="542"/>
                    </a:cubicBezTo>
                    <a:cubicBezTo>
                      <a:pt x="2012" y="544"/>
                      <a:pt x="2011" y="545"/>
                      <a:pt x="2010" y="545"/>
                    </a:cubicBezTo>
                    <a:cubicBezTo>
                      <a:pt x="2010" y="545"/>
                      <a:pt x="2008" y="547"/>
                      <a:pt x="2009" y="547"/>
                    </a:cubicBezTo>
                    <a:cubicBezTo>
                      <a:pt x="2010" y="548"/>
                      <a:pt x="2011" y="549"/>
                      <a:pt x="2011" y="550"/>
                    </a:cubicBezTo>
                    <a:cubicBezTo>
                      <a:pt x="2012" y="550"/>
                      <a:pt x="2013" y="552"/>
                      <a:pt x="2015" y="550"/>
                    </a:cubicBezTo>
                    <a:cubicBezTo>
                      <a:pt x="2018" y="548"/>
                      <a:pt x="2017" y="549"/>
                      <a:pt x="2018" y="548"/>
                    </a:cubicBezTo>
                    <a:cubicBezTo>
                      <a:pt x="2019" y="548"/>
                      <a:pt x="2020" y="547"/>
                      <a:pt x="2019" y="546"/>
                    </a:cubicBezTo>
                    <a:cubicBezTo>
                      <a:pt x="2019" y="544"/>
                      <a:pt x="2018" y="541"/>
                      <a:pt x="2018" y="540"/>
                    </a:cubicBezTo>
                    <a:cubicBezTo>
                      <a:pt x="2018" y="538"/>
                      <a:pt x="2018" y="536"/>
                      <a:pt x="2015" y="536"/>
                    </a:cubicBezTo>
                    <a:cubicBezTo>
                      <a:pt x="2013" y="536"/>
                      <a:pt x="2011" y="536"/>
                      <a:pt x="2011" y="533"/>
                    </a:cubicBezTo>
                    <a:cubicBezTo>
                      <a:pt x="2012" y="531"/>
                      <a:pt x="2011" y="528"/>
                      <a:pt x="2011" y="526"/>
                    </a:cubicBezTo>
                    <a:cubicBezTo>
                      <a:pt x="2011" y="524"/>
                      <a:pt x="2011" y="522"/>
                      <a:pt x="2013" y="521"/>
                    </a:cubicBezTo>
                    <a:cubicBezTo>
                      <a:pt x="2014" y="519"/>
                      <a:pt x="2017" y="517"/>
                      <a:pt x="2017" y="515"/>
                    </a:cubicBezTo>
                    <a:cubicBezTo>
                      <a:pt x="2018" y="514"/>
                      <a:pt x="2018" y="513"/>
                      <a:pt x="2016" y="513"/>
                    </a:cubicBezTo>
                    <a:cubicBezTo>
                      <a:pt x="2014" y="512"/>
                      <a:pt x="2012" y="512"/>
                      <a:pt x="2012" y="511"/>
                    </a:cubicBezTo>
                    <a:cubicBezTo>
                      <a:pt x="2011" y="511"/>
                      <a:pt x="2009" y="510"/>
                      <a:pt x="2008" y="511"/>
                    </a:cubicBezTo>
                    <a:cubicBezTo>
                      <a:pt x="2006" y="512"/>
                      <a:pt x="2006" y="514"/>
                      <a:pt x="2006" y="514"/>
                    </a:cubicBezTo>
                    <a:cubicBezTo>
                      <a:pt x="2006" y="515"/>
                      <a:pt x="2004" y="516"/>
                      <a:pt x="2005" y="515"/>
                    </a:cubicBezTo>
                    <a:cubicBezTo>
                      <a:pt x="2005" y="513"/>
                      <a:pt x="2005" y="513"/>
                      <a:pt x="2004" y="513"/>
                    </a:cubicBezTo>
                    <a:cubicBezTo>
                      <a:pt x="2002" y="512"/>
                      <a:pt x="1996" y="512"/>
                      <a:pt x="2000" y="504"/>
                    </a:cubicBezTo>
                    <a:cubicBezTo>
                      <a:pt x="2003" y="497"/>
                      <a:pt x="2004" y="495"/>
                      <a:pt x="2007" y="494"/>
                    </a:cubicBezTo>
                    <a:cubicBezTo>
                      <a:pt x="2009" y="492"/>
                      <a:pt x="2011" y="492"/>
                      <a:pt x="2010" y="491"/>
                    </a:cubicBezTo>
                    <a:cubicBezTo>
                      <a:pt x="2010" y="490"/>
                      <a:pt x="2010" y="490"/>
                      <a:pt x="2012" y="490"/>
                    </a:cubicBezTo>
                    <a:cubicBezTo>
                      <a:pt x="2013" y="489"/>
                      <a:pt x="2015" y="488"/>
                      <a:pt x="2014" y="487"/>
                    </a:cubicBezTo>
                    <a:cubicBezTo>
                      <a:pt x="2014" y="487"/>
                      <a:pt x="2012" y="484"/>
                      <a:pt x="2013" y="484"/>
                    </a:cubicBezTo>
                    <a:cubicBezTo>
                      <a:pt x="2015" y="484"/>
                      <a:pt x="2015" y="485"/>
                      <a:pt x="2016" y="485"/>
                    </a:cubicBezTo>
                    <a:cubicBezTo>
                      <a:pt x="2017" y="485"/>
                      <a:pt x="2018" y="485"/>
                      <a:pt x="2016" y="484"/>
                    </a:cubicBezTo>
                    <a:cubicBezTo>
                      <a:pt x="2015" y="482"/>
                      <a:pt x="2016" y="482"/>
                      <a:pt x="2017" y="481"/>
                    </a:cubicBezTo>
                    <a:cubicBezTo>
                      <a:pt x="2018" y="481"/>
                      <a:pt x="2020" y="480"/>
                      <a:pt x="2018" y="478"/>
                    </a:cubicBezTo>
                    <a:cubicBezTo>
                      <a:pt x="2017" y="476"/>
                      <a:pt x="2017" y="474"/>
                      <a:pt x="2018" y="473"/>
                    </a:cubicBezTo>
                    <a:cubicBezTo>
                      <a:pt x="2019" y="471"/>
                      <a:pt x="2020" y="469"/>
                      <a:pt x="2021" y="468"/>
                    </a:cubicBezTo>
                    <a:cubicBezTo>
                      <a:pt x="2023" y="468"/>
                      <a:pt x="2025" y="468"/>
                      <a:pt x="2025" y="467"/>
                    </a:cubicBezTo>
                    <a:cubicBezTo>
                      <a:pt x="2025" y="466"/>
                      <a:pt x="2023" y="465"/>
                      <a:pt x="2025" y="465"/>
                    </a:cubicBezTo>
                    <a:cubicBezTo>
                      <a:pt x="2027" y="465"/>
                      <a:pt x="2031" y="465"/>
                      <a:pt x="2031" y="467"/>
                    </a:cubicBezTo>
                    <a:cubicBezTo>
                      <a:pt x="2030" y="468"/>
                      <a:pt x="2031" y="468"/>
                      <a:pt x="2031" y="467"/>
                    </a:cubicBezTo>
                    <a:cubicBezTo>
                      <a:pt x="2032" y="466"/>
                      <a:pt x="2035" y="464"/>
                      <a:pt x="2038" y="465"/>
                    </a:cubicBezTo>
                    <a:cubicBezTo>
                      <a:pt x="2040" y="466"/>
                      <a:pt x="2040" y="467"/>
                      <a:pt x="2040" y="468"/>
                    </a:cubicBezTo>
                    <a:cubicBezTo>
                      <a:pt x="2041" y="469"/>
                      <a:pt x="2043" y="471"/>
                      <a:pt x="2045" y="468"/>
                    </a:cubicBezTo>
                    <a:cubicBezTo>
                      <a:pt x="2046" y="466"/>
                      <a:pt x="2045" y="466"/>
                      <a:pt x="2046" y="465"/>
                    </a:cubicBezTo>
                    <a:cubicBezTo>
                      <a:pt x="2047" y="464"/>
                      <a:pt x="2060" y="457"/>
                      <a:pt x="2061" y="456"/>
                    </a:cubicBezTo>
                    <a:cubicBezTo>
                      <a:pt x="2062" y="456"/>
                      <a:pt x="2064" y="455"/>
                      <a:pt x="2063" y="458"/>
                    </a:cubicBezTo>
                    <a:cubicBezTo>
                      <a:pt x="2063" y="458"/>
                      <a:pt x="2063" y="458"/>
                      <a:pt x="2063" y="459"/>
                    </a:cubicBezTo>
                    <a:cubicBezTo>
                      <a:pt x="2063" y="460"/>
                      <a:pt x="2063" y="462"/>
                      <a:pt x="2062" y="463"/>
                    </a:cubicBezTo>
                    <a:cubicBezTo>
                      <a:pt x="2061" y="464"/>
                      <a:pt x="2060" y="467"/>
                      <a:pt x="2061" y="469"/>
                    </a:cubicBezTo>
                    <a:cubicBezTo>
                      <a:pt x="2062" y="470"/>
                      <a:pt x="2064" y="469"/>
                      <a:pt x="2065" y="468"/>
                    </a:cubicBezTo>
                    <a:cubicBezTo>
                      <a:pt x="2067" y="466"/>
                      <a:pt x="2070" y="462"/>
                      <a:pt x="2071" y="461"/>
                    </a:cubicBezTo>
                    <a:cubicBezTo>
                      <a:pt x="2072" y="460"/>
                      <a:pt x="2073" y="459"/>
                      <a:pt x="2074" y="458"/>
                    </a:cubicBezTo>
                    <a:cubicBezTo>
                      <a:pt x="2076" y="458"/>
                      <a:pt x="2080" y="456"/>
                      <a:pt x="2081" y="456"/>
                    </a:cubicBezTo>
                    <a:cubicBezTo>
                      <a:pt x="2083" y="455"/>
                      <a:pt x="2087" y="453"/>
                      <a:pt x="2094" y="453"/>
                    </a:cubicBezTo>
                    <a:cubicBezTo>
                      <a:pt x="2100" y="452"/>
                      <a:pt x="2104" y="452"/>
                      <a:pt x="2104" y="452"/>
                    </a:cubicBezTo>
                    <a:cubicBezTo>
                      <a:pt x="2105" y="452"/>
                      <a:pt x="2109" y="452"/>
                      <a:pt x="2108" y="453"/>
                    </a:cubicBezTo>
                    <a:cubicBezTo>
                      <a:pt x="2107" y="454"/>
                      <a:pt x="2108" y="454"/>
                      <a:pt x="2109" y="454"/>
                    </a:cubicBezTo>
                    <a:cubicBezTo>
                      <a:pt x="2110" y="455"/>
                      <a:pt x="2114" y="456"/>
                      <a:pt x="2114" y="457"/>
                    </a:cubicBezTo>
                    <a:cubicBezTo>
                      <a:pt x="2115" y="459"/>
                      <a:pt x="2115" y="460"/>
                      <a:pt x="2116" y="460"/>
                    </a:cubicBezTo>
                    <a:cubicBezTo>
                      <a:pt x="2117" y="460"/>
                      <a:pt x="2118" y="460"/>
                      <a:pt x="2117" y="461"/>
                    </a:cubicBezTo>
                    <a:cubicBezTo>
                      <a:pt x="2116" y="462"/>
                      <a:pt x="2115" y="463"/>
                      <a:pt x="2118" y="465"/>
                    </a:cubicBezTo>
                    <a:cubicBezTo>
                      <a:pt x="2121" y="466"/>
                      <a:pt x="2121" y="467"/>
                      <a:pt x="2121" y="467"/>
                    </a:cubicBezTo>
                    <a:cubicBezTo>
                      <a:pt x="2122" y="468"/>
                      <a:pt x="2124" y="468"/>
                      <a:pt x="2125" y="465"/>
                    </a:cubicBezTo>
                    <a:cubicBezTo>
                      <a:pt x="2125" y="461"/>
                      <a:pt x="2124" y="461"/>
                      <a:pt x="2126" y="460"/>
                    </a:cubicBezTo>
                    <a:cubicBezTo>
                      <a:pt x="2128" y="459"/>
                      <a:pt x="2128" y="459"/>
                      <a:pt x="2128" y="458"/>
                    </a:cubicBezTo>
                    <a:cubicBezTo>
                      <a:pt x="2128" y="457"/>
                      <a:pt x="2128" y="457"/>
                      <a:pt x="2129" y="456"/>
                    </a:cubicBezTo>
                    <a:cubicBezTo>
                      <a:pt x="2130" y="456"/>
                      <a:pt x="2130" y="455"/>
                      <a:pt x="2131" y="455"/>
                    </a:cubicBezTo>
                    <a:cubicBezTo>
                      <a:pt x="2132" y="455"/>
                      <a:pt x="2137" y="453"/>
                      <a:pt x="2138" y="451"/>
                    </a:cubicBezTo>
                    <a:cubicBezTo>
                      <a:pt x="2139" y="449"/>
                      <a:pt x="2141" y="449"/>
                      <a:pt x="2143" y="448"/>
                    </a:cubicBezTo>
                    <a:cubicBezTo>
                      <a:pt x="2145" y="448"/>
                      <a:pt x="2151" y="446"/>
                      <a:pt x="2150" y="444"/>
                    </a:cubicBezTo>
                    <a:cubicBezTo>
                      <a:pt x="2150" y="442"/>
                      <a:pt x="2150" y="442"/>
                      <a:pt x="2151" y="442"/>
                    </a:cubicBezTo>
                    <a:cubicBezTo>
                      <a:pt x="2152" y="442"/>
                      <a:pt x="2155" y="442"/>
                      <a:pt x="2154" y="442"/>
                    </a:cubicBezTo>
                    <a:cubicBezTo>
                      <a:pt x="2153" y="441"/>
                      <a:pt x="2153" y="441"/>
                      <a:pt x="2154" y="440"/>
                    </a:cubicBezTo>
                    <a:cubicBezTo>
                      <a:pt x="2154" y="439"/>
                      <a:pt x="2154" y="439"/>
                      <a:pt x="2154" y="438"/>
                    </a:cubicBezTo>
                    <a:cubicBezTo>
                      <a:pt x="2154" y="438"/>
                      <a:pt x="2157" y="439"/>
                      <a:pt x="2158" y="438"/>
                    </a:cubicBezTo>
                    <a:cubicBezTo>
                      <a:pt x="2159" y="436"/>
                      <a:pt x="2158" y="436"/>
                      <a:pt x="2160" y="436"/>
                    </a:cubicBezTo>
                    <a:cubicBezTo>
                      <a:pt x="2161" y="437"/>
                      <a:pt x="2163" y="436"/>
                      <a:pt x="2161" y="435"/>
                    </a:cubicBezTo>
                    <a:cubicBezTo>
                      <a:pt x="2160" y="434"/>
                      <a:pt x="2158" y="433"/>
                      <a:pt x="2160" y="433"/>
                    </a:cubicBezTo>
                    <a:cubicBezTo>
                      <a:pt x="2162" y="432"/>
                      <a:pt x="2162" y="434"/>
                      <a:pt x="2163" y="433"/>
                    </a:cubicBezTo>
                    <a:cubicBezTo>
                      <a:pt x="2164" y="433"/>
                      <a:pt x="2170" y="431"/>
                      <a:pt x="2170" y="430"/>
                    </a:cubicBezTo>
                    <a:cubicBezTo>
                      <a:pt x="2171" y="429"/>
                      <a:pt x="2170" y="426"/>
                      <a:pt x="2172" y="427"/>
                    </a:cubicBezTo>
                    <a:cubicBezTo>
                      <a:pt x="2174" y="428"/>
                      <a:pt x="2175" y="426"/>
                      <a:pt x="2177" y="425"/>
                    </a:cubicBezTo>
                    <a:cubicBezTo>
                      <a:pt x="2178" y="425"/>
                      <a:pt x="2180" y="424"/>
                      <a:pt x="2181" y="425"/>
                    </a:cubicBezTo>
                    <a:cubicBezTo>
                      <a:pt x="2183" y="425"/>
                      <a:pt x="2186" y="425"/>
                      <a:pt x="2188" y="424"/>
                    </a:cubicBezTo>
                    <a:cubicBezTo>
                      <a:pt x="2189" y="423"/>
                      <a:pt x="2189" y="423"/>
                      <a:pt x="2188" y="422"/>
                    </a:cubicBezTo>
                    <a:cubicBezTo>
                      <a:pt x="2187" y="421"/>
                      <a:pt x="2187" y="421"/>
                      <a:pt x="2189" y="421"/>
                    </a:cubicBezTo>
                    <a:cubicBezTo>
                      <a:pt x="2190" y="421"/>
                      <a:pt x="2195" y="420"/>
                      <a:pt x="2195" y="419"/>
                    </a:cubicBezTo>
                    <a:cubicBezTo>
                      <a:pt x="2196" y="417"/>
                      <a:pt x="2198" y="416"/>
                      <a:pt x="2199" y="416"/>
                    </a:cubicBezTo>
                    <a:cubicBezTo>
                      <a:pt x="2200" y="415"/>
                      <a:pt x="2214" y="410"/>
                      <a:pt x="2216" y="409"/>
                    </a:cubicBezTo>
                    <a:cubicBezTo>
                      <a:pt x="2217" y="409"/>
                      <a:pt x="2223" y="407"/>
                      <a:pt x="2224" y="407"/>
                    </a:cubicBezTo>
                    <a:cubicBezTo>
                      <a:pt x="2225" y="407"/>
                      <a:pt x="2225" y="407"/>
                      <a:pt x="2223" y="407"/>
                    </a:cubicBezTo>
                    <a:cubicBezTo>
                      <a:pt x="2221" y="407"/>
                      <a:pt x="2221" y="405"/>
                      <a:pt x="2222" y="405"/>
                    </a:cubicBezTo>
                    <a:cubicBezTo>
                      <a:pt x="2223" y="404"/>
                      <a:pt x="2223" y="403"/>
                      <a:pt x="2223" y="402"/>
                    </a:cubicBezTo>
                    <a:cubicBezTo>
                      <a:pt x="2223" y="402"/>
                      <a:pt x="2222" y="401"/>
                      <a:pt x="2224" y="402"/>
                    </a:cubicBezTo>
                    <a:cubicBezTo>
                      <a:pt x="2226" y="404"/>
                      <a:pt x="2226" y="402"/>
                      <a:pt x="2227" y="402"/>
                    </a:cubicBezTo>
                    <a:cubicBezTo>
                      <a:pt x="2228" y="402"/>
                      <a:pt x="2229" y="402"/>
                      <a:pt x="2227" y="404"/>
                    </a:cubicBezTo>
                    <a:cubicBezTo>
                      <a:pt x="2226" y="406"/>
                      <a:pt x="2226" y="407"/>
                      <a:pt x="2228" y="407"/>
                    </a:cubicBezTo>
                    <a:cubicBezTo>
                      <a:pt x="2231" y="407"/>
                      <a:pt x="2237" y="408"/>
                      <a:pt x="2239" y="409"/>
                    </a:cubicBezTo>
                    <a:cubicBezTo>
                      <a:pt x="2241" y="409"/>
                      <a:pt x="2246" y="411"/>
                      <a:pt x="2247" y="411"/>
                    </a:cubicBezTo>
                    <a:cubicBezTo>
                      <a:pt x="2248" y="412"/>
                      <a:pt x="2254" y="415"/>
                      <a:pt x="2254" y="412"/>
                    </a:cubicBezTo>
                    <a:cubicBezTo>
                      <a:pt x="2254" y="409"/>
                      <a:pt x="2255" y="409"/>
                      <a:pt x="2257" y="408"/>
                    </a:cubicBezTo>
                    <a:cubicBezTo>
                      <a:pt x="2259" y="407"/>
                      <a:pt x="2264" y="403"/>
                      <a:pt x="2258" y="400"/>
                    </a:cubicBezTo>
                    <a:cubicBezTo>
                      <a:pt x="2258" y="400"/>
                      <a:pt x="2256" y="400"/>
                      <a:pt x="2257" y="397"/>
                    </a:cubicBezTo>
                    <a:cubicBezTo>
                      <a:pt x="2259" y="394"/>
                      <a:pt x="2257" y="392"/>
                      <a:pt x="2255" y="392"/>
                    </a:cubicBezTo>
                    <a:cubicBezTo>
                      <a:pt x="2252" y="392"/>
                      <a:pt x="2250" y="389"/>
                      <a:pt x="2250" y="389"/>
                    </a:cubicBezTo>
                    <a:cubicBezTo>
                      <a:pt x="2251" y="389"/>
                      <a:pt x="2251" y="388"/>
                      <a:pt x="2250" y="387"/>
                    </a:cubicBezTo>
                    <a:cubicBezTo>
                      <a:pt x="2249" y="386"/>
                      <a:pt x="2249" y="386"/>
                      <a:pt x="2249" y="387"/>
                    </a:cubicBezTo>
                    <a:cubicBezTo>
                      <a:pt x="2249" y="389"/>
                      <a:pt x="2247" y="389"/>
                      <a:pt x="2247" y="387"/>
                    </a:cubicBezTo>
                    <a:cubicBezTo>
                      <a:pt x="2248" y="386"/>
                      <a:pt x="2247" y="384"/>
                      <a:pt x="2246" y="384"/>
                    </a:cubicBezTo>
                    <a:cubicBezTo>
                      <a:pt x="2244" y="385"/>
                      <a:pt x="2241" y="384"/>
                      <a:pt x="2244" y="383"/>
                    </a:cubicBezTo>
                    <a:cubicBezTo>
                      <a:pt x="2247" y="383"/>
                      <a:pt x="2248" y="383"/>
                      <a:pt x="2248" y="382"/>
                    </a:cubicBezTo>
                    <a:cubicBezTo>
                      <a:pt x="2248" y="381"/>
                      <a:pt x="2247" y="378"/>
                      <a:pt x="2247" y="377"/>
                    </a:cubicBezTo>
                    <a:cubicBezTo>
                      <a:pt x="2247" y="376"/>
                      <a:pt x="2247" y="375"/>
                      <a:pt x="2246" y="375"/>
                    </a:cubicBezTo>
                    <a:cubicBezTo>
                      <a:pt x="2245" y="375"/>
                      <a:pt x="2245" y="375"/>
                      <a:pt x="2245" y="374"/>
                    </a:cubicBezTo>
                    <a:cubicBezTo>
                      <a:pt x="2245" y="373"/>
                      <a:pt x="2243" y="370"/>
                      <a:pt x="2243" y="369"/>
                    </a:cubicBezTo>
                    <a:cubicBezTo>
                      <a:pt x="2243" y="368"/>
                      <a:pt x="2242" y="366"/>
                      <a:pt x="2241" y="367"/>
                    </a:cubicBezTo>
                    <a:cubicBezTo>
                      <a:pt x="2240" y="367"/>
                      <a:pt x="2239" y="368"/>
                      <a:pt x="2239" y="368"/>
                    </a:cubicBezTo>
                    <a:cubicBezTo>
                      <a:pt x="2239" y="369"/>
                      <a:pt x="2239" y="369"/>
                      <a:pt x="2238" y="369"/>
                    </a:cubicBezTo>
                    <a:cubicBezTo>
                      <a:pt x="2237" y="369"/>
                      <a:pt x="2230" y="368"/>
                      <a:pt x="2229" y="363"/>
                    </a:cubicBezTo>
                    <a:cubicBezTo>
                      <a:pt x="2228" y="358"/>
                      <a:pt x="2228" y="355"/>
                      <a:pt x="2226" y="356"/>
                    </a:cubicBezTo>
                    <a:cubicBezTo>
                      <a:pt x="2223" y="357"/>
                      <a:pt x="2222" y="357"/>
                      <a:pt x="2221" y="358"/>
                    </a:cubicBezTo>
                    <a:cubicBezTo>
                      <a:pt x="2220" y="358"/>
                      <a:pt x="2218" y="358"/>
                      <a:pt x="2217" y="358"/>
                    </a:cubicBezTo>
                    <a:cubicBezTo>
                      <a:pt x="2216" y="358"/>
                      <a:pt x="2215" y="357"/>
                      <a:pt x="2214" y="358"/>
                    </a:cubicBezTo>
                    <a:cubicBezTo>
                      <a:pt x="2213" y="360"/>
                      <a:pt x="2208" y="361"/>
                      <a:pt x="2210" y="359"/>
                    </a:cubicBezTo>
                    <a:cubicBezTo>
                      <a:pt x="2212" y="357"/>
                      <a:pt x="2210" y="356"/>
                      <a:pt x="2210" y="356"/>
                    </a:cubicBezTo>
                    <a:cubicBezTo>
                      <a:pt x="2210" y="356"/>
                      <a:pt x="2205" y="354"/>
                      <a:pt x="2207" y="352"/>
                    </a:cubicBezTo>
                    <a:cubicBezTo>
                      <a:pt x="2209" y="351"/>
                      <a:pt x="2211" y="352"/>
                      <a:pt x="2212" y="354"/>
                    </a:cubicBezTo>
                    <a:cubicBezTo>
                      <a:pt x="2214" y="355"/>
                      <a:pt x="2216" y="354"/>
                      <a:pt x="2217" y="354"/>
                    </a:cubicBezTo>
                    <a:cubicBezTo>
                      <a:pt x="2218" y="354"/>
                      <a:pt x="2219" y="353"/>
                      <a:pt x="2221" y="354"/>
                    </a:cubicBezTo>
                    <a:cubicBezTo>
                      <a:pt x="2223" y="355"/>
                      <a:pt x="2224" y="355"/>
                      <a:pt x="2225" y="355"/>
                    </a:cubicBezTo>
                    <a:cubicBezTo>
                      <a:pt x="2225" y="354"/>
                      <a:pt x="2225" y="351"/>
                      <a:pt x="2223" y="350"/>
                    </a:cubicBezTo>
                    <a:cubicBezTo>
                      <a:pt x="2220" y="350"/>
                      <a:pt x="2220" y="349"/>
                      <a:pt x="2219" y="349"/>
                    </a:cubicBezTo>
                    <a:cubicBezTo>
                      <a:pt x="2217" y="350"/>
                      <a:pt x="2217" y="348"/>
                      <a:pt x="2220" y="348"/>
                    </a:cubicBezTo>
                    <a:cubicBezTo>
                      <a:pt x="2223" y="348"/>
                      <a:pt x="2224" y="349"/>
                      <a:pt x="2225" y="351"/>
                    </a:cubicBezTo>
                    <a:cubicBezTo>
                      <a:pt x="2226" y="352"/>
                      <a:pt x="2226" y="352"/>
                      <a:pt x="2227" y="352"/>
                    </a:cubicBezTo>
                    <a:cubicBezTo>
                      <a:pt x="2228" y="352"/>
                      <a:pt x="2230" y="353"/>
                      <a:pt x="2229" y="353"/>
                    </a:cubicBezTo>
                    <a:cubicBezTo>
                      <a:pt x="2229" y="354"/>
                      <a:pt x="2228" y="355"/>
                      <a:pt x="2229" y="355"/>
                    </a:cubicBezTo>
                    <a:cubicBezTo>
                      <a:pt x="2231" y="356"/>
                      <a:pt x="2231" y="356"/>
                      <a:pt x="2232" y="357"/>
                    </a:cubicBezTo>
                    <a:cubicBezTo>
                      <a:pt x="2232" y="357"/>
                      <a:pt x="2238" y="359"/>
                      <a:pt x="2243" y="357"/>
                    </a:cubicBezTo>
                    <a:cubicBezTo>
                      <a:pt x="2247" y="356"/>
                      <a:pt x="2258" y="352"/>
                      <a:pt x="2261" y="352"/>
                    </a:cubicBezTo>
                    <a:cubicBezTo>
                      <a:pt x="2264" y="351"/>
                      <a:pt x="2265" y="350"/>
                      <a:pt x="2266" y="349"/>
                    </a:cubicBezTo>
                    <a:cubicBezTo>
                      <a:pt x="2266" y="349"/>
                      <a:pt x="2267" y="348"/>
                      <a:pt x="2268" y="348"/>
                    </a:cubicBezTo>
                    <a:cubicBezTo>
                      <a:pt x="2269" y="348"/>
                      <a:pt x="2273" y="346"/>
                      <a:pt x="2273" y="344"/>
                    </a:cubicBezTo>
                    <a:cubicBezTo>
                      <a:pt x="2274" y="342"/>
                      <a:pt x="2275" y="341"/>
                      <a:pt x="2273" y="341"/>
                    </a:cubicBezTo>
                    <a:cubicBezTo>
                      <a:pt x="2270" y="342"/>
                      <a:pt x="2264" y="343"/>
                      <a:pt x="2265" y="341"/>
                    </a:cubicBezTo>
                    <a:cubicBezTo>
                      <a:pt x="2267" y="340"/>
                      <a:pt x="2268" y="340"/>
                      <a:pt x="2270" y="339"/>
                    </a:cubicBezTo>
                    <a:cubicBezTo>
                      <a:pt x="2271" y="339"/>
                      <a:pt x="2278" y="337"/>
                      <a:pt x="2277" y="336"/>
                    </a:cubicBezTo>
                    <a:cubicBezTo>
                      <a:pt x="2276" y="335"/>
                      <a:pt x="2277" y="335"/>
                      <a:pt x="2276" y="334"/>
                    </a:cubicBezTo>
                    <a:cubicBezTo>
                      <a:pt x="2274" y="333"/>
                      <a:pt x="2269" y="332"/>
                      <a:pt x="2270" y="326"/>
                    </a:cubicBezTo>
                    <a:cubicBezTo>
                      <a:pt x="2272" y="319"/>
                      <a:pt x="2272" y="321"/>
                      <a:pt x="2272" y="321"/>
                    </a:cubicBezTo>
                    <a:cubicBezTo>
                      <a:pt x="2272" y="322"/>
                      <a:pt x="2271" y="323"/>
                      <a:pt x="2273" y="323"/>
                    </a:cubicBezTo>
                    <a:cubicBezTo>
                      <a:pt x="2275" y="322"/>
                      <a:pt x="2278" y="321"/>
                      <a:pt x="2277" y="319"/>
                    </a:cubicBezTo>
                    <a:cubicBezTo>
                      <a:pt x="2276" y="318"/>
                      <a:pt x="2276" y="317"/>
                      <a:pt x="2277" y="316"/>
                    </a:cubicBezTo>
                    <a:cubicBezTo>
                      <a:pt x="2279" y="316"/>
                      <a:pt x="2280" y="315"/>
                      <a:pt x="2280" y="318"/>
                    </a:cubicBezTo>
                    <a:cubicBezTo>
                      <a:pt x="2280" y="320"/>
                      <a:pt x="2280" y="322"/>
                      <a:pt x="2282" y="320"/>
                    </a:cubicBezTo>
                    <a:cubicBezTo>
                      <a:pt x="2284" y="319"/>
                      <a:pt x="2289" y="315"/>
                      <a:pt x="2289" y="318"/>
                    </a:cubicBezTo>
                    <a:cubicBezTo>
                      <a:pt x="2289" y="320"/>
                      <a:pt x="2289" y="321"/>
                      <a:pt x="2288" y="322"/>
                    </a:cubicBezTo>
                    <a:cubicBezTo>
                      <a:pt x="2286" y="323"/>
                      <a:pt x="2286" y="324"/>
                      <a:pt x="2286" y="324"/>
                    </a:cubicBezTo>
                    <a:cubicBezTo>
                      <a:pt x="2286" y="325"/>
                      <a:pt x="2285" y="326"/>
                      <a:pt x="2284" y="325"/>
                    </a:cubicBezTo>
                    <a:cubicBezTo>
                      <a:pt x="2283" y="325"/>
                      <a:pt x="2283" y="324"/>
                      <a:pt x="2283" y="326"/>
                    </a:cubicBezTo>
                    <a:cubicBezTo>
                      <a:pt x="2283" y="328"/>
                      <a:pt x="2284" y="328"/>
                      <a:pt x="2284" y="329"/>
                    </a:cubicBezTo>
                    <a:cubicBezTo>
                      <a:pt x="2285" y="330"/>
                      <a:pt x="2287" y="331"/>
                      <a:pt x="2288" y="332"/>
                    </a:cubicBezTo>
                    <a:cubicBezTo>
                      <a:pt x="2289" y="332"/>
                      <a:pt x="2290" y="332"/>
                      <a:pt x="2289" y="333"/>
                    </a:cubicBezTo>
                    <a:cubicBezTo>
                      <a:pt x="2289" y="334"/>
                      <a:pt x="2288" y="336"/>
                      <a:pt x="2290" y="336"/>
                    </a:cubicBezTo>
                    <a:cubicBezTo>
                      <a:pt x="2292" y="336"/>
                      <a:pt x="2310" y="336"/>
                      <a:pt x="2313" y="336"/>
                    </a:cubicBezTo>
                    <a:cubicBezTo>
                      <a:pt x="2316" y="337"/>
                      <a:pt x="2327" y="339"/>
                      <a:pt x="2327" y="341"/>
                    </a:cubicBezTo>
                    <a:cubicBezTo>
                      <a:pt x="2328" y="344"/>
                      <a:pt x="2328" y="344"/>
                      <a:pt x="2329" y="344"/>
                    </a:cubicBezTo>
                    <a:cubicBezTo>
                      <a:pt x="2329" y="345"/>
                      <a:pt x="2329" y="345"/>
                      <a:pt x="2329" y="346"/>
                    </a:cubicBezTo>
                    <a:cubicBezTo>
                      <a:pt x="2329" y="347"/>
                      <a:pt x="2329" y="348"/>
                      <a:pt x="2330" y="349"/>
                    </a:cubicBezTo>
                    <a:cubicBezTo>
                      <a:pt x="2330" y="349"/>
                      <a:pt x="2332" y="353"/>
                      <a:pt x="2333" y="354"/>
                    </a:cubicBezTo>
                    <a:cubicBezTo>
                      <a:pt x="2334" y="355"/>
                      <a:pt x="2335" y="355"/>
                      <a:pt x="2337" y="355"/>
                    </a:cubicBezTo>
                    <a:cubicBezTo>
                      <a:pt x="2338" y="355"/>
                      <a:pt x="2342" y="355"/>
                      <a:pt x="2343" y="355"/>
                    </a:cubicBezTo>
                    <a:cubicBezTo>
                      <a:pt x="2345" y="356"/>
                      <a:pt x="2352" y="358"/>
                      <a:pt x="2353" y="361"/>
                    </a:cubicBezTo>
                    <a:cubicBezTo>
                      <a:pt x="2354" y="363"/>
                      <a:pt x="2358" y="366"/>
                      <a:pt x="2360" y="366"/>
                    </a:cubicBezTo>
                    <a:cubicBezTo>
                      <a:pt x="2363" y="366"/>
                      <a:pt x="2364" y="365"/>
                      <a:pt x="2365" y="363"/>
                    </a:cubicBezTo>
                    <a:cubicBezTo>
                      <a:pt x="2365" y="361"/>
                      <a:pt x="2365" y="358"/>
                      <a:pt x="2365" y="360"/>
                    </a:cubicBezTo>
                    <a:cubicBezTo>
                      <a:pt x="2366" y="362"/>
                      <a:pt x="2366" y="363"/>
                      <a:pt x="2366" y="365"/>
                    </a:cubicBezTo>
                    <a:cubicBezTo>
                      <a:pt x="2367" y="366"/>
                      <a:pt x="2367" y="369"/>
                      <a:pt x="2370" y="368"/>
                    </a:cubicBezTo>
                    <a:cubicBezTo>
                      <a:pt x="2372" y="366"/>
                      <a:pt x="2372" y="365"/>
                      <a:pt x="2371" y="364"/>
                    </a:cubicBezTo>
                    <a:cubicBezTo>
                      <a:pt x="2370" y="363"/>
                      <a:pt x="2370" y="363"/>
                      <a:pt x="2372" y="364"/>
                    </a:cubicBezTo>
                    <a:cubicBezTo>
                      <a:pt x="2375" y="365"/>
                      <a:pt x="2377" y="365"/>
                      <a:pt x="2378" y="364"/>
                    </a:cubicBezTo>
                    <a:cubicBezTo>
                      <a:pt x="2379" y="364"/>
                      <a:pt x="2383" y="364"/>
                      <a:pt x="2378" y="363"/>
                    </a:cubicBezTo>
                    <a:cubicBezTo>
                      <a:pt x="2374" y="362"/>
                      <a:pt x="2367" y="359"/>
                      <a:pt x="2371" y="357"/>
                    </a:cubicBezTo>
                    <a:cubicBezTo>
                      <a:pt x="2374" y="356"/>
                      <a:pt x="2374" y="354"/>
                      <a:pt x="2372" y="354"/>
                    </a:cubicBezTo>
                    <a:cubicBezTo>
                      <a:pt x="2370" y="354"/>
                      <a:pt x="2370" y="353"/>
                      <a:pt x="2371" y="353"/>
                    </a:cubicBezTo>
                    <a:cubicBezTo>
                      <a:pt x="2373" y="353"/>
                      <a:pt x="2374" y="354"/>
                      <a:pt x="2375" y="353"/>
                    </a:cubicBezTo>
                    <a:cubicBezTo>
                      <a:pt x="2377" y="352"/>
                      <a:pt x="2378" y="352"/>
                      <a:pt x="2379" y="352"/>
                    </a:cubicBezTo>
                    <a:cubicBezTo>
                      <a:pt x="2380" y="351"/>
                      <a:pt x="2384" y="348"/>
                      <a:pt x="2383" y="347"/>
                    </a:cubicBezTo>
                    <a:cubicBezTo>
                      <a:pt x="2381" y="345"/>
                      <a:pt x="2380" y="345"/>
                      <a:pt x="2379" y="345"/>
                    </a:cubicBezTo>
                    <a:cubicBezTo>
                      <a:pt x="2378" y="345"/>
                      <a:pt x="2376" y="345"/>
                      <a:pt x="2376" y="344"/>
                    </a:cubicBezTo>
                    <a:cubicBezTo>
                      <a:pt x="2375" y="343"/>
                      <a:pt x="2376" y="344"/>
                      <a:pt x="2377" y="344"/>
                    </a:cubicBezTo>
                    <a:cubicBezTo>
                      <a:pt x="2378" y="344"/>
                      <a:pt x="2378" y="344"/>
                      <a:pt x="2379" y="344"/>
                    </a:cubicBezTo>
                    <a:cubicBezTo>
                      <a:pt x="2380" y="343"/>
                      <a:pt x="2382" y="343"/>
                      <a:pt x="2382" y="342"/>
                    </a:cubicBezTo>
                    <a:cubicBezTo>
                      <a:pt x="2382" y="341"/>
                      <a:pt x="2384" y="338"/>
                      <a:pt x="2382" y="339"/>
                    </a:cubicBezTo>
                    <a:cubicBezTo>
                      <a:pt x="2380" y="341"/>
                      <a:pt x="2378" y="339"/>
                      <a:pt x="2380" y="338"/>
                    </a:cubicBezTo>
                    <a:cubicBezTo>
                      <a:pt x="2381" y="338"/>
                      <a:pt x="2379" y="335"/>
                      <a:pt x="2378" y="335"/>
                    </a:cubicBezTo>
                    <a:cubicBezTo>
                      <a:pt x="2376" y="335"/>
                      <a:pt x="2374" y="333"/>
                      <a:pt x="2377" y="334"/>
                    </a:cubicBezTo>
                    <a:cubicBezTo>
                      <a:pt x="2380" y="334"/>
                      <a:pt x="2381" y="334"/>
                      <a:pt x="2381" y="335"/>
                    </a:cubicBezTo>
                    <a:cubicBezTo>
                      <a:pt x="2381" y="336"/>
                      <a:pt x="2381" y="336"/>
                      <a:pt x="2382" y="337"/>
                    </a:cubicBezTo>
                    <a:cubicBezTo>
                      <a:pt x="2383" y="337"/>
                      <a:pt x="2398" y="338"/>
                      <a:pt x="2398" y="338"/>
                    </a:cubicBezTo>
                    <a:cubicBezTo>
                      <a:pt x="2398" y="338"/>
                      <a:pt x="2402" y="338"/>
                      <a:pt x="2400" y="336"/>
                    </a:cubicBezTo>
                    <a:cubicBezTo>
                      <a:pt x="2398" y="334"/>
                      <a:pt x="2397" y="334"/>
                      <a:pt x="2396" y="334"/>
                    </a:cubicBezTo>
                    <a:cubicBezTo>
                      <a:pt x="2395" y="333"/>
                      <a:pt x="2395" y="332"/>
                      <a:pt x="2394" y="332"/>
                    </a:cubicBezTo>
                    <a:cubicBezTo>
                      <a:pt x="2393" y="331"/>
                      <a:pt x="2392" y="330"/>
                      <a:pt x="2394" y="330"/>
                    </a:cubicBezTo>
                    <a:cubicBezTo>
                      <a:pt x="2396" y="331"/>
                      <a:pt x="2397" y="332"/>
                      <a:pt x="2397" y="333"/>
                    </a:cubicBezTo>
                    <a:cubicBezTo>
                      <a:pt x="2398" y="333"/>
                      <a:pt x="2400" y="334"/>
                      <a:pt x="2401" y="334"/>
                    </a:cubicBezTo>
                    <a:cubicBezTo>
                      <a:pt x="2403" y="335"/>
                      <a:pt x="2406" y="336"/>
                      <a:pt x="2407" y="333"/>
                    </a:cubicBezTo>
                    <a:cubicBezTo>
                      <a:pt x="2408" y="331"/>
                      <a:pt x="2409" y="331"/>
                      <a:pt x="2411" y="330"/>
                    </a:cubicBezTo>
                    <a:cubicBezTo>
                      <a:pt x="2413" y="329"/>
                      <a:pt x="2418" y="326"/>
                      <a:pt x="2419" y="325"/>
                    </a:cubicBezTo>
                    <a:cubicBezTo>
                      <a:pt x="2419" y="325"/>
                      <a:pt x="2421" y="322"/>
                      <a:pt x="2418" y="322"/>
                    </a:cubicBezTo>
                    <a:cubicBezTo>
                      <a:pt x="2414" y="323"/>
                      <a:pt x="2415" y="322"/>
                      <a:pt x="2414" y="322"/>
                    </a:cubicBezTo>
                    <a:cubicBezTo>
                      <a:pt x="2414" y="322"/>
                      <a:pt x="2413" y="322"/>
                      <a:pt x="2413" y="322"/>
                    </a:cubicBezTo>
                    <a:cubicBezTo>
                      <a:pt x="2412" y="322"/>
                      <a:pt x="2412" y="322"/>
                      <a:pt x="2413" y="321"/>
                    </a:cubicBezTo>
                    <a:cubicBezTo>
                      <a:pt x="2413" y="321"/>
                      <a:pt x="2413" y="319"/>
                      <a:pt x="2411" y="319"/>
                    </a:cubicBezTo>
                    <a:cubicBezTo>
                      <a:pt x="2410" y="319"/>
                      <a:pt x="2408" y="318"/>
                      <a:pt x="2406" y="316"/>
                    </a:cubicBezTo>
                    <a:cubicBezTo>
                      <a:pt x="2403" y="314"/>
                      <a:pt x="2402" y="313"/>
                      <a:pt x="2401" y="312"/>
                    </a:cubicBezTo>
                    <a:cubicBezTo>
                      <a:pt x="2399" y="311"/>
                      <a:pt x="2394" y="307"/>
                      <a:pt x="2393" y="305"/>
                    </a:cubicBezTo>
                    <a:cubicBezTo>
                      <a:pt x="2391" y="304"/>
                      <a:pt x="2388" y="302"/>
                      <a:pt x="2385" y="302"/>
                    </a:cubicBezTo>
                    <a:cubicBezTo>
                      <a:pt x="2383" y="302"/>
                      <a:pt x="2379" y="302"/>
                      <a:pt x="2378" y="301"/>
                    </a:cubicBezTo>
                    <a:cubicBezTo>
                      <a:pt x="2377" y="301"/>
                      <a:pt x="2375" y="300"/>
                      <a:pt x="2377" y="301"/>
                    </a:cubicBezTo>
                    <a:cubicBezTo>
                      <a:pt x="2379" y="302"/>
                      <a:pt x="2379" y="303"/>
                      <a:pt x="2377" y="303"/>
                    </a:cubicBezTo>
                    <a:cubicBezTo>
                      <a:pt x="2375" y="302"/>
                      <a:pt x="2369" y="300"/>
                      <a:pt x="2368" y="301"/>
                    </a:cubicBezTo>
                    <a:cubicBezTo>
                      <a:pt x="2367" y="303"/>
                      <a:pt x="2365" y="306"/>
                      <a:pt x="2365" y="303"/>
                    </a:cubicBezTo>
                    <a:cubicBezTo>
                      <a:pt x="2366" y="301"/>
                      <a:pt x="2366" y="301"/>
                      <a:pt x="2367" y="300"/>
                    </a:cubicBezTo>
                    <a:cubicBezTo>
                      <a:pt x="2367" y="300"/>
                      <a:pt x="2369" y="299"/>
                      <a:pt x="2367" y="299"/>
                    </a:cubicBezTo>
                    <a:cubicBezTo>
                      <a:pt x="2365" y="299"/>
                      <a:pt x="2363" y="299"/>
                      <a:pt x="2363" y="298"/>
                    </a:cubicBezTo>
                    <a:cubicBezTo>
                      <a:pt x="2362" y="298"/>
                      <a:pt x="2361" y="298"/>
                      <a:pt x="2359" y="298"/>
                    </a:cubicBezTo>
                    <a:cubicBezTo>
                      <a:pt x="2358" y="299"/>
                      <a:pt x="2354" y="299"/>
                      <a:pt x="2353" y="299"/>
                    </a:cubicBezTo>
                    <a:cubicBezTo>
                      <a:pt x="2352" y="299"/>
                      <a:pt x="2350" y="298"/>
                      <a:pt x="2349" y="298"/>
                    </a:cubicBezTo>
                    <a:cubicBezTo>
                      <a:pt x="2348" y="299"/>
                      <a:pt x="2346" y="299"/>
                      <a:pt x="2347" y="299"/>
                    </a:cubicBezTo>
                    <a:cubicBezTo>
                      <a:pt x="2347" y="300"/>
                      <a:pt x="2350" y="299"/>
                      <a:pt x="2349" y="299"/>
                    </a:cubicBezTo>
                    <a:cubicBezTo>
                      <a:pt x="2348" y="300"/>
                      <a:pt x="2349" y="300"/>
                      <a:pt x="2350" y="300"/>
                    </a:cubicBezTo>
                    <a:cubicBezTo>
                      <a:pt x="2351" y="300"/>
                      <a:pt x="2353" y="300"/>
                      <a:pt x="2352" y="301"/>
                    </a:cubicBezTo>
                    <a:cubicBezTo>
                      <a:pt x="2351" y="302"/>
                      <a:pt x="2352" y="301"/>
                      <a:pt x="2353" y="301"/>
                    </a:cubicBezTo>
                    <a:cubicBezTo>
                      <a:pt x="2354" y="301"/>
                      <a:pt x="2355" y="302"/>
                      <a:pt x="2355" y="303"/>
                    </a:cubicBezTo>
                    <a:cubicBezTo>
                      <a:pt x="2355" y="304"/>
                      <a:pt x="2357" y="309"/>
                      <a:pt x="2355" y="309"/>
                    </a:cubicBezTo>
                    <a:cubicBezTo>
                      <a:pt x="2354" y="310"/>
                      <a:pt x="2351" y="311"/>
                      <a:pt x="2353" y="312"/>
                    </a:cubicBezTo>
                    <a:cubicBezTo>
                      <a:pt x="2355" y="312"/>
                      <a:pt x="2360" y="314"/>
                      <a:pt x="2359" y="315"/>
                    </a:cubicBezTo>
                    <a:cubicBezTo>
                      <a:pt x="2359" y="317"/>
                      <a:pt x="2358" y="317"/>
                      <a:pt x="2357" y="317"/>
                    </a:cubicBezTo>
                    <a:cubicBezTo>
                      <a:pt x="2357" y="317"/>
                      <a:pt x="2356" y="318"/>
                      <a:pt x="2356" y="318"/>
                    </a:cubicBezTo>
                    <a:cubicBezTo>
                      <a:pt x="2356" y="319"/>
                      <a:pt x="2356" y="318"/>
                      <a:pt x="2356" y="316"/>
                    </a:cubicBezTo>
                    <a:cubicBezTo>
                      <a:pt x="2356" y="315"/>
                      <a:pt x="2356" y="314"/>
                      <a:pt x="2355" y="314"/>
                    </a:cubicBezTo>
                    <a:cubicBezTo>
                      <a:pt x="2353" y="314"/>
                      <a:pt x="2353" y="314"/>
                      <a:pt x="2352" y="314"/>
                    </a:cubicBezTo>
                    <a:cubicBezTo>
                      <a:pt x="2352" y="315"/>
                      <a:pt x="2350" y="317"/>
                      <a:pt x="2350" y="317"/>
                    </a:cubicBezTo>
                    <a:cubicBezTo>
                      <a:pt x="2349" y="317"/>
                      <a:pt x="2349" y="318"/>
                      <a:pt x="2349" y="316"/>
                    </a:cubicBezTo>
                    <a:cubicBezTo>
                      <a:pt x="2349" y="315"/>
                      <a:pt x="2348" y="312"/>
                      <a:pt x="2347" y="312"/>
                    </a:cubicBezTo>
                    <a:cubicBezTo>
                      <a:pt x="2345" y="311"/>
                      <a:pt x="2339" y="310"/>
                      <a:pt x="2343" y="308"/>
                    </a:cubicBezTo>
                    <a:cubicBezTo>
                      <a:pt x="2346" y="307"/>
                      <a:pt x="2344" y="303"/>
                      <a:pt x="2344" y="303"/>
                    </a:cubicBezTo>
                    <a:cubicBezTo>
                      <a:pt x="2344" y="303"/>
                      <a:pt x="2340" y="300"/>
                      <a:pt x="2342" y="296"/>
                    </a:cubicBezTo>
                    <a:cubicBezTo>
                      <a:pt x="2344" y="292"/>
                      <a:pt x="2342" y="290"/>
                      <a:pt x="2341" y="290"/>
                    </a:cubicBezTo>
                    <a:cubicBezTo>
                      <a:pt x="2341" y="289"/>
                      <a:pt x="2340" y="289"/>
                      <a:pt x="2340" y="290"/>
                    </a:cubicBezTo>
                    <a:cubicBezTo>
                      <a:pt x="2340" y="291"/>
                      <a:pt x="2338" y="292"/>
                      <a:pt x="2337" y="292"/>
                    </a:cubicBezTo>
                    <a:cubicBezTo>
                      <a:pt x="2335" y="292"/>
                      <a:pt x="2335" y="292"/>
                      <a:pt x="2336" y="291"/>
                    </a:cubicBezTo>
                    <a:cubicBezTo>
                      <a:pt x="2337" y="289"/>
                      <a:pt x="2338" y="284"/>
                      <a:pt x="2334" y="283"/>
                    </a:cubicBezTo>
                    <a:cubicBezTo>
                      <a:pt x="2330" y="281"/>
                      <a:pt x="2308" y="271"/>
                      <a:pt x="2308" y="271"/>
                    </a:cubicBezTo>
                    <a:cubicBezTo>
                      <a:pt x="2308" y="271"/>
                      <a:pt x="2306" y="270"/>
                      <a:pt x="2305" y="270"/>
                    </a:cubicBezTo>
                    <a:cubicBezTo>
                      <a:pt x="2304" y="270"/>
                      <a:pt x="2301" y="270"/>
                      <a:pt x="2302" y="269"/>
                    </a:cubicBezTo>
                    <a:cubicBezTo>
                      <a:pt x="2304" y="268"/>
                      <a:pt x="2303" y="268"/>
                      <a:pt x="2302" y="268"/>
                    </a:cubicBezTo>
                    <a:cubicBezTo>
                      <a:pt x="2301" y="267"/>
                      <a:pt x="2288" y="263"/>
                      <a:pt x="2286" y="262"/>
                    </a:cubicBezTo>
                    <a:cubicBezTo>
                      <a:pt x="2284" y="261"/>
                      <a:pt x="2285" y="260"/>
                      <a:pt x="2284" y="260"/>
                    </a:cubicBezTo>
                    <a:cubicBezTo>
                      <a:pt x="2284" y="260"/>
                      <a:pt x="2277" y="251"/>
                      <a:pt x="2271" y="251"/>
                    </a:cubicBezTo>
                    <a:cubicBezTo>
                      <a:pt x="2265" y="250"/>
                      <a:pt x="2266" y="250"/>
                      <a:pt x="2262" y="248"/>
                    </a:cubicBezTo>
                    <a:cubicBezTo>
                      <a:pt x="2259" y="246"/>
                      <a:pt x="2241" y="237"/>
                      <a:pt x="2238" y="236"/>
                    </a:cubicBezTo>
                    <a:cubicBezTo>
                      <a:pt x="2236" y="236"/>
                      <a:pt x="2231" y="235"/>
                      <a:pt x="2230" y="235"/>
                    </a:cubicBezTo>
                    <a:cubicBezTo>
                      <a:pt x="2228" y="235"/>
                      <a:pt x="2219" y="233"/>
                      <a:pt x="2218" y="233"/>
                    </a:cubicBezTo>
                    <a:cubicBezTo>
                      <a:pt x="2217" y="232"/>
                      <a:pt x="2211" y="227"/>
                      <a:pt x="2208" y="227"/>
                    </a:cubicBezTo>
                    <a:cubicBezTo>
                      <a:pt x="2205" y="226"/>
                      <a:pt x="2202" y="226"/>
                      <a:pt x="2200" y="227"/>
                    </a:cubicBezTo>
                    <a:cubicBezTo>
                      <a:pt x="2198" y="227"/>
                      <a:pt x="2195" y="228"/>
                      <a:pt x="2194" y="228"/>
                    </a:cubicBezTo>
                    <a:cubicBezTo>
                      <a:pt x="2193" y="227"/>
                      <a:pt x="2174" y="225"/>
                      <a:pt x="2172" y="225"/>
                    </a:cubicBezTo>
                    <a:cubicBezTo>
                      <a:pt x="2170" y="225"/>
                      <a:pt x="2166" y="225"/>
                      <a:pt x="2167" y="226"/>
                    </a:cubicBezTo>
                    <a:cubicBezTo>
                      <a:pt x="2167" y="226"/>
                      <a:pt x="2168" y="226"/>
                      <a:pt x="2168" y="227"/>
                    </a:cubicBezTo>
                    <a:cubicBezTo>
                      <a:pt x="2168" y="227"/>
                      <a:pt x="2167" y="228"/>
                      <a:pt x="2167" y="228"/>
                    </a:cubicBezTo>
                    <a:cubicBezTo>
                      <a:pt x="2166" y="229"/>
                      <a:pt x="2166" y="230"/>
                      <a:pt x="2165" y="229"/>
                    </a:cubicBezTo>
                    <a:cubicBezTo>
                      <a:pt x="2163" y="227"/>
                      <a:pt x="2160" y="225"/>
                      <a:pt x="2160" y="225"/>
                    </a:cubicBezTo>
                    <a:cubicBezTo>
                      <a:pt x="2160" y="225"/>
                      <a:pt x="2159" y="224"/>
                      <a:pt x="2158" y="224"/>
                    </a:cubicBezTo>
                    <a:cubicBezTo>
                      <a:pt x="2157" y="225"/>
                      <a:pt x="2156" y="225"/>
                      <a:pt x="2155" y="225"/>
                    </a:cubicBezTo>
                    <a:cubicBezTo>
                      <a:pt x="2154" y="225"/>
                      <a:pt x="2128" y="221"/>
                      <a:pt x="2128" y="221"/>
                    </a:cubicBezTo>
                    <a:cubicBezTo>
                      <a:pt x="2128" y="221"/>
                      <a:pt x="2123" y="220"/>
                      <a:pt x="2126" y="221"/>
                    </a:cubicBezTo>
                    <a:cubicBezTo>
                      <a:pt x="2128" y="222"/>
                      <a:pt x="2126" y="223"/>
                      <a:pt x="2126" y="223"/>
                    </a:cubicBezTo>
                    <a:cubicBezTo>
                      <a:pt x="2126" y="223"/>
                      <a:pt x="2126" y="224"/>
                      <a:pt x="2126" y="226"/>
                    </a:cubicBezTo>
                    <a:cubicBezTo>
                      <a:pt x="2127" y="227"/>
                      <a:pt x="2126" y="228"/>
                      <a:pt x="2125" y="229"/>
                    </a:cubicBezTo>
                    <a:cubicBezTo>
                      <a:pt x="2125" y="229"/>
                      <a:pt x="2120" y="232"/>
                      <a:pt x="2120" y="234"/>
                    </a:cubicBezTo>
                    <a:cubicBezTo>
                      <a:pt x="2121" y="235"/>
                      <a:pt x="2122" y="235"/>
                      <a:pt x="2125" y="234"/>
                    </a:cubicBezTo>
                    <a:cubicBezTo>
                      <a:pt x="2127" y="234"/>
                      <a:pt x="2128" y="235"/>
                      <a:pt x="2128" y="236"/>
                    </a:cubicBezTo>
                    <a:cubicBezTo>
                      <a:pt x="2128" y="238"/>
                      <a:pt x="2130" y="241"/>
                      <a:pt x="2131" y="241"/>
                    </a:cubicBezTo>
                    <a:cubicBezTo>
                      <a:pt x="2132" y="242"/>
                      <a:pt x="2132" y="243"/>
                      <a:pt x="2132" y="244"/>
                    </a:cubicBezTo>
                    <a:cubicBezTo>
                      <a:pt x="2132" y="245"/>
                      <a:pt x="2131" y="245"/>
                      <a:pt x="2132" y="246"/>
                    </a:cubicBezTo>
                    <a:cubicBezTo>
                      <a:pt x="2133" y="246"/>
                      <a:pt x="2134" y="248"/>
                      <a:pt x="2132" y="249"/>
                    </a:cubicBezTo>
                    <a:cubicBezTo>
                      <a:pt x="2131" y="250"/>
                      <a:pt x="2129" y="251"/>
                      <a:pt x="2129" y="252"/>
                    </a:cubicBezTo>
                    <a:cubicBezTo>
                      <a:pt x="2129" y="254"/>
                      <a:pt x="2129" y="255"/>
                      <a:pt x="2128" y="254"/>
                    </a:cubicBezTo>
                    <a:cubicBezTo>
                      <a:pt x="2127" y="254"/>
                      <a:pt x="2125" y="253"/>
                      <a:pt x="2125" y="254"/>
                    </a:cubicBezTo>
                    <a:cubicBezTo>
                      <a:pt x="2126" y="254"/>
                      <a:pt x="2128" y="256"/>
                      <a:pt x="2127" y="256"/>
                    </a:cubicBezTo>
                    <a:cubicBezTo>
                      <a:pt x="2126" y="255"/>
                      <a:pt x="2121" y="254"/>
                      <a:pt x="2118" y="255"/>
                    </a:cubicBezTo>
                    <a:cubicBezTo>
                      <a:pt x="2115" y="257"/>
                      <a:pt x="2109" y="256"/>
                      <a:pt x="2110" y="251"/>
                    </a:cubicBezTo>
                    <a:cubicBezTo>
                      <a:pt x="2110" y="246"/>
                      <a:pt x="2105" y="247"/>
                      <a:pt x="2105" y="247"/>
                    </a:cubicBezTo>
                    <a:cubicBezTo>
                      <a:pt x="2105" y="247"/>
                      <a:pt x="2103" y="247"/>
                      <a:pt x="2101" y="245"/>
                    </a:cubicBezTo>
                    <a:cubicBezTo>
                      <a:pt x="2099" y="244"/>
                      <a:pt x="2098" y="245"/>
                      <a:pt x="2097" y="244"/>
                    </a:cubicBezTo>
                    <a:cubicBezTo>
                      <a:pt x="2096" y="244"/>
                      <a:pt x="2090" y="244"/>
                      <a:pt x="2091" y="239"/>
                    </a:cubicBezTo>
                    <a:cubicBezTo>
                      <a:pt x="2092" y="234"/>
                      <a:pt x="2092" y="235"/>
                      <a:pt x="2090" y="234"/>
                    </a:cubicBezTo>
                    <a:cubicBezTo>
                      <a:pt x="2088" y="233"/>
                      <a:pt x="2087" y="233"/>
                      <a:pt x="2088" y="232"/>
                    </a:cubicBezTo>
                    <a:cubicBezTo>
                      <a:pt x="2088" y="232"/>
                      <a:pt x="2087" y="230"/>
                      <a:pt x="2085" y="230"/>
                    </a:cubicBezTo>
                    <a:cubicBezTo>
                      <a:pt x="2084" y="230"/>
                      <a:pt x="2083" y="231"/>
                      <a:pt x="2081" y="232"/>
                    </a:cubicBezTo>
                    <a:cubicBezTo>
                      <a:pt x="2079" y="233"/>
                      <a:pt x="2077" y="235"/>
                      <a:pt x="2075" y="235"/>
                    </a:cubicBezTo>
                    <a:cubicBezTo>
                      <a:pt x="2072" y="235"/>
                      <a:pt x="2052" y="235"/>
                      <a:pt x="2052" y="235"/>
                    </a:cubicBezTo>
                    <a:cubicBezTo>
                      <a:pt x="2052" y="235"/>
                      <a:pt x="2049" y="235"/>
                      <a:pt x="2044" y="233"/>
                    </a:cubicBezTo>
                    <a:cubicBezTo>
                      <a:pt x="2039" y="232"/>
                      <a:pt x="2031" y="230"/>
                      <a:pt x="2031" y="230"/>
                    </a:cubicBezTo>
                    <a:cubicBezTo>
                      <a:pt x="2031" y="230"/>
                      <a:pt x="2029" y="229"/>
                      <a:pt x="2027" y="230"/>
                    </a:cubicBezTo>
                    <a:cubicBezTo>
                      <a:pt x="2026" y="231"/>
                      <a:pt x="2025" y="231"/>
                      <a:pt x="2024" y="231"/>
                    </a:cubicBezTo>
                    <a:cubicBezTo>
                      <a:pt x="2023" y="231"/>
                      <a:pt x="1986" y="235"/>
                      <a:pt x="1986" y="235"/>
                    </a:cubicBezTo>
                    <a:cubicBezTo>
                      <a:pt x="1986" y="235"/>
                      <a:pt x="1984" y="235"/>
                      <a:pt x="1982" y="234"/>
                    </a:cubicBezTo>
                    <a:cubicBezTo>
                      <a:pt x="1980" y="234"/>
                      <a:pt x="1967" y="231"/>
                      <a:pt x="1967" y="231"/>
                    </a:cubicBezTo>
                    <a:cubicBezTo>
                      <a:pt x="1967" y="231"/>
                      <a:pt x="1966" y="230"/>
                      <a:pt x="1967" y="230"/>
                    </a:cubicBezTo>
                    <a:cubicBezTo>
                      <a:pt x="1967" y="229"/>
                      <a:pt x="1966" y="228"/>
                      <a:pt x="1966" y="228"/>
                    </a:cubicBezTo>
                    <a:cubicBezTo>
                      <a:pt x="1965" y="227"/>
                      <a:pt x="1964" y="226"/>
                      <a:pt x="1966" y="225"/>
                    </a:cubicBezTo>
                    <a:cubicBezTo>
                      <a:pt x="1967" y="224"/>
                      <a:pt x="1967" y="223"/>
                      <a:pt x="1966" y="221"/>
                    </a:cubicBezTo>
                    <a:cubicBezTo>
                      <a:pt x="1965" y="219"/>
                      <a:pt x="1967" y="220"/>
                      <a:pt x="1968" y="220"/>
                    </a:cubicBezTo>
                    <a:cubicBezTo>
                      <a:pt x="1968" y="220"/>
                      <a:pt x="1970" y="220"/>
                      <a:pt x="1970" y="218"/>
                    </a:cubicBezTo>
                    <a:cubicBezTo>
                      <a:pt x="1970" y="216"/>
                      <a:pt x="1969" y="212"/>
                      <a:pt x="1968" y="210"/>
                    </a:cubicBezTo>
                    <a:cubicBezTo>
                      <a:pt x="1967" y="208"/>
                      <a:pt x="1965" y="203"/>
                      <a:pt x="1948" y="198"/>
                    </a:cubicBezTo>
                    <a:cubicBezTo>
                      <a:pt x="1931" y="193"/>
                      <a:pt x="1923" y="194"/>
                      <a:pt x="1919" y="194"/>
                    </a:cubicBezTo>
                    <a:cubicBezTo>
                      <a:pt x="1914" y="194"/>
                      <a:pt x="1913" y="194"/>
                      <a:pt x="1912" y="194"/>
                    </a:cubicBezTo>
                    <a:cubicBezTo>
                      <a:pt x="1911" y="194"/>
                      <a:pt x="1907" y="194"/>
                      <a:pt x="1905" y="195"/>
                    </a:cubicBezTo>
                    <a:cubicBezTo>
                      <a:pt x="1904" y="195"/>
                      <a:pt x="1892" y="197"/>
                      <a:pt x="1890" y="197"/>
                    </a:cubicBezTo>
                    <a:cubicBezTo>
                      <a:pt x="1888" y="197"/>
                      <a:pt x="1884" y="198"/>
                      <a:pt x="1883" y="199"/>
                    </a:cubicBezTo>
                    <a:cubicBezTo>
                      <a:pt x="1881" y="199"/>
                      <a:pt x="1874" y="200"/>
                      <a:pt x="1872" y="200"/>
                    </a:cubicBezTo>
                    <a:cubicBezTo>
                      <a:pt x="1871" y="200"/>
                      <a:pt x="1863" y="201"/>
                      <a:pt x="1862" y="202"/>
                    </a:cubicBezTo>
                    <a:cubicBezTo>
                      <a:pt x="1861" y="202"/>
                      <a:pt x="1858" y="202"/>
                      <a:pt x="1855" y="201"/>
                    </a:cubicBezTo>
                    <a:cubicBezTo>
                      <a:pt x="1851" y="199"/>
                      <a:pt x="1846" y="198"/>
                      <a:pt x="1849" y="197"/>
                    </a:cubicBezTo>
                    <a:cubicBezTo>
                      <a:pt x="1851" y="197"/>
                      <a:pt x="1848" y="195"/>
                      <a:pt x="1848" y="195"/>
                    </a:cubicBezTo>
                    <a:cubicBezTo>
                      <a:pt x="1848" y="195"/>
                      <a:pt x="1845" y="191"/>
                      <a:pt x="1844" y="190"/>
                    </a:cubicBezTo>
                    <a:cubicBezTo>
                      <a:pt x="1844" y="189"/>
                      <a:pt x="1842" y="187"/>
                      <a:pt x="1839" y="187"/>
                    </a:cubicBezTo>
                    <a:cubicBezTo>
                      <a:pt x="1836" y="186"/>
                      <a:pt x="1834" y="186"/>
                      <a:pt x="1833" y="187"/>
                    </a:cubicBezTo>
                    <a:cubicBezTo>
                      <a:pt x="1832" y="189"/>
                      <a:pt x="1830" y="190"/>
                      <a:pt x="1831" y="188"/>
                    </a:cubicBezTo>
                    <a:cubicBezTo>
                      <a:pt x="1832" y="186"/>
                      <a:pt x="1831" y="186"/>
                      <a:pt x="1830" y="187"/>
                    </a:cubicBezTo>
                    <a:cubicBezTo>
                      <a:pt x="1829" y="188"/>
                      <a:pt x="1818" y="194"/>
                      <a:pt x="1822" y="190"/>
                    </a:cubicBezTo>
                    <a:cubicBezTo>
                      <a:pt x="1826" y="187"/>
                      <a:pt x="1828" y="185"/>
                      <a:pt x="1829" y="185"/>
                    </a:cubicBezTo>
                    <a:cubicBezTo>
                      <a:pt x="1830" y="184"/>
                      <a:pt x="1832" y="182"/>
                      <a:pt x="1828" y="183"/>
                    </a:cubicBezTo>
                    <a:cubicBezTo>
                      <a:pt x="1825" y="184"/>
                      <a:pt x="1825" y="183"/>
                      <a:pt x="1825" y="183"/>
                    </a:cubicBezTo>
                    <a:cubicBezTo>
                      <a:pt x="1824" y="183"/>
                      <a:pt x="1823" y="183"/>
                      <a:pt x="1822" y="183"/>
                    </a:cubicBezTo>
                    <a:cubicBezTo>
                      <a:pt x="1821" y="184"/>
                      <a:pt x="1818" y="184"/>
                      <a:pt x="1820" y="182"/>
                    </a:cubicBezTo>
                    <a:cubicBezTo>
                      <a:pt x="1823" y="180"/>
                      <a:pt x="1824" y="180"/>
                      <a:pt x="1822" y="179"/>
                    </a:cubicBezTo>
                    <a:cubicBezTo>
                      <a:pt x="1820" y="179"/>
                      <a:pt x="1817" y="179"/>
                      <a:pt x="1815" y="179"/>
                    </a:cubicBezTo>
                    <a:cubicBezTo>
                      <a:pt x="1814" y="180"/>
                      <a:pt x="1813" y="179"/>
                      <a:pt x="1812" y="179"/>
                    </a:cubicBezTo>
                    <a:cubicBezTo>
                      <a:pt x="1811" y="179"/>
                      <a:pt x="1807" y="178"/>
                      <a:pt x="1806" y="178"/>
                    </a:cubicBezTo>
                    <a:cubicBezTo>
                      <a:pt x="1805" y="178"/>
                      <a:pt x="1804" y="179"/>
                      <a:pt x="1804" y="178"/>
                    </a:cubicBezTo>
                    <a:cubicBezTo>
                      <a:pt x="1805" y="177"/>
                      <a:pt x="1805" y="177"/>
                      <a:pt x="1804" y="176"/>
                    </a:cubicBezTo>
                    <a:cubicBezTo>
                      <a:pt x="1804" y="175"/>
                      <a:pt x="1804" y="175"/>
                      <a:pt x="1805" y="175"/>
                    </a:cubicBezTo>
                    <a:cubicBezTo>
                      <a:pt x="1807" y="176"/>
                      <a:pt x="1808" y="176"/>
                      <a:pt x="1809" y="175"/>
                    </a:cubicBezTo>
                    <a:cubicBezTo>
                      <a:pt x="1810" y="173"/>
                      <a:pt x="1811" y="171"/>
                      <a:pt x="1813" y="173"/>
                    </a:cubicBezTo>
                    <a:cubicBezTo>
                      <a:pt x="1816" y="175"/>
                      <a:pt x="1816" y="176"/>
                      <a:pt x="1818" y="175"/>
                    </a:cubicBezTo>
                    <a:cubicBezTo>
                      <a:pt x="1821" y="174"/>
                      <a:pt x="1824" y="172"/>
                      <a:pt x="1820" y="169"/>
                    </a:cubicBezTo>
                    <a:cubicBezTo>
                      <a:pt x="1816" y="166"/>
                      <a:pt x="1814" y="164"/>
                      <a:pt x="1811" y="164"/>
                    </a:cubicBezTo>
                    <a:cubicBezTo>
                      <a:pt x="1807" y="163"/>
                      <a:pt x="1798" y="161"/>
                      <a:pt x="1797" y="161"/>
                    </a:cubicBezTo>
                    <a:cubicBezTo>
                      <a:pt x="1796" y="160"/>
                      <a:pt x="1790" y="160"/>
                      <a:pt x="1789" y="160"/>
                    </a:cubicBezTo>
                    <a:cubicBezTo>
                      <a:pt x="1788" y="160"/>
                      <a:pt x="1779" y="159"/>
                      <a:pt x="1777" y="162"/>
                    </a:cubicBezTo>
                    <a:cubicBezTo>
                      <a:pt x="1774" y="166"/>
                      <a:pt x="1773" y="166"/>
                      <a:pt x="1772" y="167"/>
                    </a:cubicBezTo>
                    <a:cubicBezTo>
                      <a:pt x="1772" y="167"/>
                      <a:pt x="1769" y="170"/>
                      <a:pt x="1768" y="171"/>
                    </a:cubicBezTo>
                    <a:cubicBezTo>
                      <a:pt x="1768" y="172"/>
                      <a:pt x="1763" y="175"/>
                      <a:pt x="1762" y="176"/>
                    </a:cubicBezTo>
                    <a:cubicBezTo>
                      <a:pt x="1760" y="176"/>
                      <a:pt x="1758" y="176"/>
                      <a:pt x="1757" y="177"/>
                    </a:cubicBezTo>
                    <a:cubicBezTo>
                      <a:pt x="1756" y="177"/>
                      <a:pt x="1751" y="177"/>
                      <a:pt x="1750" y="178"/>
                    </a:cubicBezTo>
                    <a:cubicBezTo>
                      <a:pt x="1749" y="178"/>
                      <a:pt x="1746" y="178"/>
                      <a:pt x="1746" y="178"/>
                    </a:cubicBezTo>
                    <a:cubicBezTo>
                      <a:pt x="1745" y="177"/>
                      <a:pt x="1745" y="176"/>
                      <a:pt x="1747" y="176"/>
                    </a:cubicBezTo>
                    <a:cubicBezTo>
                      <a:pt x="1749" y="175"/>
                      <a:pt x="1750" y="175"/>
                      <a:pt x="1749" y="174"/>
                    </a:cubicBezTo>
                    <a:cubicBezTo>
                      <a:pt x="1747" y="173"/>
                      <a:pt x="1745" y="171"/>
                      <a:pt x="1748" y="171"/>
                    </a:cubicBezTo>
                    <a:cubicBezTo>
                      <a:pt x="1750" y="172"/>
                      <a:pt x="1753" y="173"/>
                      <a:pt x="1754" y="173"/>
                    </a:cubicBezTo>
                    <a:cubicBezTo>
                      <a:pt x="1755" y="172"/>
                      <a:pt x="1756" y="172"/>
                      <a:pt x="1757" y="172"/>
                    </a:cubicBezTo>
                    <a:cubicBezTo>
                      <a:pt x="1758" y="172"/>
                      <a:pt x="1760" y="172"/>
                      <a:pt x="1758" y="170"/>
                    </a:cubicBezTo>
                    <a:cubicBezTo>
                      <a:pt x="1756" y="168"/>
                      <a:pt x="1756" y="167"/>
                      <a:pt x="1757" y="166"/>
                    </a:cubicBezTo>
                    <a:cubicBezTo>
                      <a:pt x="1757" y="165"/>
                      <a:pt x="1759" y="160"/>
                      <a:pt x="1761" y="165"/>
                    </a:cubicBezTo>
                    <a:cubicBezTo>
                      <a:pt x="1762" y="169"/>
                      <a:pt x="1761" y="167"/>
                      <a:pt x="1763" y="166"/>
                    </a:cubicBezTo>
                    <a:cubicBezTo>
                      <a:pt x="1764" y="165"/>
                      <a:pt x="1768" y="165"/>
                      <a:pt x="1766" y="166"/>
                    </a:cubicBezTo>
                    <a:cubicBezTo>
                      <a:pt x="1764" y="168"/>
                      <a:pt x="1763" y="169"/>
                      <a:pt x="1762" y="169"/>
                    </a:cubicBezTo>
                    <a:cubicBezTo>
                      <a:pt x="1762" y="169"/>
                      <a:pt x="1762" y="169"/>
                      <a:pt x="1762" y="170"/>
                    </a:cubicBezTo>
                    <a:cubicBezTo>
                      <a:pt x="1762" y="171"/>
                      <a:pt x="1761" y="174"/>
                      <a:pt x="1762" y="173"/>
                    </a:cubicBezTo>
                    <a:cubicBezTo>
                      <a:pt x="1763" y="173"/>
                      <a:pt x="1763" y="172"/>
                      <a:pt x="1764" y="171"/>
                    </a:cubicBezTo>
                    <a:cubicBezTo>
                      <a:pt x="1765" y="171"/>
                      <a:pt x="1766" y="170"/>
                      <a:pt x="1767" y="169"/>
                    </a:cubicBezTo>
                    <a:cubicBezTo>
                      <a:pt x="1768" y="169"/>
                      <a:pt x="1771" y="166"/>
                      <a:pt x="1772" y="165"/>
                    </a:cubicBezTo>
                    <a:cubicBezTo>
                      <a:pt x="1773" y="164"/>
                      <a:pt x="1777" y="161"/>
                      <a:pt x="1774" y="161"/>
                    </a:cubicBezTo>
                    <a:cubicBezTo>
                      <a:pt x="1771" y="161"/>
                      <a:pt x="1765" y="161"/>
                      <a:pt x="1764" y="161"/>
                    </a:cubicBezTo>
                    <a:cubicBezTo>
                      <a:pt x="1762" y="161"/>
                      <a:pt x="1742" y="163"/>
                      <a:pt x="1740" y="163"/>
                    </a:cubicBezTo>
                    <a:cubicBezTo>
                      <a:pt x="1738" y="163"/>
                      <a:pt x="1735" y="163"/>
                      <a:pt x="1738" y="162"/>
                    </a:cubicBezTo>
                    <a:cubicBezTo>
                      <a:pt x="1742" y="160"/>
                      <a:pt x="1746" y="157"/>
                      <a:pt x="1748" y="158"/>
                    </a:cubicBezTo>
                    <a:cubicBezTo>
                      <a:pt x="1751" y="159"/>
                      <a:pt x="1755" y="159"/>
                      <a:pt x="1756" y="159"/>
                    </a:cubicBezTo>
                    <a:cubicBezTo>
                      <a:pt x="1757" y="159"/>
                      <a:pt x="1772" y="160"/>
                      <a:pt x="1773" y="160"/>
                    </a:cubicBezTo>
                    <a:cubicBezTo>
                      <a:pt x="1773" y="160"/>
                      <a:pt x="1773" y="159"/>
                      <a:pt x="1769" y="158"/>
                    </a:cubicBezTo>
                    <a:cubicBezTo>
                      <a:pt x="1765" y="157"/>
                      <a:pt x="1747" y="153"/>
                      <a:pt x="1745" y="153"/>
                    </a:cubicBezTo>
                    <a:cubicBezTo>
                      <a:pt x="1743" y="153"/>
                      <a:pt x="1740" y="152"/>
                      <a:pt x="1740" y="152"/>
                    </a:cubicBezTo>
                    <a:cubicBezTo>
                      <a:pt x="1739" y="152"/>
                      <a:pt x="1735" y="151"/>
                      <a:pt x="1733" y="151"/>
                    </a:cubicBezTo>
                    <a:cubicBezTo>
                      <a:pt x="1732" y="151"/>
                      <a:pt x="1723" y="150"/>
                      <a:pt x="1721" y="150"/>
                    </a:cubicBezTo>
                    <a:cubicBezTo>
                      <a:pt x="1719" y="150"/>
                      <a:pt x="1710" y="150"/>
                      <a:pt x="1708" y="150"/>
                    </a:cubicBezTo>
                    <a:cubicBezTo>
                      <a:pt x="1706" y="150"/>
                      <a:pt x="1697" y="147"/>
                      <a:pt x="1695" y="146"/>
                    </a:cubicBezTo>
                    <a:cubicBezTo>
                      <a:pt x="1693" y="145"/>
                      <a:pt x="1686" y="145"/>
                      <a:pt x="1684" y="145"/>
                    </a:cubicBezTo>
                    <a:cubicBezTo>
                      <a:pt x="1683" y="145"/>
                      <a:pt x="1680" y="144"/>
                      <a:pt x="1683" y="146"/>
                    </a:cubicBezTo>
                    <a:cubicBezTo>
                      <a:pt x="1685" y="148"/>
                      <a:pt x="1688" y="151"/>
                      <a:pt x="1688" y="152"/>
                    </a:cubicBezTo>
                    <a:cubicBezTo>
                      <a:pt x="1688" y="153"/>
                      <a:pt x="1688" y="153"/>
                      <a:pt x="1688" y="153"/>
                    </a:cubicBezTo>
                    <a:cubicBezTo>
                      <a:pt x="1687" y="154"/>
                      <a:pt x="1685" y="154"/>
                      <a:pt x="1684" y="155"/>
                    </a:cubicBezTo>
                    <a:cubicBezTo>
                      <a:pt x="1684" y="155"/>
                      <a:pt x="1678" y="156"/>
                      <a:pt x="1676" y="156"/>
                    </a:cubicBezTo>
                    <a:cubicBezTo>
                      <a:pt x="1674" y="156"/>
                      <a:pt x="1671" y="156"/>
                      <a:pt x="1668" y="158"/>
                    </a:cubicBezTo>
                    <a:cubicBezTo>
                      <a:pt x="1666" y="160"/>
                      <a:pt x="1662" y="161"/>
                      <a:pt x="1661" y="162"/>
                    </a:cubicBezTo>
                    <a:cubicBezTo>
                      <a:pt x="1661" y="162"/>
                      <a:pt x="1658" y="163"/>
                      <a:pt x="1660" y="164"/>
                    </a:cubicBezTo>
                    <a:cubicBezTo>
                      <a:pt x="1662" y="166"/>
                      <a:pt x="1663" y="165"/>
                      <a:pt x="1665" y="164"/>
                    </a:cubicBezTo>
                    <a:cubicBezTo>
                      <a:pt x="1666" y="163"/>
                      <a:pt x="1668" y="163"/>
                      <a:pt x="1669" y="163"/>
                    </a:cubicBezTo>
                    <a:cubicBezTo>
                      <a:pt x="1670" y="163"/>
                      <a:pt x="1672" y="163"/>
                      <a:pt x="1672" y="163"/>
                    </a:cubicBezTo>
                    <a:cubicBezTo>
                      <a:pt x="1673" y="163"/>
                      <a:pt x="1676" y="163"/>
                      <a:pt x="1675" y="165"/>
                    </a:cubicBezTo>
                    <a:cubicBezTo>
                      <a:pt x="1674" y="166"/>
                      <a:pt x="1673" y="165"/>
                      <a:pt x="1671" y="167"/>
                    </a:cubicBezTo>
                    <a:cubicBezTo>
                      <a:pt x="1669" y="169"/>
                      <a:pt x="1668" y="170"/>
                      <a:pt x="1667" y="170"/>
                    </a:cubicBezTo>
                    <a:cubicBezTo>
                      <a:pt x="1666" y="171"/>
                      <a:pt x="1663" y="171"/>
                      <a:pt x="1665" y="171"/>
                    </a:cubicBezTo>
                    <a:cubicBezTo>
                      <a:pt x="1667" y="172"/>
                      <a:pt x="1667" y="172"/>
                      <a:pt x="1668" y="173"/>
                    </a:cubicBezTo>
                    <a:cubicBezTo>
                      <a:pt x="1668" y="175"/>
                      <a:pt x="1668" y="179"/>
                      <a:pt x="1671" y="181"/>
                    </a:cubicBezTo>
                    <a:cubicBezTo>
                      <a:pt x="1673" y="183"/>
                      <a:pt x="1673" y="184"/>
                      <a:pt x="1672" y="184"/>
                    </a:cubicBezTo>
                    <a:cubicBezTo>
                      <a:pt x="1671" y="183"/>
                      <a:pt x="1670" y="184"/>
                      <a:pt x="1670" y="184"/>
                    </a:cubicBezTo>
                    <a:cubicBezTo>
                      <a:pt x="1669" y="185"/>
                      <a:pt x="1668" y="184"/>
                      <a:pt x="1667" y="184"/>
                    </a:cubicBezTo>
                    <a:cubicBezTo>
                      <a:pt x="1667" y="184"/>
                      <a:pt x="1665" y="184"/>
                      <a:pt x="1664" y="185"/>
                    </a:cubicBezTo>
                    <a:cubicBezTo>
                      <a:pt x="1662" y="186"/>
                      <a:pt x="1660" y="186"/>
                      <a:pt x="1659" y="182"/>
                    </a:cubicBezTo>
                    <a:cubicBezTo>
                      <a:pt x="1658" y="179"/>
                      <a:pt x="1654" y="180"/>
                      <a:pt x="1653" y="181"/>
                    </a:cubicBezTo>
                    <a:cubicBezTo>
                      <a:pt x="1652" y="181"/>
                      <a:pt x="1648" y="184"/>
                      <a:pt x="1650" y="181"/>
                    </a:cubicBezTo>
                    <a:cubicBezTo>
                      <a:pt x="1650" y="181"/>
                      <a:pt x="1650" y="180"/>
                      <a:pt x="1649" y="180"/>
                    </a:cubicBezTo>
                    <a:cubicBezTo>
                      <a:pt x="1647" y="181"/>
                      <a:pt x="1645" y="181"/>
                      <a:pt x="1643" y="183"/>
                    </a:cubicBezTo>
                    <a:cubicBezTo>
                      <a:pt x="1641" y="185"/>
                      <a:pt x="1640" y="186"/>
                      <a:pt x="1642" y="187"/>
                    </a:cubicBezTo>
                    <a:cubicBezTo>
                      <a:pt x="1644" y="187"/>
                      <a:pt x="1641" y="187"/>
                      <a:pt x="1644" y="188"/>
                    </a:cubicBezTo>
                    <a:cubicBezTo>
                      <a:pt x="1647" y="188"/>
                      <a:pt x="1648" y="188"/>
                      <a:pt x="1646" y="188"/>
                    </a:cubicBezTo>
                    <a:cubicBezTo>
                      <a:pt x="1644" y="189"/>
                      <a:pt x="1643" y="189"/>
                      <a:pt x="1645" y="189"/>
                    </a:cubicBezTo>
                    <a:cubicBezTo>
                      <a:pt x="1647" y="190"/>
                      <a:pt x="1646" y="190"/>
                      <a:pt x="1644" y="191"/>
                    </a:cubicBezTo>
                    <a:cubicBezTo>
                      <a:pt x="1643" y="191"/>
                      <a:pt x="1639" y="191"/>
                      <a:pt x="1640" y="191"/>
                    </a:cubicBezTo>
                    <a:cubicBezTo>
                      <a:pt x="1642" y="192"/>
                      <a:pt x="1642" y="192"/>
                      <a:pt x="1642" y="193"/>
                    </a:cubicBezTo>
                    <a:cubicBezTo>
                      <a:pt x="1643" y="193"/>
                      <a:pt x="1642" y="193"/>
                      <a:pt x="1642" y="194"/>
                    </a:cubicBezTo>
                    <a:cubicBezTo>
                      <a:pt x="1641" y="194"/>
                      <a:pt x="1640" y="194"/>
                      <a:pt x="1640" y="193"/>
                    </a:cubicBezTo>
                    <a:cubicBezTo>
                      <a:pt x="1639" y="192"/>
                      <a:pt x="1637" y="192"/>
                      <a:pt x="1638" y="191"/>
                    </a:cubicBezTo>
                    <a:cubicBezTo>
                      <a:pt x="1639" y="190"/>
                      <a:pt x="1639" y="190"/>
                      <a:pt x="1638" y="190"/>
                    </a:cubicBezTo>
                    <a:cubicBezTo>
                      <a:pt x="1637" y="190"/>
                      <a:pt x="1634" y="190"/>
                      <a:pt x="1635" y="188"/>
                    </a:cubicBezTo>
                    <a:cubicBezTo>
                      <a:pt x="1635" y="187"/>
                      <a:pt x="1635" y="187"/>
                      <a:pt x="1634" y="187"/>
                    </a:cubicBezTo>
                    <a:cubicBezTo>
                      <a:pt x="1633" y="187"/>
                      <a:pt x="1632" y="187"/>
                      <a:pt x="1632" y="187"/>
                    </a:cubicBezTo>
                    <a:cubicBezTo>
                      <a:pt x="1632" y="186"/>
                      <a:pt x="1631" y="186"/>
                      <a:pt x="1629" y="185"/>
                    </a:cubicBezTo>
                    <a:cubicBezTo>
                      <a:pt x="1627" y="185"/>
                      <a:pt x="1627" y="183"/>
                      <a:pt x="1624" y="184"/>
                    </a:cubicBezTo>
                    <a:cubicBezTo>
                      <a:pt x="1621" y="184"/>
                      <a:pt x="1621" y="184"/>
                      <a:pt x="1621" y="183"/>
                    </a:cubicBezTo>
                    <a:cubicBezTo>
                      <a:pt x="1621" y="182"/>
                      <a:pt x="1620" y="181"/>
                      <a:pt x="1619" y="181"/>
                    </a:cubicBezTo>
                    <a:cubicBezTo>
                      <a:pt x="1618" y="181"/>
                      <a:pt x="1616" y="180"/>
                      <a:pt x="1615" y="180"/>
                    </a:cubicBezTo>
                    <a:cubicBezTo>
                      <a:pt x="1615" y="180"/>
                      <a:pt x="1613" y="179"/>
                      <a:pt x="1610" y="180"/>
                    </a:cubicBezTo>
                    <a:cubicBezTo>
                      <a:pt x="1608" y="181"/>
                      <a:pt x="1599" y="183"/>
                      <a:pt x="1598" y="183"/>
                    </a:cubicBezTo>
                    <a:cubicBezTo>
                      <a:pt x="1596" y="184"/>
                      <a:pt x="1595" y="184"/>
                      <a:pt x="1595" y="185"/>
                    </a:cubicBezTo>
                    <a:cubicBezTo>
                      <a:pt x="1595" y="186"/>
                      <a:pt x="1595" y="187"/>
                      <a:pt x="1595" y="188"/>
                    </a:cubicBezTo>
                    <a:cubicBezTo>
                      <a:pt x="1594" y="188"/>
                      <a:pt x="1594" y="189"/>
                      <a:pt x="1594" y="188"/>
                    </a:cubicBezTo>
                    <a:cubicBezTo>
                      <a:pt x="1594" y="187"/>
                      <a:pt x="1594" y="186"/>
                      <a:pt x="1593" y="186"/>
                    </a:cubicBezTo>
                    <a:cubicBezTo>
                      <a:pt x="1592" y="187"/>
                      <a:pt x="1585" y="187"/>
                      <a:pt x="1582" y="186"/>
                    </a:cubicBezTo>
                    <a:cubicBezTo>
                      <a:pt x="1580" y="185"/>
                      <a:pt x="1573" y="183"/>
                      <a:pt x="1570" y="180"/>
                    </a:cubicBezTo>
                    <a:cubicBezTo>
                      <a:pt x="1567" y="176"/>
                      <a:pt x="1566" y="177"/>
                      <a:pt x="1566" y="176"/>
                    </a:cubicBezTo>
                    <a:cubicBezTo>
                      <a:pt x="1565" y="176"/>
                      <a:pt x="1565" y="176"/>
                      <a:pt x="1565" y="175"/>
                    </a:cubicBezTo>
                    <a:cubicBezTo>
                      <a:pt x="1565" y="174"/>
                      <a:pt x="1564" y="172"/>
                      <a:pt x="1563" y="172"/>
                    </a:cubicBezTo>
                    <a:cubicBezTo>
                      <a:pt x="1562" y="172"/>
                      <a:pt x="1562" y="173"/>
                      <a:pt x="1561" y="174"/>
                    </a:cubicBezTo>
                    <a:cubicBezTo>
                      <a:pt x="1560" y="175"/>
                      <a:pt x="1556" y="181"/>
                      <a:pt x="1555" y="185"/>
                    </a:cubicBezTo>
                    <a:cubicBezTo>
                      <a:pt x="1555" y="185"/>
                      <a:pt x="1555" y="187"/>
                      <a:pt x="1554" y="188"/>
                    </a:cubicBezTo>
                    <a:cubicBezTo>
                      <a:pt x="1553" y="189"/>
                      <a:pt x="1553" y="190"/>
                      <a:pt x="1553" y="191"/>
                    </a:cubicBezTo>
                    <a:cubicBezTo>
                      <a:pt x="1552" y="192"/>
                      <a:pt x="1552" y="193"/>
                      <a:pt x="1551" y="194"/>
                    </a:cubicBezTo>
                    <a:cubicBezTo>
                      <a:pt x="1551" y="194"/>
                      <a:pt x="1544" y="200"/>
                      <a:pt x="1543" y="202"/>
                    </a:cubicBezTo>
                    <a:cubicBezTo>
                      <a:pt x="1542" y="203"/>
                      <a:pt x="1540" y="204"/>
                      <a:pt x="1539" y="204"/>
                    </a:cubicBezTo>
                    <a:cubicBezTo>
                      <a:pt x="1538" y="204"/>
                      <a:pt x="1537" y="204"/>
                      <a:pt x="1537" y="203"/>
                    </a:cubicBezTo>
                    <a:cubicBezTo>
                      <a:pt x="1538" y="201"/>
                      <a:pt x="1538" y="200"/>
                      <a:pt x="1536" y="201"/>
                    </a:cubicBezTo>
                    <a:cubicBezTo>
                      <a:pt x="1535" y="201"/>
                      <a:pt x="1532" y="200"/>
                      <a:pt x="1532" y="200"/>
                    </a:cubicBezTo>
                    <a:cubicBezTo>
                      <a:pt x="1532" y="199"/>
                      <a:pt x="1531" y="199"/>
                      <a:pt x="1530" y="199"/>
                    </a:cubicBezTo>
                    <a:cubicBezTo>
                      <a:pt x="1529" y="199"/>
                      <a:pt x="1527" y="198"/>
                      <a:pt x="1527" y="198"/>
                    </a:cubicBezTo>
                    <a:cubicBezTo>
                      <a:pt x="1528" y="197"/>
                      <a:pt x="1527" y="197"/>
                      <a:pt x="1526" y="197"/>
                    </a:cubicBezTo>
                    <a:cubicBezTo>
                      <a:pt x="1525" y="196"/>
                      <a:pt x="1518" y="195"/>
                      <a:pt x="1520" y="194"/>
                    </a:cubicBezTo>
                    <a:cubicBezTo>
                      <a:pt x="1521" y="193"/>
                      <a:pt x="1521" y="193"/>
                      <a:pt x="1520" y="192"/>
                    </a:cubicBezTo>
                    <a:cubicBezTo>
                      <a:pt x="1520" y="192"/>
                      <a:pt x="1520" y="191"/>
                      <a:pt x="1520" y="191"/>
                    </a:cubicBezTo>
                    <a:cubicBezTo>
                      <a:pt x="1520" y="190"/>
                      <a:pt x="1518" y="189"/>
                      <a:pt x="1517" y="189"/>
                    </a:cubicBezTo>
                    <a:cubicBezTo>
                      <a:pt x="1515" y="188"/>
                      <a:pt x="1515" y="187"/>
                      <a:pt x="1515" y="186"/>
                    </a:cubicBezTo>
                    <a:cubicBezTo>
                      <a:pt x="1514" y="185"/>
                      <a:pt x="1513" y="184"/>
                      <a:pt x="1513" y="183"/>
                    </a:cubicBezTo>
                    <a:cubicBezTo>
                      <a:pt x="1512" y="183"/>
                      <a:pt x="1507" y="180"/>
                      <a:pt x="1507" y="180"/>
                    </a:cubicBezTo>
                    <a:cubicBezTo>
                      <a:pt x="1507" y="179"/>
                      <a:pt x="1506" y="178"/>
                      <a:pt x="1508" y="178"/>
                    </a:cubicBezTo>
                    <a:cubicBezTo>
                      <a:pt x="1510" y="177"/>
                      <a:pt x="1511" y="178"/>
                      <a:pt x="1512" y="177"/>
                    </a:cubicBezTo>
                    <a:cubicBezTo>
                      <a:pt x="1513" y="176"/>
                      <a:pt x="1513" y="176"/>
                      <a:pt x="1514" y="177"/>
                    </a:cubicBezTo>
                    <a:cubicBezTo>
                      <a:pt x="1515" y="177"/>
                      <a:pt x="1518" y="178"/>
                      <a:pt x="1516" y="176"/>
                    </a:cubicBezTo>
                    <a:cubicBezTo>
                      <a:pt x="1513" y="174"/>
                      <a:pt x="1514" y="174"/>
                      <a:pt x="1513" y="173"/>
                    </a:cubicBezTo>
                    <a:cubicBezTo>
                      <a:pt x="1513" y="173"/>
                      <a:pt x="1511" y="170"/>
                      <a:pt x="1510" y="170"/>
                    </a:cubicBezTo>
                    <a:cubicBezTo>
                      <a:pt x="1510" y="169"/>
                      <a:pt x="1510" y="169"/>
                      <a:pt x="1510" y="170"/>
                    </a:cubicBezTo>
                    <a:cubicBezTo>
                      <a:pt x="1511" y="171"/>
                      <a:pt x="1511" y="172"/>
                      <a:pt x="1511" y="172"/>
                    </a:cubicBezTo>
                    <a:cubicBezTo>
                      <a:pt x="1512" y="173"/>
                      <a:pt x="1513" y="175"/>
                      <a:pt x="1512" y="175"/>
                    </a:cubicBezTo>
                    <a:cubicBezTo>
                      <a:pt x="1511" y="175"/>
                      <a:pt x="1504" y="176"/>
                      <a:pt x="1504" y="174"/>
                    </a:cubicBezTo>
                    <a:cubicBezTo>
                      <a:pt x="1505" y="172"/>
                      <a:pt x="1503" y="172"/>
                      <a:pt x="1503" y="172"/>
                    </a:cubicBezTo>
                    <a:cubicBezTo>
                      <a:pt x="1502" y="172"/>
                      <a:pt x="1502" y="171"/>
                      <a:pt x="1501" y="170"/>
                    </a:cubicBezTo>
                    <a:cubicBezTo>
                      <a:pt x="1501" y="170"/>
                      <a:pt x="1498" y="166"/>
                      <a:pt x="1498" y="166"/>
                    </a:cubicBezTo>
                    <a:cubicBezTo>
                      <a:pt x="1498" y="165"/>
                      <a:pt x="1497" y="162"/>
                      <a:pt x="1499" y="163"/>
                    </a:cubicBezTo>
                    <a:cubicBezTo>
                      <a:pt x="1501" y="164"/>
                      <a:pt x="1503" y="164"/>
                      <a:pt x="1503" y="165"/>
                    </a:cubicBezTo>
                    <a:cubicBezTo>
                      <a:pt x="1503" y="166"/>
                      <a:pt x="1503" y="166"/>
                      <a:pt x="1504" y="167"/>
                    </a:cubicBezTo>
                    <a:cubicBezTo>
                      <a:pt x="1505" y="167"/>
                      <a:pt x="1505" y="167"/>
                      <a:pt x="1506" y="167"/>
                    </a:cubicBezTo>
                    <a:cubicBezTo>
                      <a:pt x="1507" y="167"/>
                      <a:pt x="1508" y="168"/>
                      <a:pt x="1509" y="168"/>
                    </a:cubicBezTo>
                    <a:cubicBezTo>
                      <a:pt x="1509" y="168"/>
                      <a:pt x="1510" y="168"/>
                      <a:pt x="1510" y="167"/>
                    </a:cubicBezTo>
                    <a:cubicBezTo>
                      <a:pt x="1511" y="167"/>
                      <a:pt x="1512" y="167"/>
                      <a:pt x="1512" y="167"/>
                    </a:cubicBezTo>
                    <a:cubicBezTo>
                      <a:pt x="1513" y="167"/>
                      <a:pt x="1515" y="167"/>
                      <a:pt x="1516" y="166"/>
                    </a:cubicBezTo>
                    <a:cubicBezTo>
                      <a:pt x="1517" y="166"/>
                      <a:pt x="1518" y="164"/>
                      <a:pt x="1517" y="162"/>
                    </a:cubicBezTo>
                    <a:cubicBezTo>
                      <a:pt x="1517" y="161"/>
                      <a:pt x="1517" y="159"/>
                      <a:pt x="1516" y="159"/>
                    </a:cubicBezTo>
                    <a:cubicBezTo>
                      <a:pt x="1515" y="159"/>
                      <a:pt x="1514" y="158"/>
                      <a:pt x="1513" y="158"/>
                    </a:cubicBezTo>
                    <a:cubicBezTo>
                      <a:pt x="1513" y="157"/>
                      <a:pt x="1513" y="156"/>
                      <a:pt x="1513" y="156"/>
                    </a:cubicBezTo>
                    <a:cubicBezTo>
                      <a:pt x="1512" y="157"/>
                      <a:pt x="1503" y="155"/>
                      <a:pt x="1502" y="155"/>
                    </a:cubicBezTo>
                    <a:cubicBezTo>
                      <a:pt x="1500" y="155"/>
                      <a:pt x="1499" y="154"/>
                      <a:pt x="1501" y="154"/>
                    </a:cubicBezTo>
                    <a:cubicBezTo>
                      <a:pt x="1503" y="154"/>
                      <a:pt x="1503" y="155"/>
                      <a:pt x="1504" y="155"/>
                    </a:cubicBezTo>
                    <a:cubicBezTo>
                      <a:pt x="1506" y="154"/>
                      <a:pt x="1506" y="154"/>
                      <a:pt x="1507" y="154"/>
                    </a:cubicBezTo>
                    <a:cubicBezTo>
                      <a:pt x="1507" y="153"/>
                      <a:pt x="1507" y="153"/>
                      <a:pt x="1508" y="153"/>
                    </a:cubicBezTo>
                    <a:cubicBezTo>
                      <a:pt x="1509" y="153"/>
                      <a:pt x="1509" y="153"/>
                      <a:pt x="1509" y="152"/>
                    </a:cubicBezTo>
                    <a:cubicBezTo>
                      <a:pt x="1510" y="151"/>
                      <a:pt x="1510" y="151"/>
                      <a:pt x="1511" y="151"/>
                    </a:cubicBezTo>
                    <a:cubicBezTo>
                      <a:pt x="1512" y="151"/>
                      <a:pt x="1512" y="151"/>
                      <a:pt x="1513" y="151"/>
                    </a:cubicBezTo>
                    <a:cubicBezTo>
                      <a:pt x="1513" y="150"/>
                      <a:pt x="1515" y="151"/>
                      <a:pt x="1514" y="150"/>
                    </a:cubicBezTo>
                    <a:cubicBezTo>
                      <a:pt x="1512" y="149"/>
                      <a:pt x="1503" y="145"/>
                      <a:pt x="1503" y="144"/>
                    </a:cubicBezTo>
                    <a:cubicBezTo>
                      <a:pt x="1502" y="144"/>
                      <a:pt x="1500" y="143"/>
                      <a:pt x="1503" y="143"/>
                    </a:cubicBezTo>
                    <a:cubicBezTo>
                      <a:pt x="1505" y="143"/>
                      <a:pt x="1508" y="142"/>
                      <a:pt x="1509" y="142"/>
                    </a:cubicBezTo>
                    <a:cubicBezTo>
                      <a:pt x="1510" y="141"/>
                      <a:pt x="1511" y="140"/>
                      <a:pt x="1511" y="139"/>
                    </a:cubicBezTo>
                    <a:cubicBezTo>
                      <a:pt x="1511" y="138"/>
                      <a:pt x="1510" y="138"/>
                      <a:pt x="1510" y="137"/>
                    </a:cubicBezTo>
                    <a:cubicBezTo>
                      <a:pt x="1509" y="137"/>
                      <a:pt x="1503" y="133"/>
                      <a:pt x="1502" y="132"/>
                    </a:cubicBezTo>
                    <a:cubicBezTo>
                      <a:pt x="1501" y="132"/>
                      <a:pt x="1494" y="128"/>
                      <a:pt x="1491" y="128"/>
                    </a:cubicBezTo>
                    <a:cubicBezTo>
                      <a:pt x="1489" y="127"/>
                      <a:pt x="1478" y="125"/>
                      <a:pt x="1478" y="127"/>
                    </a:cubicBezTo>
                    <a:cubicBezTo>
                      <a:pt x="1479" y="130"/>
                      <a:pt x="1477" y="130"/>
                      <a:pt x="1477" y="130"/>
                    </a:cubicBezTo>
                    <a:cubicBezTo>
                      <a:pt x="1476" y="130"/>
                      <a:pt x="1472" y="131"/>
                      <a:pt x="1471" y="131"/>
                    </a:cubicBezTo>
                    <a:cubicBezTo>
                      <a:pt x="1471" y="131"/>
                      <a:pt x="1466" y="129"/>
                      <a:pt x="1468" y="128"/>
                    </a:cubicBezTo>
                    <a:cubicBezTo>
                      <a:pt x="1470" y="128"/>
                      <a:pt x="1471" y="128"/>
                      <a:pt x="1470" y="126"/>
                    </a:cubicBezTo>
                    <a:cubicBezTo>
                      <a:pt x="1469" y="125"/>
                      <a:pt x="1468" y="126"/>
                      <a:pt x="1468" y="126"/>
                    </a:cubicBezTo>
                    <a:cubicBezTo>
                      <a:pt x="1467" y="126"/>
                      <a:pt x="1459" y="126"/>
                      <a:pt x="1459" y="126"/>
                    </a:cubicBezTo>
                    <a:cubicBezTo>
                      <a:pt x="1458" y="126"/>
                      <a:pt x="1458" y="126"/>
                      <a:pt x="1458" y="126"/>
                    </a:cubicBezTo>
                    <a:cubicBezTo>
                      <a:pt x="1457" y="126"/>
                      <a:pt x="1457" y="125"/>
                      <a:pt x="1456" y="125"/>
                    </a:cubicBezTo>
                    <a:cubicBezTo>
                      <a:pt x="1455" y="125"/>
                      <a:pt x="1452" y="126"/>
                      <a:pt x="1453" y="125"/>
                    </a:cubicBezTo>
                    <a:cubicBezTo>
                      <a:pt x="1453" y="123"/>
                      <a:pt x="1453" y="123"/>
                      <a:pt x="1453" y="123"/>
                    </a:cubicBezTo>
                    <a:cubicBezTo>
                      <a:pt x="1452" y="122"/>
                      <a:pt x="1453" y="122"/>
                      <a:pt x="1452" y="122"/>
                    </a:cubicBezTo>
                    <a:cubicBezTo>
                      <a:pt x="1452" y="121"/>
                      <a:pt x="1449" y="122"/>
                      <a:pt x="1449" y="122"/>
                    </a:cubicBezTo>
                    <a:cubicBezTo>
                      <a:pt x="1448" y="122"/>
                      <a:pt x="1448" y="122"/>
                      <a:pt x="1447" y="121"/>
                    </a:cubicBezTo>
                    <a:cubicBezTo>
                      <a:pt x="1447" y="120"/>
                      <a:pt x="1447" y="121"/>
                      <a:pt x="1446" y="121"/>
                    </a:cubicBezTo>
                    <a:cubicBezTo>
                      <a:pt x="1446" y="121"/>
                      <a:pt x="1446" y="120"/>
                      <a:pt x="1445" y="120"/>
                    </a:cubicBezTo>
                    <a:cubicBezTo>
                      <a:pt x="1444" y="120"/>
                      <a:pt x="1443" y="120"/>
                      <a:pt x="1442" y="120"/>
                    </a:cubicBezTo>
                    <a:cubicBezTo>
                      <a:pt x="1442" y="119"/>
                      <a:pt x="1442" y="119"/>
                      <a:pt x="1441" y="119"/>
                    </a:cubicBezTo>
                    <a:cubicBezTo>
                      <a:pt x="1441" y="119"/>
                      <a:pt x="1440" y="119"/>
                      <a:pt x="1440" y="119"/>
                    </a:cubicBezTo>
                    <a:cubicBezTo>
                      <a:pt x="1439" y="120"/>
                      <a:pt x="1435" y="123"/>
                      <a:pt x="1435" y="121"/>
                    </a:cubicBezTo>
                    <a:cubicBezTo>
                      <a:pt x="1435" y="119"/>
                      <a:pt x="1435" y="119"/>
                      <a:pt x="1434" y="119"/>
                    </a:cubicBezTo>
                    <a:cubicBezTo>
                      <a:pt x="1433" y="120"/>
                      <a:pt x="1433" y="120"/>
                      <a:pt x="1434" y="121"/>
                    </a:cubicBezTo>
                    <a:cubicBezTo>
                      <a:pt x="1435" y="122"/>
                      <a:pt x="1435" y="122"/>
                      <a:pt x="1435" y="123"/>
                    </a:cubicBezTo>
                    <a:cubicBezTo>
                      <a:pt x="1434" y="123"/>
                      <a:pt x="1432" y="124"/>
                      <a:pt x="1432" y="124"/>
                    </a:cubicBezTo>
                    <a:cubicBezTo>
                      <a:pt x="1431" y="124"/>
                      <a:pt x="1429" y="125"/>
                      <a:pt x="1429" y="124"/>
                    </a:cubicBezTo>
                    <a:cubicBezTo>
                      <a:pt x="1430" y="123"/>
                      <a:pt x="1429" y="123"/>
                      <a:pt x="1429" y="123"/>
                    </a:cubicBezTo>
                    <a:cubicBezTo>
                      <a:pt x="1429" y="123"/>
                      <a:pt x="1429" y="122"/>
                      <a:pt x="1429" y="122"/>
                    </a:cubicBezTo>
                    <a:cubicBezTo>
                      <a:pt x="1429" y="122"/>
                      <a:pt x="1429" y="121"/>
                      <a:pt x="1428" y="121"/>
                    </a:cubicBezTo>
                    <a:cubicBezTo>
                      <a:pt x="1428" y="122"/>
                      <a:pt x="1427" y="122"/>
                      <a:pt x="1427" y="122"/>
                    </a:cubicBezTo>
                    <a:cubicBezTo>
                      <a:pt x="1426" y="123"/>
                      <a:pt x="1426" y="123"/>
                      <a:pt x="1425" y="124"/>
                    </a:cubicBezTo>
                    <a:cubicBezTo>
                      <a:pt x="1425" y="126"/>
                      <a:pt x="1425" y="126"/>
                      <a:pt x="1426" y="127"/>
                    </a:cubicBezTo>
                    <a:cubicBezTo>
                      <a:pt x="1426" y="128"/>
                      <a:pt x="1427" y="128"/>
                      <a:pt x="1426" y="128"/>
                    </a:cubicBezTo>
                    <a:cubicBezTo>
                      <a:pt x="1425" y="128"/>
                      <a:pt x="1424" y="128"/>
                      <a:pt x="1424" y="129"/>
                    </a:cubicBezTo>
                    <a:cubicBezTo>
                      <a:pt x="1424" y="130"/>
                      <a:pt x="1424" y="130"/>
                      <a:pt x="1426" y="130"/>
                    </a:cubicBezTo>
                    <a:cubicBezTo>
                      <a:pt x="1427" y="131"/>
                      <a:pt x="1427" y="132"/>
                      <a:pt x="1427" y="132"/>
                    </a:cubicBezTo>
                    <a:cubicBezTo>
                      <a:pt x="1427" y="133"/>
                      <a:pt x="1428" y="135"/>
                      <a:pt x="1429" y="135"/>
                    </a:cubicBezTo>
                    <a:cubicBezTo>
                      <a:pt x="1430" y="135"/>
                      <a:pt x="1430" y="136"/>
                      <a:pt x="1429" y="136"/>
                    </a:cubicBezTo>
                    <a:cubicBezTo>
                      <a:pt x="1428" y="136"/>
                      <a:pt x="1426" y="137"/>
                      <a:pt x="1426" y="138"/>
                    </a:cubicBezTo>
                    <a:cubicBezTo>
                      <a:pt x="1427" y="139"/>
                      <a:pt x="1426" y="140"/>
                      <a:pt x="1426" y="141"/>
                    </a:cubicBezTo>
                    <a:cubicBezTo>
                      <a:pt x="1425" y="141"/>
                      <a:pt x="1423" y="144"/>
                      <a:pt x="1421" y="144"/>
                    </a:cubicBezTo>
                    <a:cubicBezTo>
                      <a:pt x="1419" y="143"/>
                      <a:pt x="1417" y="143"/>
                      <a:pt x="1415" y="142"/>
                    </a:cubicBezTo>
                    <a:cubicBezTo>
                      <a:pt x="1414" y="142"/>
                      <a:pt x="1411" y="142"/>
                      <a:pt x="1408" y="142"/>
                    </a:cubicBezTo>
                    <a:cubicBezTo>
                      <a:pt x="1406" y="143"/>
                      <a:pt x="1398" y="142"/>
                      <a:pt x="1396" y="142"/>
                    </a:cubicBezTo>
                    <a:cubicBezTo>
                      <a:pt x="1395" y="142"/>
                      <a:pt x="1375" y="141"/>
                      <a:pt x="1374" y="141"/>
                    </a:cubicBezTo>
                    <a:cubicBezTo>
                      <a:pt x="1373" y="141"/>
                      <a:pt x="1372" y="141"/>
                      <a:pt x="1372" y="141"/>
                    </a:cubicBezTo>
                    <a:cubicBezTo>
                      <a:pt x="1371" y="141"/>
                      <a:pt x="1370" y="142"/>
                      <a:pt x="1370" y="141"/>
                    </a:cubicBezTo>
                    <a:cubicBezTo>
                      <a:pt x="1369" y="141"/>
                      <a:pt x="1354" y="136"/>
                      <a:pt x="1354" y="136"/>
                    </a:cubicBezTo>
                    <a:cubicBezTo>
                      <a:pt x="1354" y="136"/>
                      <a:pt x="1353" y="136"/>
                      <a:pt x="1352" y="134"/>
                    </a:cubicBezTo>
                    <a:cubicBezTo>
                      <a:pt x="1352" y="133"/>
                      <a:pt x="1351" y="132"/>
                      <a:pt x="1352" y="131"/>
                    </a:cubicBezTo>
                    <a:cubicBezTo>
                      <a:pt x="1353" y="129"/>
                      <a:pt x="1353" y="128"/>
                      <a:pt x="1354" y="128"/>
                    </a:cubicBezTo>
                    <a:cubicBezTo>
                      <a:pt x="1355" y="127"/>
                      <a:pt x="1357" y="128"/>
                      <a:pt x="1358" y="128"/>
                    </a:cubicBezTo>
                    <a:cubicBezTo>
                      <a:pt x="1358" y="127"/>
                      <a:pt x="1362" y="128"/>
                      <a:pt x="1360" y="127"/>
                    </a:cubicBezTo>
                    <a:cubicBezTo>
                      <a:pt x="1358" y="126"/>
                      <a:pt x="1357" y="125"/>
                      <a:pt x="1356" y="125"/>
                    </a:cubicBezTo>
                    <a:cubicBezTo>
                      <a:pt x="1356" y="125"/>
                      <a:pt x="1353" y="125"/>
                      <a:pt x="1352" y="125"/>
                    </a:cubicBezTo>
                    <a:cubicBezTo>
                      <a:pt x="1351" y="125"/>
                      <a:pt x="1342" y="125"/>
                      <a:pt x="1341" y="125"/>
                    </a:cubicBezTo>
                    <a:cubicBezTo>
                      <a:pt x="1339" y="125"/>
                      <a:pt x="1333" y="124"/>
                      <a:pt x="1332" y="124"/>
                    </a:cubicBezTo>
                    <a:cubicBezTo>
                      <a:pt x="1331" y="123"/>
                      <a:pt x="1325" y="123"/>
                      <a:pt x="1324" y="122"/>
                    </a:cubicBezTo>
                    <a:cubicBezTo>
                      <a:pt x="1323" y="122"/>
                      <a:pt x="1309" y="121"/>
                      <a:pt x="1307" y="121"/>
                    </a:cubicBezTo>
                    <a:cubicBezTo>
                      <a:pt x="1304" y="122"/>
                      <a:pt x="1301" y="123"/>
                      <a:pt x="1301" y="123"/>
                    </a:cubicBezTo>
                    <a:cubicBezTo>
                      <a:pt x="1300" y="124"/>
                      <a:pt x="1300" y="124"/>
                      <a:pt x="1299" y="124"/>
                    </a:cubicBezTo>
                    <a:cubicBezTo>
                      <a:pt x="1298" y="124"/>
                      <a:pt x="1289" y="125"/>
                      <a:pt x="1289" y="125"/>
                    </a:cubicBezTo>
                    <a:cubicBezTo>
                      <a:pt x="1289" y="125"/>
                      <a:pt x="1287" y="125"/>
                      <a:pt x="1286" y="125"/>
                    </a:cubicBezTo>
                    <a:cubicBezTo>
                      <a:pt x="1285" y="126"/>
                      <a:pt x="1284" y="126"/>
                      <a:pt x="1283" y="126"/>
                    </a:cubicBezTo>
                    <a:cubicBezTo>
                      <a:pt x="1282" y="126"/>
                      <a:pt x="1278" y="126"/>
                      <a:pt x="1279" y="128"/>
                    </a:cubicBezTo>
                    <a:cubicBezTo>
                      <a:pt x="1279" y="129"/>
                      <a:pt x="1281" y="130"/>
                      <a:pt x="1281" y="130"/>
                    </a:cubicBezTo>
                    <a:cubicBezTo>
                      <a:pt x="1282" y="130"/>
                      <a:pt x="1283" y="131"/>
                      <a:pt x="1282" y="132"/>
                    </a:cubicBezTo>
                    <a:cubicBezTo>
                      <a:pt x="1282" y="133"/>
                      <a:pt x="1280" y="134"/>
                      <a:pt x="1279" y="134"/>
                    </a:cubicBezTo>
                    <a:cubicBezTo>
                      <a:pt x="1279" y="134"/>
                      <a:pt x="1278" y="133"/>
                      <a:pt x="1278" y="133"/>
                    </a:cubicBezTo>
                    <a:cubicBezTo>
                      <a:pt x="1278" y="132"/>
                      <a:pt x="1275" y="129"/>
                      <a:pt x="1275" y="127"/>
                    </a:cubicBezTo>
                    <a:cubicBezTo>
                      <a:pt x="1275" y="126"/>
                      <a:pt x="1276" y="125"/>
                      <a:pt x="1277" y="125"/>
                    </a:cubicBezTo>
                    <a:cubicBezTo>
                      <a:pt x="1278" y="124"/>
                      <a:pt x="1279" y="123"/>
                      <a:pt x="1278" y="122"/>
                    </a:cubicBezTo>
                    <a:cubicBezTo>
                      <a:pt x="1277" y="120"/>
                      <a:pt x="1275" y="118"/>
                      <a:pt x="1275" y="118"/>
                    </a:cubicBezTo>
                    <a:cubicBezTo>
                      <a:pt x="1274" y="117"/>
                      <a:pt x="1273" y="115"/>
                      <a:pt x="1272" y="114"/>
                    </a:cubicBezTo>
                    <a:cubicBezTo>
                      <a:pt x="1271" y="114"/>
                      <a:pt x="1269" y="111"/>
                      <a:pt x="1269" y="113"/>
                    </a:cubicBezTo>
                    <a:cubicBezTo>
                      <a:pt x="1270" y="115"/>
                      <a:pt x="1270" y="117"/>
                      <a:pt x="1271" y="117"/>
                    </a:cubicBezTo>
                    <a:cubicBezTo>
                      <a:pt x="1271" y="118"/>
                      <a:pt x="1271" y="119"/>
                      <a:pt x="1271" y="120"/>
                    </a:cubicBezTo>
                    <a:cubicBezTo>
                      <a:pt x="1270" y="120"/>
                      <a:pt x="1269" y="121"/>
                      <a:pt x="1267" y="121"/>
                    </a:cubicBezTo>
                    <a:cubicBezTo>
                      <a:pt x="1266" y="121"/>
                      <a:pt x="1263" y="121"/>
                      <a:pt x="1262" y="122"/>
                    </a:cubicBezTo>
                    <a:cubicBezTo>
                      <a:pt x="1261" y="122"/>
                      <a:pt x="1260" y="121"/>
                      <a:pt x="1260" y="121"/>
                    </a:cubicBezTo>
                    <a:cubicBezTo>
                      <a:pt x="1259" y="121"/>
                      <a:pt x="1247" y="117"/>
                      <a:pt x="1247" y="117"/>
                    </a:cubicBezTo>
                    <a:cubicBezTo>
                      <a:pt x="1247" y="117"/>
                      <a:pt x="1246" y="117"/>
                      <a:pt x="1247" y="116"/>
                    </a:cubicBezTo>
                    <a:cubicBezTo>
                      <a:pt x="1248" y="115"/>
                      <a:pt x="1249" y="112"/>
                      <a:pt x="1249" y="112"/>
                    </a:cubicBezTo>
                    <a:cubicBezTo>
                      <a:pt x="1248" y="111"/>
                      <a:pt x="1248" y="111"/>
                      <a:pt x="1246" y="112"/>
                    </a:cubicBezTo>
                    <a:cubicBezTo>
                      <a:pt x="1244" y="112"/>
                      <a:pt x="1244" y="113"/>
                      <a:pt x="1243" y="113"/>
                    </a:cubicBezTo>
                    <a:cubicBezTo>
                      <a:pt x="1242" y="113"/>
                      <a:pt x="1229" y="113"/>
                      <a:pt x="1228" y="113"/>
                    </a:cubicBezTo>
                    <a:cubicBezTo>
                      <a:pt x="1228" y="113"/>
                      <a:pt x="1226" y="113"/>
                      <a:pt x="1225" y="114"/>
                    </a:cubicBezTo>
                    <a:cubicBezTo>
                      <a:pt x="1224" y="115"/>
                      <a:pt x="1219" y="118"/>
                      <a:pt x="1220" y="119"/>
                    </a:cubicBezTo>
                    <a:cubicBezTo>
                      <a:pt x="1221" y="120"/>
                      <a:pt x="1222" y="123"/>
                      <a:pt x="1223" y="122"/>
                    </a:cubicBezTo>
                    <a:cubicBezTo>
                      <a:pt x="1225" y="121"/>
                      <a:pt x="1226" y="121"/>
                      <a:pt x="1226" y="121"/>
                    </a:cubicBezTo>
                    <a:cubicBezTo>
                      <a:pt x="1227" y="121"/>
                      <a:pt x="1239" y="120"/>
                      <a:pt x="1239" y="120"/>
                    </a:cubicBezTo>
                    <a:cubicBezTo>
                      <a:pt x="1239" y="120"/>
                      <a:pt x="1240" y="120"/>
                      <a:pt x="1240" y="121"/>
                    </a:cubicBezTo>
                    <a:cubicBezTo>
                      <a:pt x="1240" y="121"/>
                      <a:pt x="1240" y="122"/>
                      <a:pt x="1239" y="122"/>
                    </a:cubicBezTo>
                    <a:cubicBezTo>
                      <a:pt x="1238" y="122"/>
                      <a:pt x="1228" y="127"/>
                      <a:pt x="1228" y="127"/>
                    </a:cubicBezTo>
                    <a:cubicBezTo>
                      <a:pt x="1228" y="127"/>
                      <a:pt x="1227" y="127"/>
                      <a:pt x="1226" y="127"/>
                    </a:cubicBezTo>
                    <a:cubicBezTo>
                      <a:pt x="1225" y="127"/>
                      <a:pt x="1216" y="126"/>
                      <a:pt x="1216" y="126"/>
                    </a:cubicBezTo>
                    <a:cubicBezTo>
                      <a:pt x="1216" y="126"/>
                      <a:pt x="1214" y="126"/>
                      <a:pt x="1215" y="127"/>
                    </a:cubicBezTo>
                    <a:cubicBezTo>
                      <a:pt x="1215" y="128"/>
                      <a:pt x="1216" y="130"/>
                      <a:pt x="1215" y="130"/>
                    </a:cubicBezTo>
                    <a:cubicBezTo>
                      <a:pt x="1214" y="131"/>
                      <a:pt x="1213" y="131"/>
                      <a:pt x="1213" y="131"/>
                    </a:cubicBezTo>
                    <a:cubicBezTo>
                      <a:pt x="1213" y="131"/>
                      <a:pt x="1197" y="135"/>
                      <a:pt x="1196" y="135"/>
                    </a:cubicBezTo>
                    <a:cubicBezTo>
                      <a:pt x="1195" y="136"/>
                      <a:pt x="1171" y="139"/>
                      <a:pt x="1170" y="139"/>
                    </a:cubicBezTo>
                    <a:cubicBezTo>
                      <a:pt x="1170" y="139"/>
                      <a:pt x="1169" y="139"/>
                      <a:pt x="1169" y="140"/>
                    </a:cubicBezTo>
                    <a:cubicBezTo>
                      <a:pt x="1170" y="141"/>
                      <a:pt x="1171" y="142"/>
                      <a:pt x="1170" y="143"/>
                    </a:cubicBezTo>
                    <a:cubicBezTo>
                      <a:pt x="1169" y="143"/>
                      <a:pt x="1154" y="148"/>
                      <a:pt x="1154" y="148"/>
                    </a:cubicBezTo>
                    <a:cubicBezTo>
                      <a:pt x="1154" y="148"/>
                      <a:pt x="1150" y="149"/>
                      <a:pt x="1154" y="147"/>
                    </a:cubicBezTo>
                    <a:cubicBezTo>
                      <a:pt x="1159" y="145"/>
                      <a:pt x="1163" y="142"/>
                      <a:pt x="1164" y="141"/>
                    </a:cubicBezTo>
                    <a:cubicBezTo>
                      <a:pt x="1165" y="139"/>
                      <a:pt x="1167" y="133"/>
                      <a:pt x="1169" y="133"/>
                    </a:cubicBezTo>
                    <a:cubicBezTo>
                      <a:pt x="1172" y="132"/>
                      <a:pt x="1178" y="132"/>
                      <a:pt x="1179" y="131"/>
                    </a:cubicBezTo>
                    <a:cubicBezTo>
                      <a:pt x="1180" y="129"/>
                      <a:pt x="1184" y="124"/>
                      <a:pt x="1184" y="124"/>
                    </a:cubicBezTo>
                    <a:cubicBezTo>
                      <a:pt x="1185" y="124"/>
                      <a:pt x="1186" y="124"/>
                      <a:pt x="1187" y="124"/>
                    </a:cubicBezTo>
                    <a:cubicBezTo>
                      <a:pt x="1187" y="123"/>
                      <a:pt x="1188" y="124"/>
                      <a:pt x="1188" y="124"/>
                    </a:cubicBezTo>
                    <a:cubicBezTo>
                      <a:pt x="1189" y="124"/>
                      <a:pt x="1191" y="123"/>
                      <a:pt x="1192" y="123"/>
                    </a:cubicBezTo>
                    <a:cubicBezTo>
                      <a:pt x="1193" y="122"/>
                      <a:pt x="1224" y="108"/>
                      <a:pt x="1224" y="108"/>
                    </a:cubicBezTo>
                    <a:cubicBezTo>
                      <a:pt x="1224" y="108"/>
                      <a:pt x="1226" y="107"/>
                      <a:pt x="1226" y="105"/>
                    </a:cubicBezTo>
                    <a:cubicBezTo>
                      <a:pt x="1227" y="104"/>
                      <a:pt x="1226" y="104"/>
                      <a:pt x="1225" y="104"/>
                    </a:cubicBezTo>
                    <a:cubicBezTo>
                      <a:pt x="1224" y="104"/>
                      <a:pt x="1220" y="104"/>
                      <a:pt x="1222" y="103"/>
                    </a:cubicBezTo>
                    <a:cubicBezTo>
                      <a:pt x="1224" y="103"/>
                      <a:pt x="1230" y="100"/>
                      <a:pt x="1231" y="99"/>
                    </a:cubicBezTo>
                    <a:cubicBezTo>
                      <a:pt x="1232" y="98"/>
                      <a:pt x="1232" y="98"/>
                      <a:pt x="1233" y="99"/>
                    </a:cubicBezTo>
                    <a:cubicBezTo>
                      <a:pt x="1234" y="99"/>
                      <a:pt x="1235" y="99"/>
                      <a:pt x="1236" y="98"/>
                    </a:cubicBezTo>
                    <a:cubicBezTo>
                      <a:pt x="1237" y="97"/>
                      <a:pt x="1276" y="78"/>
                      <a:pt x="1276" y="78"/>
                    </a:cubicBezTo>
                    <a:cubicBezTo>
                      <a:pt x="1276" y="78"/>
                      <a:pt x="1280" y="76"/>
                      <a:pt x="1281" y="74"/>
                    </a:cubicBezTo>
                    <a:cubicBezTo>
                      <a:pt x="1282" y="72"/>
                      <a:pt x="1282" y="72"/>
                      <a:pt x="1282" y="71"/>
                    </a:cubicBezTo>
                    <a:cubicBezTo>
                      <a:pt x="1282" y="71"/>
                      <a:pt x="1282" y="70"/>
                      <a:pt x="1282" y="69"/>
                    </a:cubicBezTo>
                    <a:cubicBezTo>
                      <a:pt x="1282" y="68"/>
                      <a:pt x="1281" y="68"/>
                      <a:pt x="1281" y="68"/>
                    </a:cubicBezTo>
                    <a:cubicBezTo>
                      <a:pt x="1280" y="68"/>
                      <a:pt x="1275" y="68"/>
                      <a:pt x="1276" y="66"/>
                    </a:cubicBezTo>
                    <a:cubicBezTo>
                      <a:pt x="1276" y="65"/>
                      <a:pt x="1276" y="64"/>
                      <a:pt x="1276" y="64"/>
                    </a:cubicBezTo>
                    <a:cubicBezTo>
                      <a:pt x="1275" y="65"/>
                      <a:pt x="1272" y="68"/>
                      <a:pt x="1270" y="67"/>
                    </a:cubicBezTo>
                    <a:cubicBezTo>
                      <a:pt x="1269" y="67"/>
                      <a:pt x="1268" y="67"/>
                      <a:pt x="1269" y="65"/>
                    </a:cubicBezTo>
                    <a:cubicBezTo>
                      <a:pt x="1270" y="64"/>
                      <a:pt x="1270" y="64"/>
                      <a:pt x="1269" y="64"/>
                    </a:cubicBezTo>
                    <a:cubicBezTo>
                      <a:pt x="1269" y="63"/>
                      <a:pt x="1269" y="63"/>
                      <a:pt x="1269" y="63"/>
                    </a:cubicBezTo>
                    <a:cubicBezTo>
                      <a:pt x="1270" y="63"/>
                      <a:pt x="1270" y="62"/>
                      <a:pt x="1269" y="61"/>
                    </a:cubicBezTo>
                    <a:cubicBezTo>
                      <a:pt x="1268" y="61"/>
                      <a:pt x="1268" y="61"/>
                      <a:pt x="1267" y="61"/>
                    </a:cubicBezTo>
                    <a:cubicBezTo>
                      <a:pt x="1267" y="60"/>
                      <a:pt x="1266" y="60"/>
                      <a:pt x="1266" y="60"/>
                    </a:cubicBezTo>
                    <a:cubicBezTo>
                      <a:pt x="1265" y="60"/>
                      <a:pt x="1264" y="60"/>
                      <a:pt x="1264" y="60"/>
                    </a:cubicBezTo>
                    <a:cubicBezTo>
                      <a:pt x="1263" y="59"/>
                      <a:pt x="1261" y="58"/>
                      <a:pt x="1263" y="58"/>
                    </a:cubicBezTo>
                    <a:cubicBezTo>
                      <a:pt x="1266" y="58"/>
                      <a:pt x="1268" y="59"/>
                      <a:pt x="1270" y="60"/>
                    </a:cubicBezTo>
                    <a:cubicBezTo>
                      <a:pt x="1273" y="62"/>
                      <a:pt x="1274" y="62"/>
                      <a:pt x="1273" y="63"/>
                    </a:cubicBezTo>
                    <a:cubicBezTo>
                      <a:pt x="1273" y="63"/>
                      <a:pt x="1273" y="63"/>
                      <a:pt x="1274" y="63"/>
                    </a:cubicBezTo>
                    <a:cubicBezTo>
                      <a:pt x="1275" y="63"/>
                      <a:pt x="1279" y="63"/>
                      <a:pt x="1280" y="64"/>
                    </a:cubicBezTo>
                    <a:cubicBezTo>
                      <a:pt x="1281" y="65"/>
                      <a:pt x="1280" y="66"/>
                      <a:pt x="1281" y="66"/>
                    </a:cubicBezTo>
                    <a:cubicBezTo>
                      <a:pt x="1282" y="65"/>
                      <a:pt x="1282" y="65"/>
                      <a:pt x="1282" y="64"/>
                    </a:cubicBezTo>
                    <a:cubicBezTo>
                      <a:pt x="1283" y="63"/>
                      <a:pt x="1283" y="61"/>
                      <a:pt x="1284" y="60"/>
                    </a:cubicBezTo>
                    <a:cubicBezTo>
                      <a:pt x="1284" y="59"/>
                      <a:pt x="1285" y="57"/>
                      <a:pt x="1284" y="57"/>
                    </a:cubicBezTo>
                    <a:cubicBezTo>
                      <a:pt x="1284" y="56"/>
                      <a:pt x="1284" y="55"/>
                      <a:pt x="1283" y="56"/>
                    </a:cubicBezTo>
                    <a:cubicBezTo>
                      <a:pt x="1282" y="56"/>
                      <a:pt x="1282" y="56"/>
                      <a:pt x="1281" y="56"/>
                    </a:cubicBezTo>
                    <a:cubicBezTo>
                      <a:pt x="1281" y="57"/>
                      <a:pt x="1280" y="58"/>
                      <a:pt x="1280" y="57"/>
                    </a:cubicBezTo>
                    <a:cubicBezTo>
                      <a:pt x="1280" y="57"/>
                      <a:pt x="1280" y="55"/>
                      <a:pt x="1280" y="54"/>
                    </a:cubicBezTo>
                    <a:cubicBezTo>
                      <a:pt x="1280" y="53"/>
                      <a:pt x="1280" y="53"/>
                      <a:pt x="1279" y="53"/>
                    </a:cubicBezTo>
                    <a:cubicBezTo>
                      <a:pt x="1279" y="52"/>
                      <a:pt x="1279" y="52"/>
                      <a:pt x="1279" y="51"/>
                    </a:cubicBezTo>
                    <a:cubicBezTo>
                      <a:pt x="1279" y="49"/>
                      <a:pt x="1278" y="48"/>
                      <a:pt x="1278" y="48"/>
                    </a:cubicBezTo>
                    <a:cubicBezTo>
                      <a:pt x="1277" y="47"/>
                      <a:pt x="1276" y="47"/>
                      <a:pt x="1276" y="47"/>
                    </a:cubicBezTo>
                    <a:cubicBezTo>
                      <a:pt x="1275" y="47"/>
                      <a:pt x="1275" y="47"/>
                      <a:pt x="1275" y="46"/>
                    </a:cubicBezTo>
                    <a:cubicBezTo>
                      <a:pt x="1276" y="46"/>
                      <a:pt x="1276" y="45"/>
                      <a:pt x="1275" y="45"/>
                    </a:cubicBezTo>
                    <a:cubicBezTo>
                      <a:pt x="1273" y="45"/>
                      <a:pt x="1271" y="45"/>
                      <a:pt x="1271" y="46"/>
                    </a:cubicBezTo>
                    <a:cubicBezTo>
                      <a:pt x="1272" y="47"/>
                      <a:pt x="1272" y="47"/>
                      <a:pt x="1273" y="47"/>
                    </a:cubicBezTo>
                    <a:cubicBezTo>
                      <a:pt x="1275" y="48"/>
                      <a:pt x="1276" y="49"/>
                      <a:pt x="1275" y="49"/>
                    </a:cubicBezTo>
                    <a:cubicBezTo>
                      <a:pt x="1274" y="49"/>
                      <a:pt x="1273" y="48"/>
                      <a:pt x="1273" y="49"/>
                    </a:cubicBezTo>
                    <a:cubicBezTo>
                      <a:pt x="1272" y="50"/>
                      <a:pt x="1272" y="51"/>
                      <a:pt x="1271" y="51"/>
                    </a:cubicBezTo>
                    <a:cubicBezTo>
                      <a:pt x="1270" y="52"/>
                      <a:pt x="1269" y="52"/>
                      <a:pt x="1269" y="50"/>
                    </a:cubicBezTo>
                    <a:cubicBezTo>
                      <a:pt x="1269" y="48"/>
                      <a:pt x="1269" y="48"/>
                      <a:pt x="1269" y="48"/>
                    </a:cubicBezTo>
                    <a:cubicBezTo>
                      <a:pt x="1268" y="48"/>
                      <a:pt x="1268" y="47"/>
                      <a:pt x="1268" y="46"/>
                    </a:cubicBezTo>
                    <a:cubicBezTo>
                      <a:pt x="1268" y="44"/>
                      <a:pt x="1268" y="43"/>
                      <a:pt x="1266" y="42"/>
                    </a:cubicBezTo>
                    <a:cubicBezTo>
                      <a:pt x="1265" y="42"/>
                      <a:pt x="1261" y="40"/>
                      <a:pt x="1261" y="40"/>
                    </a:cubicBezTo>
                    <a:cubicBezTo>
                      <a:pt x="1261" y="40"/>
                      <a:pt x="1260" y="40"/>
                      <a:pt x="1260" y="40"/>
                    </a:cubicBezTo>
                    <a:cubicBezTo>
                      <a:pt x="1260" y="40"/>
                      <a:pt x="1260" y="40"/>
                      <a:pt x="1259" y="39"/>
                    </a:cubicBezTo>
                    <a:cubicBezTo>
                      <a:pt x="1259" y="39"/>
                      <a:pt x="1258" y="38"/>
                      <a:pt x="1258" y="37"/>
                    </a:cubicBezTo>
                    <a:cubicBezTo>
                      <a:pt x="1257" y="37"/>
                      <a:pt x="1256" y="37"/>
                      <a:pt x="1255" y="36"/>
                    </a:cubicBezTo>
                    <a:cubicBezTo>
                      <a:pt x="1255" y="36"/>
                      <a:pt x="1253" y="34"/>
                      <a:pt x="1252" y="35"/>
                    </a:cubicBezTo>
                    <a:cubicBezTo>
                      <a:pt x="1251" y="35"/>
                      <a:pt x="1250" y="34"/>
                      <a:pt x="1250" y="33"/>
                    </a:cubicBezTo>
                    <a:cubicBezTo>
                      <a:pt x="1250" y="33"/>
                      <a:pt x="1249" y="32"/>
                      <a:pt x="1248" y="32"/>
                    </a:cubicBezTo>
                    <a:cubicBezTo>
                      <a:pt x="1247" y="32"/>
                      <a:pt x="1245" y="32"/>
                      <a:pt x="1245" y="32"/>
                    </a:cubicBezTo>
                    <a:cubicBezTo>
                      <a:pt x="1245" y="32"/>
                      <a:pt x="1244" y="32"/>
                      <a:pt x="1244" y="32"/>
                    </a:cubicBezTo>
                    <a:cubicBezTo>
                      <a:pt x="1244" y="32"/>
                      <a:pt x="1244" y="32"/>
                      <a:pt x="1244" y="31"/>
                    </a:cubicBezTo>
                    <a:cubicBezTo>
                      <a:pt x="1244" y="30"/>
                      <a:pt x="1243" y="30"/>
                      <a:pt x="1243" y="30"/>
                    </a:cubicBezTo>
                    <a:cubicBezTo>
                      <a:pt x="1242" y="30"/>
                      <a:pt x="1241" y="30"/>
                      <a:pt x="1241" y="31"/>
                    </a:cubicBezTo>
                    <a:cubicBezTo>
                      <a:pt x="1240" y="31"/>
                      <a:pt x="1240" y="31"/>
                      <a:pt x="1239" y="31"/>
                    </a:cubicBezTo>
                    <a:cubicBezTo>
                      <a:pt x="1239" y="31"/>
                      <a:pt x="1237" y="31"/>
                      <a:pt x="1237" y="31"/>
                    </a:cubicBezTo>
                    <a:cubicBezTo>
                      <a:pt x="1236" y="30"/>
                      <a:pt x="1236" y="30"/>
                      <a:pt x="1235" y="30"/>
                    </a:cubicBezTo>
                    <a:cubicBezTo>
                      <a:pt x="1234" y="30"/>
                      <a:pt x="1231" y="31"/>
                      <a:pt x="1230" y="31"/>
                    </a:cubicBezTo>
                    <a:cubicBezTo>
                      <a:pt x="1229" y="32"/>
                      <a:pt x="1228" y="32"/>
                      <a:pt x="1227" y="32"/>
                    </a:cubicBezTo>
                    <a:cubicBezTo>
                      <a:pt x="1227" y="32"/>
                      <a:pt x="1226" y="32"/>
                      <a:pt x="1226" y="32"/>
                    </a:cubicBezTo>
                    <a:cubicBezTo>
                      <a:pt x="1225" y="32"/>
                      <a:pt x="1224" y="31"/>
                      <a:pt x="1224" y="31"/>
                    </a:cubicBezTo>
                    <a:cubicBezTo>
                      <a:pt x="1223" y="32"/>
                      <a:pt x="1222" y="31"/>
                      <a:pt x="1221" y="31"/>
                    </a:cubicBezTo>
                    <a:cubicBezTo>
                      <a:pt x="1221" y="31"/>
                      <a:pt x="1220" y="31"/>
                      <a:pt x="1219" y="31"/>
                    </a:cubicBezTo>
                    <a:cubicBezTo>
                      <a:pt x="1219" y="31"/>
                      <a:pt x="1218" y="30"/>
                      <a:pt x="1217" y="30"/>
                    </a:cubicBezTo>
                    <a:cubicBezTo>
                      <a:pt x="1216" y="31"/>
                      <a:pt x="1214" y="31"/>
                      <a:pt x="1213" y="31"/>
                    </a:cubicBezTo>
                    <a:cubicBezTo>
                      <a:pt x="1213" y="31"/>
                      <a:pt x="1212" y="31"/>
                      <a:pt x="1212" y="31"/>
                    </a:cubicBezTo>
                    <a:cubicBezTo>
                      <a:pt x="1211" y="31"/>
                      <a:pt x="1205" y="31"/>
                      <a:pt x="1204" y="31"/>
                    </a:cubicBezTo>
                    <a:cubicBezTo>
                      <a:pt x="1203" y="31"/>
                      <a:pt x="1203" y="31"/>
                      <a:pt x="1203" y="31"/>
                    </a:cubicBezTo>
                    <a:cubicBezTo>
                      <a:pt x="1202" y="32"/>
                      <a:pt x="1202" y="32"/>
                      <a:pt x="1202" y="31"/>
                    </a:cubicBezTo>
                    <a:cubicBezTo>
                      <a:pt x="1201" y="31"/>
                      <a:pt x="1201" y="31"/>
                      <a:pt x="1200" y="31"/>
                    </a:cubicBezTo>
                    <a:cubicBezTo>
                      <a:pt x="1199" y="31"/>
                      <a:pt x="1198" y="31"/>
                      <a:pt x="1197" y="31"/>
                    </a:cubicBezTo>
                    <a:cubicBezTo>
                      <a:pt x="1197" y="31"/>
                      <a:pt x="1195" y="31"/>
                      <a:pt x="1196" y="32"/>
                    </a:cubicBezTo>
                    <a:cubicBezTo>
                      <a:pt x="1196" y="33"/>
                      <a:pt x="1196" y="34"/>
                      <a:pt x="1196" y="35"/>
                    </a:cubicBezTo>
                    <a:cubicBezTo>
                      <a:pt x="1196" y="35"/>
                      <a:pt x="1194" y="38"/>
                      <a:pt x="1190" y="38"/>
                    </a:cubicBezTo>
                    <a:cubicBezTo>
                      <a:pt x="1187" y="38"/>
                      <a:pt x="1189" y="37"/>
                      <a:pt x="1185" y="37"/>
                    </a:cubicBezTo>
                    <a:cubicBezTo>
                      <a:pt x="1181" y="38"/>
                      <a:pt x="1181" y="38"/>
                      <a:pt x="1181" y="38"/>
                    </a:cubicBezTo>
                    <a:cubicBezTo>
                      <a:pt x="1181" y="38"/>
                      <a:pt x="1180" y="38"/>
                      <a:pt x="1180" y="38"/>
                    </a:cubicBezTo>
                    <a:cubicBezTo>
                      <a:pt x="1179" y="39"/>
                      <a:pt x="1179" y="39"/>
                      <a:pt x="1178" y="39"/>
                    </a:cubicBezTo>
                    <a:cubicBezTo>
                      <a:pt x="1178" y="38"/>
                      <a:pt x="1177" y="38"/>
                      <a:pt x="1176" y="38"/>
                    </a:cubicBezTo>
                    <a:cubicBezTo>
                      <a:pt x="1175" y="38"/>
                      <a:pt x="1174" y="38"/>
                      <a:pt x="1173" y="38"/>
                    </a:cubicBezTo>
                    <a:cubicBezTo>
                      <a:pt x="1173" y="38"/>
                      <a:pt x="1172" y="37"/>
                      <a:pt x="1173" y="36"/>
                    </a:cubicBezTo>
                    <a:cubicBezTo>
                      <a:pt x="1175" y="35"/>
                      <a:pt x="1188" y="26"/>
                      <a:pt x="1188" y="26"/>
                    </a:cubicBezTo>
                    <a:cubicBezTo>
                      <a:pt x="1188" y="26"/>
                      <a:pt x="1190" y="25"/>
                      <a:pt x="1188" y="25"/>
                    </a:cubicBezTo>
                    <a:cubicBezTo>
                      <a:pt x="1186" y="24"/>
                      <a:pt x="1186" y="24"/>
                      <a:pt x="1186" y="23"/>
                    </a:cubicBezTo>
                    <a:cubicBezTo>
                      <a:pt x="1186" y="23"/>
                      <a:pt x="1185" y="22"/>
                      <a:pt x="1184" y="22"/>
                    </a:cubicBezTo>
                    <a:cubicBezTo>
                      <a:pt x="1183" y="22"/>
                      <a:pt x="1182" y="22"/>
                      <a:pt x="1181" y="21"/>
                    </a:cubicBezTo>
                    <a:cubicBezTo>
                      <a:pt x="1180" y="21"/>
                      <a:pt x="1178" y="21"/>
                      <a:pt x="1178" y="21"/>
                    </a:cubicBezTo>
                    <a:cubicBezTo>
                      <a:pt x="1178" y="22"/>
                      <a:pt x="1176" y="22"/>
                      <a:pt x="1177" y="22"/>
                    </a:cubicBezTo>
                    <a:cubicBezTo>
                      <a:pt x="1178" y="22"/>
                      <a:pt x="1178" y="23"/>
                      <a:pt x="1177" y="23"/>
                    </a:cubicBezTo>
                    <a:cubicBezTo>
                      <a:pt x="1176" y="22"/>
                      <a:pt x="1171" y="21"/>
                      <a:pt x="1170" y="21"/>
                    </a:cubicBezTo>
                    <a:cubicBezTo>
                      <a:pt x="1170" y="21"/>
                      <a:pt x="1169" y="20"/>
                      <a:pt x="1168" y="21"/>
                    </a:cubicBezTo>
                    <a:cubicBezTo>
                      <a:pt x="1167" y="22"/>
                      <a:pt x="1166" y="23"/>
                      <a:pt x="1165" y="23"/>
                    </a:cubicBezTo>
                    <a:cubicBezTo>
                      <a:pt x="1164" y="23"/>
                      <a:pt x="1163" y="23"/>
                      <a:pt x="1162" y="23"/>
                    </a:cubicBezTo>
                    <a:cubicBezTo>
                      <a:pt x="1161" y="23"/>
                      <a:pt x="1156" y="23"/>
                      <a:pt x="1158" y="22"/>
                    </a:cubicBezTo>
                    <a:cubicBezTo>
                      <a:pt x="1159" y="22"/>
                      <a:pt x="1160" y="22"/>
                      <a:pt x="1161" y="22"/>
                    </a:cubicBezTo>
                    <a:cubicBezTo>
                      <a:pt x="1162" y="22"/>
                      <a:pt x="1162" y="22"/>
                      <a:pt x="1162" y="21"/>
                    </a:cubicBezTo>
                    <a:cubicBezTo>
                      <a:pt x="1163" y="20"/>
                      <a:pt x="1163" y="21"/>
                      <a:pt x="1163" y="20"/>
                    </a:cubicBezTo>
                    <a:cubicBezTo>
                      <a:pt x="1164" y="20"/>
                      <a:pt x="1164" y="20"/>
                      <a:pt x="1165" y="19"/>
                    </a:cubicBezTo>
                    <a:cubicBezTo>
                      <a:pt x="1165" y="19"/>
                      <a:pt x="1165" y="18"/>
                      <a:pt x="1164" y="19"/>
                    </a:cubicBezTo>
                    <a:cubicBezTo>
                      <a:pt x="1162" y="20"/>
                      <a:pt x="1163" y="19"/>
                      <a:pt x="1162" y="19"/>
                    </a:cubicBezTo>
                    <a:cubicBezTo>
                      <a:pt x="1161" y="19"/>
                      <a:pt x="1160" y="19"/>
                      <a:pt x="1159" y="19"/>
                    </a:cubicBezTo>
                    <a:cubicBezTo>
                      <a:pt x="1158" y="20"/>
                      <a:pt x="1157" y="20"/>
                      <a:pt x="1155" y="20"/>
                    </a:cubicBezTo>
                    <a:cubicBezTo>
                      <a:pt x="1154" y="19"/>
                      <a:pt x="1153" y="19"/>
                      <a:pt x="1153" y="19"/>
                    </a:cubicBezTo>
                    <a:cubicBezTo>
                      <a:pt x="1153" y="20"/>
                      <a:pt x="1151" y="20"/>
                      <a:pt x="1149" y="20"/>
                    </a:cubicBezTo>
                    <a:cubicBezTo>
                      <a:pt x="1147" y="19"/>
                      <a:pt x="1147" y="19"/>
                      <a:pt x="1146" y="19"/>
                    </a:cubicBezTo>
                    <a:cubicBezTo>
                      <a:pt x="1146" y="19"/>
                      <a:pt x="1141" y="20"/>
                      <a:pt x="1141" y="20"/>
                    </a:cubicBezTo>
                    <a:cubicBezTo>
                      <a:pt x="1140" y="20"/>
                      <a:pt x="1136" y="19"/>
                      <a:pt x="1140" y="19"/>
                    </a:cubicBezTo>
                    <a:cubicBezTo>
                      <a:pt x="1140" y="19"/>
                      <a:pt x="1143" y="19"/>
                      <a:pt x="1144" y="18"/>
                    </a:cubicBezTo>
                    <a:cubicBezTo>
                      <a:pt x="1145" y="18"/>
                      <a:pt x="1146" y="17"/>
                      <a:pt x="1147" y="17"/>
                    </a:cubicBezTo>
                    <a:cubicBezTo>
                      <a:pt x="1148" y="18"/>
                      <a:pt x="1150" y="17"/>
                      <a:pt x="1150" y="17"/>
                    </a:cubicBezTo>
                    <a:cubicBezTo>
                      <a:pt x="1151" y="17"/>
                      <a:pt x="1152" y="17"/>
                      <a:pt x="1153" y="17"/>
                    </a:cubicBezTo>
                    <a:cubicBezTo>
                      <a:pt x="1154" y="16"/>
                      <a:pt x="1155" y="16"/>
                      <a:pt x="1156" y="16"/>
                    </a:cubicBezTo>
                    <a:cubicBezTo>
                      <a:pt x="1156" y="16"/>
                      <a:pt x="1156" y="16"/>
                      <a:pt x="1157" y="15"/>
                    </a:cubicBezTo>
                    <a:cubicBezTo>
                      <a:pt x="1157" y="15"/>
                      <a:pt x="1158" y="15"/>
                      <a:pt x="1158" y="14"/>
                    </a:cubicBezTo>
                    <a:cubicBezTo>
                      <a:pt x="1158" y="14"/>
                      <a:pt x="1158" y="14"/>
                      <a:pt x="1159" y="13"/>
                    </a:cubicBezTo>
                    <a:cubicBezTo>
                      <a:pt x="1160" y="13"/>
                      <a:pt x="1161" y="12"/>
                      <a:pt x="1162" y="12"/>
                    </a:cubicBezTo>
                    <a:cubicBezTo>
                      <a:pt x="1163" y="11"/>
                      <a:pt x="1163" y="11"/>
                      <a:pt x="1164" y="11"/>
                    </a:cubicBezTo>
                    <a:cubicBezTo>
                      <a:pt x="1164" y="11"/>
                      <a:pt x="1166" y="11"/>
                      <a:pt x="1166" y="11"/>
                    </a:cubicBezTo>
                    <a:cubicBezTo>
                      <a:pt x="1167" y="11"/>
                      <a:pt x="1167" y="11"/>
                      <a:pt x="1168" y="11"/>
                    </a:cubicBezTo>
                    <a:cubicBezTo>
                      <a:pt x="1168" y="12"/>
                      <a:pt x="1169" y="12"/>
                      <a:pt x="1170" y="11"/>
                    </a:cubicBezTo>
                    <a:cubicBezTo>
                      <a:pt x="1170" y="11"/>
                      <a:pt x="1170" y="11"/>
                      <a:pt x="1170" y="10"/>
                    </a:cubicBezTo>
                    <a:cubicBezTo>
                      <a:pt x="1169" y="10"/>
                      <a:pt x="1165" y="5"/>
                      <a:pt x="1165" y="5"/>
                    </a:cubicBezTo>
                    <a:cubicBezTo>
                      <a:pt x="1165" y="5"/>
                      <a:pt x="1164" y="5"/>
                      <a:pt x="1163" y="4"/>
                    </a:cubicBezTo>
                    <a:cubicBezTo>
                      <a:pt x="1162" y="4"/>
                      <a:pt x="1152" y="2"/>
                      <a:pt x="1151" y="2"/>
                    </a:cubicBezTo>
                    <a:cubicBezTo>
                      <a:pt x="1150" y="1"/>
                      <a:pt x="1141" y="0"/>
                      <a:pt x="1139" y="0"/>
                    </a:cubicBezTo>
                    <a:cubicBezTo>
                      <a:pt x="1136" y="0"/>
                      <a:pt x="1135" y="0"/>
                      <a:pt x="1135" y="0"/>
                    </a:cubicBezTo>
                    <a:cubicBezTo>
                      <a:pt x="1134" y="0"/>
                      <a:pt x="1134" y="1"/>
                      <a:pt x="1133" y="1"/>
                    </a:cubicBezTo>
                    <a:cubicBezTo>
                      <a:pt x="1132" y="1"/>
                      <a:pt x="1127" y="2"/>
                      <a:pt x="1125" y="3"/>
                    </a:cubicBezTo>
                    <a:cubicBezTo>
                      <a:pt x="1123" y="3"/>
                      <a:pt x="1119" y="4"/>
                      <a:pt x="1118" y="5"/>
                    </a:cubicBezTo>
                    <a:cubicBezTo>
                      <a:pt x="1117" y="6"/>
                      <a:pt x="1110" y="9"/>
                      <a:pt x="1109" y="9"/>
                    </a:cubicBezTo>
                    <a:cubicBezTo>
                      <a:pt x="1108" y="10"/>
                      <a:pt x="1105" y="11"/>
                      <a:pt x="1105" y="11"/>
                    </a:cubicBezTo>
                    <a:cubicBezTo>
                      <a:pt x="1104" y="12"/>
                      <a:pt x="1104" y="12"/>
                      <a:pt x="1105" y="12"/>
                    </a:cubicBezTo>
                    <a:cubicBezTo>
                      <a:pt x="1106" y="12"/>
                      <a:pt x="1109" y="12"/>
                      <a:pt x="1107" y="13"/>
                    </a:cubicBezTo>
                    <a:cubicBezTo>
                      <a:pt x="1105" y="14"/>
                      <a:pt x="1102" y="16"/>
                      <a:pt x="1101" y="16"/>
                    </a:cubicBezTo>
                    <a:cubicBezTo>
                      <a:pt x="1101" y="17"/>
                      <a:pt x="1099" y="18"/>
                      <a:pt x="1098" y="19"/>
                    </a:cubicBezTo>
                    <a:cubicBezTo>
                      <a:pt x="1097" y="19"/>
                      <a:pt x="1096" y="20"/>
                      <a:pt x="1096" y="20"/>
                    </a:cubicBezTo>
                    <a:cubicBezTo>
                      <a:pt x="1097" y="21"/>
                      <a:pt x="1096" y="21"/>
                      <a:pt x="1096" y="22"/>
                    </a:cubicBezTo>
                    <a:cubicBezTo>
                      <a:pt x="1095" y="22"/>
                      <a:pt x="1092" y="23"/>
                      <a:pt x="1093" y="24"/>
                    </a:cubicBezTo>
                    <a:cubicBezTo>
                      <a:pt x="1093" y="24"/>
                      <a:pt x="1092" y="25"/>
                      <a:pt x="1092" y="25"/>
                    </a:cubicBezTo>
                    <a:cubicBezTo>
                      <a:pt x="1092" y="26"/>
                      <a:pt x="1092" y="26"/>
                      <a:pt x="1092" y="26"/>
                    </a:cubicBezTo>
                    <a:cubicBezTo>
                      <a:pt x="1092" y="27"/>
                      <a:pt x="1092" y="27"/>
                      <a:pt x="1092" y="27"/>
                    </a:cubicBezTo>
                    <a:cubicBezTo>
                      <a:pt x="1092" y="28"/>
                      <a:pt x="1092" y="28"/>
                      <a:pt x="1092" y="28"/>
                    </a:cubicBezTo>
                    <a:cubicBezTo>
                      <a:pt x="1093" y="29"/>
                      <a:pt x="1094" y="30"/>
                      <a:pt x="1095" y="29"/>
                    </a:cubicBezTo>
                    <a:cubicBezTo>
                      <a:pt x="1095" y="29"/>
                      <a:pt x="1097" y="29"/>
                      <a:pt x="1096" y="31"/>
                    </a:cubicBezTo>
                    <a:cubicBezTo>
                      <a:pt x="1095" y="32"/>
                      <a:pt x="1095" y="32"/>
                      <a:pt x="1095" y="33"/>
                    </a:cubicBezTo>
                    <a:cubicBezTo>
                      <a:pt x="1095" y="33"/>
                      <a:pt x="1095" y="34"/>
                      <a:pt x="1094" y="35"/>
                    </a:cubicBezTo>
                    <a:cubicBezTo>
                      <a:pt x="1094" y="35"/>
                      <a:pt x="1092" y="36"/>
                      <a:pt x="1093" y="37"/>
                    </a:cubicBezTo>
                    <a:cubicBezTo>
                      <a:pt x="1094" y="37"/>
                      <a:pt x="1095" y="38"/>
                      <a:pt x="1096" y="37"/>
                    </a:cubicBezTo>
                    <a:cubicBezTo>
                      <a:pt x="1097" y="37"/>
                      <a:pt x="1100" y="37"/>
                      <a:pt x="1101" y="38"/>
                    </a:cubicBezTo>
                    <a:cubicBezTo>
                      <a:pt x="1101" y="38"/>
                      <a:pt x="1103" y="39"/>
                      <a:pt x="1103" y="39"/>
                    </a:cubicBezTo>
                    <a:cubicBezTo>
                      <a:pt x="1104" y="39"/>
                      <a:pt x="1105" y="39"/>
                      <a:pt x="1106" y="39"/>
                    </a:cubicBezTo>
                    <a:cubicBezTo>
                      <a:pt x="1106" y="39"/>
                      <a:pt x="1107" y="39"/>
                      <a:pt x="1107" y="40"/>
                    </a:cubicBezTo>
                    <a:cubicBezTo>
                      <a:pt x="1108" y="40"/>
                      <a:pt x="1113" y="42"/>
                      <a:pt x="1110" y="41"/>
                    </a:cubicBezTo>
                    <a:cubicBezTo>
                      <a:pt x="1106" y="41"/>
                      <a:pt x="1106" y="41"/>
                      <a:pt x="1105" y="41"/>
                    </a:cubicBezTo>
                    <a:cubicBezTo>
                      <a:pt x="1105" y="40"/>
                      <a:pt x="1104" y="39"/>
                      <a:pt x="1103" y="40"/>
                    </a:cubicBezTo>
                    <a:cubicBezTo>
                      <a:pt x="1102" y="40"/>
                      <a:pt x="1100" y="39"/>
                      <a:pt x="1100" y="39"/>
                    </a:cubicBezTo>
                    <a:cubicBezTo>
                      <a:pt x="1099" y="39"/>
                      <a:pt x="1097" y="39"/>
                      <a:pt x="1096" y="39"/>
                    </a:cubicBezTo>
                    <a:cubicBezTo>
                      <a:pt x="1096" y="39"/>
                      <a:pt x="1094" y="40"/>
                      <a:pt x="1094" y="39"/>
                    </a:cubicBezTo>
                    <a:cubicBezTo>
                      <a:pt x="1094" y="38"/>
                      <a:pt x="1094" y="38"/>
                      <a:pt x="1093" y="38"/>
                    </a:cubicBezTo>
                    <a:cubicBezTo>
                      <a:pt x="1092" y="38"/>
                      <a:pt x="1091" y="37"/>
                      <a:pt x="1089" y="38"/>
                    </a:cubicBezTo>
                    <a:cubicBezTo>
                      <a:pt x="1088" y="39"/>
                      <a:pt x="1083" y="39"/>
                      <a:pt x="1083" y="39"/>
                    </a:cubicBezTo>
                    <a:cubicBezTo>
                      <a:pt x="1083" y="39"/>
                      <a:pt x="1082" y="39"/>
                      <a:pt x="1082" y="39"/>
                    </a:cubicBezTo>
                    <a:cubicBezTo>
                      <a:pt x="1081" y="38"/>
                      <a:pt x="1077" y="39"/>
                      <a:pt x="1075" y="39"/>
                    </a:cubicBezTo>
                    <a:cubicBezTo>
                      <a:pt x="1074" y="39"/>
                      <a:pt x="1070" y="39"/>
                      <a:pt x="1068" y="39"/>
                    </a:cubicBezTo>
                    <a:cubicBezTo>
                      <a:pt x="1067" y="39"/>
                      <a:pt x="1062" y="37"/>
                      <a:pt x="1061" y="38"/>
                    </a:cubicBezTo>
                    <a:cubicBezTo>
                      <a:pt x="1061" y="39"/>
                      <a:pt x="1062" y="39"/>
                      <a:pt x="1063" y="40"/>
                    </a:cubicBezTo>
                    <a:cubicBezTo>
                      <a:pt x="1064" y="40"/>
                      <a:pt x="1064" y="40"/>
                      <a:pt x="1064" y="41"/>
                    </a:cubicBezTo>
                    <a:cubicBezTo>
                      <a:pt x="1064" y="42"/>
                      <a:pt x="1064" y="43"/>
                      <a:pt x="1065" y="43"/>
                    </a:cubicBezTo>
                    <a:cubicBezTo>
                      <a:pt x="1066" y="43"/>
                      <a:pt x="1068" y="42"/>
                      <a:pt x="1069" y="43"/>
                    </a:cubicBezTo>
                    <a:cubicBezTo>
                      <a:pt x="1070" y="45"/>
                      <a:pt x="1070" y="45"/>
                      <a:pt x="1071" y="45"/>
                    </a:cubicBezTo>
                    <a:cubicBezTo>
                      <a:pt x="1072" y="45"/>
                      <a:pt x="1073" y="45"/>
                      <a:pt x="1073" y="46"/>
                    </a:cubicBezTo>
                    <a:cubicBezTo>
                      <a:pt x="1073" y="47"/>
                      <a:pt x="1073" y="48"/>
                      <a:pt x="1074" y="48"/>
                    </a:cubicBezTo>
                    <a:cubicBezTo>
                      <a:pt x="1075" y="48"/>
                      <a:pt x="1076" y="49"/>
                      <a:pt x="1076" y="50"/>
                    </a:cubicBezTo>
                    <a:cubicBezTo>
                      <a:pt x="1077" y="51"/>
                      <a:pt x="1077" y="52"/>
                      <a:pt x="1076" y="52"/>
                    </a:cubicBezTo>
                    <a:cubicBezTo>
                      <a:pt x="1075" y="52"/>
                      <a:pt x="1073" y="51"/>
                      <a:pt x="1072" y="51"/>
                    </a:cubicBezTo>
                    <a:cubicBezTo>
                      <a:pt x="1072" y="50"/>
                      <a:pt x="1062" y="46"/>
                      <a:pt x="1062" y="46"/>
                    </a:cubicBezTo>
                    <a:cubicBezTo>
                      <a:pt x="1062" y="46"/>
                      <a:pt x="1060" y="45"/>
                      <a:pt x="1059" y="46"/>
                    </a:cubicBezTo>
                    <a:cubicBezTo>
                      <a:pt x="1058" y="46"/>
                      <a:pt x="1058" y="46"/>
                      <a:pt x="1057" y="46"/>
                    </a:cubicBezTo>
                    <a:cubicBezTo>
                      <a:pt x="1057" y="47"/>
                      <a:pt x="1057" y="47"/>
                      <a:pt x="1057" y="47"/>
                    </a:cubicBezTo>
                    <a:cubicBezTo>
                      <a:pt x="1056" y="47"/>
                      <a:pt x="1055" y="48"/>
                      <a:pt x="1055" y="48"/>
                    </a:cubicBezTo>
                    <a:cubicBezTo>
                      <a:pt x="1055" y="48"/>
                      <a:pt x="1049" y="48"/>
                      <a:pt x="1048" y="49"/>
                    </a:cubicBezTo>
                    <a:cubicBezTo>
                      <a:pt x="1048" y="50"/>
                      <a:pt x="1048" y="50"/>
                      <a:pt x="1048" y="50"/>
                    </a:cubicBezTo>
                    <a:cubicBezTo>
                      <a:pt x="1047" y="50"/>
                      <a:pt x="1044" y="51"/>
                      <a:pt x="1044" y="51"/>
                    </a:cubicBezTo>
                    <a:cubicBezTo>
                      <a:pt x="1043" y="51"/>
                      <a:pt x="1040" y="54"/>
                      <a:pt x="1039" y="54"/>
                    </a:cubicBezTo>
                    <a:cubicBezTo>
                      <a:pt x="1039" y="54"/>
                      <a:pt x="1037" y="55"/>
                      <a:pt x="1038" y="54"/>
                    </a:cubicBezTo>
                    <a:cubicBezTo>
                      <a:pt x="1039" y="53"/>
                      <a:pt x="1040" y="52"/>
                      <a:pt x="1038" y="52"/>
                    </a:cubicBezTo>
                    <a:cubicBezTo>
                      <a:pt x="1037" y="53"/>
                      <a:pt x="1035" y="53"/>
                      <a:pt x="1035" y="54"/>
                    </a:cubicBezTo>
                    <a:cubicBezTo>
                      <a:pt x="1034" y="54"/>
                      <a:pt x="1028" y="56"/>
                      <a:pt x="1027" y="57"/>
                    </a:cubicBezTo>
                    <a:cubicBezTo>
                      <a:pt x="1027" y="57"/>
                      <a:pt x="1026" y="57"/>
                      <a:pt x="1027" y="56"/>
                    </a:cubicBezTo>
                    <a:cubicBezTo>
                      <a:pt x="1027" y="56"/>
                      <a:pt x="1028" y="54"/>
                      <a:pt x="1027" y="54"/>
                    </a:cubicBezTo>
                    <a:cubicBezTo>
                      <a:pt x="1026" y="53"/>
                      <a:pt x="1026" y="53"/>
                      <a:pt x="1025" y="53"/>
                    </a:cubicBezTo>
                    <a:cubicBezTo>
                      <a:pt x="1024" y="53"/>
                      <a:pt x="1023" y="54"/>
                      <a:pt x="1022" y="55"/>
                    </a:cubicBezTo>
                    <a:cubicBezTo>
                      <a:pt x="1020" y="55"/>
                      <a:pt x="1016" y="57"/>
                      <a:pt x="1016" y="58"/>
                    </a:cubicBezTo>
                    <a:cubicBezTo>
                      <a:pt x="1015" y="58"/>
                      <a:pt x="1012" y="57"/>
                      <a:pt x="1014" y="56"/>
                    </a:cubicBezTo>
                    <a:cubicBezTo>
                      <a:pt x="1016" y="56"/>
                      <a:pt x="1018" y="54"/>
                      <a:pt x="1017" y="54"/>
                    </a:cubicBezTo>
                    <a:cubicBezTo>
                      <a:pt x="1016" y="54"/>
                      <a:pt x="1014" y="54"/>
                      <a:pt x="1013" y="54"/>
                    </a:cubicBezTo>
                    <a:cubicBezTo>
                      <a:pt x="1012" y="54"/>
                      <a:pt x="979" y="50"/>
                      <a:pt x="979" y="50"/>
                    </a:cubicBezTo>
                    <a:cubicBezTo>
                      <a:pt x="979" y="50"/>
                      <a:pt x="977" y="50"/>
                      <a:pt x="977" y="50"/>
                    </a:cubicBezTo>
                    <a:cubicBezTo>
                      <a:pt x="976" y="51"/>
                      <a:pt x="976" y="51"/>
                      <a:pt x="975" y="51"/>
                    </a:cubicBezTo>
                    <a:cubicBezTo>
                      <a:pt x="975" y="51"/>
                      <a:pt x="974" y="51"/>
                      <a:pt x="974" y="52"/>
                    </a:cubicBezTo>
                    <a:cubicBezTo>
                      <a:pt x="974" y="53"/>
                      <a:pt x="974" y="53"/>
                      <a:pt x="974" y="54"/>
                    </a:cubicBezTo>
                    <a:cubicBezTo>
                      <a:pt x="973" y="54"/>
                      <a:pt x="972" y="54"/>
                      <a:pt x="973" y="54"/>
                    </a:cubicBezTo>
                    <a:cubicBezTo>
                      <a:pt x="974" y="54"/>
                      <a:pt x="980" y="54"/>
                      <a:pt x="979" y="55"/>
                    </a:cubicBezTo>
                    <a:cubicBezTo>
                      <a:pt x="978" y="55"/>
                      <a:pt x="980" y="55"/>
                      <a:pt x="982" y="55"/>
                    </a:cubicBezTo>
                    <a:cubicBezTo>
                      <a:pt x="983" y="55"/>
                      <a:pt x="984" y="56"/>
                      <a:pt x="985" y="55"/>
                    </a:cubicBezTo>
                    <a:cubicBezTo>
                      <a:pt x="986" y="55"/>
                      <a:pt x="994" y="54"/>
                      <a:pt x="991" y="56"/>
                    </a:cubicBezTo>
                    <a:cubicBezTo>
                      <a:pt x="989" y="57"/>
                      <a:pt x="969" y="59"/>
                      <a:pt x="969" y="59"/>
                    </a:cubicBezTo>
                    <a:cubicBezTo>
                      <a:pt x="969" y="59"/>
                      <a:pt x="938" y="64"/>
                      <a:pt x="937" y="65"/>
                    </a:cubicBezTo>
                    <a:cubicBezTo>
                      <a:pt x="935" y="65"/>
                      <a:pt x="931" y="66"/>
                      <a:pt x="930" y="66"/>
                    </a:cubicBezTo>
                    <a:cubicBezTo>
                      <a:pt x="929" y="67"/>
                      <a:pt x="922" y="68"/>
                      <a:pt x="921" y="68"/>
                    </a:cubicBezTo>
                    <a:cubicBezTo>
                      <a:pt x="920" y="68"/>
                      <a:pt x="919" y="69"/>
                      <a:pt x="918" y="69"/>
                    </a:cubicBezTo>
                    <a:cubicBezTo>
                      <a:pt x="918" y="70"/>
                      <a:pt x="917" y="70"/>
                      <a:pt x="917" y="70"/>
                    </a:cubicBezTo>
                    <a:cubicBezTo>
                      <a:pt x="916" y="70"/>
                      <a:pt x="915" y="70"/>
                      <a:pt x="915" y="70"/>
                    </a:cubicBezTo>
                    <a:cubicBezTo>
                      <a:pt x="916" y="71"/>
                      <a:pt x="915" y="71"/>
                      <a:pt x="915" y="71"/>
                    </a:cubicBezTo>
                    <a:cubicBezTo>
                      <a:pt x="915" y="71"/>
                      <a:pt x="912" y="72"/>
                      <a:pt x="912" y="72"/>
                    </a:cubicBezTo>
                    <a:cubicBezTo>
                      <a:pt x="912" y="73"/>
                      <a:pt x="912" y="73"/>
                      <a:pt x="912" y="73"/>
                    </a:cubicBezTo>
                    <a:cubicBezTo>
                      <a:pt x="911" y="73"/>
                      <a:pt x="909" y="73"/>
                      <a:pt x="909" y="74"/>
                    </a:cubicBezTo>
                    <a:cubicBezTo>
                      <a:pt x="909" y="74"/>
                      <a:pt x="909" y="75"/>
                      <a:pt x="908" y="75"/>
                    </a:cubicBezTo>
                    <a:cubicBezTo>
                      <a:pt x="908" y="75"/>
                      <a:pt x="905" y="77"/>
                      <a:pt x="903" y="78"/>
                    </a:cubicBezTo>
                    <a:cubicBezTo>
                      <a:pt x="902" y="79"/>
                      <a:pt x="900" y="80"/>
                      <a:pt x="900" y="80"/>
                    </a:cubicBezTo>
                    <a:cubicBezTo>
                      <a:pt x="900" y="80"/>
                      <a:pt x="899" y="80"/>
                      <a:pt x="898" y="80"/>
                    </a:cubicBezTo>
                    <a:cubicBezTo>
                      <a:pt x="898" y="80"/>
                      <a:pt x="886" y="79"/>
                      <a:pt x="886" y="79"/>
                    </a:cubicBezTo>
                    <a:cubicBezTo>
                      <a:pt x="886" y="79"/>
                      <a:pt x="885" y="79"/>
                      <a:pt x="884" y="80"/>
                    </a:cubicBezTo>
                    <a:cubicBezTo>
                      <a:pt x="884" y="81"/>
                      <a:pt x="884" y="81"/>
                      <a:pt x="885" y="81"/>
                    </a:cubicBezTo>
                    <a:cubicBezTo>
                      <a:pt x="886" y="81"/>
                      <a:pt x="887" y="81"/>
                      <a:pt x="887" y="81"/>
                    </a:cubicBezTo>
                    <a:cubicBezTo>
                      <a:pt x="888" y="81"/>
                      <a:pt x="888" y="81"/>
                      <a:pt x="889" y="81"/>
                    </a:cubicBezTo>
                    <a:cubicBezTo>
                      <a:pt x="890" y="81"/>
                      <a:pt x="890" y="81"/>
                      <a:pt x="891" y="82"/>
                    </a:cubicBezTo>
                    <a:cubicBezTo>
                      <a:pt x="891" y="82"/>
                      <a:pt x="892" y="82"/>
                      <a:pt x="892" y="82"/>
                    </a:cubicBezTo>
                    <a:cubicBezTo>
                      <a:pt x="892" y="82"/>
                      <a:pt x="894" y="82"/>
                      <a:pt x="892" y="83"/>
                    </a:cubicBezTo>
                    <a:cubicBezTo>
                      <a:pt x="890" y="83"/>
                      <a:pt x="888" y="83"/>
                      <a:pt x="889" y="84"/>
                    </a:cubicBezTo>
                    <a:cubicBezTo>
                      <a:pt x="889" y="84"/>
                      <a:pt x="890" y="84"/>
                      <a:pt x="891" y="85"/>
                    </a:cubicBezTo>
                    <a:cubicBezTo>
                      <a:pt x="891" y="85"/>
                      <a:pt x="892" y="85"/>
                      <a:pt x="891" y="85"/>
                    </a:cubicBezTo>
                    <a:cubicBezTo>
                      <a:pt x="890" y="86"/>
                      <a:pt x="888" y="87"/>
                      <a:pt x="888" y="88"/>
                    </a:cubicBezTo>
                    <a:cubicBezTo>
                      <a:pt x="887" y="88"/>
                      <a:pt x="886" y="89"/>
                      <a:pt x="886" y="89"/>
                    </a:cubicBezTo>
                    <a:cubicBezTo>
                      <a:pt x="886" y="90"/>
                      <a:pt x="886" y="90"/>
                      <a:pt x="886" y="90"/>
                    </a:cubicBezTo>
                    <a:cubicBezTo>
                      <a:pt x="885" y="91"/>
                      <a:pt x="882" y="91"/>
                      <a:pt x="883" y="93"/>
                    </a:cubicBezTo>
                    <a:cubicBezTo>
                      <a:pt x="883" y="94"/>
                      <a:pt x="885" y="95"/>
                      <a:pt x="884" y="95"/>
                    </a:cubicBezTo>
                    <a:cubicBezTo>
                      <a:pt x="883" y="95"/>
                      <a:pt x="881" y="95"/>
                      <a:pt x="881" y="94"/>
                    </a:cubicBezTo>
                    <a:cubicBezTo>
                      <a:pt x="881" y="94"/>
                      <a:pt x="881" y="94"/>
                      <a:pt x="880" y="94"/>
                    </a:cubicBezTo>
                    <a:cubicBezTo>
                      <a:pt x="880" y="93"/>
                      <a:pt x="880" y="93"/>
                      <a:pt x="880" y="93"/>
                    </a:cubicBezTo>
                    <a:cubicBezTo>
                      <a:pt x="880" y="93"/>
                      <a:pt x="880" y="92"/>
                      <a:pt x="880" y="92"/>
                    </a:cubicBezTo>
                    <a:cubicBezTo>
                      <a:pt x="879" y="92"/>
                      <a:pt x="875" y="93"/>
                      <a:pt x="875" y="91"/>
                    </a:cubicBezTo>
                    <a:cubicBezTo>
                      <a:pt x="874" y="90"/>
                      <a:pt x="873" y="89"/>
                      <a:pt x="872" y="89"/>
                    </a:cubicBezTo>
                    <a:cubicBezTo>
                      <a:pt x="872" y="90"/>
                      <a:pt x="873" y="90"/>
                      <a:pt x="872" y="90"/>
                    </a:cubicBezTo>
                    <a:cubicBezTo>
                      <a:pt x="872" y="91"/>
                      <a:pt x="868" y="92"/>
                      <a:pt x="868" y="93"/>
                    </a:cubicBezTo>
                    <a:cubicBezTo>
                      <a:pt x="869" y="93"/>
                      <a:pt x="868" y="93"/>
                      <a:pt x="868" y="94"/>
                    </a:cubicBezTo>
                    <a:cubicBezTo>
                      <a:pt x="868" y="94"/>
                      <a:pt x="867" y="94"/>
                      <a:pt x="868" y="94"/>
                    </a:cubicBezTo>
                    <a:cubicBezTo>
                      <a:pt x="870" y="94"/>
                      <a:pt x="870" y="95"/>
                      <a:pt x="871" y="95"/>
                    </a:cubicBezTo>
                    <a:cubicBezTo>
                      <a:pt x="872" y="94"/>
                      <a:pt x="875" y="95"/>
                      <a:pt x="876" y="95"/>
                    </a:cubicBezTo>
                    <a:cubicBezTo>
                      <a:pt x="876" y="96"/>
                      <a:pt x="877" y="96"/>
                      <a:pt x="877" y="96"/>
                    </a:cubicBezTo>
                    <a:cubicBezTo>
                      <a:pt x="878" y="96"/>
                      <a:pt x="878" y="96"/>
                      <a:pt x="879" y="96"/>
                    </a:cubicBezTo>
                    <a:cubicBezTo>
                      <a:pt x="879" y="96"/>
                      <a:pt x="883" y="96"/>
                      <a:pt x="881" y="97"/>
                    </a:cubicBezTo>
                    <a:cubicBezTo>
                      <a:pt x="879" y="98"/>
                      <a:pt x="879" y="98"/>
                      <a:pt x="880" y="98"/>
                    </a:cubicBezTo>
                    <a:cubicBezTo>
                      <a:pt x="880" y="98"/>
                      <a:pt x="881" y="98"/>
                      <a:pt x="881" y="99"/>
                    </a:cubicBezTo>
                    <a:cubicBezTo>
                      <a:pt x="881" y="99"/>
                      <a:pt x="881" y="100"/>
                      <a:pt x="882" y="100"/>
                    </a:cubicBezTo>
                    <a:cubicBezTo>
                      <a:pt x="882" y="100"/>
                      <a:pt x="883" y="101"/>
                      <a:pt x="883" y="100"/>
                    </a:cubicBezTo>
                    <a:cubicBezTo>
                      <a:pt x="884" y="100"/>
                      <a:pt x="887" y="100"/>
                      <a:pt x="887" y="101"/>
                    </a:cubicBezTo>
                    <a:cubicBezTo>
                      <a:pt x="886" y="101"/>
                      <a:pt x="887" y="101"/>
                      <a:pt x="887" y="101"/>
                    </a:cubicBezTo>
                    <a:cubicBezTo>
                      <a:pt x="887" y="102"/>
                      <a:pt x="886" y="104"/>
                      <a:pt x="886" y="104"/>
                    </a:cubicBezTo>
                    <a:cubicBezTo>
                      <a:pt x="886" y="105"/>
                      <a:pt x="885" y="105"/>
                      <a:pt x="885" y="104"/>
                    </a:cubicBezTo>
                    <a:cubicBezTo>
                      <a:pt x="885" y="104"/>
                      <a:pt x="886" y="104"/>
                      <a:pt x="885" y="104"/>
                    </a:cubicBezTo>
                    <a:cubicBezTo>
                      <a:pt x="884" y="104"/>
                      <a:pt x="880" y="104"/>
                      <a:pt x="883" y="103"/>
                    </a:cubicBezTo>
                    <a:cubicBezTo>
                      <a:pt x="886" y="102"/>
                      <a:pt x="884" y="101"/>
                      <a:pt x="883" y="102"/>
                    </a:cubicBezTo>
                    <a:cubicBezTo>
                      <a:pt x="883" y="102"/>
                      <a:pt x="882" y="102"/>
                      <a:pt x="882" y="102"/>
                    </a:cubicBezTo>
                    <a:cubicBezTo>
                      <a:pt x="881" y="101"/>
                      <a:pt x="878" y="101"/>
                      <a:pt x="878" y="101"/>
                    </a:cubicBezTo>
                    <a:cubicBezTo>
                      <a:pt x="877" y="101"/>
                      <a:pt x="871" y="101"/>
                      <a:pt x="872" y="101"/>
                    </a:cubicBezTo>
                    <a:cubicBezTo>
                      <a:pt x="872" y="102"/>
                      <a:pt x="871" y="102"/>
                      <a:pt x="871" y="102"/>
                    </a:cubicBezTo>
                    <a:cubicBezTo>
                      <a:pt x="870" y="102"/>
                      <a:pt x="869" y="102"/>
                      <a:pt x="870" y="103"/>
                    </a:cubicBezTo>
                    <a:cubicBezTo>
                      <a:pt x="870" y="103"/>
                      <a:pt x="870" y="104"/>
                      <a:pt x="870" y="104"/>
                    </a:cubicBezTo>
                    <a:cubicBezTo>
                      <a:pt x="870" y="104"/>
                      <a:pt x="870" y="105"/>
                      <a:pt x="871" y="105"/>
                    </a:cubicBezTo>
                    <a:cubicBezTo>
                      <a:pt x="873" y="105"/>
                      <a:pt x="875" y="105"/>
                      <a:pt x="876" y="105"/>
                    </a:cubicBezTo>
                    <a:cubicBezTo>
                      <a:pt x="876" y="105"/>
                      <a:pt x="878" y="105"/>
                      <a:pt x="879" y="105"/>
                    </a:cubicBezTo>
                    <a:cubicBezTo>
                      <a:pt x="880" y="106"/>
                      <a:pt x="884" y="107"/>
                      <a:pt x="883" y="108"/>
                    </a:cubicBezTo>
                    <a:cubicBezTo>
                      <a:pt x="881" y="109"/>
                      <a:pt x="881" y="109"/>
                      <a:pt x="882" y="109"/>
                    </a:cubicBezTo>
                    <a:cubicBezTo>
                      <a:pt x="883" y="110"/>
                      <a:pt x="884" y="109"/>
                      <a:pt x="883" y="110"/>
                    </a:cubicBezTo>
                    <a:cubicBezTo>
                      <a:pt x="883" y="110"/>
                      <a:pt x="884" y="111"/>
                      <a:pt x="885" y="111"/>
                    </a:cubicBezTo>
                    <a:cubicBezTo>
                      <a:pt x="886" y="111"/>
                      <a:pt x="892" y="112"/>
                      <a:pt x="889" y="112"/>
                    </a:cubicBezTo>
                    <a:cubicBezTo>
                      <a:pt x="887" y="112"/>
                      <a:pt x="886" y="111"/>
                      <a:pt x="885" y="112"/>
                    </a:cubicBezTo>
                    <a:cubicBezTo>
                      <a:pt x="885" y="112"/>
                      <a:pt x="885" y="112"/>
                      <a:pt x="886" y="113"/>
                    </a:cubicBezTo>
                    <a:cubicBezTo>
                      <a:pt x="887" y="114"/>
                      <a:pt x="889" y="115"/>
                      <a:pt x="888" y="116"/>
                    </a:cubicBezTo>
                    <a:cubicBezTo>
                      <a:pt x="886" y="117"/>
                      <a:pt x="882" y="117"/>
                      <a:pt x="881" y="117"/>
                    </a:cubicBezTo>
                    <a:cubicBezTo>
                      <a:pt x="880" y="117"/>
                      <a:pt x="817" y="123"/>
                      <a:pt x="817" y="123"/>
                    </a:cubicBezTo>
                    <a:cubicBezTo>
                      <a:pt x="793" y="125"/>
                      <a:pt x="793" y="125"/>
                      <a:pt x="793" y="125"/>
                    </a:cubicBezTo>
                    <a:cubicBezTo>
                      <a:pt x="793" y="125"/>
                      <a:pt x="789" y="125"/>
                      <a:pt x="790" y="125"/>
                    </a:cubicBezTo>
                    <a:cubicBezTo>
                      <a:pt x="790" y="126"/>
                      <a:pt x="789" y="127"/>
                      <a:pt x="790" y="127"/>
                    </a:cubicBezTo>
                    <a:cubicBezTo>
                      <a:pt x="791" y="126"/>
                      <a:pt x="792" y="127"/>
                      <a:pt x="791" y="127"/>
                    </a:cubicBezTo>
                    <a:cubicBezTo>
                      <a:pt x="790" y="128"/>
                      <a:pt x="790" y="129"/>
                      <a:pt x="789" y="130"/>
                    </a:cubicBezTo>
                    <a:cubicBezTo>
                      <a:pt x="788" y="130"/>
                      <a:pt x="787" y="131"/>
                      <a:pt x="787" y="131"/>
                    </a:cubicBezTo>
                    <a:cubicBezTo>
                      <a:pt x="786" y="131"/>
                      <a:pt x="785" y="132"/>
                      <a:pt x="786" y="132"/>
                    </a:cubicBezTo>
                    <a:cubicBezTo>
                      <a:pt x="786" y="133"/>
                      <a:pt x="787" y="133"/>
                      <a:pt x="788" y="133"/>
                    </a:cubicBezTo>
                    <a:cubicBezTo>
                      <a:pt x="789" y="133"/>
                      <a:pt x="790" y="134"/>
                      <a:pt x="789" y="134"/>
                    </a:cubicBezTo>
                    <a:cubicBezTo>
                      <a:pt x="788" y="135"/>
                      <a:pt x="785" y="136"/>
                      <a:pt x="786" y="136"/>
                    </a:cubicBezTo>
                    <a:cubicBezTo>
                      <a:pt x="786" y="136"/>
                      <a:pt x="787" y="137"/>
                      <a:pt x="788" y="137"/>
                    </a:cubicBezTo>
                    <a:cubicBezTo>
                      <a:pt x="788" y="137"/>
                      <a:pt x="790" y="137"/>
                      <a:pt x="789" y="138"/>
                    </a:cubicBezTo>
                    <a:cubicBezTo>
                      <a:pt x="789" y="138"/>
                      <a:pt x="788" y="139"/>
                      <a:pt x="789" y="139"/>
                    </a:cubicBezTo>
                    <a:cubicBezTo>
                      <a:pt x="789" y="139"/>
                      <a:pt x="792" y="139"/>
                      <a:pt x="793" y="141"/>
                    </a:cubicBezTo>
                    <a:cubicBezTo>
                      <a:pt x="794" y="143"/>
                      <a:pt x="795" y="144"/>
                      <a:pt x="793" y="146"/>
                    </a:cubicBezTo>
                    <a:cubicBezTo>
                      <a:pt x="792" y="148"/>
                      <a:pt x="791" y="149"/>
                      <a:pt x="791" y="150"/>
                    </a:cubicBezTo>
                    <a:cubicBezTo>
                      <a:pt x="791" y="150"/>
                      <a:pt x="792" y="152"/>
                      <a:pt x="793" y="152"/>
                    </a:cubicBezTo>
                    <a:cubicBezTo>
                      <a:pt x="794" y="152"/>
                      <a:pt x="794" y="152"/>
                      <a:pt x="794" y="153"/>
                    </a:cubicBezTo>
                    <a:cubicBezTo>
                      <a:pt x="793" y="153"/>
                      <a:pt x="792" y="154"/>
                      <a:pt x="793" y="155"/>
                    </a:cubicBezTo>
                    <a:cubicBezTo>
                      <a:pt x="794" y="156"/>
                      <a:pt x="796" y="157"/>
                      <a:pt x="796" y="157"/>
                    </a:cubicBezTo>
                    <a:cubicBezTo>
                      <a:pt x="796" y="157"/>
                      <a:pt x="797" y="158"/>
                      <a:pt x="798" y="158"/>
                    </a:cubicBezTo>
                    <a:cubicBezTo>
                      <a:pt x="799" y="158"/>
                      <a:pt x="813" y="161"/>
                      <a:pt x="813" y="161"/>
                    </a:cubicBezTo>
                    <a:cubicBezTo>
                      <a:pt x="813" y="161"/>
                      <a:pt x="814" y="161"/>
                      <a:pt x="814" y="162"/>
                    </a:cubicBezTo>
                    <a:cubicBezTo>
                      <a:pt x="814" y="164"/>
                      <a:pt x="815" y="167"/>
                      <a:pt x="815" y="167"/>
                    </a:cubicBezTo>
                    <a:cubicBezTo>
                      <a:pt x="816" y="168"/>
                      <a:pt x="821" y="173"/>
                      <a:pt x="821" y="173"/>
                    </a:cubicBezTo>
                    <a:cubicBezTo>
                      <a:pt x="821" y="173"/>
                      <a:pt x="822" y="173"/>
                      <a:pt x="822" y="174"/>
                    </a:cubicBezTo>
                    <a:cubicBezTo>
                      <a:pt x="822" y="175"/>
                      <a:pt x="822" y="176"/>
                      <a:pt x="821" y="176"/>
                    </a:cubicBezTo>
                    <a:cubicBezTo>
                      <a:pt x="820" y="177"/>
                      <a:pt x="816" y="177"/>
                      <a:pt x="815" y="177"/>
                    </a:cubicBezTo>
                    <a:cubicBezTo>
                      <a:pt x="815" y="178"/>
                      <a:pt x="812" y="178"/>
                      <a:pt x="812" y="178"/>
                    </a:cubicBezTo>
                    <a:cubicBezTo>
                      <a:pt x="812" y="178"/>
                      <a:pt x="809" y="178"/>
                      <a:pt x="808" y="178"/>
                    </a:cubicBezTo>
                    <a:cubicBezTo>
                      <a:pt x="808" y="178"/>
                      <a:pt x="807" y="178"/>
                      <a:pt x="806" y="177"/>
                    </a:cubicBezTo>
                    <a:cubicBezTo>
                      <a:pt x="806" y="177"/>
                      <a:pt x="795" y="168"/>
                      <a:pt x="795" y="168"/>
                    </a:cubicBezTo>
                    <a:cubicBezTo>
                      <a:pt x="795" y="168"/>
                      <a:pt x="794" y="167"/>
                      <a:pt x="792" y="167"/>
                    </a:cubicBezTo>
                    <a:cubicBezTo>
                      <a:pt x="790" y="166"/>
                      <a:pt x="761" y="159"/>
                      <a:pt x="761" y="159"/>
                    </a:cubicBezTo>
                    <a:cubicBezTo>
                      <a:pt x="761" y="159"/>
                      <a:pt x="759" y="159"/>
                      <a:pt x="758" y="159"/>
                    </a:cubicBezTo>
                    <a:cubicBezTo>
                      <a:pt x="756" y="160"/>
                      <a:pt x="745" y="163"/>
                      <a:pt x="745" y="163"/>
                    </a:cubicBezTo>
                    <a:cubicBezTo>
                      <a:pt x="745" y="163"/>
                      <a:pt x="744" y="164"/>
                      <a:pt x="743" y="164"/>
                    </a:cubicBezTo>
                    <a:cubicBezTo>
                      <a:pt x="743" y="165"/>
                      <a:pt x="742" y="167"/>
                      <a:pt x="743" y="167"/>
                    </a:cubicBezTo>
                    <a:cubicBezTo>
                      <a:pt x="744" y="167"/>
                      <a:pt x="745" y="168"/>
                      <a:pt x="746" y="167"/>
                    </a:cubicBezTo>
                    <a:cubicBezTo>
                      <a:pt x="748" y="166"/>
                      <a:pt x="751" y="166"/>
                      <a:pt x="752" y="166"/>
                    </a:cubicBezTo>
                    <a:cubicBezTo>
                      <a:pt x="753" y="167"/>
                      <a:pt x="754" y="167"/>
                      <a:pt x="754" y="169"/>
                    </a:cubicBezTo>
                    <a:cubicBezTo>
                      <a:pt x="754" y="171"/>
                      <a:pt x="754" y="173"/>
                      <a:pt x="753" y="173"/>
                    </a:cubicBezTo>
                    <a:cubicBezTo>
                      <a:pt x="751" y="173"/>
                      <a:pt x="746" y="175"/>
                      <a:pt x="744" y="173"/>
                    </a:cubicBezTo>
                    <a:cubicBezTo>
                      <a:pt x="742" y="172"/>
                      <a:pt x="741" y="171"/>
                      <a:pt x="741" y="171"/>
                    </a:cubicBezTo>
                    <a:cubicBezTo>
                      <a:pt x="740" y="170"/>
                      <a:pt x="738" y="169"/>
                      <a:pt x="737" y="170"/>
                    </a:cubicBezTo>
                    <a:cubicBezTo>
                      <a:pt x="736" y="170"/>
                      <a:pt x="724" y="171"/>
                      <a:pt x="724" y="171"/>
                    </a:cubicBezTo>
                    <a:cubicBezTo>
                      <a:pt x="724" y="171"/>
                      <a:pt x="722" y="171"/>
                      <a:pt x="723" y="173"/>
                    </a:cubicBezTo>
                    <a:cubicBezTo>
                      <a:pt x="724" y="174"/>
                      <a:pt x="724" y="174"/>
                      <a:pt x="724" y="175"/>
                    </a:cubicBezTo>
                    <a:cubicBezTo>
                      <a:pt x="724" y="176"/>
                      <a:pt x="725" y="177"/>
                      <a:pt x="725" y="177"/>
                    </a:cubicBezTo>
                    <a:cubicBezTo>
                      <a:pt x="726" y="178"/>
                      <a:pt x="726" y="179"/>
                      <a:pt x="726" y="179"/>
                    </a:cubicBezTo>
                    <a:cubicBezTo>
                      <a:pt x="726" y="180"/>
                      <a:pt x="726" y="182"/>
                      <a:pt x="728" y="182"/>
                    </a:cubicBezTo>
                    <a:cubicBezTo>
                      <a:pt x="730" y="182"/>
                      <a:pt x="731" y="183"/>
                      <a:pt x="732" y="184"/>
                    </a:cubicBezTo>
                    <a:cubicBezTo>
                      <a:pt x="733" y="185"/>
                      <a:pt x="736" y="185"/>
                      <a:pt x="737" y="185"/>
                    </a:cubicBezTo>
                    <a:cubicBezTo>
                      <a:pt x="738" y="186"/>
                      <a:pt x="738" y="185"/>
                      <a:pt x="739" y="186"/>
                    </a:cubicBezTo>
                    <a:cubicBezTo>
                      <a:pt x="741" y="187"/>
                      <a:pt x="743" y="188"/>
                      <a:pt x="744" y="188"/>
                    </a:cubicBezTo>
                    <a:cubicBezTo>
                      <a:pt x="745" y="188"/>
                      <a:pt x="745" y="188"/>
                      <a:pt x="746" y="188"/>
                    </a:cubicBezTo>
                    <a:cubicBezTo>
                      <a:pt x="747" y="189"/>
                      <a:pt x="748" y="190"/>
                      <a:pt x="748" y="189"/>
                    </a:cubicBezTo>
                    <a:cubicBezTo>
                      <a:pt x="749" y="188"/>
                      <a:pt x="749" y="188"/>
                      <a:pt x="749" y="188"/>
                    </a:cubicBezTo>
                    <a:cubicBezTo>
                      <a:pt x="750" y="188"/>
                      <a:pt x="752" y="186"/>
                      <a:pt x="752" y="188"/>
                    </a:cubicBezTo>
                    <a:cubicBezTo>
                      <a:pt x="751" y="189"/>
                      <a:pt x="751" y="190"/>
                      <a:pt x="752" y="190"/>
                    </a:cubicBezTo>
                    <a:cubicBezTo>
                      <a:pt x="753" y="189"/>
                      <a:pt x="754" y="190"/>
                      <a:pt x="755" y="190"/>
                    </a:cubicBezTo>
                    <a:cubicBezTo>
                      <a:pt x="756" y="190"/>
                      <a:pt x="757" y="190"/>
                      <a:pt x="757" y="192"/>
                    </a:cubicBezTo>
                    <a:cubicBezTo>
                      <a:pt x="756" y="194"/>
                      <a:pt x="755" y="194"/>
                      <a:pt x="757" y="195"/>
                    </a:cubicBezTo>
                    <a:cubicBezTo>
                      <a:pt x="758" y="196"/>
                      <a:pt x="758" y="196"/>
                      <a:pt x="758" y="195"/>
                    </a:cubicBezTo>
                    <a:cubicBezTo>
                      <a:pt x="759" y="194"/>
                      <a:pt x="760" y="194"/>
                      <a:pt x="760" y="195"/>
                    </a:cubicBezTo>
                    <a:cubicBezTo>
                      <a:pt x="760" y="196"/>
                      <a:pt x="760" y="196"/>
                      <a:pt x="760" y="196"/>
                    </a:cubicBezTo>
                    <a:cubicBezTo>
                      <a:pt x="759" y="196"/>
                      <a:pt x="759" y="196"/>
                      <a:pt x="759" y="197"/>
                    </a:cubicBezTo>
                    <a:cubicBezTo>
                      <a:pt x="759" y="198"/>
                      <a:pt x="758" y="199"/>
                      <a:pt x="760" y="198"/>
                    </a:cubicBezTo>
                    <a:cubicBezTo>
                      <a:pt x="761" y="197"/>
                      <a:pt x="761" y="198"/>
                      <a:pt x="761" y="198"/>
                    </a:cubicBezTo>
                    <a:cubicBezTo>
                      <a:pt x="762" y="198"/>
                      <a:pt x="764" y="199"/>
                      <a:pt x="764" y="197"/>
                    </a:cubicBezTo>
                    <a:cubicBezTo>
                      <a:pt x="764" y="196"/>
                      <a:pt x="764" y="197"/>
                      <a:pt x="765" y="197"/>
                    </a:cubicBezTo>
                    <a:cubicBezTo>
                      <a:pt x="766" y="197"/>
                      <a:pt x="769" y="196"/>
                      <a:pt x="768" y="197"/>
                    </a:cubicBezTo>
                    <a:cubicBezTo>
                      <a:pt x="766" y="199"/>
                      <a:pt x="765" y="199"/>
                      <a:pt x="763" y="199"/>
                    </a:cubicBezTo>
                    <a:cubicBezTo>
                      <a:pt x="761" y="199"/>
                      <a:pt x="760" y="199"/>
                      <a:pt x="760" y="200"/>
                    </a:cubicBezTo>
                    <a:cubicBezTo>
                      <a:pt x="759" y="200"/>
                      <a:pt x="758" y="200"/>
                      <a:pt x="757" y="199"/>
                    </a:cubicBezTo>
                    <a:cubicBezTo>
                      <a:pt x="756" y="199"/>
                      <a:pt x="756" y="199"/>
                      <a:pt x="756" y="199"/>
                    </a:cubicBezTo>
                    <a:cubicBezTo>
                      <a:pt x="755" y="199"/>
                      <a:pt x="754" y="198"/>
                      <a:pt x="753" y="198"/>
                    </a:cubicBezTo>
                    <a:cubicBezTo>
                      <a:pt x="752" y="198"/>
                      <a:pt x="750" y="198"/>
                      <a:pt x="750" y="196"/>
                    </a:cubicBezTo>
                    <a:cubicBezTo>
                      <a:pt x="751" y="194"/>
                      <a:pt x="749" y="192"/>
                      <a:pt x="746" y="192"/>
                    </a:cubicBezTo>
                    <a:cubicBezTo>
                      <a:pt x="743" y="192"/>
                      <a:pt x="739" y="192"/>
                      <a:pt x="739" y="192"/>
                    </a:cubicBezTo>
                    <a:cubicBezTo>
                      <a:pt x="739" y="192"/>
                      <a:pt x="738" y="192"/>
                      <a:pt x="737" y="193"/>
                    </a:cubicBezTo>
                    <a:cubicBezTo>
                      <a:pt x="737" y="194"/>
                      <a:pt x="736" y="195"/>
                      <a:pt x="736" y="194"/>
                    </a:cubicBezTo>
                    <a:cubicBezTo>
                      <a:pt x="736" y="193"/>
                      <a:pt x="735" y="194"/>
                      <a:pt x="736" y="193"/>
                    </a:cubicBezTo>
                    <a:cubicBezTo>
                      <a:pt x="736" y="192"/>
                      <a:pt x="736" y="192"/>
                      <a:pt x="735" y="192"/>
                    </a:cubicBezTo>
                    <a:cubicBezTo>
                      <a:pt x="734" y="191"/>
                      <a:pt x="731" y="191"/>
                      <a:pt x="729" y="191"/>
                    </a:cubicBezTo>
                    <a:cubicBezTo>
                      <a:pt x="728" y="192"/>
                      <a:pt x="728" y="191"/>
                      <a:pt x="727" y="191"/>
                    </a:cubicBezTo>
                    <a:cubicBezTo>
                      <a:pt x="726" y="191"/>
                      <a:pt x="726" y="191"/>
                      <a:pt x="725" y="191"/>
                    </a:cubicBezTo>
                    <a:cubicBezTo>
                      <a:pt x="725" y="191"/>
                      <a:pt x="724" y="192"/>
                      <a:pt x="724" y="191"/>
                    </a:cubicBezTo>
                    <a:cubicBezTo>
                      <a:pt x="723" y="190"/>
                      <a:pt x="722" y="190"/>
                      <a:pt x="721" y="190"/>
                    </a:cubicBezTo>
                    <a:cubicBezTo>
                      <a:pt x="720" y="190"/>
                      <a:pt x="718" y="190"/>
                      <a:pt x="717" y="189"/>
                    </a:cubicBezTo>
                    <a:cubicBezTo>
                      <a:pt x="716" y="189"/>
                      <a:pt x="715" y="189"/>
                      <a:pt x="714" y="188"/>
                    </a:cubicBezTo>
                    <a:cubicBezTo>
                      <a:pt x="714" y="188"/>
                      <a:pt x="711" y="187"/>
                      <a:pt x="711" y="186"/>
                    </a:cubicBezTo>
                    <a:cubicBezTo>
                      <a:pt x="711" y="184"/>
                      <a:pt x="711" y="184"/>
                      <a:pt x="712" y="184"/>
                    </a:cubicBezTo>
                    <a:cubicBezTo>
                      <a:pt x="713" y="185"/>
                      <a:pt x="714" y="185"/>
                      <a:pt x="714" y="184"/>
                    </a:cubicBezTo>
                    <a:cubicBezTo>
                      <a:pt x="714" y="183"/>
                      <a:pt x="714" y="183"/>
                      <a:pt x="715" y="183"/>
                    </a:cubicBezTo>
                    <a:cubicBezTo>
                      <a:pt x="715" y="183"/>
                      <a:pt x="716" y="182"/>
                      <a:pt x="715" y="181"/>
                    </a:cubicBezTo>
                    <a:cubicBezTo>
                      <a:pt x="714" y="181"/>
                      <a:pt x="713" y="180"/>
                      <a:pt x="714" y="180"/>
                    </a:cubicBezTo>
                    <a:cubicBezTo>
                      <a:pt x="715" y="180"/>
                      <a:pt x="715" y="179"/>
                      <a:pt x="714" y="178"/>
                    </a:cubicBezTo>
                    <a:cubicBezTo>
                      <a:pt x="713" y="178"/>
                      <a:pt x="711" y="177"/>
                      <a:pt x="711" y="176"/>
                    </a:cubicBezTo>
                    <a:cubicBezTo>
                      <a:pt x="711" y="175"/>
                      <a:pt x="710" y="175"/>
                      <a:pt x="711" y="175"/>
                    </a:cubicBezTo>
                    <a:cubicBezTo>
                      <a:pt x="711" y="174"/>
                      <a:pt x="711" y="173"/>
                      <a:pt x="711" y="173"/>
                    </a:cubicBezTo>
                    <a:cubicBezTo>
                      <a:pt x="712" y="173"/>
                      <a:pt x="712" y="172"/>
                      <a:pt x="711" y="172"/>
                    </a:cubicBezTo>
                    <a:cubicBezTo>
                      <a:pt x="711" y="171"/>
                      <a:pt x="711" y="171"/>
                      <a:pt x="712" y="171"/>
                    </a:cubicBezTo>
                    <a:cubicBezTo>
                      <a:pt x="713" y="171"/>
                      <a:pt x="714" y="170"/>
                      <a:pt x="714" y="169"/>
                    </a:cubicBezTo>
                    <a:cubicBezTo>
                      <a:pt x="714" y="168"/>
                      <a:pt x="714" y="168"/>
                      <a:pt x="715" y="168"/>
                    </a:cubicBezTo>
                    <a:cubicBezTo>
                      <a:pt x="715" y="167"/>
                      <a:pt x="716" y="167"/>
                      <a:pt x="715" y="166"/>
                    </a:cubicBezTo>
                    <a:cubicBezTo>
                      <a:pt x="715" y="165"/>
                      <a:pt x="715" y="165"/>
                      <a:pt x="716" y="165"/>
                    </a:cubicBezTo>
                    <a:cubicBezTo>
                      <a:pt x="716" y="164"/>
                      <a:pt x="716" y="164"/>
                      <a:pt x="716" y="164"/>
                    </a:cubicBezTo>
                    <a:cubicBezTo>
                      <a:pt x="717" y="163"/>
                      <a:pt x="717" y="163"/>
                      <a:pt x="718" y="163"/>
                    </a:cubicBezTo>
                    <a:cubicBezTo>
                      <a:pt x="718" y="163"/>
                      <a:pt x="719" y="162"/>
                      <a:pt x="718" y="161"/>
                    </a:cubicBezTo>
                    <a:cubicBezTo>
                      <a:pt x="718" y="161"/>
                      <a:pt x="718" y="160"/>
                      <a:pt x="717" y="159"/>
                    </a:cubicBezTo>
                    <a:cubicBezTo>
                      <a:pt x="717" y="159"/>
                      <a:pt x="717" y="158"/>
                      <a:pt x="717" y="158"/>
                    </a:cubicBezTo>
                    <a:cubicBezTo>
                      <a:pt x="716" y="157"/>
                      <a:pt x="716" y="156"/>
                      <a:pt x="716" y="156"/>
                    </a:cubicBezTo>
                    <a:cubicBezTo>
                      <a:pt x="716" y="155"/>
                      <a:pt x="716" y="155"/>
                      <a:pt x="715" y="154"/>
                    </a:cubicBezTo>
                    <a:cubicBezTo>
                      <a:pt x="715" y="154"/>
                      <a:pt x="708" y="146"/>
                      <a:pt x="708" y="146"/>
                    </a:cubicBezTo>
                    <a:cubicBezTo>
                      <a:pt x="707" y="145"/>
                      <a:pt x="707" y="145"/>
                      <a:pt x="706" y="145"/>
                    </a:cubicBezTo>
                    <a:cubicBezTo>
                      <a:pt x="705" y="146"/>
                      <a:pt x="705" y="146"/>
                      <a:pt x="704" y="146"/>
                    </a:cubicBezTo>
                    <a:cubicBezTo>
                      <a:pt x="704" y="146"/>
                      <a:pt x="703" y="147"/>
                      <a:pt x="705" y="148"/>
                    </a:cubicBezTo>
                    <a:cubicBezTo>
                      <a:pt x="706" y="148"/>
                      <a:pt x="708" y="151"/>
                      <a:pt x="708" y="152"/>
                    </a:cubicBezTo>
                    <a:cubicBezTo>
                      <a:pt x="708" y="153"/>
                      <a:pt x="708" y="154"/>
                      <a:pt x="709" y="155"/>
                    </a:cubicBezTo>
                    <a:cubicBezTo>
                      <a:pt x="709" y="156"/>
                      <a:pt x="710" y="163"/>
                      <a:pt x="708" y="165"/>
                    </a:cubicBezTo>
                    <a:cubicBezTo>
                      <a:pt x="706" y="167"/>
                      <a:pt x="705" y="168"/>
                      <a:pt x="704" y="168"/>
                    </a:cubicBezTo>
                    <a:cubicBezTo>
                      <a:pt x="703" y="168"/>
                      <a:pt x="702" y="168"/>
                      <a:pt x="701" y="169"/>
                    </a:cubicBezTo>
                    <a:cubicBezTo>
                      <a:pt x="701" y="169"/>
                      <a:pt x="699" y="170"/>
                      <a:pt x="698" y="170"/>
                    </a:cubicBezTo>
                    <a:cubicBezTo>
                      <a:pt x="697" y="170"/>
                      <a:pt x="689" y="173"/>
                      <a:pt x="688" y="173"/>
                    </a:cubicBezTo>
                    <a:cubicBezTo>
                      <a:pt x="687" y="174"/>
                      <a:pt x="684" y="175"/>
                      <a:pt x="685" y="176"/>
                    </a:cubicBezTo>
                    <a:cubicBezTo>
                      <a:pt x="686" y="178"/>
                      <a:pt x="686" y="178"/>
                      <a:pt x="685" y="179"/>
                    </a:cubicBezTo>
                    <a:cubicBezTo>
                      <a:pt x="684" y="180"/>
                      <a:pt x="681" y="183"/>
                      <a:pt x="681" y="183"/>
                    </a:cubicBezTo>
                    <a:cubicBezTo>
                      <a:pt x="680" y="184"/>
                      <a:pt x="677" y="186"/>
                      <a:pt x="679" y="186"/>
                    </a:cubicBezTo>
                    <a:cubicBezTo>
                      <a:pt x="681" y="186"/>
                      <a:pt x="686" y="189"/>
                      <a:pt x="687" y="191"/>
                    </a:cubicBezTo>
                    <a:cubicBezTo>
                      <a:pt x="687" y="193"/>
                      <a:pt x="688" y="195"/>
                      <a:pt x="690" y="196"/>
                    </a:cubicBezTo>
                    <a:cubicBezTo>
                      <a:pt x="692" y="198"/>
                      <a:pt x="692" y="199"/>
                      <a:pt x="691" y="200"/>
                    </a:cubicBezTo>
                    <a:cubicBezTo>
                      <a:pt x="691" y="201"/>
                      <a:pt x="693" y="202"/>
                      <a:pt x="693" y="203"/>
                    </a:cubicBezTo>
                    <a:cubicBezTo>
                      <a:pt x="694" y="203"/>
                      <a:pt x="697" y="205"/>
                      <a:pt x="697" y="206"/>
                    </a:cubicBezTo>
                    <a:cubicBezTo>
                      <a:pt x="698" y="207"/>
                      <a:pt x="698" y="209"/>
                      <a:pt x="697" y="209"/>
                    </a:cubicBezTo>
                    <a:cubicBezTo>
                      <a:pt x="696" y="210"/>
                      <a:pt x="689" y="219"/>
                      <a:pt x="689" y="219"/>
                    </a:cubicBezTo>
                    <a:cubicBezTo>
                      <a:pt x="689" y="219"/>
                      <a:pt x="687" y="220"/>
                      <a:pt x="689" y="221"/>
                    </a:cubicBezTo>
                    <a:cubicBezTo>
                      <a:pt x="690" y="222"/>
                      <a:pt x="689" y="222"/>
                      <a:pt x="689" y="223"/>
                    </a:cubicBezTo>
                    <a:cubicBezTo>
                      <a:pt x="688" y="223"/>
                      <a:pt x="688" y="226"/>
                      <a:pt x="687" y="227"/>
                    </a:cubicBezTo>
                    <a:cubicBezTo>
                      <a:pt x="687" y="228"/>
                      <a:pt x="685" y="231"/>
                      <a:pt x="686" y="232"/>
                    </a:cubicBezTo>
                    <a:cubicBezTo>
                      <a:pt x="687" y="233"/>
                      <a:pt x="688" y="234"/>
                      <a:pt x="689" y="235"/>
                    </a:cubicBezTo>
                    <a:cubicBezTo>
                      <a:pt x="689" y="236"/>
                      <a:pt x="691" y="237"/>
                      <a:pt x="691" y="239"/>
                    </a:cubicBezTo>
                    <a:cubicBezTo>
                      <a:pt x="690" y="240"/>
                      <a:pt x="689" y="244"/>
                      <a:pt x="689" y="245"/>
                    </a:cubicBezTo>
                    <a:cubicBezTo>
                      <a:pt x="689" y="245"/>
                      <a:pt x="689" y="246"/>
                      <a:pt x="690" y="247"/>
                    </a:cubicBezTo>
                    <a:cubicBezTo>
                      <a:pt x="691" y="247"/>
                      <a:pt x="691" y="249"/>
                      <a:pt x="693" y="248"/>
                    </a:cubicBezTo>
                    <a:cubicBezTo>
                      <a:pt x="695" y="247"/>
                      <a:pt x="697" y="246"/>
                      <a:pt x="698" y="246"/>
                    </a:cubicBezTo>
                    <a:cubicBezTo>
                      <a:pt x="699" y="247"/>
                      <a:pt x="701" y="247"/>
                      <a:pt x="703" y="248"/>
                    </a:cubicBezTo>
                    <a:cubicBezTo>
                      <a:pt x="704" y="248"/>
                      <a:pt x="705" y="248"/>
                      <a:pt x="706" y="248"/>
                    </a:cubicBezTo>
                    <a:cubicBezTo>
                      <a:pt x="706" y="248"/>
                      <a:pt x="707" y="247"/>
                      <a:pt x="708" y="247"/>
                    </a:cubicBezTo>
                    <a:cubicBezTo>
                      <a:pt x="709" y="247"/>
                      <a:pt x="709" y="248"/>
                      <a:pt x="709" y="247"/>
                    </a:cubicBezTo>
                    <a:cubicBezTo>
                      <a:pt x="709" y="246"/>
                      <a:pt x="710" y="246"/>
                      <a:pt x="711" y="245"/>
                    </a:cubicBezTo>
                    <a:cubicBezTo>
                      <a:pt x="712" y="245"/>
                      <a:pt x="713" y="245"/>
                      <a:pt x="713" y="244"/>
                    </a:cubicBezTo>
                    <a:cubicBezTo>
                      <a:pt x="713" y="244"/>
                      <a:pt x="715" y="243"/>
                      <a:pt x="716" y="243"/>
                    </a:cubicBezTo>
                    <a:cubicBezTo>
                      <a:pt x="717" y="243"/>
                      <a:pt x="720" y="244"/>
                      <a:pt x="721" y="244"/>
                    </a:cubicBezTo>
                    <a:cubicBezTo>
                      <a:pt x="722" y="243"/>
                      <a:pt x="724" y="244"/>
                      <a:pt x="725" y="245"/>
                    </a:cubicBezTo>
                    <a:cubicBezTo>
                      <a:pt x="725" y="245"/>
                      <a:pt x="726" y="245"/>
                      <a:pt x="727" y="245"/>
                    </a:cubicBezTo>
                    <a:cubicBezTo>
                      <a:pt x="727" y="245"/>
                      <a:pt x="728" y="246"/>
                      <a:pt x="728" y="246"/>
                    </a:cubicBezTo>
                    <a:cubicBezTo>
                      <a:pt x="729" y="246"/>
                      <a:pt x="730" y="247"/>
                      <a:pt x="731" y="247"/>
                    </a:cubicBezTo>
                    <a:cubicBezTo>
                      <a:pt x="731" y="246"/>
                      <a:pt x="732" y="246"/>
                      <a:pt x="733" y="246"/>
                    </a:cubicBezTo>
                    <a:cubicBezTo>
                      <a:pt x="734" y="247"/>
                      <a:pt x="734" y="247"/>
                      <a:pt x="735" y="248"/>
                    </a:cubicBezTo>
                    <a:cubicBezTo>
                      <a:pt x="735" y="249"/>
                      <a:pt x="736" y="250"/>
                      <a:pt x="737" y="250"/>
                    </a:cubicBezTo>
                    <a:cubicBezTo>
                      <a:pt x="737" y="250"/>
                      <a:pt x="740" y="250"/>
                      <a:pt x="741" y="250"/>
                    </a:cubicBezTo>
                    <a:cubicBezTo>
                      <a:pt x="741" y="251"/>
                      <a:pt x="744" y="252"/>
                      <a:pt x="744" y="252"/>
                    </a:cubicBezTo>
                    <a:cubicBezTo>
                      <a:pt x="745" y="252"/>
                      <a:pt x="746" y="252"/>
                      <a:pt x="746" y="253"/>
                    </a:cubicBezTo>
                    <a:cubicBezTo>
                      <a:pt x="747" y="254"/>
                      <a:pt x="748" y="261"/>
                      <a:pt x="749" y="261"/>
                    </a:cubicBezTo>
                    <a:cubicBezTo>
                      <a:pt x="749" y="262"/>
                      <a:pt x="749" y="263"/>
                      <a:pt x="749" y="263"/>
                    </a:cubicBezTo>
                    <a:cubicBezTo>
                      <a:pt x="750" y="263"/>
                      <a:pt x="750" y="263"/>
                      <a:pt x="750" y="263"/>
                    </a:cubicBezTo>
                    <a:cubicBezTo>
                      <a:pt x="751" y="264"/>
                      <a:pt x="751" y="266"/>
                      <a:pt x="752" y="266"/>
                    </a:cubicBezTo>
                    <a:cubicBezTo>
                      <a:pt x="752" y="266"/>
                      <a:pt x="756" y="269"/>
                      <a:pt x="753" y="269"/>
                    </a:cubicBezTo>
                    <a:cubicBezTo>
                      <a:pt x="751" y="270"/>
                      <a:pt x="747" y="270"/>
                      <a:pt x="746" y="271"/>
                    </a:cubicBezTo>
                    <a:cubicBezTo>
                      <a:pt x="745" y="273"/>
                      <a:pt x="744" y="276"/>
                      <a:pt x="745" y="276"/>
                    </a:cubicBezTo>
                    <a:cubicBezTo>
                      <a:pt x="745" y="277"/>
                      <a:pt x="746" y="277"/>
                      <a:pt x="745" y="278"/>
                    </a:cubicBezTo>
                    <a:cubicBezTo>
                      <a:pt x="745" y="279"/>
                      <a:pt x="743" y="281"/>
                      <a:pt x="745" y="282"/>
                    </a:cubicBezTo>
                    <a:cubicBezTo>
                      <a:pt x="747" y="283"/>
                      <a:pt x="748" y="283"/>
                      <a:pt x="749" y="282"/>
                    </a:cubicBezTo>
                    <a:cubicBezTo>
                      <a:pt x="749" y="282"/>
                      <a:pt x="749" y="282"/>
                      <a:pt x="749" y="283"/>
                    </a:cubicBezTo>
                    <a:cubicBezTo>
                      <a:pt x="750" y="284"/>
                      <a:pt x="750" y="284"/>
                      <a:pt x="751" y="284"/>
                    </a:cubicBezTo>
                    <a:cubicBezTo>
                      <a:pt x="752" y="284"/>
                      <a:pt x="752" y="284"/>
                      <a:pt x="753" y="284"/>
                    </a:cubicBezTo>
                    <a:cubicBezTo>
                      <a:pt x="753" y="285"/>
                      <a:pt x="754" y="284"/>
                      <a:pt x="754" y="284"/>
                    </a:cubicBezTo>
                    <a:cubicBezTo>
                      <a:pt x="755" y="284"/>
                      <a:pt x="755" y="285"/>
                      <a:pt x="756" y="284"/>
                    </a:cubicBezTo>
                    <a:cubicBezTo>
                      <a:pt x="756" y="284"/>
                      <a:pt x="757" y="284"/>
                      <a:pt x="757" y="285"/>
                    </a:cubicBezTo>
                    <a:cubicBezTo>
                      <a:pt x="758" y="285"/>
                      <a:pt x="758" y="285"/>
                      <a:pt x="758" y="285"/>
                    </a:cubicBezTo>
                    <a:cubicBezTo>
                      <a:pt x="759" y="284"/>
                      <a:pt x="759" y="284"/>
                      <a:pt x="759" y="284"/>
                    </a:cubicBezTo>
                    <a:cubicBezTo>
                      <a:pt x="760" y="285"/>
                      <a:pt x="761" y="285"/>
                      <a:pt x="760" y="285"/>
                    </a:cubicBezTo>
                    <a:cubicBezTo>
                      <a:pt x="758" y="285"/>
                      <a:pt x="760" y="286"/>
                      <a:pt x="760" y="286"/>
                    </a:cubicBezTo>
                    <a:cubicBezTo>
                      <a:pt x="761" y="286"/>
                      <a:pt x="762" y="285"/>
                      <a:pt x="763" y="285"/>
                    </a:cubicBezTo>
                    <a:cubicBezTo>
                      <a:pt x="764" y="285"/>
                      <a:pt x="769" y="288"/>
                      <a:pt x="766" y="287"/>
                    </a:cubicBezTo>
                    <a:cubicBezTo>
                      <a:pt x="763" y="286"/>
                      <a:pt x="763" y="286"/>
                      <a:pt x="762" y="286"/>
                    </a:cubicBezTo>
                    <a:cubicBezTo>
                      <a:pt x="762" y="287"/>
                      <a:pt x="761" y="287"/>
                      <a:pt x="760" y="287"/>
                    </a:cubicBezTo>
                    <a:cubicBezTo>
                      <a:pt x="759" y="287"/>
                      <a:pt x="756" y="287"/>
                      <a:pt x="755" y="287"/>
                    </a:cubicBezTo>
                    <a:cubicBezTo>
                      <a:pt x="755" y="287"/>
                      <a:pt x="747" y="287"/>
                      <a:pt x="747" y="287"/>
                    </a:cubicBezTo>
                    <a:cubicBezTo>
                      <a:pt x="746" y="287"/>
                      <a:pt x="742" y="283"/>
                      <a:pt x="741" y="282"/>
                    </a:cubicBezTo>
                    <a:cubicBezTo>
                      <a:pt x="740" y="282"/>
                      <a:pt x="738" y="281"/>
                      <a:pt x="739" y="280"/>
                    </a:cubicBezTo>
                    <a:cubicBezTo>
                      <a:pt x="739" y="280"/>
                      <a:pt x="739" y="280"/>
                      <a:pt x="740" y="280"/>
                    </a:cubicBezTo>
                    <a:cubicBezTo>
                      <a:pt x="740" y="280"/>
                      <a:pt x="741" y="280"/>
                      <a:pt x="741" y="279"/>
                    </a:cubicBezTo>
                    <a:cubicBezTo>
                      <a:pt x="741" y="278"/>
                      <a:pt x="741" y="274"/>
                      <a:pt x="741" y="273"/>
                    </a:cubicBezTo>
                    <a:cubicBezTo>
                      <a:pt x="741" y="271"/>
                      <a:pt x="743" y="270"/>
                      <a:pt x="742" y="269"/>
                    </a:cubicBezTo>
                    <a:cubicBezTo>
                      <a:pt x="741" y="269"/>
                      <a:pt x="739" y="269"/>
                      <a:pt x="740" y="267"/>
                    </a:cubicBezTo>
                    <a:cubicBezTo>
                      <a:pt x="741" y="265"/>
                      <a:pt x="742" y="262"/>
                      <a:pt x="741" y="262"/>
                    </a:cubicBezTo>
                    <a:cubicBezTo>
                      <a:pt x="740" y="261"/>
                      <a:pt x="739" y="260"/>
                      <a:pt x="739" y="260"/>
                    </a:cubicBezTo>
                    <a:cubicBezTo>
                      <a:pt x="739" y="261"/>
                      <a:pt x="739" y="261"/>
                      <a:pt x="739" y="260"/>
                    </a:cubicBezTo>
                    <a:cubicBezTo>
                      <a:pt x="738" y="260"/>
                      <a:pt x="738" y="259"/>
                      <a:pt x="737" y="259"/>
                    </a:cubicBezTo>
                    <a:cubicBezTo>
                      <a:pt x="736" y="259"/>
                      <a:pt x="732" y="252"/>
                      <a:pt x="732" y="252"/>
                    </a:cubicBezTo>
                    <a:cubicBezTo>
                      <a:pt x="731" y="251"/>
                      <a:pt x="731" y="250"/>
                      <a:pt x="730" y="250"/>
                    </a:cubicBezTo>
                    <a:cubicBezTo>
                      <a:pt x="729" y="250"/>
                      <a:pt x="729" y="250"/>
                      <a:pt x="728" y="250"/>
                    </a:cubicBezTo>
                    <a:cubicBezTo>
                      <a:pt x="727" y="250"/>
                      <a:pt x="724" y="250"/>
                      <a:pt x="723" y="251"/>
                    </a:cubicBezTo>
                    <a:cubicBezTo>
                      <a:pt x="722" y="251"/>
                      <a:pt x="721" y="251"/>
                      <a:pt x="720" y="251"/>
                    </a:cubicBezTo>
                    <a:cubicBezTo>
                      <a:pt x="720" y="251"/>
                      <a:pt x="716" y="253"/>
                      <a:pt x="715" y="253"/>
                    </a:cubicBezTo>
                    <a:cubicBezTo>
                      <a:pt x="714" y="253"/>
                      <a:pt x="702" y="257"/>
                      <a:pt x="702" y="257"/>
                    </a:cubicBezTo>
                    <a:cubicBezTo>
                      <a:pt x="701" y="257"/>
                      <a:pt x="699" y="257"/>
                      <a:pt x="699" y="258"/>
                    </a:cubicBezTo>
                    <a:cubicBezTo>
                      <a:pt x="699" y="259"/>
                      <a:pt x="699" y="260"/>
                      <a:pt x="699" y="260"/>
                    </a:cubicBezTo>
                    <a:cubicBezTo>
                      <a:pt x="699" y="260"/>
                      <a:pt x="698" y="261"/>
                      <a:pt x="699" y="261"/>
                    </a:cubicBezTo>
                    <a:cubicBezTo>
                      <a:pt x="700" y="261"/>
                      <a:pt x="700" y="262"/>
                      <a:pt x="699" y="263"/>
                    </a:cubicBezTo>
                    <a:cubicBezTo>
                      <a:pt x="699" y="264"/>
                      <a:pt x="696" y="266"/>
                      <a:pt x="699" y="267"/>
                    </a:cubicBezTo>
                    <a:cubicBezTo>
                      <a:pt x="702" y="268"/>
                      <a:pt x="703" y="271"/>
                      <a:pt x="704" y="272"/>
                    </a:cubicBezTo>
                    <a:cubicBezTo>
                      <a:pt x="704" y="273"/>
                      <a:pt x="704" y="274"/>
                      <a:pt x="704" y="275"/>
                    </a:cubicBezTo>
                    <a:cubicBezTo>
                      <a:pt x="705" y="276"/>
                      <a:pt x="705" y="278"/>
                      <a:pt x="705" y="279"/>
                    </a:cubicBezTo>
                    <a:cubicBezTo>
                      <a:pt x="705" y="280"/>
                      <a:pt x="704" y="284"/>
                      <a:pt x="703" y="284"/>
                    </a:cubicBezTo>
                    <a:cubicBezTo>
                      <a:pt x="702" y="285"/>
                      <a:pt x="693" y="291"/>
                      <a:pt x="692" y="293"/>
                    </a:cubicBezTo>
                    <a:cubicBezTo>
                      <a:pt x="691" y="295"/>
                      <a:pt x="692" y="294"/>
                      <a:pt x="692" y="295"/>
                    </a:cubicBezTo>
                    <a:cubicBezTo>
                      <a:pt x="692" y="296"/>
                      <a:pt x="691" y="300"/>
                      <a:pt x="691" y="300"/>
                    </a:cubicBezTo>
                    <a:cubicBezTo>
                      <a:pt x="691" y="301"/>
                      <a:pt x="690" y="302"/>
                      <a:pt x="689" y="302"/>
                    </a:cubicBezTo>
                    <a:cubicBezTo>
                      <a:pt x="689" y="302"/>
                      <a:pt x="688" y="303"/>
                      <a:pt x="687" y="303"/>
                    </a:cubicBezTo>
                    <a:cubicBezTo>
                      <a:pt x="686" y="304"/>
                      <a:pt x="685" y="305"/>
                      <a:pt x="684" y="306"/>
                    </a:cubicBezTo>
                    <a:cubicBezTo>
                      <a:pt x="684" y="306"/>
                      <a:pt x="680" y="306"/>
                      <a:pt x="679" y="308"/>
                    </a:cubicBezTo>
                    <a:cubicBezTo>
                      <a:pt x="677" y="310"/>
                      <a:pt x="677" y="310"/>
                      <a:pt x="676" y="310"/>
                    </a:cubicBezTo>
                    <a:cubicBezTo>
                      <a:pt x="676" y="310"/>
                      <a:pt x="676" y="309"/>
                      <a:pt x="675" y="310"/>
                    </a:cubicBezTo>
                    <a:cubicBezTo>
                      <a:pt x="674" y="311"/>
                      <a:pt x="674" y="310"/>
                      <a:pt x="673" y="310"/>
                    </a:cubicBezTo>
                    <a:cubicBezTo>
                      <a:pt x="673" y="310"/>
                      <a:pt x="669" y="312"/>
                      <a:pt x="669" y="313"/>
                    </a:cubicBezTo>
                    <a:cubicBezTo>
                      <a:pt x="668" y="313"/>
                      <a:pt x="668" y="313"/>
                      <a:pt x="668" y="313"/>
                    </a:cubicBezTo>
                    <a:cubicBezTo>
                      <a:pt x="669" y="314"/>
                      <a:pt x="668" y="314"/>
                      <a:pt x="668" y="315"/>
                    </a:cubicBezTo>
                    <a:cubicBezTo>
                      <a:pt x="668" y="315"/>
                      <a:pt x="668" y="317"/>
                      <a:pt x="668" y="317"/>
                    </a:cubicBezTo>
                    <a:cubicBezTo>
                      <a:pt x="668" y="318"/>
                      <a:pt x="668" y="318"/>
                      <a:pt x="667" y="319"/>
                    </a:cubicBezTo>
                    <a:cubicBezTo>
                      <a:pt x="666" y="319"/>
                      <a:pt x="664" y="320"/>
                      <a:pt x="664" y="320"/>
                    </a:cubicBezTo>
                    <a:cubicBezTo>
                      <a:pt x="664" y="320"/>
                      <a:pt x="663" y="320"/>
                      <a:pt x="662" y="320"/>
                    </a:cubicBezTo>
                    <a:cubicBezTo>
                      <a:pt x="662" y="320"/>
                      <a:pt x="662" y="319"/>
                      <a:pt x="661" y="320"/>
                    </a:cubicBezTo>
                    <a:cubicBezTo>
                      <a:pt x="661" y="320"/>
                      <a:pt x="660" y="320"/>
                      <a:pt x="660" y="319"/>
                    </a:cubicBezTo>
                    <a:cubicBezTo>
                      <a:pt x="660" y="318"/>
                      <a:pt x="658" y="318"/>
                      <a:pt x="657" y="318"/>
                    </a:cubicBezTo>
                    <a:cubicBezTo>
                      <a:pt x="657" y="318"/>
                      <a:pt x="653" y="316"/>
                      <a:pt x="651" y="317"/>
                    </a:cubicBezTo>
                    <a:cubicBezTo>
                      <a:pt x="650" y="317"/>
                      <a:pt x="648" y="316"/>
                      <a:pt x="644" y="317"/>
                    </a:cubicBezTo>
                    <a:cubicBezTo>
                      <a:pt x="640" y="318"/>
                      <a:pt x="637" y="317"/>
                      <a:pt x="636" y="317"/>
                    </a:cubicBezTo>
                    <a:cubicBezTo>
                      <a:pt x="635" y="317"/>
                      <a:pt x="634" y="316"/>
                      <a:pt x="633" y="316"/>
                    </a:cubicBezTo>
                    <a:cubicBezTo>
                      <a:pt x="632" y="316"/>
                      <a:pt x="631" y="313"/>
                      <a:pt x="626" y="313"/>
                    </a:cubicBezTo>
                    <a:cubicBezTo>
                      <a:pt x="626" y="313"/>
                      <a:pt x="623" y="313"/>
                      <a:pt x="621" y="311"/>
                    </a:cubicBezTo>
                    <a:cubicBezTo>
                      <a:pt x="619" y="310"/>
                      <a:pt x="620" y="309"/>
                      <a:pt x="619" y="308"/>
                    </a:cubicBezTo>
                    <a:cubicBezTo>
                      <a:pt x="618" y="307"/>
                      <a:pt x="617" y="306"/>
                      <a:pt x="619" y="306"/>
                    </a:cubicBezTo>
                    <a:cubicBezTo>
                      <a:pt x="622" y="306"/>
                      <a:pt x="629" y="305"/>
                      <a:pt x="631" y="305"/>
                    </a:cubicBezTo>
                    <a:cubicBezTo>
                      <a:pt x="632" y="304"/>
                      <a:pt x="632" y="305"/>
                      <a:pt x="633" y="305"/>
                    </a:cubicBezTo>
                    <a:cubicBezTo>
                      <a:pt x="633" y="306"/>
                      <a:pt x="637" y="309"/>
                      <a:pt x="638" y="309"/>
                    </a:cubicBezTo>
                    <a:cubicBezTo>
                      <a:pt x="640" y="309"/>
                      <a:pt x="641" y="309"/>
                      <a:pt x="641" y="309"/>
                    </a:cubicBezTo>
                    <a:cubicBezTo>
                      <a:pt x="641" y="308"/>
                      <a:pt x="640" y="308"/>
                      <a:pt x="641" y="308"/>
                    </a:cubicBezTo>
                    <a:cubicBezTo>
                      <a:pt x="642" y="307"/>
                      <a:pt x="642" y="307"/>
                      <a:pt x="643" y="307"/>
                    </a:cubicBezTo>
                    <a:cubicBezTo>
                      <a:pt x="644" y="307"/>
                      <a:pt x="658" y="304"/>
                      <a:pt x="658" y="304"/>
                    </a:cubicBezTo>
                    <a:cubicBezTo>
                      <a:pt x="658" y="304"/>
                      <a:pt x="659" y="303"/>
                      <a:pt x="660" y="303"/>
                    </a:cubicBezTo>
                    <a:cubicBezTo>
                      <a:pt x="660" y="302"/>
                      <a:pt x="661" y="301"/>
                      <a:pt x="662" y="301"/>
                    </a:cubicBezTo>
                    <a:cubicBezTo>
                      <a:pt x="662" y="300"/>
                      <a:pt x="665" y="298"/>
                      <a:pt x="666" y="298"/>
                    </a:cubicBezTo>
                    <a:cubicBezTo>
                      <a:pt x="666" y="297"/>
                      <a:pt x="667" y="297"/>
                      <a:pt x="666" y="296"/>
                    </a:cubicBezTo>
                    <a:cubicBezTo>
                      <a:pt x="666" y="296"/>
                      <a:pt x="666" y="295"/>
                      <a:pt x="667" y="294"/>
                    </a:cubicBezTo>
                    <a:cubicBezTo>
                      <a:pt x="667" y="294"/>
                      <a:pt x="669" y="293"/>
                      <a:pt x="669" y="292"/>
                    </a:cubicBezTo>
                    <a:cubicBezTo>
                      <a:pt x="669" y="291"/>
                      <a:pt x="670" y="290"/>
                      <a:pt x="670" y="290"/>
                    </a:cubicBezTo>
                    <a:cubicBezTo>
                      <a:pt x="671" y="290"/>
                      <a:pt x="679" y="284"/>
                      <a:pt x="679" y="284"/>
                    </a:cubicBezTo>
                    <a:cubicBezTo>
                      <a:pt x="679" y="284"/>
                      <a:pt x="681" y="283"/>
                      <a:pt x="680" y="282"/>
                    </a:cubicBezTo>
                    <a:cubicBezTo>
                      <a:pt x="679" y="281"/>
                      <a:pt x="678" y="281"/>
                      <a:pt x="680" y="280"/>
                    </a:cubicBezTo>
                    <a:cubicBezTo>
                      <a:pt x="681" y="280"/>
                      <a:pt x="681" y="279"/>
                      <a:pt x="681" y="278"/>
                    </a:cubicBezTo>
                    <a:cubicBezTo>
                      <a:pt x="681" y="277"/>
                      <a:pt x="680" y="275"/>
                      <a:pt x="680" y="274"/>
                    </a:cubicBezTo>
                    <a:cubicBezTo>
                      <a:pt x="679" y="274"/>
                      <a:pt x="678" y="273"/>
                      <a:pt x="680" y="272"/>
                    </a:cubicBezTo>
                    <a:cubicBezTo>
                      <a:pt x="681" y="271"/>
                      <a:pt x="687" y="265"/>
                      <a:pt x="687" y="265"/>
                    </a:cubicBezTo>
                    <a:cubicBezTo>
                      <a:pt x="687" y="265"/>
                      <a:pt x="689" y="263"/>
                      <a:pt x="686" y="261"/>
                    </a:cubicBezTo>
                    <a:cubicBezTo>
                      <a:pt x="682" y="259"/>
                      <a:pt x="683" y="259"/>
                      <a:pt x="682" y="258"/>
                    </a:cubicBezTo>
                    <a:cubicBezTo>
                      <a:pt x="681" y="258"/>
                      <a:pt x="679" y="256"/>
                      <a:pt x="678" y="256"/>
                    </a:cubicBezTo>
                    <a:cubicBezTo>
                      <a:pt x="676" y="255"/>
                      <a:pt x="671" y="252"/>
                      <a:pt x="671" y="249"/>
                    </a:cubicBezTo>
                    <a:cubicBezTo>
                      <a:pt x="671" y="246"/>
                      <a:pt x="672" y="246"/>
                      <a:pt x="672" y="244"/>
                    </a:cubicBezTo>
                    <a:cubicBezTo>
                      <a:pt x="673" y="243"/>
                      <a:pt x="673" y="242"/>
                      <a:pt x="672" y="241"/>
                    </a:cubicBezTo>
                    <a:cubicBezTo>
                      <a:pt x="672" y="240"/>
                      <a:pt x="672" y="239"/>
                      <a:pt x="672" y="239"/>
                    </a:cubicBezTo>
                    <a:cubicBezTo>
                      <a:pt x="672" y="239"/>
                      <a:pt x="672" y="237"/>
                      <a:pt x="672" y="235"/>
                    </a:cubicBezTo>
                    <a:cubicBezTo>
                      <a:pt x="671" y="234"/>
                      <a:pt x="671" y="234"/>
                      <a:pt x="672" y="233"/>
                    </a:cubicBezTo>
                    <a:cubicBezTo>
                      <a:pt x="672" y="232"/>
                      <a:pt x="674" y="228"/>
                      <a:pt x="673" y="226"/>
                    </a:cubicBezTo>
                    <a:cubicBezTo>
                      <a:pt x="672" y="225"/>
                      <a:pt x="670" y="225"/>
                      <a:pt x="671" y="223"/>
                    </a:cubicBezTo>
                    <a:cubicBezTo>
                      <a:pt x="672" y="221"/>
                      <a:pt x="673" y="219"/>
                      <a:pt x="672" y="218"/>
                    </a:cubicBezTo>
                    <a:cubicBezTo>
                      <a:pt x="670" y="217"/>
                      <a:pt x="669" y="216"/>
                      <a:pt x="671" y="214"/>
                    </a:cubicBezTo>
                    <a:cubicBezTo>
                      <a:pt x="673" y="213"/>
                      <a:pt x="675" y="213"/>
                      <a:pt x="674" y="212"/>
                    </a:cubicBezTo>
                    <a:cubicBezTo>
                      <a:pt x="674" y="211"/>
                      <a:pt x="674" y="210"/>
                      <a:pt x="675" y="210"/>
                    </a:cubicBezTo>
                    <a:cubicBezTo>
                      <a:pt x="675" y="209"/>
                      <a:pt x="674" y="209"/>
                      <a:pt x="674" y="209"/>
                    </a:cubicBezTo>
                    <a:cubicBezTo>
                      <a:pt x="674" y="208"/>
                      <a:pt x="674" y="207"/>
                      <a:pt x="674" y="207"/>
                    </a:cubicBezTo>
                    <a:cubicBezTo>
                      <a:pt x="674" y="207"/>
                      <a:pt x="675" y="203"/>
                      <a:pt x="675" y="202"/>
                    </a:cubicBezTo>
                    <a:cubicBezTo>
                      <a:pt x="675" y="201"/>
                      <a:pt x="676" y="200"/>
                      <a:pt x="675" y="199"/>
                    </a:cubicBezTo>
                    <a:cubicBezTo>
                      <a:pt x="674" y="198"/>
                      <a:pt x="674" y="197"/>
                      <a:pt x="673" y="197"/>
                    </a:cubicBezTo>
                    <a:cubicBezTo>
                      <a:pt x="672" y="196"/>
                      <a:pt x="672" y="196"/>
                      <a:pt x="673" y="195"/>
                    </a:cubicBezTo>
                    <a:cubicBezTo>
                      <a:pt x="673" y="194"/>
                      <a:pt x="673" y="193"/>
                      <a:pt x="672" y="193"/>
                    </a:cubicBezTo>
                    <a:cubicBezTo>
                      <a:pt x="671" y="192"/>
                      <a:pt x="667" y="191"/>
                      <a:pt x="666" y="190"/>
                    </a:cubicBezTo>
                    <a:cubicBezTo>
                      <a:pt x="665" y="189"/>
                      <a:pt x="662" y="187"/>
                      <a:pt x="661" y="186"/>
                    </a:cubicBezTo>
                    <a:cubicBezTo>
                      <a:pt x="661" y="184"/>
                      <a:pt x="660" y="183"/>
                      <a:pt x="661" y="182"/>
                    </a:cubicBezTo>
                    <a:cubicBezTo>
                      <a:pt x="662" y="181"/>
                      <a:pt x="662" y="181"/>
                      <a:pt x="663" y="181"/>
                    </a:cubicBezTo>
                    <a:cubicBezTo>
                      <a:pt x="664" y="181"/>
                      <a:pt x="665" y="180"/>
                      <a:pt x="666" y="180"/>
                    </a:cubicBezTo>
                    <a:cubicBezTo>
                      <a:pt x="666" y="179"/>
                      <a:pt x="667" y="177"/>
                      <a:pt x="668" y="176"/>
                    </a:cubicBezTo>
                    <a:cubicBezTo>
                      <a:pt x="668" y="175"/>
                      <a:pt x="668" y="173"/>
                      <a:pt x="669" y="173"/>
                    </a:cubicBezTo>
                    <a:cubicBezTo>
                      <a:pt x="669" y="172"/>
                      <a:pt x="670" y="172"/>
                      <a:pt x="670" y="171"/>
                    </a:cubicBezTo>
                    <a:cubicBezTo>
                      <a:pt x="670" y="171"/>
                      <a:pt x="672" y="167"/>
                      <a:pt x="673" y="165"/>
                    </a:cubicBezTo>
                    <a:cubicBezTo>
                      <a:pt x="674" y="164"/>
                      <a:pt x="676" y="162"/>
                      <a:pt x="676" y="160"/>
                    </a:cubicBezTo>
                    <a:cubicBezTo>
                      <a:pt x="675" y="159"/>
                      <a:pt x="675" y="158"/>
                      <a:pt x="675" y="158"/>
                    </a:cubicBezTo>
                    <a:cubicBezTo>
                      <a:pt x="675" y="157"/>
                      <a:pt x="675" y="153"/>
                      <a:pt x="675" y="152"/>
                    </a:cubicBezTo>
                    <a:cubicBezTo>
                      <a:pt x="675" y="151"/>
                      <a:pt x="675" y="149"/>
                      <a:pt x="674" y="149"/>
                    </a:cubicBezTo>
                    <a:cubicBezTo>
                      <a:pt x="673" y="149"/>
                      <a:pt x="671" y="148"/>
                      <a:pt x="670" y="148"/>
                    </a:cubicBezTo>
                    <a:cubicBezTo>
                      <a:pt x="670" y="148"/>
                      <a:pt x="667" y="147"/>
                      <a:pt x="667" y="147"/>
                    </a:cubicBezTo>
                    <a:cubicBezTo>
                      <a:pt x="667" y="147"/>
                      <a:pt x="665" y="146"/>
                      <a:pt x="664" y="146"/>
                    </a:cubicBezTo>
                    <a:cubicBezTo>
                      <a:pt x="664" y="147"/>
                      <a:pt x="662" y="147"/>
                      <a:pt x="662" y="147"/>
                    </a:cubicBezTo>
                    <a:cubicBezTo>
                      <a:pt x="661" y="147"/>
                      <a:pt x="661" y="147"/>
                      <a:pt x="662" y="146"/>
                    </a:cubicBezTo>
                    <a:cubicBezTo>
                      <a:pt x="663" y="146"/>
                      <a:pt x="663" y="146"/>
                      <a:pt x="662" y="146"/>
                    </a:cubicBezTo>
                    <a:cubicBezTo>
                      <a:pt x="661" y="145"/>
                      <a:pt x="659" y="145"/>
                      <a:pt x="658" y="145"/>
                    </a:cubicBezTo>
                    <a:cubicBezTo>
                      <a:pt x="657" y="144"/>
                      <a:pt x="655" y="144"/>
                      <a:pt x="654" y="144"/>
                    </a:cubicBezTo>
                    <a:cubicBezTo>
                      <a:pt x="653" y="144"/>
                      <a:pt x="652" y="145"/>
                      <a:pt x="651" y="144"/>
                    </a:cubicBezTo>
                    <a:cubicBezTo>
                      <a:pt x="651" y="144"/>
                      <a:pt x="650" y="144"/>
                      <a:pt x="650" y="144"/>
                    </a:cubicBezTo>
                    <a:cubicBezTo>
                      <a:pt x="649" y="144"/>
                      <a:pt x="647" y="144"/>
                      <a:pt x="646" y="144"/>
                    </a:cubicBezTo>
                    <a:cubicBezTo>
                      <a:pt x="645" y="145"/>
                      <a:pt x="642" y="145"/>
                      <a:pt x="641" y="144"/>
                    </a:cubicBezTo>
                    <a:cubicBezTo>
                      <a:pt x="640" y="144"/>
                      <a:pt x="636" y="144"/>
                      <a:pt x="635" y="144"/>
                    </a:cubicBezTo>
                    <a:cubicBezTo>
                      <a:pt x="634" y="145"/>
                      <a:pt x="633" y="144"/>
                      <a:pt x="633" y="144"/>
                    </a:cubicBezTo>
                    <a:cubicBezTo>
                      <a:pt x="632" y="144"/>
                      <a:pt x="631" y="145"/>
                      <a:pt x="630" y="145"/>
                    </a:cubicBezTo>
                    <a:cubicBezTo>
                      <a:pt x="629" y="145"/>
                      <a:pt x="625" y="145"/>
                      <a:pt x="628" y="144"/>
                    </a:cubicBezTo>
                    <a:cubicBezTo>
                      <a:pt x="631" y="143"/>
                      <a:pt x="630" y="142"/>
                      <a:pt x="629" y="142"/>
                    </a:cubicBezTo>
                    <a:cubicBezTo>
                      <a:pt x="628" y="142"/>
                      <a:pt x="626" y="142"/>
                      <a:pt x="626" y="142"/>
                    </a:cubicBezTo>
                    <a:cubicBezTo>
                      <a:pt x="625" y="142"/>
                      <a:pt x="623" y="142"/>
                      <a:pt x="623" y="144"/>
                    </a:cubicBezTo>
                    <a:cubicBezTo>
                      <a:pt x="623" y="145"/>
                      <a:pt x="623" y="146"/>
                      <a:pt x="622" y="146"/>
                    </a:cubicBezTo>
                    <a:cubicBezTo>
                      <a:pt x="622" y="146"/>
                      <a:pt x="622" y="148"/>
                      <a:pt x="621" y="148"/>
                    </a:cubicBezTo>
                    <a:cubicBezTo>
                      <a:pt x="621" y="148"/>
                      <a:pt x="619" y="149"/>
                      <a:pt x="619" y="149"/>
                    </a:cubicBezTo>
                    <a:cubicBezTo>
                      <a:pt x="619" y="150"/>
                      <a:pt x="620" y="151"/>
                      <a:pt x="619" y="151"/>
                    </a:cubicBezTo>
                    <a:cubicBezTo>
                      <a:pt x="618" y="151"/>
                      <a:pt x="618" y="152"/>
                      <a:pt x="618" y="153"/>
                    </a:cubicBezTo>
                    <a:cubicBezTo>
                      <a:pt x="617" y="153"/>
                      <a:pt x="618" y="155"/>
                      <a:pt x="617" y="156"/>
                    </a:cubicBezTo>
                    <a:cubicBezTo>
                      <a:pt x="617" y="156"/>
                      <a:pt x="616" y="157"/>
                      <a:pt x="616" y="158"/>
                    </a:cubicBezTo>
                    <a:cubicBezTo>
                      <a:pt x="616" y="158"/>
                      <a:pt x="616" y="160"/>
                      <a:pt x="616" y="161"/>
                    </a:cubicBezTo>
                    <a:cubicBezTo>
                      <a:pt x="615" y="161"/>
                      <a:pt x="614" y="163"/>
                      <a:pt x="614" y="164"/>
                    </a:cubicBezTo>
                    <a:cubicBezTo>
                      <a:pt x="614" y="165"/>
                      <a:pt x="614" y="166"/>
                      <a:pt x="613" y="167"/>
                    </a:cubicBezTo>
                    <a:cubicBezTo>
                      <a:pt x="613" y="168"/>
                      <a:pt x="613" y="169"/>
                      <a:pt x="613" y="169"/>
                    </a:cubicBezTo>
                    <a:cubicBezTo>
                      <a:pt x="612" y="170"/>
                      <a:pt x="612" y="170"/>
                      <a:pt x="612" y="171"/>
                    </a:cubicBezTo>
                    <a:cubicBezTo>
                      <a:pt x="612" y="171"/>
                      <a:pt x="612" y="172"/>
                      <a:pt x="611" y="172"/>
                    </a:cubicBezTo>
                    <a:cubicBezTo>
                      <a:pt x="611" y="173"/>
                      <a:pt x="611" y="174"/>
                      <a:pt x="611" y="175"/>
                    </a:cubicBezTo>
                    <a:cubicBezTo>
                      <a:pt x="610" y="175"/>
                      <a:pt x="609" y="176"/>
                      <a:pt x="609" y="177"/>
                    </a:cubicBezTo>
                    <a:cubicBezTo>
                      <a:pt x="609" y="178"/>
                      <a:pt x="609" y="178"/>
                      <a:pt x="608" y="178"/>
                    </a:cubicBezTo>
                    <a:cubicBezTo>
                      <a:pt x="607" y="178"/>
                      <a:pt x="607" y="179"/>
                      <a:pt x="606" y="179"/>
                    </a:cubicBezTo>
                    <a:cubicBezTo>
                      <a:pt x="606" y="180"/>
                      <a:pt x="603" y="182"/>
                      <a:pt x="603" y="183"/>
                    </a:cubicBezTo>
                    <a:cubicBezTo>
                      <a:pt x="602" y="183"/>
                      <a:pt x="601" y="183"/>
                      <a:pt x="600" y="184"/>
                    </a:cubicBezTo>
                    <a:cubicBezTo>
                      <a:pt x="600" y="185"/>
                      <a:pt x="599" y="184"/>
                      <a:pt x="599" y="185"/>
                    </a:cubicBezTo>
                    <a:cubicBezTo>
                      <a:pt x="598" y="185"/>
                      <a:pt x="597" y="185"/>
                      <a:pt x="597" y="185"/>
                    </a:cubicBezTo>
                    <a:cubicBezTo>
                      <a:pt x="597" y="186"/>
                      <a:pt x="597" y="186"/>
                      <a:pt x="597" y="186"/>
                    </a:cubicBezTo>
                    <a:cubicBezTo>
                      <a:pt x="596" y="186"/>
                      <a:pt x="596" y="186"/>
                      <a:pt x="595" y="187"/>
                    </a:cubicBezTo>
                    <a:cubicBezTo>
                      <a:pt x="594" y="187"/>
                      <a:pt x="593" y="188"/>
                      <a:pt x="592" y="188"/>
                    </a:cubicBezTo>
                    <a:cubicBezTo>
                      <a:pt x="592" y="188"/>
                      <a:pt x="590" y="188"/>
                      <a:pt x="589" y="189"/>
                    </a:cubicBezTo>
                    <a:cubicBezTo>
                      <a:pt x="589" y="189"/>
                      <a:pt x="587" y="189"/>
                      <a:pt x="587" y="190"/>
                    </a:cubicBezTo>
                    <a:cubicBezTo>
                      <a:pt x="586" y="191"/>
                      <a:pt x="586" y="193"/>
                      <a:pt x="585" y="193"/>
                    </a:cubicBezTo>
                    <a:cubicBezTo>
                      <a:pt x="584" y="194"/>
                      <a:pt x="584" y="195"/>
                      <a:pt x="584" y="196"/>
                    </a:cubicBezTo>
                    <a:cubicBezTo>
                      <a:pt x="583" y="196"/>
                      <a:pt x="583" y="197"/>
                      <a:pt x="584" y="197"/>
                    </a:cubicBezTo>
                    <a:cubicBezTo>
                      <a:pt x="585" y="197"/>
                      <a:pt x="585" y="196"/>
                      <a:pt x="585" y="196"/>
                    </a:cubicBezTo>
                    <a:cubicBezTo>
                      <a:pt x="585" y="195"/>
                      <a:pt x="586" y="195"/>
                      <a:pt x="586" y="195"/>
                    </a:cubicBezTo>
                    <a:cubicBezTo>
                      <a:pt x="587" y="195"/>
                      <a:pt x="587" y="196"/>
                      <a:pt x="586" y="197"/>
                    </a:cubicBezTo>
                    <a:cubicBezTo>
                      <a:pt x="586" y="197"/>
                      <a:pt x="585" y="199"/>
                      <a:pt x="584" y="199"/>
                    </a:cubicBezTo>
                    <a:cubicBezTo>
                      <a:pt x="584" y="200"/>
                      <a:pt x="582" y="200"/>
                      <a:pt x="583" y="201"/>
                    </a:cubicBezTo>
                    <a:cubicBezTo>
                      <a:pt x="584" y="201"/>
                      <a:pt x="584" y="202"/>
                      <a:pt x="584" y="203"/>
                    </a:cubicBezTo>
                    <a:cubicBezTo>
                      <a:pt x="584" y="203"/>
                      <a:pt x="584" y="203"/>
                      <a:pt x="585" y="203"/>
                    </a:cubicBezTo>
                    <a:cubicBezTo>
                      <a:pt x="586" y="202"/>
                      <a:pt x="587" y="203"/>
                      <a:pt x="588" y="202"/>
                    </a:cubicBezTo>
                    <a:cubicBezTo>
                      <a:pt x="588" y="202"/>
                      <a:pt x="589" y="202"/>
                      <a:pt x="590" y="202"/>
                    </a:cubicBezTo>
                    <a:cubicBezTo>
                      <a:pt x="590" y="202"/>
                      <a:pt x="591" y="201"/>
                      <a:pt x="592" y="202"/>
                    </a:cubicBezTo>
                    <a:cubicBezTo>
                      <a:pt x="592" y="202"/>
                      <a:pt x="595" y="203"/>
                      <a:pt x="594" y="205"/>
                    </a:cubicBezTo>
                    <a:cubicBezTo>
                      <a:pt x="592" y="208"/>
                      <a:pt x="592" y="208"/>
                      <a:pt x="593" y="209"/>
                    </a:cubicBezTo>
                    <a:cubicBezTo>
                      <a:pt x="593" y="211"/>
                      <a:pt x="593" y="212"/>
                      <a:pt x="593" y="212"/>
                    </a:cubicBezTo>
                    <a:cubicBezTo>
                      <a:pt x="592" y="212"/>
                      <a:pt x="593" y="213"/>
                      <a:pt x="592" y="213"/>
                    </a:cubicBezTo>
                    <a:cubicBezTo>
                      <a:pt x="591" y="214"/>
                      <a:pt x="591" y="216"/>
                      <a:pt x="591" y="216"/>
                    </a:cubicBezTo>
                    <a:cubicBezTo>
                      <a:pt x="591" y="217"/>
                      <a:pt x="590" y="218"/>
                      <a:pt x="591" y="219"/>
                    </a:cubicBezTo>
                    <a:cubicBezTo>
                      <a:pt x="592" y="219"/>
                      <a:pt x="594" y="221"/>
                      <a:pt x="593" y="222"/>
                    </a:cubicBezTo>
                    <a:cubicBezTo>
                      <a:pt x="593" y="222"/>
                      <a:pt x="591" y="225"/>
                      <a:pt x="590" y="224"/>
                    </a:cubicBezTo>
                    <a:cubicBezTo>
                      <a:pt x="589" y="222"/>
                      <a:pt x="588" y="221"/>
                      <a:pt x="587" y="223"/>
                    </a:cubicBezTo>
                    <a:cubicBezTo>
                      <a:pt x="587" y="224"/>
                      <a:pt x="586" y="225"/>
                      <a:pt x="586" y="227"/>
                    </a:cubicBezTo>
                    <a:cubicBezTo>
                      <a:pt x="586" y="229"/>
                      <a:pt x="585" y="231"/>
                      <a:pt x="585" y="232"/>
                    </a:cubicBezTo>
                    <a:cubicBezTo>
                      <a:pt x="585" y="233"/>
                      <a:pt x="586" y="237"/>
                      <a:pt x="586" y="235"/>
                    </a:cubicBezTo>
                    <a:cubicBezTo>
                      <a:pt x="587" y="234"/>
                      <a:pt x="586" y="234"/>
                      <a:pt x="587" y="234"/>
                    </a:cubicBezTo>
                    <a:cubicBezTo>
                      <a:pt x="588" y="234"/>
                      <a:pt x="588" y="234"/>
                      <a:pt x="589" y="232"/>
                    </a:cubicBezTo>
                    <a:cubicBezTo>
                      <a:pt x="589" y="231"/>
                      <a:pt x="590" y="232"/>
                      <a:pt x="591" y="232"/>
                    </a:cubicBezTo>
                    <a:cubicBezTo>
                      <a:pt x="592" y="233"/>
                      <a:pt x="594" y="234"/>
                      <a:pt x="595" y="234"/>
                    </a:cubicBezTo>
                    <a:cubicBezTo>
                      <a:pt x="596" y="234"/>
                      <a:pt x="597" y="234"/>
                      <a:pt x="597" y="234"/>
                    </a:cubicBezTo>
                    <a:cubicBezTo>
                      <a:pt x="598" y="234"/>
                      <a:pt x="599" y="235"/>
                      <a:pt x="599" y="236"/>
                    </a:cubicBezTo>
                    <a:cubicBezTo>
                      <a:pt x="600" y="236"/>
                      <a:pt x="602" y="237"/>
                      <a:pt x="602" y="237"/>
                    </a:cubicBezTo>
                    <a:cubicBezTo>
                      <a:pt x="602" y="237"/>
                      <a:pt x="603" y="238"/>
                      <a:pt x="604" y="237"/>
                    </a:cubicBezTo>
                    <a:cubicBezTo>
                      <a:pt x="604" y="236"/>
                      <a:pt x="605" y="235"/>
                      <a:pt x="605" y="237"/>
                    </a:cubicBezTo>
                    <a:cubicBezTo>
                      <a:pt x="605" y="239"/>
                      <a:pt x="604" y="239"/>
                      <a:pt x="605" y="239"/>
                    </a:cubicBezTo>
                    <a:cubicBezTo>
                      <a:pt x="605" y="240"/>
                      <a:pt x="605" y="241"/>
                      <a:pt x="604" y="241"/>
                    </a:cubicBezTo>
                    <a:cubicBezTo>
                      <a:pt x="604" y="242"/>
                      <a:pt x="604" y="242"/>
                      <a:pt x="604" y="243"/>
                    </a:cubicBezTo>
                    <a:cubicBezTo>
                      <a:pt x="605" y="243"/>
                      <a:pt x="607" y="247"/>
                      <a:pt x="608" y="247"/>
                    </a:cubicBezTo>
                    <a:cubicBezTo>
                      <a:pt x="608" y="247"/>
                      <a:pt x="610" y="248"/>
                      <a:pt x="610" y="249"/>
                    </a:cubicBezTo>
                    <a:cubicBezTo>
                      <a:pt x="610" y="250"/>
                      <a:pt x="611" y="251"/>
                      <a:pt x="613" y="252"/>
                    </a:cubicBezTo>
                    <a:cubicBezTo>
                      <a:pt x="615" y="252"/>
                      <a:pt x="616" y="252"/>
                      <a:pt x="616" y="252"/>
                    </a:cubicBezTo>
                    <a:cubicBezTo>
                      <a:pt x="617" y="252"/>
                      <a:pt x="618" y="251"/>
                      <a:pt x="618" y="251"/>
                    </a:cubicBezTo>
                    <a:cubicBezTo>
                      <a:pt x="619" y="252"/>
                      <a:pt x="622" y="251"/>
                      <a:pt x="621" y="252"/>
                    </a:cubicBezTo>
                    <a:cubicBezTo>
                      <a:pt x="619" y="253"/>
                      <a:pt x="617" y="253"/>
                      <a:pt x="618" y="253"/>
                    </a:cubicBezTo>
                    <a:cubicBezTo>
                      <a:pt x="619" y="253"/>
                      <a:pt x="620" y="254"/>
                      <a:pt x="619" y="255"/>
                    </a:cubicBezTo>
                    <a:cubicBezTo>
                      <a:pt x="618" y="256"/>
                      <a:pt x="618" y="256"/>
                      <a:pt x="618" y="257"/>
                    </a:cubicBezTo>
                    <a:cubicBezTo>
                      <a:pt x="618" y="258"/>
                      <a:pt x="615" y="263"/>
                      <a:pt x="614" y="264"/>
                    </a:cubicBezTo>
                    <a:cubicBezTo>
                      <a:pt x="613" y="264"/>
                      <a:pt x="613" y="266"/>
                      <a:pt x="613" y="266"/>
                    </a:cubicBezTo>
                    <a:cubicBezTo>
                      <a:pt x="613" y="267"/>
                      <a:pt x="613" y="268"/>
                      <a:pt x="612" y="268"/>
                    </a:cubicBezTo>
                    <a:cubicBezTo>
                      <a:pt x="611" y="268"/>
                      <a:pt x="611" y="268"/>
                      <a:pt x="611" y="269"/>
                    </a:cubicBezTo>
                    <a:cubicBezTo>
                      <a:pt x="611" y="269"/>
                      <a:pt x="609" y="270"/>
                      <a:pt x="609" y="270"/>
                    </a:cubicBezTo>
                    <a:cubicBezTo>
                      <a:pt x="608" y="269"/>
                      <a:pt x="591" y="255"/>
                      <a:pt x="591" y="255"/>
                    </a:cubicBezTo>
                    <a:cubicBezTo>
                      <a:pt x="591" y="255"/>
                      <a:pt x="590" y="253"/>
                      <a:pt x="588" y="253"/>
                    </a:cubicBezTo>
                    <a:cubicBezTo>
                      <a:pt x="586" y="253"/>
                      <a:pt x="585" y="253"/>
                      <a:pt x="584" y="253"/>
                    </a:cubicBezTo>
                    <a:cubicBezTo>
                      <a:pt x="584" y="253"/>
                      <a:pt x="573" y="249"/>
                      <a:pt x="572" y="248"/>
                    </a:cubicBezTo>
                    <a:cubicBezTo>
                      <a:pt x="571" y="247"/>
                      <a:pt x="572" y="247"/>
                      <a:pt x="571" y="246"/>
                    </a:cubicBezTo>
                    <a:cubicBezTo>
                      <a:pt x="569" y="246"/>
                      <a:pt x="560" y="243"/>
                      <a:pt x="560" y="243"/>
                    </a:cubicBezTo>
                    <a:cubicBezTo>
                      <a:pt x="560" y="243"/>
                      <a:pt x="560" y="242"/>
                      <a:pt x="559" y="243"/>
                    </a:cubicBezTo>
                    <a:cubicBezTo>
                      <a:pt x="558" y="244"/>
                      <a:pt x="557" y="246"/>
                      <a:pt x="557" y="246"/>
                    </a:cubicBezTo>
                    <a:cubicBezTo>
                      <a:pt x="557" y="246"/>
                      <a:pt x="556" y="245"/>
                      <a:pt x="556" y="245"/>
                    </a:cubicBezTo>
                    <a:cubicBezTo>
                      <a:pt x="556" y="244"/>
                      <a:pt x="556" y="242"/>
                      <a:pt x="557" y="242"/>
                    </a:cubicBezTo>
                    <a:cubicBezTo>
                      <a:pt x="558" y="243"/>
                      <a:pt x="559" y="242"/>
                      <a:pt x="559" y="242"/>
                    </a:cubicBezTo>
                    <a:cubicBezTo>
                      <a:pt x="558" y="241"/>
                      <a:pt x="555" y="240"/>
                      <a:pt x="554" y="239"/>
                    </a:cubicBezTo>
                    <a:cubicBezTo>
                      <a:pt x="553" y="239"/>
                      <a:pt x="546" y="235"/>
                      <a:pt x="536" y="233"/>
                    </a:cubicBezTo>
                    <a:cubicBezTo>
                      <a:pt x="526" y="231"/>
                      <a:pt x="508" y="229"/>
                      <a:pt x="508" y="229"/>
                    </a:cubicBezTo>
                    <a:cubicBezTo>
                      <a:pt x="508" y="229"/>
                      <a:pt x="504" y="229"/>
                      <a:pt x="503" y="228"/>
                    </a:cubicBezTo>
                    <a:cubicBezTo>
                      <a:pt x="503" y="228"/>
                      <a:pt x="501" y="227"/>
                      <a:pt x="500" y="228"/>
                    </a:cubicBezTo>
                    <a:cubicBezTo>
                      <a:pt x="499" y="229"/>
                      <a:pt x="493" y="232"/>
                      <a:pt x="492" y="232"/>
                    </a:cubicBezTo>
                    <a:cubicBezTo>
                      <a:pt x="491" y="233"/>
                      <a:pt x="487" y="232"/>
                      <a:pt x="488" y="234"/>
                    </a:cubicBezTo>
                    <a:cubicBezTo>
                      <a:pt x="488" y="235"/>
                      <a:pt x="490" y="238"/>
                      <a:pt x="491" y="239"/>
                    </a:cubicBezTo>
                    <a:cubicBezTo>
                      <a:pt x="492" y="241"/>
                      <a:pt x="494" y="244"/>
                      <a:pt x="494" y="245"/>
                    </a:cubicBezTo>
                    <a:cubicBezTo>
                      <a:pt x="494" y="246"/>
                      <a:pt x="495" y="248"/>
                      <a:pt x="496" y="247"/>
                    </a:cubicBezTo>
                    <a:cubicBezTo>
                      <a:pt x="497" y="246"/>
                      <a:pt x="498" y="245"/>
                      <a:pt x="498" y="248"/>
                    </a:cubicBezTo>
                    <a:cubicBezTo>
                      <a:pt x="499" y="250"/>
                      <a:pt x="499" y="253"/>
                      <a:pt x="497" y="254"/>
                    </a:cubicBezTo>
                    <a:cubicBezTo>
                      <a:pt x="494" y="255"/>
                      <a:pt x="488" y="257"/>
                      <a:pt x="487" y="257"/>
                    </a:cubicBezTo>
                    <a:cubicBezTo>
                      <a:pt x="486" y="258"/>
                      <a:pt x="484" y="258"/>
                      <a:pt x="484" y="259"/>
                    </a:cubicBezTo>
                    <a:cubicBezTo>
                      <a:pt x="484" y="260"/>
                      <a:pt x="483" y="261"/>
                      <a:pt x="484" y="262"/>
                    </a:cubicBezTo>
                    <a:cubicBezTo>
                      <a:pt x="484" y="262"/>
                      <a:pt x="484" y="264"/>
                      <a:pt x="484" y="265"/>
                    </a:cubicBezTo>
                    <a:cubicBezTo>
                      <a:pt x="483" y="266"/>
                      <a:pt x="481" y="268"/>
                      <a:pt x="477" y="267"/>
                    </a:cubicBezTo>
                    <a:cubicBezTo>
                      <a:pt x="474" y="266"/>
                      <a:pt x="471" y="265"/>
                      <a:pt x="471" y="264"/>
                    </a:cubicBezTo>
                    <a:cubicBezTo>
                      <a:pt x="472" y="262"/>
                      <a:pt x="472" y="262"/>
                      <a:pt x="471" y="261"/>
                    </a:cubicBezTo>
                    <a:cubicBezTo>
                      <a:pt x="471" y="261"/>
                      <a:pt x="470" y="260"/>
                      <a:pt x="472" y="259"/>
                    </a:cubicBezTo>
                    <a:cubicBezTo>
                      <a:pt x="473" y="258"/>
                      <a:pt x="474" y="258"/>
                      <a:pt x="475" y="257"/>
                    </a:cubicBezTo>
                    <a:cubicBezTo>
                      <a:pt x="476" y="257"/>
                      <a:pt x="477" y="257"/>
                      <a:pt x="475" y="256"/>
                    </a:cubicBezTo>
                    <a:cubicBezTo>
                      <a:pt x="474" y="255"/>
                      <a:pt x="471" y="253"/>
                      <a:pt x="470" y="252"/>
                    </a:cubicBezTo>
                    <a:cubicBezTo>
                      <a:pt x="469" y="252"/>
                      <a:pt x="468" y="251"/>
                      <a:pt x="470" y="251"/>
                    </a:cubicBezTo>
                    <a:cubicBezTo>
                      <a:pt x="472" y="250"/>
                      <a:pt x="474" y="250"/>
                      <a:pt x="471" y="250"/>
                    </a:cubicBezTo>
                    <a:cubicBezTo>
                      <a:pt x="469" y="250"/>
                      <a:pt x="462" y="253"/>
                      <a:pt x="462" y="254"/>
                    </a:cubicBezTo>
                    <a:cubicBezTo>
                      <a:pt x="461" y="254"/>
                      <a:pt x="460" y="255"/>
                      <a:pt x="461" y="255"/>
                    </a:cubicBezTo>
                    <a:cubicBezTo>
                      <a:pt x="462" y="256"/>
                      <a:pt x="462" y="257"/>
                      <a:pt x="461" y="256"/>
                    </a:cubicBezTo>
                    <a:cubicBezTo>
                      <a:pt x="460" y="256"/>
                      <a:pt x="458" y="255"/>
                      <a:pt x="458" y="254"/>
                    </a:cubicBezTo>
                    <a:cubicBezTo>
                      <a:pt x="459" y="253"/>
                      <a:pt x="458" y="253"/>
                      <a:pt x="457" y="253"/>
                    </a:cubicBezTo>
                    <a:cubicBezTo>
                      <a:pt x="457" y="254"/>
                      <a:pt x="451" y="257"/>
                      <a:pt x="450" y="257"/>
                    </a:cubicBezTo>
                    <a:cubicBezTo>
                      <a:pt x="449" y="257"/>
                      <a:pt x="447" y="259"/>
                      <a:pt x="446" y="260"/>
                    </a:cubicBezTo>
                    <a:cubicBezTo>
                      <a:pt x="446" y="260"/>
                      <a:pt x="446" y="261"/>
                      <a:pt x="445" y="261"/>
                    </a:cubicBezTo>
                    <a:cubicBezTo>
                      <a:pt x="444" y="261"/>
                      <a:pt x="439" y="261"/>
                      <a:pt x="438" y="260"/>
                    </a:cubicBezTo>
                    <a:cubicBezTo>
                      <a:pt x="436" y="260"/>
                      <a:pt x="433" y="259"/>
                      <a:pt x="432" y="260"/>
                    </a:cubicBezTo>
                    <a:cubicBezTo>
                      <a:pt x="431" y="260"/>
                      <a:pt x="428" y="260"/>
                      <a:pt x="428" y="260"/>
                    </a:cubicBezTo>
                    <a:cubicBezTo>
                      <a:pt x="427" y="259"/>
                      <a:pt x="424" y="258"/>
                      <a:pt x="423" y="260"/>
                    </a:cubicBezTo>
                    <a:cubicBezTo>
                      <a:pt x="421" y="261"/>
                      <a:pt x="413" y="267"/>
                      <a:pt x="412" y="267"/>
                    </a:cubicBezTo>
                    <a:cubicBezTo>
                      <a:pt x="411" y="268"/>
                      <a:pt x="410" y="268"/>
                      <a:pt x="409" y="269"/>
                    </a:cubicBezTo>
                    <a:cubicBezTo>
                      <a:pt x="409" y="269"/>
                      <a:pt x="409" y="271"/>
                      <a:pt x="407" y="270"/>
                    </a:cubicBezTo>
                    <a:cubicBezTo>
                      <a:pt x="406" y="270"/>
                      <a:pt x="404" y="267"/>
                      <a:pt x="402" y="269"/>
                    </a:cubicBezTo>
                    <a:cubicBezTo>
                      <a:pt x="399" y="271"/>
                      <a:pt x="399" y="270"/>
                      <a:pt x="399" y="269"/>
                    </a:cubicBezTo>
                    <a:cubicBezTo>
                      <a:pt x="399" y="269"/>
                      <a:pt x="399" y="268"/>
                      <a:pt x="397" y="269"/>
                    </a:cubicBezTo>
                    <a:cubicBezTo>
                      <a:pt x="396" y="270"/>
                      <a:pt x="394" y="270"/>
                      <a:pt x="391" y="269"/>
                    </a:cubicBezTo>
                    <a:cubicBezTo>
                      <a:pt x="388" y="268"/>
                      <a:pt x="385" y="267"/>
                      <a:pt x="388" y="266"/>
                    </a:cubicBezTo>
                    <a:cubicBezTo>
                      <a:pt x="391" y="266"/>
                      <a:pt x="391" y="266"/>
                      <a:pt x="390" y="266"/>
                    </a:cubicBezTo>
                    <a:cubicBezTo>
                      <a:pt x="389" y="266"/>
                      <a:pt x="390" y="265"/>
                      <a:pt x="391" y="265"/>
                    </a:cubicBezTo>
                    <a:cubicBezTo>
                      <a:pt x="392" y="266"/>
                      <a:pt x="395" y="266"/>
                      <a:pt x="394" y="264"/>
                    </a:cubicBezTo>
                    <a:cubicBezTo>
                      <a:pt x="394" y="263"/>
                      <a:pt x="391" y="260"/>
                      <a:pt x="392" y="259"/>
                    </a:cubicBezTo>
                    <a:cubicBezTo>
                      <a:pt x="393" y="258"/>
                      <a:pt x="393" y="257"/>
                      <a:pt x="394" y="256"/>
                    </a:cubicBezTo>
                    <a:cubicBezTo>
                      <a:pt x="394" y="256"/>
                      <a:pt x="394" y="255"/>
                      <a:pt x="395" y="255"/>
                    </a:cubicBezTo>
                    <a:cubicBezTo>
                      <a:pt x="395" y="255"/>
                      <a:pt x="396" y="254"/>
                      <a:pt x="395" y="254"/>
                    </a:cubicBezTo>
                    <a:cubicBezTo>
                      <a:pt x="394" y="253"/>
                      <a:pt x="393" y="252"/>
                      <a:pt x="392" y="253"/>
                    </a:cubicBezTo>
                    <a:cubicBezTo>
                      <a:pt x="392" y="253"/>
                      <a:pt x="391" y="253"/>
                      <a:pt x="390" y="252"/>
                    </a:cubicBezTo>
                    <a:cubicBezTo>
                      <a:pt x="390" y="252"/>
                      <a:pt x="389" y="252"/>
                      <a:pt x="388" y="253"/>
                    </a:cubicBezTo>
                    <a:cubicBezTo>
                      <a:pt x="388" y="253"/>
                      <a:pt x="374" y="258"/>
                      <a:pt x="373" y="258"/>
                    </a:cubicBezTo>
                    <a:cubicBezTo>
                      <a:pt x="372" y="259"/>
                      <a:pt x="370" y="260"/>
                      <a:pt x="371" y="260"/>
                    </a:cubicBezTo>
                    <a:cubicBezTo>
                      <a:pt x="372" y="261"/>
                      <a:pt x="373" y="261"/>
                      <a:pt x="373" y="261"/>
                    </a:cubicBezTo>
                    <a:cubicBezTo>
                      <a:pt x="374" y="261"/>
                      <a:pt x="375" y="262"/>
                      <a:pt x="375" y="263"/>
                    </a:cubicBezTo>
                    <a:cubicBezTo>
                      <a:pt x="376" y="263"/>
                      <a:pt x="377" y="264"/>
                      <a:pt x="377" y="265"/>
                    </a:cubicBezTo>
                    <a:cubicBezTo>
                      <a:pt x="376" y="265"/>
                      <a:pt x="372" y="267"/>
                      <a:pt x="371" y="267"/>
                    </a:cubicBezTo>
                    <a:cubicBezTo>
                      <a:pt x="370" y="267"/>
                      <a:pt x="369" y="267"/>
                      <a:pt x="370" y="266"/>
                    </a:cubicBezTo>
                    <a:cubicBezTo>
                      <a:pt x="371" y="264"/>
                      <a:pt x="370" y="264"/>
                      <a:pt x="371" y="264"/>
                    </a:cubicBezTo>
                    <a:cubicBezTo>
                      <a:pt x="371" y="263"/>
                      <a:pt x="371" y="263"/>
                      <a:pt x="370" y="263"/>
                    </a:cubicBezTo>
                    <a:cubicBezTo>
                      <a:pt x="369" y="263"/>
                      <a:pt x="367" y="263"/>
                      <a:pt x="368" y="262"/>
                    </a:cubicBezTo>
                    <a:cubicBezTo>
                      <a:pt x="370" y="261"/>
                      <a:pt x="369" y="261"/>
                      <a:pt x="368" y="261"/>
                    </a:cubicBezTo>
                    <a:cubicBezTo>
                      <a:pt x="367" y="262"/>
                      <a:pt x="362" y="262"/>
                      <a:pt x="360" y="263"/>
                    </a:cubicBezTo>
                    <a:cubicBezTo>
                      <a:pt x="359" y="264"/>
                      <a:pt x="359" y="264"/>
                      <a:pt x="360" y="264"/>
                    </a:cubicBezTo>
                    <a:cubicBezTo>
                      <a:pt x="360" y="264"/>
                      <a:pt x="360" y="265"/>
                      <a:pt x="360" y="265"/>
                    </a:cubicBezTo>
                    <a:cubicBezTo>
                      <a:pt x="359" y="265"/>
                      <a:pt x="351" y="267"/>
                      <a:pt x="350" y="267"/>
                    </a:cubicBezTo>
                    <a:cubicBezTo>
                      <a:pt x="349" y="267"/>
                      <a:pt x="345" y="268"/>
                      <a:pt x="344" y="269"/>
                    </a:cubicBezTo>
                    <a:cubicBezTo>
                      <a:pt x="343" y="270"/>
                      <a:pt x="342" y="271"/>
                      <a:pt x="341" y="271"/>
                    </a:cubicBezTo>
                    <a:cubicBezTo>
                      <a:pt x="340" y="271"/>
                      <a:pt x="338" y="273"/>
                      <a:pt x="337" y="273"/>
                    </a:cubicBezTo>
                    <a:cubicBezTo>
                      <a:pt x="337" y="274"/>
                      <a:pt x="334" y="276"/>
                      <a:pt x="333" y="276"/>
                    </a:cubicBezTo>
                    <a:cubicBezTo>
                      <a:pt x="332" y="276"/>
                      <a:pt x="328" y="277"/>
                      <a:pt x="327" y="278"/>
                    </a:cubicBezTo>
                    <a:cubicBezTo>
                      <a:pt x="326" y="279"/>
                      <a:pt x="322" y="280"/>
                      <a:pt x="321" y="280"/>
                    </a:cubicBezTo>
                    <a:cubicBezTo>
                      <a:pt x="320" y="280"/>
                      <a:pt x="319" y="280"/>
                      <a:pt x="319" y="281"/>
                    </a:cubicBezTo>
                    <a:cubicBezTo>
                      <a:pt x="319" y="281"/>
                      <a:pt x="318" y="282"/>
                      <a:pt x="319" y="283"/>
                    </a:cubicBezTo>
                    <a:cubicBezTo>
                      <a:pt x="320" y="283"/>
                      <a:pt x="324" y="285"/>
                      <a:pt x="322" y="285"/>
                    </a:cubicBezTo>
                    <a:cubicBezTo>
                      <a:pt x="320" y="285"/>
                      <a:pt x="316" y="285"/>
                      <a:pt x="315" y="284"/>
                    </a:cubicBezTo>
                    <a:cubicBezTo>
                      <a:pt x="314" y="284"/>
                      <a:pt x="310" y="284"/>
                      <a:pt x="310" y="285"/>
                    </a:cubicBezTo>
                    <a:cubicBezTo>
                      <a:pt x="309" y="285"/>
                      <a:pt x="307" y="287"/>
                      <a:pt x="307" y="286"/>
                    </a:cubicBezTo>
                    <a:cubicBezTo>
                      <a:pt x="306" y="286"/>
                      <a:pt x="303" y="286"/>
                      <a:pt x="304" y="287"/>
                    </a:cubicBezTo>
                    <a:cubicBezTo>
                      <a:pt x="305" y="288"/>
                      <a:pt x="307" y="289"/>
                      <a:pt x="305" y="291"/>
                    </a:cubicBezTo>
                    <a:cubicBezTo>
                      <a:pt x="304" y="292"/>
                      <a:pt x="303" y="293"/>
                      <a:pt x="303" y="294"/>
                    </a:cubicBezTo>
                    <a:cubicBezTo>
                      <a:pt x="303" y="295"/>
                      <a:pt x="303" y="296"/>
                      <a:pt x="303" y="296"/>
                    </a:cubicBezTo>
                    <a:cubicBezTo>
                      <a:pt x="302" y="296"/>
                      <a:pt x="302" y="296"/>
                      <a:pt x="302" y="297"/>
                    </a:cubicBezTo>
                    <a:cubicBezTo>
                      <a:pt x="303" y="298"/>
                      <a:pt x="303" y="299"/>
                      <a:pt x="303" y="300"/>
                    </a:cubicBezTo>
                    <a:cubicBezTo>
                      <a:pt x="302" y="301"/>
                      <a:pt x="301" y="302"/>
                      <a:pt x="301" y="303"/>
                    </a:cubicBezTo>
                    <a:cubicBezTo>
                      <a:pt x="300" y="304"/>
                      <a:pt x="300" y="304"/>
                      <a:pt x="299" y="304"/>
                    </a:cubicBezTo>
                    <a:cubicBezTo>
                      <a:pt x="298" y="305"/>
                      <a:pt x="295" y="303"/>
                      <a:pt x="292" y="304"/>
                    </a:cubicBezTo>
                    <a:cubicBezTo>
                      <a:pt x="289" y="306"/>
                      <a:pt x="287" y="305"/>
                      <a:pt x="286" y="306"/>
                    </a:cubicBezTo>
                    <a:cubicBezTo>
                      <a:pt x="284" y="307"/>
                      <a:pt x="282" y="308"/>
                      <a:pt x="284" y="307"/>
                    </a:cubicBezTo>
                    <a:cubicBezTo>
                      <a:pt x="286" y="305"/>
                      <a:pt x="286" y="304"/>
                      <a:pt x="284" y="305"/>
                    </a:cubicBezTo>
                    <a:cubicBezTo>
                      <a:pt x="283" y="305"/>
                      <a:pt x="277" y="307"/>
                      <a:pt x="275" y="304"/>
                    </a:cubicBezTo>
                    <a:cubicBezTo>
                      <a:pt x="273" y="301"/>
                      <a:pt x="269" y="296"/>
                      <a:pt x="264" y="294"/>
                    </a:cubicBezTo>
                    <a:cubicBezTo>
                      <a:pt x="259" y="292"/>
                      <a:pt x="260" y="288"/>
                      <a:pt x="263" y="287"/>
                    </a:cubicBezTo>
                    <a:cubicBezTo>
                      <a:pt x="265" y="287"/>
                      <a:pt x="268" y="285"/>
                      <a:pt x="267" y="284"/>
                    </a:cubicBezTo>
                    <a:cubicBezTo>
                      <a:pt x="267" y="282"/>
                      <a:pt x="269" y="282"/>
                      <a:pt x="270" y="282"/>
                    </a:cubicBezTo>
                    <a:cubicBezTo>
                      <a:pt x="271" y="282"/>
                      <a:pt x="279" y="281"/>
                      <a:pt x="280" y="281"/>
                    </a:cubicBezTo>
                    <a:cubicBezTo>
                      <a:pt x="281" y="280"/>
                      <a:pt x="283" y="280"/>
                      <a:pt x="284" y="280"/>
                    </a:cubicBezTo>
                    <a:cubicBezTo>
                      <a:pt x="285" y="280"/>
                      <a:pt x="290" y="282"/>
                      <a:pt x="287" y="278"/>
                    </a:cubicBezTo>
                    <a:cubicBezTo>
                      <a:pt x="285" y="274"/>
                      <a:pt x="285" y="275"/>
                      <a:pt x="285" y="273"/>
                    </a:cubicBezTo>
                    <a:cubicBezTo>
                      <a:pt x="284" y="272"/>
                      <a:pt x="284" y="271"/>
                      <a:pt x="282" y="270"/>
                    </a:cubicBezTo>
                    <a:cubicBezTo>
                      <a:pt x="280" y="269"/>
                      <a:pt x="277" y="267"/>
                      <a:pt x="277" y="266"/>
                    </a:cubicBezTo>
                    <a:cubicBezTo>
                      <a:pt x="276" y="265"/>
                      <a:pt x="277" y="265"/>
                      <a:pt x="275" y="264"/>
                    </a:cubicBezTo>
                    <a:cubicBezTo>
                      <a:pt x="274" y="264"/>
                      <a:pt x="241" y="259"/>
                      <a:pt x="239" y="259"/>
                    </a:cubicBezTo>
                    <a:cubicBezTo>
                      <a:pt x="237" y="259"/>
                      <a:pt x="235" y="258"/>
                      <a:pt x="237" y="260"/>
                    </a:cubicBezTo>
                    <a:cubicBezTo>
                      <a:pt x="239" y="261"/>
                      <a:pt x="244" y="264"/>
                      <a:pt x="246" y="265"/>
                    </a:cubicBezTo>
                    <a:cubicBezTo>
                      <a:pt x="248" y="266"/>
                      <a:pt x="251" y="268"/>
                      <a:pt x="251" y="270"/>
                    </a:cubicBezTo>
                    <a:cubicBezTo>
                      <a:pt x="252" y="272"/>
                      <a:pt x="253" y="274"/>
                      <a:pt x="252" y="275"/>
                    </a:cubicBezTo>
                    <a:cubicBezTo>
                      <a:pt x="251" y="275"/>
                      <a:pt x="249" y="275"/>
                      <a:pt x="250" y="276"/>
                    </a:cubicBezTo>
                    <a:cubicBezTo>
                      <a:pt x="250" y="277"/>
                      <a:pt x="250" y="278"/>
                      <a:pt x="250" y="278"/>
                    </a:cubicBezTo>
                    <a:cubicBezTo>
                      <a:pt x="249" y="279"/>
                      <a:pt x="248" y="280"/>
                      <a:pt x="248" y="281"/>
                    </a:cubicBezTo>
                    <a:cubicBezTo>
                      <a:pt x="248" y="283"/>
                      <a:pt x="247" y="287"/>
                      <a:pt x="245" y="290"/>
                    </a:cubicBezTo>
                    <a:cubicBezTo>
                      <a:pt x="243" y="293"/>
                      <a:pt x="244" y="295"/>
                      <a:pt x="246" y="296"/>
                    </a:cubicBezTo>
                    <a:cubicBezTo>
                      <a:pt x="248" y="296"/>
                      <a:pt x="250" y="298"/>
                      <a:pt x="251" y="298"/>
                    </a:cubicBezTo>
                    <a:cubicBezTo>
                      <a:pt x="251" y="299"/>
                      <a:pt x="252" y="299"/>
                      <a:pt x="252" y="299"/>
                    </a:cubicBezTo>
                    <a:cubicBezTo>
                      <a:pt x="253" y="299"/>
                      <a:pt x="253" y="299"/>
                      <a:pt x="253" y="300"/>
                    </a:cubicBezTo>
                    <a:cubicBezTo>
                      <a:pt x="254" y="301"/>
                      <a:pt x="258" y="308"/>
                      <a:pt x="254" y="312"/>
                    </a:cubicBezTo>
                    <a:cubicBezTo>
                      <a:pt x="250" y="316"/>
                      <a:pt x="248" y="318"/>
                      <a:pt x="249" y="321"/>
                    </a:cubicBezTo>
                    <a:cubicBezTo>
                      <a:pt x="250" y="325"/>
                      <a:pt x="250" y="324"/>
                      <a:pt x="249" y="325"/>
                    </a:cubicBezTo>
                    <a:cubicBezTo>
                      <a:pt x="249" y="326"/>
                      <a:pt x="249" y="326"/>
                      <a:pt x="250" y="327"/>
                    </a:cubicBezTo>
                    <a:cubicBezTo>
                      <a:pt x="250" y="328"/>
                      <a:pt x="251" y="330"/>
                      <a:pt x="249" y="328"/>
                    </a:cubicBezTo>
                    <a:cubicBezTo>
                      <a:pt x="248" y="326"/>
                      <a:pt x="247" y="327"/>
                      <a:pt x="248" y="325"/>
                    </a:cubicBezTo>
                    <a:cubicBezTo>
                      <a:pt x="248" y="324"/>
                      <a:pt x="247" y="322"/>
                      <a:pt x="246" y="322"/>
                    </a:cubicBezTo>
                    <a:cubicBezTo>
                      <a:pt x="244" y="322"/>
                      <a:pt x="241" y="322"/>
                      <a:pt x="241" y="323"/>
                    </a:cubicBezTo>
                    <a:cubicBezTo>
                      <a:pt x="240" y="324"/>
                      <a:pt x="240" y="324"/>
                      <a:pt x="240" y="325"/>
                    </a:cubicBezTo>
                    <a:cubicBezTo>
                      <a:pt x="240" y="326"/>
                      <a:pt x="240" y="326"/>
                      <a:pt x="239" y="326"/>
                    </a:cubicBezTo>
                    <a:cubicBezTo>
                      <a:pt x="238" y="325"/>
                      <a:pt x="236" y="324"/>
                      <a:pt x="238" y="323"/>
                    </a:cubicBezTo>
                    <a:cubicBezTo>
                      <a:pt x="240" y="322"/>
                      <a:pt x="244" y="320"/>
                      <a:pt x="243" y="319"/>
                    </a:cubicBezTo>
                    <a:cubicBezTo>
                      <a:pt x="242" y="319"/>
                      <a:pt x="238" y="317"/>
                      <a:pt x="238" y="317"/>
                    </a:cubicBezTo>
                    <a:cubicBezTo>
                      <a:pt x="238" y="316"/>
                      <a:pt x="236" y="315"/>
                      <a:pt x="233" y="315"/>
                    </a:cubicBezTo>
                    <a:cubicBezTo>
                      <a:pt x="230" y="316"/>
                      <a:pt x="225" y="314"/>
                      <a:pt x="223" y="314"/>
                    </a:cubicBezTo>
                    <a:cubicBezTo>
                      <a:pt x="222" y="313"/>
                      <a:pt x="222" y="312"/>
                      <a:pt x="219" y="315"/>
                    </a:cubicBezTo>
                    <a:cubicBezTo>
                      <a:pt x="215" y="319"/>
                      <a:pt x="214" y="319"/>
                      <a:pt x="214" y="320"/>
                    </a:cubicBezTo>
                    <a:cubicBezTo>
                      <a:pt x="213" y="321"/>
                      <a:pt x="208" y="324"/>
                      <a:pt x="205" y="325"/>
                    </a:cubicBezTo>
                    <a:cubicBezTo>
                      <a:pt x="201" y="326"/>
                      <a:pt x="197" y="327"/>
                      <a:pt x="194" y="330"/>
                    </a:cubicBezTo>
                    <a:cubicBezTo>
                      <a:pt x="191" y="332"/>
                      <a:pt x="188" y="334"/>
                      <a:pt x="187" y="335"/>
                    </a:cubicBezTo>
                    <a:cubicBezTo>
                      <a:pt x="185" y="336"/>
                      <a:pt x="182" y="337"/>
                      <a:pt x="184" y="340"/>
                    </a:cubicBezTo>
                    <a:cubicBezTo>
                      <a:pt x="186" y="344"/>
                      <a:pt x="187" y="345"/>
                      <a:pt x="190" y="347"/>
                    </a:cubicBezTo>
                    <a:cubicBezTo>
                      <a:pt x="193" y="350"/>
                      <a:pt x="196" y="357"/>
                      <a:pt x="196" y="360"/>
                    </a:cubicBezTo>
                    <a:cubicBezTo>
                      <a:pt x="196" y="362"/>
                      <a:pt x="194" y="361"/>
                      <a:pt x="194" y="361"/>
                    </a:cubicBezTo>
                    <a:cubicBezTo>
                      <a:pt x="194" y="361"/>
                      <a:pt x="167" y="358"/>
                      <a:pt x="164" y="357"/>
                    </a:cubicBezTo>
                    <a:cubicBezTo>
                      <a:pt x="164" y="357"/>
                      <a:pt x="161" y="357"/>
                      <a:pt x="161" y="357"/>
                    </a:cubicBezTo>
                    <a:cubicBezTo>
                      <a:pt x="160" y="358"/>
                      <a:pt x="159" y="359"/>
                      <a:pt x="159" y="357"/>
                    </a:cubicBezTo>
                    <a:cubicBezTo>
                      <a:pt x="158" y="356"/>
                      <a:pt x="159" y="355"/>
                      <a:pt x="160" y="355"/>
                    </a:cubicBezTo>
                    <a:cubicBezTo>
                      <a:pt x="162" y="356"/>
                      <a:pt x="163" y="356"/>
                      <a:pt x="163" y="355"/>
                    </a:cubicBezTo>
                    <a:cubicBezTo>
                      <a:pt x="164" y="354"/>
                      <a:pt x="163" y="354"/>
                      <a:pt x="162" y="353"/>
                    </a:cubicBezTo>
                    <a:cubicBezTo>
                      <a:pt x="160" y="352"/>
                      <a:pt x="151" y="347"/>
                      <a:pt x="149" y="347"/>
                    </a:cubicBezTo>
                    <a:cubicBezTo>
                      <a:pt x="148" y="346"/>
                      <a:pt x="143" y="345"/>
                      <a:pt x="142" y="346"/>
                    </a:cubicBezTo>
                    <a:cubicBezTo>
                      <a:pt x="141" y="347"/>
                      <a:pt x="141" y="347"/>
                      <a:pt x="141" y="348"/>
                    </a:cubicBezTo>
                    <a:cubicBezTo>
                      <a:pt x="141" y="350"/>
                      <a:pt x="140" y="351"/>
                      <a:pt x="140" y="351"/>
                    </a:cubicBezTo>
                    <a:cubicBezTo>
                      <a:pt x="139" y="352"/>
                      <a:pt x="137" y="352"/>
                      <a:pt x="137" y="352"/>
                    </a:cubicBezTo>
                    <a:cubicBezTo>
                      <a:pt x="136" y="352"/>
                      <a:pt x="135" y="351"/>
                      <a:pt x="136" y="352"/>
                    </a:cubicBezTo>
                    <a:cubicBezTo>
                      <a:pt x="137" y="354"/>
                      <a:pt x="140" y="358"/>
                      <a:pt x="141" y="359"/>
                    </a:cubicBezTo>
                    <a:cubicBezTo>
                      <a:pt x="141" y="360"/>
                      <a:pt x="146" y="364"/>
                      <a:pt x="147" y="365"/>
                    </a:cubicBezTo>
                    <a:cubicBezTo>
                      <a:pt x="148" y="366"/>
                      <a:pt x="149" y="366"/>
                      <a:pt x="150" y="365"/>
                    </a:cubicBezTo>
                    <a:cubicBezTo>
                      <a:pt x="150" y="365"/>
                      <a:pt x="151" y="365"/>
                      <a:pt x="152" y="365"/>
                    </a:cubicBezTo>
                    <a:cubicBezTo>
                      <a:pt x="152" y="365"/>
                      <a:pt x="153" y="365"/>
                      <a:pt x="153" y="364"/>
                    </a:cubicBezTo>
                    <a:cubicBezTo>
                      <a:pt x="154" y="364"/>
                      <a:pt x="155" y="363"/>
                      <a:pt x="155" y="364"/>
                    </a:cubicBezTo>
                    <a:cubicBezTo>
                      <a:pt x="156" y="366"/>
                      <a:pt x="156" y="366"/>
                      <a:pt x="157" y="366"/>
                    </a:cubicBezTo>
                    <a:cubicBezTo>
                      <a:pt x="158" y="366"/>
                      <a:pt x="159" y="367"/>
                      <a:pt x="158" y="368"/>
                    </a:cubicBezTo>
                    <a:cubicBezTo>
                      <a:pt x="158" y="369"/>
                      <a:pt x="158" y="370"/>
                      <a:pt x="159" y="371"/>
                    </a:cubicBezTo>
                    <a:cubicBezTo>
                      <a:pt x="160" y="372"/>
                      <a:pt x="160" y="373"/>
                      <a:pt x="159" y="375"/>
                    </a:cubicBezTo>
                    <a:cubicBezTo>
                      <a:pt x="157" y="376"/>
                      <a:pt x="155" y="377"/>
                      <a:pt x="154" y="377"/>
                    </a:cubicBezTo>
                    <a:cubicBezTo>
                      <a:pt x="153" y="377"/>
                      <a:pt x="152" y="376"/>
                      <a:pt x="152" y="377"/>
                    </a:cubicBezTo>
                    <a:cubicBezTo>
                      <a:pt x="152" y="378"/>
                      <a:pt x="150" y="379"/>
                      <a:pt x="147" y="378"/>
                    </a:cubicBezTo>
                    <a:cubicBezTo>
                      <a:pt x="145" y="378"/>
                      <a:pt x="136" y="375"/>
                      <a:pt x="134" y="372"/>
                    </a:cubicBezTo>
                    <a:cubicBezTo>
                      <a:pt x="131" y="369"/>
                      <a:pt x="128" y="366"/>
                      <a:pt x="121" y="365"/>
                    </a:cubicBezTo>
                    <a:cubicBezTo>
                      <a:pt x="115" y="365"/>
                      <a:pt x="111" y="363"/>
                      <a:pt x="111" y="360"/>
                    </a:cubicBezTo>
                    <a:cubicBezTo>
                      <a:pt x="111" y="357"/>
                      <a:pt x="110" y="357"/>
                      <a:pt x="112" y="357"/>
                    </a:cubicBezTo>
                    <a:cubicBezTo>
                      <a:pt x="113" y="356"/>
                      <a:pt x="115" y="355"/>
                      <a:pt x="113" y="355"/>
                    </a:cubicBezTo>
                    <a:cubicBezTo>
                      <a:pt x="111" y="356"/>
                      <a:pt x="111" y="356"/>
                      <a:pt x="112" y="355"/>
                    </a:cubicBezTo>
                    <a:cubicBezTo>
                      <a:pt x="112" y="354"/>
                      <a:pt x="113" y="354"/>
                      <a:pt x="112" y="353"/>
                    </a:cubicBezTo>
                    <a:cubicBezTo>
                      <a:pt x="112" y="352"/>
                      <a:pt x="109" y="348"/>
                      <a:pt x="108" y="346"/>
                    </a:cubicBezTo>
                    <a:cubicBezTo>
                      <a:pt x="108" y="344"/>
                      <a:pt x="106" y="343"/>
                      <a:pt x="105" y="342"/>
                    </a:cubicBezTo>
                    <a:cubicBezTo>
                      <a:pt x="104" y="342"/>
                      <a:pt x="103" y="341"/>
                      <a:pt x="105" y="340"/>
                    </a:cubicBezTo>
                    <a:cubicBezTo>
                      <a:pt x="106" y="340"/>
                      <a:pt x="106" y="339"/>
                      <a:pt x="107" y="339"/>
                    </a:cubicBezTo>
                    <a:cubicBezTo>
                      <a:pt x="108" y="339"/>
                      <a:pt x="108" y="339"/>
                      <a:pt x="108" y="337"/>
                    </a:cubicBezTo>
                    <a:cubicBezTo>
                      <a:pt x="108" y="336"/>
                      <a:pt x="108" y="330"/>
                      <a:pt x="110" y="331"/>
                    </a:cubicBezTo>
                    <a:cubicBezTo>
                      <a:pt x="112" y="332"/>
                      <a:pt x="115" y="334"/>
                      <a:pt x="112" y="330"/>
                    </a:cubicBezTo>
                    <a:cubicBezTo>
                      <a:pt x="110" y="326"/>
                      <a:pt x="106" y="323"/>
                      <a:pt x="105" y="323"/>
                    </a:cubicBezTo>
                    <a:cubicBezTo>
                      <a:pt x="103" y="322"/>
                      <a:pt x="92" y="319"/>
                      <a:pt x="91" y="319"/>
                    </a:cubicBezTo>
                    <a:cubicBezTo>
                      <a:pt x="90" y="319"/>
                      <a:pt x="87" y="318"/>
                      <a:pt x="91" y="317"/>
                    </a:cubicBezTo>
                    <a:cubicBezTo>
                      <a:pt x="94" y="317"/>
                      <a:pt x="95" y="315"/>
                      <a:pt x="94" y="314"/>
                    </a:cubicBezTo>
                    <a:cubicBezTo>
                      <a:pt x="93" y="314"/>
                      <a:pt x="88" y="313"/>
                      <a:pt x="87" y="313"/>
                    </a:cubicBezTo>
                    <a:cubicBezTo>
                      <a:pt x="86" y="313"/>
                      <a:pt x="84" y="313"/>
                      <a:pt x="85" y="313"/>
                    </a:cubicBezTo>
                    <a:cubicBezTo>
                      <a:pt x="87" y="312"/>
                      <a:pt x="86" y="312"/>
                      <a:pt x="85" y="312"/>
                    </a:cubicBezTo>
                    <a:cubicBezTo>
                      <a:pt x="84" y="312"/>
                      <a:pt x="81" y="311"/>
                      <a:pt x="84" y="311"/>
                    </a:cubicBezTo>
                    <a:cubicBezTo>
                      <a:pt x="88" y="310"/>
                      <a:pt x="89" y="309"/>
                      <a:pt x="87" y="309"/>
                    </a:cubicBezTo>
                    <a:cubicBezTo>
                      <a:pt x="85" y="309"/>
                      <a:pt x="81" y="308"/>
                      <a:pt x="81" y="307"/>
                    </a:cubicBezTo>
                    <a:cubicBezTo>
                      <a:pt x="82" y="307"/>
                      <a:pt x="82" y="306"/>
                      <a:pt x="81" y="306"/>
                    </a:cubicBezTo>
                    <a:cubicBezTo>
                      <a:pt x="81" y="306"/>
                      <a:pt x="74" y="304"/>
                      <a:pt x="75" y="302"/>
                    </a:cubicBezTo>
                    <a:cubicBezTo>
                      <a:pt x="77" y="300"/>
                      <a:pt x="75" y="299"/>
                      <a:pt x="75" y="299"/>
                    </a:cubicBezTo>
                    <a:cubicBezTo>
                      <a:pt x="74" y="299"/>
                      <a:pt x="69" y="298"/>
                      <a:pt x="73" y="297"/>
                    </a:cubicBezTo>
                    <a:cubicBezTo>
                      <a:pt x="76" y="297"/>
                      <a:pt x="79" y="299"/>
                      <a:pt x="81" y="299"/>
                    </a:cubicBezTo>
                    <a:cubicBezTo>
                      <a:pt x="82" y="299"/>
                      <a:pt x="82" y="299"/>
                      <a:pt x="82" y="300"/>
                    </a:cubicBezTo>
                    <a:cubicBezTo>
                      <a:pt x="81" y="301"/>
                      <a:pt x="81" y="302"/>
                      <a:pt x="83" y="302"/>
                    </a:cubicBezTo>
                    <a:cubicBezTo>
                      <a:pt x="84" y="303"/>
                      <a:pt x="87" y="305"/>
                      <a:pt x="88" y="306"/>
                    </a:cubicBezTo>
                    <a:cubicBezTo>
                      <a:pt x="89" y="307"/>
                      <a:pt x="92" y="308"/>
                      <a:pt x="94" y="308"/>
                    </a:cubicBezTo>
                    <a:cubicBezTo>
                      <a:pt x="95" y="308"/>
                      <a:pt x="98" y="309"/>
                      <a:pt x="99" y="308"/>
                    </a:cubicBezTo>
                    <a:cubicBezTo>
                      <a:pt x="99" y="308"/>
                      <a:pt x="101" y="307"/>
                      <a:pt x="102" y="307"/>
                    </a:cubicBezTo>
                    <a:cubicBezTo>
                      <a:pt x="103" y="308"/>
                      <a:pt x="106" y="309"/>
                      <a:pt x="106" y="310"/>
                    </a:cubicBezTo>
                    <a:cubicBezTo>
                      <a:pt x="106" y="311"/>
                      <a:pt x="105" y="313"/>
                      <a:pt x="107" y="313"/>
                    </a:cubicBezTo>
                    <a:cubicBezTo>
                      <a:pt x="109" y="312"/>
                      <a:pt x="113" y="312"/>
                      <a:pt x="115" y="312"/>
                    </a:cubicBezTo>
                    <a:cubicBezTo>
                      <a:pt x="117" y="313"/>
                      <a:pt x="157" y="323"/>
                      <a:pt x="157" y="323"/>
                    </a:cubicBezTo>
                    <a:cubicBezTo>
                      <a:pt x="158" y="323"/>
                      <a:pt x="167" y="325"/>
                      <a:pt x="171" y="324"/>
                    </a:cubicBezTo>
                    <a:cubicBezTo>
                      <a:pt x="174" y="323"/>
                      <a:pt x="178" y="322"/>
                      <a:pt x="180" y="322"/>
                    </a:cubicBezTo>
                    <a:cubicBezTo>
                      <a:pt x="182" y="321"/>
                      <a:pt x="191" y="319"/>
                      <a:pt x="195" y="315"/>
                    </a:cubicBezTo>
                    <a:cubicBezTo>
                      <a:pt x="199" y="311"/>
                      <a:pt x="204" y="305"/>
                      <a:pt x="205" y="304"/>
                    </a:cubicBezTo>
                    <a:cubicBezTo>
                      <a:pt x="205" y="303"/>
                      <a:pt x="209" y="301"/>
                      <a:pt x="208" y="298"/>
                    </a:cubicBezTo>
                    <a:cubicBezTo>
                      <a:pt x="208" y="295"/>
                      <a:pt x="207" y="296"/>
                      <a:pt x="206" y="295"/>
                    </a:cubicBezTo>
                    <a:cubicBezTo>
                      <a:pt x="205" y="295"/>
                      <a:pt x="204" y="295"/>
                      <a:pt x="205" y="292"/>
                    </a:cubicBezTo>
                    <a:cubicBezTo>
                      <a:pt x="205" y="290"/>
                      <a:pt x="205" y="290"/>
                      <a:pt x="204" y="289"/>
                    </a:cubicBezTo>
                    <a:cubicBezTo>
                      <a:pt x="204" y="289"/>
                      <a:pt x="203" y="289"/>
                      <a:pt x="203" y="288"/>
                    </a:cubicBezTo>
                    <a:cubicBezTo>
                      <a:pt x="203" y="287"/>
                      <a:pt x="203" y="284"/>
                      <a:pt x="203" y="284"/>
                    </a:cubicBezTo>
                    <a:cubicBezTo>
                      <a:pt x="203" y="284"/>
                      <a:pt x="203" y="283"/>
                      <a:pt x="202" y="283"/>
                    </a:cubicBezTo>
                    <a:cubicBezTo>
                      <a:pt x="200" y="283"/>
                      <a:pt x="195" y="283"/>
                      <a:pt x="193" y="280"/>
                    </a:cubicBezTo>
                    <a:cubicBezTo>
                      <a:pt x="191" y="278"/>
                      <a:pt x="186" y="273"/>
                      <a:pt x="185" y="272"/>
                    </a:cubicBezTo>
                    <a:cubicBezTo>
                      <a:pt x="184" y="271"/>
                      <a:pt x="184" y="271"/>
                      <a:pt x="184" y="272"/>
                    </a:cubicBezTo>
                    <a:cubicBezTo>
                      <a:pt x="185" y="273"/>
                      <a:pt x="185" y="273"/>
                      <a:pt x="183" y="273"/>
                    </a:cubicBezTo>
                    <a:cubicBezTo>
                      <a:pt x="182" y="272"/>
                      <a:pt x="165" y="268"/>
                      <a:pt x="164" y="267"/>
                    </a:cubicBezTo>
                    <a:cubicBezTo>
                      <a:pt x="163" y="267"/>
                      <a:pt x="161" y="264"/>
                      <a:pt x="160" y="263"/>
                    </a:cubicBezTo>
                    <a:cubicBezTo>
                      <a:pt x="159" y="262"/>
                      <a:pt x="156" y="260"/>
                      <a:pt x="152" y="258"/>
                    </a:cubicBezTo>
                    <a:cubicBezTo>
                      <a:pt x="148" y="257"/>
                      <a:pt x="121" y="244"/>
                      <a:pt x="121" y="244"/>
                    </a:cubicBezTo>
                    <a:cubicBezTo>
                      <a:pt x="121" y="244"/>
                      <a:pt x="118" y="243"/>
                      <a:pt x="116" y="243"/>
                    </a:cubicBezTo>
                    <a:cubicBezTo>
                      <a:pt x="114" y="243"/>
                      <a:pt x="106" y="242"/>
                      <a:pt x="104" y="242"/>
                    </a:cubicBezTo>
                    <a:cubicBezTo>
                      <a:pt x="103" y="242"/>
                      <a:pt x="97" y="241"/>
                      <a:pt x="96" y="241"/>
                    </a:cubicBezTo>
                    <a:cubicBezTo>
                      <a:pt x="94" y="242"/>
                      <a:pt x="92" y="241"/>
                      <a:pt x="92" y="243"/>
                    </a:cubicBezTo>
                    <a:cubicBezTo>
                      <a:pt x="92" y="245"/>
                      <a:pt x="91" y="246"/>
                      <a:pt x="90" y="247"/>
                    </a:cubicBezTo>
                    <a:cubicBezTo>
                      <a:pt x="90" y="247"/>
                      <a:pt x="88" y="248"/>
                      <a:pt x="87" y="248"/>
                    </a:cubicBezTo>
                    <a:cubicBezTo>
                      <a:pt x="86" y="248"/>
                      <a:pt x="85" y="248"/>
                      <a:pt x="85" y="249"/>
                    </a:cubicBezTo>
                    <a:cubicBezTo>
                      <a:pt x="84" y="250"/>
                      <a:pt x="84" y="251"/>
                      <a:pt x="84" y="249"/>
                    </a:cubicBezTo>
                    <a:cubicBezTo>
                      <a:pt x="85" y="247"/>
                      <a:pt x="85" y="248"/>
                      <a:pt x="86" y="248"/>
                    </a:cubicBezTo>
                    <a:cubicBezTo>
                      <a:pt x="88" y="247"/>
                      <a:pt x="89" y="247"/>
                      <a:pt x="90" y="246"/>
                    </a:cubicBezTo>
                    <a:cubicBezTo>
                      <a:pt x="90" y="246"/>
                      <a:pt x="91" y="246"/>
                      <a:pt x="90" y="245"/>
                    </a:cubicBezTo>
                    <a:cubicBezTo>
                      <a:pt x="89" y="244"/>
                      <a:pt x="87" y="242"/>
                      <a:pt x="88" y="242"/>
                    </a:cubicBezTo>
                    <a:cubicBezTo>
                      <a:pt x="90" y="242"/>
                      <a:pt x="90" y="241"/>
                      <a:pt x="90" y="240"/>
                    </a:cubicBezTo>
                    <a:cubicBezTo>
                      <a:pt x="90" y="239"/>
                      <a:pt x="90" y="238"/>
                      <a:pt x="88" y="239"/>
                    </a:cubicBezTo>
                    <a:cubicBezTo>
                      <a:pt x="86" y="240"/>
                      <a:pt x="81" y="243"/>
                      <a:pt x="81" y="241"/>
                    </a:cubicBezTo>
                    <a:cubicBezTo>
                      <a:pt x="82" y="240"/>
                      <a:pt x="81" y="241"/>
                      <a:pt x="80" y="240"/>
                    </a:cubicBezTo>
                    <a:cubicBezTo>
                      <a:pt x="79" y="240"/>
                      <a:pt x="73" y="239"/>
                      <a:pt x="73" y="239"/>
                    </a:cubicBezTo>
                    <a:cubicBezTo>
                      <a:pt x="72" y="239"/>
                      <a:pt x="73" y="238"/>
                      <a:pt x="72" y="237"/>
                    </a:cubicBezTo>
                    <a:cubicBezTo>
                      <a:pt x="71" y="237"/>
                      <a:pt x="69" y="236"/>
                      <a:pt x="69" y="234"/>
                    </a:cubicBezTo>
                    <a:cubicBezTo>
                      <a:pt x="70" y="233"/>
                      <a:pt x="71" y="229"/>
                      <a:pt x="71" y="231"/>
                    </a:cubicBezTo>
                    <a:cubicBezTo>
                      <a:pt x="72" y="233"/>
                      <a:pt x="73" y="233"/>
                      <a:pt x="74" y="233"/>
                    </a:cubicBezTo>
                    <a:cubicBezTo>
                      <a:pt x="75" y="234"/>
                      <a:pt x="78" y="233"/>
                      <a:pt x="80" y="234"/>
                    </a:cubicBezTo>
                    <a:cubicBezTo>
                      <a:pt x="81" y="235"/>
                      <a:pt x="83" y="235"/>
                      <a:pt x="84" y="234"/>
                    </a:cubicBezTo>
                    <a:cubicBezTo>
                      <a:pt x="84" y="233"/>
                      <a:pt x="87" y="231"/>
                      <a:pt x="84" y="230"/>
                    </a:cubicBezTo>
                    <a:cubicBezTo>
                      <a:pt x="82" y="229"/>
                      <a:pt x="81" y="229"/>
                      <a:pt x="80" y="229"/>
                    </a:cubicBezTo>
                    <a:cubicBezTo>
                      <a:pt x="78" y="229"/>
                      <a:pt x="78" y="229"/>
                      <a:pt x="77" y="229"/>
                    </a:cubicBezTo>
                    <a:cubicBezTo>
                      <a:pt x="76" y="228"/>
                      <a:pt x="74" y="227"/>
                      <a:pt x="73" y="227"/>
                    </a:cubicBezTo>
                    <a:cubicBezTo>
                      <a:pt x="73" y="227"/>
                      <a:pt x="71" y="226"/>
                      <a:pt x="71" y="225"/>
                    </a:cubicBezTo>
                    <a:cubicBezTo>
                      <a:pt x="70" y="225"/>
                      <a:pt x="69" y="224"/>
                      <a:pt x="68" y="225"/>
                    </a:cubicBezTo>
                    <a:cubicBezTo>
                      <a:pt x="68" y="226"/>
                      <a:pt x="67" y="226"/>
                      <a:pt x="69" y="227"/>
                    </a:cubicBezTo>
                    <a:cubicBezTo>
                      <a:pt x="70" y="228"/>
                      <a:pt x="71" y="229"/>
                      <a:pt x="70" y="229"/>
                    </a:cubicBezTo>
                    <a:cubicBezTo>
                      <a:pt x="70" y="230"/>
                      <a:pt x="69" y="229"/>
                      <a:pt x="68" y="228"/>
                    </a:cubicBezTo>
                    <a:cubicBezTo>
                      <a:pt x="67" y="228"/>
                      <a:pt x="66" y="227"/>
                      <a:pt x="65" y="228"/>
                    </a:cubicBezTo>
                    <a:cubicBezTo>
                      <a:pt x="65" y="229"/>
                      <a:pt x="65" y="231"/>
                      <a:pt x="63" y="231"/>
                    </a:cubicBezTo>
                    <a:cubicBezTo>
                      <a:pt x="61" y="230"/>
                      <a:pt x="54" y="230"/>
                      <a:pt x="53" y="230"/>
                    </a:cubicBezTo>
                    <a:cubicBezTo>
                      <a:pt x="53" y="230"/>
                      <a:pt x="52" y="230"/>
                      <a:pt x="52" y="230"/>
                    </a:cubicBezTo>
                    <a:cubicBezTo>
                      <a:pt x="52" y="231"/>
                      <a:pt x="53" y="234"/>
                      <a:pt x="53" y="235"/>
                    </a:cubicBezTo>
                    <a:cubicBezTo>
                      <a:pt x="52" y="237"/>
                      <a:pt x="50" y="236"/>
                      <a:pt x="48" y="236"/>
                    </a:cubicBezTo>
                    <a:cubicBezTo>
                      <a:pt x="47" y="235"/>
                      <a:pt x="45" y="235"/>
                      <a:pt x="43" y="234"/>
                    </a:cubicBezTo>
                    <a:cubicBezTo>
                      <a:pt x="41" y="233"/>
                      <a:pt x="42" y="234"/>
                      <a:pt x="42" y="235"/>
                    </a:cubicBezTo>
                    <a:cubicBezTo>
                      <a:pt x="42" y="235"/>
                      <a:pt x="40" y="239"/>
                      <a:pt x="38" y="240"/>
                    </a:cubicBezTo>
                    <a:cubicBezTo>
                      <a:pt x="37" y="240"/>
                      <a:pt x="35" y="241"/>
                      <a:pt x="34" y="241"/>
                    </a:cubicBezTo>
                    <a:cubicBezTo>
                      <a:pt x="33" y="241"/>
                      <a:pt x="30" y="242"/>
                      <a:pt x="28" y="245"/>
                    </a:cubicBezTo>
                    <a:cubicBezTo>
                      <a:pt x="26" y="248"/>
                      <a:pt x="25" y="250"/>
                      <a:pt x="24" y="250"/>
                    </a:cubicBezTo>
                    <a:cubicBezTo>
                      <a:pt x="23" y="250"/>
                      <a:pt x="18" y="252"/>
                      <a:pt x="17" y="252"/>
                    </a:cubicBezTo>
                    <a:cubicBezTo>
                      <a:pt x="16" y="253"/>
                      <a:pt x="16" y="253"/>
                      <a:pt x="17" y="253"/>
                    </a:cubicBezTo>
                    <a:cubicBezTo>
                      <a:pt x="19" y="254"/>
                      <a:pt x="20" y="253"/>
                      <a:pt x="20" y="254"/>
                    </a:cubicBezTo>
                    <a:cubicBezTo>
                      <a:pt x="20" y="255"/>
                      <a:pt x="18" y="261"/>
                      <a:pt x="17" y="263"/>
                    </a:cubicBezTo>
                    <a:cubicBezTo>
                      <a:pt x="17" y="264"/>
                      <a:pt x="18" y="264"/>
                      <a:pt x="18" y="265"/>
                    </a:cubicBezTo>
                    <a:cubicBezTo>
                      <a:pt x="18" y="266"/>
                      <a:pt x="20" y="269"/>
                      <a:pt x="20" y="270"/>
                    </a:cubicBezTo>
                    <a:cubicBezTo>
                      <a:pt x="20" y="270"/>
                      <a:pt x="21" y="271"/>
                      <a:pt x="21" y="271"/>
                    </a:cubicBezTo>
                    <a:cubicBezTo>
                      <a:pt x="22" y="272"/>
                      <a:pt x="28" y="273"/>
                      <a:pt x="29" y="273"/>
                    </a:cubicBezTo>
                    <a:cubicBezTo>
                      <a:pt x="29" y="273"/>
                      <a:pt x="30" y="274"/>
                      <a:pt x="30" y="275"/>
                    </a:cubicBezTo>
                    <a:cubicBezTo>
                      <a:pt x="31" y="275"/>
                      <a:pt x="34" y="280"/>
                      <a:pt x="35" y="281"/>
                    </a:cubicBezTo>
                    <a:cubicBezTo>
                      <a:pt x="36" y="282"/>
                      <a:pt x="39" y="284"/>
                      <a:pt x="39" y="284"/>
                    </a:cubicBezTo>
                    <a:cubicBezTo>
                      <a:pt x="39" y="284"/>
                      <a:pt x="39" y="284"/>
                      <a:pt x="39" y="285"/>
                    </a:cubicBezTo>
                    <a:cubicBezTo>
                      <a:pt x="38" y="285"/>
                      <a:pt x="31" y="295"/>
                      <a:pt x="30" y="297"/>
                    </a:cubicBezTo>
                    <a:cubicBezTo>
                      <a:pt x="28" y="298"/>
                      <a:pt x="25" y="302"/>
                      <a:pt x="26" y="304"/>
                    </a:cubicBezTo>
                    <a:cubicBezTo>
                      <a:pt x="27" y="307"/>
                      <a:pt x="29" y="309"/>
                      <a:pt x="30" y="310"/>
                    </a:cubicBezTo>
                    <a:cubicBezTo>
                      <a:pt x="31" y="312"/>
                      <a:pt x="33" y="316"/>
                      <a:pt x="34" y="318"/>
                    </a:cubicBezTo>
                    <a:cubicBezTo>
                      <a:pt x="35" y="319"/>
                      <a:pt x="41" y="333"/>
                      <a:pt x="41" y="333"/>
                    </a:cubicBezTo>
                    <a:cubicBezTo>
                      <a:pt x="41" y="333"/>
                      <a:pt x="41" y="334"/>
                      <a:pt x="40" y="334"/>
                    </a:cubicBezTo>
                    <a:cubicBezTo>
                      <a:pt x="39" y="334"/>
                      <a:pt x="37" y="334"/>
                      <a:pt x="36" y="335"/>
                    </a:cubicBezTo>
                    <a:cubicBezTo>
                      <a:pt x="35" y="335"/>
                      <a:pt x="35" y="335"/>
                      <a:pt x="35" y="336"/>
                    </a:cubicBezTo>
                    <a:cubicBezTo>
                      <a:pt x="36" y="337"/>
                      <a:pt x="35" y="339"/>
                      <a:pt x="35" y="340"/>
                    </a:cubicBezTo>
                    <a:cubicBezTo>
                      <a:pt x="34" y="341"/>
                      <a:pt x="32" y="344"/>
                      <a:pt x="34" y="345"/>
                    </a:cubicBezTo>
                    <a:cubicBezTo>
                      <a:pt x="36" y="346"/>
                      <a:pt x="38" y="348"/>
                      <a:pt x="36" y="348"/>
                    </a:cubicBezTo>
                    <a:cubicBezTo>
                      <a:pt x="33" y="349"/>
                      <a:pt x="33" y="351"/>
                      <a:pt x="34" y="353"/>
                    </a:cubicBezTo>
                    <a:cubicBezTo>
                      <a:pt x="35" y="355"/>
                      <a:pt x="37" y="354"/>
                      <a:pt x="39" y="355"/>
                    </a:cubicBezTo>
                    <a:cubicBezTo>
                      <a:pt x="40" y="356"/>
                      <a:pt x="43" y="359"/>
                      <a:pt x="42" y="359"/>
                    </a:cubicBezTo>
                    <a:cubicBezTo>
                      <a:pt x="40" y="360"/>
                      <a:pt x="40" y="360"/>
                      <a:pt x="39" y="360"/>
                    </a:cubicBezTo>
                    <a:cubicBezTo>
                      <a:pt x="39" y="360"/>
                      <a:pt x="39" y="360"/>
                      <a:pt x="39" y="361"/>
                    </a:cubicBezTo>
                    <a:cubicBezTo>
                      <a:pt x="40" y="361"/>
                      <a:pt x="41" y="366"/>
                      <a:pt x="42" y="366"/>
                    </a:cubicBezTo>
                    <a:cubicBezTo>
                      <a:pt x="43" y="366"/>
                      <a:pt x="47" y="367"/>
                      <a:pt x="48" y="370"/>
                    </a:cubicBezTo>
                    <a:cubicBezTo>
                      <a:pt x="48" y="373"/>
                      <a:pt x="48" y="374"/>
                      <a:pt x="47" y="375"/>
                    </a:cubicBezTo>
                    <a:cubicBezTo>
                      <a:pt x="45" y="375"/>
                      <a:pt x="44" y="377"/>
                      <a:pt x="44" y="377"/>
                    </a:cubicBezTo>
                    <a:cubicBezTo>
                      <a:pt x="43" y="378"/>
                      <a:pt x="41" y="379"/>
                      <a:pt x="40" y="380"/>
                    </a:cubicBezTo>
                    <a:cubicBezTo>
                      <a:pt x="39" y="380"/>
                      <a:pt x="40" y="380"/>
                      <a:pt x="40" y="381"/>
                    </a:cubicBezTo>
                    <a:cubicBezTo>
                      <a:pt x="41" y="382"/>
                      <a:pt x="57" y="393"/>
                      <a:pt x="57" y="393"/>
                    </a:cubicBezTo>
                    <a:cubicBezTo>
                      <a:pt x="57" y="393"/>
                      <a:pt x="58" y="393"/>
                      <a:pt x="59" y="394"/>
                    </a:cubicBezTo>
                    <a:cubicBezTo>
                      <a:pt x="59" y="394"/>
                      <a:pt x="60" y="397"/>
                      <a:pt x="61" y="397"/>
                    </a:cubicBezTo>
                    <a:cubicBezTo>
                      <a:pt x="61" y="398"/>
                      <a:pt x="62" y="399"/>
                      <a:pt x="62" y="401"/>
                    </a:cubicBezTo>
                    <a:cubicBezTo>
                      <a:pt x="61" y="403"/>
                      <a:pt x="58" y="408"/>
                      <a:pt x="57" y="410"/>
                    </a:cubicBezTo>
                    <a:cubicBezTo>
                      <a:pt x="55" y="412"/>
                      <a:pt x="52" y="414"/>
                      <a:pt x="48" y="418"/>
                    </a:cubicBezTo>
                    <a:cubicBezTo>
                      <a:pt x="44" y="421"/>
                      <a:pt x="40" y="426"/>
                      <a:pt x="39" y="427"/>
                    </a:cubicBezTo>
                    <a:cubicBezTo>
                      <a:pt x="38" y="428"/>
                      <a:pt x="37" y="428"/>
                      <a:pt x="36" y="429"/>
                    </a:cubicBezTo>
                    <a:cubicBezTo>
                      <a:pt x="36" y="430"/>
                      <a:pt x="34" y="432"/>
                      <a:pt x="33" y="432"/>
                    </a:cubicBezTo>
                    <a:cubicBezTo>
                      <a:pt x="33" y="433"/>
                      <a:pt x="27" y="438"/>
                      <a:pt x="26" y="438"/>
                    </a:cubicBezTo>
                    <a:cubicBezTo>
                      <a:pt x="25" y="439"/>
                      <a:pt x="21" y="441"/>
                      <a:pt x="20" y="443"/>
                    </a:cubicBezTo>
                    <a:cubicBezTo>
                      <a:pt x="19" y="444"/>
                      <a:pt x="14" y="447"/>
                      <a:pt x="13" y="448"/>
                    </a:cubicBezTo>
                    <a:cubicBezTo>
                      <a:pt x="12" y="449"/>
                      <a:pt x="9" y="452"/>
                      <a:pt x="8" y="452"/>
                    </a:cubicBezTo>
                    <a:cubicBezTo>
                      <a:pt x="8" y="452"/>
                      <a:pt x="7" y="453"/>
                      <a:pt x="7" y="454"/>
                    </a:cubicBezTo>
                    <a:cubicBezTo>
                      <a:pt x="8" y="453"/>
                      <a:pt x="9" y="453"/>
                      <a:pt x="10" y="453"/>
                    </a:cubicBezTo>
                    <a:cubicBezTo>
                      <a:pt x="11" y="453"/>
                      <a:pt x="14" y="452"/>
                      <a:pt x="15" y="452"/>
                    </a:cubicBezTo>
                    <a:cubicBezTo>
                      <a:pt x="15" y="452"/>
                      <a:pt x="17" y="451"/>
                      <a:pt x="18" y="451"/>
                    </a:cubicBezTo>
                    <a:cubicBezTo>
                      <a:pt x="19" y="451"/>
                      <a:pt x="20" y="449"/>
                      <a:pt x="20" y="451"/>
                    </a:cubicBezTo>
                    <a:cubicBezTo>
                      <a:pt x="19" y="452"/>
                      <a:pt x="19" y="451"/>
                      <a:pt x="19" y="452"/>
                    </a:cubicBezTo>
                    <a:cubicBezTo>
                      <a:pt x="18" y="452"/>
                      <a:pt x="18" y="453"/>
                      <a:pt x="19" y="453"/>
                    </a:cubicBezTo>
                    <a:cubicBezTo>
                      <a:pt x="19" y="454"/>
                      <a:pt x="20" y="456"/>
                      <a:pt x="19" y="455"/>
                    </a:cubicBezTo>
                    <a:cubicBezTo>
                      <a:pt x="17" y="453"/>
                      <a:pt x="16" y="453"/>
                      <a:pt x="17" y="454"/>
                    </a:cubicBezTo>
                    <a:cubicBezTo>
                      <a:pt x="18" y="456"/>
                      <a:pt x="19" y="457"/>
                      <a:pt x="21" y="458"/>
                    </a:cubicBezTo>
                    <a:cubicBezTo>
                      <a:pt x="22" y="458"/>
                      <a:pt x="27" y="461"/>
                      <a:pt x="29" y="461"/>
                    </a:cubicBezTo>
                    <a:cubicBezTo>
                      <a:pt x="31" y="462"/>
                      <a:pt x="38" y="464"/>
                      <a:pt x="39" y="465"/>
                    </a:cubicBezTo>
                    <a:cubicBezTo>
                      <a:pt x="40" y="465"/>
                      <a:pt x="41" y="465"/>
                      <a:pt x="42" y="466"/>
                    </a:cubicBezTo>
                    <a:cubicBezTo>
                      <a:pt x="42" y="468"/>
                      <a:pt x="43" y="469"/>
                      <a:pt x="41" y="468"/>
                    </a:cubicBezTo>
                    <a:cubicBezTo>
                      <a:pt x="39" y="468"/>
                      <a:pt x="31" y="466"/>
                      <a:pt x="31" y="466"/>
                    </a:cubicBezTo>
                    <a:cubicBezTo>
                      <a:pt x="30" y="466"/>
                      <a:pt x="27" y="465"/>
                      <a:pt x="25" y="467"/>
                    </a:cubicBezTo>
                    <a:cubicBezTo>
                      <a:pt x="24" y="469"/>
                      <a:pt x="22" y="472"/>
                      <a:pt x="20" y="470"/>
                    </a:cubicBezTo>
                    <a:cubicBezTo>
                      <a:pt x="17" y="469"/>
                      <a:pt x="16" y="469"/>
                      <a:pt x="15" y="470"/>
                    </a:cubicBezTo>
                    <a:cubicBezTo>
                      <a:pt x="14" y="470"/>
                      <a:pt x="12" y="471"/>
                      <a:pt x="12" y="471"/>
                    </a:cubicBezTo>
                    <a:cubicBezTo>
                      <a:pt x="11" y="470"/>
                      <a:pt x="11" y="470"/>
                      <a:pt x="11" y="472"/>
                    </a:cubicBezTo>
                    <a:cubicBezTo>
                      <a:pt x="10" y="473"/>
                      <a:pt x="11" y="475"/>
                      <a:pt x="10" y="477"/>
                    </a:cubicBezTo>
                    <a:cubicBezTo>
                      <a:pt x="10" y="477"/>
                      <a:pt x="11" y="478"/>
                      <a:pt x="11" y="478"/>
                    </a:cubicBezTo>
                    <a:cubicBezTo>
                      <a:pt x="11" y="479"/>
                      <a:pt x="12" y="479"/>
                      <a:pt x="11" y="479"/>
                    </a:cubicBezTo>
                    <a:cubicBezTo>
                      <a:pt x="11" y="480"/>
                      <a:pt x="9" y="481"/>
                      <a:pt x="10" y="481"/>
                    </a:cubicBezTo>
                    <a:cubicBezTo>
                      <a:pt x="10" y="481"/>
                      <a:pt x="11" y="481"/>
                      <a:pt x="10" y="481"/>
                    </a:cubicBezTo>
                    <a:cubicBezTo>
                      <a:pt x="8" y="482"/>
                      <a:pt x="7" y="484"/>
                      <a:pt x="7" y="484"/>
                    </a:cubicBezTo>
                    <a:cubicBezTo>
                      <a:pt x="7" y="485"/>
                      <a:pt x="6" y="488"/>
                      <a:pt x="5" y="488"/>
                    </a:cubicBezTo>
                    <a:cubicBezTo>
                      <a:pt x="5" y="489"/>
                      <a:pt x="1" y="492"/>
                      <a:pt x="1" y="493"/>
                    </a:cubicBezTo>
                    <a:cubicBezTo>
                      <a:pt x="1" y="494"/>
                      <a:pt x="2" y="498"/>
                      <a:pt x="2" y="498"/>
                    </a:cubicBezTo>
                    <a:cubicBezTo>
                      <a:pt x="2" y="499"/>
                      <a:pt x="1" y="504"/>
                      <a:pt x="2" y="506"/>
                    </a:cubicBezTo>
                    <a:cubicBezTo>
                      <a:pt x="4" y="508"/>
                      <a:pt x="5" y="510"/>
                      <a:pt x="5" y="510"/>
                    </a:cubicBezTo>
                    <a:cubicBezTo>
                      <a:pt x="6" y="511"/>
                      <a:pt x="7" y="513"/>
                      <a:pt x="5" y="513"/>
                    </a:cubicBezTo>
                    <a:cubicBezTo>
                      <a:pt x="4" y="514"/>
                      <a:pt x="3" y="513"/>
                      <a:pt x="3" y="514"/>
                    </a:cubicBezTo>
                    <a:cubicBezTo>
                      <a:pt x="2" y="514"/>
                      <a:pt x="0" y="517"/>
                      <a:pt x="0" y="517"/>
                    </a:cubicBezTo>
                    <a:cubicBezTo>
                      <a:pt x="0" y="518"/>
                      <a:pt x="0" y="519"/>
                      <a:pt x="1" y="520"/>
                    </a:cubicBezTo>
                    <a:cubicBezTo>
                      <a:pt x="1" y="520"/>
                      <a:pt x="3" y="522"/>
                      <a:pt x="4" y="522"/>
                    </a:cubicBezTo>
                    <a:cubicBezTo>
                      <a:pt x="4" y="522"/>
                      <a:pt x="5" y="523"/>
                      <a:pt x="6" y="523"/>
                    </a:cubicBezTo>
                    <a:cubicBezTo>
                      <a:pt x="6" y="524"/>
                      <a:pt x="7" y="524"/>
                      <a:pt x="7" y="525"/>
                    </a:cubicBezTo>
                    <a:cubicBezTo>
                      <a:pt x="7" y="525"/>
                      <a:pt x="6" y="527"/>
                      <a:pt x="6" y="528"/>
                    </a:cubicBezTo>
                    <a:cubicBezTo>
                      <a:pt x="5" y="528"/>
                      <a:pt x="5" y="529"/>
                      <a:pt x="5" y="529"/>
                    </a:cubicBezTo>
                    <a:cubicBezTo>
                      <a:pt x="6" y="530"/>
                      <a:pt x="6" y="531"/>
                      <a:pt x="6" y="531"/>
                    </a:cubicBezTo>
                    <a:cubicBezTo>
                      <a:pt x="5" y="532"/>
                      <a:pt x="5" y="533"/>
                      <a:pt x="4" y="533"/>
                    </a:cubicBezTo>
                    <a:cubicBezTo>
                      <a:pt x="4" y="534"/>
                      <a:pt x="4" y="534"/>
                      <a:pt x="5" y="534"/>
                    </a:cubicBezTo>
                    <a:cubicBezTo>
                      <a:pt x="6" y="533"/>
                      <a:pt x="7" y="534"/>
                      <a:pt x="7" y="534"/>
                    </a:cubicBezTo>
                    <a:cubicBezTo>
                      <a:pt x="8" y="534"/>
                      <a:pt x="9" y="535"/>
                      <a:pt x="9" y="535"/>
                    </a:cubicBezTo>
                    <a:cubicBezTo>
                      <a:pt x="9" y="536"/>
                      <a:pt x="10" y="540"/>
                      <a:pt x="11" y="541"/>
                    </a:cubicBezTo>
                    <a:cubicBezTo>
                      <a:pt x="12" y="543"/>
                      <a:pt x="13" y="545"/>
                      <a:pt x="12" y="546"/>
                    </a:cubicBezTo>
                    <a:cubicBezTo>
                      <a:pt x="12" y="547"/>
                      <a:pt x="12" y="548"/>
                      <a:pt x="12" y="549"/>
                    </a:cubicBezTo>
                    <a:cubicBezTo>
                      <a:pt x="12" y="549"/>
                      <a:pt x="13" y="549"/>
                      <a:pt x="14" y="550"/>
                    </a:cubicBezTo>
                    <a:cubicBezTo>
                      <a:pt x="14" y="550"/>
                      <a:pt x="19" y="552"/>
                      <a:pt x="20" y="553"/>
                    </a:cubicBezTo>
                    <a:cubicBezTo>
                      <a:pt x="21" y="553"/>
                      <a:pt x="26" y="553"/>
                      <a:pt x="27" y="552"/>
                    </a:cubicBezTo>
                    <a:cubicBezTo>
                      <a:pt x="27" y="552"/>
                      <a:pt x="28" y="552"/>
                      <a:pt x="28" y="552"/>
                    </a:cubicBezTo>
                    <a:cubicBezTo>
                      <a:pt x="28" y="553"/>
                      <a:pt x="30" y="554"/>
                      <a:pt x="30" y="555"/>
                    </a:cubicBezTo>
                    <a:cubicBezTo>
                      <a:pt x="30" y="556"/>
                      <a:pt x="30" y="556"/>
                      <a:pt x="30" y="557"/>
                    </a:cubicBezTo>
                    <a:cubicBezTo>
                      <a:pt x="31" y="557"/>
                      <a:pt x="32" y="559"/>
                      <a:pt x="33" y="558"/>
                    </a:cubicBezTo>
                    <a:cubicBezTo>
                      <a:pt x="35" y="557"/>
                      <a:pt x="37" y="554"/>
                      <a:pt x="45" y="555"/>
                    </a:cubicBezTo>
                    <a:cubicBezTo>
                      <a:pt x="45" y="555"/>
                      <a:pt x="46" y="556"/>
                      <a:pt x="46" y="556"/>
                    </a:cubicBezTo>
                    <a:cubicBezTo>
                      <a:pt x="47" y="557"/>
                      <a:pt x="52" y="560"/>
                      <a:pt x="52" y="560"/>
                    </a:cubicBezTo>
                    <a:cubicBezTo>
                      <a:pt x="52" y="560"/>
                      <a:pt x="53" y="560"/>
                      <a:pt x="53" y="561"/>
                    </a:cubicBezTo>
                    <a:cubicBezTo>
                      <a:pt x="53" y="562"/>
                      <a:pt x="54" y="564"/>
                      <a:pt x="53" y="565"/>
                    </a:cubicBezTo>
                    <a:cubicBezTo>
                      <a:pt x="53" y="565"/>
                      <a:pt x="52" y="566"/>
                      <a:pt x="52" y="567"/>
                    </a:cubicBezTo>
                    <a:cubicBezTo>
                      <a:pt x="52" y="568"/>
                      <a:pt x="53" y="569"/>
                      <a:pt x="53" y="569"/>
                    </a:cubicBezTo>
                    <a:cubicBezTo>
                      <a:pt x="54" y="570"/>
                      <a:pt x="55" y="571"/>
                      <a:pt x="54" y="572"/>
                    </a:cubicBezTo>
                    <a:cubicBezTo>
                      <a:pt x="54" y="573"/>
                      <a:pt x="52" y="575"/>
                      <a:pt x="51" y="576"/>
                    </a:cubicBezTo>
                    <a:cubicBezTo>
                      <a:pt x="51" y="576"/>
                      <a:pt x="51" y="577"/>
                      <a:pt x="52" y="577"/>
                    </a:cubicBezTo>
                    <a:cubicBezTo>
                      <a:pt x="53" y="578"/>
                      <a:pt x="57" y="580"/>
                      <a:pt x="57" y="582"/>
                    </a:cubicBezTo>
                    <a:cubicBezTo>
                      <a:pt x="57" y="584"/>
                      <a:pt x="58" y="585"/>
                      <a:pt x="58" y="585"/>
                    </a:cubicBezTo>
                    <a:cubicBezTo>
                      <a:pt x="58" y="586"/>
                      <a:pt x="60" y="587"/>
                      <a:pt x="61" y="588"/>
                    </a:cubicBezTo>
                    <a:cubicBezTo>
                      <a:pt x="61" y="588"/>
                      <a:pt x="65" y="591"/>
                      <a:pt x="66" y="592"/>
                    </a:cubicBezTo>
                    <a:cubicBezTo>
                      <a:pt x="66" y="593"/>
                      <a:pt x="67" y="594"/>
                      <a:pt x="66" y="595"/>
                    </a:cubicBezTo>
                    <a:cubicBezTo>
                      <a:pt x="66" y="595"/>
                      <a:pt x="65" y="597"/>
                      <a:pt x="67" y="598"/>
                    </a:cubicBezTo>
                    <a:cubicBezTo>
                      <a:pt x="68" y="598"/>
                      <a:pt x="76" y="599"/>
                      <a:pt x="76" y="599"/>
                    </a:cubicBezTo>
                    <a:cubicBezTo>
                      <a:pt x="76" y="599"/>
                      <a:pt x="77" y="599"/>
                      <a:pt x="76" y="600"/>
                    </a:cubicBezTo>
                    <a:cubicBezTo>
                      <a:pt x="75" y="601"/>
                      <a:pt x="76" y="603"/>
                      <a:pt x="79" y="604"/>
                    </a:cubicBezTo>
                    <a:cubicBezTo>
                      <a:pt x="79" y="604"/>
                      <a:pt x="80" y="605"/>
                      <a:pt x="80" y="605"/>
                    </a:cubicBezTo>
                    <a:cubicBezTo>
                      <a:pt x="80" y="606"/>
                      <a:pt x="80" y="607"/>
                      <a:pt x="79" y="607"/>
                    </a:cubicBezTo>
                    <a:cubicBezTo>
                      <a:pt x="79" y="607"/>
                      <a:pt x="71" y="611"/>
                      <a:pt x="71" y="611"/>
                    </a:cubicBezTo>
                    <a:cubicBezTo>
                      <a:pt x="70" y="612"/>
                      <a:pt x="70" y="611"/>
                      <a:pt x="69" y="611"/>
                    </a:cubicBezTo>
                    <a:cubicBezTo>
                      <a:pt x="69" y="611"/>
                      <a:pt x="66" y="611"/>
                      <a:pt x="65" y="611"/>
                    </a:cubicBezTo>
                    <a:cubicBezTo>
                      <a:pt x="64" y="611"/>
                      <a:pt x="60" y="611"/>
                      <a:pt x="60" y="611"/>
                    </a:cubicBezTo>
                    <a:cubicBezTo>
                      <a:pt x="60" y="611"/>
                      <a:pt x="60" y="611"/>
                      <a:pt x="59" y="611"/>
                    </a:cubicBezTo>
                    <a:cubicBezTo>
                      <a:pt x="59" y="612"/>
                      <a:pt x="58" y="612"/>
                      <a:pt x="59" y="614"/>
                    </a:cubicBezTo>
                    <a:cubicBezTo>
                      <a:pt x="60" y="616"/>
                      <a:pt x="62" y="618"/>
                      <a:pt x="63" y="618"/>
                    </a:cubicBezTo>
                    <a:cubicBezTo>
                      <a:pt x="63" y="618"/>
                      <a:pt x="63" y="619"/>
                      <a:pt x="63" y="620"/>
                    </a:cubicBezTo>
                    <a:cubicBezTo>
                      <a:pt x="63" y="620"/>
                      <a:pt x="62" y="626"/>
                      <a:pt x="62" y="627"/>
                    </a:cubicBezTo>
                    <a:cubicBezTo>
                      <a:pt x="63" y="628"/>
                      <a:pt x="65" y="629"/>
                      <a:pt x="65" y="630"/>
                    </a:cubicBezTo>
                    <a:cubicBezTo>
                      <a:pt x="65" y="630"/>
                      <a:pt x="66" y="631"/>
                      <a:pt x="66" y="631"/>
                    </a:cubicBezTo>
                    <a:cubicBezTo>
                      <a:pt x="66" y="631"/>
                      <a:pt x="66" y="632"/>
                      <a:pt x="67" y="632"/>
                    </a:cubicBezTo>
                    <a:cubicBezTo>
                      <a:pt x="67" y="632"/>
                      <a:pt x="72" y="633"/>
                      <a:pt x="74" y="631"/>
                    </a:cubicBezTo>
                    <a:cubicBezTo>
                      <a:pt x="76" y="627"/>
                      <a:pt x="76" y="627"/>
                      <a:pt x="76" y="627"/>
                    </a:cubicBezTo>
                    <a:cubicBezTo>
                      <a:pt x="76" y="627"/>
                      <a:pt x="76" y="627"/>
                      <a:pt x="77" y="627"/>
                    </a:cubicBezTo>
                    <a:cubicBezTo>
                      <a:pt x="78" y="627"/>
                      <a:pt x="84" y="628"/>
                      <a:pt x="84" y="628"/>
                    </a:cubicBezTo>
                    <a:cubicBezTo>
                      <a:pt x="84" y="628"/>
                      <a:pt x="89" y="627"/>
                      <a:pt x="90" y="626"/>
                    </a:cubicBezTo>
                    <a:cubicBezTo>
                      <a:pt x="91" y="626"/>
                      <a:pt x="93" y="626"/>
                      <a:pt x="93" y="626"/>
                    </a:cubicBezTo>
                    <a:cubicBezTo>
                      <a:pt x="94" y="626"/>
                      <a:pt x="95" y="626"/>
                      <a:pt x="96" y="626"/>
                    </a:cubicBezTo>
                    <a:cubicBezTo>
                      <a:pt x="96" y="626"/>
                      <a:pt x="99" y="630"/>
                      <a:pt x="99" y="630"/>
                    </a:cubicBezTo>
                    <a:cubicBezTo>
                      <a:pt x="99" y="630"/>
                      <a:pt x="100" y="631"/>
                      <a:pt x="100" y="631"/>
                    </a:cubicBezTo>
                    <a:cubicBezTo>
                      <a:pt x="100" y="632"/>
                      <a:pt x="100" y="635"/>
                      <a:pt x="104" y="636"/>
                    </a:cubicBezTo>
                    <a:cubicBezTo>
                      <a:pt x="104" y="636"/>
                      <a:pt x="105" y="637"/>
                      <a:pt x="105" y="637"/>
                    </a:cubicBezTo>
                    <a:cubicBezTo>
                      <a:pt x="105" y="637"/>
                      <a:pt x="105" y="638"/>
                      <a:pt x="105" y="638"/>
                    </a:cubicBezTo>
                    <a:cubicBezTo>
                      <a:pt x="104" y="638"/>
                      <a:pt x="100" y="639"/>
                      <a:pt x="100" y="641"/>
                    </a:cubicBezTo>
                    <a:cubicBezTo>
                      <a:pt x="101" y="642"/>
                      <a:pt x="102" y="643"/>
                      <a:pt x="102" y="644"/>
                    </a:cubicBezTo>
                    <a:cubicBezTo>
                      <a:pt x="102" y="644"/>
                      <a:pt x="101" y="648"/>
                      <a:pt x="103" y="648"/>
                    </a:cubicBezTo>
                    <a:cubicBezTo>
                      <a:pt x="106" y="648"/>
                      <a:pt x="108" y="649"/>
                      <a:pt x="109" y="649"/>
                    </a:cubicBezTo>
                    <a:cubicBezTo>
                      <a:pt x="110" y="650"/>
                      <a:pt x="111" y="650"/>
                      <a:pt x="111" y="649"/>
                    </a:cubicBezTo>
                    <a:cubicBezTo>
                      <a:pt x="112" y="649"/>
                      <a:pt x="113" y="649"/>
                      <a:pt x="113" y="649"/>
                    </a:cubicBezTo>
                    <a:cubicBezTo>
                      <a:pt x="113" y="649"/>
                      <a:pt x="119" y="652"/>
                      <a:pt x="119" y="652"/>
                    </a:cubicBezTo>
                    <a:cubicBezTo>
                      <a:pt x="119" y="652"/>
                      <a:pt x="120" y="653"/>
                      <a:pt x="119" y="653"/>
                    </a:cubicBezTo>
                    <a:cubicBezTo>
                      <a:pt x="118" y="654"/>
                      <a:pt x="118" y="654"/>
                      <a:pt x="118" y="655"/>
                    </a:cubicBezTo>
                    <a:cubicBezTo>
                      <a:pt x="119" y="655"/>
                      <a:pt x="120" y="660"/>
                      <a:pt x="120" y="660"/>
                    </a:cubicBezTo>
                    <a:cubicBezTo>
                      <a:pt x="120" y="661"/>
                      <a:pt x="120" y="663"/>
                      <a:pt x="123" y="665"/>
                    </a:cubicBezTo>
                    <a:cubicBezTo>
                      <a:pt x="123" y="665"/>
                      <a:pt x="124" y="666"/>
                      <a:pt x="125" y="666"/>
                    </a:cubicBezTo>
                    <a:cubicBezTo>
                      <a:pt x="125" y="665"/>
                      <a:pt x="128" y="664"/>
                      <a:pt x="128" y="664"/>
                    </a:cubicBezTo>
                    <a:cubicBezTo>
                      <a:pt x="128" y="664"/>
                      <a:pt x="129" y="664"/>
                      <a:pt x="130" y="665"/>
                    </a:cubicBezTo>
                    <a:cubicBezTo>
                      <a:pt x="130" y="665"/>
                      <a:pt x="136" y="667"/>
                      <a:pt x="136" y="667"/>
                    </a:cubicBezTo>
                    <a:cubicBezTo>
                      <a:pt x="136" y="667"/>
                      <a:pt x="137" y="667"/>
                      <a:pt x="138" y="667"/>
                    </a:cubicBezTo>
                    <a:cubicBezTo>
                      <a:pt x="138" y="667"/>
                      <a:pt x="149" y="664"/>
                      <a:pt x="149" y="664"/>
                    </a:cubicBezTo>
                    <a:cubicBezTo>
                      <a:pt x="149" y="664"/>
                      <a:pt x="150" y="664"/>
                      <a:pt x="150" y="664"/>
                    </a:cubicBezTo>
                    <a:cubicBezTo>
                      <a:pt x="150" y="665"/>
                      <a:pt x="158" y="674"/>
                      <a:pt x="158" y="674"/>
                    </a:cubicBezTo>
                    <a:cubicBezTo>
                      <a:pt x="158" y="674"/>
                      <a:pt x="158" y="675"/>
                      <a:pt x="159" y="674"/>
                    </a:cubicBezTo>
                    <a:cubicBezTo>
                      <a:pt x="160" y="673"/>
                      <a:pt x="162" y="672"/>
                      <a:pt x="162" y="672"/>
                    </a:cubicBezTo>
                    <a:cubicBezTo>
                      <a:pt x="162" y="672"/>
                      <a:pt x="162" y="671"/>
                      <a:pt x="163" y="671"/>
                    </a:cubicBezTo>
                    <a:cubicBezTo>
                      <a:pt x="163" y="671"/>
                      <a:pt x="168" y="673"/>
                      <a:pt x="168" y="673"/>
                    </a:cubicBezTo>
                    <a:cubicBezTo>
                      <a:pt x="169" y="673"/>
                      <a:pt x="171" y="677"/>
                      <a:pt x="175" y="675"/>
                    </a:cubicBezTo>
                    <a:cubicBezTo>
                      <a:pt x="175" y="675"/>
                      <a:pt x="176" y="675"/>
                      <a:pt x="177" y="675"/>
                    </a:cubicBezTo>
                    <a:cubicBezTo>
                      <a:pt x="177" y="676"/>
                      <a:pt x="184" y="682"/>
                      <a:pt x="187" y="681"/>
                    </a:cubicBezTo>
                    <a:cubicBezTo>
                      <a:pt x="189" y="680"/>
                      <a:pt x="190" y="680"/>
                      <a:pt x="190" y="681"/>
                    </a:cubicBezTo>
                    <a:cubicBezTo>
                      <a:pt x="190" y="682"/>
                      <a:pt x="190" y="686"/>
                      <a:pt x="189" y="688"/>
                    </a:cubicBezTo>
                    <a:cubicBezTo>
                      <a:pt x="187" y="689"/>
                      <a:pt x="187" y="690"/>
                      <a:pt x="186" y="690"/>
                    </a:cubicBezTo>
                    <a:cubicBezTo>
                      <a:pt x="185" y="691"/>
                      <a:pt x="184" y="692"/>
                      <a:pt x="184" y="692"/>
                    </a:cubicBezTo>
                    <a:cubicBezTo>
                      <a:pt x="183" y="692"/>
                      <a:pt x="183" y="692"/>
                      <a:pt x="184" y="693"/>
                    </a:cubicBezTo>
                    <a:cubicBezTo>
                      <a:pt x="184" y="693"/>
                      <a:pt x="186" y="695"/>
                      <a:pt x="187" y="695"/>
                    </a:cubicBezTo>
                    <a:cubicBezTo>
                      <a:pt x="189" y="695"/>
                      <a:pt x="189" y="695"/>
                      <a:pt x="187" y="695"/>
                    </a:cubicBezTo>
                    <a:cubicBezTo>
                      <a:pt x="186" y="696"/>
                      <a:pt x="184" y="697"/>
                      <a:pt x="183" y="697"/>
                    </a:cubicBezTo>
                    <a:cubicBezTo>
                      <a:pt x="183" y="698"/>
                      <a:pt x="182" y="699"/>
                      <a:pt x="184" y="700"/>
                    </a:cubicBezTo>
                    <a:cubicBezTo>
                      <a:pt x="185" y="700"/>
                      <a:pt x="186" y="701"/>
                      <a:pt x="186" y="702"/>
                    </a:cubicBezTo>
                    <a:cubicBezTo>
                      <a:pt x="186" y="703"/>
                      <a:pt x="186" y="704"/>
                      <a:pt x="187" y="705"/>
                    </a:cubicBezTo>
                    <a:cubicBezTo>
                      <a:pt x="188" y="705"/>
                      <a:pt x="188" y="706"/>
                      <a:pt x="187" y="706"/>
                    </a:cubicBezTo>
                    <a:cubicBezTo>
                      <a:pt x="187" y="706"/>
                      <a:pt x="186" y="709"/>
                      <a:pt x="186" y="709"/>
                    </a:cubicBezTo>
                    <a:cubicBezTo>
                      <a:pt x="186" y="710"/>
                      <a:pt x="184" y="713"/>
                      <a:pt x="184" y="713"/>
                    </a:cubicBezTo>
                    <a:cubicBezTo>
                      <a:pt x="183" y="714"/>
                      <a:pt x="183" y="715"/>
                      <a:pt x="183" y="714"/>
                    </a:cubicBezTo>
                    <a:cubicBezTo>
                      <a:pt x="182" y="714"/>
                      <a:pt x="174" y="714"/>
                      <a:pt x="174" y="714"/>
                    </a:cubicBezTo>
                    <a:cubicBezTo>
                      <a:pt x="174" y="714"/>
                      <a:pt x="173" y="714"/>
                      <a:pt x="173" y="714"/>
                    </a:cubicBezTo>
                    <a:cubicBezTo>
                      <a:pt x="172" y="714"/>
                      <a:pt x="169" y="716"/>
                      <a:pt x="169" y="716"/>
                    </a:cubicBezTo>
                    <a:cubicBezTo>
                      <a:pt x="165" y="718"/>
                      <a:pt x="165" y="718"/>
                      <a:pt x="165" y="718"/>
                    </a:cubicBezTo>
                    <a:cubicBezTo>
                      <a:pt x="165" y="718"/>
                      <a:pt x="163" y="718"/>
                      <a:pt x="162" y="721"/>
                    </a:cubicBezTo>
                    <a:cubicBezTo>
                      <a:pt x="162" y="723"/>
                      <a:pt x="162" y="726"/>
                      <a:pt x="161" y="728"/>
                    </a:cubicBezTo>
                    <a:cubicBezTo>
                      <a:pt x="162" y="728"/>
                      <a:pt x="163" y="728"/>
                      <a:pt x="163" y="727"/>
                    </a:cubicBezTo>
                    <a:cubicBezTo>
                      <a:pt x="165" y="727"/>
                      <a:pt x="166" y="726"/>
                      <a:pt x="166" y="727"/>
                    </a:cubicBezTo>
                    <a:cubicBezTo>
                      <a:pt x="165" y="728"/>
                      <a:pt x="168" y="727"/>
                      <a:pt x="169" y="727"/>
                    </a:cubicBezTo>
                    <a:cubicBezTo>
                      <a:pt x="170" y="727"/>
                      <a:pt x="171" y="727"/>
                      <a:pt x="172" y="726"/>
                    </a:cubicBezTo>
                    <a:cubicBezTo>
                      <a:pt x="173" y="725"/>
                      <a:pt x="174" y="725"/>
                      <a:pt x="175" y="725"/>
                    </a:cubicBezTo>
                    <a:cubicBezTo>
                      <a:pt x="177" y="725"/>
                      <a:pt x="177" y="725"/>
                      <a:pt x="177" y="727"/>
                    </a:cubicBezTo>
                    <a:cubicBezTo>
                      <a:pt x="177" y="728"/>
                      <a:pt x="178" y="728"/>
                      <a:pt x="176" y="729"/>
                    </a:cubicBezTo>
                    <a:cubicBezTo>
                      <a:pt x="174" y="731"/>
                      <a:pt x="169" y="733"/>
                      <a:pt x="167" y="732"/>
                    </a:cubicBezTo>
                    <a:cubicBezTo>
                      <a:pt x="165" y="732"/>
                      <a:pt x="164" y="732"/>
                      <a:pt x="165" y="734"/>
                    </a:cubicBezTo>
                    <a:cubicBezTo>
                      <a:pt x="167" y="735"/>
                      <a:pt x="168" y="736"/>
                      <a:pt x="166" y="736"/>
                    </a:cubicBezTo>
                    <a:cubicBezTo>
                      <a:pt x="163" y="737"/>
                      <a:pt x="157" y="737"/>
                      <a:pt x="156" y="737"/>
                    </a:cubicBezTo>
                    <a:cubicBezTo>
                      <a:pt x="155" y="736"/>
                      <a:pt x="154" y="736"/>
                      <a:pt x="155" y="737"/>
                    </a:cubicBezTo>
                    <a:cubicBezTo>
                      <a:pt x="155" y="739"/>
                      <a:pt x="158" y="741"/>
                      <a:pt x="161" y="742"/>
                    </a:cubicBezTo>
                    <a:cubicBezTo>
                      <a:pt x="165" y="743"/>
                      <a:pt x="168" y="749"/>
                      <a:pt x="166" y="748"/>
                    </a:cubicBezTo>
                    <a:cubicBezTo>
                      <a:pt x="163" y="747"/>
                      <a:pt x="164" y="747"/>
                      <a:pt x="163" y="747"/>
                    </a:cubicBezTo>
                    <a:cubicBezTo>
                      <a:pt x="162" y="746"/>
                      <a:pt x="161" y="746"/>
                      <a:pt x="161" y="748"/>
                    </a:cubicBezTo>
                    <a:cubicBezTo>
                      <a:pt x="160" y="750"/>
                      <a:pt x="159" y="751"/>
                      <a:pt x="159" y="749"/>
                    </a:cubicBezTo>
                    <a:cubicBezTo>
                      <a:pt x="159" y="748"/>
                      <a:pt x="159" y="746"/>
                      <a:pt x="157" y="748"/>
                    </a:cubicBezTo>
                    <a:cubicBezTo>
                      <a:pt x="156" y="750"/>
                      <a:pt x="154" y="754"/>
                      <a:pt x="153" y="755"/>
                    </a:cubicBezTo>
                    <a:cubicBezTo>
                      <a:pt x="152" y="756"/>
                      <a:pt x="152" y="756"/>
                      <a:pt x="153" y="757"/>
                    </a:cubicBezTo>
                    <a:cubicBezTo>
                      <a:pt x="154" y="758"/>
                      <a:pt x="156" y="760"/>
                      <a:pt x="154" y="761"/>
                    </a:cubicBezTo>
                    <a:cubicBezTo>
                      <a:pt x="151" y="762"/>
                      <a:pt x="145" y="760"/>
                      <a:pt x="143" y="759"/>
                    </a:cubicBezTo>
                    <a:cubicBezTo>
                      <a:pt x="141" y="759"/>
                      <a:pt x="139" y="759"/>
                      <a:pt x="140" y="760"/>
                    </a:cubicBezTo>
                    <a:cubicBezTo>
                      <a:pt x="141" y="761"/>
                      <a:pt x="143" y="761"/>
                      <a:pt x="142" y="762"/>
                    </a:cubicBezTo>
                    <a:cubicBezTo>
                      <a:pt x="140" y="763"/>
                      <a:pt x="136" y="763"/>
                      <a:pt x="139" y="764"/>
                    </a:cubicBezTo>
                    <a:cubicBezTo>
                      <a:pt x="141" y="765"/>
                      <a:pt x="144" y="766"/>
                      <a:pt x="146" y="768"/>
                    </a:cubicBezTo>
                    <a:cubicBezTo>
                      <a:pt x="148" y="770"/>
                      <a:pt x="151" y="773"/>
                      <a:pt x="153" y="772"/>
                    </a:cubicBezTo>
                    <a:cubicBezTo>
                      <a:pt x="155" y="772"/>
                      <a:pt x="157" y="772"/>
                      <a:pt x="159" y="775"/>
                    </a:cubicBezTo>
                    <a:cubicBezTo>
                      <a:pt x="160" y="778"/>
                      <a:pt x="162" y="778"/>
                      <a:pt x="166" y="779"/>
                    </a:cubicBezTo>
                    <a:cubicBezTo>
                      <a:pt x="170" y="780"/>
                      <a:pt x="173" y="783"/>
                      <a:pt x="177" y="786"/>
                    </a:cubicBezTo>
                    <a:cubicBezTo>
                      <a:pt x="179" y="788"/>
                      <a:pt x="183" y="793"/>
                      <a:pt x="188" y="796"/>
                    </a:cubicBezTo>
                    <a:cubicBezTo>
                      <a:pt x="188" y="794"/>
                      <a:pt x="188" y="794"/>
                      <a:pt x="188" y="794"/>
                    </a:cubicBezTo>
                    <a:cubicBezTo>
                      <a:pt x="188" y="794"/>
                      <a:pt x="189" y="793"/>
                      <a:pt x="191" y="793"/>
                    </a:cubicBezTo>
                    <a:cubicBezTo>
                      <a:pt x="192" y="793"/>
                      <a:pt x="195" y="794"/>
                      <a:pt x="195" y="794"/>
                    </a:cubicBezTo>
                    <a:cubicBezTo>
                      <a:pt x="196" y="794"/>
                      <a:pt x="198" y="793"/>
                      <a:pt x="198" y="794"/>
                    </a:cubicBezTo>
                    <a:cubicBezTo>
                      <a:pt x="199" y="794"/>
                      <a:pt x="202" y="795"/>
                      <a:pt x="202" y="795"/>
                    </a:cubicBezTo>
                    <a:cubicBezTo>
                      <a:pt x="203" y="796"/>
                      <a:pt x="209" y="798"/>
                      <a:pt x="210" y="798"/>
                    </a:cubicBezTo>
                    <a:cubicBezTo>
                      <a:pt x="211" y="798"/>
                      <a:pt x="218" y="800"/>
                      <a:pt x="218" y="800"/>
                    </a:cubicBezTo>
                    <a:cubicBezTo>
                      <a:pt x="218" y="800"/>
                      <a:pt x="219" y="800"/>
                      <a:pt x="220" y="799"/>
                    </a:cubicBezTo>
                    <a:cubicBezTo>
                      <a:pt x="221" y="799"/>
                      <a:pt x="222" y="799"/>
                      <a:pt x="224" y="799"/>
                    </a:cubicBezTo>
                    <a:cubicBezTo>
                      <a:pt x="225" y="799"/>
                      <a:pt x="229" y="800"/>
                      <a:pt x="229" y="800"/>
                    </a:cubicBezTo>
                    <a:cubicBezTo>
                      <a:pt x="229" y="800"/>
                      <a:pt x="230" y="801"/>
                      <a:pt x="231" y="801"/>
                    </a:cubicBezTo>
                    <a:cubicBezTo>
                      <a:pt x="231" y="801"/>
                      <a:pt x="234" y="804"/>
                      <a:pt x="234" y="804"/>
                    </a:cubicBezTo>
                    <a:cubicBezTo>
                      <a:pt x="234" y="804"/>
                      <a:pt x="235" y="804"/>
                      <a:pt x="236" y="804"/>
                    </a:cubicBezTo>
                    <a:cubicBezTo>
                      <a:pt x="236" y="804"/>
                      <a:pt x="239" y="805"/>
                      <a:pt x="239" y="805"/>
                    </a:cubicBezTo>
                    <a:cubicBezTo>
                      <a:pt x="239" y="805"/>
                      <a:pt x="243" y="807"/>
                      <a:pt x="243" y="807"/>
                    </a:cubicBezTo>
                    <a:cubicBezTo>
                      <a:pt x="243" y="807"/>
                      <a:pt x="244" y="807"/>
                      <a:pt x="244" y="808"/>
                    </a:cubicBezTo>
                    <a:cubicBezTo>
                      <a:pt x="243" y="808"/>
                      <a:pt x="243" y="809"/>
                      <a:pt x="243" y="809"/>
                    </a:cubicBezTo>
                    <a:cubicBezTo>
                      <a:pt x="243" y="809"/>
                      <a:pt x="243" y="810"/>
                      <a:pt x="244" y="810"/>
                    </a:cubicBezTo>
                    <a:cubicBezTo>
                      <a:pt x="244" y="810"/>
                      <a:pt x="246" y="811"/>
                      <a:pt x="246" y="811"/>
                    </a:cubicBezTo>
                    <a:cubicBezTo>
                      <a:pt x="246" y="811"/>
                      <a:pt x="247" y="811"/>
                      <a:pt x="248" y="811"/>
                    </a:cubicBezTo>
                    <a:cubicBezTo>
                      <a:pt x="249" y="810"/>
                      <a:pt x="250" y="810"/>
                      <a:pt x="250" y="810"/>
                    </a:cubicBezTo>
                    <a:cubicBezTo>
                      <a:pt x="251" y="809"/>
                      <a:pt x="252" y="808"/>
                      <a:pt x="252" y="808"/>
                    </a:cubicBezTo>
                    <a:cubicBezTo>
                      <a:pt x="253" y="808"/>
                      <a:pt x="255" y="807"/>
                      <a:pt x="256" y="808"/>
                    </a:cubicBezTo>
                    <a:cubicBezTo>
                      <a:pt x="257" y="808"/>
                      <a:pt x="257" y="808"/>
                      <a:pt x="257" y="809"/>
                    </a:cubicBezTo>
                    <a:cubicBezTo>
                      <a:pt x="258" y="809"/>
                      <a:pt x="259" y="810"/>
                      <a:pt x="259" y="810"/>
                    </a:cubicBezTo>
                    <a:cubicBezTo>
                      <a:pt x="259" y="810"/>
                      <a:pt x="259" y="810"/>
                      <a:pt x="259" y="809"/>
                    </a:cubicBezTo>
                    <a:cubicBezTo>
                      <a:pt x="260" y="808"/>
                      <a:pt x="260" y="808"/>
                      <a:pt x="261" y="808"/>
                    </a:cubicBezTo>
                    <a:cubicBezTo>
                      <a:pt x="261" y="808"/>
                      <a:pt x="263" y="809"/>
                      <a:pt x="263" y="809"/>
                    </a:cubicBezTo>
                    <a:cubicBezTo>
                      <a:pt x="264" y="809"/>
                      <a:pt x="266" y="811"/>
                      <a:pt x="267" y="811"/>
                    </a:cubicBezTo>
                    <a:cubicBezTo>
                      <a:pt x="267" y="811"/>
                      <a:pt x="273" y="813"/>
                      <a:pt x="273" y="813"/>
                    </a:cubicBezTo>
                    <a:cubicBezTo>
                      <a:pt x="273" y="813"/>
                      <a:pt x="273" y="813"/>
                      <a:pt x="273" y="813"/>
                    </a:cubicBezTo>
                    <a:cubicBezTo>
                      <a:pt x="273" y="814"/>
                      <a:pt x="272" y="817"/>
                      <a:pt x="272" y="817"/>
                    </a:cubicBezTo>
                    <a:cubicBezTo>
                      <a:pt x="272" y="817"/>
                      <a:pt x="271" y="817"/>
                      <a:pt x="272" y="818"/>
                    </a:cubicBezTo>
                    <a:cubicBezTo>
                      <a:pt x="273" y="818"/>
                      <a:pt x="278" y="821"/>
                      <a:pt x="278" y="821"/>
                    </a:cubicBezTo>
                    <a:cubicBezTo>
                      <a:pt x="278" y="821"/>
                      <a:pt x="279" y="821"/>
                      <a:pt x="279" y="821"/>
                    </a:cubicBezTo>
                    <a:cubicBezTo>
                      <a:pt x="280" y="821"/>
                      <a:pt x="280" y="821"/>
                      <a:pt x="281" y="822"/>
                    </a:cubicBezTo>
                    <a:cubicBezTo>
                      <a:pt x="281" y="822"/>
                      <a:pt x="282" y="823"/>
                      <a:pt x="284" y="823"/>
                    </a:cubicBezTo>
                    <a:cubicBezTo>
                      <a:pt x="284" y="823"/>
                      <a:pt x="284" y="823"/>
                      <a:pt x="285" y="823"/>
                    </a:cubicBezTo>
                    <a:cubicBezTo>
                      <a:pt x="286" y="823"/>
                      <a:pt x="288" y="824"/>
                      <a:pt x="288" y="824"/>
                    </a:cubicBezTo>
                    <a:cubicBezTo>
                      <a:pt x="288" y="824"/>
                      <a:pt x="288" y="824"/>
                      <a:pt x="288" y="824"/>
                    </a:cubicBezTo>
                    <a:cubicBezTo>
                      <a:pt x="289" y="825"/>
                      <a:pt x="292" y="829"/>
                      <a:pt x="292" y="829"/>
                    </a:cubicBezTo>
                    <a:cubicBezTo>
                      <a:pt x="293" y="829"/>
                      <a:pt x="295" y="831"/>
                      <a:pt x="295" y="831"/>
                    </a:cubicBezTo>
                    <a:cubicBezTo>
                      <a:pt x="295" y="831"/>
                      <a:pt x="295" y="832"/>
                      <a:pt x="296" y="833"/>
                    </a:cubicBezTo>
                    <a:cubicBezTo>
                      <a:pt x="296" y="833"/>
                      <a:pt x="297" y="834"/>
                      <a:pt x="298" y="834"/>
                    </a:cubicBezTo>
                    <a:cubicBezTo>
                      <a:pt x="299" y="834"/>
                      <a:pt x="302" y="836"/>
                      <a:pt x="303" y="835"/>
                    </a:cubicBezTo>
                    <a:cubicBezTo>
                      <a:pt x="303" y="835"/>
                      <a:pt x="304" y="835"/>
                      <a:pt x="305" y="835"/>
                    </a:cubicBezTo>
                    <a:cubicBezTo>
                      <a:pt x="305" y="834"/>
                      <a:pt x="307" y="832"/>
                      <a:pt x="307" y="831"/>
                    </a:cubicBezTo>
                    <a:cubicBezTo>
                      <a:pt x="308" y="831"/>
                      <a:pt x="314" y="826"/>
                      <a:pt x="314" y="826"/>
                    </a:cubicBezTo>
                    <a:cubicBezTo>
                      <a:pt x="314" y="826"/>
                      <a:pt x="315" y="825"/>
                      <a:pt x="315" y="824"/>
                    </a:cubicBezTo>
                    <a:cubicBezTo>
                      <a:pt x="315" y="823"/>
                      <a:pt x="314" y="823"/>
                      <a:pt x="314" y="822"/>
                    </a:cubicBezTo>
                    <a:cubicBezTo>
                      <a:pt x="311" y="819"/>
                      <a:pt x="307" y="813"/>
                      <a:pt x="305" y="811"/>
                    </a:cubicBezTo>
                    <a:cubicBezTo>
                      <a:pt x="303" y="809"/>
                      <a:pt x="302" y="805"/>
                      <a:pt x="301" y="805"/>
                    </a:cubicBezTo>
                    <a:cubicBezTo>
                      <a:pt x="300" y="804"/>
                      <a:pt x="300" y="803"/>
                      <a:pt x="300" y="801"/>
                    </a:cubicBezTo>
                    <a:cubicBezTo>
                      <a:pt x="301" y="798"/>
                      <a:pt x="302" y="789"/>
                      <a:pt x="302" y="789"/>
                    </a:cubicBezTo>
                    <a:cubicBezTo>
                      <a:pt x="302" y="789"/>
                      <a:pt x="302" y="787"/>
                      <a:pt x="301" y="787"/>
                    </a:cubicBezTo>
                    <a:cubicBezTo>
                      <a:pt x="300" y="788"/>
                      <a:pt x="299" y="789"/>
                      <a:pt x="299" y="791"/>
                    </a:cubicBezTo>
                    <a:cubicBezTo>
                      <a:pt x="299" y="792"/>
                      <a:pt x="297" y="794"/>
                      <a:pt x="297" y="792"/>
                    </a:cubicBezTo>
                    <a:cubicBezTo>
                      <a:pt x="298" y="790"/>
                      <a:pt x="300" y="790"/>
                      <a:pt x="298" y="787"/>
                    </a:cubicBezTo>
                    <a:cubicBezTo>
                      <a:pt x="296" y="783"/>
                      <a:pt x="295" y="781"/>
                      <a:pt x="292" y="779"/>
                    </a:cubicBezTo>
                    <a:cubicBezTo>
                      <a:pt x="289" y="778"/>
                      <a:pt x="285" y="778"/>
                      <a:pt x="288" y="775"/>
                    </a:cubicBezTo>
                    <a:cubicBezTo>
                      <a:pt x="291" y="771"/>
                      <a:pt x="296" y="766"/>
                      <a:pt x="297" y="763"/>
                    </a:cubicBezTo>
                    <a:cubicBezTo>
                      <a:pt x="297" y="760"/>
                      <a:pt x="299" y="758"/>
                      <a:pt x="299" y="757"/>
                    </a:cubicBezTo>
                    <a:cubicBezTo>
                      <a:pt x="298" y="755"/>
                      <a:pt x="298" y="753"/>
                      <a:pt x="299" y="754"/>
                    </a:cubicBezTo>
                    <a:cubicBezTo>
                      <a:pt x="300" y="756"/>
                      <a:pt x="302" y="757"/>
                      <a:pt x="301" y="755"/>
                    </a:cubicBezTo>
                    <a:cubicBezTo>
                      <a:pt x="301" y="752"/>
                      <a:pt x="302" y="753"/>
                      <a:pt x="303" y="754"/>
                    </a:cubicBezTo>
                    <a:cubicBezTo>
                      <a:pt x="303" y="755"/>
                      <a:pt x="304" y="756"/>
                      <a:pt x="305" y="755"/>
                    </a:cubicBezTo>
                    <a:cubicBezTo>
                      <a:pt x="306" y="754"/>
                      <a:pt x="307" y="753"/>
                      <a:pt x="308" y="753"/>
                    </a:cubicBezTo>
                    <a:cubicBezTo>
                      <a:pt x="310" y="754"/>
                      <a:pt x="311" y="753"/>
                      <a:pt x="312" y="752"/>
                    </a:cubicBezTo>
                    <a:cubicBezTo>
                      <a:pt x="313" y="750"/>
                      <a:pt x="315" y="749"/>
                      <a:pt x="317" y="750"/>
                    </a:cubicBezTo>
                    <a:cubicBezTo>
                      <a:pt x="318" y="751"/>
                      <a:pt x="319" y="753"/>
                      <a:pt x="318" y="748"/>
                    </a:cubicBezTo>
                    <a:cubicBezTo>
                      <a:pt x="318" y="748"/>
                      <a:pt x="317" y="746"/>
                      <a:pt x="319" y="746"/>
                    </a:cubicBezTo>
                    <a:cubicBezTo>
                      <a:pt x="321" y="746"/>
                      <a:pt x="323" y="746"/>
                      <a:pt x="323" y="744"/>
                    </a:cubicBezTo>
                    <a:cubicBezTo>
                      <a:pt x="324" y="743"/>
                      <a:pt x="323" y="742"/>
                      <a:pt x="324" y="743"/>
                    </a:cubicBezTo>
                    <a:cubicBezTo>
                      <a:pt x="325" y="743"/>
                      <a:pt x="326" y="743"/>
                      <a:pt x="325" y="743"/>
                    </a:cubicBezTo>
                    <a:cubicBezTo>
                      <a:pt x="319" y="740"/>
                      <a:pt x="319" y="740"/>
                      <a:pt x="319" y="740"/>
                    </a:cubicBezTo>
                    <a:cubicBezTo>
                      <a:pt x="319" y="740"/>
                      <a:pt x="317" y="739"/>
                      <a:pt x="317" y="739"/>
                    </a:cubicBezTo>
                    <a:cubicBezTo>
                      <a:pt x="316" y="738"/>
                      <a:pt x="315" y="738"/>
                      <a:pt x="314" y="737"/>
                    </a:cubicBezTo>
                    <a:cubicBezTo>
                      <a:pt x="314" y="736"/>
                      <a:pt x="313" y="736"/>
                      <a:pt x="314" y="736"/>
                    </a:cubicBezTo>
                    <a:cubicBezTo>
                      <a:pt x="314" y="735"/>
                      <a:pt x="315" y="734"/>
                      <a:pt x="316" y="734"/>
                    </a:cubicBezTo>
                    <a:cubicBezTo>
                      <a:pt x="317" y="735"/>
                      <a:pt x="319" y="736"/>
                      <a:pt x="320" y="735"/>
                    </a:cubicBezTo>
                    <a:cubicBezTo>
                      <a:pt x="321" y="735"/>
                      <a:pt x="322" y="734"/>
                      <a:pt x="320" y="732"/>
                    </a:cubicBezTo>
                    <a:cubicBezTo>
                      <a:pt x="319" y="731"/>
                      <a:pt x="312" y="721"/>
                      <a:pt x="311" y="719"/>
                    </a:cubicBezTo>
                    <a:cubicBezTo>
                      <a:pt x="310" y="717"/>
                      <a:pt x="308" y="714"/>
                      <a:pt x="305" y="715"/>
                    </a:cubicBezTo>
                    <a:cubicBezTo>
                      <a:pt x="302" y="716"/>
                      <a:pt x="299" y="717"/>
                      <a:pt x="296" y="716"/>
                    </a:cubicBezTo>
                    <a:cubicBezTo>
                      <a:pt x="293" y="715"/>
                      <a:pt x="294" y="715"/>
                      <a:pt x="294" y="715"/>
                    </a:cubicBezTo>
                    <a:cubicBezTo>
                      <a:pt x="294" y="715"/>
                      <a:pt x="294" y="714"/>
                      <a:pt x="294" y="714"/>
                    </a:cubicBezTo>
                    <a:cubicBezTo>
                      <a:pt x="294" y="714"/>
                      <a:pt x="294" y="707"/>
                      <a:pt x="294" y="707"/>
                    </a:cubicBezTo>
                    <a:cubicBezTo>
                      <a:pt x="294" y="707"/>
                      <a:pt x="294" y="706"/>
                      <a:pt x="293" y="706"/>
                    </a:cubicBezTo>
                    <a:cubicBezTo>
                      <a:pt x="292" y="706"/>
                      <a:pt x="285" y="703"/>
                      <a:pt x="285" y="703"/>
                    </a:cubicBezTo>
                    <a:cubicBezTo>
                      <a:pt x="285" y="703"/>
                      <a:pt x="284" y="703"/>
                      <a:pt x="284" y="702"/>
                    </a:cubicBezTo>
                    <a:cubicBezTo>
                      <a:pt x="285" y="701"/>
                      <a:pt x="287" y="695"/>
                      <a:pt x="291" y="692"/>
                    </a:cubicBezTo>
                    <a:cubicBezTo>
                      <a:pt x="294" y="688"/>
                      <a:pt x="291" y="686"/>
                      <a:pt x="290" y="686"/>
                    </a:cubicBezTo>
                    <a:cubicBezTo>
                      <a:pt x="290" y="686"/>
                      <a:pt x="289" y="685"/>
                      <a:pt x="289" y="685"/>
                    </a:cubicBezTo>
                    <a:cubicBezTo>
                      <a:pt x="289" y="684"/>
                      <a:pt x="289" y="678"/>
                      <a:pt x="290" y="676"/>
                    </a:cubicBezTo>
                    <a:cubicBezTo>
                      <a:pt x="290" y="675"/>
                      <a:pt x="291" y="675"/>
                      <a:pt x="292" y="675"/>
                    </a:cubicBezTo>
                    <a:cubicBezTo>
                      <a:pt x="293" y="674"/>
                      <a:pt x="295" y="674"/>
                      <a:pt x="296" y="672"/>
                    </a:cubicBezTo>
                    <a:cubicBezTo>
                      <a:pt x="297" y="670"/>
                      <a:pt x="298" y="667"/>
                      <a:pt x="298" y="666"/>
                    </a:cubicBezTo>
                    <a:cubicBezTo>
                      <a:pt x="298" y="665"/>
                      <a:pt x="298" y="665"/>
                      <a:pt x="299" y="665"/>
                    </a:cubicBezTo>
                    <a:cubicBezTo>
                      <a:pt x="299" y="665"/>
                      <a:pt x="302" y="665"/>
                      <a:pt x="302" y="665"/>
                    </a:cubicBezTo>
                    <a:cubicBezTo>
                      <a:pt x="302" y="665"/>
                      <a:pt x="302" y="665"/>
                      <a:pt x="303" y="666"/>
                    </a:cubicBezTo>
                    <a:cubicBezTo>
                      <a:pt x="303" y="666"/>
                      <a:pt x="309" y="673"/>
                      <a:pt x="310" y="674"/>
                    </a:cubicBezTo>
                    <a:cubicBezTo>
                      <a:pt x="311" y="675"/>
                      <a:pt x="313" y="676"/>
                      <a:pt x="313" y="676"/>
                    </a:cubicBezTo>
                    <a:cubicBezTo>
                      <a:pt x="314" y="676"/>
                      <a:pt x="315" y="675"/>
                      <a:pt x="317" y="674"/>
                    </a:cubicBezTo>
                    <a:cubicBezTo>
                      <a:pt x="318" y="674"/>
                      <a:pt x="320" y="673"/>
                      <a:pt x="320" y="672"/>
                    </a:cubicBezTo>
                    <a:cubicBezTo>
                      <a:pt x="320" y="672"/>
                      <a:pt x="320" y="671"/>
                      <a:pt x="319" y="671"/>
                    </a:cubicBezTo>
                    <a:cubicBezTo>
                      <a:pt x="318" y="670"/>
                      <a:pt x="318" y="670"/>
                      <a:pt x="318" y="670"/>
                    </a:cubicBezTo>
                    <a:cubicBezTo>
                      <a:pt x="318" y="669"/>
                      <a:pt x="318" y="668"/>
                      <a:pt x="318" y="668"/>
                    </a:cubicBezTo>
                    <a:cubicBezTo>
                      <a:pt x="318" y="667"/>
                      <a:pt x="317" y="663"/>
                      <a:pt x="316" y="663"/>
                    </a:cubicBezTo>
                    <a:cubicBezTo>
                      <a:pt x="316" y="662"/>
                      <a:pt x="315" y="661"/>
                      <a:pt x="315" y="660"/>
                    </a:cubicBezTo>
                    <a:cubicBezTo>
                      <a:pt x="316" y="660"/>
                      <a:pt x="316" y="660"/>
                      <a:pt x="316" y="660"/>
                    </a:cubicBezTo>
                    <a:cubicBezTo>
                      <a:pt x="317" y="661"/>
                      <a:pt x="318" y="661"/>
                      <a:pt x="319" y="660"/>
                    </a:cubicBezTo>
                    <a:cubicBezTo>
                      <a:pt x="319" y="660"/>
                      <a:pt x="324" y="657"/>
                      <a:pt x="324" y="657"/>
                    </a:cubicBezTo>
                    <a:cubicBezTo>
                      <a:pt x="325" y="657"/>
                      <a:pt x="328" y="656"/>
                      <a:pt x="328" y="655"/>
                    </a:cubicBezTo>
                    <a:cubicBezTo>
                      <a:pt x="327" y="654"/>
                      <a:pt x="327" y="653"/>
                      <a:pt x="327" y="653"/>
                    </a:cubicBezTo>
                    <a:cubicBezTo>
                      <a:pt x="328" y="653"/>
                      <a:pt x="340" y="648"/>
                      <a:pt x="341" y="647"/>
                    </a:cubicBezTo>
                    <a:cubicBezTo>
                      <a:pt x="342" y="646"/>
                      <a:pt x="344" y="643"/>
                      <a:pt x="344" y="642"/>
                    </a:cubicBezTo>
                    <a:cubicBezTo>
                      <a:pt x="344" y="642"/>
                      <a:pt x="344" y="642"/>
                      <a:pt x="345" y="642"/>
                    </a:cubicBezTo>
                    <a:cubicBezTo>
                      <a:pt x="345" y="642"/>
                      <a:pt x="348" y="642"/>
                      <a:pt x="348" y="640"/>
                    </a:cubicBezTo>
                    <a:cubicBezTo>
                      <a:pt x="348" y="639"/>
                      <a:pt x="348" y="639"/>
                      <a:pt x="348" y="639"/>
                    </a:cubicBezTo>
                    <a:cubicBezTo>
                      <a:pt x="348" y="639"/>
                      <a:pt x="347" y="638"/>
                      <a:pt x="348" y="638"/>
                    </a:cubicBezTo>
                    <a:cubicBezTo>
                      <a:pt x="349" y="638"/>
                      <a:pt x="356" y="640"/>
                      <a:pt x="357" y="641"/>
                    </a:cubicBezTo>
                    <a:cubicBezTo>
                      <a:pt x="357" y="642"/>
                      <a:pt x="357" y="642"/>
                      <a:pt x="357" y="642"/>
                    </a:cubicBezTo>
                    <a:cubicBezTo>
                      <a:pt x="356" y="642"/>
                      <a:pt x="356" y="643"/>
                      <a:pt x="357" y="643"/>
                    </a:cubicBezTo>
                    <a:cubicBezTo>
                      <a:pt x="357" y="643"/>
                      <a:pt x="359" y="645"/>
                      <a:pt x="361" y="644"/>
                    </a:cubicBezTo>
                    <a:cubicBezTo>
                      <a:pt x="363" y="644"/>
                      <a:pt x="363" y="643"/>
                      <a:pt x="363" y="643"/>
                    </a:cubicBezTo>
                    <a:cubicBezTo>
                      <a:pt x="362" y="642"/>
                      <a:pt x="363" y="641"/>
                      <a:pt x="363" y="641"/>
                    </a:cubicBezTo>
                    <a:cubicBezTo>
                      <a:pt x="364" y="640"/>
                      <a:pt x="365" y="640"/>
                      <a:pt x="366" y="640"/>
                    </a:cubicBezTo>
                    <a:cubicBezTo>
                      <a:pt x="366" y="640"/>
                      <a:pt x="370" y="639"/>
                      <a:pt x="370" y="638"/>
                    </a:cubicBezTo>
                    <a:cubicBezTo>
                      <a:pt x="371" y="638"/>
                      <a:pt x="371" y="638"/>
                      <a:pt x="371" y="638"/>
                    </a:cubicBezTo>
                    <a:cubicBezTo>
                      <a:pt x="371" y="639"/>
                      <a:pt x="373" y="643"/>
                      <a:pt x="374" y="644"/>
                    </a:cubicBezTo>
                    <a:cubicBezTo>
                      <a:pt x="375" y="644"/>
                      <a:pt x="376" y="644"/>
                      <a:pt x="376" y="644"/>
                    </a:cubicBezTo>
                    <a:cubicBezTo>
                      <a:pt x="377" y="643"/>
                      <a:pt x="378" y="643"/>
                      <a:pt x="378" y="643"/>
                    </a:cubicBezTo>
                    <a:cubicBezTo>
                      <a:pt x="379" y="643"/>
                      <a:pt x="382" y="644"/>
                      <a:pt x="383" y="644"/>
                    </a:cubicBezTo>
                    <a:cubicBezTo>
                      <a:pt x="385" y="643"/>
                      <a:pt x="387" y="644"/>
                      <a:pt x="388" y="645"/>
                    </a:cubicBezTo>
                    <a:cubicBezTo>
                      <a:pt x="390" y="646"/>
                      <a:pt x="400" y="654"/>
                      <a:pt x="401" y="654"/>
                    </a:cubicBezTo>
                    <a:cubicBezTo>
                      <a:pt x="402" y="655"/>
                      <a:pt x="403" y="656"/>
                      <a:pt x="403" y="657"/>
                    </a:cubicBezTo>
                    <a:cubicBezTo>
                      <a:pt x="402" y="657"/>
                      <a:pt x="402" y="657"/>
                      <a:pt x="402" y="658"/>
                    </a:cubicBezTo>
                    <a:cubicBezTo>
                      <a:pt x="402" y="659"/>
                      <a:pt x="403" y="662"/>
                      <a:pt x="403" y="662"/>
                    </a:cubicBezTo>
                    <a:cubicBezTo>
                      <a:pt x="403" y="662"/>
                      <a:pt x="403" y="663"/>
                      <a:pt x="404" y="662"/>
                    </a:cubicBezTo>
                    <a:cubicBezTo>
                      <a:pt x="405" y="662"/>
                      <a:pt x="406" y="661"/>
                      <a:pt x="406" y="659"/>
                    </a:cubicBezTo>
                    <a:cubicBezTo>
                      <a:pt x="405" y="657"/>
                      <a:pt x="406" y="656"/>
                      <a:pt x="405" y="656"/>
                    </a:cubicBezTo>
                    <a:cubicBezTo>
                      <a:pt x="405" y="655"/>
                      <a:pt x="404" y="653"/>
                      <a:pt x="404" y="653"/>
                    </a:cubicBezTo>
                    <a:cubicBezTo>
                      <a:pt x="404" y="653"/>
                      <a:pt x="405" y="652"/>
                      <a:pt x="405" y="653"/>
                    </a:cubicBezTo>
                    <a:cubicBezTo>
                      <a:pt x="405" y="653"/>
                      <a:pt x="407" y="652"/>
                      <a:pt x="409" y="654"/>
                    </a:cubicBezTo>
                    <a:cubicBezTo>
                      <a:pt x="410" y="656"/>
                      <a:pt x="411" y="656"/>
                      <a:pt x="412" y="656"/>
                    </a:cubicBezTo>
                    <a:cubicBezTo>
                      <a:pt x="412" y="657"/>
                      <a:pt x="420" y="662"/>
                      <a:pt x="420" y="662"/>
                    </a:cubicBezTo>
                    <a:cubicBezTo>
                      <a:pt x="420" y="662"/>
                      <a:pt x="421" y="662"/>
                      <a:pt x="421" y="662"/>
                    </a:cubicBezTo>
                    <a:cubicBezTo>
                      <a:pt x="421" y="661"/>
                      <a:pt x="422" y="661"/>
                      <a:pt x="422" y="661"/>
                    </a:cubicBezTo>
                    <a:cubicBezTo>
                      <a:pt x="423" y="661"/>
                      <a:pt x="426" y="659"/>
                      <a:pt x="427" y="657"/>
                    </a:cubicBezTo>
                    <a:cubicBezTo>
                      <a:pt x="428" y="655"/>
                      <a:pt x="428" y="656"/>
                      <a:pt x="429" y="655"/>
                    </a:cubicBezTo>
                    <a:cubicBezTo>
                      <a:pt x="430" y="655"/>
                      <a:pt x="430" y="655"/>
                      <a:pt x="431" y="654"/>
                    </a:cubicBezTo>
                    <a:cubicBezTo>
                      <a:pt x="431" y="653"/>
                      <a:pt x="432" y="652"/>
                      <a:pt x="432" y="652"/>
                    </a:cubicBezTo>
                    <a:cubicBezTo>
                      <a:pt x="433" y="652"/>
                      <a:pt x="440" y="651"/>
                      <a:pt x="440" y="651"/>
                    </a:cubicBezTo>
                    <a:cubicBezTo>
                      <a:pt x="441" y="651"/>
                      <a:pt x="443" y="651"/>
                      <a:pt x="444" y="652"/>
                    </a:cubicBezTo>
                    <a:cubicBezTo>
                      <a:pt x="445" y="654"/>
                      <a:pt x="446" y="656"/>
                      <a:pt x="448" y="656"/>
                    </a:cubicBezTo>
                    <a:cubicBezTo>
                      <a:pt x="449" y="656"/>
                      <a:pt x="451" y="655"/>
                      <a:pt x="451" y="654"/>
                    </a:cubicBezTo>
                    <a:cubicBezTo>
                      <a:pt x="452" y="652"/>
                      <a:pt x="452" y="651"/>
                      <a:pt x="452" y="651"/>
                    </a:cubicBezTo>
                    <a:cubicBezTo>
                      <a:pt x="452" y="651"/>
                      <a:pt x="452" y="651"/>
                      <a:pt x="452" y="651"/>
                    </a:cubicBezTo>
                    <a:cubicBezTo>
                      <a:pt x="453" y="651"/>
                      <a:pt x="457" y="651"/>
                      <a:pt x="458" y="651"/>
                    </a:cubicBezTo>
                    <a:cubicBezTo>
                      <a:pt x="459" y="651"/>
                      <a:pt x="460" y="651"/>
                      <a:pt x="461" y="651"/>
                    </a:cubicBezTo>
                    <a:cubicBezTo>
                      <a:pt x="462" y="651"/>
                      <a:pt x="464" y="653"/>
                      <a:pt x="464" y="653"/>
                    </a:cubicBezTo>
                    <a:cubicBezTo>
                      <a:pt x="464" y="653"/>
                      <a:pt x="464" y="654"/>
                      <a:pt x="464" y="654"/>
                    </a:cubicBezTo>
                    <a:cubicBezTo>
                      <a:pt x="464" y="655"/>
                      <a:pt x="465" y="658"/>
                      <a:pt x="469" y="659"/>
                    </a:cubicBezTo>
                    <a:cubicBezTo>
                      <a:pt x="473" y="660"/>
                      <a:pt x="476" y="661"/>
                      <a:pt x="476" y="661"/>
                    </a:cubicBezTo>
                    <a:cubicBezTo>
                      <a:pt x="477" y="661"/>
                      <a:pt x="478" y="661"/>
                      <a:pt x="478" y="662"/>
                    </a:cubicBezTo>
                    <a:cubicBezTo>
                      <a:pt x="478" y="663"/>
                      <a:pt x="478" y="663"/>
                      <a:pt x="478" y="663"/>
                    </a:cubicBezTo>
                    <a:cubicBezTo>
                      <a:pt x="479" y="663"/>
                      <a:pt x="480" y="662"/>
                      <a:pt x="481" y="662"/>
                    </a:cubicBezTo>
                    <a:cubicBezTo>
                      <a:pt x="481" y="662"/>
                      <a:pt x="483" y="661"/>
                      <a:pt x="483" y="660"/>
                    </a:cubicBezTo>
                    <a:cubicBezTo>
                      <a:pt x="483" y="659"/>
                      <a:pt x="484" y="657"/>
                      <a:pt x="484" y="657"/>
                    </a:cubicBezTo>
                    <a:cubicBezTo>
                      <a:pt x="485" y="656"/>
                      <a:pt x="485" y="656"/>
                      <a:pt x="485" y="656"/>
                    </a:cubicBezTo>
                    <a:cubicBezTo>
                      <a:pt x="485" y="657"/>
                      <a:pt x="487" y="658"/>
                      <a:pt x="488" y="658"/>
                    </a:cubicBezTo>
                    <a:cubicBezTo>
                      <a:pt x="490" y="658"/>
                      <a:pt x="494" y="660"/>
                      <a:pt x="496" y="660"/>
                    </a:cubicBezTo>
                    <a:cubicBezTo>
                      <a:pt x="498" y="659"/>
                      <a:pt x="501" y="658"/>
                      <a:pt x="502" y="658"/>
                    </a:cubicBezTo>
                    <a:cubicBezTo>
                      <a:pt x="503" y="658"/>
                      <a:pt x="506" y="658"/>
                      <a:pt x="506" y="655"/>
                    </a:cubicBezTo>
                    <a:cubicBezTo>
                      <a:pt x="507" y="653"/>
                      <a:pt x="507" y="651"/>
                      <a:pt x="508" y="651"/>
                    </a:cubicBezTo>
                    <a:cubicBezTo>
                      <a:pt x="508" y="650"/>
                      <a:pt x="509" y="648"/>
                      <a:pt x="509" y="648"/>
                    </a:cubicBezTo>
                    <a:cubicBezTo>
                      <a:pt x="509" y="648"/>
                      <a:pt x="510" y="648"/>
                      <a:pt x="509" y="648"/>
                    </a:cubicBezTo>
                    <a:cubicBezTo>
                      <a:pt x="508" y="647"/>
                      <a:pt x="493" y="640"/>
                      <a:pt x="491" y="639"/>
                    </a:cubicBezTo>
                    <a:cubicBezTo>
                      <a:pt x="490" y="639"/>
                      <a:pt x="487" y="636"/>
                      <a:pt x="487" y="636"/>
                    </a:cubicBezTo>
                    <a:cubicBezTo>
                      <a:pt x="487" y="636"/>
                      <a:pt x="486" y="636"/>
                      <a:pt x="486" y="636"/>
                    </a:cubicBezTo>
                    <a:cubicBezTo>
                      <a:pt x="486" y="635"/>
                      <a:pt x="485" y="634"/>
                      <a:pt x="485" y="634"/>
                    </a:cubicBezTo>
                    <a:cubicBezTo>
                      <a:pt x="485" y="634"/>
                      <a:pt x="485" y="633"/>
                      <a:pt x="486" y="633"/>
                    </a:cubicBezTo>
                    <a:cubicBezTo>
                      <a:pt x="486" y="633"/>
                      <a:pt x="488" y="633"/>
                      <a:pt x="488" y="633"/>
                    </a:cubicBezTo>
                    <a:cubicBezTo>
                      <a:pt x="489" y="632"/>
                      <a:pt x="491" y="630"/>
                      <a:pt x="492" y="630"/>
                    </a:cubicBezTo>
                    <a:cubicBezTo>
                      <a:pt x="493" y="630"/>
                      <a:pt x="494" y="631"/>
                      <a:pt x="495" y="631"/>
                    </a:cubicBezTo>
                    <a:cubicBezTo>
                      <a:pt x="495" y="630"/>
                      <a:pt x="497" y="628"/>
                      <a:pt x="498" y="628"/>
                    </a:cubicBezTo>
                    <a:cubicBezTo>
                      <a:pt x="498" y="628"/>
                      <a:pt x="500" y="627"/>
                      <a:pt x="500" y="627"/>
                    </a:cubicBezTo>
                    <a:cubicBezTo>
                      <a:pt x="500" y="627"/>
                      <a:pt x="500" y="626"/>
                      <a:pt x="500" y="626"/>
                    </a:cubicBezTo>
                    <a:cubicBezTo>
                      <a:pt x="499" y="625"/>
                      <a:pt x="495" y="620"/>
                      <a:pt x="495" y="620"/>
                    </a:cubicBezTo>
                    <a:cubicBezTo>
                      <a:pt x="495" y="620"/>
                      <a:pt x="495" y="619"/>
                      <a:pt x="495" y="619"/>
                    </a:cubicBezTo>
                    <a:cubicBezTo>
                      <a:pt x="496" y="619"/>
                      <a:pt x="500" y="614"/>
                      <a:pt x="500" y="614"/>
                    </a:cubicBezTo>
                    <a:cubicBezTo>
                      <a:pt x="500" y="614"/>
                      <a:pt x="501" y="613"/>
                      <a:pt x="501" y="613"/>
                    </a:cubicBezTo>
                    <a:cubicBezTo>
                      <a:pt x="501" y="613"/>
                      <a:pt x="503" y="613"/>
                      <a:pt x="503" y="613"/>
                    </a:cubicBezTo>
                    <a:cubicBezTo>
                      <a:pt x="504" y="613"/>
                      <a:pt x="504" y="614"/>
                      <a:pt x="505" y="614"/>
                    </a:cubicBezTo>
                    <a:cubicBezTo>
                      <a:pt x="506" y="613"/>
                      <a:pt x="507" y="613"/>
                      <a:pt x="508" y="614"/>
                    </a:cubicBezTo>
                    <a:cubicBezTo>
                      <a:pt x="508" y="614"/>
                      <a:pt x="509" y="614"/>
                      <a:pt x="509" y="614"/>
                    </a:cubicBezTo>
                    <a:cubicBezTo>
                      <a:pt x="509" y="614"/>
                      <a:pt x="512" y="614"/>
                      <a:pt x="512" y="614"/>
                    </a:cubicBezTo>
                    <a:cubicBezTo>
                      <a:pt x="512" y="614"/>
                      <a:pt x="514" y="615"/>
                      <a:pt x="515" y="615"/>
                    </a:cubicBezTo>
                    <a:cubicBezTo>
                      <a:pt x="516" y="614"/>
                      <a:pt x="516" y="614"/>
                      <a:pt x="516" y="613"/>
                    </a:cubicBezTo>
                    <a:cubicBezTo>
                      <a:pt x="516" y="612"/>
                      <a:pt x="516" y="612"/>
                      <a:pt x="515" y="611"/>
                    </a:cubicBezTo>
                    <a:cubicBezTo>
                      <a:pt x="513" y="611"/>
                      <a:pt x="507" y="609"/>
                      <a:pt x="506" y="609"/>
                    </a:cubicBezTo>
                    <a:cubicBezTo>
                      <a:pt x="505" y="608"/>
                      <a:pt x="504" y="608"/>
                      <a:pt x="504" y="608"/>
                    </a:cubicBezTo>
                    <a:cubicBezTo>
                      <a:pt x="504" y="608"/>
                      <a:pt x="503" y="608"/>
                      <a:pt x="503" y="607"/>
                    </a:cubicBezTo>
                    <a:cubicBezTo>
                      <a:pt x="503" y="607"/>
                      <a:pt x="502" y="605"/>
                      <a:pt x="503" y="604"/>
                    </a:cubicBezTo>
                    <a:cubicBezTo>
                      <a:pt x="503" y="603"/>
                      <a:pt x="504" y="602"/>
                      <a:pt x="505" y="603"/>
                    </a:cubicBezTo>
                    <a:cubicBezTo>
                      <a:pt x="505" y="604"/>
                      <a:pt x="506" y="605"/>
                      <a:pt x="506" y="604"/>
                    </a:cubicBezTo>
                    <a:cubicBezTo>
                      <a:pt x="507" y="604"/>
                      <a:pt x="508" y="603"/>
                      <a:pt x="508" y="603"/>
                    </a:cubicBezTo>
                    <a:cubicBezTo>
                      <a:pt x="508" y="603"/>
                      <a:pt x="507" y="601"/>
                      <a:pt x="505" y="601"/>
                    </a:cubicBezTo>
                    <a:cubicBezTo>
                      <a:pt x="504" y="601"/>
                      <a:pt x="500" y="601"/>
                      <a:pt x="499" y="601"/>
                    </a:cubicBezTo>
                    <a:cubicBezTo>
                      <a:pt x="499" y="600"/>
                      <a:pt x="499" y="600"/>
                      <a:pt x="500" y="600"/>
                    </a:cubicBezTo>
                    <a:cubicBezTo>
                      <a:pt x="500" y="600"/>
                      <a:pt x="501" y="600"/>
                      <a:pt x="501" y="599"/>
                    </a:cubicBezTo>
                    <a:cubicBezTo>
                      <a:pt x="501" y="599"/>
                      <a:pt x="502" y="598"/>
                      <a:pt x="502" y="598"/>
                    </a:cubicBezTo>
                    <a:cubicBezTo>
                      <a:pt x="502" y="597"/>
                      <a:pt x="503" y="597"/>
                      <a:pt x="502" y="596"/>
                    </a:cubicBezTo>
                    <a:cubicBezTo>
                      <a:pt x="501" y="596"/>
                      <a:pt x="500" y="595"/>
                      <a:pt x="500" y="595"/>
                    </a:cubicBezTo>
                    <a:cubicBezTo>
                      <a:pt x="500" y="595"/>
                      <a:pt x="499" y="595"/>
                      <a:pt x="500" y="594"/>
                    </a:cubicBezTo>
                    <a:cubicBezTo>
                      <a:pt x="501" y="594"/>
                      <a:pt x="506" y="592"/>
                      <a:pt x="506" y="592"/>
                    </a:cubicBezTo>
                    <a:cubicBezTo>
                      <a:pt x="506" y="592"/>
                      <a:pt x="506" y="592"/>
                      <a:pt x="507" y="592"/>
                    </a:cubicBezTo>
                    <a:cubicBezTo>
                      <a:pt x="508" y="593"/>
                      <a:pt x="509" y="593"/>
                      <a:pt x="510" y="593"/>
                    </a:cubicBezTo>
                    <a:cubicBezTo>
                      <a:pt x="511" y="593"/>
                      <a:pt x="519" y="593"/>
                      <a:pt x="519" y="593"/>
                    </a:cubicBezTo>
                    <a:cubicBezTo>
                      <a:pt x="519" y="593"/>
                      <a:pt x="519" y="593"/>
                      <a:pt x="520" y="593"/>
                    </a:cubicBezTo>
                    <a:cubicBezTo>
                      <a:pt x="520" y="594"/>
                      <a:pt x="521" y="595"/>
                      <a:pt x="522" y="595"/>
                    </a:cubicBezTo>
                    <a:cubicBezTo>
                      <a:pt x="522" y="595"/>
                      <a:pt x="522" y="596"/>
                      <a:pt x="522" y="595"/>
                    </a:cubicBezTo>
                    <a:cubicBezTo>
                      <a:pt x="522" y="594"/>
                      <a:pt x="523" y="593"/>
                      <a:pt x="523" y="592"/>
                    </a:cubicBezTo>
                    <a:cubicBezTo>
                      <a:pt x="524" y="592"/>
                      <a:pt x="524" y="591"/>
                      <a:pt x="526" y="591"/>
                    </a:cubicBezTo>
                    <a:cubicBezTo>
                      <a:pt x="527" y="591"/>
                      <a:pt x="535" y="589"/>
                      <a:pt x="535" y="589"/>
                    </a:cubicBezTo>
                    <a:cubicBezTo>
                      <a:pt x="536" y="589"/>
                      <a:pt x="547" y="586"/>
                      <a:pt x="548" y="586"/>
                    </a:cubicBezTo>
                    <a:cubicBezTo>
                      <a:pt x="549" y="586"/>
                      <a:pt x="558" y="586"/>
                      <a:pt x="559" y="586"/>
                    </a:cubicBezTo>
                    <a:cubicBezTo>
                      <a:pt x="559" y="586"/>
                      <a:pt x="560" y="586"/>
                      <a:pt x="560" y="587"/>
                    </a:cubicBezTo>
                    <a:cubicBezTo>
                      <a:pt x="561" y="587"/>
                      <a:pt x="562" y="587"/>
                      <a:pt x="562" y="586"/>
                    </a:cubicBezTo>
                    <a:cubicBezTo>
                      <a:pt x="562" y="585"/>
                      <a:pt x="562" y="583"/>
                      <a:pt x="563" y="582"/>
                    </a:cubicBezTo>
                    <a:cubicBezTo>
                      <a:pt x="564" y="581"/>
                      <a:pt x="566" y="580"/>
                      <a:pt x="567" y="580"/>
                    </a:cubicBezTo>
                    <a:cubicBezTo>
                      <a:pt x="567" y="580"/>
                      <a:pt x="574" y="580"/>
                      <a:pt x="574" y="580"/>
                    </a:cubicBezTo>
                    <a:cubicBezTo>
                      <a:pt x="575" y="580"/>
                      <a:pt x="579" y="579"/>
                      <a:pt x="580" y="579"/>
                    </a:cubicBezTo>
                    <a:cubicBezTo>
                      <a:pt x="580" y="579"/>
                      <a:pt x="585" y="578"/>
                      <a:pt x="587" y="577"/>
                    </a:cubicBezTo>
                    <a:cubicBezTo>
                      <a:pt x="588" y="577"/>
                      <a:pt x="593" y="575"/>
                      <a:pt x="594" y="575"/>
                    </a:cubicBezTo>
                    <a:cubicBezTo>
                      <a:pt x="594" y="575"/>
                      <a:pt x="601" y="575"/>
                      <a:pt x="602" y="574"/>
                    </a:cubicBezTo>
                    <a:cubicBezTo>
                      <a:pt x="603" y="574"/>
                      <a:pt x="606" y="573"/>
                      <a:pt x="608" y="572"/>
                    </a:cubicBezTo>
                    <a:cubicBezTo>
                      <a:pt x="609" y="570"/>
                      <a:pt x="610" y="570"/>
                      <a:pt x="611" y="569"/>
                    </a:cubicBezTo>
                    <a:cubicBezTo>
                      <a:pt x="612" y="569"/>
                      <a:pt x="614" y="566"/>
                      <a:pt x="614" y="566"/>
                    </a:cubicBezTo>
                    <a:cubicBezTo>
                      <a:pt x="614" y="565"/>
                      <a:pt x="614" y="565"/>
                      <a:pt x="615" y="565"/>
                    </a:cubicBezTo>
                    <a:cubicBezTo>
                      <a:pt x="616" y="565"/>
                      <a:pt x="628" y="566"/>
                      <a:pt x="628" y="566"/>
                    </a:cubicBezTo>
                    <a:cubicBezTo>
                      <a:pt x="628" y="565"/>
                      <a:pt x="629" y="566"/>
                      <a:pt x="629" y="566"/>
                    </a:cubicBezTo>
                    <a:cubicBezTo>
                      <a:pt x="629" y="566"/>
                      <a:pt x="633" y="568"/>
                      <a:pt x="634" y="568"/>
                    </a:cubicBezTo>
                    <a:cubicBezTo>
                      <a:pt x="634" y="569"/>
                      <a:pt x="636" y="570"/>
                      <a:pt x="637" y="569"/>
                    </a:cubicBezTo>
                    <a:cubicBezTo>
                      <a:pt x="638" y="568"/>
                      <a:pt x="640" y="567"/>
                      <a:pt x="640" y="567"/>
                    </a:cubicBezTo>
                    <a:cubicBezTo>
                      <a:pt x="640" y="567"/>
                      <a:pt x="640" y="566"/>
                      <a:pt x="641" y="566"/>
                    </a:cubicBezTo>
                    <a:cubicBezTo>
                      <a:pt x="642" y="566"/>
                      <a:pt x="644" y="566"/>
                      <a:pt x="645" y="567"/>
                    </a:cubicBezTo>
                    <a:cubicBezTo>
                      <a:pt x="646" y="569"/>
                      <a:pt x="651" y="578"/>
                      <a:pt x="651" y="578"/>
                    </a:cubicBezTo>
                    <a:cubicBezTo>
                      <a:pt x="651" y="578"/>
                      <a:pt x="652" y="579"/>
                      <a:pt x="651" y="581"/>
                    </a:cubicBezTo>
                    <a:cubicBezTo>
                      <a:pt x="650" y="582"/>
                      <a:pt x="650" y="581"/>
                      <a:pt x="650" y="582"/>
                    </a:cubicBezTo>
                    <a:cubicBezTo>
                      <a:pt x="651" y="583"/>
                      <a:pt x="652" y="587"/>
                      <a:pt x="650" y="587"/>
                    </a:cubicBezTo>
                    <a:cubicBezTo>
                      <a:pt x="649" y="587"/>
                      <a:pt x="647" y="586"/>
                      <a:pt x="648" y="587"/>
                    </a:cubicBezTo>
                    <a:cubicBezTo>
                      <a:pt x="648" y="588"/>
                      <a:pt x="649" y="589"/>
                      <a:pt x="650" y="590"/>
                    </a:cubicBezTo>
                    <a:cubicBezTo>
                      <a:pt x="651" y="590"/>
                      <a:pt x="654" y="591"/>
                      <a:pt x="655" y="591"/>
                    </a:cubicBezTo>
                    <a:cubicBezTo>
                      <a:pt x="657" y="591"/>
                      <a:pt x="662" y="589"/>
                      <a:pt x="662" y="589"/>
                    </a:cubicBezTo>
                    <a:cubicBezTo>
                      <a:pt x="663" y="590"/>
                      <a:pt x="664" y="590"/>
                      <a:pt x="664" y="590"/>
                    </a:cubicBezTo>
                    <a:cubicBezTo>
                      <a:pt x="665" y="590"/>
                      <a:pt x="665" y="591"/>
                      <a:pt x="665" y="589"/>
                    </a:cubicBezTo>
                    <a:cubicBezTo>
                      <a:pt x="664" y="587"/>
                      <a:pt x="664" y="586"/>
                      <a:pt x="664" y="586"/>
                    </a:cubicBezTo>
                    <a:cubicBezTo>
                      <a:pt x="664" y="586"/>
                      <a:pt x="664" y="586"/>
                      <a:pt x="664" y="586"/>
                    </a:cubicBezTo>
                    <a:cubicBezTo>
                      <a:pt x="665" y="585"/>
                      <a:pt x="665" y="586"/>
                      <a:pt x="666" y="586"/>
                    </a:cubicBezTo>
                    <a:cubicBezTo>
                      <a:pt x="666" y="587"/>
                      <a:pt x="668" y="588"/>
                      <a:pt x="668" y="588"/>
                    </a:cubicBezTo>
                    <a:cubicBezTo>
                      <a:pt x="668" y="588"/>
                      <a:pt x="668" y="588"/>
                      <a:pt x="668" y="589"/>
                    </a:cubicBezTo>
                    <a:cubicBezTo>
                      <a:pt x="668" y="589"/>
                      <a:pt x="669" y="590"/>
                      <a:pt x="669" y="591"/>
                    </a:cubicBezTo>
                    <a:cubicBezTo>
                      <a:pt x="668" y="591"/>
                      <a:pt x="668" y="591"/>
                      <a:pt x="669" y="592"/>
                    </a:cubicBezTo>
                    <a:cubicBezTo>
                      <a:pt x="669" y="593"/>
                      <a:pt x="669" y="593"/>
                      <a:pt x="669" y="593"/>
                    </a:cubicBezTo>
                    <a:cubicBezTo>
                      <a:pt x="669" y="594"/>
                      <a:pt x="668" y="594"/>
                      <a:pt x="669" y="594"/>
                    </a:cubicBezTo>
                    <a:cubicBezTo>
                      <a:pt x="670" y="594"/>
                      <a:pt x="672" y="593"/>
                      <a:pt x="672" y="592"/>
                    </a:cubicBezTo>
                    <a:cubicBezTo>
                      <a:pt x="673" y="592"/>
                      <a:pt x="673" y="592"/>
                      <a:pt x="672" y="592"/>
                    </a:cubicBezTo>
                    <a:cubicBezTo>
                      <a:pt x="671" y="592"/>
                      <a:pt x="670" y="591"/>
                      <a:pt x="671" y="591"/>
                    </a:cubicBezTo>
                    <a:cubicBezTo>
                      <a:pt x="672" y="591"/>
                      <a:pt x="673" y="590"/>
                      <a:pt x="674" y="591"/>
                    </a:cubicBezTo>
                    <a:cubicBezTo>
                      <a:pt x="675" y="591"/>
                      <a:pt x="679" y="593"/>
                      <a:pt x="679" y="593"/>
                    </a:cubicBezTo>
                    <a:cubicBezTo>
                      <a:pt x="680" y="593"/>
                      <a:pt x="680" y="593"/>
                      <a:pt x="681" y="593"/>
                    </a:cubicBezTo>
                    <a:cubicBezTo>
                      <a:pt x="681" y="593"/>
                      <a:pt x="688" y="592"/>
                      <a:pt x="688" y="592"/>
                    </a:cubicBezTo>
                    <a:cubicBezTo>
                      <a:pt x="689" y="592"/>
                      <a:pt x="689" y="592"/>
                      <a:pt x="689" y="592"/>
                    </a:cubicBezTo>
                    <a:cubicBezTo>
                      <a:pt x="688" y="593"/>
                      <a:pt x="685" y="595"/>
                      <a:pt x="685" y="596"/>
                    </a:cubicBezTo>
                    <a:cubicBezTo>
                      <a:pt x="684" y="596"/>
                      <a:pt x="683" y="597"/>
                      <a:pt x="683" y="598"/>
                    </a:cubicBezTo>
                    <a:cubicBezTo>
                      <a:pt x="682" y="598"/>
                      <a:pt x="681" y="599"/>
                      <a:pt x="682" y="601"/>
                    </a:cubicBezTo>
                    <a:cubicBezTo>
                      <a:pt x="682" y="602"/>
                      <a:pt x="684" y="604"/>
                      <a:pt x="684" y="604"/>
                    </a:cubicBezTo>
                    <a:cubicBezTo>
                      <a:pt x="684" y="604"/>
                      <a:pt x="684" y="605"/>
                      <a:pt x="685" y="604"/>
                    </a:cubicBezTo>
                    <a:cubicBezTo>
                      <a:pt x="685" y="604"/>
                      <a:pt x="688" y="601"/>
                      <a:pt x="692" y="601"/>
                    </a:cubicBezTo>
                    <a:cubicBezTo>
                      <a:pt x="695" y="602"/>
                      <a:pt x="696" y="602"/>
                      <a:pt x="697" y="603"/>
                    </a:cubicBezTo>
                    <a:cubicBezTo>
                      <a:pt x="697" y="603"/>
                      <a:pt x="698" y="604"/>
                      <a:pt x="698" y="603"/>
                    </a:cubicBezTo>
                    <a:cubicBezTo>
                      <a:pt x="699" y="601"/>
                      <a:pt x="700" y="600"/>
                      <a:pt x="699" y="600"/>
                    </a:cubicBezTo>
                    <a:cubicBezTo>
                      <a:pt x="699" y="599"/>
                      <a:pt x="700" y="599"/>
                      <a:pt x="700" y="599"/>
                    </a:cubicBezTo>
                    <a:cubicBezTo>
                      <a:pt x="700" y="599"/>
                      <a:pt x="720" y="590"/>
                      <a:pt x="723" y="589"/>
                    </a:cubicBezTo>
                    <a:cubicBezTo>
                      <a:pt x="727" y="587"/>
                      <a:pt x="734" y="584"/>
                      <a:pt x="734" y="584"/>
                    </a:cubicBezTo>
                    <a:cubicBezTo>
                      <a:pt x="734" y="584"/>
                      <a:pt x="737" y="583"/>
                      <a:pt x="735" y="584"/>
                    </a:cubicBezTo>
                    <a:cubicBezTo>
                      <a:pt x="733" y="586"/>
                      <a:pt x="734" y="587"/>
                      <a:pt x="734" y="587"/>
                    </a:cubicBezTo>
                    <a:cubicBezTo>
                      <a:pt x="734" y="588"/>
                      <a:pt x="734" y="591"/>
                      <a:pt x="731" y="590"/>
                    </a:cubicBezTo>
                    <a:cubicBezTo>
                      <a:pt x="729" y="590"/>
                      <a:pt x="728" y="589"/>
                      <a:pt x="728" y="590"/>
                    </a:cubicBezTo>
                    <a:cubicBezTo>
                      <a:pt x="729" y="591"/>
                      <a:pt x="734" y="595"/>
                      <a:pt x="734" y="596"/>
                    </a:cubicBezTo>
                    <a:cubicBezTo>
                      <a:pt x="735" y="597"/>
                      <a:pt x="741" y="601"/>
                      <a:pt x="742" y="602"/>
                    </a:cubicBezTo>
                    <a:cubicBezTo>
                      <a:pt x="744" y="603"/>
                      <a:pt x="748" y="606"/>
                      <a:pt x="750" y="607"/>
                    </a:cubicBezTo>
                    <a:cubicBezTo>
                      <a:pt x="751" y="609"/>
                      <a:pt x="759" y="620"/>
                      <a:pt x="759" y="621"/>
                    </a:cubicBezTo>
                    <a:cubicBezTo>
                      <a:pt x="759" y="621"/>
                      <a:pt x="770" y="636"/>
                      <a:pt x="770" y="636"/>
                    </a:cubicBezTo>
                    <a:cubicBezTo>
                      <a:pt x="770" y="636"/>
                      <a:pt x="776" y="645"/>
                      <a:pt x="776" y="646"/>
                    </a:cubicBezTo>
                    <a:cubicBezTo>
                      <a:pt x="776" y="647"/>
                      <a:pt x="782" y="656"/>
                      <a:pt x="782" y="656"/>
                    </a:cubicBezTo>
                    <a:cubicBezTo>
                      <a:pt x="782" y="656"/>
                      <a:pt x="782" y="658"/>
                      <a:pt x="782" y="657"/>
                    </a:cubicBezTo>
                    <a:cubicBezTo>
                      <a:pt x="783" y="656"/>
                      <a:pt x="783" y="657"/>
                      <a:pt x="783" y="656"/>
                    </a:cubicBezTo>
                    <a:cubicBezTo>
                      <a:pt x="784" y="656"/>
                      <a:pt x="784" y="656"/>
                      <a:pt x="785" y="656"/>
                    </a:cubicBezTo>
                    <a:cubicBezTo>
                      <a:pt x="785" y="655"/>
                      <a:pt x="786" y="655"/>
                      <a:pt x="787" y="655"/>
                    </a:cubicBezTo>
                    <a:cubicBezTo>
                      <a:pt x="787" y="654"/>
                      <a:pt x="789" y="654"/>
                      <a:pt x="789" y="653"/>
                    </a:cubicBezTo>
                    <a:cubicBezTo>
                      <a:pt x="789" y="652"/>
                      <a:pt x="789" y="652"/>
                      <a:pt x="788" y="651"/>
                    </a:cubicBezTo>
                    <a:cubicBezTo>
                      <a:pt x="788" y="650"/>
                      <a:pt x="788" y="650"/>
                      <a:pt x="788" y="649"/>
                    </a:cubicBezTo>
                    <a:cubicBezTo>
                      <a:pt x="789" y="649"/>
                      <a:pt x="789" y="649"/>
                      <a:pt x="790" y="649"/>
                    </a:cubicBezTo>
                    <a:cubicBezTo>
                      <a:pt x="790" y="649"/>
                      <a:pt x="792" y="649"/>
                      <a:pt x="792" y="648"/>
                    </a:cubicBezTo>
                    <a:cubicBezTo>
                      <a:pt x="792" y="648"/>
                      <a:pt x="792" y="647"/>
                      <a:pt x="792" y="647"/>
                    </a:cubicBezTo>
                    <a:cubicBezTo>
                      <a:pt x="793" y="647"/>
                      <a:pt x="798" y="649"/>
                      <a:pt x="798" y="649"/>
                    </a:cubicBezTo>
                    <a:cubicBezTo>
                      <a:pt x="798" y="649"/>
                      <a:pt x="799" y="649"/>
                      <a:pt x="799" y="650"/>
                    </a:cubicBezTo>
                    <a:cubicBezTo>
                      <a:pt x="798" y="650"/>
                      <a:pt x="798" y="653"/>
                      <a:pt x="798" y="654"/>
                    </a:cubicBezTo>
                    <a:cubicBezTo>
                      <a:pt x="798" y="654"/>
                      <a:pt x="799" y="654"/>
                      <a:pt x="799" y="654"/>
                    </a:cubicBezTo>
                    <a:cubicBezTo>
                      <a:pt x="799" y="654"/>
                      <a:pt x="800" y="655"/>
                      <a:pt x="801" y="656"/>
                    </a:cubicBezTo>
                    <a:cubicBezTo>
                      <a:pt x="801" y="656"/>
                      <a:pt x="803" y="658"/>
                      <a:pt x="804" y="658"/>
                    </a:cubicBezTo>
                    <a:cubicBezTo>
                      <a:pt x="805" y="658"/>
                      <a:pt x="807" y="658"/>
                      <a:pt x="807" y="658"/>
                    </a:cubicBezTo>
                    <a:cubicBezTo>
                      <a:pt x="808" y="658"/>
                      <a:pt x="808" y="657"/>
                      <a:pt x="809" y="657"/>
                    </a:cubicBezTo>
                    <a:cubicBezTo>
                      <a:pt x="810" y="658"/>
                      <a:pt x="816" y="659"/>
                      <a:pt x="818" y="659"/>
                    </a:cubicBezTo>
                    <a:cubicBezTo>
                      <a:pt x="820" y="658"/>
                      <a:pt x="822" y="657"/>
                      <a:pt x="822" y="656"/>
                    </a:cubicBezTo>
                    <a:cubicBezTo>
                      <a:pt x="823" y="655"/>
                      <a:pt x="823" y="655"/>
                      <a:pt x="824" y="655"/>
                    </a:cubicBezTo>
                    <a:cubicBezTo>
                      <a:pt x="824" y="654"/>
                      <a:pt x="828" y="653"/>
                      <a:pt x="828" y="653"/>
                    </a:cubicBezTo>
                    <a:cubicBezTo>
                      <a:pt x="828" y="653"/>
                      <a:pt x="829" y="653"/>
                      <a:pt x="829" y="653"/>
                    </a:cubicBezTo>
                    <a:cubicBezTo>
                      <a:pt x="830" y="653"/>
                      <a:pt x="838" y="655"/>
                      <a:pt x="839" y="656"/>
                    </a:cubicBezTo>
                    <a:cubicBezTo>
                      <a:pt x="840" y="657"/>
                      <a:pt x="842" y="659"/>
                      <a:pt x="842" y="660"/>
                    </a:cubicBezTo>
                    <a:cubicBezTo>
                      <a:pt x="843" y="661"/>
                      <a:pt x="844" y="665"/>
                      <a:pt x="844" y="665"/>
                    </a:cubicBezTo>
                    <a:cubicBezTo>
                      <a:pt x="844" y="666"/>
                      <a:pt x="845" y="668"/>
                      <a:pt x="847" y="668"/>
                    </a:cubicBezTo>
                    <a:cubicBezTo>
                      <a:pt x="849" y="668"/>
                      <a:pt x="850" y="668"/>
                      <a:pt x="850" y="668"/>
                    </a:cubicBezTo>
                    <a:cubicBezTo>
                      <a:pt x="851" y="669"/>
                      <a:pt x="855" y="671"/>
                      <a:pt x="856" y="671"/>
                    </a:cubicBezTo>
                    <a:cubicBezTo>
                      <a:pt x="856" y="672"/>
                      <a:pt x="857" y="672"/>
                      <a:pt x="856" y="672"/>
                    </a:cubicBezTo>
                    <a:cubicBezTo>
                      <a:pt x="855" y="673"/>
                      <a:pt x="855" y="673"/>
                      <a:pt x="855" y="673"/>
                    </a:cubicBezTo>
                    <a:cubicBezTo>
                      <a:pt x="855" y="673"/>
                      <a:pt x="855" y="674"/>
                      <a:pt x="856" y="674"/>
                    </a:cubicBezTo>
                    <a:cubicBezTo>
                      <a:pt x="856" y="674"/>
                      <a:pt x="857" y="675"/>
                      <a:pt x="857" y="675"/>
                    </a:cubicBezTo>
                    <a:cubicBezTo>
                      <a:pt x="857" y="676"/>
                      <a:pt x="858" y="677"/>
                      <a:pt x="858" y="677"/>
                    </a:cubicBezTo>
                    <a:cubicBezTo>
                      <a:pt x="859" y="678"/>
                      <a:pt x="859" y="678"/>
                      <a:pt x="859" y="679"/>
                    </a:cubicBezTo>
                    <a:cubicBezTo>
                      <a:pt x="859" y="680"/>
                      <a:pt x="860" y="680"/>
                      <a:pt x="861" y="681"/>
                    </a:cubicBezTo>
                    <a:cubicBezTo>
                      <a:pt x="862" y="681"/>
                      <a:pt x="868" y="681"/>
                      <a:pt x="869" y="681"/>
                    </a:cubicBezTo>
                    <a:cubicBezTo>
                      <a:pt x="871" y="681"/>
                      <a:pt x="870" y="681"/>
                      <a:pt x="870" y="682"/>
                    </a:cubicBezTo>
                    <a:cubicBezTo>
                      <a:pt x="870" y="682"/>
                      <a:pt x="870" y="682"/>
                      <a:pt x="871" y="682"/>
                    </a:cubicBezTo>
                    <a:cubicBezTo>
                      <a:pt x="872" y="682"/>
                      <a:pt x="872" y="682"/>
                      <a:pt x="873" y="682"/>
                    </a:cubicBezTo>
                    <a:cubicBezTo>
                      <a:pt x="873" y="683"/>
                      <a:pt x="873" y="683"/>
                      <a:pt x="874" y="682"/>
                    </a:cubicBezTo>
                    <a:cubicBezTo>
                      <a:pt x="874" y="682"/>
                      <a:pt x="880" y="677"/>
                      <a:pt x="880" y="677"/>
                    </a:cubicBezTo>
                    <a:cubicBezTo>
                      <a:pt x="880" y="677"/>
                      <a:pt x="880" y="676"/>
                      <a:pt x="880" y="677"/>
                    </a:cubicBezTo>
                    <a:cubicBezTo>
                      <a:pt x="880" y="678"/>
                      <a:pt x="880" y="680"/>
                      <a:pt x="881" y="681"/>
                    </a:cubicBezTo>
                    <a:cubicBezTo>
                      <a:pt x="881" y="682"/>
                      <a:pt x="887" y="687"/>
                      <a:pt x="891" y="690"/>
                    </a:cubicBezTo>
                    <a:cubicBezTo>
                      <a:pt x="891" y="690"/>
                      <a:pt x="891" y="690"/>
                      <a:pt x="892" y="690"/>
                    </a:cubicBezTo>
                    <a:cubicBezTo>
                      <a:pt x="892" y="690"/>
                      <a:pt x="896" y="689"/>
                      <a:pt x="898" y="689"/>
                    </a:cubicBezTo>
                    <a:cubicBezTo>
                      <a:pt x="899" y="688"/>
                      <a:pt x="899" y="688"/>
                      <a:pt x="900" y="688"/>
                    </a:cubicBezTo>
                    <a:cubicBezTo>
                      <a:pt x="900" y="688"/>
                      <a:pt x="903" y="687"/>
                      <a:pt x="903" y="685"/>
                    </a:cubicBezTo>
                    <a:cubicBezTo>
                      <a:pt x="904" y="683"/>
                      <a:pt x="904" y="683"/>
                      <a:pt x="906" y="683"/>
                    </a:cubicBezTo>
                    <a:cubicBezTo>
                      <a:pt x="907" y="682"/>
                      <a:pt x="911" y="682"/>
                      <a:pt x="913" y="682"/>
                    </a:cubicBezTo>
                    <a:cubicBezTo>
                      <a:pt x="915" y="682"/>
                      <a:pt x="919" y="681"/>
                      <a:pt x="920" y="681"/>
                    </a:cubicBezTo>
                    <a:cubicBezTo>
                      <a:pt x="920" y="681"/>
                      <a:pt x="923" y="680"/>
                      <a:pt x="924" y="679"/>
                    </a:cubicBezTo>
                    <a:cubicBezTo>
                      <a:pt x="925" y="679"/>
                      <a:pt x="927" y="678"/>
                      <a:pt x="926" y="677"/>
                    </a:cubicBezTo>
                    <a:cubicBezTo>
                      <a:pt x="926" y="677"/>
                      <a:pt x="925" y="677"/>
                      <a:pt x="925" y="676"/>
                    </a:cubicBezTo>
                    <a:cubicBezTo>
                      <a:pt x="925" y="675"/>
                      <a:pt x="924" y="675"/>
                      <a:pt x="925" y="674"/>
                    </a:cubicBezTo>
                    <a:cubicBezTo>
                      <a:pt x="925" y="674"/>
                      <a:pt x="929" y="674"/>
                      <a:pt x="929" y="673"/>
                    </a:cubicBezTo>
                    <a:cubicBezTo>
                      <a:pt x="930" y="673"/>
                      <a:pt x="930" y="673"/>
                      <a:pt x="931" y="672"/>
                    </a:cubicBezTo>
                    <a:cubicBezTo>
                      <a:pt x="931" y="672"/>
                      <a:pt x="937" y="669"/>
                      <a:pt x="938" y="668"/>
                    </a:cubicBezTo>
                    <a:cubicBezTo>
                      <a:pt x="939" y="668"/>
                      <a:pt x="955" y="660"/>
                      <a:pt x="955" y="660"/>
                    </a:cubicBezTo>
                    <a:cubicBezTo>
                      <a:pt x="955" y="660"/>
                      <a:pt x="955" y="660"/>
                      <a:pt x="956" y="660"/>
                    </a:cubicBezTo>
                    <a:cubicBezTo>
                      <a:pt x="957" y="660"/>
                      <a:pt x="961" y="660"/>
                      <a:pt x="962" y="659"/>
                    </a:cubicBezTo>
                    <a:cubicBezTo>
                      <a:pt x="963" y="659"/>
                      <a:pt x="964" y="658"/>
                      <a:pt x="965" y="657"/>
                    </a:cubicBezTo>
                    <a:cubicBezTo>
                      <a:pt x="966" y="655"/>
                      <a:pt x="966" y="655"/>
                      <a:pt x="966" y="656"/>
                    </a:cubicBezTo>
                    <a:cubicBezTo>
                      <a:pt x="967" y="657"/>
                      <a:pt x="967" y="657"/>
                      <a:pt x="968" y="657"/>
                    </a:cubicBezTo>
                    <a:cubicBezTo>
                      <a:pt x="968" y="657"/>
                      <a:pt x="974" y="656"/>
                      <a:pt x="975" y="657"/>
                    </a:cubicBezTo>
                    <a:cubicBezTo>
                      <a:pt x="975" y="659"/>
                      <a:pt x="976" y="660"/>
                      <a:pt x="978" y="660"/>
                    </a:cubicBezTo>
                    <a:cubicBezTo>
                      <a:pt x="979" y="660"/>
                      <a:pt x="982" y="661"/>
                      <a:pt x="983" y="661"/>
                    </a:cubicBezTo>
                    <a:cubicBezTo>
                      <a:pt x="984" y="661"/>
                      <a:pt x="991" y="662"/>
                      <a:pt x="992" y="662"/>
                    </a:cubicBezTo>
                    <a:cubicBezTo>
                      <a:pt x="993" y="661"/>
                      <a:pt x="994" y="662"/>
                      <a:pt x="994" y="663"/>
                    </a:cubicBezTo>
                    <a:cubicBezTo>
                      <a:pt x="994" y="664"/>
                      <a:pt x="995" y="666"/>
                      <a:pt x="995" y="666"/>
                    </a:cubicBezTo>
                    <a:cubicBezTo>
                      <a:pt x="996" y="667"/>
                      <a:pt x="997" y="670"/>
                      <a:pt x="997" y="670"/>
                    </a:cubicBezTo>
                    <a:cubicBezTo>
                      <a:pt x="998" y="671"/>
                      <a:pt x="998" y="672"/>
                      <a:pt x="999" y="672"/>
                    </a:cubicBezTo>
                    <a:cubicBezTo>
                      <a:pt x="1000" y="672"/>
                      <a:pt x="1011" y="674"/>
                      <a:pt x="1011" y="674"/>
                    </a:cubicBezTo>
                    <a:cubicBezTo>
                      <a:pt x="1011" y="674"/>
                      <a:pt x="1012" y="674"/>
                      <a:pt x="1012" y="674"/>
                    </a:cubicBezTo>
                    <a:cubicBezTo>
                      <a:pt x="1013" y="674"/>
                      <a:pt x="1017" y="672"/>
                      <a:pt x="1020" y="672"/>
                    </a:cubicBezTo>
                    <a:cubicBezTo>
                      <a:pt x="1022" y="673"/>
                      <a:pt x="1034" y="676"/>
                      <a:pt x="1034" y="676"/>
                    </a:cubicBezTo>
                    <a:cubicBezTo>
                      <a:pt x="1034" y="676"/>
                      <a:pt x="1036" y="676"/>
                      <a:pt x="1036" y="676"/>
                    </a:cubicBezTo>
                    <a:cubicBezTo>
                      <a:pt x="1037" y="677"/>
                      <a:pt x="1039" y="678"/>
                      <a:pt x="1040" y="677"/>
                    </a:cubicBezTo>
                    <a:cubicBezTo>
                      <a:pt x="1040" y="677"/>
                      <a:pt x="1042" y="676"/>
                      <a:pt x="1043" y="675"/>
                    </a:cubicBezTo>
                    <a:cubicBezTo>
                      <a:pt x="1043" y="674"/>
                      <a:pt x="1043" y="674"/>
                      <a:pt x="1044" y="674"/>
                    </a:cubicBezTo>
                    <a:cubicBezTo>
                      <a:pt x="1044" y="674"/>
                      <a:pt x="1050" y="672"/>
                      <a:pt x="1050" y="672"/>
                    </a:cubicBezTo>
                    <a:cubicBezTo>
                      <a:pt x="1050" y="672"/>
                      <a:pt x="1051" y="672"/>
                      <a:pt x="1051" y="671"/>
                    </a:cubicBezTo>
                    <a:cubicBezTo>
                      <a:pt x="1051" y="671"/>
                      <a:pt x="1051" y="670"/>
                      <a:pt x="1052" y="670"/>
                    </a:cubicBezTo>
                    <a:cubicBezTo>
                      <a:pt x="1052" y="669"/>
                      <a:pt x="1053" y="663"/>
                      <a:pt x="1053" y="663"/>
                    </a:cubicBezTo>
                    <a:cubicBezTo>
                      <a:pt x="1053" y="663"/>
                      <a:pt x="1054" y="662"/>
                      <a:pt x="1053" y="662"/>
                    </a:cubicBezTo>
                    <a:cubicBezTo>
                      <a:pt x="1052" y="662"/>
                      <a:pt x="1050" y="661"/>
                      <a:pt x="1048" y="657"/>
                    </a:cubicBezTo>
                    <a:cubicBezTo>
                      <a:pt x="1047" y="653"/>
                      <a:pt x="1047" y="652"/>
                      <a:pt x="1047" y="651"/>
                    </a:cubicBezTo>
                    <a:cubicBezTo>
                      <a:pt x="1048" y="650"/>
                      <a:pt x="1049" y="647"/>
                      <a:pt x="1049" y="646"/>
                    </a:cubicBezTo>
                    <a:cubicBezTo>
                      <a:pt x="1049" y="645"/>
                      <a:pt x="1050" y="644"/>
                      <a:pt x="1051" y="644"/>
                    </a:cubicBezTo>
                    <a:cubicBezTo>
                      <a:pt x="1052" y="644"/>
                      <a:pt x="1053" y="644"/>
                      <a:pt x="1053" y="643"/>
                    </a:cubicBezTo>
                    <a:cubicBezTo>
                      <a:pt x="1053" y="643"/>
                      <a:pt x="1053" y="640"/>
                      <a:pt x="1054" y="639"/>
                    </a:cubicBezTo>
                    <a:cubicBezTo>
                      <a:pt x="1056" y="637"/>
                      <a:pt x="1062" y="631"/>
                      <a:pt x="1062" y="631"/>
                    </a:cubicBezTo>
                    <a:cubicBezTo>
                      <a:pt x="1062" y="631"/>
                      <a:pt x="1063" y="631"/>
                      <a:pt x="1063" y="631"/>
                    </a:cubicBezTo>
                    <a:cubicBezTo>
                      <a:pt x="1064" y="631"/>
                      <a:pt x="1077" y="638"/>
                      <a:pt x="1077" y="638"/>
                    </a:cubicBezTo>
                    <a:cubicBezTo>
                      <a:pt x="1077" y="638"/>
                      <a:pt x="1077" y="638"/>
                      <a:pt x="1078" y="638"/>
                    </a:cubicBezTo>
                    <a:cubicBezTo>
                      <a:pt x="1079" y="638"/>
                      <a:pt x="1087" y="639"/>
                      <a:pt x="1087" y="639"/>
                    </a:cubicBezTo>
                    <a:cubicBezTo>
                      <a:pt x="1087" y="639"/>
                      <a:pt x="1088" y="639"/>
                      <a:pt x="1089" y="639"/>
                    </a:cubicBezTo>
                    <a:cubicBezTo>
                      <a:pt x="1089" y="640"/>
                      <a:pt x="1097" y="643"/>
                      <a:pt x="1098" y="643"/>
                    </a:cubicBezTo>
                    <a:cubicBezTo>
                      <a:pt x="1100" y="643"/>
                      <a:pt x="1108" y="646"/>
                      <a:pt x="1109" y="646"/>
                    </a:cubicBezTo>
                    <a:cubicBezTo>
                      <a:pt x="1110" y="646"/>
                      <a:pt x="1112" y="646"/>
                      <a:pt x="1112" y="647"/>
                    </a:cubicBezTo>
                    <a:cubicBezTo>
                      <a:pt x="1111" y="648"/>
                      <a:pt x="1111" y="648"/>
                      <a:pt x="1111" y="649"/>
                    </a:cubicBezTo>
                    <a:cubicBezTo>
                      <a:pt x="1111" y="649"/>
                      <a:pt x="1113" y="660"/>
                      <a:pt x="1113" y="660"/>
                    </a:cubicBezTo>
                    <a:cubicBezTo>
                      <a:pt x="1113" y="660"/>
                      <a:pt x="1113" y="661"/>
                      <a:pt x="1113" y="661"/>
                    </a:cubicBezTo>
                    <a:cubicBezTo>
                      <a:pt x="1113" y="661"/>
                      <a:pt x="1117" y="664"/>
                      <a:pt x="1117" y="664"/>
                    </a:cubicBezTo>
                    <a:cubicBezTo>
                      <a:pt x="1117" y="664"/>
                      <a:pt x="1118" y="665"/>
                      <a:pt x="1118" y="665"/>
                    </a:cubicBezTo>
                    <a:cubicBezTo>
                      <a:pt x="1118" y="665"/>
                      <a:pt x="1138" y="670"/>
                      <a:pt x="1138" y="670"/>
                    </a:cubicBezTo>
                    <a:cubicBezTo>
                      <a:pt x="1138" y="670"/>
                      <a:pt x="1139" y="670"/>
                      <a:pt x="1139" y="670"/>
                    </a:cubicBezTo>
                    <a:cubicBezTo>
                      <a:pt x="1140" y="669"/>
                      <a:pt x="1145" y="666"/>
                      <a:pt x="1146" y="666"/>
                    </a:cubicBezTo>
                    <a:cubicBezTo>
                      <a:pt x="1147" y="666"/>
                      <a:pt x="1156" y="663"/>
                      <a:pt x="1158" y="663"/>
                    </a:cubicBezTo>
                    <a:cubicBezTo>
                      <a:pt x="1160" y="663"/>
                      <a:pt x="1167" y="665"/>
                      <a:pt x="1168" y="665"/>
                    </a:cubicBezTo>
                    <a:cubicBezTo>
                      <a:pt x="1168" y="665"/>
                      <a:pt x="1169" y="665"/>
                      <a:pt x="1169" y="665"/>
                    </a:cubicBezTo>
                    <a:cubicBezTo>
                      <a:pt x="1169" y="666"/>
                      <a:pt x="1170" y="666"/>
                      <a:pt x="1170" y="666"/>
                    </a:cubicBezTo>
                    <a:cubicBezTo>
                      <a:pt x="1170" y="666"/>
                      <a:pt x="1178" y="666"/>
                      <a:pt x="1180" y="667"/>
                    </a:cubicBezTo>
                    <a:cubicBezTo>
                      <a:pt x="1181" y="668"/>
                      <a:pt x="1187" y="672"/>
                      <a:pt x="1187" y="672"/>
                    </a:cubicBezTo>
                    <a:cubicBezTo>
                      <a:pt x="1187" y="672"/>
                      <a:pt x="1188" y="673"/>
                      <a:pt x="1188" y="673"/>
                    </a:cubicBezTo>
                    <a:cubicBezTo>
                      <a:pt x="1189" y="673"/>
                      <a:pt x="1195" y="673"/>
                      <a:pt x="1197" y="674"/>
                    </a:cubicBezTo>
                    <a:cubicBezTo>
                      <a:pt x="1197" y="674"/>
                      <a:pt x="1197" y="674"/>
                      <a:pt x="1197" y="675"/>
                    </a:cubicBezTo>
                    <a:cubicBezTo>
                      <a:pt x="1197" y="675"/>
                      <a:pt x="1198" y="680"/>
                      <a:pt x="1198" y="680"/>
                    </a:cubicBezTo>
                    <a:cubicBezTo>
                      <a:pt x="1198" y="680"/>
                      <a:pt x="1198" y="680"/>
                      <a:pt x="1198" y="680"/>
                    </a:cubicBezTo>
                    <a:cubicBezTo>
                      <a:pt x="1199" y="681"/>
                      <a:pt x="1205" y="685"/>
                      <a:pt x="1205" y="685"/>
                    </a:cubicBezTo>
                    <a:cubicBezTo>
                      <a:pt x="1205" y="685"/>
                      <a:pt x="1205" y="686"/>
                      <a:pt x="1206" y="686"/>
                    </a:cubicBezTo>
                    <a:cubicBezTo>
                      <a:pt x="1206" y="685"/>
                      <a:pt x="1215" y="685"/>
                      <a:pt x="1215" y="685"/>
                    </a:cubicBezTo>
                    <a:cubicBezTo>
                      <a:pt x="1215" y="685"/>
                      <a:pt x="1215" y="685"/>
                      <a:pt x="1216" y="685"/>
                    </a:cubicBezTo>
                    <a:cubicBezTo>
                      <a:pt x="1216" y="685"/>
                      <a:pt x="1218" y="686"/>
                      <a:pt x="1219" y="686"/>
                    </a:cubicBezTo>
                    <a:cubicBezTo>
                      <a:pt x="1219" y="686"/>
                      <a:pt x="1238" y="689"/>
                      <a:pt x="1239" y="689"/>
                    </a:cubicBezTo>
                    <a:cubicBezTo>
                      <a:pt x="1239" y="689"/>
                      <a:pt x="1239" y="689"/>
                      <a:pt x="1240" y="689"/>
                    </a:cubicBezTo>
                    <a:cubicBezTo>
                      <a:pt x="1240" y="689"/>
                      <a:pt x="1258" y="684"/>
                      <a:pt x="1260" y="683"/>
                    </a:cubicBezTo>
                    <a:cubicBezTo>
                      <a:pt x="1261" y="683"/>
                      <a:pt x="1269" y="682"/>
                      <a:pt x="1270" y="682"/>
                    </a:cubicBezTo>
                    <a:cubicBezTo>
                      <a:pt x="1270" y="682"/>
                      <a:pt x="1270" y="681"/>
                      <a:pt x="1271" y="681"/>
                    </a:cubicBezTo>
                    <a:cubicBezTo>
                      <a:pt x="1271" y="681"/>
                      <a:pt x="1277" y="675"/>
                      <a:pt x="1278" y="674"/>
                    </a:cubicBezTo>
                    <a:cubicBezTo>
                      <a:pt x="1278" y="674"/>
                      <a:pt x="1281" y="672"/>
                      <a:pt x="1282" y="672"/>
                    </a:cubicBezTo>
                    <a:cubicBezTo>
                      <a:pt x="1282" y="671"/>
                      <a:pt x="1288" y="668"/>
                      <a:pt x="1288" y="668"/>
                    </a:cubicBezTo>
                    <a:cubicBezTo>
                      <a:pt x="1288" y="668"/>
                      <a:pt x="1289" y="668"/>
                      <a:pt x="1289" y="668"/>
                    </a:cubicBezTo>
                    <a:cubicBezTo>
                      <a:pt x="1290" y="668"/>
                      <a:pt x="1298" y="668"/>
                      <a:pt x="1298" y="668"/>
                    </a:cubicBezTo>
                    <a:cubicBezTo>
                      <a:pt x="1298" y="668"/>
                      <a:pt x="1299" y="668"/>
                      <a:pt x="1299" y="668"/>
                    </a:cubicBezTo>
                    <a:cubicBezTo>
                      <a:pt x="1299" y="669"/>
                      <a:pt x="1308" y="674"/>
                      <a:pt x="1308" y="674"/>
                    </a:cubicBezTo>
                    <a:cubicBezTo>
                      <a:pt x="1308" y="674"/>
                      <a:pt x="1309" y="675"/>
                      <a:pt x="1309" y="675"/>
                    </a:cubicBezTo>
                    <a:cubicBezTo>
                      <a:pt x="1310" y="675"/>
                      <a:pt x="1319" y="672"/>
                      <a:pt x="1319" y="672"/>
                    </a:cubicBezTo>
                    <a:cubicBezTo>
                      <a:pt x="1319" y="672"/>
                      <a:pt x="1320" y="672"/>
                      <a:pt x="1320" y="672"/>
                    </a:cubicBezTo>
                    <a:cubicBezTo>
                      <a:pt x="1320" y="673"/>
                      <a:pt x="1325" y="675"/>
                      <a:pt x="1327" y="676"/>
                    </a:cubicBezTo>
                    <a:close/>
                    <a:moveTo>
                      <a:pt x="82" y="452"/>
                    </a:moveTo>
                    <a:cubicBezTo>
                      <a:pt x="81" y="454"/>
                      <a:pt x="82" y="456"/>
                      <a:pt x="81" y="454"/>
                    </a:cubicBezTo>
                    <a:cubicBezTo>
                      <a:pt x="80" y="453"/>
                      <a:pt x="78" y="453"/>
                      <a:pt x="79" y="455"/>
                    </a:cubicBezTo>
                    <a:cubicBezTo>
                      <a:pt x="79" y="457"/>
                      <a:pt x="79" y="457"/>
                      <a:pt x="79" y="458"/>
                    </a:cubicBezTo>
                    <a:cubicBezTo>
                      <a:pt x="78" y="459"/>
                      <a:pt x="78" y="460"/>
                      <a:pt x="78" y="461"/>
                    </a:cubicBezTo>
                    <a:cubicBezTo>
                      <a:pt x="77" y="462"/>
                      <a:pt x="76" y="462"/>
                      <a:pt x="75" y="461"/>
                    </a:cubicBezTo>
                    <a:cubicBezTo>
                      <a:pt x="73" y="461"/>
                      <a:pt x="68" y="460"/>
                      <a:pt x="68" y="460"/>
                    </a:cubicBezTo>
                    <a:cubicBezTo>
                      <a:pt x="68" y="460"/>
                      <a:pt x="66" y="459"/>
                      <a:pt x="64" y="462"/>
                    </a:cubicBezTo>
                    <a:cubicBezTo>
                      <a:pt x="63" y="464"/>
                      <a:pt x="62" y="468"/>
                      <a:pt x="61" y="468"/>
                    </a:cubicBezTo>
                    <a:cubicBezTo>
                      <a:pt x="59" y="468"/>
                      <a:pt x="54" y="467"/>
                      <a:pt x="55" y="466"/>
                    </a:cubicBezTo>
                    <a:cubicBezTo>
                      <a:pt x="56" y="466"/>
                      <a:pt x="56" y="465"/>
                      <a:pt x="56" y="464"/>
                    </a:cubicBezTo>
                    <a:cubicBezTo>
                      <a:pt x="55" y="463"/>
                      <a:pt x="48" y="448"/>
                      <a:pt x="48" y="448"/>
                    </a:cubicBezTo>
                    <a:cubicBezTo>
                      <a:pt x="48" y="448"/>
                      <a:pt x="46" y="445"/>
                      <a:pt x="44" y="444"/>
                    </a:cubicBezTo>
                    <a:cubicBezTo>
                      <a:pt x="43" y="443"/>
                      <a:pt x="39" y="442"/>
                      <a:pt x="38" y="439"/>
                    </a:cubicBezTo>
                    <a:cubicBezTo>
                      <a:pt x="38" y="439"/>
                      <a:pt x="36" y="436"/>
                      <a:pt x="38" y="437"/>
                    </a:cubicBezTo>
                    <a:cubicBezTo>
                      <a:pt x="40" y="438"/>
                      <a:pt x="41" y="438"/>
                      <a:pt x="41" y="437"/>
                    </a:cubicBezTo>
                    <a:cubicBezTo>
                      <a:pt x="42" y="436"/>
                      <a:pt x="42" y="431"/>
                      <a:pt x="44" y="431"/>
                    </a:cubicBezTo>
                    <a:cubicBezTo>
                      <a:pt x="46" y="432"/>
                      <a:pt x="48" y="432"/>
                      <a:pt x="49" y="431"/>
                    </a:cubicBezTo>
                    <a:cubicBezTo>
                      <a:pt x="50" y="429"/>
                      <a:pt x="51" y="424"/>
                      <a:pt x="52" y="426"/>
                    </a:cubicBezTo>
                    <a:cubicBezTo>
                      <a:pt x="54" y="428"/>
                      <a:pt x="70" y="437"/>
                      <a:pt x="72" y="439"/>
                    </a:cubicBezTo>
                    <a:cubicBezTo>
                      <a:pt x="74" y="440"/>
                      <a:pt x="80" y="447"/>
                      <a:pt x="81" y="448"/>
                    </a:cubicBezTo>
                    <a:cubicBezTo>
                      <a:pt x="82" y="450"/>
                      <a:pt x="82" y="451"/>
                      <a:pt x="82" y="452"/>
                    </a:cubicBezTo>
                    <a:close/>
                    <a:moveTo>
                      <a:pt x="134" y="440"/>
                    </a:moveTo>
                    <a:cubicBezTo>
                      <a:pt x="133" y="441"/>
                      <a:pt x="128" y="444"/>
                      <a:pt x="128" y="445"/>
                    </a:cubicBezTo>
                    <a:cubicBezTo>
                      <a:pt x="127" y="445"/>
                      <a:pt x="127" y="446"/>
                      <a:pt x="126" y="446"/>
                    </a:cubicBezTo>
                    <a:cubicBezTo>
                      <a:pt x="125" y="446"/>
                      <a:pt x="121" y="446"/>
                      <a:pt x="121" y="444"/>
                    </a:cubicBezTo>
                    <a:cubicBezTo>
                      <a:pt x="121" y="443"/>
                      <a:pt x="122" y="443"/>
                      <a:pt x="122" y="443"/>
                    </a:cubicBezTo>
                    <a:cubicBezTo>
                      <a:pt x="123" y="442"/>
                      <a:pt x="124" y="439"/>
                      <a:pt x="123" y="439"/>
                    </a:cubicBezTo>
                    <a:cubicBezTo>
                      <a:pt x="122" y="439"/>
                      <a:pt x="116" y="432"/>
                      <a:pt x="114" y="432"/>
                    </a:cubicBezTo>
                    <a:cubicBezTo>
                      <a:pt x="113" y="432"/>
                      <a:pt x="110" y="431"/>
                      <a:pt x="109" y="430"/>
                    </a:cubicBezTo>
                    <a:cubicBezTo>
                      <a:pt x="108" y="429"/>
                      <a:pt x="103" y="425"/>
                      <a:pt x="105" y="425"/>
                    </a:cubicBezTo>
                    <a:cubicBezTo>
                      <a:pt x="107" y="425"/>
                      <a:pt x="107" y="424"/>
                      <a:pt x="107" y="423"/>
                    </a:cubicBezTo>
                    <a:cubicBezTo>
                      <a:pt x="106" y="421"/>
                      <a:pt x="106" y="420"/>
                      <a:pt x="105" y="419"/>
                    </a:cubicBezTo>
                    <a:cubicBezTo>
                      <a:pt x="103" y="419"/>
                      <a:pt x="103" y="416"/>
                      <a:pt x="103" y="415"/>
                    </a:cubicBezTo>
                    <a:cubicBezTo>
                      <a:pt x="103" y="413"/>
                      <a:pt x="100" y="411"/>
                      <a:pt x="99" y="411"/>
                    </a:cubicBezTo>
                    <a:cubicBezTo>
                      <a:pt x="99" y="411"/>
                      <a:pt x="98" y="412"/>
                      <a:pt x="98" y="411"/>
                    </a:cubicBezTo>
                    <a:cubicBezTo>
                      <a:pt x="98" y="411"/>
                      <a:pt x="97" y="409"/>
                      <a:pt x="99" y="410"/>
                    </a:cubicBezTo>
                    <a:cubicBezTo>
                      <a:pt x="100" y="410"/>
                      <a:pt x="102" y="413"/>
                      <a:pt x="103" y="413"/>
                    </a:cubicBezTo>
                    <a:cubicBezTo>
                      <a:pt x="103" y="414"/>
                      <a:pt x="105" y="414"/>
                      <a:pt x="104" y="415"/>
                    </a:cubicBezTo>
                    <a:cubicBezTo>
                      <a:pt x="103" y="415"/>
                      <a:pt x="103" y="416"/>
                      <a:pt x="104" y="417"/>
                    </a:cubicBezTo>
                    <a:cubicBezTo>
                      <a:pt x="105" y="418"/>
                      <a:pt x="110" y="421"/>
                      <a:pt x="109" y="418"/>
                    </a:cubicBezTo>
                    <a:cubicBezTo>
                      <a:pt x="108" y="416"/>
                      <a:pt x="108" y="415"/>
                      <a:pt x="108" y="416"/>
                    </a:cubicBezTo>
                    <a:cubicBezTo>
                      <a:pt x="109" y="416"/>
                      <a:pt x="109" y="416"/>
                      <a:pt x="108" y="414"/>
                    </a:cubicBezTo>
                    <a:cubicBezTo>
                      <a:pt x="108" y="413"/>
                      <a:pt x="106" y="411"/>
                      <a:pt x="108" y="413"/>
                    </a:cubicBezTo>
                    <a:cubicBezTo>
                      <a:pt x="110" y="415"/>
                      <a:pt x="110" y="414"/>
                      <a:pt x="109" y="413"/>
                    </a:cubicBezTo>
                    <a:cubicBezTo>
                      <a:pt x="109" y="412"/>
                      <a:pt x="104" y="407"/>
                      <a:pt x="106" y="408"/>
                    </a:cubicBezTo>
                    <a:cubicBezTo>
                      <a:pt x="108" y="409"/>
                      <a:pt x="111" y="412"/>
                      <a:pt x="111" y="414"/>
                    </a:cubicBezTo>
                    <a:cubicBezTo>
                      <a:pt x="112" y="416"/>
                      <a:pt x="112" y="417"/>
                      <a:pt x="113" y="418"/>
                    </a:cubicBezTo>
                    <a:cubicBezTo>
                      <a:pt x="114" y="419"/>
                      <a:pt x="116" y="421"/>
                      <a:pt x="116" y="419"/>
                    </a:cubicBezTo>
                    <a:cubicBezTo>
                      <a:pt x="116" y="418"/>
                      <a:pt x="113" y="414"/>
                      <a:pt x="115" y="415"/>
                    </a:cubicBezTo>
                    <a:cubicBezTo>
                      <a:pt x="116" y="417"/>
                      <a:pt x="116" y="416"/>
                      <a:pt x="117" y="417"/>
                    </a:cubicBezTo>
                    <a:cubicBezTo>
                      <a:pt x="118" y="417"/>
                      <a:pt x="118" y="418"/>
                      <a:pt x="119" y="417"/>
                    </a:cubicBezTo>
                    <a:cubicBezTo>
                      <a:pt x="119" y="416"/>
                      <a:pt x="121" y="412"/>
                      <a:pt x="120" y="410"/>
                    </a:cubicBezTo>
                    <a:cubicBezTo>
                      <a:pt x="119" y="408"/>
                      <a:pt x="119" y="407"/>
                      <a:pt x="118" y="408"/>
                    </a:cubicBezTo>
                    <a:cubicBezTo>
                      <a:pt x="117" y="409"/>
                      <a:pt x="116" y="408"/>
                      <a:pt x="115" y="408"/>
                    </a:cubicBezTo>
                    <a:cubicBezTo>
                      <a:pt x="115" y="407"/>
                      <a:pt x="112" y="405"/>
                      <a:pt x="112" y="406"/>
                    </a:cubicBezTo>
                    <a:cubicBezTo>
                      <a:pt x="112" y="407"/>
                      <a:pt x="112" y="408"/>
                      <a:pt x="111" y="407"/>
                    </a:cubicBezTo>
                    <a:cubicBezTo>
                      <a:pt x="110" y="406"/>
                      <a:pt x="107" y="402"/>
                      <a:pt x="106" y="401"/>
                    </a:cubicBezTo>
                    <a:cubicBezTo>
                      <a:pt x="106" y="401"/>
                      <a:pt x="104" y="398"/>
                      <a:pt x="107" y="400"/>
                    </a:cubicBezTo>
                    <a:cubicBezTo>
                      <a:pt x="111" y="402"/>
                      <a:pt x="125" y="408"/>
                      <a:pt x="125" y="410"/>
                    </a:cubicBezTo>
                    <a:cubicBezTo>
                      <a:pt x="125" y="411"/>
                      <a:pt x="126" y="416"/>
                      <a:pt x="125" y="418"/>
                    </a:cubicBezTo>
                    <a:cubicBezTo>
                      <a:pt x="123" y="419"/>
                      <a:pt x="123" y="419"/>
                      <a:pt x="125" y="421"/>
                    </a:cubicBezTo>
                    <a:cubicBezTo>
                      <a:pt x="126" y="422"/>
                      <a:pt x="134" y="433"/>
                      <a:pt x="134" y="433"/>
                    </a:cubicBezTo>
                    <a:cubicBezTo>
                      <a:pt x="134" y="433"/>
                      <a:pt x="135" y="434"/>
                      <a:pt x="134" y="435"/>
                    </a:cubicBezTo>
                    <a:cubicBezTo>
                      <a:pt x="134" y="436"/>
                      <a:pt x="133" y="436"/>
                      <a:pt x="134" y="438"/>
                    </a:cubicBezTo>
                    <a:cubicBezTo>
                      <a:pt x="135" y="439"/>
                      <a:pt x="136" y="439"/>
                      <a:pt x="134" y="440"/>
                    </a:cubicBezTo>
                    <a:close/>
                    <a:moveTo>
                      <a:pt x="1226" y="562"/>
                    </a:moveTo>
                    <a:cubicBezTo>
                      <a:pt x="1226" y="563"/>
                      <a:pt x="1225" y="563"/>
                      <a:pt x="1225" y="564"/>
                    </a:cubicBezTo>
                    <a:cubicBezTo>
                      <a:pt x="1225" y="565"/>
                      <a:pt x="1225" y="566"/>
                      <a:pt x="1224" y="567"/>
                    </a:cubicBezTo>
                    <a:cubicBezTo>
                      <a:pt x="1224" y="568"/>
                      <a:pt x="1224" y="568"/>
                      <a:pt x="1224" y="570"/>
                    </a:cubicBezTo>
                    <a:cubicBezTo>
                      <a:pt x="1224" y="571"/>
                      <a:pt x="1224" y="573"/>
                      <a:pt x="1223" y="574"/>
                    </a:cubicBezTo>
                    <a:cubicBezTo>
                      <a:pt x="1223" y="575"/>
                      <a:pt x="1222" y="577"/>
                      <a:pt x="1222" y="578"/>
                    </a:cubicBezTo>
                    <a:cubicBezTo>
                      <a:pt x="1222" y="579"/>
                      <a:pt x="1220" y="580"/>
                      <a:pt x="1220" y="582"/>
                    </a:cubicBezTo>
                    <a:cubicBezTo>
                      <a:pt x="1220" y="584"/>
                      <a:pt x="1220" y="591"/>
                      <a:pt x="1219" y="594"/>
                    </a:cubicBezTo>
                    <a:cubicBezTo>
                      <a:pt x="1218" y="596"/>
                      <a:pt x="1216" y="601"/>
                      <a:pt x="1214" y="601"/>
                    </a:cubicBezTo>
                    <a:cubicBezTo>
                      <a:pt x="1213" y="601"/>
                      <a:pt x="1212" y="601"/>
                      <a:pt x="1213" y="600"/>
                    </a:cubicBezTo>
                    <a:cubicBezTo>
                      <a:pt x="1214" y="598"/>
                      <a:pt x="1213" y="598"/>
                      <a:pt x="1212" y="598"/>
                    </a:cubicBezTo>
                    <a:cubicBezTo>
                      <a:pt x="1210" y="598"/>
                      <a:pt x="1209" y="598"/>
                      <a:pt x="1208" y="599"/>
                    </a:cubicBezTo>
                    <a:cubicBezTo>
                      <a:pt x="1207" y="601"/>
                      <a:pt x="1205" y="604"/>
                      <a:pt x="1207" y="603"/>
                    </a:cubicBezTo>
                    <a:cubicBezTo>
                      <a:pt x="1209" y="602"/>
                      <a:pt x="1212" y="601"/>
                      <a:pt x="1212" y="604"/>
                    </a:cubicBezTo>
                    <a:cubicBezTo>
                      <a:pt x="1213" y="606"/>
                      <a:pt x="1212" y="608"/>
                      <a:pt x="1209" y="608"/>
                    </a:cubicBezTo>
                    <a:cubicBezTo>
                      <a:pt x="1207" y="608"/>
                      <a:pt x="1204" y="610"/>
                      <a:pt x="1201" y="614"/>
                    </a:cubicBezTo>
                    <a:cubicBezTo>
                      <a:pt x="1197" y="619"/>
                      <a:pt x="1195" y="619"/>
                      <a:pt x="1193" y="620"/>
                    </a:cubicBezTo>
                    <a:cubicBezTo>
                      <a:pt x="1191" y="620"/>
                      <a:pt x="1186" y="622"/>
                      <a:pt x="1183" y="625"/>
                    </a:cubicBezTo>
                    <a:cubicBezTo>
                      <a:pt x="1180" y="627"/>
                      <a:pt x="1178" y="627"/>
                      <a:pt x="1176" y="627"/>
                    </a:cubicBezTo>
                    <a:cubicBezTo>
                      <a:pt x="1174" y="627"/>
                      <a:pt x="1171" y="627"/>
                      <a:pt x="1172" y="629"/>
                    </a:cubicBezTo>
                    <a:cubicBezTo>
                      <a:pt x="1172" y="632"/>
                      <a:pt x="1171" y="633"/>
                      <a:pt x="1170" y="635"/>
                    </a:cubicBezTo>
                    <a:cubicBezTo>
                      <a:pt x="1169" y="636"/>
                      <a:pt x="1167" y="638"/>
                      <a:pt x="1165" y="639"/>
                    </a:cubicBezTo>
                    <a:cubicBezTo>
                      <a:pt x="1162" y="640"/>
                      <a:pt x="1150" y="644"/>
                      <a:pt x="1145" y="644"/>
                    </a:cubicBezTo>
                    <a:cubicBezTo>
                      <a:pt x="1140" y="643"/>
                      <a:pt x="1136" y="641"/>
                      <a:pt x="1135" y="641"/>
                    </a:cubicBezTo>
                    <a:cubicBezTo>
                      <a:pt x="1135" y="641"/>
                      <a:pt x="1133" y="639"/>
                      <a:pt x="1136" y="639"/>
                    </a:cubicBezTo>
                    <a:cubicBezTo>
                      <a:pt x="1138" y="638"/>
                      <a:pt x="1158" y="636"/>
                      <a:pt x="1161" y="631"/>
                    </a:cubicBezTo>
                    <a:cubicBezTo>
                      <a:pt x="1165" y="626"/>
                      <a:pt x="1168" y="623"/>
                      <a:pt x="1171" y="622"/>
                    </a:cubicBezTo>
                    <a:cubicBezTo>
                      <a:pt x="1173" y="621"/>
                      <a:pt x="1176" y="620"/>
                      <a:pt x="1178" y="618"/>
                    </a:cubicBezTo>
                    <a:cubicBezTo>
                      <a:pt x="1179" y="616"/>
                      <a:pt x="1180" y="615"/>
                      <a:pt x="1180" y="614"/>
                    </a:cubicBezTo>
                    <a:cubicBezTo>
                      <a:pt x="1179" y="613"/>
                      <a:pt x="1179" y="613"/>
                      <a:pt x="1181" y="611"/>
                    </a:cubicBezTo>
                    <a:cubicBezTo>
                      <a:pt x="1182" y="610"/>
                      <a:pt x="1196" y="601"/>
                      <a:pt x="1198" y="598"/>
                    </a:cubicBezTo>
                    <a:cubicBezTo>
                      <a:pt x="1200" y="595"/>
                      <a:pt x="1205" y="587"/>
                      <a:pt x="1208" y="581"/>
                    </a:cubicBezTo>
                    <a:cubicBezTo>
                      <a:pt x="1211" y="575"/>
                      <a:pt x="1214" y="567"/>
                      <a:pt x="1215" y="564"/>
                    </a:cubicBezTo>
                    <a:cubicBezTo>
                      <a:pt x="1216" y="561"/>
                      <a:pt x="1219" y="557"/>
                      <a:pt x="1221" y="557"/>
                    </a:cubicBezTo>
                    <a:cubicBezTo>
                      <a:pt x="1222" y="556"/>
                      <a:pt x="1227" y="557"/>
                      <a:pt x="1226" y="559"/>
                    </a:cubicBezTo>
                    <a:cubicBezTo>
                      <a:pt x="1226" y="560"/>
                      <a:pt x="1225" y="561"/>
                      <a:pt x="1226" y="5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665">
                <a:extLst>
                  <a:ext uri="{FF2B5EF4-FFF2-40B4-BE49-F238E27FC236}">
                    <a16:creationId xmlns:a16="http://schemas.microsoft.com/office/drawing/2014/main" id="{F6959EED-C542-46B2-96D0-8C8C3A4E9E3E}"/>
                  </a:ext>
                </a:extLst>
              </p:cNvPr>
              <p:cNvSpPr>
                <a:spLocks/>
              </p:cNvSpPr>
              <p:nvPr/>
            </p:nvSpPr>
            <p:spPr bwMode="auto">
              <a:xfrm>
                <a:off x="4362" y="2333"/>
                <a:ext cx="3" cy="5"/>
              </a:xfrm>
              <a:custGeom>
                <a:avLst/>
                <a:gdLst>
                  <a:gd name="T0" fmla="*/ 2 w 2"/>
                  <a:gd name="T1" fmla="*/ 1 h 3"/>
                  <a:gd name="T2" fmla="*/ 1 w 2"/>
                  <a:gd name="T3" fmla="*/ 2 h 3"/>
                  <a:gd name="T4" fmla="*/ 2 w 2"/>
                  <a:gd name="T5" fmla="*/ 1 h 3"/>
                </a:gdLst>
                <a:ahLst/>
                <a:cxnLst>
                  <a:cxn ang="0">
                    <a:pos x="T0" y="T1"/>
                  </a:cxn>
                  <a:cxn ang="0">
                    <a:pos x="T2" y="T3"/>
                  </a:cxn>
                  <a:cxn ang="0">
                    <a:pos x="T4" y="T5"/>
                  </a:cxn>
                </a:cxnLst>
                <a:rect l="0" t="0" r="r" b="b"/>
                <a:pathLst>
                  <a:path w="2" h="3">
                    <a:moveTo>
                      <a:pt x="2" y="1"/>
                    </a:moveTo>
                    <a:cubicBezTo>
                      <a:pt x="2" y="1"/>
                      <a:pt x="0" y="0"/>
                      <a:pt x="1" y="2"/>
                    </a:cubicBezTo>
                    <a:cubicBezTo>
                      <a:pt x="1" y="3"/>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666">
                <a:extLst>
                  <a:ext uri="{FF2B5EF4-FFF2-40B4-BE49-F238E27FC236}">
                    <a16:creationId xmlns:a16="http://schemas.microsoft.com/office/drawing/2014/main" id="{24D1A8F8-C846-4061-AF6B-4FCA1DD2C2C9}"/>
                  </a:ext>
                </a:extLst>
              </p:cNvPr>
              <p:cNvSpPr>
                <a:spLocks/>
              </p:cNvSpPr>
              <p:nvPr/>
            </p:nvSpPr>
            <p:spPr bwMode="auto">
              <a:xfrm>
                <a:off x="4362" y="2336"/>
                <a:ext cx="7" cy="6"/>
              </a:xfrm>
              <a:custGeom>
                <a:avLst/>
                <a:gdLst>
                  <a:gd name="T0" fmla="*/ 5 w 5"/>
                  <a:gd name="T1" fmla="*/ 3 h 4"/>
                  <a:gd name="T2" fmla="*/ 3 w 5"/>
                  <a:gd name="T3" fmla="*/ 1 h 4"/>
                  <a:gd name="T4" fmla="*/ 1 w 5"/>
                  <a:gd name="T5" fmla="*/ 1 h 4"/>
                  <a:gd name="T6" fmla="*/ 5 w 5"/>
                  <a:gd name="T7" fmla="*/ 3 h 4"/>
                </a:gdLst>
                <a:ahLst/>
                <a:cxnLst>
                  <a:cxn ang="0">
                    <a:pos x="T0" y="T1"/>
                  </a:cxn>
                  <a:cxn ang="0">
                    <a:pos x="T2" y="T3"/>
                  </a:cxn>
                  <a:cxn ang="0">
                    <a:pos x="T4" y="T5"/>
                  </a:cxn>
                  <a:cxn ang="0">
                    <a:pos x="T6" y="T7"/>
                  </a:cxn>
                </a:cxnLst>
                <a:rect l="0" t="0" r="r" b="b"/>
                <a:pathLst>
                  <a:path w="5" h="4">
                    <a:moveTo>
                      <a:pt x="5" y="3"/>
                    </a:moveTo>
                    <a:cubicBezTo>
                      <a:pt x="4" y="1"/>
                      <a:pt x="3" y="0"/>
                      <a:pt x="3" y="1"/>
                    </a:cubicBezTo>
                    <a:cubicBezTo>
                      <a:pt x="2" y="2"/>
                      <a:pt x="0" y="1"/>
                      <a:pt x="1" y="1"/>
                    </a:cubicBezTo>
                    <a:cubicBezTo>
                      <a:pt x="1" y="1"/>
                      <a:pt x="5" y="4"/>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667">
                <a:extLst>
                  <a:ext uri="{FF2B5EF4-FFF2-40B4-BE49-F238E27FC236}">
                    <a16:creationId xmlns:a16="http://schemas.microsoft.com/office/drawing/2014/main" id="{E726CE65-8817-4509-A446-71D1E670073E}"/>
                  </a:ext>
                </a:extLst>
              </p:cNvPr>
              <p:cNvSpPr>
                <a:spLocks/>
              </p:cNvSpPr>
              <p:nvPr/>
            </p:nvSpPr>
            <p:spPr bwMode="auto">
              <a:xfrm>
                <a:off x="4540" y="2136"/>
                <a:ext cx="4" cy="12"/>
              </a:xfrm>
              <a:custGeom>
                <a:avLst/>
                <a:gdLst>
                  <a:gd name="T0" fmla="*/ 2 w 3"/>
                  <a:gd name="T1" fmla="*/ 6 h 9"/>
                  <a:gd name="T2" fmla="*/ 2 w 3"/>
                  <a:gd name="T3" fmla="*/ 0 h 9"/>
                  <a:gd name="T4" fmla="*/ 2 w 3"/>
                  <a:gd name="T5" fmla="*/ 6 h 9"/>
                </a:gdLst>
                <a:ahLst/>
                <a:cxnLst>
                  <a:cxn ang="0">
                    <a:pos x="T0" y="T1"/>
                  </a:cxn>
                  <a:cxn ang="0">
                    <a:pos x="T2" y="T3"/>
                  </a:cxn>
                  <a:cxn ang="0">
                    <a:pos x="T4" y="T5"/>
                  </a:cxn>
                </a:cxnLst>
                <a:rect l="0" t="0" r="r" b="b"/>
                <a:pathLst>
                  <a:path w="3" h="9">
                    <a:moveTo>
                      <a:pt x="2" y="6"/>
                    </a:moveTo>
                    <a:cubicBezTo>
                      <a:pt x="3" y="9"/>
                      <a:pt x="3" y="0"/>
                      <a:pt x="2" y="0"/>
                    </a:cubicBezTo>
                    <a:cubicBezTo>
                      <a:pt x="0" y="0"/>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668">
                <a:extLst>
                  <a:ext uri="{FF2B5EF4-FFF2-40B4-BE49-F238E27FC236}">
                    <a16:creationId xmlns:a16="http://schemas.microsoft.com/office/drawing/2014/main" id="{7B3B8E1C-8519-4BCF-B994-5D2C91324DBC}"/>
                  </a:ext>
                </a:extLst>
              </p:cNvPr>
              <p:cNvSpPr>
                <a:spLocks/>
              </p:cNvSpPr>
              <p:nvPr/>
            </p:nvSpPr>
            <p:spPr bwMode="auto">
              <a:xfrm>
                <a:off x="4213" y="2004"/>
                <a:ext cx="433" cy="340"/>
              </a:xfrm>
              <a:custGeom>
                <a:avLst/>
                <a:gdLst>
                  <a:gd name="T0" fmla="*/ 261 w 313"/>
                  <a:gd name="T1" fmla="*/ 208 h 248"/>
                  <a:gd name="T2" fmla="*/ 303 w 313"/>
                  <a:gd name="T3" fmla="*/ 192 h 248"/>
                  <a:gd name="T4" fmla="*/ 311 w 313"/>
                  <a:gd name="T5" fmla="*/ 160 h 248"/>
                  <a:gd name="T6" fmla="*/ 268 w 313"/>
                  <a:gd name="T7" fmla="*/ 147 h 248"/>
                  <a:gd name="T8" fmla="*/ 259 w 313"/>
                  <a:gd name="T9" fmla="*/ 136 h 248"/>
                  <a:gd name="T10" fmla="*/ 253 w 313"/>
                  <a:gd name="T11" fmla="*/ 127 h 248"/>
                  <a:gd name="T12" fmla="*/ 249 w 313"/>
                  <a:gd name="T13" fmla="*/ 124 h 248"/>
                  <a:gd name="T14" fmla="*/ 251 w 313"/>
                  <a:gd name="T15" fmla="*/ 121 h 248"/>
                  <a:gd name="T16" fmla="*/ 241 w 313"/>
                  <a:gd name="T17" fmla="*/ 118 h 248"/>
                  <a:gd name="T18" fmla="*/ 236 w 313"/>
                  <a:gd name="T19" fmla="*/ 111 h 248"/>
                  <a:gd name="T20" fmla="*/ 230 w 313"/>
                  <a:gd name="T21" fmla="*/ 97 h 248"/>
                  <a:gd name="T22" fmla="*/ 232 w 313"/>
                  <a:gd name="T23" fmla="*/ 94 h 248"/>
                  <a:gd name="T24" fmla="*/ 229 w 313"/>
                  <a:gd name="T25" fmla="*/ 88 h 248"/>
                  <a:gd name="T26" fmla="*/ 231 w 313"/>
                  <a:gd name="T27" fmla="*/ 87 h 248"/>
                  <a:gd name="T28" fmla="*/ 224 w 313"/>
                  <a:gd name="T29" fmla="*/ 83 h 248"/>
                  <a:gd name="T30" fmla="*/ 220 w 313"/>
                  <a:gd name="T31" fmla="*/ 80 h 248"/>
                  <a:gd name="T32" fmla="*/ 218 w 313"/>
                  <a:gd name="T33" fmla="*/ 76 h 248"/>
                  <a:gd name="T34" fmla="*/ 215 w 313"/>
                  <a:gd name="T35" fmla="*/ 74 h 248"/>
                  <a:gd name="T36" fmla="*/ 211 w 313"/>
                  <a:gd name="T37" fmla="*/ 71 h 248"/>
                  <a:gd name="T38" fmla="*/ 197 w 313"/>
                  <a:gd name="T39" fmla="*/ 59 h 248"/>
                  <a:gd name="T40" fmla="*/ 192 w 313"/>
                  <a:gd name="T41" fmla="*/ 53 h 248"/>
                  <a:gd name="T42" fmla="*/ 178 w 313"/>
                  <a:gd name="T43" fmla="*/ 49 h 248"/>
                  <a:gd name="T44" fmla="*/ 174 w 313"/>
                  <a:gd name="T45" fmla="*/ 50 h 248"/>
                  <a:gd name="T46" fmla="*/ 147 w 313"/>
                  <a:gd name="T47" fmla="*/ 45 h 248"/>
                  <a:gd name="T48" fmla="*/ 118 w 313"/>
                  <a:gd name="T49" fmla="*/ 22 h 248"/>
                  <a:gd name="T50" fmla="*/ 100 w 313"/>
                  <a:gd name="T51" fmla="*/ 11 h 248"/>
                  <a:gd name="T52" fmla="*/ 86 w 313"/>
                  <a:gd name="T53" fmla="*/ 3 h 248"/>
                  <a:gd name="T54" fmla="*/ 68 w 313"/>
                  <a:gd name="T55" fmla="*/ 0 h 248"/>
                  <a:gd name="T56" fmla="*/ 50 w 313"/>
                  <a:gd name="T57" fmla="*/ 6 h 248"/>
                  <a:gd name="T58" fmla="*/ 36 w 313"/>
                  <a:gd name="T59" fmla="*/ 11 h 248"/>
                  <a:gd name="T60" fmla="*/ 45 w 313"/>
                  <a:gd name="T61" fmla="*/ 20 h 248"/>
                  <a:gd name="T62" fmla="*/ 50 w 313"/>
                  <a:gd name="T63" fmla="*/ 27 h 248"/>
                  <a:gd name="T64" fmla="*/ 36 w 313"/>
                  <a:gd name="T65" fmla="*/ 37 h 248"/>
                  <a:gd name="T66" fmla="*/ 23 w 313"/>
                  <a:gd name="T67" fmla="*/ 48 h 248"/>
                  <a:gd name="T68" fmla="*/ 6 w 313"/>
                  <a:gd name="T69" fmla="*/ 45 h 248"/>
                  <a:gd name="T70" fmla="*/ 1 w 313"/>
                  <a:gd name="T71" fmla="*/ 63 h 248"/>
                  <a:gd name="T72" fmla="*/ 2 w 313"/>
                  <a:gd name="T73" fmla="*/ 66 h 248"/>
                  <a:gd name="T74" fmla="*/ 5 w 313"/>
                  <a:gd name="T75" fmla="*/ 66 h 248"/>
                  <a:gd name="T76" fmla="*/ 23 w 313"/>
                  <a:gd name="T77" fmla="*/ 88 h 248"/>
                  <a:gd name="T78" fmla="*/ 32 w 313"/>
                  <a:gd name="T79" fmla="*/ 101 h 248"/>
                  <a:gd name="T80" fmla="*/ 41 w 313"/>
                  <a:gd name="T81" fmla="*/ 117 h 248"/>
                  <a:gd name="T82" fmla="*/ 57 w 313"/>
                  <a:gd name="T83" fmla="*/ 134 h 248"/>
                  <a:gd name="T84" fmla="*/ 68 w 313"/>
                  <a:gd name="T85" fmla="*/ 157 h 248"/>
                  <a:gd name="T86" fmla="*/ 68 w 313"/>
                  <a:gd name="T87" fmla="*/ 171 h 248"/>
                  <a:gd name="T88" fmla="*/ 76 w 313"/>
                  <a:gd name="T89" fmla="*/ 185 h 248"/>
                  <a:gd name="T90" fmla="*/ 88 w 313"/>
                  <a:gd name="T91" fmla="*/ 194 h 248"/>
                  <a:gd name="T92" fmla="*/ 107 w 313"/>
                  <a:gd name="T93" fmla="*/ 225 h 248"/>
                  <a:gd name="T94" fmla="*/ 117 w 313"/>
                  <a:gd name="T95" fmla="*/ 239 h 248"/>
                  <a:gd name="T96" fmla="*/ 122 w 313"/>
                  <a:gd name="T97" fmla="*/ 248 h 248"/>
                  <a:gd name="T98" fmla="*/ 128 w 313"/>
                  <a:gd name="T99" fmla="*/ 244 h 248"/>
                  <a:gd name="T100" fmla="*/ 130 w 313"/>
                  <a:gd name="T101" fmla="*/ 232 h 248"/>
                  <a:gd name="T102" fmla="*/ 134 w 313"/>
                  <a:gd name="T103" fmla="*/ 232 h 248"/>
                  <a:gd name="T104" fmla="*/ 143 w 313"/>
                  <a:gd name="T105" fmla="*/ 235 h 248"/>
                  <a:gd name="T106" fmla="*/ 155 w 313"/>
                  <a:gd name="T107" fmla="*/ 233 h 248"/>
                  <a:gd name="T108" fmla="*/ 181 w 313"/>
                  <a:gd name="T109" fmla="*/ 236 h 248"/>
                  <a:gd name="T110" fmla="*/ 185 w 313"/>
                  <a:gd name="T111" fmla="*/ 240 h 248"/>
                  <a:gd name="T112" fmla="*/ 191 w 313"/>
                  <a:gd name="T113" fmla="*/ 237 h 248"/>
                  <a:gd name="T114" fmla="*/ 203 w 313"/>
                  <a:gd name="T115" fmla="*/ 221 h 248"/>
                  <a:gd name="T116" fmla="*/ 218 w 313"/>
                  <a:gd name="T117" fmla="*/ 214 h 248"/>
                  <a:gd name="T118" fmla="*/ 256 w 313"/>
                  <a:gd name="T119" fmla="*/ 20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248">
                    <a:moveTo>
                      <a:pt x="259" y="209"/>
                    </a:moveTo>
                    <a:cubicBezTo>
                      <a:pt x="259" y="208"/>
                      <a:pt x="260" y="208"/>
                      <a:pt x="261" y="208"/>
                    </a:cubicBezTo>
                    <a:cubicBezTo>
                      <a:pt x="262" y="208"/>
                      <a:pt x="303" y="193"/>
                      <a:pt x="303" y="193"/>
                    </a:cubicBezTo>
                    <a:cubicBezTo>
                      <a:pt x="303" y="193"/>
                      <a:pt x="303" y="193"/>
                      <a:pt x="303" y="192"/>
                    </a:cubicBezTo>
                    <a:cubicBezTo>
                      <a:pt x="304" y="192"/>
                      <a:pt x="311" y="169"/>
                      <a:pt x="311" y="169"/>
                    </a:cubicBezTo>
                    <a:cubicBezTo>
                      <a:pt x="311" y="168"/>
                      <a:pt x="313" y="163"/>
                      <a:pt x="311" y="160"/>
                    </a:cubicBezTo>
                    <a:cubicBezTo>
                      <a:pt x="310" y="158"/>
                      <a:pt x="308" y="153"/>
                      <a:pt x="306" y="151"/>
                    </a:cubicBezTo>
                    <a:cubicBezTo>
                      <a:pt x="306" y="151"/>
                      <a:pt x="270" y="148"/>
                      <a:pt x="268" y="147"/>
                    </a:cubicBezTo>
                    <a:cubicBezTo>
                      <a:pt x="266" y="147"/>
                      <a:pt x="263" y="143"/>
                      <a:pt x="263" y="142"/>
                    </a:cubicBezTo>
                    <a:cubicBezTo>
                      <a:pt x="262" y="141"/>
                      <a:pt x="260" y="138"/>
                      <a:pt x="259" y="136"/>
                    </a:cubicBezTo>
                    <a:cubicBezTo>
                      <a:pt x="257" y="135"/>
                      <a:pt x="254" y="131"/>
                      <a:pt x="253" y="129"/>
                    </a:cubicBezTo>
                    <a:cubicBezTo>
                      <a:pt x="253" y="129"/>
                      <a:pt x="253" y="128"/>
                      <a:pt x="253" y="127"/>
                    </a:cubicBezTo>
                    <a:cubicBezTo>
                      <a:pt x="252" y="127"/>
                      <a:pt x="252" y="127"/>
                      <a:pt x="252" y="126"/>
                    </a:cubicBezTo>
                    <a:cubicBezTo>
                      <a:pt x="251" y="126"/>
                      <a:pt x="248" y="126"/>
                      <a:pt x="249" y="124"/>
                    </a:cubicBezTo>
                    <a:cubicBezTo>
                      <a:pt x="251" y="123"/>
                      <a:pt x="251" y="122"/>
                      <a:pt x="251" y="121"/>
                    </a:cubicBezTo>
                    <a:cubicBezTo>
                      <a:pt x="251" y="121"/>
                      <a:pt x="251" y="121"/>
                      <a:pt x="251" y="121"/>
                    </a:cubicBezTo>
                    <a:cubicBezTo>
                      <a:pt x="248" y="121"/>
                      <a:pt x="245" y="122"/>
                      <a:pt x="244" y="121"/>
                    </a:cubicBezTo>
                    <a:cubicBezTo>
                      <a:pt x="243" y="121"/>
                      <a:pt x="242" y="119"/>
                      <a:pt x="241" y="118"/>
                    </a:cubicBezTo>
                    <a:cubicBezTo>
                      <a:pt x="241" y="118"/>
                      <a:pt x="241" y="118"/>
                      <a:pt x="241" y="118"/>
                    </a:cubicBezTo>
                    <a:cubicBezTo>
                      <a:pt x="239" y="116"/>
                      <a:pt x="237" y="112"/>
                      <a:pt x="236" y="111"/>
                    </a:cubicBezTo>
                    <a:cubicBezTo>
                      <a:pt x="236" y="110"/>
                      <a:pt x="231" y="103"/>
                      <a:pt x="230" y="102"/>
                    </a:cubicBezTo>
                    <a:cubicBezTo>
                      <a:pt x="229" y="100"/>
                      <a:pt x="229" y="96"/>
                      <a:pt x="230" y="97"/>
                    </a:cubicBezTo>
                    <a:cubicBezTo>
                      <a:pt x="231" y="97"/>
                      <a:pt x="231" y="98"/>
                      <a:pt x="231" y="98"/>
                    </a:cubicBezTo>
                    <a:cubicBezTo>
                      <a:pt x="232" y="98"/>
                      <a:pt x="232" y="95"/>
                      <a:pt x="232" y="94"/>
                    </a:cubicBezTo>
                    <a:cubicBezTo>
                      <a:pt x="232" y="92"/>
                      <a:pt x="231" y="92"/>
                      <a:pt x="231" y="91"/>
                    </a:cubicBezTo>
                    <a:cubicBezTo>
                      <a:pt x="230" y="90"/>
                      <a:pt x="229" y="88"/>
                      <a:pt x="229" y="88"/>
                    </a:cubicBezTo>
                    <a:cubicBezTo>
                      <a:pt x="230" y="88"/>
                      <a:pt x="232" y="89"/>
                      <a:pt x="231" y="88"/>
                    </a:cubicBezTo>
                    <a:cubicBezTo>
                      <a:pt x="231" y="87"/>
                      <a:pt x="231" y="88"/>
                      <a:pt x="231" y="87"/>
                    </a:cubicBezTo>
                    <a:cubicBezTo>
                      <a:pt x="230" y="87"/>
                      <a:pt x="228" y="85"/>
                      <a:pt x="227" y="85"/>
                    </a:cubicBezTo>
                    <a:cubicBezTo>
                      <a:pt x="226" y="85"/>
                      <a:pt x="225" y="84"/>
                      <a:pt x="224" y="83"/>
                    </a:cubicBezTo>
                    <a:cubicBezTo>
                      <a:pt x="223" y="82"/>
                      <a:pt x="223" y="80"/>
                      <a:pt x="222" y="81"/>
                    </a:cubicBezTo>
                    <a:cubicBezTo>
                      <a:pt x="221" y="81"/>
                      <a:pt x="221" y="81"/>
                      <a:pt x="220" y="80"/>
                    </a:cubicBezTo>
                    <a:cubicBezTo>
                      <a:pt x="219" y="79"/>
                      <a:pt x="218" y="77"/>
                      <a:pt x="217" y="76"/>
                    </a:cubicBezTo>
                    <a:cubicBezTo>
                      <a:pt x="217" y="76"/>
                      <a:pt x="217" y="76"/>
                      <a:pt x="218" y="76"/>
                    </a:cubicBezTo>
                    <a:cubicBezTo>
                      <a:pt x="219" y="75"/>
                      <a:pt x="219" y="75"/>
                      <a:pt x="218" y="75"/>
                    </a:cubicBezTo>
                    <a:cubicBezTo>
                      <a:pt x="216" y="74"/>
                      <a:pt x="216" y="75"/>
                      <a:pt x="215" y="74"/>
                    </a:cubicBezTo>
                    <a:cubicBezTo>
                      <a:pt x="214" y="73"/>
                      <a:pt x="214" y="73"/>
                      <a:pt x="213" y="73"/>
                    </a:cubicBezTo>
                    <a:cubicBezTo>
                      <a:pt x="213" y="73"/>
                      <a:pt x="212" y="73"/>
                      <a:pt x="211" y="71"/>
                    </a:cubicBezTo>
                    <a:cubicBezTo>
                      <a:pt x="211" y="70"/>
                      <a:pt x="208" y="64"/>
                      <a:pt x="206" y="59"/>
                    </a:cubicBezTo>
                    <a:cubicBezTo>
                      <a:pt x="204" y="59"/>
                      <a:pt x="200" y="59"/>
                      <a:pt x="197" y="59"/>
                    </a:cubicBezTo>
                    <a:cubicBezTo>
                      <a:pt x="193" y="58"/>
                      <a:pt x="193" y="54"/>
                      <a:pt x="192" y="54"/>
                    </a:cubicBezTo>
                    <a:cubicBezTo>
                      <a:pt x="192" y="53"/>
                      <a:pt x="192" y="53"/>
                      <a:pt x="192" y="53"/>
                    </a:cubicBezTo>
                    <a:cubicBezTo>
                      <a:pt x="192" y="53"/>
                      <a:pt x="180" y="50"/>
                      <a:pt x="179" y="50"/>
                    </a:cubicBezTo>
                    <a:cubicBezTo>
                      <a:pt x="178" y="50"/>
                      <a:pt x="178" y="50"/>
                      <a:pt x="178" y="49"/>
                    </a:cubicBezTo>
                    <a:cubicBezTo>
                      <a:pt x="177" y="50"/>
                      <a:pt x="176" y="50"/>
                      <a:pt x="176" y="50"/>
                    </a:cubicBezTo>
                    <a:cubicBezTo>
                      <a:pt x="176" y="50"/>
                      <a:pt x="174" y="50"/>
                      <a:pt x="174" y="50"/>
                    </a:cubicBezTo>
                    <a:cubicBezTo>
                      <a:pt x="174" y="50"/>
                      <a:pt x="158" y="48"/>
                      <a:pt x="155" y="48"/>
                    </a:cubicBezTo>
                    <a:cubicBezTo>
                      <a:pt x="152" y="48"/>
                      <a:pt x="148" y="45"/>
                      <a:pt x="147" y="45"/>
                    </a:cubicBezTo>
                    <a:cubicBezTo>
                      <a:pt x="145" y="44"/>
                      <a:pt x="134" y="35"/>
                      <a:pt x="133" y="34"/>
                    </a:cubicBezTo>
                    <a:cubicBezTo>
                      <a:pt x="132" y="34"/>
                      <a:pt x="120" y="23"/>
                      <a:pt x="118" y="22"/>
                    </a:cubicBezTo>
                    <a:cubicBezTo>
                      <a:pt x="117" y="21"/>
                      <a:pt x="109" y="16"/>
                      <a:pt x="108" y="15"/>
                    </a:cubicBezTo>
                    <a:cubicBezTo>
                      <a:pt x="107" y="15"/>
                      <a:pt x="101" y="12"/>
                      <a:pt x="100" y="11"/>
                    </a:cubicBezTo>
                    <a:cubicBezTo>
                      <a:pt x="99" y="11"/>
                      <a:pt x="90" y="5"/>
                      <a:pt x="89" y="4"/>
                    </a:cubicBezTo>
                    <a:cubicBezTo>
                      <a:pt x="88" y="3"/>
                      <a:pt x="86" y="3"/>
                      <a:pt x="86" y="3"/>
                    </a:cubicBezTo>
                    <a:cubicBezTo>
                      <a:pt x="68" y="0"/>
                      <a:pt x="68" y="0"/>
                      <a:pt x="68" y="0"/>
                    </a:cubicBezTo>
                    <a:cubicBezTo>
                      <a:pt x="68" y="0"/>
                      <a:pt x="68" y="0"/>
                      <a:pt x="68" y="0"/>
                    </a:cubicBezTo>
                    <a:cubicBezTo>
                      <a:pt x="67" y="0"/>
                      <a:pt x="61" y="2"/>
                      <a:pt x="60" y="3"/>
                    </a:cubicBezTo>
                    <a:cubicBezTo>
                      <a:pt x="58" y="4"/>
                      <a:pt x="51" y="6"/>
                      <a:pt x="50" y="6"/>
                    </a:cubicBezTo>
                    <a:cubicBezTo>
                      <a:pt x="49" y="7"/>
                      <a:pt x="38" y="10"/>
                      <a:pt x="37" y="10"/>
                    </a:cubicBezTo>
                    <a:cubicBezTo>
                      <a:pt x="36" y="10"/>
                      <a:pt x="36" y="11"/>
                      <a:pt x="36" y="11"/>
                    </a:cubicBezTo>
                    <a:cubicBezTo>
                      <a:pt x="36" y="11"/>
                      <a:pt x="40" y="15"/>
                      <a:pt x="41" y="16"/>
                    </a:cubicBezTo>
                    <a:cubicBezTo>
                      <a:pt x="42" y="17"/>
                      <a:pt x="45" y="20"/>
                      <a:pt x="45" y="20"/>
                    </a:cubicBezTo>
                    <a:cubicBezTo>
                      <a:pt x="46" y="21"/>
                      <a:pt x="49" y="24"/>
                      <a:pt x="50" y="25"/>
                    </a:cubicBezTo>
                    <a:cubicBezTo>
                      <a:pt x="51" y="26"/>
                      <a:pt x="51" y="27"/>
                      <a:pt x="50" y="27"/>
                    </a:cubicBezTo>
                    <a:cubicBezTo>
                      <a:pt x="50" y="28"/>
                      <a:pt x="45" y="33"/>
                      <a:pt x="44" y="34"/>
                    </a:cubicBezTo>
                    <a:cubicBezTo>
                      <a:pt x="43" y="35"/>
                      <a:pt x="39" y="36"/>
                      <a:pt x="36" y="37"/>
                    </a:cubicBezTo>
                    <a:cubicBezTo>
                      <a:pt x="33" y="37"/>
                      <a:pt x="31" y="38"/>
                      <a:pt x="30" y="39"/>
                    </a:cubicBezTo>
                    <a:cubicBezTo>
                      <a:pt x="29" y="40"/>
                      <a:pt x="23" y="47"/>
                      <a:pt x="23" y="48"/>
                    </a:cubicBezTo>
                    <a:cubicBezTo>
                      <a:pt x="23" y="48"/>
                      <a:pt x="22" y="48"/>
                      <a:pt x="22" y="48"/>
                    </a:cubicBezTo>
                    <a:cubicBezTo>
                      <a:pt x="6" y="45"/>
                      <a:pt x="6" y="45"/>
                      <a:pt x="6" y="45"/>
                    </a:cubicBezTo>
                    <a:cubicBezTo>
                      <a:pt x="5" y="48"/>
                      <a:pt x="4" y="51"/>
                      <a:pt x="4" y="53"/>
                    </a:cubicBezTo>
                    <a:cubicBezTo>
                      <a:pt x="3" y="55"/>
                      <a:pt x="2" y="58"/>
                      <a:pt x="1" y="63"/>
                    </a:cubicBezTo>
                    <a:cubicBezTo>
                      <a:pt x="1" y="65"/>
                      <a:pt x="0" y="67"/>
                      <a:pt x="1" y="67"/>
                    </a:cubicBezTo>
                    <a:cubicBezTo>
                      <a:pt x="2" y="67"/>
                      <a:pt x="2" y="66"/>
                      <a:pt x="2" y="66"/>
                    </a:cubicBezTo>
                    <a:cubicBezTo>
                      <a:pt x="2" y="66"/>
                      <a:pt x="2" y="65"/>
                      <a:pt x="3" y="66"/>
                    </a:cubicBezTo>
                    <a:cubicBezTo>
                      <a:pt x="3" y="66"/>
                      <a:pt x="5" y="66"/>
                      <a:pt x="5" y="66"/>
                    </a:cubicBezTo>
                    <a:cubicBezTo>
                      <a:pt x="6" y="66"/>
                      <a:pt x="8" y="65"/>
                      <a:pt x="9" y="67"/>
                    </a:cubicBezTo>
                    <a:cubicBezTo>
                      <a:pt x="10" y="68"/>
                      <a:pt x="22" y="85"/>
                      <a:pt x="23" y="88"/>
                    </a:cubicBezTo>
                    <a:cubicBezTo>
                      <a:pt x="25" y="90"/>
                      <a:pt x="29" y="97"/>
                      <a:pt x="30" y="98"/>
                    </a:cubicBezTo>
                    <a:cubicBezTo>
                      <a:pt x="31" y="99"/>
                      <a:pt x="32" y="100"/>
                      <a:pt x="32" y="101"/>
                    </a:cubicBezTo>
                    <a:cubicBezTo>
                      <a:pt x="32" y="102"/>
                      <a:pt x="34" y="106"/>
                      <a:pt x="36" y="108"/>
                    </a:cubicBezTo>
                    <a:cubicBezTo>
                      <a:pt x="39" y="110"/>
                      <a:pt x="41" y="115"/>
                      <a:pt x="41" y="117"/>
                    </a:cubicBezTo>
                    <a:cubicBezTo>
                      <a:pt x="41" y="120"/>
                      <a:pt x="44" y="126"/>
                      <a:pt x="46" y="127"/>
                    </a:cubicBezTo>
                    <a:cubicBezTo>
                      <a:pt x="49" y="127"/>
                      <a:pt x="53" y="128"/>
                      <a:pt x="57" y="134"/>
                    </a:cubicBezTo>
                    <a:cubicBezTo>
                      <a:pt x="61" y="139"/>
                      <a:pt x="64" y="147"/>
                      <a:pt x="66" y="150"/>
                    </a:cubicBezTo>
                    <a:cubicBezTo>
                      <a:pt x="67" y="153"/>
                      <a:pt x="69" y="155"/>
                      <a:pt x="68" y="157"/>
                    </a:cubicBezTo>
                    <a:cubicBezTo>
                      <a:pt x="67" y="159"/>
                      <a:pt x="66" y="162"/>
                      <a:pt x="67" y="164"/>
                    </a:cubicBezTo>
                    <a:cubicBezTo>
                      <a:pt x="68" y="167"/>
                      <a:pt x="68" y="170"/>
                      <a:pt x="68" y="171"/>
                    </a:cubicBezTo>
                    <a:cubicBezTo>
                      <a:pt x="68" y="172"/>
                      <a:pt x="69" y="177"/>
                      <a:pt x="71" y="179"/>
                    </a:cubicBezTo>
                    <a:cubicBezTo>
                      <a:pt x="73" y="182"/>
                      <a:pt x="76" y="185"/>
                      <a:pt x="76" y="185"/>
                    </a:cubicBezTo>
                    <a:cubicBezTo>
                      <a:pt x="76" y="186"/>
                      <a:pt x="78" y="189"/>
                      <a:pt x="80" y="189"/>
                    </a:cubicBezTo>
                    <a:cubicBezTo>
                      <a:pt x="82" y="189"/>
                      <a:pt x="86" y="191"/>
                      <a:pt x="88" y="194"/>
                    </a:cubicBezTo>
                    <a:cubicBezTo>
                      <a:pt x="90" y="197"/>
                      <a:pt x="102" y="218"/>
                      <a:pt x="102" y="218"/>
                    </a:cubicBezTo>
                    <a:cubicBezTo>
                      <a:pt x="102" y="218"/>
                      <a:pt x="105" y="223"/>
                      <a:pt x="107" y="225"/>
                    </a:cubicBezTo>
                    <a:cubicBezTo>
                      <a:pt x="109" y="227"/>
                      <a:pt x="116" y="232"/>
                      <a:pt x="116" y="235"/>
                    </a:cubicBezTo>
                    <a:cubicBezTo>
                      <a:pt x="116" y="239"/>
                      <a:pt x="116" y="238"/>
                      <a:pt x="117" y="239"/>
                    </a:cubicBezTo>
                    <a:cubicBezTo>
                      <a:pt x="118" y="239"/>
                      <a:pt x="122" y="242"/>
                      <a:pt x="122" y="247"/>
                    </a:cubicBezTo>
                    <a:cubicBezTo>
                      <a:pt x="122" y="247"/>
                      <a:pt x="122" y="248"/>
                      <a:pt x="122" y="248"/>
                    </a:cubicBezTo>
                    <a:cubicBezTo>
                      <a:pt x="128" y="244"/>
                      <a:pt x="128" y="244"/>
                      <a:pt x="128" y="244"/>
                    </a:cubicBezTo>
                    <a:cubicBezTo>
                      <a:pt x="128" y="244"/>
                      <a:pt x="128" y="244"/>
                      <a:pt x="128" y="244"/>
                    </a:cubicBezTo>
                    <a:cubicBezTo>
                      <a:pt x="128" y="243"/>
                      <a:pt x="126" y="240"/>
                      <a:pt x="128" y="237"/>
                    </a:cubicBezTo>
                    <a:cubicBezTo>
                      <a:pt x="129" y="234"/>
                      <a:pt x="130" y="232"/>
                      <a:pt x="130" y="232"/>
                    </a:cubicBezTo>
                    <a:cubicBezTo>
                      <a:pt x="130" y="232"/>
                      <a:pt x="130" y="232"/>
                      <a:pt x="131" y="232"/>
                    </a:cubicBezTo>
                    <a:cubicBezTo>
                      <a:pt x="131" y="232"/>
                      <a:pt x="134" y="232"/>
                      <a:pt x="134" y="232"/>
                    </a:cubicBezTo>
                    <a:cubicBezTo>
                      <a:pt x="134" y="232"/>
                      <a:pt x="135" y="232"/>
                      <a:pt x="135" y="233"/>
                    </a:cubicBezTo>
                    <a:cubicBezTo>
                      <a:pt x="135" y="233"/>
                      <a:pt x="137" y="236"/>
                      <a:pt x="143" y="235"/>
                    </a:cubicBezTo>
                    <a:cubicBezTo>
                      <a:pt x="148" y="233"/>
                      <a:pt x="154" y="233"/>
                      <a:pt x="154" y="233"/>
                    </a:cubicBezTo>
                    <a:cubicBezTo>
                      <a:pt x="154" y="233"/>
                      <a:pt x="155" y="233"/>
                      <a:pt x="155" y="233"/>
                    </a:cubicBezTo>
                    <a:cubicBezTo>
                      <a:pt x="156" y="233"/>
                      <a:pt x="180" y="235"/>
                      <a:pt x="180" y="235"/>
                    </a:cubicBezTo>
                    <a:cubicBezTo>
                      <a:pt x="180" y="235"/>
                      <a:pt x="181" y="235"/>
                      <a:pt x="181" y="236"/>
                    </a:cubicBezTo>
                    <a:cubicBezTo>
                      <a:pt x="182" y="236"/>
                      <a:pt x="184" y="238"/>
                      <a:pt x="184" y="239"/>
                    </a:cubicBezTo>
                    <a:cubicBezTo>
                      <a:pt x="185" y="240"/>
                      <a:pt x="185" y="240"/>
                      <a:pt x="185" y="240"/>
                    </a:cubicBezTo>
                    <a:cubicBezTo>
                      <a:pt x="186" y="240"/>
                      <a:pt x="191" y="238"/>
                      <a:pt x="191" y="238"/>
                    </a:cubicBezTo>
                    <a:cubicBezTo>
                      <a:pt x="191" y="238"/>
                      <a:pt x="191" y="238"/>
                      <a:pt x="191" y="237"/>
                    </a:cubicBezTo>
                    <a:cubicBezTo>
                      <a:pt x="192" y="237"/>
                      <a:pt x="202" y="222"/>
                      <a:pt x="202" y="222"/>
                    </a:cubicBezTo>
                    <a:cubicBezTo>
                      <a:pt x="202" y="222"/>
                      <a:pt x="202" y="221"/>
                      <a:pt x="203" y="221"/>
                    </a:cubicBezTo>
                    <a:cubicBezTo>
                      <a:pt x="204" y="220"/>
                      <a:pt x="207" y="219"/>
                      <a:pt x="207" y="219"/>
                    </a:cubicBezTo>
                    <a:cubicBezTo>
                      <a:pt x="208" y="219"/>
                      <a:pt x="215" y="215"/>
                      <a:pt x="218" y="214"/>
                    </a:cubicBezTo>
                    <a:cubicBezTo>
                      <a:pt x="220" y="214"/>
                      <a:pt x="233" y="212"/>
                      <a:pt x="237" y="212"/>
                    </a:cubicBezTo>
                    <a:cubicBezTo>
                      <a:pt x="240" y="211"/>
                      <a:pt x="255" y="209"/>
                      <a:pt x="256" y="209"/>
                    </a:cubicBezTo>
                    <a:cubicBezTo>
                      <a:pt x="257" y="209"/>
                      <a:pt x="258" y="209"/>
                      <a:pt x="259" y="20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669">
                <a:extLst>
                  <a:ext uri="{FF2B5EF4-FFF2-40B4-BE49-F238E27FC236}">
                    <a16:creationId xmlns:a16="http://schemas.microsoft.com/office/drawing/2014/main" id="{21E2E672-A079-4B3E-9311-26485E1B1E6D}"/>
                  </a:ext>
                </a:extLst>
              </p:cNvPr>
              <p:cNvSpPr>
                <a:spLocks/>
              </p:cNvSpPr>
              <p:nvPr/>
            </p:nvSpPr>
            <p:spPr bwMode="auto">
              <a:xfrm>
                <a:off x="4598" y="2421"/>
                <a:ext cx="26" cy="9"/>
              </a:xfrm>
              <a:custGeom>
                <a:avLst/>
                <a:gdLst>
                  <a:gd name="T0" fmla="*/ 15 w 19"/>
                  <a:gd name="T1" fmla="*/ 1 h 6"/>
                  <a:gd name="T2" fmla="*/ 9 w 19"/>
                  <a:gd name="T3" fmla="*/ 1 h 6"/>
                  <a:gd name="T4" fmla="*/ 5 w 19"/>
                  <a:gd name="T5" fmla="*/ 1 h 6"/>
                  <a:gd name="T6" fmla="*/ 1 w 19"/>
                  <a:gd name="T7" fmla="*/ 2 h 6"/>
                  <a:gd name="T8" fmla="*/ 2 w 19"/>
                  <a:gd name="T9" fmla="*/ 4 h 6"/>
                  <a:gd name="T10" fmla="*/ 4 w 19"/>
                  <a:gd name="T11" fmla="*/ 5 h 6"/>
                  <a:gd name="T12" fmla="*/ 9 w 19"/>
                  <a:gd name="T13" fmla="*/ 6 h 6"/>
                  <a:gd name="T14" fmla="*/ 16 w 19"/>
                  <a:gd name="T15" fmla="*/ 3 h 6"/>
                  <a:gd name="T16" fmla="*/ 15 w 19"/>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15" y="1"/>
                    </a:moveTo>
                    <a:cubicBezTo>
                      <a:pt x="13" y="1"/>
                      <a:pt x="11" y="0"/>
                      <a:pt x="9" y="1"/>
                    </a:cubicBezTo>
                    <a:cubicBezTo>
                      <a:pt x="8" y="2"/>
                      <a:pt x="7" y="1"/>
                      <a:pt x="5" y="1"/>
                    </a:cubicBezTo>
                    <a:cubicBezTo>
                      <a:pt x="4" y="0"/>
                      <a:pt x="3" y="1"/>
                      <a:pt x="1" y="2"/>
                    </a:cubicBezTo>
                    <a:cubicBezTo>
                      <a:pt x="0" y="4"/>
                      <a:pt x="2" y="4"/>
                      <a:pt x="2" y="4"/>
                    </a:cubicBezTo>
                    <a:cubicBezTo>
                      <a:pt x="3" y="4"/>
                      <a:pt x="3" y="4"/>
                      <a:pt x="4" y="5"/>
                    </a:cubicBezTo>
                    <a:cubicBezTo>
                      <a:pt x="5" y="6"/>
                      <a:pt x="7" y="6"/>
                      <a:pt x="9" y="6"/>
                    </a:cubicBezTo>
                    <a:cubicBezTo>
                      <a:pt x="10" y="6"/>
                      <a:pt x="14" y="5"/>
                      <a:pt x="16" y="3"/>
                    </a:cubicBezTo>
                    <a:cubicBezTo>
                      <a:pt x="19" y="2"/>
                      <a:pt x="17"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670">
                <a:extLst>
                  <a:ext uri="{FF2B5EF4-FFF2-40B4-BE49-F238E27FC236}">
                    <a16:creationId xmlns:a16="http://schemas.microsoft.com/office/drawing/2014/main" id="{5C4044A6-24AE-4BD4-B26B-03F91D3E7E68}"/>
                  </a:ext>
                </a:extLst>
              </p:cNvPr>
              <p:cNvSpPr>
                <a:spLocks/>
              </p:cNvSpPr>
              <p:nvPr/>
            </p:nvSpPr>
            <p:spPr bwMode="auto">
              <a:xfrm>
                <a:off x="4380" y="2291"/>
                <a:ext cx="213" cy="133"/>
              </a:xfrm>
              <a:custGeom>
                <a:avLst/>
                <a:gdLst>
                  <a:gd name="T0" fmla="*/ 135 w 154"/>
                  <a:gd name="T1" fmla="*/ 0 h 97"/>
                  <a:gd name="T2" fmla="*/ 116 w 154"/>
                  <a:gd name="T3" fmla="*/ 3 h 97"/>
                  <a:gd name="T4" fmla="*/ 97 w 154"/>
                  <a:gd name="T5" fmla="*/ 5 h 97"/>
                  <a:gd name="T6" fmla="*/ 86 w 154"/>
                  <a:gd name="T7" fmla="*/ 10 h 97"/>
                  <a:gd name="T8" fmla="*/ 82 w 154"/>
                  <a:gd name="T9" fmla="*/ 12 h 97"/>
                  <a:gd name="T10" fmla="*/ 81 w 154"/>
                  <a:gd name="T11" fmla="*/ 13 h 97"/>
                  <a:gd name="T12" fmla="*/ 70 w 154"/>
                  <a:gd name="T13" fmla="*/ 28 h 97"/>
                  <a:gd name="T14" fmla="*/ 70 w 154"/>
                  <a:gd name="T15" fmla="*/ 29 h 97"/>
                  <a:gd name="T16" fmla="*/ 64 w 154"/>
                  <a:gd name="T17" fmla="*/ 31 h 97"/>
                  <a:gd name="T18" fmla="*/ 63 w 154"/>
                  <a:gd name="T19" fmla="*/ 30 h 97"/>
                  <a:gd name="T20" fmla="*/ 60 w 154"/>
                  <a:gd name="T21" fmla="*/ 27 h 97"/>
                  <a:gd name="T22" fmla="*/ 59 w 154"/>
                  <a:gd name="T23" fmla="*/ 26 h 97"/>
                  <a:gd name="T24" fmla="*/ 34 w 154"/>
                  <a:gd name="T25" fmla="*/ 24 h 97"/>
                  <a:gd name="T26" fmla="*/ 33 w 154"/>
                  <a:gd name="T27" fmla="*/ 24 h 97"/>
                  <a:gd name="T28" fmla="*/ 22 w 154"/>
                  <a:gd name="T29" fmla="*/ 26 h 97"/>
                  <a:gd name="T30" fmla="*/ 14 w 154"/>
                  <a:gd name="T31" fmla="*/ 24 h 97"/>
                  <a:gd name="T32" fmla="*/ 13 w 154"/>
                  <a:gd name="T33" fmla="*/ 23 h 97"/>
                  <a:gd name="T34" fmla="*/ 10 w 154"/>
                  <a:gd name="T35" fmla="*/ 23 h 97"/>
                  <a:gd name="T36" fmla="*/ 9 w 154"/>
                  <a:gd name="T37" fmla="*/ 23 h 97"/>
                  <a:gd name="T38" fmla="*/ 7 w 154"/>
                  <a:gd name="T39" fmla="*/ 28 h 97"/>
                  <a:gd name="T40" fmla="*/ 7 w 154"/>
                  <a:gd name="T41" fmla="*/ 35 h 97"/>
                  <a:gd name="T42" fmla="*/ 7 w 154"/>
                  <a:gd name="T43" fmla="*/ 35 h 97"/>
                  <a:gd name="T44" fmla="*/ 1 w 154"/>
                  <a:gd name="T45" fmla="*/ 39 h 97"/>
                  <a:gd name="T46" fmla="*/ 2 w 154"/>
                  <a:gd name="T47" fmla="*/ 47 h 97"/>
                  <a:gd name="T48" fmla="*/ 1 w 154"/>
                  <a:gd name="T49" fmla="*/ 51 h 97"/>
                  <a:gd name="T50" fmla="*/ 1 w 154"/>
                  <a:gd name="T51" fmla="*/ 57 h 97"/>
                  <a:gd name="T52" fmla="*/ 1 w 154"/>
                  <a:gd name="T53" fmla="*/ 58 h 97"/>
                  <a:gd name="T54" fmla="*/ 2 w 154"/>
                  <a:gd name="T55" fmla="*/ 60 h 97"/>
                  <a:gd name="T56" fmla="*/ 7 w 154"/>
                  <a:gd name="T57" fmla="*/ 78 h 97"/>
                  <a:gd name="T58" fmla="*/ 8 w 154"/>
                  <a:gd name="T59" fmla="*/ 84 h 97"/>
                  <a:gd name="T60" fmla="*/ 10 w 154"/>
                  <a:gd name="T61" fmla="*/ 93 h 97"/>
                  <a:gd name="T62" fmla="*/ 14 w 154"/>
                  <a:gd name="T63" fmla="*/ 96 h 97"/>
                  <a:gd name="T64" fmla="*/ 26 w 154"/>
                  <a:gd name="T65" fmla="*/ 95 h 97"/>
                  <a:gd name="T66" fmla="*/ 32 w 154"/>
                  <a:gd name="T67" fmla="*/ 95 h 97"/>
                  <a:gd name="T68" fmla="*/ 35 w 154"/>
                  <a:gd name="T69" fmla="*/ 93 h 97"/>
                  <a:gd name="T70" fmla="*/ 39 w 154"/>
                  <a:gd name="T71" fmla="*/ 89 h 97"/>
                  <a:gd name="T72" fmla="*/ 43 w 154"/>
                  <a:gd name="T73" fmla="*/ 87 h 97"/>
                  <a:gd name="T74" fmla="*/ 48 w 154"/>
                  <a:gd name="T75" fmla="*/ 85 h 97"/>
                  <a:gd name="T76" fmla="*/ 73 w 154"/>
                  <a:gd name="T77" fmla="*/ 79 h 97"/>
                  <a:gd name="T78" fmla="*/ 82 w 154"/>
                  <a:gd name="T79" fmla="*/ 76 h 97"/>
                  <a:gd name="T80" fmla="*/ 90 w 154"/>
                  <a:gd name="T81" fmla="*/ 73 h 97"/>
                  <a:gd name="T82" fmla="*/ 108 w 154"/>
                  <a:gd name="T83" fmla="*/ 63 h 97"/>
                  <a:gd name="T84" fmla="*/ 139 w 154"/>
                  <a:gd name="T85" fmla="*/ 52 h 97"/>
                  <a:gd name="T86" fmla="*/ 141 w 154"/>
                  <a:gd name="T87" fmla="*/ 49 h 97"/>
                  <a:gd name="T88" fmla="*/ 142 w 154"/>
                  <a:gd name="T89" fmla="*/ 44 h 97"/>
                  <a:gd name="T90" fmla="*/ 145 w 154"/>
                  <a:gd name="T91" fmla="*/ 40 h 97"/>
                  <a:gd name="T92" fmla="*/ 148 w 154"/>
                  <a:gd name="T93" fmla="*/ 38 h 97"/>
                  <a:gd name="T94" fmla="*/ 154 w 154"/>
                  <a:gd name="T95" fmla="*/ 36 h 97"/>
                  <a:gd name="T96" fmla="*/ 138 w 154"/>
                  <a:gd name="T97" fmla="*/ 0 h 97"/>
                  <a:gd name="T98" fmla="*/ 135 w 154"/>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97">
                    <a:moveTo>
                      <a:pt x="135" y="0"/>
                    </a:moveTo>
                    <a:cubicBezTo>
                      <a:pt x="134" y="0"/>
                      <a:pt x="119" y="2"/>
                      <a:pt x="116" y="3"/>
                    </a:cubicBezTo>
                    <a:cubicBezTo>
                      <a:pt x="112" y="3"/>
                      <a:pt x="99" y="5"/>
                      <a:pt x="97" y="5"/>
                    </a:cubicBezTo>
                    <a:cubicBezTo>
                      <a:pt x="94" y="6"/>
                      <a:pt x="87" y="10"/>
                      <a:pt x="86" y="10"/>
                    </a:cubicBezTo>
                    <a:cubicBezTo>
                      <a:pt x="86" y="10"/>
                      <a:pt x="83" y="11"/>
                      <a:pt x="82" y="12"/>
                    </a:cubicBezTo>
                    <a:cubicBezTo>
                      <a:pt x="81" y="12"/>
                      <a:pt x="81" y="13"/>
                      <a:pt x="81" y="13"/>
                    </a:cubicBezTo>
                    <a:cubicBezTo>
                      <a:pt x="81" y="13"/>
                      <a:pt x="71" y="28"/>
                      <a:pt x="70" y="28"/>
                    </a:cubicBezTo>
                    <a:cubicBezTo>
                      <a:pt x="70" y="29"/>
                      <a:pt x="70" y="29"/>
                      <a:pt x="70" y="29"/>
                    </a:cubicBezTo>
                    <a:cubicBezTo>
                      <a:pt x="70" y="29"/>
                      <a:pt x="65" y="31"/>
                      <a:pt x="64" y="31"/>
                    </a:cubicBezTo>
                    <a:cubicBezTo>
                      <a:pt x="64" y="31"/>
                      <a:pt x="64" y="31"/>
                      <a:pt x="63" y="30"/>
                    </a:cubicBezTo>
                    <a:cubicBezTo>
                      <a:pt x="63" y="29"/>
                      <a:pt x="61" y="27"/>
                      <a:pt x="60" y="27"/>
                    </a:cubicBezTo>
                    <a:cubicBezTo>
                      <a:pt x="60" y="26"/>
                      <a:pt x="59" y="26"/>
                      <a:pt x="59" y="26"/>
                    </a:cubicBezTo>
                    <a:cubicBezTo>
                      <a:pt x="59" y="26"/>
                      <a:pt x="35" y="24"/>
                      <a:pt x="34" y="24"/>
                    </a:cubicBezTo>
                    <a:cubicBezTo>
                      <a:pt x="34" y="24"/>
                      <a:pt x="33" y="24"/>
                      <a:pt x="33" y="24"/>
                    </a:cubicBezTo>
                    <a:cubicBezTo>
                      <a:pt x="33" y="24"/>
                      <a:pt x="27" y="24"/>
                      <a:pt x="22" y="26"/>
                    </a:cubicBezTo>
                    <a:cubicBezTo>
                      <a:pt x="16" y="27"/>
                      <a:pt x="14" y="24"/>
                      <a:pt x="14" y="24"/>
                    </a:cubicBezTo>
                    <a:cubicBezTo>
                      <a:pt x="14" y="23"/>
                      <a:pt x="13" y="23"/>
                      <a:pt x="13" y="23"/>
                    </a:cubicBezTo>
                    <a:cubicBezTo>
                      <a:pt x="13" y="23"/>
                      <a:pt x="10" y="23"/>
                      <a:pt x="10" y="23"/>
                    </a:cubicBezTo>
                    <a:cubicBezTo>
                      <a:pt x="9" y="23"/>
                      <a:pt x="9" y="23"/>
                      <a:pt x="9" y="23"/>
                    </a:cubicBezTo>
                    <a:cubicBezTo>
                      <a:pt x="9" y="23"/>
                      <a:pt x="8" y="25"/>
                      <a:pt x="7" y="28"/>
                    </a:cubicBezTo>
                    <a:cubicBezTo>
                      <a:pt x="5" y="31"/>
                      <a:pt x="7" y="34"/>
                      <a:pt x="7" y="35"/>
                    </a:cubicBezTo>
                    <a:cubicBezTo>
                      <a:pt x="7" y="35"/>
                      <a:pt x="7" y="35"/>
                      <a:pt x="7" y="35"/>
                    </a:cubicBezTo>
                    <a:cubicBezTo>
                      <a:pt x="1" y="39"/>
                      <a:pt x="1" y="39"/>
                      <a:pt x="1" y="39"/>
                    </a:cubicBezTo>
                    <a:cubicBezTo>
                      <a:pt x="1" y="43"/>
                      <a:pt x="2" y="46"/>
                      <a:pt x="2" y="47"/>
                    </a:cubicBezTo>
                    <a:cubicBezTo>
                      <a:pt x="1" y="49"/>
                      <a:pt x="1" y="50"/>
                      <a:pt x="1" y="51"/>
                    </a:cubicBezTo>
                    <a:cubicBezTo>
                      <a:pt x="1" y="52"/>
                      <a:pt x="2" y="56"/>
                      <a:pt x="1" y="57"/>
                    </a:cubicBezTo>
                    <a:cubicBezTo>
                      <a:pt x="0" y="57"/>
                      <a:pt x="0" y="58"/>
                      <a:pt x="1" y="58"/>
                    </a:cubicBezTo>
                    <a:cubicBezTo>
                      <a:pt x="2" y="59"/>
                      <a:pt x="2" y="59"/>
                      <a:pt x="2" y="60"/>
                    </a:cubicBezTo>
                    <a:cubicBezTo>
                      <a:pt x="2" y="61"/>
                      <a:pt x="5" y="75"/>
                      <a:pt x="7" y="78"/>
                    </a:cubicBezTo>
                    <a:cubicBezTo>
                      <a:pt x="9" y="81"/>
                      <a:pt x="8" y="83"/>
                      <a:pt x="8" y="84"/>
                    </a:cubicBezTo>
                    <a:cubicBezTo>
                      <a:pt x="8" y="85"/>
                      <a:pt x="8" y="90"/>
                      <a:pt x="10" y="93"/>
                    </a:cubicBezTo>
                    <a:cubicBezTo>
                      <a:pt x="12" y="97"/>
                      <a:pt x="12" y="96"/>
                      <a:pt x="14" y="96"/>
                    </a:cubicBezTo>
                    <a:cubicBezTo>
                      <a:pt x="16" y="96"/>
                      <a:pt x="24" y="97"/>
                      <a:pt x="26" y="95"/>
                    </a:cubicBezTo>
                    <a:cubicBezTo>
                      <a:pt x="28" y="94"/>
                      <a:pt x="31" y="94"/>
                      <a:pt x="32" y="95"/>
                    </a:cubicBezTo>
                    <a:cubicBezTo>
                      <a:pt x="33" y="95"/>
                      <a:pt x="35" y="94"/>
                      <a:pt x="35" y="93"/>
                    </a:cubicBezTo>
                    <a:cubicBezTo>
                      <a:pt x="35" y="92"/>
                      <a:pt x="37" y="90"/>
                      <a:pt x="39" y="89"/>
                    </a:cubicBezTo>
                    <a:cubicBezTo>
                      <a:pt x="41" y="89"/>
                      <a:pt x="42" y="88"/>
                      <a:pt x="43" y="87"/>
                    </a:cubicBezTo>
                    <a:cubicBezTo>
                      <a:pt x="44" y="86"/>
                      <a:pt x="46" y="85"/>
                      <a:pt x="48" y="85"/>
                    </a:cubicBezTo>
                    <a:cubicBezTo>
                      <a:pt x="50" y="85"/>
                      <a:pt x="69" y="82"/>
                      <a:pt x="73" y="79"/>
                    </a:cubicBezTo>
                    <a:cubicBezTo>
                      <a:pt x="76" y="75"/>
                      <a:pt x="80" y="76"/>
                      <a:pt x="82" y="76"/>
                    </a:cubicBezTo>
                    <a:cubicBezTo>
                      <a:pt x="85" y="76"/>
                      <a:pt x="88" y="76"/>
                      <a:pt x="90" y="73"/>
                    </a:cubicBezTo>
                    <a:cubicBezTo>
                      <a:pt x="92" y="71"/>
                      <a:pt x="97" y="66"/>
                      <a:pt x="108" y="63"/>
                    </a:cubicBezTo>
                    <a:cubicBezTo>
                      <a:pt x="118" y="61"/>
                      <a:pt x="138" y="53"/>
                      <a:pt x="139" y="52"/>
                    </a:cubicBezTo>
                    <a:cubicBezTo>
                      <a:pt x="141" y="52"/>
                      <a:pt x="142" y="51"/>
                      <a:pt x="141" y="49"/>
                    </a:cubicBezTo>
                    <a:cubicBezTo>
                      <a:pt x="141" y="47"/>
                      <a:pt x="141" y="46"/>
                      <a:pt x="142" y="44"/>
                    </a:cubicBezTo>
                    <a:cubicBezTo>
                      <a:pt x="143" y="42"/>
                      <a:pt x="145" y="41"/>
                      <a:pt x="145" y="40"/>
                    </a:cubicBezTo>
                    <a:cubicBezTo>
                      <a:pt x="145" y="40"/>
                      <a:pt x="147" y="38"/>
                      <a:pt x="148" y="38"/>
                    </a:cubicBezTo>
                    <a:cubicBezTo>
                      <a:pt x="149" y="38"/>
                      <a:pt x="151" y="37"/>
                      <a:pt x="154" y="36"/>
                    </a:cubicBezTo>
                    <a:cubicBezTo>
                      <a:pt x="138" y="0"/>
                      <a:pt x="138" y="0"/>
                      <a:pt x="138" y="0"/>
                    </a:cubicBezTo>
                    <a:cubicBezTo>
                      <a:pt x="137" y="0"/>
                      <a:pt x="136" y="0"/>
                      <a:pt x="13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671">
                <a:extLst>
                  <a:ext uri="{FF2B5EF4-FFF2-40B4-BE49-F238E27FC236}">
                    <a16:creationId xmlns:a16="http://schemas.microsoft.com/office/drawing/2014/main" id="{49A54FE3-39A1-40D9-A8D1-B7F4248C8271}"/>
                  </a:ext>
                </a:extLst>
              </p:cNvPr>
              <p:cNvSpPr>
                <a:spLocks/>
              </p:cNvSpPr>
              <p:nvPr/>
            </p:nvSpPr>
            <p:spPr bwMode="auto">
              <a:xfrm>
                <a:off x="4603" y="2176"/>
                <a:ext cx="11" cy="5"/>
              </a:xfrm>
              <a:custGeom>
                <a:avLst/>
                <a:gdLst>
                  <a:gd name="T0" fmla="*/ 2 w 8"/>
                  <a:gd name="T1" fmla="*/ 3 h 4"/>
                  <a:gd name="T2" fmla="*/ 6 w 8"/>
                  <a:gd name="T3" fmla="*/ 2 h 4"/>
                  <a:gd name="T4" fmla="*/ 2 w 8"/>
                  <a:gd name="T5" fmla="*/ 3 h 4"/>
                </a:gdLst>
                <a:ahLst/>
                <a:cxnLst>
                  <a:cxn ang="0">
                    <a:pos x="T0" y="T1"/>
                  </a:cxn>
                  <a:cxn ang="0">
                    <a:pos x="T2" y="T3"/>
                  </a:cxn>
                  <a:cxn ang="0">
                    <a:pos x="T4" y="T5"/>
                  </a:cxn>
                </a:cxnLst>
                <a:rect l="0" t="0" r="r" b="b"/>
                <a:pathLst>
                  <a:path w="8" h="4">
                    <a:moveTo>
                      <a:pt x="2" y="3"/>
                    </a:moveTo>
                    <a:cubicBezTo>
                      <a:pt x="2" y="3"/>
                      <a:pt x="8" y="4"/>
                      <a:pt x="6" y="2"/>
                    </a:cubicBezTo>
                    <a:cubicBezTo>
                      <a:pt x="4"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672">
                <a:extLst>
                  <a:ext uri="{FF2B5EF4-FFF2-40B4-BE49-F238E27FC236}">
                    <a16:creationId xmlns:a16="http://schemas.microsoft.com/office/drawing/2014/main" id="{A02686F0-0422-4BDA-9133-15C06A9AA973}"/>
                  </a:ext>
                </a:extLst>
              </p:cNvPr>
              <p:cNvSpPr>
                <a:spLocks/>
              </p:cNvSpPr>
              <p:nvPr/>
            </p:nvSpPr>
            <p:spPr bwMode="auto">
              <a:xfrm>
                <a:off x="4563" y="2139"/>
                <a:ext cx="98" cy="72"/>
              </a:xfrm>
              <a:custGeom>
                <a:avLst/>
                <a:gdLst>
                  <a:gd name="T0" fmla="*/ 53 w 71"/>
                  <a:gd name="T1" fmla="*/ 53 h 53"/>
                  <a:gd name="T2" fmla="*/ 53 w 71"/>
                  <a:gd name="T3" fmla="*/ 53 h 53"/>
                  <a:gd name="T4" fmla="*/ 57 w 71"/>
                  <a:gd name="T5" fmla="*/ 36 h 53"/>
                  <a:gd name="T6" fmla="*/ 60 w 71"/>
                  <a:gd name="T7" fmla="*/ 32 h 53"/>
                  <a:gd name="T8" fmla="*/ 65 w 71"/>
                  <a:gd name="T9" fmla="*/ 32 h 53"/>
                  <a:gd name="T10" fmla="*/ 65 w 71"/>
                  <a:gd name="T11" fmla="*/ 31 h 53"/>
                  <a:gd name="T12" fmla="*/ 62 w 71"/>
                  <a:gd name="T13" fmla="*/ 29 h 53"/>
                  <a:gd name="T14" fmla="*/ 62 w 71"/>
                  <a:gd name="T15" fmla="*/ 24 h 53"/>
                  <a:gd name="T16" fmla="*/ 63 w 71"/>
                  <a:gd name="T17" fmla="*/ 21 h 53"/>
                  <a:gd name="T18" fmla="*/ 65 w 71"/>
                  <a:gd name="T19" fmla="*/ 18 h 53"/>
                  <a:gd name="T20" fmla="*/ 65 w 71"/>
                  <a:gd name="T21" fmla="*/ 18 h 53"/>
                  <a:gd name="T22" fmla="*/ 66 w 71"/>
                  <a:gd name="T23" fmla="*/ 20 h 53"/>
                  <a:gd name="T24" fmla="*/ 67 w 71"/>
                  <a:gd name="T25" fmla="*/ 21 h 53"/>
                  <a:gd name="T26" fmla="*/ 68 w 71"/>
                  <a:gd name="T27" fmla="*/ 20 h 53"/>
                  <a:gd name="T28" fmla="*/ 70 w 71"/>
                  <a:gd name="T29" fmla="*/ 19 h 53"/>
                  <a:gd name="T30" fmla="*/ 70 w 71"/>
                  <a:gd name="T31" fmla="*/ 18 h 53"/>
                  <a:gd name="T32" fmla="*/ 71 w 71"/>
                  <a:gd name="T33" fmla="*/ 17 h 53"/>
                  <a:gd name="T34" fmla="*/ 71 w 71"/>
                  <a:gd name="T35" fmla="*/ 17 h 53"/>
                  <a:gd name="T36" fmla="*/ 71 w 71"/>
                  <a:gd name="T37" fmla="*/ 16 h 53"/>
                  <a:gd name="T38" fmla="*/ 71 w 71"/>
                  <a:gd name="T39" fmla="*/ 9 h 53"/>
                  <a:gd name="T40" fmla="*/ 70 w 71"/>
                  <a:gd name="T41" fmla="*/ 7 h 53"/>
                  <a:gd name="T42" fmla="*/ 68 w 71"/>
                  <a:gd name="T43" fmla="*/ 7 h 53"/>
                  <a:gd name="T44" fmla="*/ 67 w 71"/>
                  <a:gd name="T45" fmla="*/ 6 h 53"/>
                  <a:gd name="T46" fmla="*/ 66 w 71"/>
                  <a:gd name="T47" fmla="*/ 0 h 53"/>
                  <a:gd name="T48" fmla="*/ 65 w 71"/>
                  <a:gd name="T49" fmla="*/ 3 h 53"/>
                  <a:gd name="T50" fmla="*/ 62 w 71"/>
                  <a:gd name="T51" fmla="*/ 6 h 53"/>
                  <a:gd name="T52" fmla="*/ 60 w 71"/>
                  <a:gd name="T53" fmla="*/ 8 h 53"/>
                  <a:gd name="T54" fmla="*/ 55 w 71"/>
                  <a:gd name="T55" fmla="*/ 13 h 53"/>
                  <a:gd name="T56" fmla="*/ 48 w 71"/>
                  <a:gd name="T57" fmla="*/ 19 h 53"/>
                  <a:gd name="T58" fmla="*/ 44 w 71"/>
                  <a:gd name="T59" fmla="*/ 24 h 53"/>
                  <a:gd name="T60" fmla="*/ 39 w 71"/>
                  <a:gd name="T61" fmla="*/ 29 h 53"/>
                  <a:gd name="T62" fmla="*/ 37 w 71"/>
                  <a:gd name="T63" fmla="*/ 29 h 53"/>
                  <a:gd name="T64" fmla="*/ 32 w 71"/>
                  <a:gd name="T65" fmla="*/ 32 h 53"/>
                  <a:gd name="T66" fmla="*/ 17 w 71"/>
                  <a:gd name="T67" fmla="*/ 32 h 53"/>
                  <a:gd name="T68" fmla="*/ 3 w 71"/>
                  <a:gd name="T69" fmla="*/ 32 h 53"/>
                  <a:gd name="T70" fmla="*/ 2 w 71"/>
                  <a:gd name="T71" fmla="*/ 29 h 53"/>
                  <a:gd name="T72" fmla="*/ 0 w 71"/>
                  <a:gd name="T73" fmla="*/ 28 h 53"/>
                  <a:gd name="T74" fmla="*/ 0 w 71"/>
                  <a:gd name="T75" fmla="*/ 28 h 53"/>
                  <a:gd name="T76" fmla="*/ 0 w 71"/>
                  <a:gd name="T77" fmla="*/ 29 h 53"/>
                  <a:gd name="T78" fmla="*/ 0 w 71"/>
                  <a:gd name="T79" fmla="*/ 31 h 53"/>
                  <a:gd name="T80" fmla="*/ 6 w 71"/>
                  <a:gd name="T81" fmla="*/ 38 h 53"/>
                  <a:gd name="T82" fmla="*/ 10 w 71"/>
                  <a:gd name="T83" fmla="*/ 44 h 53"/>
                  <a:gd name="T84" fmla="*/ 15 w 71"/>
                  <a:gd name="T85" fmla="*/ 49 h 53"/>
                  <a:gd name="T86" fmla="*/ 53 w 71"/>
                  <a:gd name="T8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53">
                    <a:moveTo>
                      <a:pt x="53" y="53"/>
                    </a:moveTo>
                    <a:cubicBezTo>
                      <a:pt x="53" y="53"/>
                      <a:pt x="53" y="53"/>
                      <a:pt x="53" y="53"/>
                    </a:cubicBezTo>
                    <a:cubicBezTo>
                      <a:pt x="57" y="36"/>
                      <a:pt x="57" y="36"/>
                      <a:pt x="57" y="36"/>
                    </a:cubicBezTo>
                    <a:cubicBezTo>
                      <a:pt x="57" y="36"/>
                      <a:pt x="57" y="33"/>
                      <a:pt x="60" y="32"/>
                    </a:cubicBezTo>
                    <a:cubicBezTo>
                      <a:pt x="64" y="32"/>
                      <a:pt x="65" y="32"/>
                      <a:pt x="65" y="32"/>
                    </a:cubicBezTo>
                    <a:cubicBezTo>
                      <a:pt x="65" y="32"/>
                      <a:pt x="66" y="32"/>
                      <a:pt x="65" y="31"/>
                    </a:cubicBezTo>
                    <a:cubicBezTo>
                      <a:pt x="64" y="31"/>
                      <a:pt x="62" y="30"/>
                      <a:pt x="62" y="29"/>
                    </a:cubicBezTo>
                    <a:cubicBezTo>
                      <a:pt x="62" y="28"/>
                      <a:pt x="62" y="25"/>
                      <a:pt x="62" y="24"/>
                    </a:cubicBezTo>
                    <a:cubicBezTo>
                      <a:pt x="62" y="23"/>
                      <a:pt x="62" y="22"/>
                      <a:pt x="63" y="21"/>
                    </a:cubicBezTo>
                    <a:cubicBezTo>
                      <a:pt x="63" y="20"/>
                      <a:pt x="65" y="18"/>
                      <a:pt x="65" y="18"/>
                    </a:cubicBezTo>
                    <a:cubicBezTo>
                      <a:pt x="65" y="18"/>
                      <a:pt x="65" y="17"/>
                      <a:pt x="65" y="18"/>
                    </a:cubicBezTo>
                    <a:cubicBezTo>
                      <a:pt x="66" y="18"/>
                      <a:pt x="66" y="19"/>
                      <a:pt x="66" y="20"/>
                    </a:cubicBezTo>
                    <a:cubicBezTo>
                      <a:pt x="66" y="20"/>
                      <a:pt x="66" y="22"/>
                      <a:pt x="67" y="21"/>
                    </a:cubicBezTo>
                    <a:cubicBezTo>
                      <a:pt x="67" y="20"/>
                      <a:pt x="68" y="20"/>
                      <a:pt x="68" y="20"/>
                    </a:cubicBezTo>
                    <a:cubicBezTo>
                      <a:pt x="69" y="19"/>
                      <a:pt x="70" y="19"/>
                      <a:pt x="70" y="19"/>
                    </a:cubicBezTo>
                    <a:cubicBezTo>
                      <a:pt x="70" y="18"/>
                      <a:pt x="70" y="18"/>
                      <a:pt x="70" y="18"/>
                    </a:cubicBezTo>
                    <a:cubicBezTo>
                      <a:pt x="70" y="18"/>
                      <a:pt x="70" y="17"/>
                      <a:pt x="71" y="17"/>
                    </a:cubicBezTo>
                    <a:cubicBezTo>
                      <a:pt x="71" y="17"/>
                      <a:pt x="71" y="17"/>
                      <a:pt x="71" y="17"/>
                    </a:cubicBezTo>
                    <a:cubicBezTo>
                      <a:pt x="71" y="17"/>
                      <a:pt x="71" y="16"/>
                      <a:pt x="71" y="16"/>
                    </a:cubicBezTo>
                    <a:cubicBezTo>
                      <a:pt x="71" y="13"/>
                      <a:pt x="71" y="11"/>
                      <a:pt x="71" y="9"/>
                    </a:cubicBezTo>
                    <a:cubicBezTo>
                      <a:pt x="70" y="8"/>
                      <a:pt x="70" y="8"/>
                      <a:pt x="70" y="7"/>
                    </a:cubicBezTo>
                    <a:cubicBezTo>
                      <a:pt x="69" y="7"/>
                      <a:pt x="68" y="7"/>
                      <a:pt x="68" y="7"/>
                    </a:cubicBezTo>
                    <a:cubicBezTo>
                      <a:pt x="67" y="7"/>
                      <a:pt x="67" y="6"/>
                      <a:pt x="67" y="6"/>
                    </a:cubicBezTo>
                    <a:cubicBezTo>
                      <a:pt x="66" y="0"/>
                      <a:pt x="66" y="0"/>
                      <a:pt x="66" y="0"/>
                    </a:cubicBezTo>
                    <a:cubicBezTo>
                      <a:pt x="65" y="2"/>
                      <a:pt x="65" y="3"/>
                      <a:pt x="65" y="3"/>
                    </a:cubicBezTo>
                    <a:cubicBezTo>
                      <a:pt x="64" y="3"/>
                      <a:pt x="63" y="5"/>
                      <a:pt x="62" y="6"/>
                    </a:cubicBezTo>
                    <a:cubicBezTo>
                      <a:pt x="62" y="6"/>
                      <a:pt x="61" y="7"/>
                      <a:pt x="60" y="8"/>
                    </a:cubicBezTo>
                    <a:cubicBezTo>
                      <a:pt x="59" y="9"/>
                      <a:pt x="56" y="11"/>
                      <a:pt x="55" y="13"/>
                    </a:cubicBezTo>
                    <a:cubicBezTo>
                      <a:pt x="53" y="14"/>
                      <a:pt x="49" y="18"/>
                      <a:pt x="48" y="19"/>
                    </a:cubicBezTo>
                    <a:cubicBezTo>
                      <a:pt x="47" y="20"/>
                      <a:pt x="45" y="21"/>
                      <a:pt x="44" y="24"/>
                    </a:cubicBezTo>
                    <a:cubicBezTo>
                      <a:pt x="43" y="27"/>
                      <a:pt x="42" y="30"/>
                      <a:pt x="39" y="29"/>
                    </a:cubicBezTo>
                    <a:cubicBezTo>
                      <a:pt x="36" y="28"/>
                      <a:pt x="37" y="28"/>
                      <a:pt x="37" y="29"/>
                    </a:cubicBezTo>
                    <a:cubicBezTo>
                      <a:pt x="37" y="30"/>
                      <a:pt x="35" y="32"/>
                      <a:pt x="32" y="32"/>
                    </a:cubicBezTo>
                    <a:cubicBezTo>
                      <a:pt x="29" y="32"/>
                      <a:pt x="23" y="30"/>
                      <a:pt x="17" y="32"/>
                    </a:cubicBezTo>
                    <a:cubicBezTo>
                      <a:pt x="12" y="33"/>
                      <a:pt x="4" y="35"/>
                      <a:pt x="3" y="32"/>
                    </a:cubicBezTo>
                    <a:cubicBezTo>
                      <a:pt x="2" y="30"/>
                      <a:pt x="4" y="30"/>
                      <a:pt x="2" y="29"/>
                    </a:cubicBezTo>
                    <a:cubicBezTo>
                      <a:pt x="0" y="29"/>
                      <a:pt x="1" y="29"/>
                      <a:pt x="0" y="28"/>
                    </a:cubicBezTo>
                    <a:cubicBezTo>
                      <a:pt x="0" y="28"/>
                      <a:pt x="0" y="27"/>
                      <a:pt x="0" y="28"/>
                    </a:cubicBezTo>
                    <a:cubicBezTo>
                      <a:pt x="0" y="28"/>
                      <a:pt x="0" y="28"/>
                      <a:pt x="0" y="29"/>
                    </a:cubicBezTo>
                    <a:cubicBezTo>
                      <a:pt x="0" y="30"/>
                      <a:pt x="0" y="31"/>
                      <a:pt x="0" y="31"/>
                    </a:cubicBezTo>
                    <a:cubicBezTo>
                      <a:pt x="1" y="33"/>
                      <a:pt x="4" y="37"/>
                      <a:pt x="6" y="38"/>
                    </a:cubicBezTo>
                    <a:cubicBezTo>
                      <a:pt x="7" y="40"/>
                      <a:pt x="9" y="43"/>
                      <a:pt x="10" y="44"/>
                    </a:cubicBezTo>
                    <a:cubicBezTo>
                      <a:pt x="10" y="45"/>
                      <a:pt x="13" y="49"/>
                      <a:pt x="15" y="49"/>
                    </a:cubicBezTo>
                    <a:cubicBezTo>
                      <a:pt x="17" y="50"/>
                      <a:pt x="53" y="53"/>
                      <a:pt x="53"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673">
                <a:extLst>
                  <a:ext uri="{FF2B5EF4-FFF2-40B4-BE49-F238E27FC236}">
                    <a16:creationId xmlns:a16="http://schemas.microsoft.com/office/drawing/2014/main" id="{AF46DCD0-054A-4340-9DDB-FEDDA194B60E}"/>
                  </a:ext>
                </a:extLst>
              </p:cNvPr>
              <p:cNvSpPr>
                <a:spLocks/>
              </p:cNvSpPr>
              <p:nvPr/>
            </p:nvSpPr>
            <p:spPr bwMode="auto">
              <a:xfrm>
                <a:off x="4736" y="1673"/>
                <a:ext cx="10" cy="3"/>
              </a:xfrm>
              <a:custGeom>
                <a:avLst/>
                <a:gdLst>
                  <a:gd name="T0" fmla="*/ 2 w 7"/>
                  <a:gd name="T1" fmla="*/ 0 h 2"/>
                  <a:gd name="T2" fmla="*/ 1 w 7"/>
                  <a:gd name="T3" fmla="*/ 1 h 2"/>
                  <a:gd name="T4" fmla="*/ 3 w 7"/>
                  <a:gd name="T5" fmla="*/ 2 h 2"/>
                  <a:gd name="T6" fmla="*/ 6 w 7"/>
                  <a:gd name="T7" fmla="*/ 2 h 2"/>
                  <a:gd name="T8" fmla="*/ 6 w 7"/>
                  <a:gd name="T9" fmla="*/ 0 h 2"/>
                  <a:gd name="T10" fmla="*/ 2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2" y="0"/>
                    </a:moveTo>
                    <a:cubicBezTo>
                      <a:pt x="2" y="0"/>
                      <a:pt x="0" y="0"/>
                      <a:pt x="1" y="1"/>
                    </a:cubicBezTo>
                    <a:cubicBezTo>
                      <a:pt x="1" y="2"/>
                      <a:pt x="2" y="1"/>
                      <a:pt x="3" y="2"/>
                    </a:cubicBezTo>
                    <a:cubicBezTo>
                      <a:pt x="4" y="2"/>
                      <a:pt x="5" y="2"/>
                      <a:pt x="6" y="2"/>
                    </a:cubicBezTo>
                    <a:cubicBezTo>
                      <a:pt x="6" y="1"/>
                      <a:pt x="7" y="0"/>
                      <a:pt x="6" y="0"/>
                    </a:cubicBezTo>
                    <a:cubicBezTo>
                      <a:pt x="5"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674">
                <a:extLst>
                  <a:ext uri="{FF2B5EF4-FFF2-40B4-BE49-F238E27FC236}">
                    <a16:creationId xmlns:a16="http://schemas.microsoft.com/office/drawing/2014/main" id="{7350ED99-2B76-4EE9-8836-363BDD800ACD}"/>
                  </a:ext>
                </a:extLst>
              </p:cNvPr>
              <p:cNvSpPr>
                <a:spLocks noEditPoints="1"/>
              </p:cNvSpPr>
              <p:nvPr/>
            </p:nvSpPr>
            <p:spPr bwMode="auto">
              <a:xfrm>
                <a:off x="4458" y="1421"/>
                <a:ext cx="840" cy="385"/>
              </a:xfrm>
              <a:custGeom>
                <a:avLst/>
                <a:gdLst>
                  <a:gd name="T0" fmla="*/ 507 w 607"/>
                  <a:gd name="T1" fmla="*/ 236 h 281"/>
                  <a:gd name="T2" fmla="*/ 496 w 607"/>
                  <a:gd name="T3" fmla="*/ 204 h 281"/>
                  <a:gd name="T4" fmla="*/ 532 w 607"/>
                  <a:gd name="T5" fmla="*/ 192 h 281"/>
                  <a:gd name="T6" fmla="*/ 571 w 607"/>
                  <a:gd name="T7" fmla="*/ 167 h 281"/>
                  <a:gd name="T8" fmla="*/ 598 w 607"/>
                  <a:gd name="T9" fmla="*/ 132 h 281"/>
                  <a:gd name="T10" fmla="*/ 590 w 607"/>
                  <a:gd name="T11" fmla="*/ 117 h 281"/>
                  <a:gd name="T12" fmla="*/ 572 w 607"/>
                  <a:gd name="T13" fmla="*/ 109 h 281"/>
                  <a:gd name="T14" fmla="*/ 545 w 607"/>
                  <a:gd name="T15" fmla="*/ 88 h 281"/>
                  <a:gd name="T16" fmla="*/ 515 w 607"/>
                  <a:gd name="T17" fmla="*/ 89 h 281"/>
                  <a:gd name="T18" fmla="*/ 505 w 607"/>
                  <a:gd name="T19" fmla="*/ 88 h 281"/>
                  <a:gd name="T20" fmla="*/ 466 w 607"/>
                  <a:gd name="T21" fmla="*/ 42 h 281"/>
                  <a:gd name="T22" fmla="*/ 416 w 607"/>
                  <a:gd name="T23" fmla="*/ 34 h 281"/>
                  <a:gd name="T24" fmla="*/ 401 w 607"/>
                  <a:gd name="T25" fmla="*/ 31 h 281"/>
                  <a:gd name="T26" fmla="*/ 385 w 607"/>
                  <a:gd name="T27" fmla="*/ 29 h 281"/>
                  <a:gd name="T28" fmla="*/ 381 w 607"/>
                  <a:gd name="T29" fmla="*/ 24 h 281"/>
                  <a:gd name="T30" fmla="*/ 367 w 607"/>
                  <a:gd name="T31" fmla="*/ 13 h 281"/>
                  <a:gd name="T32" fmla="*/ 330 w 607"/>
                  <a:gd name="T33" fmla="*/ 1 h 281"/>
                  <a:gd name="T34" fmla="*/ 279 w 607"/>
                  <a:gd name="T35" fmla="*/ 17 h 281"/>
                  <a:gd name="T36" fmla="*/ 238 w 607"/>
                  <a:gd name="T37" fmla="*/ 30 h 281"/>
                  <a:gd name="T38" fmla="*/ 218 w 607"/>
                  <a:gd name="T39" fmla="*/ 33 h 281"/>
                  <a:gd name="T40" fmla="*/ 219 w 607"/>
                  <a:gd name="T41" fmla="*/ 42 h 281"/>
                  <a:gd name="T42" fmla="*/ 221 w 607"/>
                  <a:gd name="T43" fmla="*/ 49 h 281"/>
                  <a:gd name="T44" fmla="*/ 211 w 607"/>
                  <a:gd name="T45" fmla="*/ 66 h 281"/>
                  <a:gd name="T46" fmla="*/ 225 w 607"/>
                  <a:gd name="T47" fmla="*/ 83 h 281"/>
                  <a:gd name="T48" fmla="*/ 197 w 607"/>
                  <a:gd name="T49" fmla="*/ 97 h 281"/>
                  <a:gd name="T50" fmla="*/ 168 w 607"/>
                  <a:gd name="T51" fmla="*/ 86 h 281"/>
                  <a:gd name="T52" fmla="*/ 143 w 607"/>
                  <a:gd name="T53" fmla="*/ 92 h 281"/>
                  <a:gd name="T54" fmla="*/ 122 w 607"/>
                  <a:gd name="T55" fmla="*/ 94 h 281"/>
                  <a:gd name="T56" fmla="*/ 92 w 607"/>
                  <a:gd name="T57" fmla="*/ 79 h 281"/>
                  <a:gd name="T58" fmla="*/ 73 w 607"/>
                  <a:gd name="T59" fmla="*/ 77 h 281"/>
                  <a:gd name="T60" fmla="*/ 44 w 607"/>
                  <a:gd name="T61" fmla="*/ 90 h 281"/>
                  <a:gd name="T62" fmla="*/ 36 w 607"/>
                  <a:gd name="T63" fmla="*/ 107 h 281"/>
                  <a:gd name="T64" fmla="*/ 8 w 607"/>
                  <a:gd name="T65" fmla="*/ 110 h 281"/>
                  <a:gd name="T66" fmla="*/ 10 w 607"/>
                  <a:gd name="T67" fmla="*/ 149 h 281"/>
                  <a:gd name="T68" fmla="*/ 30 w 607"/>
                  <a:gd name="T69" fmla="*/ 172 h 281"/>
                  <a:gd name="T70" fmla="*/ 63 w 607"/>
                  <a:gd name="T71" fmla="*/ 166 h 281"/>
                  <a:gd name="T72" fmla="*/ 103 w 607"/>
                  <a:gd name="T73" fmla="*/ 195 h 281"/>
                  <a:gd name="T74" fmla="*/ 100 w 607"/>
                  <a:gd name="T75" fmla="*/ 209 h 281"/>
                  <a:gd name="T76" fmla="*/ 75 w 607"/>
                  <a:gd name="T77" fmla="*/ 196 h 281"/>
                  <a:gd name="T78" fmla="*/ 63 w 607"/>
                  <a:gd name="T79" fmla="*/ 209 h 281"/>
                  <a:gd name="T80" fmla="*/ 86 w 607"/>
                  <a:gd name="T81" fmla="*/ 241 h 281"/>
                  <a:gd name="T82" fmla="*/ 113 w 607"/>
                  <a:gd name="T83" fmla="*/ 250 h 281"/>
                  <a:gd name="T84" fmla="*/ 146 w 607"/>
                  <a:gd name="T85" fmla="*/ 200 h 281"/>
                  <a:gd name="T86" fmla="*/ 192 w 607"/>
                  <a:gd name="T87" fmla="*/ 190 h 281"/>
                  <a:gd name="T88" fmla="*/ 198 w 607"/>
                  <a:gd name="T89" fmla="*/ 184 h 281"/>
                  <a:gd name="T90" fmla="*/ 198 w 607"/>
                  <a:gd name="T91" fmla="*/ 187 h 281"/>
                  <a:gd name="T92" fmla="*/ 219 w 607"/>
                  <a:gd name="T93" fmla="*/ 218 h 281"/>
                  <a:gd name="T94" fmla="*/ 279 w 607"/>
                  <a:gd name="T95" fmla="*/ 230 h 281"/>
                  <a:gd name="T96" fmla="*/ 297 w 607"/>
                  <a:gd name="T97" fmla="*/ 257 h 281"/>
                  <a:gd name="T98" fmla="*/ 321 w 607"/>
                  <a:gd name="T99" fmla="*/ 276 h 281"/>
                  <a:gd name="T100" fmla="*/ 329 w 607"/>
                  <a:gd name="T101" fmla="*/ 275 h 281"/>
                  <a:gd name="T102" fmla="*/ 358 w 607"/>
                  <a:gd name="T103" fmla="*/ 255 h 281"/>
                  <a:gd name="T104" fmla="*/ 401 w 607"/>
                  <a:gd name="T105" fmla="*/ 248 h 281"/>
                  <a:gd name="T106" fmla="*/ 430 w 607"/>
                  <a:gd name="T107" fmla="*/ 241 h 281"/>
                  <a:gd name="T108" fmla="*/ 490 w 607"/>
                  <a:gd name="T109" fmla="*/ 247 h 281"/>
                  <a:gd name="T110" fmla="*/ 422 w 607"/>
                  <a:gd name="T111" fmla="*/ 169 h 281"/>
                  <a:gd name="T112" fmla="*/ 476 w 607"/>
                  <a:gd name="T113" fmla="*/ 170 h 281"/>
                  <a:gd name="T114" fmla="*/ 469 w 607"/>
                  <a:gd name="T115" fmla="*/ 177 h 281"/>
                  <a:gd name="T116" fmla="*/ 422 w 607"/>
                  <a:gd name="T117" fmla="*/ 178 h 281"/>
                  <a:gd name="T118" fmla="*/ 400 w 607"/>
                  <a:gd name="T119" fmla="*/ 188 h 281"/>
                  <a:gd name="T120" fmla="*/ 210 w 607"/>
                  <a:gd name="T121" fmla="*/ 170 h 281"/>
                  <a:gd name="T122" fmla="*/ 211 w 607"/>
                  <a:gd name="T123" fmla="*/ 17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7" h="281">
                    <a:moveTo>
                      <a:pt x="501" y="252"/>
                    </a:moveTo>
                    <a:cubicBezTo>
                      <a:pt x="502" y="251"/>
                      <a:pt x="502" y="251"/>
                      <a:pt x="502" y="251"/>
                    </a:cubicBezTo>
                    <a:cubicBezTo>
                      <a:pt x="501" y="249"/>
                      <a:pt x="501" y="249"/>
                      <a:pt x="501" y="249"/>
                    </a:cubicBezTo>
                    <a:cubicBezTo>
                      <a:pt x="501" y="249"/>
                      <a:pt x="499" y="244"/>
                      <a:pt x="501" y="242"/>
                    </a:cubicBezTo>
                    <a:cubicBezTo>
                      <a:pt x="501" y="242"/>
                      <a:pt x="502" y="241"/>
                      <a:pt x="503" y="241"/>
                    </a:cubicBezTo>
                    <a:cubicBezTo>
                      <a:pt x="504" y="241"/>
                      <a:pt x="505" y="241"/>
                      <a:pt x="505" y="241"/>
                    </a:cubicBezTo>
                    <a:cubicBezTo>
                      <a:pt x="506" y="240"/>
                      <a:pt x="506" y="240"/>
                      <a:pt x="505" y="239"/>
                    </a:cubicBezTo>
                    <a:cubicBezTo>
                      <a:pt x="504" y="239"/>
                      <a:pt x="503" y="238"/>
                      <a:pt x="504" y="237"/>
                    </a:cubicBezTo>
                    <a:cubicBezTo>
                      <a:pt x="505" y="236"/>
                      <a:pt x="506" y="236"/>
                      <a:pt x="507" y="236"/>
                    </a:cubicBezTo>
                    <a:cubicBezTo>
                      <a:pt x="508" y="235"/>
                      <a:pt x="510" y="235"/>
                      <a:pt x="510" y="234"/>
                    </a:cubicBezTo>
                    <a:cubicBezTo>
                      <a:pt x="509" y="232"/>
                      <a:pt x="509" y="230"/>
                      <a:pt x="508" y="229"/>
                    </a:cubicBezTo>
                    <a:cubicBezTo>
                      <a:pt x="507" y="228"/>
                      <a:pt x="505" y="222"/>
                      <a:pt x="504" y="218"/>
                    </a:cubicBezTo>
                    <a:cubicBezTo>
                      <a:pt x="503" y="215"/>
                      <a:pt x="502" y="210"/>
                      <a:pt x="503" y="209"/>
                    </a:cubicBezTo>
                    <a:cubicBezTo>
                      <a:pt x="505" y="207"/>
                      <a:pt x="505" y="207"/>
                      <a:pt x="505" y="207"/>
                    </a:cubicBezTo>
                    <a:cubicBezTo>
                      <a:pt x="505" y="207"/>
                      <a:pt x="505" y="206"/>
                      <a:pt x="504" y="206"/>
                    </a:cubicBezTo>
                    <a:cubicBezTo>
                      <a:pt x="504" y="206"/>
                      <a:pt x="500" y="205"/>
                      <a:pt x="499" y="206"/>
                    </a:cubicBezTo>
                    <a:cubicBezTo>
                      <a:pt x="497" y="206"/>
                      <a:pt x="497" y="206"/>
                      <a:pt x="497" y="205"/>
                    </a:cubicBezTo>
                    <a:cubicBezTo>
                      <a:pt x="497" y="205"/>
                      <a:pt x="496" y="204"/>
                      <a:pt x="496" y="204"/>
                    </a:cubicBezTo>
                    <a:cubicBezTo>
                      <a:pt x="497" y="203"/>
                      <a:pt x="499" y="202"/>
                      <a:pt x="500" y="201"/>
                    </a:cubicBezTo>
                    <a:cubicBezTo>
                      <a:pt x="502" y="201"/>
                      <a:pt x="516" y="197"/>
                      <a:pt x="518" y="197"/>
                    </a:cubicBezTo>
                    <a:cubicBezTo>
                      <a:pt x="520" y="196"/>
                      <a:pt x="523" y="195"/>
                      <a:pt x="524" y="196"/>
                    </a:cubicBezTo>
                    <a:cubicBezTo>
                      <a:pt x="525" y="197"/>
                      <a:pt x="525" y="197"/>
                      <a:pt x="524" y="198"/>
                    </a:cubicBezTo>
                    <a:cubicBezTo>
                      <a:pt x="524" y="198"/>
                      <a:pt x="525" y="198"/>
                      <a:pt x="525" y="198"/>
                    </a:cubicBezTo>
                    <a:cubicBezTo>
                      <a:pt x="526" y="198"/>
                      <a:pt x="536" y="198"/>
                      <a:pt x="536" y="198"/>
                    </a:cubicBezTo>
                    <a:cubicBezTo>
                      <a:pt x="536" y="198"/>
                      <a:pt x="536" y="198"/>
                      <a:pt x="537" y="197"/>
                    </a:cubicBezTo>
                    <a:cubicBezTo>
                      <a:pt x="537" y="197"/>
                      <a:pt x="537" y="194"/>
                      <a:pt x="536" y="193"/>
                    </a:cubicBezTo>
                    <a:cubicBezTo>
                      <a:pt x="534" y="192"/>
                      <a:pt x="532" y="192"/>
                      <a:pt x="532" y="192"/>
                    </a:cubicBezTo>
                    <a:cubicBezTo>
                      <a:pt x="532" y="192"/>
                      <a:pt x="532" y="192"/>
                      <a:pt x="532" y="191"/>
                    </a:cubicBezTo>
                    <a:cubicBezTo>
                      <a:pt x="532" y="190"/>
                      <a:pt x="542" y="163"/>
                      <a:pt x="542" y="163"/>
                    </a:cubicBezTo>
                    <a:cubicBezTo>
                      <a:pt x="542" y="163"/>
                      <a:pt x="543" y="160"/>
                      <a:pt x="546" y="161"/>
                    </a:cubicBezTo>
                    <a:cubicBezTo>
                      <a:pt x="549" y="163"/>
                      <a:pt x="554" y="165"/>
                      <a:pt x="556" y="165"/>
                    </a:cubicBezTo>
                    <a:cubicBezTo>
                      <a:pt x="557" y="166"/>
                      <a:pt x="559" y="165"/>
                      <a:pt x="560" y="165"/>
                    </a:cubicBezTo>
                    <a:cubicBezTo>
                      <a:pt x="561" y="165"/>
                      <a:pt x="562" y="165"/>
                      <a:pt x="563" y="165"/>
                    </a:cubicBezTo>
                    <a:cubicBezTo>
                      <a:pt x="564" y="165"/>
                      <a:pt x="565" y="165"/>
                      <a:pt x="566" y="165"/>
                    </a:cubicBezTo>
                    <a:cubicBezTo>
                      <a:pt x="566" y="165"/>
                      <a:pt x="567" y="165"/>
                      <a:pt x="568" y="166"/>
                    </a:cubicBezTo>
                    <a:cubicBezTo>
                      <a:pt x="569" y="166"/>
                      <a:pt x="571" y="166"/>
                      <a:pt x="571" y="167"/>
                    </a:cubicBezTo>
                    <a:cubicBezTo>
                      <a:pt x="572" y="167"/>
                      <a:pt x="572" y="167"/>
                      <a:pt x="572" y="166"/>
                    </a:cubicBezTo>
                    <a:cubicBezTo>
                      <a:pt x="573" y="166"/>
                      <a:pt x="580" y="162"/>
                      <a:pt x="580" y="162"/>
                    </a:cubicBezTo>
                    <a:cubicBezTo>
                      <a:pt x="580" y="162"/>
                      <a:pt x="582" y="160"/>
                      <a:pt x="582" y="158"/>
                    </a:cubicBezTo>
                    <a:cubicBezTo>
                      <a:pt x="582" y="156"/>
                      <a:pt x="580" y="146"/>
                      <a:pt x="580" y="146"/>
                    </a:cubicBezTo>
                    <a:cubicBezTo>
                      <a:pt x="580" y="146"/>
                      <a:pt x="580" y="145"/>
                      <a:pt x="581" y="145"/>
                    </a:cubicBezTo>
                    <a:cubicBezTo>
                      <a:pt x="581" y="144"/>
                      <a:pt x="582" y="139"/>
                      <a:pt x="583" y="139"/>
                    </a:cubicBezTo>
                    <a:cubicBezTo>
                      <a:pt x="584" y="138"/>
                      <a:pt x="586" y="138"/>
                      <a:pt x="587" y="138"/>
                    </a:cubicBezTo>
                    <a:cubicBezTo>
                      <a:pt x="588" y="137"/>
                      <a:pt x="591" y="137"/>
                      <a:pt x="594" y="136"/>
                    </a:cubicBezTo>
                    <a:cubicBezTo>
                      <a:pt x="596" y="135"/>
                      <a:pt x="597" y="133"/>
                      <a:pt x="598" y="132"/>
                    </a:cubicBezTo>
                    <a:cubicBezTo>
                      <a:pt x="598" y="131"/>
                      <a:pt x="599" y="130"/>
                      <a:pt x="599" y="130"/>
                    </a:cubicBezTo>
                    <a:cubicBezTo>
                      <a:pt x="598" y="129"/>
                      <a:pt x="598" y="129"/>
                      <a:pt x="598" y="128"/>
                    </a:cubicBezTo>
                    <a:cubicBezTo>
                      <a:pt x="599" y="127"/>
                      <a:pt x="599" y="125"/>
                      <a:pt x="600" y="125"/>
                    </a:cubicBezTo>
                    <a:cubicBezTo>
                      <a:pt x="601" y="125"/>
                      <a:pt x="603" y="125"/>
                      <a:pt x="604" y="125"/>
                    </a:cubicBezTo>
                    <a:cubicBezTo>
                      <a:pt x="604" y="125"/>
                      <a:pt x="605" y="125"/>
                      <a:pt x="607" y="125"/>
                    </a:cubicBezTo>
                    <a:cubicBezTo>
                      <a:pt x="603" y="122"/>
                      <a:pt x="597" y="117"/>
                      <a:pt x="597" y="116"/>
                    </a:cubicBezTo>
                    <a:cubicBezTo>
                      <a:pt x="596" y="115"/>
                      <a:pt x="596" y="113"/>
                      <a:pt x="596" y="112"/>
                    </a:cubicBezTo>
                    <a:cubicBezTo>
                      <a:pt x="596" y="111"/>
                      <a:pt x="596" y="112"/>
                      <a:pt x="596" y="112"/>
                    </a:cubicBezTo>
                    <a:cubicBezTo>
                      <a:pt x="596" y="112"/>
                      <a:pt x="590" y="117"/>
                      <a:pt x="590" y="117"/>
                    </a:cubicBezTo>
                    <a:cubicBezTo>
                      <a:pt x="589" y="118"/>
                      <a:pt x="589" y="118"/>
                      <a:pt x="589" y="117"/>
                    </a:cubicBezTo>
                    <a:cubicBezTo>
                      <a:pt x="588" y="117"/>
                      <a:pt x="588" y="117"/>
                      <a:pt x="587" y="117"/>
                    </a:cubicBezTo>
                    <a:cubicBezTo>
                      <a:pt x="586" y="117"/>
                      <a:pt x="586" y="117"/>
                      <a:pt x="586" y="117"/>
                    </a:cubicBezTo>
                    <a:cubicBezTo>
                      <a:pt x="586" y="116"/>
                      <a:pt x="587" y="116"/>
                      <a:pt x="585" y="116"/>
                    </a:cubicBezTo>
                    <a:cubicBezTo>
                      <a:pt x="584" y="116"/>
                      <a:pt x="578" y="116"/>
                      <a:pt x="577" y="116"/>
                    </a:cubicBezTo>
                    <a:cubicBezTo>
                      <a:pt x="576" y="115"/>
                      <a:pt x="575" y="115"/>
                      <a:pt x="575" y="114"/>
                    </a:cubicBezTo>
                    <a:cubicBezTo>
                      <a:pt x="575" y="113"/>
                      <a:pt x="575" y="113"/>
                      <a:pt x="574" y="112"/>
                    </a:cubicBezTo>
                    <a:cubicBezTo>
                      <a:pt x="574" y="112"/>
                      <a:pt x="573" y="111"/>
                      <a:pt x="573" y="110"/>
                    </a:cubicBezTo>
                    <a:cubicBezTo>
                      <a:pt x="573" y="110"/>
                      <a:pt x="572" y="109"/>
                      <a:pt x="572" y="109"/>
                    </a:cubicBezTo>
                    <a:cubicBezTo>
                      <a:pt x="571" y="109"/>
                      <a:pt x="571" y="108"/>
                      <a:pt x="571" y="108"/>
                    </a:cubicBezTo>
                    <a:cubicBezTo>
                      <a:pt x="571" y="108"/>
                      <a:pt x="571" y="108"/>
                      <a:pt x="572" y="107"/>
                    </a:cubicBezTo>
                    <a:cubicBezTo>
                      <a:pt x="573" y="107"/>
                      <a:pt x="572" y="107"/>
                      <a:pt x="572" y="106"/>
                    </a:cubicBezTo>
                    <a:cubicBezTo>
                      <a:pt x="571" y="106"/>
                      <a:pt x="567" y="104"/>
                      <a:pt x="566" y="103"/>
                    </a:cubicBezTo>
                    <a:cubicBezTo>
                      <a:pt x="566" y="103"/>
                      <a:pt x="565" y="103"/>
                      <a:pt x="563" y="103"/>
                    </a:cubicBezTo>
                    <a:cubicBezTo>
                      <a:pt x="561" y="103"/>
                      <a:pt x="560" y="101"/>
                      <a:pt x="560" y="100"/>
                    </a:cubicBezTo>
                    <a:cubicBezTo>
                      <a:pt x="560" y="100"/>
                      <a:pt x="559" y="96"/>
                      <a:pt x="558" y="95"/>
                    </a:cubicBezTo>
                    <a:cubicBezTo>
                      <a:pt x="558" y="94"/>
                      <a:pt x="556" y="92"/>
                      <a:pt x="555" y="91"/>
                    </a:cubicBezTo>
                    <a:cubicBezTo>
                      <a:pt x="554" y="90"/>
                      <a:pt x="546" y="88"/>
                      <a:pt x="545" y="88"/>
                    </a:cubicBezTo>
                    <a:cubicBezTo>
                      <a:pt x="545" y="88"/>
                      <a:pt x="544" y="88"/>
                      <a:pt x="544" y="88"/>
                    </a:cubicBezTo>
                    <a:cubicBezTo>
                      <a:pt x="544" y="88"/>
                      <a:pt x="540" y="89"/>
                      <a:pt x="540" y="90"/>
                    </a:cubicBezTo>
                    <a:cubicBezTo>
                      <a:pt x="539" y="90"/>
                      <a:pt x="539" y="90"/>
                      <a:pt x="538" y="91"/>
                    </a:cubicBezTo>
                    <a:cubicBezTo>
                      <a:pt x="538" y="92"/>
                      <a:pt x="536" y="93"/>
                      <a:pt x="534" y="94"/>
                    </a:cubicBezTo>
                    <a:cubicBezTo>
                      <a:pt x="532" y="94"/>
                      <a:pt x="526" y="93"/>
                      <a:pt x="525" y="92"/>
                    </a:cubicBezTo>
                    <a:cubicBezTo>
                      <a:pt x="524" y="92"/>
                      <a:pt x="524" y="93"/>
                      <a:pt x="523" y="93"/>
                    </a:cubicBezTo>
                    <a:cubicBezTo>
                      <a:pt x="523" y="93"/>
                      <a:pt x="521" y="93"/>
                      <a:pt x="520" y="93"/>
                    </a:cubicBezTo>
                    <a:cubicBezTo>
                      <a:pt x="519" y="93"/>
                      <a:pt x="517" y="91"/>
                      <a:pt x="517" y="91"/>
                    </a:cubicBezTo>
                    <a:cubicBezTo>
                      <a:pt x="516" y="90"/>
                      <a:pt x="515" y="89"/>
                      <a:pt x="515" y="89"/>
                    </a:cubicBezTo>
                    <a:cubicBezTo>
                      <a:pt x="515" y="89"/>
                      <a:pt x="514" y="89"/>
                      <a:pt x="514" y="89"/>
                    </a:cubicBezTo>
                    <a:cubicBezTo>
                      <a:pt x="514" y="88"/>
                      <a:pt x="514" y="85"/>
                      <a:pt x="515" y="85"/>
                    </a:cubicBezTo>
                    <a:cubicBezTo>
                      <a:pt x="515" y="84"/>
                      <a:pt x="514" y="84"/>
                      <a:pt x="514" y="84"/>
                    </a:cubicBezTo>
                    <a:cubicBezTo>
                      <a:pt x="514" y="84"/>
                      <a:pt x="509" y="82"/>
                      <a:pt x="508" y="82"/>
                    </a:cubicBezTo>
                    <a:cubicBezTo>
                      <a:pt x="508" y="82"/>
                      <a:pt x="508" y="83"/>
                      <a:pt x="508" y="83"/>
                    </a:cubicBezTo>
                    <a:cubicBezTo>
                      <a:pt x="508" y="84"/>
                      <a:pt x="506" y="84"/>
                      <a:pt x="506" y="84"/>
                    </a:cubicBezTo>
                    <a:cubicBezTo>
                      <a:pt x="505" y="84"/>
                      <a:pt x="505" y="84"/>
                      <a:pt x="504" y="84"/>
                    </a:cubicBezTo>
                    <a:cubicBezTo>
                      <a:pt x="504" y="85"/>
                      <a:pt x="504" y="85"/>
                      <a:pt x="504" y="86"/>
                    </a:cubicBezTo>
                    <a:cubicBezTo>
                      <a:pt x="505" y="87"/>
                      <a:pt x="505" y="87"/>
                      <a:pt x="505" y="88"/>
                    </a:cubicBezTo>
                    <a:cubicBezTo>
                      <a:pt x="505" y="89"/>
                      <a:pt x="503" y="89"/>
                      <a:pt x="503" y="90"/>
                    </a:cubicBezTo>
                    <a:cubicBezTo>
                      <a:pt x="502" y="90"/>
                      <a:pt x="501" y="90"/>
                      <a:pt x="501" y="91"/>
                    </a:cubicBezTo>
                    <a:cubicBezTo>
                      <a:pt x="500" y="91"/>
                      <a:pt x="500" y="91"/>
                      <a:pt x="499" y="91"/>
                    </a:cubicBezTo>
                    <a:cubicBezTo>
                      <a:pt x="499" y="92"/>
                      <a:pt x="499" y="91"/>
                      <a:pt x="498" y="92"/>
                    </a:cubicBezTo>
                    <a:cubicBezTo>
                      <a:pt x="498" y="93"/>
                      <a:pt x="498" y="91"/>
                      <a:pt x="498" y="91"/>
                    </a:cubicBezTo>
                    <a:cubicBezTo>
                      <a:pt x="498" y="91"/>
                      <a:pt x="492" y="82"/>
                      <a:pt x="492" y="81"/>
                    </a:cubicBezTo>
                    <a:cubicBezTo>
                      <a:pt x="492" y="80"/>
                      <a:pt x="486" y="71"/>
                      <a:pt x="486" y="71"/>
                    </a:cubicBezTo>
                    <a:cubicBezTo>
                      <a:pt x="486" y="71"/>
                      <a:pt x="475" y="56"/>
                      <a:pt x="475" y="56"/>
                    </a:cubicBezTo>
                    <a:cubicBezTo>
                      <a:pt x="475" y="55"/>
                      <a:pt x="467" y="44"/>
                      <a:pt x="466" y="42"/>
                    </a:cubicBezTo>
                    <a:cubicBezTo>
                      <a:pt x="464" y="41"/>
                      <a:pt x="460" y="38"/>
                      <a:pt x="458" y="37"/>
                    </a:cubicBezTo>
                    <a:cubicBezTo>
                      <a:pt x="457" y="36"/>
                      <a:pt x="451" y="32"/>
                      <a:pt x="450" y="31"/>
                    </a:cubicBezTo>
                    <a:cubicBezTo>
                      <a:pt x="450" y="30"/>
                      <a:pt x="445" y="26"/>
                      <a:pt x="444" y="25"/>
                    </a:cubicBezTo>
                    <a:cubicBezTo>
                      <a:pt x="444" y="24"/>
                      <a:pt x="445" y="25"/>
                      <a:pt x="447" y="25"/>
                    </a:cubicBezTo>
                    <a:cubicBezTo>
                      <a:pt x="450" y="26"/>
                      <a:pt x="450" y="23"/>
                      <a:pt x="450" y="22"/>
                    </a:cubicBezTo>
                    <a:cubicBezTo>
                      <a:pt x="450" y="22"/>
                      <a:pt x="449" y="21"/>
                      <a:pt x="451" y="19"/>
                    </a:cubicBezTo>
                    <a:cubicBezTo>
                      <a:pt x="453" y="18"/>
                      <a:pt x="450" y="19"/>
                      <a:pt x="450" y="19"/>
                    </a:cubicBezTo>
                    <a:cubicBezTo>
                      <a:pt x="450" y="19"/>
                      <a:pt x="443" y="22"/>
                      <a:pt x="439" y="24"/>
                    </a:cubicBezTo>
                    <a:cubicBezTo>
                      <a:pt x="436" y="25"/>
                      <a:pt x="416" y="34"/>
                      <a:pt x="416" y="34"/>
                    </a:cubicBezTo>
                    <a:cubicBezTo>
                      <a:pt x="416" y="34"/>
                      <a:pt x="415" y="34"/>
                      <a:pt x="415" y="35"/>
                    </a:cubicBezTo>
                    <a:cubicBezTo>
                      <a:pt x="416" y="35"/>
                      <a:pt x="415" y="36"/>
                      <a:pt x="414" y="38"/>
                    </a:cubicBezTo>
                    <a:cubicBezTo>
                      <a:pt x="414" y="39"/>
                      <a:pt x="413" y="38"/>
                      <a:pt x="413" y="38"/>
                    </a:cubicBezTo>
                    <a:cubicBezTo>
                      <a:pt x="412" y="37"/>
                      <a:pt x="411" y="37"/>
                      <a:pt x="408" y="36"/>
                    </a:cubicBezTo>
                    <a:cubicBezTo>
                      <a:pt x="404" y="36"/>
                      <a:pt x="401" y="39"/>
                      <a:pt x="401" y="39"/>
                    </a:cubicBezTo>
                    <a:cubicBezTo>
                      <a:pt x="400" y="40"/>
                      <a:pt x="400" y="39"/>
                      <a:pt x="400" y="39"/>
                    </a:cubicBezTo>
                    <a:cubicBezTo>
                      <a:pt x="400" y="39"/>
                      <a:pt x="398" y="37"/>
                      <a:pt x="398" y="36"/>
                    </a:cubicBezTo>
                    <a:cubicBezTo>
                      <a:pt x="397" y="34"/>
                      <a:pt x="398" y="33"/>
                      <a:pt x="399" y="33"/>
                    </a:cubicBezTo>
                    <a:cubicBezTo>
                      <a:pt x="399" y="32"/>
                      <a:pt x="400" y="31"/>
                      <a:pt x="401" y="31"/>
                    </a:cubicBezTo>
                    <a:cubicBezTo>
                      <a:pt x="401" y="30"/>
                      <a:pt x="404" y="28"/>
                      <a:pt x="405" y="27"/>
                    </a:cubicBezTo>
                    <a:cubicBezTo>
                      <a:pt x="405" y="27"/>
                      <a:pt x="405" y="27"/>
                      <a:pt x="404" y="27"/>
                    </a:cubicBezTo>
                    <a:cubicBezTo>
                      <a:pt x="404" y="27"/>
                      <a:pt x="397" y="28"/>
                      <a:pt x="397" y="28"/>
                    </a:cubicBezTo>
                    <a:cubicBezTo>
                      <a:pt x="396" y="28"/>
                      <a:pt x="396" y="28"/>
                      <a:pt x="395" y="28"/>
                    </a:cubicBezTo>
                    <a:cubicBezTo>
                      <a:pt x="395" y="28"/>
                      <a:pt x="391" y="26"/>
                      <a:pt x="390" y="26"/>
                    </a:cubicBezTo>
                    <a:cubicBezTo>
                      <a:pt x="389" y="25"/>
                      <a:pt x="388" y="26"/>
                      <a:pt x="387" y="26"/>
                    </a:cubicBezTo>
                    <a:cubicBezTo>
                      <a:pt x="386" y="26"/>
                      <a:pt x="387" y="27"/>
                      <a:pt x="388" y="27"/>
                    </a:cubicBezTo>
                    <a:cubicBezTo>
                      <a:pt x="389" y="27"/>
                      <a:pt x="389" y="27"/>
                      <a:pt x="388" y="27"/>
                    </a:cubicBezTo>
                    <a:cubicBezTo>
                      <a:pt x="388" y="28"/>
                      <a:pt x="386" y="29"/>
                      <a:pt x="385" y="29"/>
                    </a:cubicBezTo>
                    <a:cubicBezTo>
                      <a:pt x="384" y="29"/>
                      <a:pt x="385" y="29"/>
                      <a:pt x="385" y="28"/>
                    </a:cubicBezTo>
                    <a:cubicBezTo>
                      <a:pt x="385" y="28"/>
                      <a:pt x="385" y="28"/>
                      <a:pt x="385" y="27"/>
                    </a:cubicBezTo>
                    <a:cubicBezTo>
                      <a:pt x="384" y="26"/>
                      <a:pt x="384" y="26"/>
                      <a:pt x="385" y="26"/>
                    </a:cubicBezTo>
                    <a:cubicBezTo>
                      <a:pt x="385" y="25"/>
                      <a:pt x="384" y="24"/>
                      <a:pt x="384" y="24"/>
                    </a:cubicBezTo>
                    <a:cubicBezTo>
                      <a:pt x="384" y="23"/>
                      <a:pt x="384" y="23"/>
                      <a:pt x="384" y="23"/>
                    </a:cubicBezTo>
                    <a:cubicBezTo>
                      <a:pt x="384" y="23"/>
                      <a:pt x="382" y="22"/>
                      <a:pt x="382" y="21"/>
                    </a:cubicBezTo>
                    <a:cubicBezTo>
                      <a:pt x="381" y="21"/>
                      <a:pt x="381" y="20"/>
                      <a:pt x="380" y="21"/>
                    </a:cubicBezTo>
                    <a:cubicBezTo>
                      <a:pt x="380" y="21"/>
                      <a:pt x="380" y="21"/>
                      <a:pt x="380" y="21"/>
                    </a:cubicBezTo>
                    <a:cubicBezTo>
                      <a:pt x="380" y="21"/>
                      <a:pt x="380" y="22"/>
                      <a:pt x="381" y="24"/>
                    </a:cubicBezTo>
                    <a:cubicBezTo>
                      <a:pt x="381" y="26"/>
                      <a:pt x="381" y="25"/>
                      <a:pt x="380" y="25"/>
                    </a:cubicBezTo>
                    <a:cubicBezTo>
                      <a:pt x="380" y="25"/>
                      <a:pt x="379" y="25"/>
                      <a:pt x="378" y="24"/>
                    </a:cubicBezTo>
                    <a:cubicBezTo>
                      <a:pt x="378" y="24"/>
                      <a:pt x="373" y="26"/>
                      <a:pt x="371" y="26"/>
                    </a:cubicBezTo>
                    <a:cubicBezTo>
                      <a:pt x="370" y="26"/>
                      <a:pt x="367" y="25"/>
                      <a:pt x="366" y="25"/>
                    </a:cubicBezTo>
                    <a:cubicBezTo>
                      <a:pt x="365" y="24"/>
                      <a:pt x="364" y="23"/>
                      <a:pt x="364" y="22"/>
                    </a:cubicBezTo>
                    <a:cubicBezTo>
                      <a:pt x="363" y="21"/>
                      <a:pt x="365" y="22"/>
                      <a:pt x="366" y="22"/>
                    </a:cubicBezTo>
                    <a:cubicBezTo>
                      <a:pt x="368" y="22"/>
                      <a:pt x="367" y="18"/>
                      <a:pt x="366" y="17"/>
                    </a:cubicBezTo>
                    <a:cubicBezTo>
                      <a:pt x="366" y="16"/>
                      <a:pt x="366" y="17"/>
                      <a:pt x="367" y="16"/>
                    </a:cubicBezTo>
                    <a:cubicBezTo>
                      <a:pt x="368" y="14"/>
                      <a:pt x="367" y="13"/>
                      <a:pt x="367" y="13"/>
                    </a:cubicBezTo>
                    <a:cubicBezTo>
                      <a:pt x="367" y="13"/>
                      <a:pt x="362" y="4"/>
                      <a:pt x="361" y="2"/>
                    </a:cubicBezTo>
                    <a:cubicBezTo>
                      <a:pt x="360" y="1"/>
                      <a:pt x="358" y="1"/>
                      <a:pt x="357" y="1"/>
                    </a:cubicBezTo>
                    <a:cubicBezTo>
                      <a:pt x="356" y="1"/>
                      <a:pt x="356" y="2"/>
                      <a:pt x="356" y="2"/>
                    </a:cubicBezTo>
                    <a:cubicBezTo>
                      <a:pt x="356" y="2"/>
                      <a:pt x="354" y="3"/>
                      <a:pt x="353" y="4"/>
                    </a:cubicBezTo>
                    <a:cubicBezTo>
                      <a:pt x="352" y="5"/>
                      <a:pt x="350" y="4"/>
                      <a:pt x="350" y="3"/>
                    </a:cubicBezTo>
                    <a:cubicBezTo>
                      <a:pt x="349" y="3"/>
                      <a:pt x="345" y="1"/>
                      <a:pt x="345" y="1"/>
                    </a:cubicBezTo>
                    <a:cubicBezTo>
                      <a:pt x="345" y="1"/>
                      <a:pt x="344" y="0"/>
                      <a:pt x="344" y="1"/>
                    </a:cubicBezTo>
                    <a:cubicBezTo>
                      <a:pt x="344" y="1"/>
                      <a:pt x="332" y="0"/>
                      <a:pt x="331" y="0"/>
                    </a:cubicBezTo>
                    <a:cubicBezTo>
                      <a:pt x="330" y="0"/>
                      <a:pt x="330" y="0"/>
                      <a:pt x="330" y="1"/>
                    </a:cubicBezTo>
                    <a:cubicBezTo>
                      <a:pt x="330" y="1"/>
                      <a:pt x="328" y="4"/>
                      <a:pt x="327" y="4"/>
                    </a:cubicBezTo>
                    <a:cubicBezTo>
                      <a:pt x="326" y="5"/>
                      <a:pt x="325" y="5"/>
                      <a:pt x="324" y="7"/>
                    </a:cubicBezTo>
                    <a:cubicBezTo>
                      <a:pt x="322" y="8"/>
                      <a:pt x="319" y="9"/>
                      <a:pt x="318" y="9"/>
                    </a:cubicBezTo>
                    <a:cubicBezTo>
                      <a:pt x="317" y="10"/>
                      <a:pt x="310" y="10"/>
                      <a:pt x="310" y="10"/>
                    </a:cubicBezTo>
                    <a:cubicBezTo>
                      <a:pt x="309" y="10"/>
                      <a:pt x="304" y="12"/>
                      <a:pt x="303" y="12"/>
                    </a:cubicBezTo>
                    <a:cubicBezTo>
                      <a:pt x="301" y="13"/>
                      <a:pt x="296" y="14"/>
                      <a:pt x="296" y="14"/>
                    </a:cubicBezTo>
                    <a:cubicBezTo>
                      <a:pt x="295" y="14"/>
                      <a:pt x="291" y="15"/>
                      <a:pt x="290" y="15"/>
                    </a:cubicBezTo>
                    <a:cubicBezTo>
                      <a:pt x="290" y="15"/>
                      <a:pt x="283" y="15"/>
                      <a:pt x="283" y="15"/>
                    </a:cubicBezTo>
                    <a:cubicBezTo>
                      <a:pt x="282" y="15"/>
                      <a:pt x="280" y="16"/>
                      <a:pt x="279" y="17"/>
                    </a:cubicBezTo>
                    <a:cubicBezTo>
                      <a:pt x="278" y="18"/>
                      <a:pt x="278" y="20"/>
                      <a:pt x="278" y="21"/>
                    </a:cubicBezTo>
                    <a:cubicBezTo>
                      <a:pt x="278" y="22"/>
                      <a:pt x="277" y="22"/>
                      <a:pt x="276" y="22"/>
                    </a:cubicBezTo>
                    <a:cubicBezTo>
                      <a:pt x="276" y="21"/>
                      <a:pt x="275" y="21"/>
                      <a:pt x="275" y="21"/>
                    </a:cubicBezTo>
                    <a:cubicBezTo>
                      <a:pt x="274" y="21"/>
                      <a:pt x="265" y="21"/>
                      <a:pt x="264" y="21"/>
                    </a:cubicBezTo>
                    <a:cubicBezTo>
                      <a:pt x="263" y="21"/>
                      <a:pt x="252" y="24"/>
                      <a:pt x="251" y="24"/>
                    </a:cubicBezTo>
                    <a:cubicBezTo>
                      <a:pt x="251" y="24"/>
                      <a:pt x="243" y="26"/>
                      <a:pt x="242" y="26"/>
                    </a:cubicBezTo>
                    <a:cubicBezTo>
                      <a:pt x="240" y="26"/>
                      <a:pt x="240" y="27"/>
                      <a:pt x="239" y="27"/>
                    </a:cubicBezTo>
                    <a:cubicBezTo>
                      <a:pt x="239" y="28"/>
                      <a:pt x="238" y="29"/>
                      <a:pt x="238" y="30"/>
                    </a:cubicBezTo>
                    <a:cubicBezTo>
                      <a:pt x="238" y="31"/>
                      <a:pt x="238" y="30"/>
                      <a:pt x="238" y="30"/>
                    </a:cubicBezTo>
                    <a:cubicBezTo>
                      <a:pt x="237" y="30"/>
                      <a:pt x="236" y="29"/>
                      <a:pt x="236" y="28"/>
                    </a:cubicBezTo>
                    <a:cubicBezTo>
                      <a:pt x="235" y="28"/>
                      <a:pt x="235" y="28"/>
                      <a:pt x="235" y="28"/>
                    </a:cubicBezTo>
                    <a:cubicBezTo>
                      <a:pt x="235" y="28"/>
                      <a:pt x="227" y="28"/>
                      <a:pt x="226" y="28"/>
                    </a:cubicBezTo>
                    <a:cubicBezTo>
                      <a:pt x="225" y="28"/>
                      <a:pt x="224" y="28"/>
                      <a:pt x="223" y="27"/>
                    </a:cubicBezTo>
                    <a:cubicBezTo>
                      <a:pt x="222" y="27"/>
                      <a:pt x="222" y="27"/>
                      <a:pt x="222" y="27"/>
                    </a:cubicBezTo>
                    <a:cubicBezTo>
                      <a:pt x="222" y="27"/>
                      <a:pt x="217" y="29"/>
                      <a:pt x="216" y="29"/>
                    </a:cubicBezTo>
                    <a:cubicBezTo>
                      <a:pt x="215" y="30"/>
                      <a:pt x="216" y="30"/>
                      <a:pt x="216" y="30"/>
                    </a:cubicBezTo>
                    <a:cubicBezTo>
                      <a:pt x="216" y="30"/>
                      <a:pt x="217" y="31"/>
                      <a:pt x="218" y="31"/>
                    </a:cubicBezTo>
                    <a:cubicBezTo>
                      <a:pt x="219" y="32"/>
                      <a:pt x="218" y="32"/>
                      <a:pt x="218" y="33"/>
                    </a:cubicBezTo>
                    <a:cubicBezTo>
                      <a:pt x="218" y="33"/>
                      <a:pt x="217" y="34"/>
                      <a:pt x="217" y="34"/>
                    </a:cubicBezTo>
                    <a:cubicBezTo>
                      <a:pt x="217" y="35"/>
                      <a:pt x="216" y="35"/>
                      <a:pt x="216" y="35"/>
                    </a:cubicBezTo>
                    <a:cubicBezTo>
                      <a:pt x="215" y="35"/>
                      <a:pt x="215" y="35"/>
                      <a:pt x="215" y="36"/>
                    </a:cubicBezTo>
                    <a:cubicBezTo>
                      <a:pt x="216" y="36"/>
                      <a:pt x="220" y="36"/>
                      <a:pt x="221" y="36"/>
                    </a:cubicBezTo>
                    <a:cubicBezTo>
                      <a:pt x="223" y="36"/>
                      <a:pt x="224" y="38"/>
                      <a:pt x="224" y="38"/>
                    </a:cubicBezTo>
                    <a:cubicBezTo>
                      <a:pt x="224" y="38"/>
                      <a:pt x="223" y="39"/>
                      <a:pt x="222" y="39"/>
                    </a:cubicBezTo>
                    <a:cubicBezTo>
                      <a:pt x="222" y="40"/>
                      <a:pt x="221" y="39"/>
                      <a:pt x="221" y="38"/>
                    </a:cubicBezTo>
                    <a:cubicBezTo>
                      <a:pt x="220" y="37"/>
                      <a:pt x="219" y="38"/>
                      <a:pt x="219" y="39"/>
                    </a:cubicBezTo>
                    <a:cubicBezTo>
                      <a:pt x="218" y="40"/>
                      <a:pt x="219" y="42"/>
                      <a:pt x="219" y="42"/>
                    </a:cubicBezTo>
                    <a:cubicBezTo>
                      <a:pt x="219" y="43"/>
                      <a:pt x="220" y="43"/>
                      <a:pt x="220" y="43"/>
                    </a:cubicBezTo>
                    <a:cubicBezTo>
                      <a:pt x="220" y="43"/>
                      <a:pt x="221" y="43"/>
                      <a:pt x="222" y="44"/>
                    </a:cubicBezTo>
                    <a:cubicBezTo>
                      <a:pt x="223" y="44"/>
                      <a:pt x="229" y="46"/>
                      <a:pt x="231" y="46"/>
                    </a:cubicBezTo>
                    <a:cubicBezTo>
                      <a:pt x="232" y="47"/>
                      <a:pt x="232" y="47"/>
                      <a:pt x="232" y="48"/>
                    </a:cubicBezTo>
                    <a:cubicBezTo>
                      <a:pt x="232" y="49"/>
                      <a:pt x="232" y="49"/>
                      <a:pt x="231" y="50"/>
                    </a:cubicBezTo>
                    <a:cubicBezTo>
                      <a:pt x="230" y="50"/>
                      <a:pt x="228" y="49"/>
                      <a:pt x="228" y="49"/>
                    </a:cubicBezTo>
                    <a:cubicBezTo>
                      <a:pt x="228" y="49"/>
                      <a:pt x="225" y="49"/>
                      <a:pt x="225" y="49"/>
                    </a:cubicBezTo>
                    <a:cubicBezTo>
                      <a:pt x="225" y="49"/>
                      <a:pt x="224" y="49"/>
                      <a:pt x="224" y="49"/>
                    </a:cubicBezTo>
                    <a:cubicBezTo>
                      <a:pt x="223" y="48"/>
                      <a:pt x="222" y="48"/>
                      <a:pt x="221" y="49"/>
                    </a:cubicBezTo>
                    <a:cubicBezTo>
                      <a:pt x="220" y="49"/>
                      <a:pt x="220" y="48"/>
                      <a:pt x="219" y="48"/>
                    </a:cubicBezTo>
                    <a:cubicBezTo>
                      <a:pt x="219" y="48"/>
                      <a:pt x="217" y="48"/>
                      <a:pt x="217" y="48"/>
                    </a:cubicBezTo>
                    <a:cubicBezTo>
                      <a:pt x="217" y="48"/>
                      <a:pt x="216" y="49"/>
                      <a:pt x="216" y="49"/>
                    </a:cubicBezTo>
                    <a:cubicBezTo>
                      <a:pt x="216" y="49"/>
                      <a:pt x="212" y="54"/>
                      <a:pt x="211" y="54"/>
                    </a:cubicBezTo>
                    <a:cubicBezTo>
                      <a:pt x="211" y="54"/>
                      <a:pt x="211" y="55"/>
                      <a:pt x="211" y="55"/>
                    </a:cubicBezTo>
                    <a:cubicBezTo>
                      <a:pt x="211" y="55"/>
                      <a:pt x="215" y="60"/>
                      <a:pt x="216" y="61"/>
                    </a:cubicBezTo>
                    <a:cubicBezTo>
                      <a:pt x="216" y="61"/>
                      <a:pt x="216" y="62"/>
                      <a:pt x="216" y="62"/>
                    </a:cubicBezTo>
                    <a:cubicBezTo>
                      <a:pt x="216" y="62"/>
                      <a:pt x="214" y="63"/>
                      <a:pt x="214" y="63"/>
                    </a:cubicBezTo>
                    <a:cubicBezTo>
                      <a:pt x="213" y="63"/>
                      <a:pt x="211" y="65"/>
                      <a:pt x="211" y="66"/>
                    </a:cubicBezTo>
                    <a:cubicBezTo>
                      <a:pt x="210" y="66"/>
                      <a:pt x="209" y="65"/>
                      <a:pt x="208" y="65"/>
                    </a:cubicBezTo>
                    <a:cubicBezTo>
                      <a:pt x="207" y="65"/>
                      <a:pt x="205" y="67"/>
                      <a:pt x="204" y="68"/>
                    </a:cubicBezTo>
                    <a:cubicBezTo>
                      <a:pt x="204" y="68"/>
                      <a:pt x="202" y="68"/>
                      <a:pt x="202" y="68"/>
                    </a:cubicBezTo>
                    <a:cubicBezTo>
                      <a:pt x="201" y="68"/>
                      <a:pt x="201" y="69"/>
                      <a:pt x="201" y="69"/>
                    </a:cubicBezTo>
                    <a:cubicBezTo>
                      <a:pt x="201" y="69"/>
                      <a:pt x="202" y="70"/>
                      <a:pt x="202" y="71"/>
                    </a:cubicBezTo>
                    <a:cubicBezTo>
                      <a:pt x="202" y="71"/>
                      <a:pt x="203" y="71"/>
                      <a:pt x="203" y="71"/>
                    </a:cubicBezTo>
                    <a:cubicBezTo>
                      <a:pt x="203" y="71"/>
                      <a:pt x="206" y="74"/>
                      <a:pt x="207" y="74"/>
                    </a:cubicBezTo>
                    <a:cubicBezTo>
                      <a:pt x="209" y="75"/>
                      <a:pt x="224" y="82"/>
                      <a:pt x="225" y="83"/>
                    </a:cubicBezTo>
                    <a:cubicBezTo>
                      <a:pt x="226" y="83"/>
                      <a:pt x="225" y="83"/>
                      <a:pt x="225" y="83"/>
                    </a:cubicBezTo>
                    <a:cubicBezTo>
                      <a:pt x="225" y="83"/>
                      <a:pt x="224" y="85"/>
                      <a:pt x="224" y="86"/>
                    </a:cubicBezTo>
                    <a:cubicBezTo>
                      <a:pt x="223" y="86"/>
                      <a:pt x="223" y="88"/>
                      <a:pt x="222" y="90"/>
                    </a:cubicBezTo>
                    <a:cubicBezTo>
                      <a:pt x="222" y="93"/>
                      <a:pt x="219" y="93"/>
                      <a:pt x="218" y="93"/>
                    </a:cubicBezTo>
                    <a:cubicBezTo>
                      <a:pt x="217" y="93"/>
                      <a:pt x="214" y="94"/>
                      <a:pt x="212" y="95"/>
                    </a:cubicBezTo>
                    <a:cubicBezTo>
                      <a:pt x="210" y="95"/>
                      <a:pt x="206" y="93"/>
                      <a:pt x="204" y="93"/>
                    </a:cubicBezTo>
                    <a:cubicBezTo>
                      <a:pt x="203" y="93"/>
                      <a:pt x="201" y="92"/>
                      <a:pt x="201" y="91"/>
                    </a:cubicBezTo>
                    <a:cubicBezTo>
                      <a:pt x="201" y="91"/>
                      <a:pt x="201" y="91"/>
                      <a:pt x="200" y="92"/>
                    </a:cubicBezTo>
                    <a:cubicBezTo>
                      <a:pt x="200" y="92"/>
                      <a:pt x="199" y="94"/>
                      <a:pt x="199" y="95"/>
                    </a:cubicBezTo>
                    <a:cubicBezTo>
                      <a:pt x="199" y="96"/>
                      <a:pt x="197" y="97"/>
                      <a:pt x="197" y="97"/>
                    </a:cubicBezTo>
                    <a:cubicBezTo>
                      <a:pt x="196" y="97"/>
                      <a:pt x="195" y="98"/>
                      <a:pt x="194" y="98"/>
                    </a:cubicBezTo>
                    <a:cubicBezTo>
                      <a:pt x="194" y="98"/>
                      <a:pt x="194" y="98"/>
                      <a:pt x="194" y="97"/>
                    </a:cubicBezTo>
                    <a:cubicBezTo>
                      <a:pt x="194" y="96"/>
                      <a:pt x="193" y="96"/>
                      <a:pt x="192" y="96"/>
                    </a:cubicBezTo>
                    <a:cubicBezTo>
                      <a:pt x="192" y="96"/>
                      <a:pt x="189" y="95"/>
                      <a:pt x="185" y="94"/>
                    </a:cubicBezTo>
                    <a:cubicBezTo>
                      <a:pt x="181" y="93"/>
                      <a:pt x="180" y="90"/>
                      <a:pt x="180" y="89"/>
                    </a:cubicBezTo>
                    <a:cubicBezTo>
                      <a:pt x="180" y="89"/>
                      <a:pt x="180" y="88"/>
                      <a:pt x="180" y="88"/>
                    </a:cubicBezTo>
                    <a:cubicBezTo>
                      <a:pt x="180" y="88"/>
                      <a:pt x="178" y="86"/>
                      <a:pt x="177" y="86"/>
                    </a:cubicBezTo>
                    <a:cubicBezTo>
                      <a:pt x="176" y="86"/>
                      <a:pt x="175" y="86"/>
                      <a:pt x="174" y="86"/>
                    </a:cubicBezTo>
                    <a:cubicBezTo>
                      <a:pt x="173" y="86"/>
                      <a:pt x="169" y="86"/>
                      <a:pt x="168" y="86"/>
                    </a:cubicBezTo>
                    <a:cubicBezTo>
                      <a:pt x="168" y="86"/>
                      <a:pt x="168" y="86"/>
                      <a:pt x="168" y="86"/>
                    </a:cubicBezTo>
                    <a:cubicBezTo>
                      <a:pt x="168" y="86"/>
                      <a:pt x="168" y="87"/>
                      <a:pt x="167" y="89"/>
                    </a:cubicBezTo>
                    <a:cubicBezTo>
                      <a:pt x="167" y="90"/>
                      <a:pt x="165" y="91"/>
                      <a:pt x="164" y="91"/>
                    </a:cubicBezTo>
                    <a:cubicBezTo>
                      <a:pt x="162" y="91"/>
                      <a:pt x="161" y="89"/>
                      <a:pt x="160" y="87"/>
                    </a:cubicBezTo>
                    <a:cubicBezTo>
                      <a:pt x="159" y="86"/>
                      <a:pt x="157" y="86"/>
                      <a:pt x="156" y="86"/>
                    </a:cubicBezTo>
                    <a:cubicBezTo>
                      <a:pt x="156" y="86"/>
                      <a:pt x="149" y="87"/>
                      <a:pt x="148" y="87"/>
                    </a:cubicBezTo>
                    <a:cubicBezTo>
                      <a:pt x="148" y="87"/>
                      <a:pt x="147" y="88"/>
                      <a:pt x="147" y="89"/>
                    </a:cubicBezTo>
                    <a:cubicBezTo>
                      <a:pt x="146" y="90"/>
                      <a:pt x="146" y="90"/>
                      <a:pt x="145" y="90"/>
                    </a:cubicBezTo>
                    <a:cubicBezTo>
                      <a:pt x="144" y="91"/>
                      <a:pt x="144" y="90"/>
                      <a:pt x="143" y="92"/>
                    </a:cubicBezTo>
                    <a:cubicBezTo>
                      <a:pt x="142" y="94"/>
                      <a:pt x="139" y="96"/>
                      <a:pt x="138" y="96"/>
                    </a:cubicBezTo>
                    <a:cubicBezTo>
                      <a:pt x="138" y="96"/>
                      <a:pt x="137" y="96"/>
                      <a:pt x="137" y="97"/>
                    </a:cubicBezTo>
                    <a:cubicBezTo>
                      <a:pt x="137" y="97"/>
                      <a:pt x="136" y="97"/>
                      <a:pt x="136" y="97"/>
                    </a:cubicBezTo>
                    <a:cubicBezTo>
                      <a:pt x="136" y="97"/>
                      <a:pt x="128" y="92"/>
                      <a:pt x="128" y="91"/>
                    </a:cubicBezTo>
                    <a:cubicBezTo>
                      <a:pt x="127" y="91"/>
                      <a:pt x="126" y="91"/>
                      <a:pt x="125" y="89"/>
                    </a:cubicBezTo>
                    <a:cubicBezTo>
                      <a:pt x="123" y="87"/>
                      <a:pt x="121" y="88"/>
                      <a:pt x="121" y="88"/>
                    </a:cubicBezTo>
                    <a:cubicBezTo>
                      <a:pt x="121" y="87"/>
                      <a:pt x="120" y="88"/>
                      <a:pt x="120" y="88"/>
                    </a:cubicBezTo>
                    <a:cubicBezTo>
                      <a:pt x="120" y="88"/>
                      <a:pt x="121" y="90"/>
                      <a:pt x="121" y="91"/>
                    </a:cubicBezTo>
                    <a:cubicBezTo>
                      <a:pt x="122" y="91"/>
                      <a:pt x="121" y="92"/>
                      <a:pt x="122" y="94"/>
                    </a:cubicBezTo>
                    <a:cubicBezTo>
                      <a:pt x="122" y="96"/>
                      <a:pt x="121" y="97"/>
                      <a:pt x="120" y="97"/>
                    </a:cubicBezTo>
                    <a:cubicBezTo>
                      <a:pt x="119" y="98"/>
                      <a:pt x="119" y="97"/>
                      <a:pt x="119" y="97"/>
                    </a:cubicBezTo>
                    <a:cubicBezTo>
                      <a:pt x="119" y="97"/>
                      <a:pt x="118" y="94"/>
                      <a:pt x="118" y="93"/>
                    </a:cubicBezTo>
                    <a:cubicBezTo>
                      <a:pt x="118" y="92"/>
                      <a:pt x="118" y="92"/>
                      <a:pt x="119" y="92"/>
                    </a:cubicBezTo>
                    <a:cubicBezTo>
                      <a:pt x="119" y="91"/>
                      <a:pt x="118" y="90"/>
                      <a:pt x="117" y="89"/>
                    </a:cubicBezTo>
                    <a:cubicBezTo>
                      <a:pt x="116" y="89"/>
                      <a:pt x="106" y="81"/>
                      <a:pt x="104" y="80"/>
                    </a:cubicBezTo>
                    <a:cubicBezTo>
                      <a:pt x="103" y="79"/>
                      <a:pt x="101" y="78"/>
                      <a:pt x="99" y="79"/>
                    </a:cubicBezTo>
                    <a:cubicBezTo>
                      <a:pt x="98" y="79"/>
                      <a:pt x="95" y="78"/>
                      <a:pt x="94" y="78"/>
                    </a:cubicBezTo>
                    <a:cubicBezTo>
                      <a:pt x="94" y="78"/>
                      <a:pt x="93" y="78"/>
                      <a:pt x="92" y="79"/>
                    </a:cubicBezTo>
                    <a:cubicBezTo>
                      <a:pt x="92" y="79"/>
                      <a:pt x="91" y="79"/>
                      <a:pt x="90" y="79"/>
                    </a:cubicBezTo>
                    <a:cubicBezTo>
                      <a:pt x="89" y="78"/>
                      <a:pt x="87" y="74"/>
                      <a:pt x="87" y="73"/>
                    </a:cubicBezTo>
                    <a:cubicBezTo>
                      <a:pt x="87" y="73"/>
                      <a:pt x="87" y="73"/>
                      <a:pt x="86" y="73"/>
                    </a:cubicBezTo>
                    <a:cubicBezTo>
                      <a:pt x="86" y="74"/>
                      <a:pt x="82" y="75"/>
                      <a:pt x="82" y="75"/>
                    </a:cubicBezTo>
                    <a:cubicBezTo>
                      <a:pt x="81" y="75"/>
                      <a:pt x="80" y="75"/>
                      <a:pt x="79" y="76"/>
                    </a:cubicBezTo>
                    <a:cubicBezTo>
                      <a:pt x="79" y="76"/>
                      <a:pt x="78" y="77"/>
                      <a:pt x="79" y="78"/>
                    </a:cubicBezTo>
                    <a:cubicBezTo>
                      <a:pt x="79" y="78"/>
                      <a:pt x="79" y="79"/>
                      <a:pt x="77" y="79"/>
                    </a:cubicBezTo>
                    <a:cubicBezTo>
                      <a:pt x="75" y="80"/>
                      <a:pt x="73" y="78"/>
                      <a:pt x="73" y="78"/>
                    </a:cubicBezTo>
                    <a:cubicBezTo>
                      <a:pt x="72" y="78"/>
                      <a:pt x="72" y="77"/>
                      <a:pt x="73" y="77"/>
                    </a:cubicBezTo>
                    <a:cubicBezTo>
                      <a:pt x="73" y="77"/>
                      <a:pt x="73" y="77"/>
                      <a:pt x="73" y="76"/>
                    </a:cubicBezTo>
                    <a:cubicBezTo>
                      <a:pt x="72" y="75"/>
                      <a:pt x="65" y="73"/>
                      <a:pt x="64" y="73"/>
                    </a:cubicBezTo>
                    <a:cubicBezTo>
                      <a:pt x="63" y="73"/>
                      <a:pt x="64" y="74"/>
                      <a:pt x="64" y="74"/>
                    </a:cubicBezTo>
                    <a:cubicBezTo>
                      <a:pt x="64" y="74"/>
                      <a:pt x="64" y="74"/>
                      <a:pt x="64" y="75"/>
                    </a:cubicBezTo>
                    <a:cubicBezTo>
                      <a:pt x="64" y="77"/>
                      <a:pt x="61" y="77"/>
                      <a:pt x="61" y="77"/>
                    </a:cubicBezTo>
                    <a:cubicBezTo>
                      <a:pt x="60" y="77"/>
                      <a:pt x="60" y="77"/>
                      <a:pt x="60" y="77"/>
                    </a:cubicBezTo>
                    <a:cubicBezTo>
                      <a:pt x="60" y="78"/>
                      <a:pt x="58" y="81"/>
                      <a:pt x="57" y="82"/>
                    </a:cubicBezTo>
                    <a:cubicBezTo>
                      <a:pt x="56" y="83"/>
                      <a:pt x="44" y="88"/>
                      <a:pt x="43" y="88"/>
                    </a:cubicBezTo>
                    <a:cubicBezTo>
                      <a:pt x="43" y="88"/>
                      <a:pt x="43" y="89"/>
                      <a:pt x="44" y="90"/>
                    </a:cubicBezTo>
                    <a:cubicBezTo>
                      <a:pt x="44" y="91"/>
                      <a:pt x="41" y="92"/>
                      <a:pt x="40" y="92"/>
                    </a:cubicBezTo>
                    <a:cubicBezTo>
                      <a:pt x="40" y="92"/>
                      <a:pt x="35" y="95"/>
                      <a:pt x="35" y="95"/>
                    </a:cubicBezTo>
                    <a:cubicBezTo>
                      <a:pt x="34" y="96"/>
                      <a:pt x="33" y="96"/>
                      <a:pt x="32" y="95"/>
                    </a:cubicBezTo>
                    <a:cubicBezTo>
                      <a:pt x="32" y="95"/>
                      <a:pt x="32" y="95"/>
                      <a:pt x="31" y="95"/>
                    </a:cubicBezTo>
                    <a:cubicBezTo>
                      <a:pt x="31" y="96"/>
                      <a:pt x="32" y="97"/>
                      <a:pt x="32" y="98"/>
                    </a:cubicBezTo>
                    <a:cubicBezTo>
                      <a:pt x="33" y="98"/>
                      <a:pt x="34" y="102"/>
                      <a:pt x="34" y="103"/>
                    </a:cubicBezTo>
                    <a:cubicBezTo>
                      <a:pt x="34" y="103"/>
                      <a:pt x="34" y="104"/>
                      <a:pt x="34" y="105"/>
                    </a:cubicBezTo>
                    <a:cubicBezTo>
                      <a:pt x="34" y="105"/>
                      <a:pt x="34" y="105"/>
                      <a:pt x="35" y="106"/>
                    </a:cubicBezTo>
                    <a:cubicBezTo>
                      <a:pt x="36" y="106"/>
                      <a:pt x="36" y="107"/>
                      <a:pt x="36" y="107"/>
                    </a:cubicBezTo>
                    <a:cubicBezTo>
                      <a:pt x="36" y="108"/>
                      <a:pt x="34" y="109"/>
                      <a:pt x="33" y="109"/>
                    </a:cubicBezTo>
                    <a:cubicBezTo>
                      <a:pt x="31" y="110"/>
                      <a:pt x="30" y="111"/>
                      <a:pt x="29" y="111"/>
                    </a:cubicBezTo>
                    <a:cubicBezTo>
                      <a:pt x="29" y="111"/>
                      <a:pt x="27" y="110"/>
                      <a:pt x="26" y="109"/>
                    </a:cubicBezTo>
                    <a:cubicBezTo>
                      <a:pt x="25" y="108"/>
                      <a:pt x="19" y="101"/>
                      <a:pt x="19" y="101"/>
                    </a:cubicBezTo>
                    <a:cubicBezTo>
                      <a:pt x="18" y="100"/>
                      <a:pt x="18" y="100"/>
                      <a:pt x="18" y="100"/>
                    </a:cubicBezTo>
                    <a:cubicBezTo>
                      <a:pt x="18" y="100"/>
                      <a:pt x="15" y="100"/>
                      <a:pt x="15" y="100"/>
                    </a:cubicBezTo>
                    <a:cubicBezTo>
                      <a:pt x="14" y="100"/>
                      <a:pt x="14" y="100"/>
                      <a:pt x="14" y="101"/>
                    </a:cubicBezTo>
                    <a:cubicBezTo>
                      <a:pt x="14" y="102"/>
                      <a:pt x="13" y="105"/>
                      <a:pt x="12" y="107"/>
                    </a:cubicBezTo>
                    <a:cubicBezTo>
                      <a:pt x="11" y="109"/>
                      <a:pt x="9" y="109"/>
                      <a:pt x="8" y="110"/>
                    </a:cubicBezTo>
                    <a:cubicBezTo>
                      <a:pt x="7" y="110"/>
                      <a:pt x="6" y="110"/>
                      <a:pt x="6" y="111"/>
                    </a:cubicBezTo>
                    <a:cubicBezTo>
                      <a:pt x="5" y="113"/>
                      <a:pt x="5" y="119"/>
                      <a:pt x="5" y="120"/>
                    </a:cubicBezTo>
                    <a:cubicBezTo>
                      <a:pt x="5" y="120"/>
                      <a:pt x="6" y="121"/>
                      <a:pt x="6" y="121"/>
                    </a:cubicBezTo>
                    <a:cubicBezTo>
                      <a:pt x="7" y="121"/>
                      <a:pt x="10" y="123"/>
                      <a:pt x="7" y="127"/>
                    </a:cubicBezTo>
                    <a:cubicBezTo>
                      <a:pt x="3" y="130"/>
                      <a:pt x="1" y="136"/>
                      <a:pt x="0" y="137"/>
                    </a:cubicBezTo>
                    <a:cubicBezTo>
                      <a:pt x="0" y="138"/>
                      <a:pt x="1" y="138"/>
                      <a:pt x="1" y="138"/>
                    </a:cubicBezTo>
                    <a:cubicBezTo>
                      <a:pt x="1" y="138"/>
                      <a:pt x="8" y="141"/>
                      <a:pt x="9" y="141"/>
                    </a:cubicBezTo>
                    <a:cubicBezTo>
                      <a:pt x="10" y="141"/>
                      <a:pt x="10" y="142"/>
                      <a:pt x="10" y="142"/>
                    </a:cubicBezTo>
                    <a:cubicBezTo>
                      <a:pt x="10" y="142"/>
                      <a:pt x="10" y="149"/>
                      <a:pt x="10" y="149"/>
                    </a:cubicBezTo>
                    <a:cubicBezTo>
                      <a:pt x="10" y="149"/>
                      <a:pt x="10" y="150"/>
                      <a:pt x="10" y="150"/>
                    </a:cubicBezTo>
                    <a:cubicBezTo>
                      <a:pt x="10" y="150"/>
                      <a:pt x="9" y="150"/>
                      <a:pt x="12" y="151"/>
                    </a:cubicBezTo>
                    <a:cubicBezTo>
                      <a:pt x="15" y="152"/>
                      <a:pt x="18" y="151"/>
                      <a:pt x="21" y="150"/>
                    </a:cubicBezTo>
                    <a:cubicBezTo>
                      <a:pt x="24" y="149"/>
                      <a:pt x="26" y="152"/>
                      <a:pt x="27" y="154"/>
                    </a:cubicBezTo>
                    <a:cubicBezTo>
                      <a:pt x="28" y="156"/>
                      <a:pt x="35" y="166"/>
                      <a:pt x="36" y="167"/>
                    </a:cubicBezTo>
                    <a:cubicBezTo>
                      <a:pt x="38" y="169"/>
                      <a:pt x="37" y="170"/>
                      <a:pt x="36" y="170"/>
                    </a:cubicBezTo>
                    <a:cubicBezTo>
                      <a:pt x="35" y="171"/>
                      <a:pt x="33" y="170"/>
                      <a:pt x="32" y="169"/>
                    </a:cubicBezTo>
                    <a:cubicBezTo>
                      <a:pt x="31" y="169"/>
                      <a:pt x="30" y="170"/>
                      <a:pt x="30" y="171"/>
                    </a:cubicBezTo>
                    <a:cubicBezTo>
                      <a:pt x="29" y="171"/>
                      <a:pt x="30" y="171"/>
                      <a:pt x="30" y="172"/>
                    </a:cubicBezTo>
                    <a:cubicBezTo>
                      <a:pt x="31" y="173"/>
                      <a:pt x="32" y="173"/>
                      <a:pt x="33" y="174"/>
                    </a:cubicBezTo>
                    <a:cubicBezTo>
                      <a:pt x="33" y="174"/>
                      <a:pt x="35" y="175"/>
                      <a:pt x="35" y="175"/>
                    </a:cubicBezTo>
                    <a:cubicBezTo>
                      <a:pt x="41" y="178"/>
                      <a:pt x="41" y="178"/>
                      <a:pt x="41" y="178"/>
                    </a:cubicBezTo>
                    <a:cubicBezTo>
                      <a:pt x="41" y="177"/>
                      <a:pt x="41" y="177"/>
                      <a:pt x="41" y="177"/>
                    </a:cubicBezTo>
                    <a:cubicBezTo>
                      <a:pt x="41" y="176"/>
                      <a:pt x="41" y="175"/>
                      <a:pt x="41" y="175"/>
                    </a:cubicBezTo>
                    <a:cubicBezTo>
                      <a:pt x="42" y="174"/>
                      <a:pt x="43" y="172"/>
                      <a:pt x="44" y="172"/>
                    </a:cubicBezTo>
                    <a:cubicBezTo>
                      <a:pt x="46" y="173"/>
                      <a:pt x="51" y="173"/>
                      <a:pt x="53" y="171"/>
                    </a:cubicBezTo>
                    <a:cubicBezTo>
                      <a:pt x="54" y="170"/>
                      <a:pt x="56" y="169"/>
                      <a:pt x="58" y="168"/>
                    </a:cubicBezTo>
                    <a:cubicBezTo>
                      <a:pt x="59" y="167"/>
                      <a:pt x="61" y="167"/>
                      <a:pt x="63" y="166"/>
                    </a:cubicBezTo>
                    <a:cubicBezTo>
                      <a:pt x="64" y="165"/>
                      <a:pt x="65" y="164"/>
                      <a:pt x="66" y="163"/>
                    </a:cubicBezTo>
                    <a:cubicBezTo>
                      <a:pt x="67" y="163"/>
                      <a:pt x="70" y="162"/>
                      <a:pt x="72" y="163"/>
                    </a:cubicBezTo>
                    <a:cubicBezTo>
                      <a:pt x="74" y="163"/>
                      <a:pt x="85" y="168"/>
                      <a:pt x="86" y="167"/>
                    </a:cubicBezTo>
                    <a:cubicBezTo>
                      <a:pt x="88" y="166"/>
                      <a:pt x="89" y="164"/>
                      <a:pt x="90" y="165"/>
                    </a:cubicBezTo>
                    <a:cubicBezTo>
                      <a:pt x="92" y="165"/>
                      <a:pt x="94" y="166"/>
                      <a:pt x="95" y="166"/>
                    </a:cubicBezTo>
                    <a:cubicBezTo>
                      <a:pt x="96" y="167"/>
                      <a:pt x="101" y="176"/>
                      <a:pt x="101" y="179"/>
                    </a:cubicBezTo>
                    <a:cubicBezTo>
                      <a:pt x="100" y="183"/>
                      <a:pt x="98" y="187"/>
                      <a:pt x="98" y="188"/>
                    </a:cubicBezTo>
                    <a:cubicBezTo>
                      <a:pt x="97" y="189"/>
                      <a:pt x="98" y="192"/>
                      <a:pt x="99" y="193"/>
                    </a:cubicBezTo>
                    <a:cubicBezTo>
                      <a:pt x="99" y="194"/>
                      <a:pt x="101" y="195"/>
                      <a:pt x="103" y="195"/>
                    </a:cubicBezTo>
                    <a:cubicBezTo>
                      <a:pt x="105" y="196"/>
                      <a:pt x="110" y="196"/>
                      <a:pt x="111" y="195"/>
                    </a:cubicBezTo>
                    <a:cubicBezTo>
                      <a:pt x="112" y="193"/>
                      <a:pt x="112" y="192"/>
                      <a:pt x="113" y="192"/>
                    </a:cubicBezTo>
                    <a:cubicBezTo>
                      <a:pt x="114" y="192"/>
                      <a:pt x="115" y="194"/>
                      <a:pt x="115" y="196"/>
                    </a:cubicBezTo>
                    <a:cubicBezTo>
                      <a:pt x="115" y="198"/>
                      <a:pt x="115" y="198"/>
                      <a:pt x="116" y="199"/>
                    </a:cubicBezTo>
                    <a:cubicBezTo>
                      <a:pt x="117" y="200"/>
                      <a:pt x="117" y="202"/>
                      <a:pt x="115" y="202"/>
                    </a:cubicBezTo>
                    <a:cubicBezTo>
                      <a:pt x="113" y="202"/>
                      <a:pt x="112" y="201"/>
                      <a:pt x="111" y="202"/>
                    </a:cubicBezTo>
                    <a:cubicBezTo>
                      <a:pt x="110" y="203"/>
                      <a:pt x="107" y="203"/>
                      <a:pt x="106" y="204"/>
                    </a:cubicBezTo>
                    <a:cubicBezTo>
                      <a:pt x="105" y="205"/>
                      <a:pt x="102" y="212"/>
                      <a:pt x="100" y="212"/>
                    </a:cubicBezTo>
                    <a:cubicBezTo>
                      <a:pt x="98" y="212"/>
                      <a:pt x="99" y="212"/>
                      <a:pt x="100" y="209"/>
                    </a:cubicBezTo>
                    <a:cubicBezTo>
                      <a:pt x="102" y="207"/>
                      <a:pt x="104" y="203"/>
                      <a:pt x="107" y="202"/>
                    </a:cubicBezTo>
                    <a:cubicBezTo>
                      <a:pt x="110" y="200"/>
                      <a:pt x="111" y="202"/>
                      <a:pt x="112" y="199"/>
                    </a:cubicBezTo>
                    <a:cubicBezTo>
                      <a:pt x="112" y="197"/>
                      <a:pt x="111" y="197"/>
                      <a:pt x="110" y="198"/>
                    </a:cubicBezTo>
                    <a:cubicBezTo>
                      <a:pt x="108" y="198"/>
                      <a:pt x="107" y="199"/>
                      <a:pt x="105" y="198"/>
                    </a:cubicBezTo>
                    <a:cubicBezTo>
                      <a:pt x="103" y="197"/>
                      <a:pt x="101" y="197"/>
                      <a:pt x="99" y="197"/>
                    </a:cubicBezTo>
                    <a:cubicBezTo>
                      <a:pt x="96" y="197"/>
                      <a:pt x="86" y="195"/>
                      <a:pt x="84" y="195"/>
                    </a:cubicBezTo>
                    <a:cubicBezTo>
                      <a:pt x="82" y="195"/>
                      <a:pt x="79" y="195"/>
                      <a:pt x="79" y="194"/>
                    </a:cubicBezTo>
                    <a:cubicBezTo>
                      <a:pt x="79" y="194"/>
                      <a:pt x="78" y="193"/>
                      <a:pt x="77" y="194"/>
                    </a:cubicBezTo>
                    <a:cubicBezTo>
                      <a:pt x="76" y="195"/>
                      <a:pt x="76" y="196"/>
                      <a:pt x="75" y="196"/>
                    </a:cubicBezTo>
                    <a:cubicBezTo>
                      <a:pt x="74" y="195"/>
                      <a:pt x="73" y="195"/>
                      <a:pt x="72" y="197"/>
                    </a:cubicBezTo>
                    <a:cubicBezTo>
                      <a:pt x="71" y="200"/>
                      <a:pt x="71" y="200"/>
                      <a:pt x="70" y="201"/>
                    </a:cubicBezTo>
                    <a:cubicBezTo>
                      <a:pt x="69" y="202"/>
                      <a:pt x="66" y="202"/>
                      <a:pt x="68" y="203"/>
                    </a:cubicBezTo>
                    <a:cubicBezTo>
                      <a:pt x="69" y="205"/>
                      <a:pt x="71" y="207"/>
                      <a:pt x="71" y="208"/>
                    </a:cubicBezTo>
                    <a:cubicBezTo>
                      <a:pt x="71" y="209"/>
                      <a:pt x="72" y="209"/>
                      <a:pt x="73" y="209"/>
                    </a:cubicBezTo>
                    <a:cubicBezTo>
                      <a:pt x="73" y="209"/>
                      <a:pt x="77" y="210"/>
                      <a:pt x="75" y="210"/>
                    </a:cubicBezTo>
                    <a:cubicBezTo>
                      <a:pt x="72" y="210"/>
                      <a:pt x="72" y="210"/>
                      <a:pt x="70" y="211"/>
                    </a:cubicBezTo>
                    <a:cubicBezTo>
                      <a:pt x="69" y="211"/>
                      <a:pt x="68" y="212"/>
                      <a:pt x="67" y="210"/>
                    </a:cubicBezTo>
                    <a:cubicBezTo>
                      <a:pt x="66" y="209"/>
                      <a:pt x="64" y="208"/>
                      <a:pt x="63" y="209"/>
                    </a:cubicBezTo>
                    <a:cubicBezTo>
                      <a:pt x="62" y="209"/>
                      <a:pt x="58" y="208"/>
                      <a:pt x="58" y="208"/>
                    </a:cubicBezTo>
                    <a:cubicBezTo>
                      <a:pt x="58" y="208"/>
                      <a:pt x="56" y="208"/>
                      <a:pt x="56" y="210"/>
                    </a:cubicBezTo>
                    <a:cubicBezTo>
                      <a:pt x="55" y="212"/>
                      <a:pt x="56" y="214"/>
                      <a:pt x="58" y="215"/>
                    </a:cubicBezTo>
                    <a:cubicBezTo>
                      <a:pt x="61" y="215"/>
                      <a:pt x="64" y="215"/>
                      <a:pt x="65" y="218"/>
                    </a:cubicBezTo>
                    <a:cubicBezTo>
                      <a:pt x="67" y="221"/>
                      <a:pt x="72" y="232"/>
                      <a:pt x="72" y="233"/>
                    </a:cubicBezTo>
                    <a:cubicBezTo>
                      <a:pt x="71" y="235"/>
                      <a:pt x="71" y="236"/>
                      <a:pt x="72" y="236"/>
                    </a:cubicBezTo>
                    <a:cubicBezTo>
                      <a:pt x="74" y="235"/>
                      <a:pt x="77" y="234"/>
                      <a:pt x="79" y="238"/>
                    </a:cubicBezTo>
                    <a:cubicBezTo>
                      <a:pt x="81" y="242"/>
                      <a:pt x="82" y="241"/>
                      <a:pt x="83" y="241"/>
                    </a:cubicBezTo>
                    <a:cubicBezTo>
                      <a:pt x="83" y="240"/>
                      <a:pt x="86" y="240"/>
                      <a:pt x="86" y="241"/>
                    </a:cubicBezTo>
                    <a:cubicBezTo>
                      <a:pt x="87" y="242"/>
                      <a:pt x="89" y="241"/>
                      <a:pt x="90" y="242"/>
                    </a:cubicBezTo>
                    <a:cubicBezTo>
                      <a:pt x="91" y="242"/>
                      <a:pt x="93" y="243"/>
                      <a:pt x="92" y="244"/>
                    </a:cubicBezTo>
                    <a:cubicBezTo>
                      <a:pt x="91" y="244"/>
                      <a:pt x="92" y="245"/>
                      <a:pt x="92" y="246"/>
                    </a:cubicBezTo>
                    <a:cubicBezTo>
                      <a:pt x="91" y="247"/>
                      <a:pt x="91" y="250"/>
                      <a:pt x="90" y="251"/>
                    </a:cubicBezTo>
                    <a:cubicBezTo>
                      <a:pt x="89" y="252"/>
                      <a:pt x="88" y="258"/>
                      <a:pt x="89" y="261"/>
                    </a:cubicBezTo>
                    <a:cubicBezTo>
                      <a:pt x="90" y="259"/>
                      <a:pt x="93" y="257"/>
                      <a:pt x="93" y="256"/>
                    </a:cubicBezTo>
                    <a:cubicBezTo>
                      <a:pt x="94" y="256"/>
                      <a:pt x="98" y="253"/>
                      <a:pt x="100" y="253"/>
                    </a:cubicBezTo>
                    <a:cubicBezTo>
                      <a:pt x="102" y="252"/>
                      <a:pt x="107" y="251"/>
                      <a:pt x="108" y="251"/>
                    </a:cubicBezTo>
                    <a:cubicBezTo>
                      <a:pt x="109" y="250"/>
                      <a:pt x="112" y="249"/>
                      <a:pt x="113" y="250"/>
                    </a:cubicBezTo>
                    <a:cubicBezTo>
                      <a:pt x="114" y="250"/>
                      <a:pt x="115" y="251"/>
                      <a:pt x="115" y="251"/>
                    </a:cubicBezTo>
                    <a:cubicBezTo>
                      <a:pt x="116" y="252"/>
                      <a:pt x="123" y="257"/>
                      <a:pt x="124" y="257"/>
                    </a:cubicBezTo>
                    <a:cubicBezTo>
                      <a:pt x="124" y="258"/>
                      <a:pt x="128" y="262"/>
                      <a:pt x="129" y="264"/>
                    </a:cubicBezTo>
                    <a:cubicBezTo>
                      <a:pt x="130" y="265"/>
                      <a:pt x="132" y="268"/>
                      <a:pt x="133" y="268"/>
                    </a:cubicBezTo>
                    <a:cubicBezTo>
                      <a:pt x="134" y="269"/>
                      <a:pt x="136" y="269"/>
                      <a:pt x="138" y="269"/>
                    </a:cubicBezTo>
                    <a:cubicBezTo>
                      <a:pt x="139" y="268"/>
                      <a:pt x="140" y="268"/>
                      <a:pt x="141" y="268"/>
                    </a:cubicBezTo>
                    <a:cubicBezTo>
                      <a:pt x="141" y="204"/>
                      <a:pt x="141" y="204"/>
                      <a:pt x="141" y="204"/>
                    </a:cubicBezTo>
                    <a:cubicBezTo>
                      <a:pt x="141" y="204"/>
                      <a:pt x="141" y="202"/>
                      <a:pt x="142" y="202"/>
                    </a:cubicBezTo>
                    <a:cubicBezTo>
                      <a:pt x="144" y="201"/>
                      <a:pt x="145" y="201"/>
                      <a:pt x="146" y="200"/>
                    </a:cubicBezTo>
                    <a:cubicBezTo>
                      <a:pt x="147" y="200"/>
                      <a:pt x="178" y="192"/>
                      <a:pt x="178" y="192"/>
                    </a:cubicBezTo>
                    <a:cubicBezTo>
                      <a:pt x="178" y="192"/>
                      <a:pt x="179" y="192"/>
                      <a:pt x="179" y="192"/>
                    </a:cubicBezTo>
                    <a:cubicBezTo>
                      <a:pt x="179" y="192"/>
                      <a:pt x="180" y="192"/>
                      <a:pt x="180" y="192"/>
                    </a:cubicBezTo>
                    <a:cubicBezTo>
                      <a:pt x="180" y="190"/>
                      <a:pt x="181" y="189"/>
                      <a:pt x="181" y="188"/>
                    </a:cubicBezTo>
                    <a:cubicBezTo>
                      <a:pt x="182" y="187"/>
                      <a:pt x="184" y="186"/>
                      <a:pt x="185" y="186"/>
                    </a:cubicBezTo>
                    <a:cubicBezTo>
                      <a:pt x="186" y="185"/>
                      <a:pt x="186" y="185"/>
                      <a:pt x="187" y="185"/>
                    </a:cubicBezTo>
                    <a:cubicBezTo>
                      <a:pt x="188" y="185"/>
                      <a:pt x="191" y="183"/>
                      <a:pt x="190" y="185"/>
                    </a:cubicBezTo>
                    <a:cubicBezTo>
                      <a:pt x="189" y="187"/>
                      <a:pt x="189" y="188"/>
                      <a:pt x="190" y="189"/>
                    </a:cubicBezTo>
                    <a:cubicBezTo>
                      <a:pt x="190" y="190"/>
                      <a:pt x="192" y="189"/>
                      <a:pt x="192" y="190"/>
                    </a:cubicBezTo>
                    <a:cubicBezTo>
                      <a:pt x="192" y="191"/>
                      <a:pt x="192" y="190"/>
                      <a:pt x="193" y="189"/>
                    </a:cubicBezTo>
                    <a:cubicBezTo>
                      <a:pt x="194" y="189"/>
                      <a:pt x="194" y="188"/>
                      <a:pt x="195" y="189"/>
                    </a:cubicBezTo>
                    <a:cubicBezTo>
                      <a:pt x="195" y="189"/>
                      <a:pt x="195" y="188"/>
                      <a:pt x="195" y="187"/>
                    </a:cubicBezTo>
                    <a:cubicBezTo>
                      <a:pt x="195" y="186"/>
                      <a:pt x="197" y="185"/>
                      <a:pt x="197" y="184"/>
                    </a:cubicBezTo>
                    <a:cubicBezTo>
                      <a:pt x="197" y="183"/>
                      <a:pt x="195" y="181"/>
                      <a:pt x="195" y="180"/>
                    </a:cubicBezTo>
                    <a:cubicBezTo>
                      <a:pt x="194" y="179"/>
                      <a:pt x="194" y="178"/>
                      <a:pt x="195" y="178"/>
                    </a:cubicBezTo>
                    <a:cubicBezTo>
                      <a:pt x="197" y="179"/>
                      <a:pt x="197" y="178"/>
                      <a:pt x="198" y="180"/>
                    </a:cubicBezTo>
                    <a:cubicBezTo>
                      <a:pt x="198" y="181"/>
                      <a:pt x="199" y="180"/>
                      <a:pt x="198" y="181"/>
                    </a:cubicBezTo>
                    <a:cubicBezTo>
                      <a:pt x="197" y="183"/>
                      <a:pt x="197" y="184"/>
                      <a:pt x="198" y="184"/>
                    </a:cubicBezTo>
                    <a:cubicBezTo>
                      <a:pt x="199" y="184"/>
                      <a:pt x="199" y="182"/>
                      <a:pt x="201" y="183"/>
                    </a:cubicBezTo>
                    <a:cubicBezTo>
                      <a:pt x="202" y="183"/>
                      <a:pt x="204" y="183"/>
                      <a:pt x="205" y="182"/>
                    </a:cubicBezTo>
                    <a:cubicBezTo>
                      <a:pt x="205" y="182"/>
                      <a:pt x="208" y="183"/>
                      <a:pt x="209" y="183"/>
                    </a:cubicBezTo>
                    <a:cubicBezTo>
                      <a:pt x="210" y="183"/>
                      <a:pt x="212" y="183"/>
                      <a:pt x="211" y="184"/>
                    </a:cubicBezTo>
                    <a:cubicBezTo>
                      <a:pt x="209" y="185"/>
                      <a:pt x="209" y="185"/>
                      <a:pt x="208" y="186"/>
                    </a:cubicBezTo>
                    <a:cubicBezTo>
                      <a:pt x="208" y="187"/>
                      <a:pt x="206" y="187"/>
                      <a:pt x="205" y="187"/>
                    </a:cubicBezTo>
                    <a:cubicBezTo>
                      <a:pt x="205" y="187"/>
                      <a:pt x="200" y="186"/>
                      <a:pt x="200" y="186"/>
                    </a:cubicBezTo>
                    <a:cubicBezTo>
                      <a:pt x="200" y="186"/>
                      <a:pt x="198" y="184"/>
                      <a:pt x="198" y="185"/>
                    </a:cubicBezTo>
                    <a:cubicBezTo>
                      <a:pt x="198" y="186"/>
                      <a:pt x="198" y="187"/>
                      <a:pt x="198" y="187"/>
                    </a:cubicBezTo>
                    <a:cubicBezTo>
                      <a:pt x="197" y="187"/>
                      <a:pt x="198" y="188"/>
                      <a:pt x="198" y="189"/>
                    </a:cubicBezTo>
                    <a:cubicBezTo>
                      <a:pt x="197" y="189"/>
                      <a:pt x="196" y="190"/>
                      <a:pt x="197" y="191"/>
                    </a:cubicBezTo>
                    <a:cubicBezTo>
                      <a:pt x="197" y="192"/>
                      <a:pt x="198" y="193"/>
                      <a:pt x="199" y="192"/>
                    </a:cubicBezTo>
                    <a:cubicBezTo>
                      <a:pt x="200" y="191"/>
                      <a:pt x="202" y="192"/>
                      <a:pt x="202" y="193"/>
                    </a:cubicBezTo>
                    <a:cubicBezTo>
                      <a:pt x="203" y="195"/>
                      <a:pt x="203" y="201"/>
                      <a:pt x="203" y="203"/>
                    </a:cubicBezTo>
                    <a:cubicBezTo>
                      <a:pt x="202" y="203"/>
                      <a:pt x="202" y="204"/>
                      <a:pt x="203" y="205"/>
                    </a:cubicBezTo>
                    <a:cubicBezTo>
                      <a:pt x="215" y="212"/>
                      <a:pt x="215" y="212"/>
                      <a:pt x="215" y="212"/>
                    </a:cubicBezTo>
                    <a:cubicBezTo>
                      <a:pt x="215" y="212"/>
                      <a:pt x="218" y="214"/>
                      <a:pt x="218" y="216"/>
                    </a:cubicBezTo>
                    <a:cubicBezTo>
                      <a:pt x="218" y="216"/>
                      <a:pt x="219" y="218"/>
                      <a:pt x="219" y="218"/>
                    </a:cubicBezTo>
                    <a:cubicBezTo>
                      <a:pt x="220" y="219"/>
                      <a:pt x="230" y="229"/>
                      <a:pt x="230" y="229"/>
                    </a:cubicBezTo>
                    <a:cubicBezTo>
                      <a:pt x="230" y="229"/>
                      <a:pt x="230" y="230"/>
                      <a:pt x="231" y="229"/>
                    </a:cubicBezTo>
                    <a:cubicBezTo>
                      <a:pt x="232" y="229"/>
                      <a:pt x="245" y="227"/>
                      <a:pt x="245" y="227"/>
                    </a:cubicBezTo>
                    <a:cubicBezTo>
                      <a:pt x="245" y="227"/>
                      <a:pt x="248" y="227"/>
                      <a:pt x="250" y="227"/>
                    </a:cubicBezTo>
                    <a:cubicBezTo>
                      <a:pt x="253" y="227"/>
                      <a:pt x="268" y="228"/>
                      <a:pt x="268" y="228"/>
                    </a:cubicBezTo>
                    <a:cubicBezTo>
                      <a:pt x="268" y="228"/>
                      <a:pt x="268" y="228"/>
                      <a:pt x="269" y="227"/>
                    </a:cubicBezTo>
                    <a:cubicBezTo>
                      <a:pt x="269" y="227"/>
                      <a:pt x="273" y="225"/>
                      <a:pt x="273" y="225"/>
                    </a:cubicBezTo>
                    <a:cubicBezTo>
                      <a:pt x="273" y="225"/>
                      <a:pt x="274" y="225"/>
                      <a:pt x="275" y="226"/>
                    </a:cubicBezTo>
                    <a:cubicBezTo>
                      <a:pt x="276" y="227"/>
                      <a:pt x="279" y="229"/>
                      <a:pt x="279" y="230"/>
                    </a:cubicBezTo>
                    <a:cubicBezTo>
                      <a:pt x="280" y="231"/>
                      <a:pt x="281" y="232"/>
                      <a:pt x="282" y="232"/>
                    </a:cubicBezTo>
                    <a:cubicBezTo>
                      <a:pt x="282" y="233"/>
                      <a:pt x="285" y="235"/>
                      <a:pt x="285" y="235"/>
                    </a:cubicBezTo>
                    <a:cubicBezTo>
                      <a:pt x="285" y="236"/>
                      <a:pt x="288" y="239"/>
                      <a:pt x="288" y="239"/>
                    </a:cubicBezTo>
                    <a:cubicBezTo>
                      <a:pt x="289" y="239"/>
                      <a:pt x="290" y="239"/>
                      <a:pt x="291" y="239"/>
                    </a:cubicBezTo>
                    <a:cubicBezTo>
                      <a:pt x="291" y="238"/>
                      <a:pt x="291" y="239"/>
                      <a:pt x="291" y="239"/>
                    </a:cubicBezTo>
                    <a:cubicBezTo>
                      <a:pt x="291" y="240"/>
                      <a:pt x="292" y="244"/>
                      <a:pt x="291" y="246"/>
                    </a:cubicBezTo>
                    <a:cubicBezTo>
                      <a:pt x="290" y="249"/>
                      <a:pt x="290" y="253"/>
                      <a:pt x="290" y="254"/>
                    </a:cubicBezTo>
                    <a:cubicBezTo>
                      <a:pt x="290" y="255"/>
                      <a:pt x="290" y="257"/>
                      <a:pt x="293" y="256"/>
                    </a:cubicBezTo>
                    <a:cubicBezTo>
                      <a:pt x="296" y="256"/>
                      <a:pt x="297" y="255"/>
                      <a:pt x="297" y="257"/>
                    </a:cubicBezTo>
                    <a:cubicBezTo>
                      <a:pt x="298" y="259"/>
                      <a:pt x="298" y="262"/>
                      <a:pt x="299" y="264"/>
                    </a:cubicBezTo>
                    <a:cubicBezTo>
                      <a:pt x="299" y="266"/>
                      <a:pt x="301" y="270"/>
                      <a:pt x="301" y="270"/>
                    </a:cubicBezTo>
                    <a:cubicBezTo>
                      <a:pt x="301" y="270"/>
                      <a:pt x="301" y="271"/>
                      <a:pt x="301" y="271"/>
                    </a:cubicBezTo>
                    <a:cubicBezTo>
                      <a:pt x="302" y="271"/>
                      <a:pt x="310" y="271"/>
                      <a:pt x="312" y="271"/>
                    </a:cubicBezTo>
                    <a:cubicBezTo>
                      <a:pt x="314" y="270"/>
                      <a:pt x="318" y="270"/>
                      <a:pt x="319" y="271"/>
                    </a:cubicBezTo>
                    <a:cubicBezTo>
                      <a:pt x="319" y="272"/>
                      <a:pt x="320" y="272"/>
                      <a:pt x="320" y="273"/>
                    </a:cubicBezTo>
                    <a:cubicBezTo>
                      <a:pt x="321" y="273"/>
                      <a:pt x="322" y="273"/>
                      <a:pt x="321" y="273"/>
                    </a:cubicBezTo>
                    <a:cubicBezTo>
                      <a:pt x="321" y="274"/>
                      <a:pt x="321" y="274"/>
                      <a:pt x="321" y="274"/>
                    </a:cubicBezTo>
                    <a:cubicBezTo>
                      <a:pt x="321" y="275"/>
                      <a:pt x="321" y="276"/>
                      <a:pt x="321" y="276"/>
                    </a:cubicBezTo>
                    <a:cubicBezTo>
                      <a:pt x="320" y="277"/>
                      <a:pt x="320" y="277"/>
                      <a:pt x="320" y="277"/>
                    </a:cubicBezTo>
                    <a:cubicBezTo>
                      <a:pt x="320" y="277"/>
                      <a:pt x="319" y="277"/>
                      <a:pt x="320" y="277"/>
                    </a:cubicBezTo>
                    <a:cubicBezTo>
                      <a:pt x="320" y="278"/>
                      <a:pt x="323" y="279"/>
                      <a:pt x="323" y="279"/>
                    </a:cubicBezTo>
                    <a:cubicBezTo>
                      <a:pt x="323" y="279"/>
                      <a:pt x="324" y="280"/>
                      <a:pt x="324" y="280"/>
                    </a:cubicBezTo>
                    <a:cubicBezTo>
                      <a:pt x="325" y="280"/>
                      <a:pt x="327" y="281"/>
                      <a:pt x="327" y="281"/>
                    </a:cubicBezTo>
                    <a:cubicBezTo>
                      <a:pt x="327" y="281"/>
                      <a:pt x="327" y="281"/>
                      <a:pt x="328" y="281"/>
                    </a:cubicBezTo>
                    <a:cubicBezTo>
                      <a:pt x="328" y="281"/>
                      <a:pt x="329" y="281"/>
                      <a:pt x="329" y="281"/>
                    </a:cubicBezTo>
                    <a:cubicBezTo>
                      <a:pt x="329" y="281"/>
                      <a:pt x="329" y="281"/>
                      <a:pt x="329" y="280"/>
                    </a:cubicBezTo>
                    <a:cubicBezTo>
                      <a:pt x="329" y="279"/>
                      <a:pt x="329" y="275"/>
                      <a:pt x="329" y="275"/>
                    </a:cubicBezTo>
                    <a:cubicBezTo>
                      <a:pt x="329" y="275"/>
                      <a:pt x="329" y="275"/>
                      <a:pt x="329" y="274"/>
                    </a:cubicBezTo>
                    <a:cubicBezTo>
                      <a:pt x="330" y="274"/>
                      <a:pt x="332" y="272"/>
                      <a:pt x="333" y="271"/>
                    </a:cubicBezTo>
                    <a:cubicBezTo>
                      <a:pt x="334" y="271"/>
                      <a:pt x="335" y="271"/>
                      <a:pt x="335" y="271"/>
                    </a:cubicBezTo>
                    <a:cubicBezTo>
                      <a:pt x="335" y="271"/>
                      <a:pt x="335" y="270"/>
                      <a:pt x="335" y="270"/>
                    </a:cubicBezTo>
                    <a:cubicBezTo>
                      <a:pt x="335" y="270"/>
                      <a:pt x="335" y="269"/>
                      <a:pt x="335" y="269"/>
                    </a:cubicBezTo>
                    <a:cubicBezTo>
                      <a:pt x="335" y="269"/>
                      <a:pt x="335" y="269"/>
                      <a:pt x="336" y="268"/>
                    </a:cubicBezTo>
                    <a:cubicBezTo>
                      <a:pt x="336" y="268"/>
                      <a:pt x="338" y="267"/>
                      <a:pt x="339" y="266"/>
                    </a:cubicBezTo>
                    <a:cubicBezTo>
                      <a:pt x="340" y="266"/>
                      <a:pt x="344" y="263"/>
                      <a:pt x="344" y="262"/>
                    </a:cubicBezTo>
                    <a:cubicBezTo>
                      <a:pt x="345" y="262"/>
                      <a:pt x="356" y="256"/>
                      <a:pt x="358" y="255"/>
                    </a:cubicBezTo>
                    <a:cubicBezTo>
                      <a:pt x="358" y="254"/>
                      <a:pt x="362" y="252"/>
                      <a:pt x="363" y="251"/>
                    </a:cubicBezTo>
                    <a:cubicBezTo>
                      <a:pt x="363" y="251"/>
                      <a:pt x="363" y="251"/>
                      <a:pt x="363" y="251"/>
                    </a:cubicBezTo>
                    <a:cubicBezTo>
                      <a:pt x="362" y="251"/>
                      <a:pt x="362" y="251"/>
                      <a:pt x="362" y="250"/>
                    </a:cubicBezTo>
                    <a:cubicBezTo>
                      <a:pt x="363" y="250"/>
                      <a:pt x="369" y="243"/>
                      <a:pt x="369" y="243"/>
                    </a:cubicBezTo>
                    <a:cubicBezTo>
                      <a:pt x="369" y="243"/>
                      <a:pt x="369" y="243"/>
                      <a:pt x="369" y="243"/>
                    </a:cubicBezTo>
                    <a:cubicBezTo>
                      <a:pt x="370" y="243"/>
                      <a:pt x="380" y="243"/>
                      <a:pt x="380" y="243"/>
                    </a:cubicBezTo>
                    <a:cubicBezTo>
                      <a:pt x="380" y="243"/>
                      <a:pt x="381" y="243"/>
                      <a:pt x="382" y="243"/>
                    </a:cubicBezTo>
                    <a:cubicBezTo>
                      <a:pt x="382" y="243"/>
                      <a:pt x="401" y="249"/>
                      <a:pt x="401" y="249"/>
                    </a:cubicBezTo>
                    <a:cubicBezTo>
                      <a:pt x="401" y="249"/>
                      <a:pt x="402" y="249"/>
                      <a:pt x="401" y="248"/>
                    </a:cubicBezTo>
                    <a:cubicBezTo>
                      <a:pt x="400" y="247"/>
                      <a:pt x="399" y="242"/>
                      <a:pt x="404" y="237"/>
                    </a:cubicBezTo>
                    <a:cubicBezTo>
                      <a:pt x="404" y="237"/>
                      <a:pt x="405" y="236"/>
                      <a:pt x="406" y="236"/>
                    </a:cubicBezTo>
                    <a:cubicBezTo>
                      <a:pt x="407" y="236"/>
                      <a:pt x="409" y="235"/>
                      <a:pt x="410" y="235"/>
                    </a:cubicBezTo>
                    <a:cubicBezTo>
                      <a:pt x="410" y="235"/>
                      <a:pt x="411" y="235"/>
                      <a:pt x="411" y="235"/>
                    </a:cubicBezTo>
                    <a:cubicBezTo>
                      <a:pt x="412" y="235"/>
                      <a:pt x="415" y="235"/>
                      <a:pt x="415" y="235"/>
                    </a:cubicBezTo>
                    <a:cubicBezTo>
                      <a:pt x="415" y="235"/>
                      <a:pt x="415" y="236"/>
                      <a:pt x="416" y="236"/>
                    </a:cubicBezTo>
                    <a:cubicBezTo>
                      <a:pt x="416" y="236"/>
                      <a:pt x="419" y="238"/>
                      <a:pt x="420" y="238"/>
                    </a:cubicBezTo>
                    <a:cubicBezTo>
                      <a:pt x="420" y="239"/>
                      <a:pt x="426" y="240"/>
                      <a:pt x="426" y="240"/>
                    </a:cubicBezTo>
                    <a:cubicBezTo>
                      <a:pt x="427" y="241"/>
                      <a:pt x="429" y="241"/>
                      <a:pt x="430" y="241"/>
                    </a:cubicBezTo>
                    <a:cubicBezTo>
                      <a:pt x="431" y="241"/>
                      <a:pt x="435" y="239"/>
                      <a:pt x="435" y="239"/>
                    </a:cubicBezTo>
                    <a:cubicBezTo>
                      <a:pt x="435" y="239"/>
                      <a:pt x="436" y="239"/>
                      <a:pt x="436" y="239"/>
                    </a:cubicBezTo>
                    <a:cubicBezTo>
                      <a:pt x="436" y="239"/>
                      <a:pt x="457" y="240"/>
                      <a:pt x="459" y="240"/>
                    </a:cubicBezTo>
                    <a:cubicBezTo>
                      <a:pt x="462" y="240"/>
                      <a:pt x="469" y="240"/>
                      <a:pt x="470" y="240"/>
                    </a:cubicBezTo>
                    <a:cubicBezTo>
                      <a:pt x="471" y="240"/>
                      <a:pt x="476" y="240"/>
                      <a:pt x="477" y="241"/>
                    </a:cubicBezTo>
                    <a:cubicBezTo>
                      <a:pt x="478" y="241"/>
                      <a:pt x="481" y="242"/>
                      <a:pt x="483" y="242"/>
                    </a:cubicBezTo>
                    <a:cubicBezTo>
                      <a:pt x="485" y="242"/>
                      <a:pt x="486" y="243"/>
                      <a:pt x="487" y="244"/>
                    </a:cubicBezTo>
                    <a:cubicBezTo>
                      <a:pt x="487" y="245"/>
                      <a:pt x="489" y="247"/>
                      <a:pt x="489" y="247"/>
                    </a:cubicBezTo>
                    <a:cubicBezTo>
                      <a:pt x="489" y="247"/>
                      <a:pt x="489" y="247"/>
                      <a:pt x="490" y="247"/>
                    </a:cubicBezTo>
                    <a:cubicBezTo>
                      <a:pt x="490" y="247"/>
                      <a:pt x="497" y="248"/>
                      <a:pt x="498" y="249"/>
                    </a:cubicBezTo>
                    <a:cubicBezTo>
                      <a:pt x="498" y="250"/>
                      <a:pt x="500" y="251"/>
                      <a:pt x="501" y="252"/>
                    </a:cubicBezTo>
                    <a:close/>
                    <a:moveTo>
                      <a:pt x="401" y="186"/>
                    </a:moveTo>
                    <a:cubicBezTo>
                      <a:pt x="403" y="186"/>
                      <a:pt x="405" y="184"/>
                      <a:pt x="404" y="183"/>
                    </a:cubicBezTo>
                    <a:cubicBezTo>
                      <a:pt x="404" y="182"/>
                      <a:pt x="403" y="181"/>
                      <a:pt x="404" y="180"/>
                    </a:cubicBezTo>
                    <a:cubicBezTo>
                      <a:pt x="405" y="180"/>
                      <a:pt x="406" y="180"/>
                      <a:pt x="407" y="180"/>
                    </a:cubicBezTo>
                    <a:cubicBezTo>
                      <a:pt x="408" y="180"/>
                      <a:pt x="409" y="180"/>
                      <a:pt x="408" y="179"/>
                    </a:cubicBezTo>
                    <a:cubicBezTo>
                      <a:pt x="408" y="178"/>
                      <a:pt x="410" y="175"/>
                      <a:pt x="411" y="174"/>
                    </a:cubicBezTo>
                    <a:cubicBezTo>
                      <a:pt x="412" y="173"/>
                      <a:pt x="418" y="169"/>
                      <a:pt x="422" y="169"/>
                    </a:cubicBezTo>
                    <a:cubicBezTo>
                      <a:pt x="426" y="169"/>
                      <a:pt x="430" y="168"/>
                      <a:pt x="431" y="168"/>
                    </a:cubicBezTo>
                    <a:cubicBezTo>
                      <a:pt x="432" y="168"/>
                      <a:pt x="437" y="168"/>
                      <a:pt x="440" y="169"/>
                    </a:cubicBezTo>
                    <a:cubicBezTo>
                      <a:pt x="443" y="170"/>
                      <a:pt x="444" y="171"/>
                      <a:pt x="448" y="171"/>
                    </a:cubicBezTo>
                    <a:cubicBezTo>
                      <a:pt x="453" y="171"/>
                      <a:pt x="468" y="172"/>
                      <a:pt x="470" y="172"/>
                    </a:cubicBezTo>
                    <a:cubicBezTo>
                      <a:pt x="472" y="173"/>
                      <a:pt x="471" y="173"/>
                      <a:pt x="471" y="174"/>
                    </a:cubicBezTo>
                    <a:cubicBezTo>
                      <a:pt x="472" y="174"/>
                      <a:pt x="472" y="175"/>
                      <a:pt x="473" y="174"/>
                    </a:cubicBezTo>
                    <a:cubicBezTo>
                      <a:pt x="473" y="174"/>
                      <a:pt x="473" y="174"/>
                      <a:pt x="473" y="172"/>
                    </a:cubicBezTo>
                    <a:cubicBezTo>
                      <a:pt x="474" y="171"/>
                      <a:pt x="473" y="171"/>
                      <a:pt x="474" y="171"/>
                    </a:cubicBezTo>
                    <a:cubicBezTo>
                      <a:pt x="475" y="171"/>
                      <a:pt x="476" y="170"/>
                      <a:pt x="476" y="170"/>
                    </a:cubicBezTo>
                    <a:cubicBezTo>
                      <a:pt x="477" y="169"/>
                      <a:pt x="478" y="170"/>
                      <a:pt x="479" y="170"/>
                    </a:cubicBezTo>
                    <a:cubicBezTo>
                      <a:pt x="480" y="171"/>
                      <a:pt x="480" y="172"/>
                      <a:pt x="481" y="172"/>
                    </a:cubicBezTo>
                    <a:cubicBezTo>
                      <a:pt x="482" y="172"/>
                      <a:pt x="482" y="171"/>
                      <a:pt x="481" y="170"/>
                    </a:cubicBezTo>
                    <a:cubicBezTo>
                      <a:pt x="480" y="170"/>
                      <a:pt x="479" y="169"/>
                      <a:pt x="481" y="169"/>
                    </a:cubicBezTo>
                    <a:cubicBezTo>
                      <a:pt x="483" y="169"/>
                      <a:pt x="486" y="168"/>
                      <a:pt x="486" y="170"/>
                    </a:cubicBezTo>
                    <a:cubicBezTo>
                      <a:pt x="487" y="171"/>
                      <a:pt x="487" y="172"/>
                      <a:pt x="485" y="172"/>
                    </a:cubicBezTo>
                    <a:cubicBezTo>
                      <a:pt x="484" y="172"/>
                      <a:pt x="484" y="173"/>
                      <a:pt x="484" y="175"/>
                    </a:cubicBezTo>
                    <a:cubicBezTo>
                      <a:pt x="483" y="176"/>
                      <a:pt x="481" y="177"/>
                      <a:pt x="478" y="178"/>
                    </a:cubicBezTo>
                    <a:cubicBezTo>
                      <a:pt x="475" y="178"/>
                      <a:pt x="473" y="178"/>
                      <a:pt x="469" y="177"/>
                    </a:cubicBezTo>
                    <a:cubicBezTo>
                      <a:pt x="466" y="175"/>
                      <a:pt x="465" y="175"/>
                      <a:pt x="463" y="175"/>
                    </a:cubicBezTo>
                    <a:cubicBezTo>
                      <a:pt x="462" y="175"/>
                      <a:pt x="461" y="176"/>
                      <a:pt x="460" y="175"/>
                    </a:cubicBezTo>
                    <a:cubicBezTo>
                      <a:pt x="459" y="174"/>
                      <a:pt x="459" y="174"/>
                      <a:pt x="457" y="174"/>
                    </a:cubicBezTo>
                    <a:cubicBezTo>
                      <a:pt x="456" y="174"/>
                      <a:pt x="447" y="173"/>
                      <a:pt x="445" y="173"/>
                    </a:cubicBezTo>
                    <a:cubicBezTo>
                      <a:pt x="442" y="173"/>
                      <a:pt x="439" y="173"/>
                      <a:pt x="437" y="173"/>
                    </a:cubicBezTo>
                    <a:cubicBezTo>
                      <a:pt x="435" y="173"/>
                      <a:pt x="433" y="174"/>
                      <a:pt x="432" y="173"/>
                    </a:cubicBezTo>
                    <a:cubicBezTo>
                      <a:pt x="431" y="172"/>
                      <a:pt x="431" y="172"/>
                      <a:pt x="430" y="173"/>
                    </a:cubicBezTo>
                    <a:cubicBezTo>
                      <a:pt x="430" y="174"/>
                      <a:pt x="430" y="174"/>
                      <a:pt x="429" y="175"/>
                    </a:cubicBezTo>
                    <a:cubicBezTo>
                      <a:pt x="428" y="175"/>
                      <a:pt x="423" y="176"/>
                      <a:pt x="422" y="178"/>
                    </a:cubicBezTo>
                    <a:cubicBezTo>
                      <a:pt x="421" y="180"/>
                      <a:pt x="419" y="183"/>
                      <a:pt x="417" y="183"/>
                    </a:cubicBezTo>
                    <a:cubicBezTo>
                      <a:pt x="415" y="183"/>
                      <a:pt x="412" y="183"/>
                      <a:pt x="412" y="185"/>
                    </a:cubicBezTo>
                    <a:cubicBezTo>
                      <a:pt x="413" y="186"/>
                      <a:pt x="413" y="186"/>
                      <a:pt x="412" y="187"/>
                    </a:cubicBezTo>
                    <a:cubicBezTo>
                      <a:pt x="412" y="188"/>
                      <a:pt x="409" y="193"/>
                      <a:pt x="409" y="195"/>
                    </a:cubicBezTo>
                    <a:cubicBezTo>
                      <a:pt x="410" y="197"/>
                      <a:pt x="410" y="196"/>
                      <a:pt x="410" y="196"/>
                    </a:cubicBezTo>
                    <a:cubicBezTo>
                      <a:pt x="411" y="195"/>
                      <a:pt x="411" y="195"/>
                      <a:pt x="411" y="197"/>
                    </a:cubicBezTo>
                    <a:cubicBezTo>
                      <a:pt x="410" y="199"/>
                      <a:pt x="411" y="203"/>
                      <a:pt x="410" y="202"/>
                    </a:cubicBezTo>
                    <a:cubicBezTo>
                      <a:pt x="408" y="201"/>
                      <a:pt x="405" y="194"/>
                      <a:pt x="403" y="193"/>
                    </a:cubicBezTo>
                    <a:cubicBezTo>
                      <a:pt x="401" y="192"/>
                      <a:pt x="400" y="190"/>
                      <a:pt x="400" y="188"/>
                    </a:cubicBezTo>
                    <a:cubicBezTo>
                      <a:pt x="400" y="188"/>
                      <a:pt x="400" y="186"/>
                      <a:pt x="401" y="186"/>
                    </a:cubicBezTo>
                    <a:close/>
                    <a:moveTo>
                      <a:pt x="202" y="173"/>
                    </a:moveTo>
                    <a:cubicBezTo>
                      <a:pt x="203" y="172"/>
                      <a:pt x="205" y="170"/>
                      <a:pt x="206" y="172"/>
                    </a:cubicBezTo>
                    <a:cubicBezTo>
                      <a:pt x="206" y="174"/>
                      <a:pt x="207" y="174"/>
                      <a:pt x="207" y="175"/>
                    </a:cubicBezTo>
                    <a:cubicBezTo>
                      <a:pt x="207" y="175"/>
                      <a:pt x="207" y="175"/>
                      <a:pt x="208" y="174"/>
                    </a:cubicBezTo>
                    <a:cubicBezTo>
                      <a:pt x="208" y="173"/>
                      <a:pt x="208" y="173"/>
                      <a:pt x="209" y="174"/>
                    </a:cubicBezTo>
                    <a:cubicBezTo>
                      <a:pt x="210" y="174"/>
                      <a:pt x="211" y="174"/>
                      <a:pt x="211" y="173"/>
                    </a:cubicBezTo>
                    <a:cubicBezTo>
                      <a:pt x="212" y="172"/>
                      <a:pt x="211" y="171"/>
                      <a:pt x="211" y="171"/>
                    </a:cubicBezTo>
                    <a:cubicBezTo>
                      <a:pt x="211" y="171"/>
                      <a:pt x="208" y="170"/>
                      <a:pt x="210" y="170"/>
                    </a:cubicBezTo>
                    <a:cubicBezTo>
                      <a:pt x="213" y="170"/>
                      <a:pt x="213" y="172"/>
                      <a:pt x="212" y="173"/>
                    </a:cubicBezTo>
                    <a:cubicBezTo>
                      <a:pt x="212" y="174"/>
                      <a:pt x="213" y="175"/>
                      <a:pt x="215" y="175"/>
                    </a:cubicBezTo>
                    <a:cubicBezTo>
                      <a:pt x="217" y="176"/>
                      <a:pt x="218" y="177"/>
                      <a:pt x="219" y="176"/>
                    </a:cubicBezTo>
                    <a:cubicBezTo>
                      <a:pt x="220" y="175"/>
                      <a:pt x="221" y="174"/>
                      <a:pt x="220" y="176"/>
                    </a:cubicBezTo>
                    <a:cubicBezTo>
                      <a:pt x="219" y="178"/>
                      <a:pt x="220" y="177"/>
                      <a:pt x="219" y="178"/>
                    </a:cubicBezTo>
                    <a:cubicBezTo>
                      <a:pt x="219" y="180"/>
                      <a:pt x="218" y="180"/>
                      <a:pt x="217" y="181"/>
                    </a:cubicBezTo>
                    <a:cubicBezTo>
                      <a:pt x="215" y="181"/>
                      <a:pt x="214" y="180"/>
                      <a:pt x="214" y="181"/>
                    </a:cubicBezTo>
                    <a:cubicBezTo>
                      <a:pt x="214" y="181"/>
                      <a:pt x="213" y="180"/>
                      <a:pt x="213" y="179"/>
                    </a:cubicBezTo>
                    <a:cubicBezTo>
                      <a:pt x="213" y="178"/>
                      <a:pt x="211" y="176"/>
                      <a:pt x="211" y="178"/>
                    </a:cubicBezTo>
                    <a:cubicBezTo>
                      <a:pt x="210" y="179"/>
                      <a:pt x="209" y="179"/>
                      <a:pt x="208" y="178"/>
                    </a:cubicBezTo>
                    <a:cubicBezTo>
                      <a:pt x="207" y="177"/>
                      <a:pt x="207" y="176"/>
                      <a:pt x="206" y="177"/>
                    </a:cubicBezTo>
                    <a:cubicBezTo>
                      <a:pt x="205" y="177"/>
                      <a:pt x="201" y="179"/>
                      <a:pt x="201" y="175"/>
                    </a:cubicBezTo>
                    <a:cubicBezTo>
                      <a:pt x="201" y="175"/>
                      <a:pt x="200" y="174"/>
                      <a:pt x="202" y="1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675">
                <a:extLst>
                  <a:ext uri="{FF2B5EF4-FFF2-40B4-BE49-F238E27FC236}">
                    <a16:creationId xmlns:a16="http://schemas.microsoft.com/office/drawing/2014/main" id="{AB1FD3A2-039C-4C8B-AD7C-0BD7FB98E4B3}"/>
                  </a:ext>
                </a:extLst>
              </p:cNvPr>
              <p:cNvSpPr>
                <a:spLocks/>
              </p:cNvSpPr>
              <p:nvPr/>
            </p:nvSpPr>
            <p:spPr bwMode="auto">
              <a:xfrm>
                <a:off x="4711" y="1676"/>
                <a:ext cx="14" cy="18"/>
              </a:xfrm>
              <a:custGeom>
                <a:avLst/>
                <a:gdLst>
                  <a:gd name="T0" fmla="*/ 10 w 10"/>
                  <a:gd name="T1" fmla="*/ 11 h 13"/>
                  <a:gd name="T2" fmla="*/ 9 w 10"/>
                  <a:gd name="T3" fmla="*/ 8 h 13"/>
                  <a:gd name="T4" fmla="*/ 8 w 10"/>
                  <a:gd name="T5" fmla="*/ 6 h 13"/>
                  <a:gd name="T6" fmla="*/ 7 w 10"/>
                  <a:gd name="T7" fmla="*/ 4 h 13"/>
                  <a:gd name="T8" fmla="*/ 5 w 10"/>
                  <a:gd name="T9" fmla="*/ 2 h 13"/>
                  <a:gd name="T10" fmla="*/ 4 w 10"/>
                  <a:gd name="T11" fmla="*/ 2 h 13"/>
                  <a:gd name="T12" fmla="*/ 3 w 10"/>
                  <a:gd name="T13" fmla="*/ 4 h 13"/>
                  <a:gd name="T14" fmla="*/ 3 w 10"/>
                  <a:gd name="T15" fmla="*/ 3 h 13"/>
                  <a:gd name="T16" fmla="*/ 2 w 10"/>
                  <a:gd name="T17" fmla="*/ 6 h 13"/>
                  <a:gd name="T18" fmla="*/ 0 w 10"/>
                  <a:gd name="T19" fmla="*/ 7 h 13"/>
                  <a:gd name="T20" fmla="*/ 10 w 10"/>
                  <a:gd name="T21" fmla="*/ 13 h 13"/>
                  <a:gd name="T22" fmla="*/ 10 w 10"/>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10" y="11"/>
                    </a:moveTo>
                    <a:cubicBezTo>
                      <a:pt x="9" y="10"/>
                      <a:pt x="9" y="10"/>
                      <a:pt x="9" y="8"/>
                    </a:cubicBezTo>
                    <a:cubicBezTo>
                      <a:pt x="9" y="6"/>
                      <a:pt x="9" y="6"/>
                      <a:pt x="8" y="6"/>
                    </a:cubicBezTo>
                    <a:cubicBezTo>
                      <a:pt x="8" y="5"/>
                      <a:pt x="8" y="4"/>
                      <a:pt x="7" y="4"/>
                    </a:cubicBezTo>
                    <a:cubicBezTo>
                      <a:pt x="6" y="4"/>
                      <a:pt x="6" y="3"/>
                      <a:pt x="5" y="2"/>
                    </a:cubicBezTo>
                    <a:cubicBezTo>
                      <a:pt x="5" y="1"/>
                      <a:pt x="4" y="0"/>
                      <a:pt x="4" y="2"/>
                    </a:cubicBezTo>
                    <a:cubicBezTo>
                      <a:pt x="4" y="3"/>
                      <a:pt x="3" y="5"/>
                      <a:pt x="3" y="4"/>
                    </a:cubicBezTo>
                    <a:cubicBezTo>
                      <a:pt x="3" y="2"/>
                      <a:pt x="3" y="2"/>
                      <a:pt x="3" y="3"/>
                    </a:cubicBezTo>
                    <a:cubicBezTo>
                      <a:pt x="2" y="5"/>
                      <a:pt x="3" y="5"/>
                      <a:pt x="2" y="6"/>
                    </a:cubicBezTo>
                    <a:cubicBezTo>
                      <a:pt x="1" y="6"/>
                      <a:pt x="0" y="7"/>
                      <a:pt x="0" y="7"/>
                    </a:cubicBezTo>
                    <a:cubicBezTo>
                      <a:pt x="10" y="13"/>
                      <a:pt x="10" y="13"/>
                      <a:pt x="10" y="13"/>
                    </a:cubicBezTo>
                    <a:cubicBezTo>
                      <a:pt x="10" y="12"/>
                      <a:pt x="10" y="12"/>
                      <a:pt x="10"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676">
                <a:extLst>
                  <a:ext uri="{FF2B5EF4-FFF2-40B4-BE49-F238E27FC236}">
                    <a16:creationId xmlns:a16="http://schemas.microsoft.com/office/drawing/2014/main" id="{1E9F352A-D61D-4E4C-B05B-9D26A5729EFB}"/>
                  </a:ext>
                </a:extLst>
              </p:cNvPr>
              <p:cNvSpPr>
                <a:spLocks/>
              </p:cNvSpPr>
              <p:nvPr/>
            </p:nvSpPr>
            <p:spPr bwMode="auto">
              <a:xfrm>
                <a:off x="4581" y="1753"/>
                <a:ext cx="291" cy="182"/>
              </a:xfrm>
              <a:custGeom>
                <a:avLst/>
                <a:gdLst>
                  <a:gd name="T0" fmla="*/ 40 w 210"/>
                  <a:gd name="T1" fmla="*/ 22 h 133"/>
                  <a:gd name="T2" fmla="*/ 19 w 210"/>
                  <a:gd name="T3" fmla="*/ 9 h 133"/>
                  <a:gd name="T4" fmla="*/ 0 w 210"/>
                  <a:gd name="T5" fmla="*/ 19 h 133"/>
                  <a:gd name="T6" fmla="*/ 6 w 210"/>
                  <a:gd name="T7" fmla="*/ 20 h 133"/>
                  <a:gd name="T8" fmla="*/ 21 w 210"/>
                  <a:gd name="T9" fmla="*/ 14 h 133"/>
                  <a:gd name="T10" fmla="*/ 34 w 210"/>
                  <a:gd name="T11" fmla="*/ 32 h 133"/>
                  <a:gd name="T12" fmla="*/ 21 w 210"/>
                  <a:gd name="T13" fmla="*/ 38 h 133"/>
                  <a:gd name="T14" fmla="*/ 8 w 210"/>
                  <a:gd name="T15" fmla="*/ 34 h 133"/>
                  <a:gd name="T16" fmla="*/ 4 w 210"/>
                  <a:gd name="T17" fmla="*/ 48 h 133"/>
                  <a:gd name="T18" fmla="*/ 14 w 210"/>
                  <a:gd name="T19" fmla="*/ 51 h 133"/>
                  <a:gd name="T20" fmla="*/ 15 w 210"/>
                  <a:gd name="T21" fmla="*/ 57 h 133"/>
                  <a:gd name="T22" fmla="*/ 11 w 210"/>
                  <a:gd name="T23" fmla="*/ 62 h 133"/>
                  <a:gd name="T24" fmla="*/ 22 w 210"/>
                  <a:gd name="T25" fmla="*/ 69 h 133"/>
                  <a:gd name="T26" fmla="*/ 29 w 210"/>
                  <a:gd name="T27" fmla="*/ 94 h 133"/>
                  <a:gd name="T28" fmla="*/ 43 w 210"/>
                  <a:gd name="T29" fmla="*/ 84 h 133"/>
                  <a:gd name="T30" fmla="*/ 56 w 210"/>
                  <a:gd name="T31" fmla="*/ 82 h 133"/>
                  <a:gd name="T32" fmla="*/ 71 w 210"/>
                  <a:gd name="T33" fmla="*/ 81 h 133"/>
                  <a:gd name="T34" fmla="*/ 78 w 210"/>
                  <a:gd name="T35" fmla="*/ 86 h 133"/>
                  <a:gd name="T36" fmla="*/ 86 w 210"/>
                  <a:gd name="T37" fmla="*/ 90 h 133"/>
                  <a:gd name="T38" fmla="*/ 97 w 210"/>
                  <a:gd name="T39" fmla="*/ 91 h 133"/>
                  <a:gd name="T40" fmla="*/ 106 w 210"/>
                  <a:gd name="T41" fmla="*/ 99 h 133"/>
                  <a:gd name="T42" fmla="*/ 124 w 210"/>
                  <a:gd name="T43" fmla="*/ 107 h 133"/>
                  <a:gd name="T44" fmla="*/ 129 w 210"/>
                  <a:gd name="T45" fmla="*/ 120 h 133"/>
                  <a:gd name="T46" fmla="*/ 133 w 210"/>
                  <a:gd name="T47" fmla="*/ 126 h 133"/>
                  <a:gd name="T48" fmla="*/ 147 w 210"/>
                  <a:gd name="T49" fmla="*/ 132 h 133"/>
                  <a:gd name="T50" fmla="*/ 156 w 210"/>
                  <a:gd name="T51" fmla="*/ 128 h 133"/>
                  <a:gd name="T52" fmla="*/ 158 w 210"/>
                  <a:gd name="T53" fmla="*/ 121 h 133"/>
                  <a:gd name="T54" fmla="*/ 176 w 210"/>
                  <a:gd name="T55" fmla="*/ 116 h 133"/>
                  <a:gd name="T56" fmla="*/ 183 w 210"/>
                  <a:gd name="T57" fmla="*/ 103 h 133"/>
                  <a:gd name="T58" fmla="*/ 187 w 210"/>
                  <a:gd name="T59" fmla="*/ 98 h 133"/>
                  <a:gd name="T60" fmla="*/ 198 w 210"/>
                  <a:gd name="T61" fmla="*/ 92 h 133"/>
                  <a:gd name="T62" fmla="*/ 208 w 210"/>
                  <a:gd name="T63" fmla="*/ 95 h 133"/>
                  <a:gd name="T64" fmla="*/ 210 w 210"/>
                  <a:gd name="T65" fmla="*/ 84 h 133"/>
                  <a:gd name="T66" fmla="*/ 194 w 210"/>
                  <a:gd name="T67" fmla="*/ 80 h 133"/>
                  <a:gd name="T68" fmla="*/ 176 w 210"/>
                  <a:gd name="T69" fmla="*/ 67 h 133"/>
                  <a:gd name="T70" fmla="*/ 147 w 210"/>
                  <a:gd name="T71" fmla="*/ 44 h 133"/>
                  <a:gd name="T72" fmla="*/ 142 w 210"/>
                  <a:gd name="T73" fmla="*/ 35 h 133"/>
                  <a:gd name="T74" fmla="*/ 131 w 210"/>
                  <a:gd name="T75" fmla="*/ 29 h 133"/>
                  <a:gd name="T76" fmla="*/ 116 w 210"/>
                  <a:gd name="T77" fmla="*/ 27 h 133"/>
                  <a:gd name="T78" fmla="*/ 113 w 210"/>
                  <a:gd name="T79" fmla="*/ 19 h 133"/>
                  <a:gd name="T80" fmla="*/ 111 w 210"/>
                  <a:gd name="T81" fmla="*/ 14 h 133"/>
                  <a:gd name="T82" fmla="*/ 108 w 210"/>
                  <a:gd name="T83" fmla="*/ 9 h 133"/>
                  <a:gd name="T84" fmla="*/ 98 w 210"/>
                  <a:gd name="T85" fmla="*/ 4 h 133"/>
                  <a:gd name="T86" fmla="*/ 90 w 210"/>
                  <a:gd name="T87" fmla="*/ 1 h 133"/>
                  <a:gd name="T88" fmla="*/ 84 w 210"/>
                  <a:gd name="T89" fmla="*/ 6 h 133"/>
                  <a:gd name="T90" fmla="*/ 71 w 210"/>
                  <a:gd name="T91" fmla="*/ 13 h 133"/>
                  <a:gd name="T92" fmla="*/ 69 w 210"/>
                  <a:gd name="T93" fmla="*/ 25 h 133"/>
                  <a:gd name="T94" fmla="*/ 52 w 210"/>
                  <a:gd name="T95" fmla="*/ 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 h="133">
                    <a:moveTo>
                      <a:pt x="52" y="26"/>
                    </a:moveTo>
                    <a:cubicBezTo>
                      <a:pt x="51" y="26"/>
                      <a:pt x="50" y="26"/>
                      <a:pt x="49" y="27"/>
                    </a:cubicBezTo>
                    <a:cubicBezTo>
                      <a:pt x="47" y="27"/>
                      <a:pt x="45" y="27"/>
                      <a:pt x="44" y="26"/>
                    </a:cubicBezTo>
                    <a:cubicBezTo>
                      <a:pt x="43" y="26"/>
                      <a:pt x="41" y="23"/>
                      <a:pt x="40" y="22"/>
                    </a:cubicBezTo>
                    <a:cubicBezTo>
                      <a:pt x="39" y="20"/>
                      <a:pt x="35" y="16"/>
                      <a:pt x="35" y="15"/>
                    </a:cubicBezTo>
                    <a:cubicBezTo>
                      <a:pt x="34" y="15"/>
                      <a:pt x="27" y="10"/>
                      <a:pt x="26" y="9"/>
                    </a:cubicBezTo>
                    <a:cubicBezTo>
                      <a:pt x="26" y="9"/>
                      <a:pt x="25" y="8"/>
                      <a:pt x="24" y="8"/>
                    </a:cubicBezTo>
                    <a:cubicBezTo>
                      <a:pt x="23" y="7"/>
                      <a:pt x="20" y="8"/>
                      <a:pt x="19" y="9"/>
                    </a:cubicBezTo>
                    <a:cubicBezTo>
                      <a:pt x="18" y="9"/>
                      <a:pt x="13" y="10"/>
                      <a:pt x="11" y="11"/>
                    </a:cubicBezTo>
                    <a:cubicBezTo>
                      <a:pt x="9" y="11"/>
                      <a:pt x="5" y="14"/>
                      <a:pt x="4" y="14"/>
                    </a:cubicBezTo>
                    <a:cubicBezTo>
                      <a:pt x="4" y="15"/>
                      <a:pt x="1" y="17"/>
                      <a:pt x="0" y="19"/>
                    </a:cubicBezTo>
                    <a:cubicBezTo>
                      <a:pt x="0" y="19"/>
                      <a:pt x="0" y="19"/>
                      <a:pt x="0" y="19"/>
                    </a:cubicBezTo>
                    <a:cubicBezTo>
                      <a:pt x="1" y="22"/>
                      <a:pt x="4" y="26"/>
                      <a:pt x="4" y="27"/>
                    </a:cubicBezTo>
                    <a:cubicBezTo>
                      <a:pt x="4" y="28"/>
                      <a:pt x="7" y="34"/>
                      <a:pt x="6" y="29"/>
                    </a:cubicBezTo>
                    <a:cubicBezTo>
                      <a:pt x="5" y="23"/>
                      <a:pt x="5" y="24"/>
                      <a:pt x="6" y="23"/>
                    </a:cubicBezTo>
                    <a:cubicBezTo>
                      <a:pt x="6" y="21"/>
                      <a:pt x="7" y="20"/>
                      <a:pt x="6" y="20"/>
                    </a:cubicBezTo>
                    <a:cubicBezTo>
                      <a:pt x="5" y="20"/>
                      <a:pt x="5" y="20"/>
                      <a:pt x="6" y="18"/>
                    </a:cubicBezTo>
                    <a:cubicBezTo>
                      <a:pt x="7" y="16"/>
                      <a:pt x="8" y="13"/>
                      <a:pt x="10" y="13"/>
                    </a:cubicBezTo>
                    <a:cubicBezTo>
                      <a:pt x="12" y="12"/>
                      <a:pt x="17" y="12"/>
                      <a:pt x="18" y="12"/>
                    </a:cubicBezTo>
                    <a:cubicBezTo>
                      <a:pt x="20" y="12"/>
                      <a:pt x="21" y="13"/>
                      <a:pt x="21" y="14"/>
                    </a:cubicBezTo>
                    <a:cubicBezTo>
                      <a:pt x="21" y="16"/>
                      <a:pt x="21" y="17"/>
                      <a:pt x="22" y="18"/>
                    </a:cubicBezTo>
                    <a:cubicBezTo>
                      <a:pt x="23" y="19"/>
                      <a:pt x="23" y="20"/>
                      <a:pt x="23" y="21"/>
                    </a:cubicBezTo>
                    <a:cubicBezTo>
                      <a:pt x="23" y="22"/>
                      <a:pt x="24" y="24"/>
                      <a:pt x="26" y="25"/>
                    </a:cubicBezTo>
                    <a:cubicBezTo>
                      <a:pt x="28" y="26"/>
                      <a:pt x="36" y="30"/>
                      <a:pt x="34" y="32"/>
                    </a:cubicBezTo>
                    <a:cubicBezTo>
                      <a:pt x="33" y="35"/>
                      <a:pt x="32" y="35"/>
                      <a:pt x="30" y="34"/>
                    </a:cubicBezTo>
                    <a:cubicBezTo>
                      <a:pt x="28" y="34"/>
                      <a:pt x="26" y="34"/>
                      <a:pt x="27" y="36"/>
                    </a:cubicBezTo>
                    <a:cubicBezTo>
                      <a:pt x="28" y="37"/>
                      <a:pt x="29" y="38"/>
                      <a:pt x="27" y="38"/>
                    </a:cubicBezTo>
                    <a:cubicBezTo>
                      <a:pt x="25" y="38"/>
                      <a:pt x="22" y="37"/>
                      <a:pt x="21" y="38"/>
                    </a:cubicBezTo>
                    <a:cubicBezTo>
                      <a:pt x="19" y="39"/>
                      <a:pt x="19" y="39"/>
                      <a:pt x="18" y="36"/>
                    </a:cubicBezTo>
                    <a:cubicBezTo>
                      <a:pt x="18" y="34"/>
                      <a:pt x="17" y="34"/>
                      <a:pt x="16" y="35"/>
                    </a:cubicBezTo>
                    <a:cubicBezTo>
                      <a:pt x="16" y="36"/>
                      <a:pt x="14" y="36"/>
                      <a:pt x="12" y="36"/>
                    </a:cubicBezTo>
                    <a:cubicBezTo>
                      <a:pt x="10" y="36"/>
                      <a:pt x="9" y="36"/>
                      <a:pt x="8" y="34"/>
                    </a:cubicBezTo>
                    <a:cubicBezTo>
                      <a:pt x="7" y="32"/>
                      <a:pt x="7" y="30"/>
                      <a:pt x="6" y="33"/>
                    </a:cubicBezTo>
                    <a:cubicBezTo>
                      <a:pt x="6" y="37"/>
                      <a:pt x="5" y="40"/>
                      <a:pt x="4" y="42"/>
                    </a:cubicBezTo>
                    <a:cubicBezTo>
                      <a:pt x="4" y="43"/>
                      <a:pt x="3" y="44"/>
                      <a:pt x="4" y="45"/>
                    </a:cubicBezTo>
                    <a:cubicBezTo>
                      <a:pt x="4" y="47"/>
                      <a:pt x="4" y="48"/>
                      <a:pt x="4" y="48"/>
                    </a:cubicBezTo>
                    <a:cubicBezTo>
                      <a:pt x="4" y="49"/>
                      <a:pt x="4" y="49"/>
                      <a:pt x="6" y="49"/>
                    </a:cubicBezTo>
                    <a:cubicBezTo>
                      <a:pt x="7" y="49"/>
                      <a:pt x="10" y="49"/>
                      <a:pt x="11" y="49"/>
                    </a:cubicBezTo>
                    <a:cubicBezTo>
                      <a:pt x="12" y="50"/>
                      <a:pt x="12" y="50"/>
                      <a:pt x="13" y="50"/>
                    </a:cubicBezTo>
                    <a:cubicBezTo>
                      <a:pt x="14" y="50"/>
                      <a:pt x="15" y="49"/>
                      <a:pt x="14" y="51"/>
                    </a:cubicBezTo>
                    <a:cubicBezTo>
                      <a:pt x="14" y="53"/>
                      <a:pt x="14" y="54"/>
                      <a:pt x="15" y="55"/>
                    </a:cubicBezTo>
                    <a:cubicBezTo>
                      <a:pt x="17" y="56"/>
                      <a:pt x="19" y="57"/>
                      <a:pt x="17" y="57"/>
                    </a:cubicBezTo>
                    <a:cubicBezTo>
                      <a:pt x="15" y="58"/>
                      <a:pt x="15" y="58"/>
                      <a:pt x="15" y="57"/>
                    </a:cubicBezTo>
                    <a:cubicBezTo>
                      <a:pt x="15" y="56"/>
                      <a:pt x="16" y="56"/>
                      <a:pt x="15" y="57"/>
                    </a:cubicBezTo>
                    <a:cubicBezTo>
                      <a:pt x="14" y="57"/>
                      <a:pt x="11" y="58"/>
                      <a:pt x="11" y="57"/>
                    </a:cubicBezTo>
                    <a:cubicBezTo>
                      <a:pt x="12" y="55"/>
                      <a:pt x="12" y="54"/>
                      <a:pt x="11" y="56"/>
                    </a:cubicBezTo>
                    <a:cubicBezTo>
                      <a:pt x="10" y="58"/>
                      <a:pt x="10" y="59"/>
                      <a:pt x="10" y="60"/>
                    </a:cubicBezTo>
                    <a:cubicBezTo>
                      <a:pt x="10" y="62"/>
                      <a:pt x="11" y="63"/>
                      <a:pt x="11" y="62"/>
                    </a:cubicBezTo>
                    <a:cubicBezTo>
                      <a:pt x="11" y="60"/>
                      <a:pt x="11" y="60"/>
                      <a:pt x="12" y="61"/>
                    </a:cubicBezTo>
                    <a:cubicBezTo>
                      <a:pt x="14" y="61"/>
                      <a:pt x="16" y="63"/>
                      <a:pt x="18" y="64"/>
                    </a:cubicBezTo>
                    <a:cubicBezTo>
                      <a:pt x="19" y="65"/>
                      <a:pt x="20" y="66"/>
                      <a:pt x="21" y="67"/>
                    </a:cubicBezTo>
                    <a:cubicBezTo>
                      <a:pt x="21" y="67"/>
                      <a:pt x="23" y="68"/>
                      <a:pt x="22" y="69"/>
                    </a:cubicBezTo>
                    <a:cubicBezTo>
                      <a:pt x="22" y="69"/>
                      <a:pt x="19" y="77"/>
                      <a:pt x="20" y="86"/>
                    </a:cubicBezTo>
                    <a:cubicBezTo>
                      <a:pt x="20" y="86"/>
                      <a:pt x="21" y="92"/>
                      <a:pt x="21" y="93"/>
                    </a:cubicBezTo>
                    <a:cubicBezTo>
                      <a:pt x="21" y="94"/>
                      <a:pt x="21" y="95"/>
                      <a:pt x="21" y="95"/>
                    </a:cubicBezTo>
                    <a:cubicBezTo>
                      <a:pt x="29" y="94"/>
                      <a:pt x="29" y="94"/>
                      <a:pt x="29" y="94"/>
                    </a:cubicBezTo>
                    <a:cubicBezTo>
                      <a:pt x="29" y="94"/>
                      <a:pt x="29" y="95"/>
                      <a:pt x="30" y="94"/>
                    </a:cubicBezTo>
                    <a:cubicBezTo>
                      <a:pt x="30" y="94"/>
                      <a:pt x="31" y="93"/>
                      <a:pt x="31" y="93"/>
                    </a:cubicBezTo>
                    <a:cubicBezTo>
                      <a:pt x="32" y="93"/>
                      <a:pt x="37" y="88"/>
                      <a:pt x="38" y="87"/>
                    </a:cubicBezTo>
                    <a:cubicBezTo>
                      <a:pt x="39" y="86"/>
                      <a:pt x="40" y="84"/>
                      <a:pt x="43" y="84"/>
                    </a:cubicBezTo>
                    <a:cubicBezTo>
                      <a:pt x="45" y="83"/>
                      <a:pt x="46" y="82"/>
                      <a:pt x="46" y="82"/>
                    </a:cubicBezTo>
                    <a:cubicBezTo>
                      <a:pt x="47" y="82"/>
                      <a:pt x="52" y="82"/>
                      <a:pt x="53" y="82"/>
                    </a:cubicBezTo>
                    <a:cubicBezTo>
                      <a:pt x="54" y="83"/>
                      <a:pt x="55" y="83"/>
                      <a:pt x="55" y="83"/>
                    </a:cubicBezTo>
                    <a:cubicBezTo>
                      <a:pt x="55" y="83"/>
                      <a:pt x="56" y="83"/>
                      <a:pt x="56" y="82"/>
                    </a:cubicBezTo>
                    <a:cubicBezTo>
                      <a:pt x="56" y="82"/>
                      <a:pt x="58" y="80"/>
                      <a:pt x="61" y="80"/>
                    </a:cubicBezTo>
                    <a:cubicBezTo>
                      <a:pt x="64" y="79"/>
                      <a:pt x="68" y="80"/>
                      <a:pt x="68" y="80"/>
                    </a:cubicBezTo>
                    <a:cubicBezTo>
                      <a:pt x="69" y="80"/>
                      <a:pt x="69" y="80"/>
                      <a:pt x="70" y="80"/>
                    </a:cubicBezTo>
                    <a:cubicBezTo>
                      <a:pt x="70" y="80"/>
                      <a:pt x="71" y="81"/>
                      <a:pt x="71" y="81"/>
                    </a:cubicBezTo>
                    <a:cubicBezTo>
                      <a:pt x="71" y="81"/>
                      <a:pt x="72" y="82"/>
                      <a:pt x="72" y="82"/>
                    </a:cubicBezTo>
                    <a:cubicBezTo>
                      <a:pt x="72" y="82"/>
                      <a:pt x="72" y="85"/>
                      <a:pt x="75" y="85"/>
                    </a:cubicBezTo>
                    <a:cubicBezTo>
                      <a:pt x="75" y="85"/>
                      <a:pt x="77" y="86"/>
                      <a:pt x="77" y="86"/>
                    </a:cubicBezTo>
                    <a:cubicBezTo>
                      <a:pt x="78" y="86"/>
                      <a:pt x="78" y="86"/>
                      <a:pt x="78" y="86"/>
                    </a:cubicBezTo>
                    <a:cubicBezTo>
                      <a:pt x="79" y="86"/>
                      <a:pt x="81" y="87"/>
                      <a:pt x="81" y="87"/>
                    </a:cubicBezTo>
                    <a:cubicBezTo>
                      <a:pt x="81" y="87"/>
                      <a:pt x="82" y="87"/>
                      <a:pt x="82" y="87"/>
                    </a:cubicBezTo>
                    <a:cubicBezTo>
                      <a:pt x="82" y="87"/>
                      <a:pt x="85" y="90"/>
                      <a:pt x="85" y="90"/>
                    </a:cubicBezTo>
                    <a:cubicBezTo>
                      <a:pt x="85" y="90"/>
                      <a:pt x="85" y="90"/>
                      <a:pt x="86" y="90"/>
                    </a:cubicBezTo>
                    <a:cubicBezTo>
                      <a:pt x="86" y="90"/>
                      <a:pt x="88" y="90"/>
                      <a:pt x="88" y="90"/>
                    </a:cubicBezTo>
                    <a:cubicBezTo>
                      <a:pt x="88" y="90"/>
                      <a:pt x="89" y="90"/>
                      <a:pt x="89" y="90"/>
                    </a:cubicBezTo>
                    <a:cubicBezTo>
                      <a:pt x="89" y="90"/>
                      <a:pt x="90" y="90"/>
                      <a:pt x="90" y="90"/>
                    </a:cubicBezTo>
                    <a:cubicBezTo>
                      <a:pt x="91" y="90"/>
                      <a:pt x="96" y="91"/>
                      <a:pt x="97" y="91"/>
                    </a:cubicBezTo>
                    <a:cubicBezTo>
                      <a:pt x="98" y="91"/>
                      <a:pt x="98" y="91"/>
                      <a:pt x="99" y="91"/>
                    </a:cubicBezTo>
                    <a:cubicBezTo>
                      <a:pt x="99" y="91"/>
                      <a:pt x="102" y="92"/>
                      <a:pt x="103" y="93"/>
                    </a:cubicBezTo>
                    <a:cubicBezTo>
                      <a:pt x="104" y="95"/>
                      <a:pt x="106" y="98"/>
                      <a:pt x="106" y="98"/>
                    </a:cubicBezTo>
                    <a:cubicBezTo>
                      <a:pt x="106" y="98"/>
                      <a:pt x="106" y="99"/>
                      <a:pt x="106" y="99"/>
                    </a:cubicBezTo>
                    <a:cubicBezTo>
                      <a:pt x="107" y="99"/>
                      <a:pt x="112" y="100"/>
                      <a:pt x="114" y="103"/>
                    </a:cubicBezTo>
                    <a:cubicBezTo>
                      <a:pt x="115" y="106"/>
                      <a:pt x="116" y="107"/>
                      <a:pt x="116" y="107"/>
                    </a:cubicBezTo>
                    <a:cubicBezTo>
                      <a:pt x="116" y="107"/>
                      <a:pt x="116" y="107"/>
                      <a:pt x="117" y="107"/>
                    </a:cubicBezTo>
                    <a:cubicBezTo>
                      <a:pt x="117" y="107"/>
                      <a:pt x="123" y="107"/>
                      <a:pt x="124" y="107"/>
                    </a:cubicBezTo>
                    <a:cubicBezTo>
                      <a:pt x="124" y="107"/>
                      <a:pt x="126" y="107"/>
                      <a:pt x="127" y="107"/>
                    </a:cubicBezTo>
                    <a:cubicBezTo>
                      <a:pt x="127" y="107"/>
                      <a:pt x="129" y="107"/>
                      <a:pt x="129" y="108"/>
                    </a:cubicBezTo>
                    <a:cubicBezTo>
                      <a:pt x="129" y="109"/>
                      <a:pt x="129" y="113"/>
                      <a:pt x="129" y="114"/>
                    </a:cubicBezTo>
                    <a:cubicBezTo>
                      <a:pt x="129" y="115"/>
                      <a:pt x="129" y="119"/>
                      <a:pt x="129" y="120"/>
                    </a:cubicBezTo>
                    <a:cubicBezTo>
                      <a:pt x="130" y="121"/>
                      <a:pt x="130" y="123"/>
                      <a:pt x="130" y="124"/>
                    </a:cubicBezTo>
                    <a:cubicBezTo>
                      <a:pt x="130" y="124"/>
                      <a:pt x="130" y="125"/>
                      <a:pt x="130" y="125"/>
                    </a:cubicBezTo>
                    <a:cubicBezTo>
                      <a:pt x="132" y="126"/>
                      <a:pt x="132" y="126"/>
                      <a:pt x="132" y="126"/>
                    </a:cubicBezTo>
                    <a:cubicBezTo>
                      <a:pt x="132" y="126"/>
                      <a:pt x="133" y="126"/>
                      <a:pt x="133" y="126"/>
                    </a:cubicBezTo>
                    <a:cubicBezTo>
                      <a:pt x="134" y="126"/>
                      <a:pt x="140" y="127"/>
                      <a:pt x="140" y="127"/>
                    </a:cubicBezTo>
                    <a:cubicBezTo>
                      <a:pt x="140" y="127"/>
                      <a:pt x="141" y="127"/>
                      <a:pt x="141" y="128"/>
                    </a:cubicBezTo>
                    <a:cubicBezTo>
                      <a:pt x="141" y="128"/>
                      <a:pt x="145" y="132"/>
                      <a:pt x="145" y="132"/>
                    </a:cubicBezTo>
                    <a:cubicBezTo>
                      <a:pt x="145" y="132"/>
                      <a:pt x="146" y="133"/>
                      <a:pt x="147" y="132"/>
                    </a:cubicBezTo>
                    <a:cubicBezTo>
                      <a:pt x="147" y="131"/>
                      <a:pt x="149" y="130"/>
                      <a:pt x="149" y="130"/>
                    </a:cubicBezTo>
                    <a:cubicBezTo>
                      <a:pt x="153" y="130"/>
                      <a:pt x="153" y="130"/>
                      <a:pt x="153" y="130"/>
                    </a:cubicBezTo>
                    <a:cubicBezTo>
                      <a:pt x="153" y="130"/>
                      <a:pt x="154" y="130"/>
                      <a:pt x="154" y="129"/>
                    </a:cubicBezTo>
                    <a:cubicBezTo>
                      <a:pt x="154" y="129"/>
                      <a:pt x="155" y="128"/>
                      <a:pt x="156" y="128"/>
                    </a:cubicBezTo>
                    <a:cubicBezTo>
                      <a:pt x="156" y="128"/>
                      <a:pt x="157" y="128"/>
                      <a:pt x="157" y="127"/>
                    </a:cubicBezTo>
                    <a:cubicBezTo>
                      <a:pt x="157" y="127"/>
                      <a:pt x="159" y="125"/>
                      <a:pt x="159" y="124"/>
                    </a:cubicBezTo>
                    <a:cubicBezTo>
                      <a:pt x="159" y="124"/>
                      <a:pt x="160" y="123"/>
                      <a:pt x="159" y="122"/>
                    </a:cubicBezTo>
                    <a:cubicBezTo>
                      <a:pt x="158" y="121"/>
                      <a:pt x="158" y="121"/>
                      <a:pt x="158" y="121"/>
                    </a:cubicBezTo>
                    <a:cubicBezTo>
                      <a:pt x="159" y="121"/>
                      <a:pt x="162" y="121"/>
                      <a:pt x="163" y="120"/>
                    </a:cubicBezTo>
                    <a:cubicBezTo>
                      <a:pt x="164" y="120"/>
                      <a:pt x="170" y="118"/>
                      <a:pt x="170" y="117"/>
                    </a:cubicBezTo>
                    <a:cubicBezTo>
                      <a:pt x="170" y="117"/>
                      <a:pt x="173" y="116"/>
                      <a:pt x="173" y="116"/>
                    </a:cubicBezTo>
                    <a:cubicBezTo>
                      <a:pt x="174" y="116"/>
                      <a:pt x="175" y="116"/>
                      <a:pt x="176" y="116"/>
                    </a:cubicBezTo>
                    <a:cubicBezTo>
                      <a:pt x="176" y="115"/>
                      <a:pt x="179" y="113"/>
                      <a:pt x="179" y="113"/>
                    </a:cubicBezTo>
                    <a:cubicBezTo>
                      <a:pt x="179" y="112"/>
                      <a:pt x="180" y="112"/>
                      <a:pt x="180" y="111"/>
                    </a:cubicBezTo>
                    <a:cubicBezTo>
                      <a:pt x="180" y="110"/>
                      <a:pt x="180" y="108"/>
                      <a:pt x="180" y="107"/>
                    </a:cubicBezTo>
                    <a:cubicBezTo>
                      <a:pt x="180" y="107"/>
                      <a:pt x="183" y="103"/>
                      <a:pt x="183" y="103"/>
                    </a:cubicBezTo>
                    <a:cubicBezTo>
                      <a:pt x="183" y="103"/>
                      <a:pt x="183" y="102"/>
                      <a:pt x="183" y="102"/>
                    </a:cubicBezTo>
                    <a:cubicBezTo>
                      <a:pt x="183" y="101"/>
                      <a:pt x="183" y="100"/>
                      <a:pt x="184" y="99"/>
                    </a:cubicBezTo>
                    <a:cubicBezTo>
                      <a:pt x="185" y="98"/>
                      <a:pt x="186" y="98"/>
                      <a:pt x="186" y="98"/>
                    </a:cubicBezTo>
                    <a:cubicBezTo>
                      <a:pt x="186" y="98"/>
                      <a:pt x="186" y="98"/>
                      <a:pt x="187" y="98"/>
                    </a:cubicBezTo>
                    <a:cubicBezTo>
                      <a:pt x="187" y="98"/>
                      <a:pt x="193" y="97"/>
                      <a:pt x="193" y="97"/>
                    </a:cubicBezTo>
                    <a:cubicBezTo>
                      <a:pt x="193" y="97"/>
                      <a:pt x="193" y="97"/>
                      <a:pt x="193" y="97"/>
                    </a:cubicBezTo>
                    <a:cubicBezTo>
                      <a:pt x="194" y="96"/>
                      <a:pt x="197" y="92"/>
                      <a:pt x="197" y="92"/>
                    </a:cubicBezTo>
                    <a:cubicBezTo>
                      <a:pt x="197" y="92"/>
                      <a:pt x="197" y="92"/>
                      <a:pt x="198" y="92"/>
                    </a:cubicBezTo>
                    <a:cubicBezTo>
                      <a:pt x="199" y="93"/>
                      <a:pt x="200" y="93"/>
                      <a:pt x="200" y="93"/>
                    </a:cubicBezTo>
                    <a:cubicBezTo>
                      <a:pt x="200" y="94"/>
                      <a:pt x="204" y="95"/>
                      <a:pt x="205" y="95"/>
                    </a:cubicBezTo>
                    <a:cubicBezTo>
                      <a:pt x="205" y="95"/>
                      <a:pt x="207" y="96"/>
                      <a:pt x="207" y="96"/>
                    </a:cubicBezTo>
                    <a:cubicBezTo>
                      <a:pt x="208" y="95"/>
                      <a:pt x="208" y="95"/>
                      <a:pt x="208" y="95"/>
                    </a:cubicBezTo>
                    <a:cubicBezTo>
                      <a:pt x="208" y="95"/>
                      <a:pt x="208" y="95"/>
                      <a:pt x="209" y="95"/>
                    </a:cubicBezTo>
                    <a:cubicBezTo>
                      <a:pt x="209" y="95"/>
                      <a:pt x="209" y="94"/>
                      <a:pt x="209" y="94"/>
                    </a:cubicBezTo>
                    <a:cubicBezTo>
                      <a:pt x="209" y="93"/>
                      <a:pt x="210" y="85"/>
                      <a:pt x="210" y="85"/>
                    </a:cubicBezTo>
                    <a:cubicBezTo>
                      <a:pt x="210" y="85"/>
                      <a:pt x="210" y="84"/>
                      <a:pt x="210" y="84"/>
                    </a:cubicBezTo>
                    <a:cubicBezTo>
                      <a:pt x="210" y="84"/>
                      <a:pt x="203" y="81"/>
                      <a:pt x="202" y="80"/>
                    </a:cubicBezTo>
                    <a:cubicBezTo>
                      <a:pt x="202" y="80"/>
                      <a:pt x="200" y="80"/>
                      <a:pt x="200" y="80"/>
                    </a:cubicBezTo>
                    <a:cubicBezTo>
                      <a:pt x="199" y="79"/>
                      <a:pt x="199" y="80"/>
                      <a:pt x="199" y="80"/>
                    </a:cubicBezTo>
                    <a:cubicBezTo>
                      <a:pt x="198" y="80"/>
                      <a:pt x="196" y="80"/>
                      <a:pt x="194" y="80"/>
                    </a:cubicBezTo>
                    <a:cubicBezTo>
                      <a:pt x="193" y="79"/>
                      <a:pt x="187" y="75"/>
                      <a:pt x="187" y="75"/>
                    </a:cubicBezTo>
                    <a:cubicBezTo>
                      <a:pt x="187" y="74"/>
                      <a:pt x="183" y="72"/>
                      <a:pt x="182" y="72"/>
                    </a:cubicBezTo>
                    <a:cubicBezTo>
                      <a:pt x="181" y="72"/>
                      <a:pt x="178" y="69"/>
                      <a:pt x="178" y="69"/>
                    </a:cubicBezTo>
                    <a:cubicBezTo>
                      <a:pt x="177" y="68"/>
                      <a:pt x="176" y="68"/>
                      <a:pt x="176" y="67"/>
                    </a:cubicBezTo>
                    <a:cubicBezTo>
                      <a:pt x="176" y="67"/>
                      <a:pt x="166" y="62"/>
                      <a:pt x="165" y="62"/>
                    </a:cubicBezTo>
                    <a:cubicBezTo>
                      <a:pt x="164" y="61"/>
                      <a:pt x="150" y="51"/>
                      <a:pt x="149" y="50"/>
                    </a:cubicBezTo>
                    <a:cubicBezTo>
                      <a:pt x="149" y="50"/>
                      <a:pt x="149" y="50"/>
                      <a:pt x="149" y="50"/>
                    </a:cubicBezTo>
                    <a:cubicBezTo>
                      <a:pt x="147" y="44"/>
                      <a:pt x="147" y="44"/>
                      <a:pt x="147" y="44"/>
                    </a:cubicBezTo>
                    <a:cubicBezTo>
                      <a:pt x="146" y="43"/>
                      <a:pt x="146" y="43"/>
                      <a:pt x="146" y="43"/>
                    </a:cubicBezTo>
                    <a:cubicBezTo>
                      <a:pt x="146" y="43"/>
                      <a:pt x="145" y="41"/>
                      <a:pt x="144" y="41"/>
                    </a:cubicBezTo>
                    <a:cubicBezTo>
                      <a:pt x="144" y="41"/>
                      <a:pt x="144" y="40"/>
                      <a:pt x="144" y="40"/>
                    </a:cubicBezTo>
                    <a:cubicBezTo>
                      <a:pt x="144" y="40"/>
                      <a:pt x="142" y="37"/>
                      <a:pt x="142" y="35"/>
                    </a:cubicBezTo>
                    <a:cubicBezTo>
                      <a:pt x="141" y="34"/>
                      <a:pt x="139" y="29"/>
                      <a:pt x="137" y="28"/>
                    </a:cubicBezTo>
                    <a:cubicBezTo>
                      <a:pt x="136" y="27"/>
                      <a:pt x="134" y="27"/>
                      <a:pt x="133" y="27"/>
                    </a:cubicBezTo>
                    <a:cubicBezTo>
                      <a:pt x="133" y="27"/>
                      <a:pt x="132" y="27"/>
                      <a:pt x="133" y="27"/>
                    </a:cubicBezTo>
                    <a:cubicBezTo>
                      <a:pt x="133" y="28"/>
                      <a:pt x="132" y="29"/>
                      <a:pt x="131" y="29"/>
                    </a:cubicBezTo>
                    <a:cubicBezTo>
                      <a:pt x="130" y="29"/>
                      <a:pt x="127" y="28"/>
                      <a:pt x="126" y="28"/>
                    </a:cubicBezTo>
                    <a:cubicBezTo>
                      <a:pt x="126" y="28"/>
                      <a:pt x="122" y="28"/>
                      <a:pt x="122" y="28"/>
                    </a:cubicBezTo>
                    <a:cubicBezTo>
                      <a:pt x="122" y="27"/>
                      <a:pt x="119" y="28"/>
                      <a:pt x="118" y="28"/>
                    </a:cubicBezTo>
                    <a:cubicBezTo>
                      <a:pt x="118" y="28"/>
                      <a:pt x="117" y="27"/>
                      <a:pt x="116" y="27"/>
                    </a:cubicBezTo>
                    <a:cubicBezTo>
                      <a:pt x="116" y="26"/>
                      <a:pt x="115" y="26"/>
                      <a:pt x="114" y="25"/>
                    </a:cubicBezTo>
                    <a:cubicBezTo>
                      <a:pt x="112" y="24"/>
                      <a:pt x="114" y="22"/>
                      <a:pt x="114" y="21"/>
                    </a:cubicBezTo>
                    <a:cubicBezTo>
                      <a:pt x="114" y="21"/>
                      <a:pt x="114" y="20"/>
                      <a:pt x="113" y="20"/>
                    </a:cubicBezTo>
                    <a:cubicBezTo>
                      <a:pt x="113" y="19"/>
                      <a:pt x="113" y="19"/>
                      <a:pt x="113" y="19"/>
                    </a:cubicBezTo>
                    <a:cubicBezTo>
                      <a:pt x="113" y="19"/>
                      <a:pt x="114" y="19"/>
                      <a:pt x="115" y="18"/>
                    </a:cubicBezTo>
                    <a:cubicBezTo>
                      <a:pt x="116" y="18"/>
                      <a:pt x="115" y="17"/>
                      <a:pt x="114" y="17"/>
                    </a:cubicBezTo>
                    <a:cubicBezTo>
                      <a:pt x="114" y="16"/>
                      <a:pt x="112" y="15"/>
                      <a:pt x="111" y="15"/>
                    </a:cubicBezTo>
                    <a:cubicBezTo>
                      <a:pt x="111" y="15"/>
                      <a:pt x="110" y="15"/>
                      <a:pt x="111" y="14"/>
                    </a:cubicBezTo>
                    <a:cubicBezTo>
                      <a:pt x="112" y="14"/>
                      <a:pt x="112" y="14"/>
                      <a:pt x="112" y="13"/>
                    </a:cubicBezTo>
                    <a:cubicBezTo>
                      <a:pt x="112" y="12"/>
                      <a:pt x="111" y="12"/>
                      <a:pt x="112" y="11"/>
                    </a:cubicBezTo>
                    <a:cubicBezTo>
                      <a:pt x="112" y="11"/>
                      <a:pt x="112" y="11"/>
                      <a:pt x="112" y="11"/>
                    </a:cubicBezTo>
                    <a:cubicBezTo>
                      <a:pt x="112" y="11"/>
                      <a:pt x="108" y="9"/>
                      <a:pt x="108" y="9"/>
                    </a:cubicBezTo>
                    <a:cubicBezTo>
                      <a:pt x="107" y="9"/>
                      <a:pt x="107" y="9"/>
                      <a:pt x="106" y="9"/>
                    </a:cubicBezTo>
                    <a:cubicBezTo>
                      <a:pt x="105" y="9"/>
                      <a:pt x="104" y="9"/>
                      <a:pt x="102" y="8"/>
                    </a:cubicBezTo>
                    <a:cubicBezTo>
                      <a:pt x="101" y="8"/>
                      <a:pt x="99" y="5"/>
                      <a:pt x="99" y="5"/>
                    </a:cubicBezTo>
                    <a:cubicBezTo>
                      <a:pt x="99" y="4"/>
                      <a:pt x="98" y="4"/>
                      <a:pt x="98" y="4"/>
                    </a:cubicBezTo>
                    <a:cubicBezTo>
                      <a:pt x="98" y="4"/>
                      <a:pt x="97" y="5"/>
                      <a:pt x="97" y="5"/>
                    </a:cubicBezTo>
                    <a:cubicBezTo>
                      <a:pt x="97" y="5"/>
                      <a:pt x="96" y="4"/>
                      <a:pt x="96" y="4"/>
                    </a:cubicBezTo>
                    <a:cubicBezTo>
                      <a:pt x="96" y="4"/>
                      <a:pt x="92" y="1"/>
                      <a:pt x="91" y="0"/>
                    </a:cubicBezTo>
                    <a:cubicBezTo>
                      <a:pt x="91" y="0"/>
                      <a:pt x="91" y="0"/>
                      <a:pt x="90" y="1"/>
                    </a:cubicBezTo>
                    <a:cubicBezTo>
                      <a:pt x="89" y="2"/>
                      <a:pt x="88" y="3"/>
                      <a:pt x="88" y="4"/>
                    </a:cubicBezTo>
                    <a:cubicBezTo>
                      <a:pt x="87" y="5"/>
                      <a:pt x="88" y="7"/>
                      <a:pt x="89" y="8"/>
                    </a:cubicBezTo>
                    <a:cubicBezTo>
                      <a:pt x="89" y="9"/>
                      <a:pt x="88" y="8"/>
                      <a:pt x="87" y="7"/>
                    </a:cubicBezTo>
                    <a:cubicBezTo>
                      <a:pt x="87" y="6"/>
                      <a:pt x="85" y="6"/>
                      <a:pt x="84" y="6"/>
                    </a:cubicBezTo>
                    <a:cubicBezTo>
                      <a:pt x="84" y="6"/>
                      <a:pt x="84" y="6"/>
                      <a:pt x="83" y="5"/>
                    </a:cubicBezTo>
                    <a:cubicBezTo>
                      <a:pt x="83" y="4"/>
                      <a:pt x="82" y="7"/>
                      <a:pt x="81" y="8"/>
                    </a:cubicBezTo>
                    <a:cubicBezTo>
                      <a:pt x="81" y="9"/>
                      <a:pt x="80" y="10"/>
                      <a:pt x="79" y="11"/>
                    </a:cubicBezTo>
                    <a:cubicBezTo>
                      <a:pt x="78" y="12"/>
                      <a:pt x="71" y="13"/>
                      <a:pt x="71" y="13"/>
                    </a:cubicBezTo>
                    <a:cubicBezTo>
                      <a:pt x="70" y="13"/>
                      <a:pt x="70" y="14"/>
                      <a:pt x="70" y="14"/>
                    </a:cubicBezTo>
                    <a:cubicBezTo>
                      <a:pt x="70" y="14"/>
                      <a:pt x="68" y="17"/>
                      <a:pt x="67" y="18"/>
                    </a:cubicBezTo>
                    <a:cubicBezTo>
                      <a:pt x="67" y="20"/>
                      <a:pt x="67" y="22"/>
                      <a:pt x="68" y="23"/>
                    </a:cubicBezTo>
                    <a:cubicBezTo>
                      <a:pt x="68" y="24"/>
                      <a:pt x="68" y="25"/>
                      <a:pt x="69" y="25"/>
                    </a:cubicBezTo>
                    <a:cubicBezTo>
                      <a:pt x="70" y="25"/>
                      <a:pt x="69" y="26"/>
                      <a:pt x="69" y="26"/>
                    </a:cubicBezTo>
                    <a:cubicBezTo>
                      <a:pt x="69" y="26"/>
                      <a:pt x="63" y="26"/>
                      <a:pt x="62" y="26"/>
                    </a:cubicBezTo>
                    <a:cubicBezTo>
                      <a:pt x="61" y="26"/>
                      <a:pt x="57" y="27"/>
                      <a:pt x="55" y="26"/>
                    </a:cubicBezTo>
                    <a:cubicBezTo>
                      <a:pt x="54" y="26"/>
                      <a:pt x="53" y="26"/>
                      <a:pt x="52"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677">
                <a:extLst>
                  <a:ext uri="{FF2B5EF4-FFF2-40B4-BE49-F238E27FC236}">
                    <a16:creationId xmlns:a16="http://schemas.microsoft.com/office/drawing/2014/main" id="{18614790-CA9C-47B1-9814-41AA1949E8EF}"/>
                  </a:ext>
                </a:extLst>
              </p:cNvPr>
              <p:cNvSpPr>
                <a:spLocks/>
              </p:cNvSpPr>
              <p:nvPr/>
            </p:nvSpPr>
            <p:spPr bwMode="auto">
              <a:xfrm>
                <a:off x="4653" y="1684"/>
                <a:ext cx="353" cy="203"/>
              </a:xfrm>
              <a:custGeom>
                <a:avLst/>
                <a:gdLst>
                  <a:gd name="T0" fmla="*/ 231 w 255"/>
                  <a:gd name="T1" fmla="*/ 95 h 148"/>
                  <a:gd name="T2" fmla="*/ 241 w 255"/>
                  <a:gd name="T3" fmla="*/ 91 h 148"/>
                  <a:gd name="T4" fmla="*/ 244 w 255"/>
                  <a:gd name="T5" fmla="*/ 89 h 148"/>
                  <a:gd name="T6" fmla="*/ 254 w 255"/>
                  <a:gd name="T7" fmla="*/ 86 h 148"/>
                  <a:gd name="T8" fmla="*/ 243 w 255"/>
                  <a:gd name="T9" fmla="*/ 81 h 148"/>
                  <a:gd name="T10" fmla="*/ 240 w 255"/>
                  <a:gd name="T11" fmla="*/ 78 h 148"/>
                  <a:gd name="T12" fmla="*/ 232 w 255"/>
                  <a:gd name="T13" fmla="*/ 73 h 148"/>
                  <a:gd name="T14" fmla="*/ 229 w 255"/>
                  <a:gd name="T15" fmla="*/ 76 h 148"/>
                  <a:gd name="T16" fmla="*/ 218 w 255"/>
                  <a:gd name="T17" fmla="*/ 74 h 148"/>
                  <a:gd name="T18" fmla="*/ 211 w 255"/>
                  <a:gd name="T19" fmla="*/ 71 h 148"/>
                  <a:gd name="T20" fmla="*/ 222 w 255"/>
                  <a:gd name="T21" fmla="*/ 59 h 148"/>
                  <a:gd name="T22" fmla="*/ 194 w 255"/>
                  <a:gd name="T23" fmla="*/ 77 h 148"/>
                  <a:gd name="T24" fmla="*/ 188 w 255"/>
                  <a:gd name="T25" fmla="*/ 83 h 148"/>
                  <a:gd name="T26" fmla="*/ 183 w 255"/>
                  <a:gd name="T27" fmla="*/ 88 h 148"/>
                  <a:gd name="T28" fmla="*/ 180 w 255"/>
                  <a:gd name="T29" fmla="*/ 82 h 148"/>
                  <a:gd name="T30" fmla="*/ 160 w 255"/>
                  <a:gd name="T31" fmla="*/ 79 h 148"/>
                  <a:gd name="T32" fmla="*/ 149 w 255"/>
                  <a:gd name="T33" fmla="*/ 62 h 148"/>
                  <a:gd name="T34" fmla="*/ 144 w 255"/>
                  <a:gd name="T35" fmla="*/ 43 h 148"/>
                  <a:gd name="T36" fmla="*/ 128 w 255"/>
                  <a:gd name="T37" fmla="*/ 35 h 148"/>
                  <a:gd name="T38" fmla="*/ 89 w 255"/>
                  <a:gd name="T39" fmla="*/ 37 h 148"/>
                  <a:gd name="T40" fmla="*/ 61 w 255"/>
                  <a:gd name="T41" fmla="*/ 22 h 148"/>
                  <a:gd name="T42" fmla="*/ 53 w 255"/>
                  <a:gd name="T43" fmla="*/ 26 h 148"/>
                  <a:gd name="T44" fmla="*/ 41 w 255"/>
                  <a:gd name="T45" fmla="*/ 5 h 148"/>
                  <a:gd name="T46" fmla="*/ 42 w 255"/>
                  <a:gd name="T47" fmla="*/ 14 h 148"/>
                  <a:gd name="T48" fmla="*/ 36 w 255"/>
                  <a:gd name="T49" fmla="*/ 21 h 148"/>
                  <a:gd name="T50" fmla="*/ 37 w 255"/>
                  <a:gd name="T51" fmla="*/ 4 h 148"/>
                  <a:gd name="T52" fmla="*/ 5 w 255"/>
                  <a:gd name="T53" fmla="*/ 8 h 148"/>
                  <a:gd name="T54" fmla="*/ 10 w 255"/>
                  <a:gd name="T55" fmla="*/ 76 h 148"/>
                  <a:gd name="T56" fmla="*/ 18 w 255"/>
                  <a:gd name="T57" fmla="*/ 64 h 148"/>
                  <a:gd name="T58" fmla="*/ 32 w 255"/>
                  <a:gd name="T59" fmla="*/ 56 h 148"/>
                  <a:gd name="T60" fmla="*/ 39 w 255"/>
                  <a:gd name="T61" fmla="*/ 50 h 148"/>
                  <a:gd name="T62" fmla="*/ 50 w 255"/>
                  <a:gd name="T63" fmla="*/ 58 h 148"/>
                  <a:gd name="T64" fmla="*/ 60 w 255"/>
                  <a:gd name="T65" fmla="*/ 63 h 148"/>
                  <a:gd name="T66" fmla="*/ 61 w 255"/>
                  <a:gd name="T67" fmla="*/ 69 h 148"/>
                  <a:gd name="T68" fmla="*/ 66 w 255"/>
                  <a:gd name="T69" fmla="*/ 78 h 148"/>
                  <a:gd name="T70" fmla="*/ 81 w 255"/>
                  <a:gd name="T71" fmla="*/ 77 h 148"/>
                  <a:gd name="T72" fmla="*/ 94 w 255"/>
                  <a:gd name="T73" fmla="*/ 93 h 148"/>
                  <a:gd name="T74" fmla="*/ 124 w 255"/>
                  <a:gd name="T75" fmla="*/ 117 h 148"/>
                  <a:gd name="T76" fmla="*/ 147 w 255"/>
                  <a:gd name="T77" fmla="*/ 130 h 148"/>
                  <a:gd name="T78" fmla="*/ 157 w 255"/>
                  <a:gd name="T79" fmla="*/ 144 h 148"/>
                  <a:gd name="T80" fmla="*/ 167 w 255"/>
                  <a:gd name="T81" fmla="*/ 148 h 148"/>
                  <a:gd name="T82" fmla="*/ 176 w 255"/>
                  <a:gd name="T83" fmla="*/ 143 h 148"/>
                  <a:gd name="T84" fmla="*/ 180 w 255"/>
                  <a:gd name="T85" fmla="*/ 126 h 148"/>
                  <a:gd name="T86" fmla="*/ 174 w 255"/>
                  <a:gd name="T87" fmla="*/ 117 h 148"/>
                  <a:gd name="T88" fmla="*/ 171 w 255"/>
                  <a:gd name="T89" fmla="*/ 108 h 148"/>
                  <a:gd name="T90" fmla="*/ 187 w 255"/>
                  <a:gd name="T91" fmla="*/ 107 h 148"/>
                  <a:gd name="T92" fmla="*/ 191 w 255"/>
                  <a:gd name="T93" fmla="*/ 100 h 148"/>
                  <a:gd name="T94" fmla="*/ 188 w 255"/>
                  <a:gd name="T95" fmla="*/ 97 h 148"/>
                  <a:gd name="T96" fmla="*/ 197 w 255"/>
                  <a:gd name="T97" fmla="*/ 95 h 148"/>
                  <a:gd name="T98" fmla="*/ 207 w 255"/>
                  <a:gd name="T99" fmla="*/ 87 h 148"/>
                  <a:gd name="T100" fmla="*/ 219 w 255"/>
                  <a:gd name="T101" fmla="*/ 87 h 148"/>
                  <a:gd name="T102" fmla="*/ 222 w 255"/>
                  <a:gd name="T103"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48">
                    <a:moveTo>
                      <a:pt x="222" y="95"/>
                    </a:moveTo>
                    <a:cubicBezTo>
                      <a:pt x="223" y="95"/>
                      <a:pt x="223" y="95"/>
                      <a:pt x="223" y="95"/>
                    </a:cubicBezTo>
                    <a:cubicBezTo>
                      <a:pt x="224" y="94"/>
                      <a:pt x="225" y="95"/>
                      <a:pt x="225" y="95"/>
                    </a:cubicBezTo>
                    <a:cubicBezTo>
                      <a:pt x="226" y="94"/>
                      <a:pt x="228" y="94"/>
                      <a:pt x="229" y="94"/>
                    </a:cubicBezTo>
                    <a:cubicBezTo>
                      <a:pt x="229" y="95"/>
                      <a:pt x="230" y="95"/>
                      <a:pt x="231" y="95"/>
                    </a:cubicBezTo>
                    <a:cubicBezTo>
                      <a:pt x="231" y="95"/>
                      <a:pt x="232" y="97"/>
                      <a:pt x="234" y="96"/>
                    </a:cubicBezTo>
                    <a:cubicBezTo>
                      <a:pt x="235" y="96"/>
                      <a:pt x="238" y="95"/>
                      <a:pt x="238" y="95"/>
                    </a:cubicBezTo>
                    <a:cubicBezTo>
                      <a:pt x="238" y="95"/>
                      <a:pt x="239" y="95"/>
                      <a:pt x="239" y="94"/>
                    </a:cubicBezTo>
                    <a:cubicBezTo>
                      <a:pt x="239" y="94"/>
                      <a:pt x="239" y="93"/>
                      <a:pt x="239" y="93"/>
                    </a:cubicBezTo>
                    <a:cubicBezTo>
                      <a:pt x="240" y="92"/>
                      <a:pt x="241" y="91"/>
                      <a:pt x="241" y="91"/>
                    </a:cubicBezTo>
                    <a:cubicBezTo>
                      <a:pt x="241" y="91"/>
                      <a:pt x="241" y="91"/>
                      <a:pt x="242" y="92"/>
                    </a:cubicBezTo>
                    <a:cubicBezTo>
                      <a:pt x="242" y="92"/>
                      <a:pt x="243" y="93"/>
                      <a:pt x="243" y="93"/>
                    </a:cubicBezTo>
                    <a:cubicBezTo>
                      <a:pt x="243" y="93"/>
                      <a:pt x="244" y="93"/>
                      <a:pt x="244" y="92"/>
                    </a:cubicBezTo>
                    <a:cubicBezTo>
                      <a:pt x="244" y="91"/>
                      <a:pt x="243" y="89"/>
                      <a:pt x="243" y="89"/>
                    </a:cubicBezTo>
                    <a:cubicBezTo>
                      <a:pt x="243" y="89"/>
                      <a:pt x="243" y="88"/>
                      <a:pt x="244" y="89"/>
                    </a:cubicBezTo>
                    <a:cubicBezTo>
                      <a:pt x="244" y="89"/>
                      <a:pt x="246" y="90"/>
                      <a:pt x="246" y="90"/>
                    </a:cubicBezTo>
                    <a:cubicBezTo>
                      <a:pt x="247" y="90"/>
                      <a:pt x="247" y="91"/>
                      <a:pt x="248" y="90"/>
                    </a:cubicBezTo>
                    <a:cubicBezTo>
                      <a:pt x="248" y="90"/>
                      <a:pt x="249" y="89"/>
                      <a:pt x="250" y="88"/>
                    </a:cubicBezTo>
                    <a:cubicBezTo>
                      <a:pt x="250" y="87"/>
                      <a:pt x="250" y="87"/>
                      <a:pt x="251" y="87"/>
                    </a:cubicBezTo>
                    <a:cubicBezTo>
                      <a:pt x="251" y="87"/>
                      <a:pt x="254" y="86"/>
                      <a:pt x="254" y="86"/>
                    </a:cubicBezTo>
                    <a:cubicBezTo>
                      <a:pt x="254" y="86"/>
                      <a:pt x="255" y="85"/>
                      <a:pt x="255" y="85"/>
                    </a:cubicBezTo>
                    <a:cubicBezTo>
                      <a:pt x="254" y="85"/>
                      <a:pt x="247" y="84"/>
                      <a:pt x="247" y="84"/>
                    </a:cubicBezTo>
                    <a:cubicBezTo>
                      <a:pt x="247" y="84"/>
                      <a:pt x="247" y="84"/>
                      <a:pt x="247" y="83"/>
                    </a:cubicBezTo>
                    <a:cubicBezTo>
                      <a:pt x="247" y="83"/>
                      <a:pt x="246" y="82"/>
                      <a:pt x="245" y="82"/>
                    </a:cubicBezTo>
                    <a:cubicBezTo>
                      <a:pt x="245" y="82"/>
                      <a:pt x="243" y="81"/>
                      <a:pt x="243" y="81"/>
                    </a:cubicBezTo>
                    <a:cubicBezTo>
                      <a:pt x="243" y="81"/>
                      <a:pt x="242" y="81"/>
                      <a:pt x="242" y="81"/>
                    </a:cubicBezTo>
                    <a:cubicBezTo>
                      <a:pt x="242" y="82"/>
                      <a:pt x="241" y="82"/>
                      <a:pt x="241" y="82"/>
                    </a:cubicBezTo>
                    <a:cubicBezTo>
                      <a:pt x="241" y="82"/>
                      <a:pt x="241" y="82"/>
                      <a:pt x="241" y="81"/>
                    </a:cubicBezTo>
                    <a:cubicBezTo>
                      <a:pt x="241" y="80"/>
                      <a:pt x="240" y="78"/>
                      <a:pt x="240" y="78"/>
                    </a:cubicBezTo>
                    <a:cubicBezTo>
                      <a:pt x="240" y="78"/>
                      <a:pt x="240" y="78"/>
                      <a:pt x="240" y="78"/>
                    </a:cubicBezTo>
                    <a:cubicBezTo>
                      <a:pt x="239" y="78"/>
                      <a:pt x="238" y="78"/>
                      <a:pt x="238" y="78"/>
                    </a:cubicBezTo>
                    <a:cubicBezTo>
                      <a:pt x="238" y="78"/>
                      <a:pt x="237" y="78"/>
                      <a:pt x="237" y="78"/>
                    </a:cubicBezTo>
                    <a:cubicBezTo>
                      <a:pt x="237" y="78"/>
                      <a:pt x="234" y="74"/>
                      <a:pt x="234" y="74"/>
                    </a:cubicBezTo>
                    <a:cubicBezTo>
                      <a:pt x="234" y="74"/>
                      <a:pt x="234" y="74"/>
                      <a:pt x="233" y="74"/>
                    </a:cubicBezTo>
                    <a:cubicBezTo>
                      <a:pt x="233" y="74"/>
                      <a:pt x="232" y="73"/>
                      <a:pt x="232" y="73"/>
                    </a:cubicBezTo>
                    <a:cubicBezTo>
                      <a:pt x="232" y="73"/>
                      <a:pt x="232" y="73"/>
                      <a:pt x="232" y="74"/>
                    </a:cubicBezTo>
                    <a:cubicBezTo>
                      <a:pt x="232" y="74"/>
                      <a:pt x="232" y="76"/>
                      <a:pt x="232" y="76"/>
                    </a:cubicBezTo>
                    <a:cubicBezTo>
                      <a:pt x="232" y="76"/>
                      <a:pt x="232" y="76"/>
                      <a:pt x="231" y="76"/>
                    </a:cubicBezTo>
                    <a:cubicBezTo>
                      <a:pt x="231" y="76"/>
                      <a:pt x="230" y="76"/>
                      <a:pt x="230" y="76"/>
                    </a:cubicBezTo>
                    <a:cubicBezTo>
                      <a:pt x="230" y="76"/>
                      <a:pt x="230" y="76"/>
                      <a:pt x="229" y="76"/>
                    </a:cubicBezTo>
                    <a:cubicBezTo>
                      <a:pt x="229" y="77"/>
                      <a:pt x="229" y="79"/>
                      <a:pt x="229" y="79"/>
                    </a:cubicBezTo>
                    <a:cubicBezTo>
                      <a:pt x="229" y="79"/>
                      <a:pt x="229" y="80"/>
                      <a:pt x="229" y="79"/>
                    </a:cubicBezTo>
                    <a:cubicBezTo>
                      <a:pt x="228" y="79"/>
                      <a:pt x="222" y="78"/>
                      <a:pt x="221" y="78"/>
                    </a:cubicBezTo>
                    <a:cubicBezTo>
                      <a:pt x="221" y="78"/>
                      <a:pt x="219" y="78"/>
                      <a:pt x="219" y="76"/>
                    </a:cubicBezTo>
                    <a:cubicBezTo>
                      <a:pt x="218" y="74"/>
                      <a:pt x="218" y="74"/>
                      <a:pt x="218" y="74"/>
                    </a:cubicBezTo>
                    <a:cubicBezTo>
                      <a:pt x="218" y="74"/>
                      <a:pt x="218" y="73"/>
                      <a:pt x="218" y="74"/>
                    </a:cubicBezTo>
                    <a:cubicBezTo>
                      <a:pt x="217" y="74"/>
                      <a:pt x="216" y="74"/>
                      <a:pt x="216" y="74"/>
                    </a:cubicBezTo>
                    <a:cubicBezTo>
                      <a:pt x="216" y="74"/>
                      <a:pt x="215" y="75"/>
                      <a:pt x="215" y="74"/>
                    </a:cubicBezTo>
                    <a:cubicBezTo>
                      <a:pt x="215" y="74"/>
                      <a:pt x="213" y="73"/>
                      <a:pt x="212" y="73"/>
                    </a:cubicBezTo>
                    <a:cubicBezTo>
                      <a:pt x="211" y="73"/>
                      <a:pt x="210" y="72"/>
                      <a:pt x="211" y="71"/>
                    </a:cubicBezTo>
                    <a:cubicBezTo>
                      <a:pt x="212" y="70"/>
                      <a:pt x="214" y="69"/>
                      <a:pt x="216" y="68"/>
                    </a:cubicBezTo>
                    <a:cubicBezTo>
                      <a:pt x="218" y="67"/>
                      <a:pt x="221" y="65"/>
                      <a:pt x="221" y="64"/>
                    </a:cubicBezTo>
                    <a:cubicBezTo>
                      <a:pt x="222" y="64"/>
                      <a:pt x="227" y="61"/>
                      <a:pt x="227" y="61"/>
                    </a:cubicBezTo>
                    <a:cubicBezTo>
                      <a:pt x="227" y="61"/>
                      <a:pt x="227" y="60"/>
                      <a:pt x="226" y="60"/>
                    </a:cubicBezTo>
                    <a:cubicBezTo>
                      <a:pt x="225" y="60"/>
                      <a:pt x="223" y="60"/>
                      <a:pt x="222" y="59"/>
                    </a:cubicBezTo>
                    <a:cubicBezTo>
                      <a:pt x="221" y="60"/>
                      <a:pt x="217" y="62"/>
                      <a:pt x="217" y="63"/>
                    </a:cubicBezTo>
                    <a:cubicBezTo>
                      <a:pt x="215" y="64"/>
                      <a:pt x="204" y="70"/>
                      <a:pt x="203" y="70"/>
                    </a:cubicBezTo>
                    <a:cubicBezTo>
                      <a:pt x="203" y="71"/>
                      <a:pt x="199" y="74"/>
                      <a:pt x="198" y="74"/>
                    </a:cubicBezTo>
                    <a:cubicBezTo>
                      <a:pt x="197" y="75"/>
                      <a:pt x="195" y="76"/>
                      <a:pt x="195" y="76"/>
                    </a:cubicBezTo>
                    <a:cubicBezTo>
                      <a:pt x="194" y="77"/>
                      <a:pt x="194" y="77"/>
                      <a:pt x="194" y="77"/>
                    </a:cubicBezTo>
                    <a:cubicBezTo>
                      <a:pt x="194" y="77"/>
                      <a:pt x="194" y="78"/>
                      <a:pt x="194" y="78"/>
                    </a:cubicBezTo>
                    <a:cubicBezTo>
                      <a:pt x="194" y="78"/>
                      <a:pt x="194" y="79"/>
                      <a:pt x="194" y="79"/>
                    </a:cubicBezTo>
                    <a:cubicBezTo>
                      <a:pt x="194" y="79"/>
                      <a:pt x="193" y="79"/>
                      <a:pt x="192" y="79"/>
                    </a:cubicBezTo>
                    <a:cubicBezTo>
                      <a:pt x="191" y="80"/>
                      <a:pt x="189" y="82"/>
                      <a:pt x="188" y="82"/>
                    </a:cubicBezTo>
                    <a:cubicBezTo>
                      <a:pt x="188" y="83"/>
                      <a:pt x="188" y="83"/>
                      <a:pt x="188" y="83"/>
                    </a:cubicBezTo>
                    <a:cubicBezTo>
                      <a:pt x="188" y="83"/>
                      <a:pt x="188" y="87"/>
                      <a:pt x="188" y="88"/>
                    </a:cubicBezTo>
                    <a:cubicBezTo>
                      <a:pt x="188" y="89"/>
                      <a:pt x="188" y="89"/>
                      <a:pt x="188" y="89"/>
                    </a:cubicBezTo>
                    <a:cubicBezTo>
                      <a:pt x="188" y="89"/>
                      <a:pt x="187" y="89"/>
                      <a:pt x="187" y="89"/>
                    </a:cubicBezTo>
                    <a:cubicBezTo>
                      <a:pt x="186" y="89"/>
                      <a:pt x="186" y="89"/>
                      <a:pt x="186" y="89"/>
                    </a:cubicBezTo>
                    <a:cubicBezTo>
                      <a:pt x="186" y="89"/>
                      <a:pt x="184" y="88"/>
                      <a:pt x="183" y="88"/>
                    </a:cubicBezTo>
                    <a:cubicBezTo>
                      <a:pt x="183" y="88"/>
                      <a:pt x="182" y="87"/>
                      <a:pt x="182" y="87"/>
                    </a:cubicBezTo>
                    <a:cubicBezTo>
                      <a:pt x="182" y="87"/>
                      <a:pt x="179" y="86"/>
                      <a:pt x="179" y="85"/>
                    </a:cubicBezTo>
                    <a:cubicBezTo>
                      <a:pt x="178" y="85"/>
                      <a:pt x="179" y="85"/>
                      <a:pt x="179" y="85"/>
                    </a:cubicBezTo>
                    <a:cubicBezTo>
                      <a:pt x="179" y="85"/>
                      <a:pt x="179" y="85"/>
                      <a:pt x="180" y="84"/>
                    </a:cubicBezTo>
                    <a:cubicBezTo>
                      <a:pt x="180" y="84"/>
                      <a:pt x="180" y="83"/>
                      <a:pt x="180" y="82"/>
                    </a:cubicBezTo>
                    <a:cubicBezTo>
                      <a:pt x="180" y="82"/>
                      <a:pt x="180" y="82"/>
                      <a:pt x="180" y="81"/>
                    </a:cubicBezTo>
                    <a:cubicBezTo>
                      <a:pt x="181" y="81"/>
                      <a:pt x="180" y="81"/>
                      <a:pt x="179" y="81"/>
                    </a:cubicBezTo>
                    <a:cubicBezTo>
                      <a:pt x="179" y="80"/>
                      <a:pt x="178" y="80"/>
                      <a:pt x="178" y="79"/>
                    </a:cubicBezTo>
                    <a:cubicBezTo>
                      <a:pt x="177" y="78"/>
                      <a:pt x="173" y="78"/>
                      <a:pt x="171" y="79"/>
                    </a:cubicBezTo>
                    <a:cubicBezTo>
                      <a:pt x="169" y="79"/>
                      <a:pt x="161" y="79"/>
                      <a:pt x="160" y="79"/>
                    </a:cubicBezTo>
                    <a:cubicBezTo>
                      <a:pt x="160" y="79"/>
                      <a:pt x="160" y="78"/>
                      <a:pt x="160" y="78"/>
                    </a:cubicBezTo>
                    <a:cubicBezTo>
                      <a:pt x="160" y="78"/>
                      <a:pt x="158" y="74"/>
                      <a:pt x="158" y="72"/>
                    </a:cubicBezTo>
                    <a:cubicBezTo>
                      <a:pt x="157" y="70"/>
                      <a:pt x="157" y="67"/>
                      <a:pt x="156" y="65"/>
                    </a:cubicBezTo>
                    <a:cubicBezTo>
                      <a:pt x="156" y="63"/>
                      <a:pt x="155" y="64"/>
                      <a:pt x="152" y="64"/>
                    </a:cubicBezTo>
                    <a:cubicBezTo>
                      <a:pt x="149" y="65"/>
                      <a:pt x="149" y="63"/>
                      <a:pt x="149" y="62"/>
                    </a:cubicBezTo>
                    <a:cubicBezTo>
                      <a:pt x="149" y="61"/>
                      <a:pt x="149" y="57"/>
                      <a:pt x="150" y="54"/>
                    </a:cubicBezTo>
                    <a:cubicBezTo>
                      <a:pt x="151" y="52"/>
                      <a:pt x="150" y="48"/>
                      <a:pt x="150" y="47"/>
                    </a:cubicBezTo>
                    <a:cubicBezTo>
                      <a:pt x="150" y="47"/>
                      <a:pt x="150" y="46"/>
                      <a:pt x="150" y="47"/>
                    </a:cubicBezTo>
                    <a:cubicBezTo>
                      <a:pt x="149" y="47"/>
                      <a:pt x="148" y="47"/>
                      <a:pt x="147" y="47"/>
                    </a:cubicBezTo>
                    <a:cubicBezTo>
                      <a:pt x="147" y="47"/>
                      <a:pt x="144" y="44"/>
                      <a:pt x="144" y="43"/>
                    </a:cubicBezTo>
                    <a:cubicBezTo>
                      <a:pt x="144" y="43"/>
                      <a:pt x="141" y="41"/>
                      <a:pt x="141" y="40"/>
                    </a:cubicBezTo>
                    <a:cubicBezTo>
                      <a:pt x="140" y="40"/>
                      <a:pt x="139" y="39"/>
                      <a:pt x="138" y="38"/>
                    </a:cubicBezTo>
                    <a:cubicBezTo>
                      <a:pt x="138" y="37"/>
                      <a:pt x="135" y="35"/>
                      <a:pt x="134" y="34"/>
                    </a:cubicBezTo>
                    <a:cubicBezTo>
                      <a:pt x="133" y="33"/>
                      <a:pt x="132" y="33"/>
                      <a:pt x="132" y="33"/>
                    </a:cubicBezTo>
                    <a:cubicBezTo>
                      <a:pt x="132" y="33"/>
                      <a:pt x="128" y="35"/>
                      <a:pt x="128" y="35"/>
                    </a:cubicBezTo>
                    <a:cubicBezTo>
                      <a:pt x="127" y="36"/>
                      <a:pt x="127" y="36"/>
                      <a:pt x="127" y="36"/>
                    </a:cubicBezTo>
                    <a:cubicBezTo>
                      <a:pt x="127" y="36"/>
                      <a:pt x="112" y="35"/>
                      <a:pt x="109" y="35"/>
                    </a:cubicBezTo>
                    <a:cubicBezTo>
                      <a:pt x="107" y="35"/>
                      <a:pt x="104" y="35"/>
                      <a:pt x="104" y="35"/>
                    </a:cubicBezTo>
                    <a:cubicBezTo>
                      <a:pt x="104" y="35"/>
                      <a:pt x="91" y="37"/>
                      <a:pt x="90" y="37"/>
                    </a:cubicBezTo>
                    <a:cubicBezTo>
                      <a:pt x="89" y="38"/>
                      <a:pt x="89" y="37"/>
                      <a:pt x="89" y="37"/>
                    </a:cubicBezTo>
                    <a:cubicBezTo>
                      <a:pt x="89" y="37"/>
                      <a:pt x="79" y="27"/>
                      <a:pt x="78" y="26"/>
                    </a:cubicBezTo>
                    <a:cubicBezTo>
                      <a:pt x="78" y="26"/>
                      <a:pt x="77" y="24"/>
                      <a:pt x="77" y="24"/>
                    </a:cubicBezTo>
                    <a:cubicBezTo>
                      <a:pt x="77" y="22"/>
                      <a:pt x="74" y="20"/>
                      <a:pt x="74" y="20"/>
                    </a:cubicBezTo>
                    <a:cubicBezTo>
                      <a:pt x="62" y="13"/>
                      <a:pt x="62" y="13"/>
                      <a:pt x="62" y="13"/>
                    </a:cubicBezTo>
                    <a:cubicBezTo>
                      <a:pt x="62" y="15"/>
                      <a:pt x="62" y="19"/>
                      <a:pt x="61" y="22"/>
                    </a:cubicBezTo>
                    <a:cubicBezTo>
                      <a:pt x="60" y="25"/>
                      <a:pt x="60" y="24"/>
                      <a:pt x="59" y="25"/>
                    </a:cubicBezTo>
                    <a:cubicBezTo>
                      <a:pt x="58" y="25"/>
                      <a:pt x="57" y="25"/>
                      <a:pt x="58" y="26"/>
                    </a:cubicBezTo>
                    <a:cubicBezTo>
                      <a:pt x="58" y="26"/>
                      <a:pt x="59" y="28"/>
                      <a:pt x="58" y="27"/>
                    </a:cubicBezTo>
                    <a:cubicBezTo>
                      <a:pt x="56" y="26"/>
                      <a:pt x="57" y="26"/>
                      <a:pt x="56" y="26"/>
                    </a:cubicBezTo>
                    <a:cubicBezTo>
                      <a:pt x="55" y="27"/>
                      <a:pt x="53" y="28"/>
                      <a:pt x="53" y="26"/>
                    </a:cubicBezTo>
                    <a:cubicBezTo>
                      <a:pt x="52" y="25"/>
                      <a:pt x="52" y="24"/>
                      <a:pt x="51" y="24"/>
                    </a:cubicBezTo>
                    <a:cubicBezTo>
                      <a:pt x="50" y="23"/>
                      <a:pt x="46" y="20"/>
                      <a:pt x="48" y="14"/>
                    </a:cubicBezTo>
                    <a:cubicBezTo>
                      <a:pt x="50" y="11"/>
                      <a:pt x="51" y="9"/>
                      <a:pt x="52" y="7"/>
                    </a:cubicBezTo>
                    <a:cubicBezTo>
                      <a:pt x="42" y="1"/>
                      <a:pt x="42" y="1"/>
                      <a:pt x="42" y="1"/>
                    </a:cubicBezTo>
                    <a:cubicBezTo>
                      <a:pt x="41" y="3"/>
                      <a:pt x="40" y="4"/>
                      <a:pt x="41" y="5"/>
                    </a:cubicBezTo>
                    <a:cubicBezTo>
                      <a:pt x="42" y="8"/>
                      <a:pt x="42" y="7"/>
                      <a:pt x="41" y="8"/>
                    </a:cubicBezTo>
                    <a:cubicBezTo>
                      <a:pt x="40" y="9"/>
                      <a:pt x="39" y="11"/>
                      <a:pt x="40" y="11"/>
                    </a:cubicBezTo>
                    <a:cubicBezTo>
                      <a:pt x="40" y="11"/>
                      <a:pt x="42" y="10"/>
                      <a:pt x="42" y="10"/>
                    </a:cubicBezTo>
                    <a:cubicBezTo>
                      <a:pt x="42" y="11"/>
                      <a:pt x="41" y="12"/>
                      <a:pt x="41" y="12"/>
                    </a:cubicBezTo>
                    <a:cubicBezTo>
                      <a:pt x="41" y="13"/>
                      <a:pt x="41" y="14"/>
                      <a:pt x="42" y="14"/>
                    </a:cubicBezTo>
                    <a:cubicBezTo>
                      <a:pt x="42" y="15"/>
                      <a:pt x="43" y="16"/>
                      <a:pt x="41" y="16"/>
                    </a:cubicBezTo>
                    <a:cubicBezTo>
                      <a:pt x="40" y="15"/>
                      <a:pt x="39" y="14"/>
                      <a:pt x="39" y="15"/>
                    </a:cubicBezTo>
                    <a:cubicBezTo>
                      <a:pt x="39" y="15"/>
                      <a:pt x="39" y="16"/>
                      <a:pt x="39" y="16"/>
                    </a:cubicBezTo>
                    <a:cubicBezTo>
                      <a:pt x="40" y="16"/>
                      <a:pt x="40" y="17"/>
                      <a:pt x="40" y="18"/>
                    </a:cubicBezTo>
                    <a:cubicBezTo>
                      <a:pt x="39" y="18"/>
                      <a:pt x="38" y="20"/>
                      <a:pt x="36" y="21"/>
                    </a:cubicBezTo>
                    <a:cubicBezTo>
                      <a:pt x="34" y="21"/>
                      <a:pt x="33" y="21"/>
                      <a:pt x="34" y="19"/>
                    </a:cubicBezTo>
                    <a:cubicBezTo>
                      <a:pt x="35" y="17"/>
                      <a:pt x="35" y="17"/>
                      <a:pt x="34" y="15"/>
                    </a:cubicBezTo>
                    <a:cubicBezTo>
                      <a:pt x="34" y="15"/>
                      <a:pt x="33" y="13"/>
                      <a:pt x="34" y="11"/>
                    </a:cubicBezTo>
                    <a:cubicBezTo>
                      <a:pt x="35" y="9"/>
                      <a:pt x="35" y="9"/>
                      <a:pt x="35" y="8"/>
                    </a:cubicBezTo>
                    <a:cubicBezTo>
                      <a:pt x="36" y="6"/>
                      <a:pt x="36" y="5"/>
                      <a:pt x="37" y="4"/>
                    </a:cubicBezTo>
                    <a:cubicBezTo>
                      <a:pt x="37" y="4"/>
                      <a:pt x="38" y="3"/>
                      <a:pt x="39" y="2"/>
                    </a:cubicBezTo>
                    <a:cubicBezTo>
                      <a:pt x="39" y="1"/>
                      <a:pt x="39" y="1"/>
                      <a:pt x="39" y="0"/>
                    </a:cubicBezTo>
                    <a:cubicBezTo>
                      <a:pt x="39" y="0"/>
                      <a:pt x="38" y="0"/>
                      <a:pt x="38" y="0"/>
                    </a:cubicBezTo>
                    <a:cubicBezTo>
                      <a:pt x="38" y="0"/>
                      <a:pt x="37" y="0"/>
                      <a:pt x="37" y="0"/>
                    </a:cubicBezTo>
                    <a:cubicBezTo>
                      <a:pt x="37" y="0"/>
                      <a:pt x="6" y="8"/>
                      <a:pt x="5" y="8"/>
                    </a:cubicBezTo>
                    <a:cubicBezTo>
                      <a:pt x="4" y="9"/>
                      <a:pt x="3" y="9"/>
                      <a:pt x="1" y="10"/>
                    </a:cubicBezTo>
                    <a:cubicBezTo>
                      <a:pt x="0" y="10"/>
                      <a:pt x="0" y="12"/>
                      <a:pt x="0" y="12"/>
                    </a:cubicBezTo>
                    <a:cubicBezTo>
                      <a:pt x="0" y="76"/>
                      <a:pt x="0" y="76"/>
                      <a:pt x="0" y="76"/>
                    </a:cubicBezTo>
                    <a:cubicBezTo>
                      <a:pt x="1" y="76"/>
                      <a:pt x="2" y="76"/>
                      <a:pt x="3" y="76"/>
                    </a:cubicBezTo>
                    <a:cubicBezTo>
                      <a:pt x="5" y="77"/>
                      <a:pt x="9" y="76"/>
                      <a:pt x="10" y="76"/>
                    </a:cubicBezTo>
                    <a:cubicBezTo>
                      <a:pt x="11" y="76"/>
                      <a:pt x="17" y="76"/>
                      <a:pt x="17" y="76"/>
                    </a:cubicBezTo>
                    <a:cubicBezTo>
                      <a:pt x="17" y="76"/>
                      <a:pt x="18" y="75"/>
                      <a:pt x="17" y="75"/>
                    </a:cubicBezTo>
                    <a:cubicBezTo>
                      <a:pt x="16" y="75"/>
                      <a:pt x="16" y="74"/>
                      <a:pt x="16" y="73"/>
                    </a:cubicBezTo>
                    <a:cubicBezTo>
                      <a:pt x="15" y="72"/>
                      <a:pt x="15" y="70"/>
                      <a:pt x="15" y="68"/>
                    </a:cubicBezTo>
                    <a:cubicBezTo>
                      <a:pt x="16" y="67"/>
                      <a:pt x="18" y="64"/>
                      <a:pt x="18" y="64"/>
                    </a:cubicBezTo>
                    <a:cubicBezTo>
                      <a:pt x="18" y="64"/>
                      <a:pt x="18" y="63"/>
                      <a:pt x="19" y="63"/>
                    </a:cubicBezTo>
                    <a:cubicBezTo>
                      <a:pt x="19" y="63"/>
                      <a:pt x="26" y="62"/>
                      <a:pt x="27" y="61"/>
                    </a:cubicBezTo>
                    <a:cubicBezTo>
                      <a:pt x="28" y="60"/>
                      <a:pt x="29" y="59"/>
                      <a:pt x="29" y="58"/>
                    </a:cubicBezTo>
                    <a:cubicBezTo>
                      <a:pt x="30" y="57"/>
                      <a:pt x="31" y="54"/>
                      <a:pt x="31" y="55"/>
                    </a:cubicBezTo>
                    <a:cubicBezTo>
                      <a:pt x="32" y="56"/>
                      <a:pt x="32" y="56"/>
                      <a:pt x="32" y="56"/>
                    </a:cubicBezTo>
                    <a:cubicBezTo>
                      <a:pt x="33" y="56"/>
                      <a:pt x="35" y="56"/>
                      <a:pt x="35" y="57"/>
                    </a:cubicBezTo>
                    <a:cubicBezTo>
                      <a:pt x="36" y="58"/>
                      <a:pt x="37" y="59"/>
                      <a:pt x="37" y="58"/>
                    </a:cubicBezTo>
                    <a:cubicBezTo>
                      <a:pt x="36" y="57"/>
                      <a:pt x="35" y="55"/>
                      <a:pt x="36" y="54"/>
                    </a:cubicBezTo>
                    <a:cubicBezTo>
                      <a:pt x="36" y="53"/>
                      <a:pt x="37" y="52"/>
                      <a:pt x="38" y="51"/>
                    </a:cubicBezTo>
                    <a:cubicBezTo>
                      <a:pt x="39" y="50"/>
                      <a:pt x="39" y="50"/>
                      <a:pt x="39" y="50"/>
                    </a:cubicBezTo>
                    <a:cubicBezTo>
                      <a:pt x="40" y="51"/>
                      <a:pt x="44" y="54"/>
                      <a:pt x="44" y="54"/>
                    </a:cubicBezTo>
                    <a:cubicBezTo>
                      <a:pt x="44" y="54"/>
                      <a:pt x="45" y="55"/>
                      <a:pt x="45" y="55"/>
                    </a:cubicBezTo>
                    <a:cubicBezTo>
                      <a:pt x="45" y="55"/>
                      <a:pt x="46" y="54"/>
                      <a:pt x="46" y="54"/>
                    </a:cubicBezTo>
                    <a:cubicBezTo>
                      <a:pt x="46" y="54"/>
                      <a:pt x="47" y="54"/>
                      <a:pt x="47" y="55"/>
                    </a:cubicBezTo>
                    <a:cubicBezTo>
                      <a:pt x="47" y="55"/>
                      <a:pt x="49" y="58"/>
                      <a:pt x="50" y="58"/>
                    </a:cubicBezTo>
                    <a:cubicBezTo>
                      <a:pt x="52" y="59"/>
                      <a:pt x="53" y="59"/>
                      <a:pt x="54" y="59"/>
                    </a:cubicBezTo>
                    <a:cubicBezTo>
                      <a:pt x="55" y="59"/>
                      <a:pt x="55" y="59"/>
                      <a:pt x="56" y="59"/>
                    </a:cubicBezTo>
                    <a:cubicBezTo>
                      <a:pt x="56" y="59"/>
                      <a:pt x="60" y="61"/>
                      <a:pt x="60" y="61"/>
                    </a:cubicBezTo>
                    <a:cubicBezTo>
                      <a:pt x="60" y="61"/>
                      <a:pt x="60" y="61"/>
                      <a:pt x="60" y="61"/>
                    </a:cubicBezTo>
                    <a:cubicBezTo>
                      <a:pt x="59" y="62"/>
                      <a:pt x="60" y="62"/>
                      <a:pt x="60" y="63"/>
                    </a:cubicBezTo>
                    <a:cubicBezTo>
                      <a:pt x="60" y="64"/>
                      <a:pt x="60" y="64"/>
                      <a:pt x="59" y="64"/>
                    </a:cubicBezTo>
                    <a:cubicBezTo>
                      <a:pt x="58" y="65"/>
                      <a:pt x="59" y="65"/>
                      <a:pt x="59" y="65"/>
                    </a:cubicBezTo>
                    <a:cubicBezTo>
                      <a:pt x="60" y="65"/>
                      <a:pt x="62" y="66"/>
                      <a:pt x="62" y="67"/>
                    </a:cubicBezTo>
                    <a:cubicBezTo>
                      <a:pt x="63" y="67"/>
                      <a:pt x="64" y="68"/>
                      <a:pt x="63" y="68"/>
                    </a:cubicBezTo>
                    <a:cubicBezTo>
                      <a:pt x="62" y="69"/>
                      <a:pt x="61" y="69"/>
                      <a:pt x="61" y="69"/>
                    </a:cubicBezTo>
                    <a:cubicBezTo>
                      <a:pt x="61" y="69"/>
                      <a:pt x="61" y="69"/>
                      <a:pt x="61" y="70"/>
                    </a:cubicBezTo>
                    <a:cubicBezTo>
                      <a:pt x="62" y="70"/>
                      <a:pt x="62" y="71"/>
                      <a:pt x="62" y="71"/>
                    </a:cubicBezTo>
                    <a:cubicBezTo>
                      <a:pt x="62" y="72"/>
                      <a:pt x="60" y="74"/>
                      <a:pt x="62" y="75"/>
                    </a:cubicBezTo>
                    <a:cubicBezTo>
                      <a:pt x="63" y="76"/>
                      <a:pt x="64" y="76"/>
                      <a:pt x="64" y="77"/>
                    </a:cubicBezTo>
                    <a:cubicBezTo>
                      <a:pt x="65" y="77"/>
                      <a:pt x="66" y="78"/>
                      <a:pt x="66" y="78"/>
                    </a:cubicBezTo>
                    <a:cubicBezTo>
                      <a:pt x="67" y="78"/>
                      <a:pt x="70" y="77"/>
                      <a:pt x="70" y="78"/>
                    </a:cubicBezTo>
                    <a:cubicBezTo>
                      <a:pt x="70" y="78"/>
                      <a:pt x="74" y="78"/>
                      <a:pt x="74" y="78"/>
                    </a:cubicBezTo>
                    <a:cubicBezTo>
                      <a:pt x="75" y="78"/>
                      <a:pt x="78" y="79"/>
                      <a:pt x="79" y="79"/>
                    </a:cubicBezTo>
                    <a:cubicBezTo>
                      <a:pt x="80" y="79"/>
                      <a:pt x="81" y="78"/>
                      <a:pt x="81" y="77"/>
                    </a:cubicBezTo>
                    <a:cubicBezTo>
                      <a:pt x="80" y="77"/>
                      <a:pt x="81" y="77"/>
                      <a:pt x="81" y="77"/>
                    </a:cubicBezTo>
                    <a:cubicBezTo>
                      <a:pt x="82" y="77"/>
                      <a:pt x="84" y="77"/>
                      <a:pt x="85" y="78"/>
                    </a:cubicBezTo>
                    <a:cubicBezTo>
                      <a:pt x="87" y="79"/>
                      <a:pt x="89" y="84"/>
                      <a:pt x="90" y="85"/>
                    </a:cubicBezTo>
                    <a:cubicBezTo>
                      <a:pt x="90" y="87"/>
                      <a:pt x="92" y="90"/>
                      <a:pt x="92" y="90"/>
                    </a:cubicBezTo>
                    <a:cubicBezTo>
                      <a:pt x="92" y="90"/>
                      <a:pt x="92" y="91"/>
                      <a:pt x="92" y="91"/>
                    </a:cubicBezTo>
                    <a:cubicBezTo>
                      <a:pt x="93" y="91"/>
                      <a:pt x="94" y="93"/>
                      <a:pt x="94" y="93"/>
                    </a:cubicBezTo>
                    <a:cubicBezTo>
                      <a:pt x="95" y="94"/>
                      <a:pt x="95" y="94"/>
                      <a:pt x="95" y="94"/>
                    </a:cubicBezTo>
                    <a:cubicBezTo>
                      <a:pt x="97" y="100"/>
                      <a:pt x="97" y="100"/>
                      <a:pt x="97" y="100"/>
                    </a:cubicBezTo>
                    <a:cubicBezTo>
                      <a:pt x="97" y="100"/>
                      <a:pt x="97" y="100"/>
                      <a:pt x="97" y="100"/>
                    </a:cubicBezTo>
                    <a:cubicBezTo>
                      <a:pt x="98" y="101"/>
                      <a:pt x="112" y="111"/>
                      <a:pt x="113" y="112"/>
                    </a:cubicBezTo>
                    <a:cubicBezTo>
                      <a:pt x="114" y="112"/>
                      <a:pt x="124" y="117"/>
                      <a:pt x="124" y="117"/>
                    </a:cubicBezTo>
                    <a:cubicBezTo>
                      <a:pt x="124" y="118"/>
                      <a:pt x="125" y="118"/>
                      <a:pt x="126" y="119"/>
                    </a:cubicBezTo>
                    <a:cubicBezTo>
                      <a:pt x="126" y="119"/>
                      <a:pt x="129" y="122"/>
                      <a:pt x="130" y="122"/>
                    </a:cubicBezTo>
                    <a:cubicBezTo>
                      <a:pt x="131" y="122"/>
                      <a:pt x="135" y="124"/>
                      <a:pt x="135" y="125"/>
                    </a:cubicBezTo>
                    <a:cubicBezTo>
                      <a:pt x="135" y="125"/>
                      <a:pt x="141" y="129"/>
                      <a:pt x="142" y="130"/>
                    </a:cubicBezTo>
                    <a:cubicBezTo>
                      <a:pt x="144" y="130"/>
                      <a:pt x="146" y="130"/>
                      <a:pt x="147" y="130"/>
                    </a:cubicBezTo>
                    <a:cubicBezTo>
                      <a:pt x="147" y="130"/>
                      <a:pt x="147" y="129"/>
                      <a:pt x="148" y="130"/>
                    </a:cubicBezTo>
                    <a:cubicBezTo>
                      <a:pt x="148" y="130"/>
                      <a:pt x="150" y="130"/>
                      <a:pt x="150" y="130"/>
                    </a:cubicBezTo>
                    <a:cubicBezTo>
                      <a:pt x="151" y="131"/>
                      <a:pt x="158" y="134"/>
                      <a:pt x="158" y="134"/>
                    </a:cubicBezTo>
                    <a:cubicBezTo>
                      <a:pt x="158" y="134"/>
                      <a:pt x="158" y="135"/>
                      <a:pt x="158" y="135"/>
                    </a:cubicBezTo>
                    <a:cubicBezTo>
                      <a:pt x="158" y="135"/>
                      <a:pt x="157" y="143"/>
                      <a:pt x="157" y="144"/>
                    </a:cubicBezTo>
                    <a:cubicBezTo>
                      <a:pt x="157" y="144"/>
                      <a:pt x="157" y="145"/>
                      <a:pt x="157" y="145"/>
                    </a:cubicBezTo>
                    <a:cubicBezTo>
                      <a:pt x="157" y="145"/>
                      <a:pt x="157" y="145"/>
                      <a:pt x="158" y="145"/>
                    </a:cubicBezTo>
                    <a:cubicBezTo>
                      <a:pt x="159" y="145"/>
                      <a:pt x="164" y="145"/>
                      <a:pt x="164" y="145"/>
                    </a:cubicBezTo>
                    <a:cubicBezTo>
                      <a:pt x="164" y="145"/>
                      <a:pt x="165" y="146"/>
                      <a:pt x="165" y="146"/>
                    </a:cubicBezTo>
                    <a:cubicBezTo>
                      <a:pt x="165" y="146"/>
                      <a:pt x="167" y="148"/>
                      <a:pt x="167" y="148"/>
                    </a:cubicBezTo>
                    <a:cubicBezTo>
                      <a:pt x="167" y="148"/>
                      <a:pt x="168" y="148"/>
                      <a:pt x="168" y="148"/>
                    </a:cubicBezTo>
                    <a:cubicBezTo>
                      <a:pt x="168" y="148"/>
                      <a:pt x="175" y="148"/>
                      <a:pt x="175" y="148"/>
                    </a:cubicBezTo>
                    <a:cubicBezTo>
                      <a:pt x="176" y="147"/>
                      <a:pt x="176" y="147"/>
                      <a:pt x="176" y="147"/>
                    </a:cubicBezTo>
                    <a:cubicBezTo>
                      <a:pt x="176" y="147"/>
                      <a:pt x="176" y="146"/>
                      <a:pt x="176" y="145"/>
                    </a:cubicBezTo>
                    <a:cubicBezTo>
                      <a:pt x="176" y="145"/>
                      <a:pt x="175" y="144"/>
                      <a:pt x="176" y="143"/>
                    </a:cubicBezTo>
                    <a:cubicBezTo>
                      <a:pt x="176" y="143"/>
                      <a:pt x="182" y="136"/>
                      <a:pt x="182" y="135"/>
                    </a:cubicBezTo>
                    <a:cubicBezTo>
                      <a:pt x="182" y="134"/>
                      <a:pt x="184" y="131"/>
                      <a:pt x="184" y="131"/>
                    </a:cubicBezTo>
                    <a:cubicBezTo>
                      <a:pt x="184" y="131"/>
                      <a:pt x="184" y="130"/>
                      <a:pt x="183" y="130"/>
                    </a:cubicBezTo>
                    <a:cubicBezTo>
                      <a:pt x="183" y="129"/>
                      <a:pt x="180" y="127"/>
                      <a:pt x="180" y="127"/>
                    </a:cubicBezTo>
                    <a:cubicBezTo>
                      <a:pt x="180" y="127"/>
                      <a:pt x="180" y="126"/>
                      <a:pt x="180" y="126"/>
                    </a:cubicBezTo>
                    <a:cubicBezTo>
                      <a:pt x="180" y="125"/>
                      <a:pt x="181" y="119"/>
                      <a:pt x="181" y="119"/>
                    </a:cubicBezTo>
                    <a:cubicBezTo>
                      <a:pt x="181" y="119"/>
                      <a:pt x="181" y="119"/>
                      <a:pt x="180" y="118"/>
                    </a:cubicBezTo>
                    <a:cubicBezTo>
                      <a:pt x="180" y="118"/>
                      <a:pt x="178" y="117"/>
                      <a:pt x="178" y="117"/>
                    </a:cubicBezTo>
                    <a:cubicBezTo>
                      <a:pt x="178" y="117"/>
                      <a:pt x="178" y="117"/>
                      <a:pt x="177" y="117"/>
                    </a:cubicBezTo>
                    <a:cubicBezTo>
                      <a:pt x="177" y="117"/>
                      <a:pt x="174" y="117"/>
                      <a:pt x="174" y="117"/>
                    </a:cubicBezTo>
                    <a:cubicBezTo>
                      <a:pt x="174" y="117"/>
                      <a:pt x="173" y="117"/>
                      <a:pt x="173" y="116"/>
                    </a:cubicBezTo>
                    <a:cubicBezTo>
                      <a:pt x="173" y="116"/>
                      <a:pt x="169" y="112"/>
                      <a:pt x="169" y="112"/>
                    </a:cubicBezTo>
                    <a:cubicBezTo>
                      <a:pt x="169" y="112"/>
                      <a:pt x="169" y="112"/>
                      <a:pt x="169" y="112"/>
                    </a:cubicBezTo>
                    <a:cubicBezTo>
                      <a:pt x="169" y="111"/>
                      <a:pt x="170" y="109"/>
                      <a:pt x="170" y="109"/>
                    </a:cubicBezTo>
                    <a:cubicBezTo>
                      <a:pt x="170" y="109"/>
                      <a:pt x="170" y="108"/>
                      <a:pt x="171" y="108"/>
                    </a:cubicBezTo>
                    <a:cubicBezTo>
                      <a:pt x="171" y="108"/>
                      <a:pt x="173" y="107"/>
                      <a:pt x="173" y="106"/>
                    </a:cubicBezTo>
                    <a:cubicBezTo>
                      <a:pt x="174" y="106"/>
                      <a:pt x="175" y="106"/>
                      <a:pt x="177" y="106"/>
                    </a:cubicBezTo>
                    <a:cubicBezTo>
                      <a:pt x="178" y="107"/>
                      <a:pt x="181" y="107"/>
                      <a:pt x="182" y="107"/>
                    </a:cubicBezTo>
                    <a:cubicBezTo>
                      <a:pt x="183" y="107"/>
                      <a:pt x="186" y="107"/>
                      <a:pt x="186" y="107"/>
                    </a:cubicBezTo>
                    <a:cubicBezTo>
                      <a:pt x="186" y="107"/>
                      <a:pt x="186" y="107"/>
                      <a:pt x="187" y="107"/>
                    </a:cubicBezTo>
                    <a:cubicBezTo>
                      <a:pt x="187" y="106"/>
                      <a:pt x="188" y="103"/>
                      <a:pt x="188" y="103"/>
                    </a:cubicBezTo>
                    <a:cubicBezTo>
                      <a:pt x="188" y="103"/>
                      <a:pt x="188" y="102"/>
                      <a:pt x="188" y="102"/>
                    </a:cubicBezTo>
                    <a:cubicBezTo>
                      <a:pt x="189" y="101"/>
                      <a:pt x="190" y="100"/>
                      <a:pt x="190" y="100"/>
                    </a:cubicBezTo>
                    <a:cubicBezTo>
                      <a:pt x="190" y="100"/>
                      <a:pt x="190" y="100"/>
                      <a:pt x="190" y="100"/>
                    </a:cubicBezTo>
                    <a:cubicBezTo>
                      <a:pt x="191" y="101"/>
                      <a:pt x="191" y="102"/>
                      <a:pt x="191" y="100"/>
                    </a:cubicBezTo>
                    <a:cubicBezTo>
                      <a:pt x="191" y="99"/>
                      <a:pt x="191" y="98"/>
                      <a:pt x="192" y="98"/>
                    </a:cubicBezTo>
                    <a:cubicBezTo>
                      <a:pt x="193" y="99"/>
                      <a:pt x="193" y="98"/>
                      <a:pt x="193" y="98"/>
                    </a:cubicBezTo>
                    <a:cubicBezTo>
                      <a:pt x="193" y="98"/>
                      <a:pt x="193" y="97"/>
                      <a:pt x="192" y="97"/>
                    </a:cubicBezTo>
                    <a:cubicBezTo>
                      <a:pt x="192" y="97"/>
                      <a:pt x="189" y="97"/>
                      <a:pt x="189" y="97"/>
                    </a:cubicBezTo>
                    <a:cubicBezTo>
                      <a:pt x="189" y="97"/>
                      <a:pt x="189" y="97"/>
                      <a:pt x="188" y="97"/>
                    </a:cubicBezTo>
                    <a:cubicBezTo>
                      <a:pt x="188" y="96"/>
                      <a:pt x="188" y="96"/>
                      <a:pt x="189" y="96"/>
                    </a:cubicBezTo>
                    <a:cubicBezTo>
                      <a:pt x="190" y="96"/>
                      <a:pt x="195" y="95"/>
                      <a:pt x="195" y="95"/>
                    </a:cubicBezTo>
                    <a:cubicBezTo>
                      <a:pt x="195" y="95"/>
                      <a:pt x="196" y="96"/>
                      <a:pt x="196" y="96"/>
                    </a:cubicBezTo>
                    <a:cubicBezTo>
                      <a:pt x="197" y="96"/>
                      <a:pt x="197" y="96"/>
                      <a:pt x="197" y="96"/>
                    </a:cubicBezTo>
                    <a:cubicBezTo>
                      <a:pt x="198" y="96"/>
                      <a:pt x="198" y="96"/>
                      <a:pt x="197" y="95"/>
                    </a:cubicBezTo>
                    <a:cubicBezTo>
                      <a:pt x="197" y="94"/>
                      <a:pt x="196" y="91"/>
                      <a:pt x="197" y="88"/>
                    </a:cubicBezTo>
                    <a:cubicBezTo>
                      <a:pt x="198" y="86"/>
                      <a:pt x="198" y="86"/>
                      <a:pt x="198" y="86"/>
                    </a:cubicBezTo>
                    <a:cubicBezTo>
                      <a:pt x="198" y="86"/>
                      <a:pt x="199" y="86"/>
                      <a:pt x="199" y="86"/>
                    </a:cubicBezTo>
                    <a:cubicBezTo>
                      <a:pt x="200" y="87"/>
                      <a:pt x="203" y="88"/>
                      <a:pt x="204" y="88"/>
                    </a:cubicBezTo>
                    <a:cubicBezTo>
                      <a:pt x="205" y="87"/>
                      <a:pt x="206" y="87"/>
                      <a:pt x="207" y="87"/>
                    </a:cubicBezTo>
                    <a:cubicBezTo>
                      <a:pt x="207" y="87"/>
                      <a:pt x="208" y="86"/>
                      <a:pt x="208" y="86"/>
                    </a:cubicBezTo>
                    <a:cubicBezTo>
                      <a:pt x="209" y="86"/>
                      <a:pt x="215" y="81"/>
                      <a:pt x="215" y="81"/>
                    </a:cubicBezTo>
                    <a:cubicBezTo>
                      <a:pt x="215" y="81"/>
                      <a:pt x="215" y="81"/>
                      <a:pt x="215" y="82"/>
                    </a:cubicBezTo>
                    <a:cubicBezTo>
                      <a:pt x="216" y="82"/>
                      <a:pt x="220" y="86"/>
                      <a:pt x="220" y="86"/>
                    </a:cubicBezTo>
                    <a:cubicBezTo>
                      <a:pt x="220" y="86"/>
                      <a:pt x="220" y="87"/>
                      <a:pt x="219" y="87"/>
                    </a:cubicBezTo>
                    <a:cubicBezTo>
                      <a:pt x="219" y="88"/>
                      <a:pt x="214" y="92"/>
                      <a:pt x="214" y="92"/>
                    </a:cubicBezTo>
                    <a:cubicBezTo>
                      <a:pt x="214" y="92"/>
                      <a:pt x="213" y="92"/>
                      <a:pt x="214" y="92"/>
                    </a:cubicBezTo>
                    <a:cubicBezTo>
                      <a:pt x="214" y="93"/>
                      <a:pt x="219" y="96"/>
                      <a:pt x="219" y="96"/>
                    </a:cubicBezTo>
                    <a:cubicBezTo>
                      <a:pt x="219" y="96"/>
                      <a:pt x="219" y="96"/>
                      <a:pt x="220" y="96"/>
                    </a:cubicBezTo>
                    <a:cubicBezTo>
                      <a:pt x="220" y="96"/>
                      <a:pt x="221" y="96"/>
                      <a:pt x="222" y="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678">
                <a:extLst>
                  <a:ext uri="{FF2B5EF4-FFF2-40B4-BE49-F238E27FC236}">
                    <a16:creationId xmlns:a16="http://schemas.microsoft.com/office/drawing/2014/main" id="{6ED2B91E-4C7C-4E2D-9062-8B4596403C6F}"/>
                  </a:ext>
                </a:extLst>
              </p:cNvPr>
              <p:cNvSpPr>
                <a:spLocks/>
              </p:cNvSpPr>
              <p:nvPr/>
            </p:nvSpPr>
            <p:spPr bwMode="auto">
              <a:xfrm>
                <a:off x="4962" y="1816"/>
                <a:ext cx="5" cy="7"/>
              </a:xfrm>
              <a:custGeom>
                <a:avLst/>
                <a:gdLst>
                  <a:gd name="T0" fmla="*/ 1 w 4"/>
                  <a:gd name="T1" fmla="*/ 2 h 5"/>
                  <a:gd name="T2" fmla="*/ 2 w 4"/>
                  <a:gd name="T3" fmla="*/ 5 h 5"/>
                  <a:gd name="T4" fmla="*/ 3 w 4"/>
                  <a:gd name="T5" fmla="*/ 3 h 5"/>
                  <a:gd name="T6" fmla="*/ 1 w 4"/>
                  <a:gd name="T7" fmla="*/ 2 h 5"/>
                </a:gdLst>
                <a:ahLst/>
                <a:cxnLst>
                  <a:cxn ang="0">
                    <a:pos x="T0" y="T1"/>
                  </a:cxn>
                  <a:cxn ang="0">
                    <a:pos x="T2" y="T3"/>
                  </a:cxn>
                  <a:cxn ang="0">
                    <a:pos x="T4" y="T5"/>
                  </a:cxn>
                  <a:cxn ang="0">
                    <a:pos x="T6" y="T7"/>
                  </a:cxn>
                </a:cxnLst>
                <a:rect l="0" t="0" r="r" b="b"/>
                <a:pathLst>
                  <a:path w="4" h="5">
                    <a:moveTo>
                      <a:pt x="1" y="2"/>
                    </a:moveTo>
                    <a:cubicBezTo>
                      <a:pt x="1" y="2"/>
                      <a:pt x="0" y="5"/>
                      <a:pt x="2" y="5"/>
                    </a:cubicBezTo>
                    <a:cubicBezTo>
                      <a:pt x="3" y="5"/>
                      <a:pt x="3" y="4"/>
                      <a:pt x="3" y="3"/>
                    </a:cubicBezTo>
                    <a:cubicBezTo>
                      <a:pt x="4" y="2"/>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679">
                <a:extLst>
                  <a:ext uri="{FF2B5EF4-FFF2-40B4-BE49-F238E27FC236}">
                    <a16:creationId xmlns:a16="http://schemas.microsoft.com/office/drawing/2014/main" id="{DF6F66F4-2F34-44B9-8F9A-D42227DA3670}"/>
                  </a:ext>
                </a:extLst>
              </p:cNvPr>
              <p:cNvSpPr>
                <a:spLocks/>
              </p:cNvSpPr>
              <p:nvPr/>
            </p:nvSpPr>
            <p:spPr bwMode="auto">
              <a:xfrm>
                <a:off x="4950" y="1823"/>
                <a:ext cx="6" cy="3"/>
              </a:xfrm>
              <a:custGeom>
                <a:avLst/>
                <a:gdLst>
                  <a:gd name="T0" fmla="*/ 3 w 4"/>
                  <a:gd name="T1" fmla="*/ 1 h 2"/>
                  <a:gd name="T2" fmla="*/ 1 w 4"/>
                  <a:gd name="T3" fmla="*/ 1 h 2"/>
                  <a:gd name="T4" fmla="*/ 2 w 4"/>
                  <a:gd name="T5" fmla="*/ 2 h 2"/>
                  <a:gd name="T6" fmla="*/ 2 w 4"/>
                  <a:gd name="T7" fmla="*/ 2 h 2"/>
                  <a:gd name="T8" fmla="*/ 3 w 4"/>
                  <a:gd name="T9" fmla="*/ 2 h 2"/>
                  <a:gd name="T10" fmla="*/ 3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3" y="1"/>
                    </a:moveTo>
                    <a:cubicBezTo>
                      <a:pt x="2" y="1"/>
                      <a:pt x="0" y="0"/>
                      <a:pt x="1" y="1"/>
                    </a:cubicBezTo>
                    <a:cubicBezTo>
                      <a:pt x="2" y="2"/>
                      <a:pt x="2" y="2"/>
                      <a:pt x="2" y="2"/>
                    </a:cubicBezTo>
                    <a:cubicBezTo>
                      <a:pt x="2" y="2"/>
                      <a:pt x="2" y="2"/>
                      <a:pt x="2" y="2"/>
                    </a:cubicBezTo>
                    <a:cubicBezTo>
                      <a:pt x="3" y="2"/>
                      <a:pt x="3" y="2"/>
                      <a:pt x="3" y="2"/>
                    </a:cubicBezTo>
                    <a:cubicBezTo>
                      <a:pt x="4"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680">
                <a:extLst>
                  <a:ext uri="{FF2B5EF4-FFF2-40B4-BE49-F238E27FC236}">
                    <a16:creationId xmlns:a16="http://schemas.microsoft.com/office/drawing/2014/main" id="{5C8303A4-CE95-49E4-BEA9-035F26495C54}"/>
                  </a:ext>
                </a:extLst>
              </p:cNvPr>
              <p:cNvSpPr>
                <a:spLocks/>
              </p:cNvSpPr>
              <p:nvPr/>
            </p:nvSpPr>
            <p:spPr bwMode="auto">
              <a:xfrm>
                <a:off x="4977" y="1822"/>
                <a:ext cx="3" cy="1"/>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1"/>
                      <a:pt x="2" y="0"/>
                      <a:pt x="1"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681">
                <a:extLst>
                  <a:ext uri="{FF2B5EF4-FFF2-40B4-BE49-F238E27FC236}">
                    <a16:creationId xmlns:a16="http://schemas.microsoft.com/office/drawing/2014/main" id="{D1BD5E40-C63F-4E8D-93C2-42B0951B29E5}"/>
                  </a:ext>
                </a:extLst>
              </p:cNvPr>
              <p:cNvSpPr>
                <a:spLocks/>
              </p:cNvSpPr>
              <p:nvPr/>
            </p:nvSpPr>
            <p:spPr bwMode="auto">
              <a:xfrm>
                <a:off x="4746" y="1857"/>
                <a:ext cx="294" cy="209"/>
              </a:xfrm>
              <a:custGeom>
                <a:avLst/>
                <a:gdLst>
                  <a:gd name="T0" fmla="*/ 98 w 213"/>
                  <a:gd name="T1" fmla="*/ 20 h 152"/>
                  <a:gd name="T2" fmla="*/ 89 w 213"/>
                  <a:gd name="T3" fmla="*/ 19 h 152"/>
                  <a:gd name="T4" fmla="*/ 79 w 213"/>
                  <a:gd name="T5" fmla="*/ 16 h 152"/>
                  <a:gd name="T6" fmla="*/ 68 w 213"/>
                  <a:gd name="T7" fmla="*/ 22 h 152"/>
                  <a:gd name="T8" fmla="*/ 64 w 213"/>
                  <a:gd name="T9" fmla="*/ 27 h 152"/>
                  <a:gd name="T10" fmla="*/ 57 w 213"/>
                  <a:gd name="T11" fmla="*/ 40 h 152"/>
                  <a:gd name="T12" fmla="*/ 39 w 213"/>
                  <a:gd name="T13" fmla="*/ 45 h 152"/>
                  <a:gd name="T14" fmla="*/ 37 w 213"/>
                  <a:gd name="T15" fmla="*/ 52 h 152"/>
                  <a:gd name="T16" fmla="*/ 28 w 213"/>
                  <a:gd name="T17" fmla="*/ 56 h 152"/>
                  <a:gd name="T18" fmla="*/ 14 w 213"/>
                  <a:gd name="T19" fmla="*/ 50 h 152"/>
                  <a:gd name="T20" fmla="*/ 9 w 213"/>
                  <a:gd name="T21" fmla="*/ 59 h 152"/>
                  <a:gd name="T22" fmla="*/ 4 w 213"/>
                  <a:gd name="T23" fmla="*/ 68 h 152"/>
                  <a:gd name="T24" fmla="*/ 0 w 213"/>
                  <a:gd name="T25" fmla="*/ 76 h 152"/>
                  <a:gd name="T26" fmla="*/ 6 w 213"/>
                  <a:gd name="T27" fmla="*/ 85 h 152"/>
                  <a:gd name="T28" fmla="*/ 5 w 213"/>
                  <a:gd name="T29" fmla="*/ 107 h 152"/>
                  <a:gd name="T30" fmla="*/ 16 w 213"/>
                  <a:gd name="T31" fmla="*/ 119 h 152"/>
                  <a:gd name="T32" fmla="*/ 19 w 213"/>
                  <a:gd name="T33" fmla="*/ 127 h 152"/>
                  <a:gd name="T34" fmla="*/ 6 w 213"/>
                  <a:gd name="T35" fmla="*/ 144 h 152"/>
                  <a:gd name="T36" fmla="*/ 32 w 213"/>
                  <a:gd name="T37" fmla="*/ 151 h 152"/>
                  <a:gd name="T38" fmla="*/ 59 w 213"/>
                  <a:gd name="T39" fmla="*/ 149 h 152"/>
                  <a:gd name="T40" fmla="*/ 86 w 213"/>
                  <a:gd name="T41" fmla="*/ 144 h 152"/>
                  <a:gd name="T42" fmla="*/ 87 w 213"/>
                  <a:gd name="T43" fmla="*/ 131 h 152"/>
                  <a:gd name="T44" fmla="*/ 97 w 213"/>
                  <a:gd name="T45" fmla="*/ 120 h 152"/>
                  <a:gd name="T46" fmla="*/ 108 w 213"/>
                  <a:gd name="T47" fmla="*/ 119 h 152"/>
                  <a:gd name="T48" fmla="*/ 113 w 213"/>
                  <a:gd name="T49" fmla="*/ 113 h 152"/>
                  <a:gd name="T50" fmla="*/ 124 w 213"/>
                  <a:gd name="T51" fmla="*/ 115 h 152"/>
                  <a:gd name="T52" fmla="*/ 131 w 213"/>
                  <a:gd name="T53" fmla="*/ 110 h 152"/>
                  <a:gd name="T54" fmla="*/ 133 w 213"/>
                  <a:gd name="T55" fmla="*/ 98 h 152"/>
                  <a:gd name="T56" fmla="*/ 136 w 213"/>
                  <a:gd name="T57" fmla="*/ 91 h 152"/>
                  <a:gd name="T58" fmla="*/ 146 w 213"/>
                  <a:gd name="T59" fmla="*/ 87 h 152"/>
                  <a:gd name="T60" fmla="*/ 141 w 213"/>
                  <a:gd name="T61" fmla="*/ 80 h 152"/>
                  <a:gd name="T62" fmla="*/ 140 w 213"/>
                  <a:gd name="T63" fmla="*/ 75 h 152"/>
                  <a:gd name="T64" fmla="*/ 152 w 213"/>
                  <a:gd name="T65" fmla="*/ 77 h 152"/>
                  <a:gd name="T66" fmla="*/ 158 w 213"/>
                  <a:gd name="T67" fmla="*/ 70 h 152"/>
                  <a:gd name="T68" fmla="*/ 159 w 213"/>
                  <a:gd name="T69" fmla="*/ 63 h 152"/>
                  <a:gd name="T70" fmla="*/ 164 w 213"/>
                  <a:gd name="T71" fmla="*/ 58 h 152"/>
                  <a:gd name="T72" fmla="*/ 165 w 213"/>
                  <a:gd name="T73" fmla="*/ 50 h 152"/>
                  <a:gd name="T74" fmla="*/ 165 w 213"/>
                  <a:gd name="T75" fmla="*/ 35 h 152"/>
                  <a:gd name="T76" fmla="*/ 195 w 213"/>
                  <a:gd name="T77" fmla="*/ 27 h 152"/>
                  <a:gd name="T78" fmla="*/ 209 w 213"/>
                  <a:gd name="T79" fmla="*/ 25 h 152"/>
                  <a:gd name="T80" fmla="*/ 212 w 213"/>
                  <a:gd name="T81" fmla="*/ 20 h 152"/>
                  <a:gd name="T82" fmla="*/ 200 w 213"/>
                  <a:gd name="T83" fmla="*/ 21 h 152"/>
                  <a:gd name="T84" fmla="*/ 192 w 213"/>
                  <a:gd name="T85" fmla="*/ 18 h 152"/>
                  <a:gd name="T86" fmla="*/ 166 w 213"/>
                  <a:gd name="T87" fmla="*/ 30 h 152"/>
                  <a:gd name="T88" fmla="*/ 164 w 213"/>
                  <a:gd name="T89" fmla="*/ 10 h 152"/>
                  <a:gd name="T90" fmla="*/ 161 w 213"/>
                  <a:gd name="T91" fmla="*/ 6 h 152"/>
                  <a:gd name="T92" fmla="*/ 153 w 213"/>
                  <a:gd name="T93" fmla="*/ 1 h 152"/>
                  <a:gd name="T94" fmla="*/ 143 w 213"/>
                  <a:gd name="T95" fmla="*/ 10 h 152"/>
                  <a:gd name="T96" fmla="*/ 143 w 213"/>
                  <a:gd name="T97" fmla="*/ 16 h 152"/>
                  <a:gd name="T98" fmla="*/ 132 w 213"/>
                  <a:gd name="T99" fmla="*/ 20 h 152"/>
                  <a:gd name="T100" fmla="*/ 126 w 213"/>
                  <a:gd name="T101" fmla="*/ 20 h 152"/>
                  <a:gd name="T102" fmla="*/ 115 w 213"/>
                  <a:gd name="T103" fmla="*/ 24 h 152"/>
                  <a:gd name="T104" fmla="*/ 108 w 213"/>
                  <a:gd name="T105"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152">
                    <a:moveTo>
                      <a:pt x="108" y="22"/>
                    </a:moveTo>
                    <a:cubicBezTo>
                      <a:pt x="108" y="22"/>
                      <a:pt x="101" y="22"/>
                      <a:pt x="101" y="22"/>
                    </a:cubicBezTo>
                    <a:cubicBezTo>
                      <a:pt x="101" y="22"/>
                      <a:pt x="100" y="22"/>
                      <a:pt x="100" y="22"/>
                    </a:cubicBezTo>
                    <a:cubicBezTo>
                      <a:pt x="100" y="22"/>
                      <a:pt x="98" y="20"/>
                      <a:pt x="98" y="20"/>
                    </a:cubicBezTo>
                    <a:cubicBezTo>
                      <a:pt x="98" y="20"/>
                      <a:pt x="97" y="19"/>
                      <a:pt x="97" y="19"/>
                    </a:cubicBezTo>
                    <a:cubicBezTo>
                      <a:pt x="97" y="19"/>
                      <a:pt x="92" y="19"/>
                      <a:pt x="91" y="19"/>
                    </a:cubicBezTo>
                    <a:cubicBezTo>
                      <a:pt x="90" y="19"/>
                      <a:pt x="90" y="19"/>
                      <a:pt x="90" y="19"/>
                    </a:cubicBezTo>
                    <a:cubicBezTo>
                      <a:pt x="89" y="19"/>
                      <a:pt x="89" y="19"/>
                      <a:pt x="89" y="19"/>
                    </a:cubicBezTo>
                    <a:cubicBezTo>
                      <a:pt x="88" y="20"/>
                      <a:pt x="88" y="20"/>
                      <a:pt x="88" y="20"/>
                    </a:cubicBezTo>
                    <a:cubicBezTo>
                      <a:pt x="88" y="20"/>
                      <a:pt x="86" y="19"/>
                      <a:pt x="86" y="19"/>
                    </a:cubicBezTo>
                    <a:cubicBezTo>
                      <a:pt x="85" y="19"/>
                      <a:pt x="81" y="18"/>
                      <a:pt x="81" y="17"/>
                    </a:cubicBezTo>
                    <a:cubicBezTo>
                      <a:pt x="81" y="17"/>
                      <a:pt x="80" y="17"/>
                      <a:pt x="79" y="16"/>
                    </a:cubicBezTo>
                    <a:cubicBezTo>
                      <a:pt x="78" y="16"/>
                      <a:pt x="78" y="16"/>
                      <a:pt x="78" y="16"/>
                    </a:cubicBezTo>
                    <a:cubicBezTo>
                      <a:pt x="78" y="16"/>
                      <a:pt x="75" y="20"/>
                      <a:pt x="74" y="21"/>
                    </a:cubicBezTo>
                    <a:cubicBezTo>
                      <a:pt x="74" y="21"/>
                      <a:pt x="74" y="21"/>
                      <a:pt x="74" y="21"/>
                    </a:cubicBezTo>
                    <a:cubicBezTo>
                      <a:pt x="74" y="21"/>
                      <a:pt x="68" y="22"/>
                      <a:pt x="68" y="22"/>
                    </a:cubicBezTo>
                    <a:cubicBezTo>
                      <a:pt x="67" y="22"/>
                      <a:pt x="67" y="22"/>
                      <a:pt x="67" y="22"/>
                    </a:cubicBezTo>
                    <a:cubicBezTo>
                      <a:pt x="67" y="22"/>
                      <a:pt x="66" y="22"/>
                      <a:pt x="65" y="23"/>
                    </a:cubicBezTo>
                    <a:cubicBezTo>
                      <a:pt x="64" y="24"/>
                      <a:pt x="64" y="25"/>
                      <a:pt x="64" y="26"/>
                    </a:cubicBezTo>
                    <a:cubicBezTo>
                      <a:pt x="64" y="26"/>
                      <a:pt x="64" y="27"/>
                      <a:pt x="64" y="27"/>
                    </a:cubicBezTo>
                    <a:cubicBezTo>
                      <a:pt x="64" y="27"/>
                      <a:pt x="61" y="31"/>
                      <a:pt x="61" y="31"/>
                    </a:cubicBezTo>
                    <a:cubicBezTo>
                      <a:pt x="61" y="32"/>
                      <a:pt x="61" y="34"/>
                      <a:pt x="61" y="35"/>
                    </a:cubicBezTo>
                    <a:cubicBezTo>
                      <a:pt x="61" y="36"/>
                      <a:pt x="60" y="36"/>
                      <a:pt x="60" y="37"/>
                    </a:cubicBezTo>
                    <a:cubicBezTo>
                      <a:pt x="60" y="37"/>
                      <a:pt x="57" y="39"/>
                      <a:pt x="57" y="40"/>
                    </a:cubicBezTo>
                    <a:cubicBezTo>
                      <a:pt x="56" y="40"/>
                      <a:pt x="55" y="40"/>
                      <a:pt x="54" y="40"/>
                    </a:cubicBezTo>
                    <a:cubicBezTo>
                      <a:pt x="54" y="40"/>
                      <a:pt x="51" y="41"/>
                      <a:pt x="51" y="41"/>
                    </a:cubicBezTo>
                    <a:cubicBezTo>
                      <a:pt x="51" y="42"/>
                      <a:pt x="45" y="44"/>
                      <a:pt x="44" y="44"/>
                    </a:cubicBezTo>
                    <a:cubicBezTo>
                      <a:pt x="43" y="45"/>
                      <a:pt x="40" y="45"/>
                      <a:pt x="39" y="45"/>
                    </a:cubicBezTo>
                    <a:cubicBezTo>
                      <a:pt x="39" y="45"/>
                      <a:pt x="39" y="45"/>
                      <a:pt x="40" y="46"/>
                    </a:cubicBezTo>
                    <a:cubicBezTo>
                      <a:pt x="41" y="47"/>
                      <a:pt x="40" y="48"/>
                      <a:pt x="40" y="48"/>
                    </a:cubicBezTo>
                    <a:cubicBezTo>
                      <a:pt x="40" y="49"/>
                      <a:pt x="38" y="51"/>
                      <a:pt x="38" y="51"/>
                    </a:cubicBezTo>
                    <a:cubicBezTo>
                      <a:pt x="38" y="52"/>
                      <a:pt x="37" y="52"/>
                      <a:pt x="37" y="52"/>
                    </a:cubicBezTo>
                    <a:cubicBezTo>
                      <a:pt x="36" y="52"/>
                      <a:pt x="35" y="53"/>
                      <a:pt x="35" y="53"/>
                    </a:cubicBezTo>
                    <a:cubicBezTo>
                      <a:pt x="35" y="54"/>
                      <a:pt x="34" y="54"/>
                      <a:pt x="34" y="54"/>
                    </a:cubicBezTo>
                    <a:cubicBezTo>
                      <a:pt x="30" y="54"/>
                      <a:pt x="30" y="54"/>
                      <a:pt x="30" y="54"/>
                    </a:cubicBezTo>
                    <a:cubicBezTo>
                      <a:pt x="30" y="54"/>
                      <a:pt x="28" y="55"/>
                      <a:pt x="28" y="56"/>
                    </a:cubicBezTo>
                    <a:cubicBezTo>
                      <a:pt x="27" y="57"/>
                      <a:pt x="26" y="56"/>
                      <a:pt x="26" y="56"/>
                    </a:cubicBezTo>
                    <a:cubicBezTo>
                      <a:pt x="26" y="56"/>
                      <a:pt x="22" y="52"/>
                      <a:pt x="22" y="52"/>
                    </a:cubicBezTo>
                    <a:cubicBezTo>
                      <a:pt x="22" y="51"/>
                      <a:pt x="21" y="51"/>
                      <a:pt x="21" y="51"/>
                    </a:cubicBezTo>
                    <a:cubicBezTo>
                      <a:pt x="21" y="51"/>
                      <a:pt x="15" y="50"/>
                      <a:pt x="14" y="50"/>
                    </a:cubicBezTo>
                    <a:cubicBezTo>
                      <a:pt x="14" y="50"/>
                      <a:pt x="13" y="50"/>
                      <a:pt x="13" y="50"/>
                    </a:cubicBezTo>
                    <a:cubicBezTo>
                      <a:pt x="11" y="49"/>
                      <a:pt x="11" y="49"/>
                      <a:pt x="11" y="49"/>
                    </a:cubicBezTo>
                    <a:cubicBezTo>
                      <a:pt x="11" y="49"/>
                      <a:pt x="11" y="50"/>
                      <a:pt x="11" y="50"/>
                    </a:cubicBezTo>
                    <a:cubicBezTo>
                      <a:pt x="11" y="50"/>
                      <a:pt x="9" y="59"/>
                      <a:pt x="9" y="59"/>
                    </a:cubicBezTo>
                    <a:cubicBezTo>
                      <a:pt x="9" y="59"/>
                      <a:pt x="8" y="61"/>
                      <a:pt x="8" y="61"/>
                    </a:cubicBezTo>
                    <a:cubicBezTo>
                      <a:pt x="8" y="62"/>
                      <a:pt x="9" y="62"/>
                      <a:pt x="8" y="62"/>
                    </a:cubicBezTo>
                    <a:cubicBezTo>
                      <a:pt x="8" y="63"/>
                      <a:pt x="4" y="67"/>
                      <a:pt x="4" y="67"/>
                    </a:cubicBezTo>
                    <a:cubicBezTo>
                      <a:pt x="4" y="67"/>
                      <a:pt x="3" y="67"/>
                      <a:pt x="4" y="68"/>
                    </a:cubicBezTo>
                    <a:cubicBezTo>
                      <a:pt x="4" y="68"/>
                      <a:pt x="6" y="70"/>
                      <a:pt x="6" y="70"/>
                    </a:cubicBezTo>
                    <a:cubicBezTo>
                      <a:pt x="6" y="71"/>
                      <a:pt x="6" y="71"/>
                      <a:pt x="5" y="71"/>
                    </a:cubicBezTo>
                    <a:cubicBezTo>
                      <a:pt x="5" y="71"/>
                      <a:pt x="1" y="71"/>
                      <a:pt x="0" y="74"/>
                    </a:cubicBezTo>
                    <a:cubicBezTo>
                      <a:pt x="0" y="74"/>
                      <a:pt x="0" y="76"/>
                      <a:pt x="0" y="76"/>
                    </a:cubicBezTo>
                    <a:cubicBezTo>
                      <a:pt x="0" y="77"/>
                      <a:pt x="0" y="80"/>
                      <a:pt x="0" y="81"/>
                    </a:cubicBezTo>
                    <a:cubicBezTo>
                      <a:pt x="1" y="81"/>
                      <a:pt x="1" y="83"/>
                      <a:pt x="4" y="84"/>
                    </a:cubicBezTo>
                    <a:cubicBezTo>
                      <a:pt x="6" y="84"/>
                      <a:pt x="6" y="84"/>
                      <a:pt x="6" y="84"/>
                    </a:cubicBezTo>
                    <a:cubicBezTo>
                      <a:pt x="6" y="84"/>
                      <a:pt x="6" y="84"/>
                      <a:pt x="6" y="85"/>
                    </a:cubicBezTo>
                    <a:cubicBezTo>
                      <a:pt x="5" y="85"/>
                      <a:pt x="2" y="90"/>
                      <a:pt x="2" y="90"/>
                    </a:cubicBezTo>
                    <a:cubicBezTo>
                      <a:pt x="2" y="90"/>
                      <a:pt x="1" y="90"/>
                      <a:pt x="1" y="91"/>
                    </a:cubicBezTo>
                    <a:cubicBezTo>
                      <a:pt x="1" y="91"/>
                      <a:pt x="5" y="105"/>
                      <a:pt x="5" y="105"/>
                    </a:cubicBezTo>
                    <a:cubicBezTo>
                      <a:pt x="5" y="105"/>
                      <a:pt x="5" y="106"/>
                      <a:pt x="5" y="107"/>
                    </a:cubicBezTo>
                    <a:cubicBezTo>
                      <a:pt x="5" y="107"/>
                      <a:pt x="5" y="108"/>
                      <a:pt x="5" y="109"/>
                    </a:cubicBezTo>
                    <a:cubicBezTo>
                      <a:pt x="5" y="109"/>
                      <a:pt x="5" y="117"/>
                      <a:pt x="5" y="117"/>
                    </a:cubicBezTo>
                    <a:cubicBezTo>
                      <a:pt x="5" y="117"/>
                      <a:pt x="5" y="118"/>
                      <a:pt x="6" y="118"/>
                    </a:cubicBezTo>
                    <a:cubicBezTo>
                      <a:pt x="6" y="118"/>
                      <a:pt x="16" y="119"/>
                      <a:pt x="16" y="119"/>
                    </a:cubicBezTo>
                    <a:cubicBezTo>
                      <a:pt x="16" y="119"/>
                      <a:pt x="16" y="119"/>
                      <a:pt x="17" y="120"/>
                    </a:cubicBezTo>
                    <a:cubicBezTo>
                      <a:pt x="17" y="120"/>
                      <a:pt x="20" y="124"/>
                      <a:pt x="20" y="124"/>
                    </a:cubicBezTo>
                    <a:cubicBezTo>
                      <a:pt x="20" y="124"/>
                      <a:pt x="20" y="125"/>
                      <a:pt x="20" y="125"/>
                    </a:cubicBezTo>
                    <a:cubicBezTo>
                      <a:pt x="20" y="125"/>
                      <a:pt x="19" y="127"/>
                      <a:pt x="19" y="127"/>
                    </a:cubicBezTo>
                    <a:cubicBezTo>
                      <a:pt x="19" y="127"/>
                      <a:pt x="19" y="128"/>
                      <a:pt x="19" y="128"/>
                    </a:cubicBezTo>
                    <a:cubicBezTo>
                      <a:pt x="19" y="128"/>
                      <a:pt x="6" y="143"/>
                      <a:pt x="6" y="143"/>
                    </a:cubicBezTo>
                    <a:cubicBezTo>
                      <a:pt x="6" y="143"/>
                      <a:pt x="6" y="144"/>
                      <a:pt x="6" y="144"/>
                    </a:cubicBezTo>
                    <a:cubicBezTo>
                      <a:pt x="6" y="144"/>
                      <a:pt x="6" y="144"/>
                      <a:pt x="6" y="144"/>
                    </a:cubicBezTo>
                    <a:cubicBezTo>
                      <a:pt x="6" y="144"/>
                      <a:pt x="6" y="144"/>
                      <a:pt x="6" y="144"/>
                    </a:cubicBezTo>
                    <a:cubicBezTo>
                      <a:pt x="6" y="144"/>
                      <a:pt x="6" y="144"/>
                      <a:pt x="6" y="144"/>
                    </a:cubicBezTo>
                    <a:cubicBezTo>
                      <a:pt x="31" y="151"/>
                      <a:pt x="31" y="151"/>
                      <a:pt x="31" y="151"/>
                    </a:cubicBezTo>
                    <a:cubicBezTo>
                      <a:pt x="31" y="151"/>
                      <a:pt x="32" y="151"/>
                      <a:pt x="32" y="151"/>
                    </a:cubicBezTo>
                    <a:cubicBezTo>
                      <a:pt x="33" y="151"/>
                      <a:pt x="47" y="150"/>
                      <a:pt x="47" y="150"/>
                    </a:cubicBezTo>
                    <a:cubicBezTo>
                      <a:pt x="47" y="150"/>
                      <a:pt x="47" y="150"/>
                      <a:pt x="48" y="150"/>
                    </a:cubicBezTo>
                    <a:cubicBezTo>
                      <a:pt x="48" y="151"/>
                      <a:pt x="53" y="152"/>
                      <a:pt x="54" y="152"/>
                    </a:cubicBezTo>
                    <a:cubicBezTo>
                      <a:pt x="55" y="151"/>
                      <a:pt x="58" y="149"/>
                      <a:pt x="59" y="149"/>
                    </a:cubicBezTo>
                    <a:cubicBezTo>
                      <a:pt x="60" y="149"/>
                      <a:pt x="60" y="149"/>
                      <a:pt x="61" y="149"/>
                    </a:cubicBezTo>
                    <a:cubicBezTo>
                      <a:pt x="62" y="149"/>
                      <a:pt x="74" y="147"/>
                      <a:pt x="75" y="147"/>
                    </a:cubicBezTo>
                    <a:cubicBezTo>
                      <a:pt x="76" y="147"/>
                      <a:pt x="85" y="144"/>
                      <a:pt x="85" y="144"/>
                    </a:cubicBezTo>
                    <a:cubicBezTo>
                      <a:pt x="85" y="144"/>
                      <a:pt x="86" y="144"/>
                      <a:pt x="86" y="144"/>
                    </a:cubicBezTo>
                    <a:cubicBezTo>
                      <a:pt x="86" y="143"/>
                      <a:pt x="87" y="142"/>
                      <a:pt x="86" y="142"/>
                    </a:cubicBezTo>
                    <a:cubicBezTo>
                      <a:pt x="86" y="141"/>
                      <a:pt x="85" y="141"/>
                      <a:pt x="85" y="140"/>
                    </a:cubicBezTo>
                    <a:cubicBezTo>
                      <a:pt x="86" y="139"/>
                      <a:pt x="87" y="137"/>
                      <a:pt x="87" y="137"/>
                    </a:cubicBezTo>
                    <a:cubicBezTo>
                      <a:pt x="87" y="136"/>
                      <a:pt x="86" y="134"/>
                      <a:pt x="87" y="131"/>
                    </a:cubicBezTo>
                    <a:cubicBezTo>
                      <a:pt x="87" y="127"/>
                      <a:pt x="88" y="126"/>
                      <a:pt x="90" y="125"/>
                    </a:cubicBezTo>
                    <a:cubicBezTo>
                      <a:pt x="91" y="124"/>
                      <a:pt x="93" y="122"/>
                      <a:pt x="93" y="122"/>
                    </a:cubicBezTo>
                    <a:cubicBezTo>
                      <a:pt x="94" y="121"/>
                      <a:pt x="96" y="120"/>
                      <a:pt x="96" y="120"/>
                    </a:cubicBezTo>
                    <a:cubicBezTo>
                      <a:pt x="96" y="120"/>
                      <a:pt x="96" y="120"/>
                      <a:pt x="97" y="120"/>
                    </a:cubicBezTo>
                    <a:cubicBezTo>
                      <a:pt x="97" y="121"/>
                      <a:pt x="102" y="122"/>
                      <a:pt x="102" y="122"/>
                    </a:cubicBezTo>
                    <a:cubicBezTo>
                      <a:pt x="102" y="122"/>
                      <a:pt x="102" y="122"/>
                      <a:pt x="103" y="122"/>
                    </a:cubicBezTo>
                    <a:cubicBezTo>
                      <a:pt x="103" y="122"/>
                      <a:pt x="108" y="120"/>
                      <a:pt x="108" y="120"/>
                    </a:cubicBezTo>
                    <a:cubicBezTo>
                      <a:pt x="108" y="120"/>
                      <a:pt x="108" y="120"/>
                      <a:pt x="108" y="119"/>
                    </a:cubicBezTo>
                    <a:cubicBezTo>
                      <a:pt x="107" y="119"/>
                      <a:pt x="105" y="117"/>
                      <a:pt x="105" y="117"/>
                    </a:cubicBezTo>
                    <a:cubicBezTo>
                      <a:pt x="105" y="117"/>
                      <a:pt x="104" y="117"/>
                      <a:pt x="106" y="117"/>
                    </a:cubicBezTo>
                    <a:cubicBezTo>
                      <a:pt x="107" y="116"/>
                      <a:pt x="108" y="117"/>
                      <a:pt x="108" y="116"/>
                    </a:cubicBezTo>
                    <a:cubicBezTo>
                      <a:pt x="109" y="116"/>
                      <a:pt x="113" y="113"/>
                      <a:pt x="113" y="113"/>
                    </a:cubicBezTo>
                    <a:cubicBezTo>
                      <a:pt x="113" y="113"/>
                      <a:pt x="114" y="113"/>
                      <a:pt x="114" y="113"/>
                    </a:cubicBezTo>
                    <a:cubicBezTo>
                      <a:pt x="114" y="113"/>
                      <a:pt x="119" y="112"/>
                      <a:pt x="119" y="112"/>
                    </a:cubicBezTo>
                    <a:cubicBezTo>
                      <a:pt x="119" y="112"/>
                      <a:pt x="120" y="112"/>
                      <a:pt x="120" y="112"/>
                    </a:cubicBezTo>
                    <a:cubicBezTo>
                      <a:pt x="120" y="113"/>
                      <a:pt x="124" y="115"/>
                      <a:pt x="124" y="115"/>
                    </a:cubicBezTo>
                    <a:cubicBezTo>
                      <a:pt x="124" y="115"/>
                      <a:pt x="125" y="116"/>
                      <a:pt x="125" y="115"/>
                    </a:cubicBezTo>
                    <a:cubicBezTo>
                      <a:pt x="125" y="115"/>
                      <a:pt x="130" y="111"/>
                      <a:pt x="130" y="111"/>
                    </a:cubicBezTo>
                    <a:cubicBezTo>
                      <a:pt x="130" y="111"/>
                      <a:pt x="131" y="110"/>
                      <a:pt x="131" y="110"/>
                    </a:cubicBezTo>
                    <a:cubicBezTo>
                      <a:pt x="131" y="110"/>
                      <a:pt x="131" y="110"/>
                      <a:pt x="131" y="110"/>
                    </a:cubicBezTo>
                    <a:cubicBezTo>
                      <a:pt x="131" y="109"/>
                      <a:pt x="130" y="102"/>
                      <a:pt x="130" y="102"/>
                    </a:cubicBezTo>
                    <a:cubicBezTo>
                      <a:pt x="130" y="102"/>
                      <a:pt x="130" y="101"/>
                      <a:pt x="130" y="101"/>
                    </a:cubicBezTo>
                    <a:cubicBezTo>
                      <a:pt x="131" y="101"/>
                      <a:pt x="132" y="99"/>
                      <a:pt x="132" y="99"/>
                    </a:cubicBezTo>
                    <a:cubicBezTo>
                      <a:pt x="132" y="99"/>
                      <a:pt x="133" y="99"/>
                      <a:pt x="133" y="98"/>
                    </a:cubicBezTo>
                    <a:cubicBezTo>
                      <a:pt x="133" y="98"/>
                      <a:pt x="134" y="94"/>
                      <a:pt x="134" y="93"/>
                    </a:cubicBezTo>
                    <a:cubicBezTo>
                      <a:pt x="134" y="93"/>
                      <a:pt x="133" y="93"/>
                      <a:pt x="134" y="92"/>
                    </a:cubicBezTo>
                    <a:cubicBezTo>
                      <a:pt x="134" y="92"/>
                      <a:pt x="135" y="91"/>
                      <a:pt x="135" y="91"/>
                    </a:cubicBezTo>
                    <a:cubicBezTo>
                      <a:pt x="135" y="91"/>
                      <a:pt x="136" y="91"/>
                      <a:pt x="136" y="91"/>
                    </a:cubicBezTo>
                    <a:cubicBezTo>
                      <a:pt x="137" y="91"/>
                      <a:pt x="140" y="91"/>
                      <a:pt x="140" y="91"/>
                    </a:cubicBezTo>
                    <a:cubicBezTo>
                      <a:pt x="140" y="91"/>
                      <a:pt x="142" y="90"/>
                      <a:pt x="143" y="89"/>
                    </a:cubicBezTo>
                    <a:cubicBezTo>
                      <a:pt x="143" y="89"/>
                      <a:pt x="144" y="89"/>
                      <a:pt x="144" y="89"/>
                    </a:cubicBezTo>
                    <a:cubicBezTo>
                      <a:pt x="145" y="88"/>
                      <a:pt x="146" y="87"/>
                      <a:pt x="146" y="87"/>
                    </a:cubicBezTo>
                    <a:cubicBezTo>
                      <a:pt x="146" y="87"/>
                      <a:pt x="146" y="87"/>
                      <a:pt x="146" y="87"/>
                    </a:cubicBezTo>
                    <a:cubicBezTo>
                      <a:pt x="145" y="86"/>
                      <a:pt x="144" y="85"/>
                      <a:pt x="144" y="84"/>
                    </a:cubicBezTo>
                    <a:cubicBezTo>
                      <a:pt x="143" y="83"/>
                      <a:pt x="142" y="81"/>
                      <a:pt x="142" y="81"/>
                    </a:cubicBezTo>
                    <a:cubicBezTo>
                      <a:pt x="142" y="81"/>
                      <a:pt x="142" y="80"/>
                      <a:pt x="141" y="80"/>
                    </a:cubicBezTo>
                    <a:cubicBezTo>
                      <a:pt x="141" y="80"/>
                      <a:pt x="141" y="80"/>
                      <a:pt x="141" y="80"/>
                    </a:cubicBezTo>
                    <a:cubicBezTo>
                      <a:pt x="140" y="79"/>
                      <a:pt x="139" y="78"/>
                      <a:pt x="139" y="78"/>
                    </a:cubicBezTo>
                    <a:cubicBezTo>
                      <a:pt x="139" y="78"/>
                      <a:pt x="139" y="77"/>
                      <a:pt x="139" y="76"/>
                    </a:cubicBezTo>
                    <a:cubicBezTo>
                      <a:pt x="139" y="76"/>
                      <a:pt x="139" y="76"/>
                      <a:pt x="140" y="75"/>
                    </a:cubicBezTo>
                    <a:cubicBezTo>
                      <a:pt x="140" y="75"/>
                      <a:pt x="141" y="75"/>
                      <a:pt x="141" y="75"/>
                    </a:cubicBezTo>
                    <a:cubicBezTo>
                      <a:pt x="142" y="75"/>
                      <a:pt x="144" y="76"/>
                      <a:pt x="144" y="76"/>
                    </a:cubicBezTo>
                    <a:cubicBezTo>
                      <a:pt x="145" y="76"/>
                      <a:pt x="148" y="77"/>
                      <a:pt x="149" y="77"/>
                    </a:cubicBezTo>
                    <a:cubicBezTo>
                      <a:pt x="149" y="77"/>
                      <a:pt x="151" y="77"/>
                      <a:pt x="152" y="77"/>
                    </a:cubicBezTo>
                    <a:cubicBezTo>
                      <a:pt x="153" y="77"/>
                      <a:pt x="154" y="76"/>
                      <a:pt x="155" y="75"/>
                    </a:cubicBezTo>
                    <a:cubicBezTo>
                      <a:pt x="156" y="75"/>
                      <a:pt x="157" y="74"/>
                      <a:pt x="157" y="73"/>
                    </a:cubicBezTo>
                    <a:cubicBezTo>
                      <a:pt x="158" y="73"/>
                      <a:pt x="158" y="71"/>
                      <a:pt x="158" y="71"/>
                    </a:cubicBezTo>
                    <a:cubicBezTo>
                      <a:pt x="158" y="71"/>
                      <a:pt x="158" y="70"/>
                      <a:pt x="158" y="70"/>
                    </a:cubicBezTo>
                    <a:cubicBezTo>
                      <a:pt x="157" y="69"/>
                      <a:pt x="156" y="69"/>
                      <a:pt x="156" y="68"/>
                    </a:cubicBezTo>
                    <a:cubicBezTo>
                      <a:pt x="156" y="68"/>
                      <a:pt x="156" y="67"/>
                      <a:pt x="156" y="66"/>
                    </a:cubicBezTo>
                    <a:cubicBezTo>
                      <a:pt x="156" y="66"/>
                      <a:pt x="157" y="65"/>
                      <a:pt x="158" y="65"/>
                    </a:cubicBezTo>
                    <a:cubicBezTo>
                      <a:pt x="158" y="64"/>
                      <a:pt x="159" y="64"/>
                      <a:pt x="159" y="63"/>
                    </a:cubicBezTo>
                    <a:cubicBezTo>
                      <a:pt x="159" y="63"/>
                      <a:pt x="160" y="62"/>
                      <a:pt x="160" y="61"/>
                    </a:cubicBezTo>
                    <a:cubicBezTo>
                      <a:pt x="161" y="61"/>
                      <a:pt x="161" y="61"/>
                      <a:pt x="161" y="61"/>
                    </a:cubicBezTo>
                    <a:cubicBezTo>
                      <a:pt x="161" y="61"/>
                      <a:pt x="163" y="60"/>
                      <a:pt x="163" y="60"/>
                    </a:cubicBezTo>
                    <a:cubicBezTo>
                      <a:pt x="164" y="59"/>
                      <a:pt x="164" y="58"/>
                      <a:pt x="164" y="58"/>
                    </a:cubicBezTo>
                    <a:cubicBezTo>
                      <a:pt x="164" y="57"/>
                      <a:pt x="165" y="56"/>
                      <a:pt x="165" y="56"/>
                    </a:cubicBezTo>
                    <a:cubicBezTo>
                      <a:pt x="165" y="56"/>
                      <a:pt x="166" y="55"/>
                      <a:pt x="165" y="55"/>
                    </a:cubicBezTo>
                    <a:cubicBezTo>
                      <a:pt x="165" y="55"/>
                      <a:pt x="165" y="55"/>
                      <a:pt x="165" y="54"/>
                    </a:cubicBezTo>
                    <a:cubicBezTo>
                      <a:pt x="165" y="54"/>
                      <a:pt x="165" y="51"/>
                      <a:pt x="165" y="50"/>
                    </a:cubicBezTo>
                    <a:cubicBezTo>
                      <a:pt x="164" y="50"/>
                      <a:pt x="160" y="43"/>
                      <a:pt x="160" y="43"/>
                    </a:cubicBezTo>
                    <a:cubicBezTo>
                      <a:pt x="160" y="43"/>
                      <a:pt x="160" y="42"/>
                      <a:pt x="159" y="42"/>
                    </a:cubicBezTo>
                    <a:cubicBezTo>
                      <a:pt x="159" y="42"/>
                      <a:pt x="159" y="42"/>
                      <a:pt x="159" y="41"/>
                    </a:cubicBezTo>
                    <a:cubicBezTo>
                      <a:pt x="159" y="41"/>
                      <a:pt x="165" y="35"/>
                      <a:pt x="165" y="35"/>
                    </a:cubicBezTo>
                    <a:cubicBezTo>
                      <a:pt x="166" y="34"/>
                      <a:pt x="166" y="34"/>
                      <a:pt x="166" y="35"/>
                    </a:cubicBezTo>
                    <a:cubicBezTo>
                      <a:pt x="167" y="35"/>
                      <a:pt x="168" y="36"/>
                      <a:pt x="169" y="35"/>
                    </a:cubicBezTo>
                    <a:cubicBezTo>
                      <a:pt x="170" y="34"/>
                      <a:pt x="177" y="29"/>
                      <a:pt x="180" y="29"/>
                    </a:cubicBezTo>
                    <a:cubicBezTo>
                      <a:pt x="182" y="28"/>
                      <a:pt x="193" y="27"/>
                      <a:pt x="195" y="27"/>
                    </a:cubicBezTo>
                    <a:cubicBezTo>
                      <a:pt x="197" y="27"/>
                      <a:pt x="197" y="27"/>
                      <a:pt x="197" y="27"/>
                    </a:cubicBezTo>
                    <a:cubicBezTo>
                      <a:pt x="197" y="28"/>
                      <a:pt x="201" y="28"/>
                      <a:pt x="202" y="28"/>
                    </a:cubicBezTo>
                    <a:cubicBezTo>
                      <a:pt x="203" y="28"/>
                      <a:pt x="207" y="26"/>
                      <a:pt x="208" y="25"/>
                    </a:cubicBezTo>
                    <a:cubicBezTo>
                      <a:pt x="208" y="25"/>
                      <a:pt x="208" y="25"/>
                      <a:pt x="209" y="25"/>
                    </a:cubicBezTo>
                    <a:cubicBezTo>
                      <a:pt x="207" y="23"/>
                      <a:pt x="207" y="23"/>
                      <a:pt x="207" y="23"/>
                    </a:cubicBezTo>
                    <a:cubicBezTo>
                      <a:pt x="207" y="23"/>
                      <a:pt x="206" y="22"/>
                      <a:pt x="207" y="22"/>
                    </a:cubicBezTo>
                    <a:cubicBezTo>
                      <a:pt x="209" y="22"/>
                      <a:pt x="212" y="22"/>
                      <a:pt x="213" y="21"/>
                    </a:cubicBezTo>
                    <a:cubicBezTo>
                      <a:pt x="213" y="21"/>
                      <a:pt x="212" y="21"/>
                      <a:pt x="212" y="20"/>
                    </a:cubicBezTo>
                    <a:cubicBezTo>
                      <a:pt x="209" y="18"/>
                      <a:pt x="205" y="18"/>
                      <a:pt x="204" y="18"/>
                    </a:cubicBezTo>
                    <a:cubicBezTo>
                      <a:pt x="204" y="18"/>
                      <a:pt x="204" y="18"/>
                      <a:pt x="204" y="19"/>
                    </a:cubicBezTo>
                    <a:cubicBezTo>
                      <a:pt x="204" y="19"/>
                      <a:pt x="204" y="19"/>
                      <a:pt x="203" y="20"/>
                    </a:cubicBezTo>
                    <a:cubicBezTo>
                      <a:pt x="203" y="20"/>
                      <a:pt x="201" y="20"/>
                      <a:pt x="200" y="21"/>
                    </a:cubicBezTo>
                    <a:cubicBezTo>
                      <a:pt x="198" y="21"/>
                      <a:pt x="196" y="22"/>
                      <a:pt x="195" y="21"/>
                    </a:cubicBezTo>
                    <a:cubicBezTo>
                      <a:pt x="194" y="21"/>
                      <a:pt x="195" y="20"/>
                      <a:pt x="196" y="20"/>
                    </a:cubicBezTo>
                    <a:cubicBezTo>
                      <a:pt x="197" y="20"/>
                      <a:pt x="196" y="20"/>
                      <a:pt x="196" y="20"/>
                    </a:cubicBezTo>
                    <a:cubicBezTo>
                      <a:pt x="196" y="20"/>
                      <a:pt x="194" y="18"/>
                      <a:pt x="192" y="18"/>
                    </a:cubicBezTo>
                    <a:cubicBezTo>
                      <a:pt x="190" y="17"/>
                      <a:pt x="187" y="19"/>
                      <a:pt x="186" y="20"/>
                    </a:cubicBezTo>
                    <a:cubicBezTo>
                      <a:pt x="185" y="20"/>
                      <a:pt x="184" y="22"/>
                      <a:pt x="183" y="23"/>
                    </a:cubicBezTo>
                    <a:cubicBezTo>
                      <a:pt x="182" y="24"/>
                      <a:pt x="180" y="25"/>
                      <a:pt x="179" y="25"/>
                    </a:cubicBezTo>
                    <a:cubicBezTo>
                      <a:pt x="179" y="26"/>
                      <a:pt x="167" y="30"/>
                      <a:pt x="166" y="30"/>
                    </a:cubicBezTo>
                    <a:cubicBezTo>
                      <a:pt x="166" y="31"/>
                      <a:pt x="165" y="30"/>
                      <a:pt x="165" y="30"/>
                    </a:cubicBezTo>
                    <a:cubicBezTo>
                      <a:pt x="165" y="30"/>
                      <a:pt x="164" y="29"/>
                      <a:pt x="163" y="27"/>
                    </a:cubicBezTo>
                    <a:cubicBezTo>
                      <a:pt x="162" y="26"/>
                      <a:pt x="163" y="23"/>
                      <a:pt x="163" y="21"/>
                    </a:cubicBezTo>
                    <a:cubicBezTo>
                      <a:pt x="163" y="19"/>
                      <a:pt x="164" y="11"/>
                      <a:pt x="164" y="10"/>
                    </a:cubicBezTo>
                    <a:cubicBezTo>
                      <a:pt x="164" y="9"/>
                      <a:pt x="161" y="8"/>
                      <a:pt x="160" y="8"/>
                    </a:cubicBezTo>
                    <a:cubicBezTo>
                      <a:pt x="160" y="8"/>
                      <a:pt x="160" y="8"/>
                      <a:pt x="160" y="8"/>
                    </a:cubicBezTo>
                    <a:cubicBezTo>
                      <a:pt x="160" y="8"/>
                      <a:pt x="160" y="7"/>
                      <a:pt x="161" y="7"/>
                    </a:cubicBezTo>
                    <a:cubicBezTo>
                      <a:pt x="161" y="6"/>
                      <a:pt x="161" y="6"/>
                      <a:pt x="161" y="6"/>
                    </a:cubicBezTo>
                    <a:cubicBezTo>
                      <a:pt x="161" y="6"/>
                      <a:pt x="158" y="2"/>
                      <a:pt x="158" y="2"/>
                    </a:cubicBezTo>
                    <a:cubicBezTo>
                      <a:pt x="158" y="1"/>
                      <a:pt x="157" y="1"/>
                      <a:pt x="156" y="1"/>
                    </a:cubicBezTo>
                    <a:cubicBezTo>
                      <a:pt x="156" y="0"/>
                      <a:pt x="155" y="0"/>
                      <a:pt x="155" y="0"/>
                    </a:cubicBezTo>
                    <a:cubicBezTo>
                      <a:pt x="155" y="0"/>
                      <a:pt x="154" y="1"/>
                      <a:pt x="153" y="1"/>
                    </a:cubicBezTo>
                    <a:cubicBezTo>
                      <a:pt x="152" y="1"/>
                      <a:pt x="152" y="1"/>
                      <a:pt x="152" y="1"/>
                    </a:cubicBezTo>
                    <a:cubicBezTo>
                      <a:pt x="152" y="1"/>
                      <a:pt x="148" y="6"/>
                      <a:pt x="147" y="7"/>
                    </a:cubicBezTo>
                    <a:cubicBezTo>
                      <a:pt x="147" y="7"/>
                      <a:pt x="146" y="8"/>
                      <a:pt x="145" y="8"/>
                    </a:cubicBezTo>
                    <a:cubicBezTo>
                      <a:pt x="145" y="9"/>
                      <a:pt x="144" y="9"/>
                      <a:pt x="143" y="10"/>
                    </a:cubicBezTo>
                    <a:cubicBezTo>
                      <a:pt x="143" y="10"/>
                      <a:pt x="145" y="12"/>
                      <a:pt x="145" y="12"/>
                    </a:cubicBezTo>
                    <a:cubicBezTo>
                      <a:pt x="146" y="13"/>
                      <a:pt x="145" y="14"/>
                      <a:pt x="145" y="14"/>
                    </a:cubicBezTo>
                    <a:cubicBezTo>
                      <a:pt x="145" y="15"/>
                      <a:pt x="144" y="15"/>
                      <a:pt x="144" y="15"/>
                    </a:cubicBezTo>
                    <a:cubicBezTo>
                      <a:pt x="144" y="16"/>
                      <a:pt x="144" y="16"/>
                      <a:pt x="143" y="16"/>
                    </a:cubicBezTo>
                    <a:cubicBezTo>
                      <a:pt x="143" y="16"/>
                      <a:pt x="139" y="16"/>
                      <a:pt x="139" y="16"/>
                    </a:cubicBezTo>
                    <a:cubicBezTo>
                      <a:pt x="138" y="16"/>
                      <a:pt x="135" y="15"/>
                      <a:pt x="135" y="15"/>
                    </a:cubicBezTo>
                    <a:cubicBezTo>
                      <a:pt x="134" y="15"/>
                      <a:pt x="134" y="16"/>
                      <a:pt x="134" y="16"/>
                    </a:cubicBezTo>
                    <a:cubicBezTo>
                      <a:pt x="134" y="16"/>
                      <a:pt x="133" y="20"/>
                      <a:pt x="132" y="20"/>
                    </a:cubicBezTo>
                    <a:cubicBezTo>
                      <a:pt x="132" y="21"/>
                      <a:pt x="132" y="22"/>
                      <a:pt x="132" y="22"/>
                    </a:cubicBezTo>
                    <a:cubicBezTo>
                      <a:pt x="132" y="23"/>
                      <a:pt x="131" y="23"/>
                      <a:pt x="130" y="24"/>
                    </a:cubicBezTo>
                    <a:cubicBezTo>
                      <a:pt x="130" y="24"/>
                      <a:pt x="130" y="24"/>
                      <a:pt x="130" y="24"/>
                    </a:cubicBezTo>
                    <a:cubicBezTo>
                      <a:pt x="130" y="24"/>
                      <a:pt x="126" y="21"/>
                      <a:pt x="126" y="20"/>
                    </a:cubicBezTo>
                    <a:cubicBezTo>
                      <a:pt x="125" y="20"/>
                      <a:pt x="125" y="20"/>
                      <a:pt x="125" y="20"/>
                    </a:cubicBezTo>
                    <a:cubicBezTo>
                      <a:pt x="125" y="20"/>
                      <a:pt x="122" y="21"/>
                      <a:pt x="121" y="22"/>
                    </a:cubicBezTo>
                    <a:cubicBezTo>
                      <a:pt x="121" y="22"/>
                      <a:pt x="118" y="23"/>
                      <a:pt x="117" y="23"/>
                    </a:cubicBezTo>
                    <a:cubicBezTo>
                      <a:pt x="116" y="23"/>
                      <a:pt x="115" y="24"/>
                      <a:pt x="115" y="24"/>
                    </a:cubicBezTo>
                    <a:cubicBezTo>
                      <a:pt x="115" y="24"/>
                      <a:pt x="113" y="26"/>
                      <a:pt x="113" y="26"/>
                    </a:cubicBezTo>
                    <a:cubicBezTo>
                      <a:pt x="112" y="27"/>
                      <a:pt x="111" y="27"/>
                      <a:pt x="111" y="26"/>
                    </a:cubicBezTo>
                    <a:cubicBezTo>
                      <a:pt x="111" y="26"/>
                      <a:pt x="110" y="25"/>
                      <a:pt x="109" y="24"/>
                    </a:cubicBezTo>
                    <a:cubicBezTo>
                      <a:pt x="108" y="24"/>
                      <a:pt x="108" y="24"/>
                      <a:pt x="108" y="24"/>
                    </a:cubicBezTo>
                    <a:cubicBezTo>
                      <a:pt x="108" y="22"/>
                      <a:pt x="108" y="22"/>
                      <a:pt x="108" y="22"/>
                    </a:cubicBezTo>
                    <a:cubicBezTo>
                      <a:pt x="108" y="22"/>
                      <a:pt x="108" y="22"/>
                      <a:pt x="108"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682">
                <a:extLst>
                  <a:ext uri="{FF2B5EF4-FFF2-40B4-BE49-F238E27FC236}">
                    <a16:creationId xmlns:a16="http://schemas.microsoft.com/office/drawing/2014/main" id="{E725F208-7149-402C-AE5C-2B3B9AD93591}"/>
                  </a:ext>
                </a:extLst>
              </p:cNvPr>
              <p:cNvSpPr>
                <a:spLocks/>
              </p:cNvSpPr>
              <p:nvPr/>
            </p:nvSpPr>
            <p:spPr bwMode="auto">
              <a:xfrm>
                <a:off x="4890" y="2181"/>
                <a:ext cx="2" cy="7"/>
              </a:xfrm>
              <a:custGeom>
                <a:avLst/>
                <a:gdLst>
                  <a:gd name="T0" fmla="*/ 0 w 2"/>
                  <a:gd name="T1" fmla="*/ 2 h 5"/>
                  <a:gd name="T2" fmla="*/ 1 w 2"/>
                  <a:gd name="T3" fmla="*/ 4 h 5"/>
                  <a:gd name="T4" fmla="*/ 2 w 2"/>
                  <a:gd name="T5" fmla="*/ 1 h 5"/>
                  <a:gd name="T6" fmla="*/ 0 w 2"/>
                  <a:gd name="T7" fmla="*/ 2 h 5"/>
                </a:gdLst>
                <a:ahLst/>
                <a:cxnLst>
                  <a:cxn ang="0">
                    <a:pos x="T0" y="T1"/>
                  </a:cxn>
                  <a:cxn ang="0">
                    <a:pos x="T2" y="T3"/>
                  </a:cxn>
                  <a:cxn ang="0">
                    <a:pos x="T4" y="T5"/>
                  </a:cxn>
                  <a:cxn ang="0">
                    <a:pos x="T6" y="T7"/>
                  </a:cxn>
                </a:cxnLst>
                <a:rect l="0" t="0" r="r" b="b"/>
                <a:pathLst>
                  <a:path w="2" h="5">
                    <a:moveTo>
                      <a:pt x="0" y="2"/>
                    </a:moveTo>
                    <a:cubicBezTo>
                      <a:pt x="0" y="2"/>
                      <a:pt x="1" y="4"/>
                      <a:pt x="1" y="4"/>
                    </a:cubicBezTo>
                    <a:cubicBezTo>
                      <a:pt x="1" y="5"/>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683">
                <a:extLst>
                  <a:ext uri="{FF2B5EF4-FFF2-40B4-BE49-F238E27FC236}">
                    <a16:creationId xmlns:a16="http://schemas.microsoft.com/office/drawing/2014/main" id="{3E458016-57ED-41B8-ACA1-1EB359A2082B}"/>
                  </a:ext>
                </a:extLst>
              </p:cNvPr>
              <p:cNvSpPr>
                <a:spLocks/>
              </p:cNvSpPr>
              <p:nvPr/>
            </p:nvSpPr>
            <p:spPr bwMode="auto">
              <a:xfrm>
                <a:off x="4894" y="2182"/>
                <a:ext cx="5" cy="6"/>
              </a:xfrm>
              <a:custGeom>
                <a:avLst/>
                <a:gdLst>
                  <a:gd name="T0" fmla="*/ 1 w 4"/>
                  <a:gd name="T1" fmla="*/ 2 h 4"/>
                  <a:gd name="T2" fmla="*/ 1 w 4"/>
                  <a:gd name="T3" fmla="*/ 4 h 4"/>
                  <a:gd name="T4" fmla="*/ 2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1" y="2"/>
                      <a:pt x="0" y="4"/>
                      <a:pt x="1" y="4"/>
                    </a:cubicBezTo>
                    <a:cubicBezTo>
                      <a:pt x="2" y="4"/>
                      <a:pt x="2" y="4"/>
                      <a:pt x="2" y="3"/>
                    </a:cubicBezTo>
                    <a:cubicBezTo>
                      <a:pt x="3" y="1"/>
                      <a:pt x="4" y="2"/>
                      <a:pt x="3" y="1"/>
                    </a:cubicBezTo>
                    <a:cubicBezTo>
                      <a:pt x="2"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684">
                <a:extLst>
                  <a:ext uri="{FF2B5EF4-FFF2-40B4-BE49-F238E27FC236}">
                    <a16:creationId xmlns:a16="http://schemas.microsoft.com/office/drawing/2014/main" id="{8C77F339-589E-4D13-97ED-5A7816A6D087}"/>
                  </a:ext>
                </a:extLst>
              </p:cNvPr>
              <p:cNvSpPr>
                <a:spLocks/>
              </p:cNvSpPr>
              <p:nvPr/>
            </p:nvSpPr>
            <p:spPr bwMode="auto">
              <a:xfrm>
                <a:off x="4898" y="2182"/>
                <a:ext cx="3" cy="7"/>
              </a:xfrm>
              <a:custGeom>
                <a:avLst/>
                <a:gdLst>
                  <a:gd name="T0" fmla="*/ 1 w 2"/>
                  <a:gd name="T1" fmla="*/ 1 h 5"/>
                  <a:gd name="T2" fmla="*/ 0 w 2"/>
                  <a:gd name="T3" fmla="*/ 3 h 5"/>
                  <a:gd name="T4" fmla="*/ 2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1" y="1"/>
                      <a:pt x="0" y="2"/>
                      <a:pt x="0" y="3"/>
                    </a:cubicBezTo>
                    <a:cubicBezTo>
                      <a:pt x="0" y="3"/>
                      <a:pt x="2" y="5"/>
                      <a:pt x="2" y="3"/>
                    </a:cubicBezTo>
                    <a:cubicBezTo>
                      <a:pt x="2"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685">
                <a:extLst>
                  <a:ext uri="{FF2B5EF4-FFF2-40B4-BE49-F238E27FC236}">
                    <a16:creationId xmlns:a16="http://schemas.microsoft.com/office/drawing/2014/main" id="{BD7E310A-9F41-4BFA-BDE4-0DCFF54AE055}"/>
                  </a:ext>
                </a:extLst>
              </p:cNvPr>
              <p:cNvSpPr>
                <a:spLocks/>
              </p:cNvSpPr>
              <p:nvPr/>
            </p:nvSpPr>
            <p:spPr bwMode="auto">
              <a:xfrm>
                <a:off x="4754" y="1890"/>
                <a:ext cx="347" cy="299"/>
              </a:xfrm>
              <a:custGeom>
                <a:avLst/>
                <a:gdLst>
                  <a:gd name="T0" fmla="*/ 191 w 251"/>
                  <a:gd name="T1" fmla="*/ 3 h 218"/>
                  <a:gd name="T2" fmla="*/ 160 w 251"/>
                  <a:gd name="T3" fmla="*/ 11 h 218"/>
                  <a:gd name="T4" fmla="*/ 154 w 251"/>
                  <a:gd name="T5" fmla="*/ 19 h 218"/>
                  <a:gd name="T6" fmla="*/ 159 w 251"/>
                  <a:gd name="T7" fmla="*/ 32 h 218"/>
                  <a:gd name="T8" fmla="*/ 154 w 251"/>
                  <a:gd name="T9" fmla="*/ 37 h 218"/>
                  <a:gd name="T10" fmla="*/ 150 w 251"/>
                  <a:gd name="T11" fmla="*/ 44 h 218"/>
                  <a:gd name="T12" fmla="*/ 149 w 251"/>
                  <a:gd name="T13" fmla="*/ 51 h 218"/>
                  <a:gd name="T14" fmla="*/ 135 w 251"/>
                  <a:gd name="T15" fmla="*/ 51 h 218"/>
                  <a:gd name="T16" fmla="*/ 135 w 251"/>
                  <a:gd name="T17" fmla="*/ 56 h 218"/>
                  <a:gd name="T18" fmla="*/ 140 w 251"/>
                  <a:gd name="T19" fmla="*/ 63 h 218"/>
                  <a:gd name="T20" fmla="*/ 134 w 251"/>
                  <a:gd name="T21" fmla="*/ 67 h 218"/>
                  <a:gd name="T22" fmla="*/ 128 w 251"/>
                  <a:gd name="T23" fmla="*/ 69 h 218"/>
                  <a:gd name="T24" fmla="*/ 124 w 251"/>
                  <a:gd name="T25" fmla="*/ 78 h 218"/>
                  <a:gd name="T26" fmla="*/ 119 w 251"/>
                  <a:gd name="T27" fmla="*/ 91 h 218"/>
                  <a:gd name="T28" fmla="*/ 108 w 251"/>
                  <a:gd name="T29" fmla="*/ 89 h 218"/>
                  <a:gd name="T30" fmla="*/ 99 w 251"/>
                  <a:gd name="T31" fmla="*/ 93 h 218"/>
                  <a:gd name="T32" fmla="*/ 96 w 251"/>
                  <a:gd name="T33" fmla="*/ 98 h 218"/>
                  <a:gd name="T34" fmla="*/ 84 w 251"/>
                  <a:gd name="T35" fmla="*/ 101 h 218"/>
                  <a:gd name="T36" fmla="*/ 80 w 251"/>
                  <a:gd name="T37" fmla="*/ 118 h 218"/>
                  <a:gd name="T38" fmla="*/ 55 w 251"/>
                  <a:gd name="T39" fmla="*/ 125 h 218"/>
                  <a:gd name="T40" fmla="*/ 41 w 251"/>
                  <a:gd name="T41" fmla="*/ 126 h 218"/>
                  <a:gd name="T42" fmla="*/ 0 w 251"/>
                  <a:gd name="T43" fmla="*/ 120 h 218"/>
                  <a:gd name="T44" fmla="*/ 28 w 251"/>
                  <a:gd name="T45" fmla="*/ 147 h 218"/>
                  <a:gd name="T46" fmla="*/ 31 w 251"/>
                  <a:gd name="T47" fmla="*/ 163 h 218"/>
                  <a:gd name="T48" fmla="*/ 33 w 251"/>
                  <a:gd name="T49" fmla="*/ 172 h 218"/>
                  <a:gd name="T50" fmla="*/ 14 w 251"/>
                  <a:gd name="T51" fmla="*/ 181 h 218"/>
                  <a:gd name="T52" fmla="*/ 13 w 251"/>
                  <a:gd name="T53" fmla="*/ 196 h 218"/>
                  <a:gd name="T54" fmla="*/ 21 w 251"/>
                  <a:gd name="T55" fmla="*/ 195 h 218"/>
                  <a:gd name="T56" fmla="*/ 48 w 251"/>
                  <a:gd name="T57" fmla="*/ 192 h 218"/>
                  <a:gd name="T58" fmla="*/ 84 w 251"/>
                  <a:gd name="T59" fmla="*/ 192 h 218"/>
                  <a:gd name="T60" fmla="*/ 94 w 251"/>
                  <a:gd name="T61" fmla="*/ 203 h 218"/>
                  <a:gd name="T62" fmla="*/ 107 w 251"/>
                  <a:gd name="T63" fmla="*/ 217 h 218"/>
                  <a:gd name="T64" fmla="*/ 115 w 251"/>
                  <a:gd name="T65" fmla="*/ 214 h 218"/>
                  <a:gd name="T66" fmla="*/ 134 w 251"/>
                  <a:gd name="T67" fmla="*/ 211 h 218"/>
                  <a:gd name="T68" fmla="*/ 144 w 251"/>
                  <a:gd name="T69" fmla="*/ 209 h 218"/>
                  <a:gd name="T70" fmla="*/ 150 w 251"/>
                  <a:gd name="T71" fmla="*/ 207 h 218"/>
                  <a:gd name="T72" fmla="*/ 144 w 251"/>
                  <a:gd name="T73" fmla="*/ 187 h 218"/>
                  <a:gd name="T74" fmla="*/ 137 w 251"/>
                  <a:gd name="T75" fmla="*/ 179 h 218"/>
                  <a:gd name="T76" fmla="*/ 127 w 251"/>
                  <a:gd name="T77" fmla="*/ 168 h 218"/>
                  <a:gd name="T78" fmla="*/ 143 w 251"/>
                  <a:gd name="T79" fmla="*/ 150 h 218"/>
                  <a:gd name="T80" fmla="*/ 161 w 251"/>
                  <a:gd name="T81" fmla="*/ 152 h 218"/>
                  <a:gd name="T82" fmla="*/ 179 w 251"/>
                  <a:gd name="T83" fmla="*/ 133 h 218"/>
                  <a:gd name="T84" fmla="*/ 194 w 251"/>
                  <a:gd name="T85" fmla="*/ 114 h 218"/>
                  <a:gd name="T86" fmla="*/ 203 w 251"/>
                  <a:gd name="T87" fmla="*/ 102 h 218"/>
                  <a:gd name="T88" fmla="*/ 205 w 251"/>
                  <a:gd name="T89" fmla="*/ 86 h 218"/>
                  <a:gd name="T90" fmla="*/ 214 w 251"/>
                  <a:gd name="T91" fmla="*/ 79 h 218"/>
                  <a:gd name="T92" fmla="*/ 205 w 251"/>
                  <a:gd name="T93" fmla="*/ 72 h 218"/>
                  <a:gd name="T94" fmla="*/ 199 w 251"/>
                  <a:gd name="T95" fmla="*/ 72 h 218"/>
                  <a:gd name="T96" fmla="*/ 195 w 251"/>
                  <a:gd name="T97" fmla="*/ 57 h 218"/>
                  <a:gd name="T98" fmla="*/ 196 w 251"/>
                  <a:gd name="T99" fmla="*/ 51 h 218"/>
                  <a:gd name="T100" fmla="*/ 193 w 251"/>
                  <a:gd name="T101" fmla="*/ 47 h 218"/>
                  <a:gd name="T102" fmla="*/ 199 w 251"/>
                  <a:gd name="T103" fmla="*/ 40 h 218"/>
                  <a:gd name="T104" fmla="*/ 216 w 251"/>
                  <a:gd name="T105" fmla="*/ 43 h 218"/>
                  <a:gd name="T106" fmla="*/ 236 w 251"/>
                  <a:gd name="T107" fmla="*/ 38 h 218"/>
                  <a:gd name="T108" fmla="*/ 234 w 251"/>
                  <a:gd name="T109" fmla="*/ 23 h 218"/>
                  <a:gd name="T110" fmla="*/ 227 w 251"/>
                  <a:gd name="T111" fmla="*/ 21 h 218"/>
                  <a:gd name="T112" fmla="*/ 220 w 251"/>
                  <a:gd name="T113" fmla="*/ 6 h 218"/>
                  <a:gd name="T114" fmla="*/ 205 w 251"/>
                  <a:gd name="T115"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218">
                    <a:moveTo>
                      <a:pt x="203" y="1"/>
                    </a:moveTo>
                    <a:cubicBezTo>
                      <a:pt x="202" y="1"/>
                      <a:pt x="202" y="1"/>
                      <a:pt x="202" y="1"/>
                    </a:cubicBezTo>
                    <a:cubicBezTo>
                      <a:pt x="201" y="2"/>
                      <a:pt x="197" y="4"/>
                      <a:pt x="196" y="4"/>
                    </a:cubicBezTo>
                    <a:cubicBezTo>
                      <a:pt x="195" y="4"/>
                      <a:pt x="191" y="4"/>
                      <a:pt x="191" y="3"/>
                    </a:cubicBezTo>
                    <a:cubicBezTo>
                      <a:pt x="191" y="3"/>
                      <a:pt x="191" y="3"/>
                      <a:pt x="189" y="3"/>
                    </a:cubicBezTo>
                    <a:cubicBezTo>
                      <a:pt x="187" y="3"/>
                      <a:pt x="176" y="4"/>
                      <a:pt x="174" y="5"/>
                    </a:cubicBezTo>
                    <a:cubicBezTo>
                      <a:pt x="171" y="5"/>
                      <a:pt x="164" y="10"/>
                      <a:pt x="163" y="11"/>
                    </a:cubicBezTo>
                    <a:cubicBezTo>
                      <a:pt x="162" y="12"/>
                      <a:pt x="161" y="11"/>
                      <a:pt x="160" y="11"/>
                    </a:cubicBezTo>
                    <a:cubicBezTo>
                      <a:pt x="160" y="10"/>
                      <a:pt x="160" y="10"/>
                      <a:pt x="159" y="11"/>
                    </a:cubicBezTo>
                    <a:cubicBezTo>
                      <a:pt x="159" y="11"/>
                      <a:pt x="153" y="17"/>
                      <a:pt x="153" y="17"/>
                    </a:cubicBezTo>
                    <a:cubicBezTo>
                      <a:pt x="153" y="18"/>
                      <a:pt x="153" y="18"/>
                      <a:pt x="153" y="18"/>
                    </a:cubicBezTo>
                    <a:cubicBezTo>
                      <a:pt x="154" y="18"/>
                      <a:pt x="154" y="19"/>
                      <a:pt x="154" y="19"/>
                    </a:cubicBezTo>
                    <a:cubicBezTo>
                      <a:pt x="154" y="19"/>
                      <a:pt x="158" y="26"/>
                      <a:pt x="159" y="26"/>
                    </a:cubicBezTo>
                    <a:cubicBezTo>
                      <a:pt x="159" y="27"/>
                      <a:pt x="159" y="30"/>
                      <a:pt x="159" y="30"/>
                    </a:cubicBezTo>
                    <a:cubicBezTo>
                      <a:pt x="159" y="31"/>
                      <a:pt x="159" y="31"/>
                      <a:pt x="159" y="31"/>
                    </a:cubicBezTo>
                    <a:cubicBezTo>
                      <a:pt x="160" y="31"/>
                      <a:pt x="159" y="32"/>
                      <a:pt x="159" y="32"/>
                    </a:cubicBezTo>
                    <a:cubicBezTo>
                      <a:pt x="159" y="32"/>
                      <a:pt x="158" y="33"/>
                      <a:pt x="158" y="34"/>
                    </a:cubicBezTo>
                    <a:cubicBezTo>
                      <a:pt x="158" y="34"/>
                      <a:pt x="158" y="35"/>
                      <a:pt x="157" y="36"/>
                    </a:cubicBezTo>
                    <a:cubicBezTo>
                      <a:pt x="157" y="36"/>
                      <a:pt x="155" y="37"/>
                      <a:pt x="155" y="37"/>
                    </a:cubicBezTo>
                    <a:cubicBezTo>
                      <a:pt x="155" y="37"/>
                      <a:pt x="155" y="37"/>
                      <a:pt x="154" y="37"/>
                    </a:cubicBezTo>
                    <a:cubicBezTo>
                      <a:pt x="154" y="38"/>
                      <a:pt x="153" y="39"/>
                      <a:pt x="153" y="39"/>
                    </a:cubicBezTo>
                    <a:cubicBezTo>
                      <a:pt x="153" y="40"/>
                      <a:pt x="152" y="40"/>
                      <a:pt x="152" y="41"/>
                    </a:cubicBezTo>
                    <a:cubicBezTo>
                      <a:pt x="151" y="41"/>
                      <a:pt x="150" y="42"/>
                      <a:pt x="150" y="42"/>
                    </a:cubicBezTo>
                    <a:cubicBezTo>
                      <a:pt x="150" y="43"/>
                      <a:pt x="150" y="44"/>
                      <a:pt x="150" y="44"/>
                    </a:cubicBezTo>
                    <a:cubicBezTo>
                      <a:pt x="150" y="45"/>
                      <a:pt x="151" y="45"/>
                      <a:pt x="152" y="46"/>
                    </a:cubicBezTo>
                    <a:cubicBezTo>
                      <a:pt x="152" y="46"/>
                      <a:pt x="152" y="47"/>
                      <a:pt x="152" y="47"/>
                    </a:cubicBezTo>
                    <a:cubicBezTo>
                      <a:pt x="152" y="47"/>
                      <a:pt x="152" y="49"/>
                      <a:pt x="151" y="49"/>
                    </a:cubicBezTo>
                    <a:cubicBezTo>
                      <a:pt x="151" y="50"/>
                      <a:pt x="150" y="51"/>
                      <a:pt x="149" y="51"/>
                    </a:cubicBezTo>
                    <a:cubicBezTo>
                      <a:pt x="148" y="52"/>
                      <a:pt x="147" y="53"/>
                      <a:pt x="146" y="53"/>
                    </a:cubicBezTo>
                    <a:cubicBezTo>
                      <a:pt x="145" y="53"/>
                      <a:pt x="143" y="53"/>
                      <a:pt x="143" y="53"/>
                    </a:cubicBezTo>
                    <a:cubicBezTo>
                      <a:pt x="142" y="53"/>
                      <a:pt x="139" y="52"/>
                      <a:pt x="138" y="52"/>
                    </a:cubicBezTo>
                    <a:cubicBezTo>
                      <a:pt x="138" y="52"/>
                      <a:pt x="136" y="51"/>
                      <a:pt x="135" y="51"/>
                    </a:cubicBezTo>
                    <a:cubicBezTo>
                      <a:pt x="135" y="51"/>
                      <a:pt x="134" y="51"/>
                      <a:pt x="134" y="51"/>
                    </a:cubicBezTo>
                    <a:cubicBezTo>
                      <a:pt x="133" y="52"/>
                      <a:pt x="133" y="52"/>
                      <a:pt x="133" y="52"/>
                    </a:cubicBezTo>
                    <a:cubicBezTo>
                      <a:pt x="133" y="53"/>
                      <a:pt x="133" y="54"/>
                      <a:pt x="133" y="54"/>
                    </a:cubicBezTo>
                    <a:cubicBezTo>
                      <a:pt x="133" y="54"/>
                      <a:pt x="134" y="55"/>
                      <a:pt x="135" y="56"/>
                    </a:cubicBezTo>
                    <a:cubicBezTo>
                      <a:pt x="135" y="56"/>
                      <a:pt x="135" y="56"/>
                      <a:pt x="135" y="56"/>
                    </a:cubicBezTo>
                    <a:cubicBezTo>
                      <a:pt x="136" y="56"/>
                      <a:pt x="136" y="57"/>
                      <a:pt x="136" y="57"/>
                    </a:cubicBezTo>
                    <a:cubicBezTo>
                      <a:pt x="136" y="57"/>
                      <a:pt x="137" y="59"/>
                      <a:pt x="138" y="60"/>
                    </a:cubicBezTo>
                    <a:cubicBezTo>
                      <a:pt x="138" y="61"/>
                      <a:pt x="139" y="62"/>
                      <a:pt x="140" y="63"/>
                    </a:cubicBezTo>
                    <a:cubicBezTo>
                      <a:pt x="140" y="63"/>
                      <a:pt x="140" y="63"/>
                      <a:pt x="140" y="63"/>
                    </a:cubicBezTo>
                    <a:cubicBezTo>
                      <a:pt x="140" y="63"/>
                      <a:pt x="139" y="64"/>
                      <a:pt x="138" y="65"/>
                    </a:cubicBezTo>
                    <a:cubicBezTo>
                      <a:pt x="138" y="65"/>
                      <a:pt x="137" y="65"/>
                      <a:pt x="137" y="65"/>
                    </a:cubicBezTo>
                    <a:cubicBezTo>
                      <a:pt x="136" y="66"/>
                      <a:pt x="134" y="67"/>
                      <a:pt x="134" y="67"/>
                    </a:cubicBezTo>
                    <a:cubicBezTo>
                      <a:pt x="134" y="67"/>
                      <a:pt x="131" y="67"/>
                      <a:pt x="130" y="67"/>
                    </a:cubicBezTo>
                    <a:cubicBezTo>
                      <a:pt x="130" y="67"/>
                      <a:pt x="129" y="67"/>
                      <a:pt x="129" y="67"/>
                    </a:cubicBezTo>
                    <a:cubicBezTo>
                      <a:pt x="129" y="67"/>
                      <a:pt x="128" y="68"/>
                      <a:pt x="128" y="68"/>
                    </a:cubicBezTo>
                    <a:cubicBezTo>
                      <a:pt x="127" y="69"/>
                      <a:pt x="128" y="69"/>
                      <a:pt x="128" y="69"/>
                    </a:cubicBezTo>
                    <a:cubicBezTo>
                      <a:pt x="128" y="70"/>
                      <a:pt x="127" y="74"/>
                      <a:pt x="127" y="74"/>
                    </a:cubicBezTo>
                    <a:cubicBezTo>
                      <a:pt x="127" y="75"/>
                      <a:pt x="126" y="75"/>
                      <a:pt x="126" y="75"/>
                    </a:cubicBezTo>
                    <a:cubicBezTo>
                      <a:pt x="126" y="75"/>
                      <a:pt x="125" y="77"/>
                      <a:pt x="124" y="77"/>
                    </a:cubicBezTo>
                    <a:cubicBezTo>
                      <a:pt x="124" y="77"/>
                      <a:pt x="124" y="78"/>
                      <a:pt x="124" y="78"/>
                    </a:cubicBezTo>
                    <a:cubicBezTo>
                      <a:pt x="124" y="78"/>
                      <a:pt x="125" y="85"/>
                      <a:pt x="125" y="86"/>
                    </a:cubicBezTo>
                    <a:cubicBezTo>
                      <a:pt x="125" y="86"/>
                      <a:pt x="125" y="86"/>
                      <a:pt x="125" y="86"/>
                    </a:cubicBezTo>
                    <a:cubicBezTo>
                      <a:pt x="125" y="86"/>
                      <a:pt x="124" y="87"/>
                      <a:pt x="124" y="87"/>
                    </a:cubicBezTo>
                    <a:cubicBezTo>
                      <a:pt x="124" y="87"/>
                      <a:pt x="119" y="91"/>
                      <a:pt x="119" y="91"/>
                    </a:cubicBezTo>
                    <a:cubicBezTo>
                      <a:pt x="119" y="92"/>
                      <a:pt x="118" y="91"/>
                      <a:pt x="118" y="91"/>
                    </a:cubicBezTo>
                    <a:cubicBezTo>
                      <a:pt x="118" y="91"/>
                      <a:pt x="114" y="89"/>
                      <a:pt x="114" y="88"/>
                    </a:cubicBezTo>
                    <a:cubicBezTo>
                      <a:pt x="114" y="88"/>
                      <a:pt x="113" y="88"/>
                      <a:pt x="113" y="88"/>
                    </a:cubicBezTo>
                    <a:cubicBezTo>
                      <a:pt x="113" y="88"/>
                      <a:pt x="108" y="89"/>
                      <a:pt x="108" y="89"/>
                    </a:cubicBezTo>
                    <a:cubicBezTo>
                      <a:pt x="108" y="89"/>
                      <a:pt x="107" y="89"/>
                      <a:pt x="107" y="89"/>
                    </a:cubicBezTo>
                    <a:cubicBezTo>
                      <a:pt x="107" y="89"/>
                      <a:pt x="103" y="92"/>
                      <a:pt x="102" y="92"/>
                    </a:cubicBezTo>
                    <a:cubicBezTo>
                      <a:pt x="102" y="93"/>
                      <a:pt x="101" y="92"/>
                      <a:pt x="100" y="93"/>
                    </a:cubicBezTo>
                    <a:cubicBezTo>
                      <a:pt x="98" y="93"/>
                      <a:pt x="99" y="93"/>
                      <a:pt x="99" y="93"/>
                    </a:cubicBezTo>
                    <a:cubicBezTo>
                      <a:pt x="99" y="93"/>
                      <a:pt x="101" y="95"/>
                      <a:pt x="102" y="95"/>
                    </a:cubicBezTo>
                    <a:cubicBezTo>
                      <a:pt x="102" y="96"/>
                      <a:pt x="102" y="96"/>
                      <a:pt x="102" y="96"/>
                    </a:cubicBezTo>
                    <a:cubicBezTo>
                      <a:pt x="102" y="96"/>
                      <a:pt x="97" y="98"/>
                      <a:pt x="97" y="98"/>
                    </a:cubicBezTo>
                    <a:cubicBezTo>
                      <a:pt x="96" y="98"/>
                      <a:pt x="96" y="98"/>
                      <a:pt x="96" y="98"/>
                    </a:cubicBezTo>
                    <a:cubicBezTo>
                      <a:pt x="96" y="98"/>
                      <a:pt x="91" y="97"/>
                      <a:pt x="91" y="96"/>
                    </a:cubicBezTo>
                    <a:cubicBezTo>
                      <a:pt x="90" y="96"/>
                      <a:pt x="90" y="96"/>
                      <a:pt x="90" y="96"/>
                    </a:cubicBezTo>
                    <a:cubicBezTo>
                      <a:pt x="90" y="96"/>
                      <a:pt x="88" y="97"/>
                      <a:pt x="87" y="98"/>
                    </a:cubicBezTo>
                    <a:cubicBezTo>
                      <a:pt x="87" y="98"/>
                      <a:pt x="85" y="100"/>
                      <a:pt x="84" y="101"/>
                    </a:cubicBezTo>
                    <a:cubicBezTo>
                      <a:pt x="82" y="102"/>
                      <a:pt x="81" y="103"/>
                      <a:pt x="81" y="107"/>
                    </a:cubicBezTo>
                    <a:cubicBezTo>
                      <a:pt x="80" y="110"/>
                      <a:pt x="81" y="112"/>
                      <a:pt x="81" y="113"/>
                    </a:cubicBezTo>
                    <a:cubicBezTo>
                      <a:pt x="81" y="113"/>
                      <a:pt x="80" y="115"/>
                      <a:pt x="79" y="116"/>
                    </a:cubicBezTo>
                    <a:cubicBezTo>
                      <a:pt x="79" y="117"/>
                      <a:pt x="80" y="117"/>
                      <a:pt x="80" y="118"/>
                    </a:cubicBezTo>
                    <a:cubicBezTo>
                      <a:pt x="81" y="118"/>
                      <a:pt x="80" y="119"/>
                      <a:pt x="80" y="120"/>
                    </a:cubicBezTo>
                    <a:cubicBezTo>
                      <a:pt x="80" y="120"/>
                      <a:pt x="79" y="120"/>
                      <a:pt x="79" y="120"/>
                    </a:cubicBezTo>
                    <a:cubicBezTo>
                      <a:pt x="79" y="120"/>
                      <a:pt x="70" y="123"/>
                      <a:pt x="69" y="123"/>
                    </a:cubicBezTo>
                    <a:cubicBezTo>
                      <a:pt x="68" y="123"/>
                      <a:pt x="56" y="125"/>
                      <a:pt x="55" y="125"/>
                    </a:cubicBezTo>
                    <a:cubicBezTo>
                      <a:pt x="54" y="125"/>
                      <a:pt x="54" y="125"/>
                      <a:pt x="53" y="125"/>
                    </a:cubicBezTo>
                    <a:cubicBezTo>
                      <a:pt x="52" y="125"/>
                      <a:pt x="49" y="127"/>
                      <a:pt x="48" y="128"/>
                    </a:cubicBezTo>
                    <a:cubicBezTo>
                      <a:pt x="47" y="128"/>
                      <a:pt x="42" y="127"/>
                      <a:pt x="42" y="126"/>
                    </a:cubicBezTo>
                    <a:cubicBezTo>
                      <a:pt x="41" y="126"/>
                      <a:pt x="41" y="126"/>
                      <a:pt x="41" y="126"/>
                    </a:cubicBezTo>
                    <a:cubicBezTo>
                      <a:pt x="41" y="126"/>
                      <a:pt x="27" y="127"/>
                      <a:pt x="26" y="127"/>
                    </a:cubicBezTo>
                    <a:cubicBezTo>
                      <a:pt x="26" y="127"/>
                      <a:pt x="25" y="127"/>
                      <a:pt x="25" y="127"/>
                    </a:cubicBezTo>
                    <a:cubicBezTo>
                      <a:pt x="0" y="120"/>
                      <a:pt x="0" y="120"/>
                      <a:pt x="0" y="120"/>
                    </a:cubicBezTo>
                    <a:cubicBezTo>
                      <a:pt x="0" y="120"/>
                      <a:pt x="0" y="120"/>
                      <a:pt x="0" y="120"/>
                    </a:cubicBezTo>
                    <a:cubicBezTo>
                      <a:pt x="0" y="120"/>
                      <a:pt x="0" y="121"/>
                      <a:pt x="0" y="121"/>
                    </a:cubicBezTo>
                    <a:cubicBezTo>
                      <a:pt x="0" y="121"/>
                      <a:pt x="15" y="141"/>
                      <a:pt x="15" y="141"/>
                    </a:cubicBezTo>
                    <a:cubicBezTo>
                      <a:pt x="15" y="141"/>
                      <a:pt x="15" y="141"/>
                      <a:pt x="15" y="142"/>
                    </a:cubicBezTo>
                    <a:cubicBezTo>
                      <a:pt x="16" y="142"/>
                      <a:pt x="28" y="147"/>
                      <a:pt x="28" y="147"/>
                    </a:cubicBezTo>
                    <a:cubicBezTo>
                      <a:pt x="28" y="147"/>
                      <a:pt x="28" y="147"/>
                      <a:pt x="28" y="148"/>
                    </a:cubicBezTo>
                    <a:cubicBezTo>
                      <a:pt x="28" y="148"/>
                      <a:pt x="28" y="153"/>
                      <a:pt x="28" y="153"/>
                    </a:cubicBezTo>
                    <a:cubicBezTo>
                      <a:pt x="28" y="154"/>
                      <a:pt x="27" y="159"/>
                      <a:pt x="27" y="160"/>
                    </a:cubicBezTo>
                    <a:cubicBezTo>
                      <a:pt x="28" y="161"/>
                      <a:pt x="28" y="163"/>
                      <a:pt x="31" y="163"/>
                    </a:cubicBezTo>
                    <a:cubicBezTo>
                      <a:pt x="34" y="163"/>
                      <a:pt x="35" y="163"/>
                      <a:pt x="35" y="163"/>
                    </a:cubicBezTo>
                    <a:cubicBezTo>
                      <a:pt x="35" y="163"/>
                      <a:pt x="35" y="163"/>
                      <a:pt x="35" y="163"/>
                    </a:cubicBezTo>
                    <a:cubicBezTo>
                      <a:pt x="35" y="164"/>
                      <a:pt x="33" y="171"/>
                      <a:pt x="33" y="171"/>
                    </a:cubicBezTo>
                    <a:cubicBezTo>
                      <a:pt x="33" y="171"/>
                      <a:pt x="33" y="172"/>
                      <a:pt x="33" y="172"/>
                    </a:cubicBezTo>
                    <a:cubicBezTo>
                      <a:pt x="32" y="172"/>
                      <a:pt x="22" y="174"/>
                      <a:pt x="22" y="174"/>
                    </a:cubicBezTo>
                    <a:cubicBezTo>
                      <a:pt x="22" y="174"/>
                      <a:pt x="21" y="174"/>
                      <a:pt x="21" y="174"/>
                    </a:cubicBezTo>
                    <a:cubicBezTo>
                      <a:pt x="20" y="174"/>
                      <a:pt x="17" y="177"/>
                      <a:pt x="16" y="177"/>
                    </a:cubicBezTo>
                    <a:cubicBezTo>
                      <a:pt x="16" y="178"/>
                      <a:pt x="14" y="178"/>
                      <a:pt x="14" y="181"/>
                    </a:cubicBezTo>
                    <a:cubicBezTo>
                      <a:pt x="13" y="183"/>
                      <a:pt x="13" y="185"/>
                      <a:pt x="13" y="186"/>
                    </a:cubicBezTo>
                    <a:cubicBezTo>
                      <a:pt x="12" y="187"/>
                      <a:pt x="11" y="192"/>
                      <a:pt x="10" y="195"/>
                    </a:cubicBezTo>
                    <a:cubicBezTo>
                      <a:pt x="11" y="195"/>
                      <a:pt x="11" y="195"/>
                      <a:pt x="11" y="195"/>
                    </a:cubicBezTo>
                    <a:cubicBezTo>
                      <a:pt x="11" y="195"/>
                      <a:pt x="13" y="195"/>
                      <a:pt x="13" y="196"/>
                    </a:cubicBezTo>
                    <a:cubicBezTo>
                      <a:pt x="13" y="197"/>
                      <a:pt x="13" y="197"/>
                      <a:pt x="14" y="197"/>
                    </a:cubicBezTo>
                    <a:cubicBezTo>
                      <a:pt x="15" y="197"/>
                      <a:pt x="16" y="197"/>
                      <a:pt x="17" y="197"/>
                    </a:cubicBezTo>
                    <a:cubicBezTo>
                      <a:pt x="18" y="197"/>
                      <a:pt x="19" y="196"/>
                      <a:pt x="19" y="195"/>
                    </a:cubicBezTo>
                    <a:cubicBezTo>
                      <a:pt x="20" y="195"/>
                      <a:pt x="21" y="194"/>
                      <a:pt x="21" y="195"/>
                    </a:cubicBezTo>
                    <a:cubicBezTo>
                      <a:pt x="21" y="197"/>
                      <a:pt x="22" y="196"/>
                      <a:pt x="23" y="196"/>
                    </a:cubicBezTo>
                    <a:cubicBezTo>
                      <a:pt x="23" y="195"/>
                      <a:pt x="25" y="194"/>
                      <a:pt x="30" y="194"/>
                    </a:cubicBezTo>
                    <a:cubicBezTo>
                      <a:pt x="34" y="194"/>
                      <a:pt x="37" y="195"/>
                      <a:pt x="39" y="194"/>
                    </a:cubicBezTo>
                    <a:cubicBezTo>
                      <a:pt x="40" y="194"/>
                      <a:pt x="45" y="192"/>
                      <a:pt x="48" y="192"/>
                    </a:cubicBezTo>
                    <a:cubicBezTo>
                      <a:pt x="52" y="193"/>
                      <a:pt x="55" y="195"/>
                      <a:pt x="56" y="195"/>
                    </a:cubicBezTo>
                    <a:cubicBezTo>
                      <a:pt x="57" y="195"/>
                      <a:pt x="65" y="192"/>
                      <a:pt x="69" y="192"/>
                    </a:cubicBezTo>
                    <a:cubicBezTo>
                      <a:pt x="74" y="192"/>
                      <a:pt x="81" y="192"/>
                      <a:pt x="82" y="192"/>
                    </a:cubicBezTo>
                    <a:cubicBezTo>
                      <a:pt x="82" y="192"/>
                      <a:pt x="84" y="192"/>
                      <a:pt x="84" y="192"/>
                    </a:cubicBezTo>
                    <a:cubicBezTo>
                      <a:pt x="85" y="193"/>
                      <a:pt x="86" y="194"/>
                      <a:pt x="86" y="194"/>
                    </a:cubicBezTo>
                    <a:cubicBezTo>
                      <a:pt x="86" y="195"/>
                      <a:pt x="87" y="196"/>
                      <a:pt x="86" y="197"/>
                    </a:cubicBezTo>
                    <a:cubicBezTo>
                      <a:pt x="86" y="199"/>
                      <a:pt x="85" y="200"/>
                      <a:pt x="87" y="200"/>
                    </a:cubicBezTo>
                    <a:cubicBezTo>
                      <a:pt x="89" y="200"/>
                      <a:pt x="93" y="200"/>
                      <a:pt x="94" y="203"/>
                    </a:cubicBezTo>
                    <a:cubicBezTo>
                      <a:pt x="95" y="211"/>
                      <a:pt x="95" y="211"/>
                      <a:pt x="95" y="211"/>
                    </a:cubicBezTo>
                    <a:cubicBezTo>
                      <a:pt x="95" y="211"/>
                      <a:pt x="96" y="213"/>
                      <a:pt x="99" y="213"/>
                    </a:cubicBezTo>
                    <a:cubicBezTo>
                      <a:pt x="102" y="212"/>
                      <a:pt x="106" y="212"/>
                      <a:pt x="106" y="215"/>
                    </a:cubicBezTo>
                    <a:cubicBezTo>
                      <a:pt x="107" y="217"/>
                      <a:pt x="107" y="218"/>
                      <a:pt x="107" y="217"/>
                    </a:cubicBezTo>
                    <a:cubicBezTo>
                      <a:pt x="108" y="216"/>
                      <a:pt x="108" y="217"/>
                      <a:pt x="108" y="217"/>
                    </a:cubicBezTo>
                    <a:cubicBezTo>
                      <a:pt x="108" y="217"/>
                      <a:pt x="108" y="217"/>
                      <a:pt x="108" y="217"/>
                    </a:cubicBezTo>
                    <a:cubicBezTo>
                      <a:pt x="109" y="216"/>
                      <a:pt x="110" y="214"/>
                      <a:pt x="111" y="214"/>
                    </a:cubicBezTo>
                    <a:cubicBezTo>
                      <a:pt x="113" y="214"/>
                      <a:pt x="114" y="214"/>
                      <a:pt x="115" y="214"/>
                    </a:cubicBezTo>
                    <a:cubicBezTo>
                      <a:pt x="115" y="214"/>
                      <a:pt x="117" y="214"/>
                      <a:pt x="117" y="213"/>
                    </a:cubicBezTo>
                    <a:cubicBezTo>
                      <a:pt x="117" y="211"/>
                      <a:pt x="117" y="209"/>
                      <a:pt x="117" y="209"/>
                    </a:cubicBezTo>
                    <a:cubicBezTo>
                      <a:pt x="117" y="209"/>
                      <a:pt x="117" y="209"/>
                      <a:pt x="117" y="209"/>
                    </a:cubicBezTo>
                    <a:cubicBezTo>
                      <a:pt x="118" y="209"/>
                      <a:pt x="134" y="211"/>
                      <a:pt x="134" y="211"/>
                    </a:cubicBezTo>
                    <a:cubicBezTo>
                      <a:pt x="134" y="211"/>
                      <a:pt x="135" y="211"/>
                      <a:pt x="136" y="210"/>
                    </a:cubicBezTo>
                    <a:cubicBezTo>
                      <a:pt x="136" y="209"/>
                      <a:pt x="139" y="208"/>
                      <a:pt x="140" y="208"/>
                    </a:cubicBezTo>
                    <a:cubicBezTo>
                      <a:pt x="142" y="207"/>
                      <a:pt x="144" y="206"/>
                      <a:pt x="144" y="207"/>
                    </a:cubicBezTo>
                    <a:cubicBezTo>
                      <a:pt x="144" y="208"/>
                      <a:pt x="144" y="208"/>
                      <a:pt x="144" y="209"/>
                    </a:cubicBezTo>
                    <a:cubicBezTo>
                      <a:pt x="144" y="209"/>
                      <a:pt x="147" y="210"/>
                      <a:pt x="147" y="210"/>
                    </a:cubicBezTo>
                    <a:cubicBezTo>
                      <a:pt x="148" y="210"/>
                      <a:pt x="148" y="208"/>
                      <a:pt x="148" y="208"/>
                    </a:cubicBezTo>
                    <a:cubicBezTo>
                      <a:pt x="149" y="208"/>
                      <a:pt x="152" y="208"/>
                      <a:pt x="151" y="207"/>
                    </a:cubicBezTo>
                    <a:cubicBezTo>
                      <a:pt x="151" y="206"/>
                      <a:pt x="151" y="207"/>
                      <a:pt x="150" y="207"/>
                    </a:cubicBezTo>
                    <a:cubicBezTo>
                      <a:pt x="150" y="207"/>
                      <a:pt x="149" y="205"/>
                      <a:pt x="150" y="204"/>
                    </a:cubicBezTo>
                    <a:cubicBezTo>
                      <a:pt x="151" y="203"/>
                      <a:pt x="151" y="203"/>
                      <a:pt x="151" y="202"/>
                    </a:cubicBezTo>
                    <a:cubicBezTo>
                      <a:pt x="150" y="201"/>
                      <a:pt x="147" y="194"/>
                      <a:pt x="146" y="191"/>
                    </a:cubicBezTo>
                    <a:cubicBezTo>
                      <a:pt x="145" y="188"/>
                      <a:pt x="145" y="186"/>
                      <a:pt x="144" y="187"/>
                    </a:cubicBezTo>
                    <a:cubicBezTo>
                      <a:pt x="143" y="187"/>
                      <a:pt x="143" y="187"/>
                      <a:pt x="142" y="187"/>
                    </a:cubicBezTo>
                    <a:cubicBezTo>
                      <a:pt x="142" y="187"/>
                      <a:pt x="139" y="187"/>
                      <a:pt x="139" y="186"/>
                    </a:cubicBezTo>
                    <a:cubicBezTo>
                      <a:pt x="138" y="185"/>
                      <a:pt x="137" y="180"/>
                      <a:pt x="137" y="180"/>
                    </a:cubicBezTo>
                    <a:cubicBezTo>
                      <a:pt x="137" y="180"/>
                      <a:pt x="137" y="180"/>
                      <a:pt x="137" y="179"/>
                    </a:cubicBezTo>
                    <a:cubicBezTo>
                      <a:pt x="137" y="178"/>
                      <a:pt x="139" y="174"/>
                      <a:pt x="137" y="173"/>
                    </a:cubicBezTo>
                    <a:cubicBezTo>
                      <a:pt x="135" y="172"/>
                      <a:pt x="135" y="173"/>
                      <a:pt x="134" y="173"/>
                    </a:cubicBezTo>
                    <a:cubicBezTo>
                      <a:pt x="134" y="173"/>
                      <a:pt x="132" y="173"/>
                      <a:pt x="131" y="172"/>
                    </a:cubicBezTo>
                    <a:cubicBezTo>
                      <a:pt x="130" y="171"/>
                      <a:pt x="127" y="171"/>
                      <a:pt x="127" y="168"/>
                    </a:cubicBezTo>
                    <a:cubicBezTo>
                      <a:pt x="128" y="166"/>
                      <a:pt x="128" y="165"/>
                      <a:pt x="129" y="164"/>
                    </a:cubicBezTo>
                    <a:cubicBezTo>
                      <a:pt x="130" y="163"/>
                      <a:pt x="138" y="152"/>
                      <a:pt x="138" y="152"/>
                    </a:cubicBezTo>
                    <a:cubicBezTo>
                      <a:pt x="138" y="152"/>
                      <a:pt x="138" y="152"/>
                      <a:pt x="139" y="152"/>
                    </a:cubicBezTo>
                    <a:cubicBezTo>
                      <a:pt x="139" y="151"/>
                      <a:pt x="142" y="149"/>
                      <a:pt x="143" y="150"/>
                    </a:cubicBezTo>
                    <a:cubicBezTo>
                      <a:pt x="144" y="150"/>
                      <a:pt x="145" y="151"/>
                      <a:pt x="145" y="153"/>
                    </a:cubicBezTo>
                    <a:cubicBezTo>
                      <a:pt x="145" y="154"/>
                      <a:pt x="148" y="155"/>
                      <a:pt x="149" y="155"/>
                    </a:cubicBezTo>
                    <a:cubicBezTo>
                      <a:pt x="150" y="154"/>
                      <a:pt x="152" y="153"/>
                      <a:pt x="153" y="153"/>
                    </a:cubicBezTo>
                    <a:cubicBezTo>
                      <a:pt x="153" y="153"/>
                      <a:pt x="161" y="152"/>
                      <a:pt x="161" y="152"/>
                    </a:cubicBezTo>
                    <a:cubicBezTo>
                      <a:pt x="161" y="152"/>
                      <a:pt x="161" y="151"/>
                      <a:pt x="162" y="151"/>
                    </a:cubicBezTo>
                    <a:cubicBezTo>
                      <a:pt x="162" y="150"/>
                      <a:pt x="171" y="138"/>
                      <a:pt x="171" y="138"/>
                    </a:cubicBezTo>
                    <a:cubicBezTo>
                      <a:pt x="171" y="138"/>
                      <a:pt x="172" y="137"/>
                      <a:pt x="172" y="137"/>
                    </a:cubicBezTo>
                    <a:cubicBezTo>
                      <a:pt x="173" y="137"/>
                      <a:pt x="178" y="134"/>
                      <a:pt x="179" y="133"/>
                    </a:cubicBezTo>
                    <a:cubicBezTo>
                      <a:pt x="180" y="132"/>
                      <a:pt x="183" y="127"/>
                      <a:pt x="183" y="125"/>
                    </a:cubicBezTo>
                    <a:cubicBezTo>
                      <a:pt x="184" y="124"/>
                      <a:pt x="184" y="119"/>
                      <a:pt x="188" y="117"/>
                    </a:cubicBezTo>
                    <a:cubicBezTo>
                      <a:pt x="192" y="116"/>
                      <a:pt x="194" y="115"/>
                      <a:pt x="194" y="115"/>
                    </a:cubicBezTo>
                    <a:cubicBezTo>
                      <a:pt x="194" y="115"/>
                      <a:pt x="194" y="115"/>
                      <a:pt x="194" y="114"/>
                    </a:cubicBezTo>
                    <a:cubicBezTo>
                      <a:pt x="193" y="113"/>
                      <a:pt x="192" y="112"/>
                      <a:pt x="192" y="112"/>
                    </a:cubicBezTo>
                    <a:cubicBezTo>
                      <a:pt x="192" y="112"/>
                      <a:pt x="192" y="112"/>
                      <a:pt x="193" y="111"/>
                    </a:cubicBezTo>
                    <a:cubicBezTo>
                      <a:pt x="193" y="111"/>
                      <a:pt x="196" y="108"/>
                      <a:pt x="196" y="107"/>
                    </a:cubicBezTo>
                    <a:cubicBezTo>
                      <a:pt x="197" y="107"/>
                      <a:pt x="203" y="102"/>
                      <a:pt x="203" y="102"/>
                    </a:cubicBezTo>
                    <a:cubicBezTo>
                      <a:pt x="203" y="102"/>
                      <a:pt x="204" y="101"/>
                      <a:pt x="204" y="101"/>
                    </a:cubicBezTo>
                    <a:cubicBezTo>
                      <a:pt x="204" y="100"/>
                      <a:pt x="202" y="91"/>
                      <a:pt x="202" y="90"/>
                    </a:cubicBezTo>
                    <a:cubicBezTo>
                      <a:pt x="202" y="89"/>
                      <a:pt x="202" y="89"/>
                      <a:pt x="203" y="89"/>
                    </a:cubicBezTo>
                    <a:cubicBezTo>
                      <a:pt x="203" y="88"/>
                      <a:pt x="205" y="86"/>
                      <a:pt x="205" y="86"/>
                    </a:cubicBezTo>
                    <a:cubicBezTo>
                      <a:pt x="205" y="86"/>
                      <a:pt x="205" y="86"/>
                      <a:pt x="205" y="86"/>
                    </a:cubicBezTo>
                    <a:cubicBezTo>
                      <a:pt x="206" y="86"/>
                      <a:pt x="208" y="85"/>
                      <a:pt x="209" y="85"/>
                    </a:cubicBezTo>
                    <a:cubicBezTo>
                      <a:pt x="209" y="85"/>
                      <a:pt x="214" y="83"/>
                      <a:pt x="214" y="82"/>
                    </a:cubicBezTo>
                    <a:cubicBezTo>
                      <a:pt x="214" y="80"/>
                      <a:pt x="214" y="80"/>
                      <a:pt x="214" y="79"/>
                    </a:cubicBezTo>
                    <a:cubicBezTo>
                      <a:pt x="214" y="79"/>
                      <a:pt x="213" y="78"/>
                      <a:pt x="212" y="79"/>
                    </a:cubicBezTo>
                    <a:cubicBezTo>
                      <a:pt x="212" y="79"/>
                      <a:pt x="205" y="78"/>
                      <a:pt x="205" y="76"/>
                    </a:cubicBezTo>
                    <a:cubicBezTo>
                      <a:pt x="204" y="74"/>
                      <a:pt x="204" y="73"/>
                      <a:pt x="205" y="72"/>
                    </a:cubicBezTo>
                    <a:cubicBezTo>
                      <a:pt x="205" y="72"/>
                      <a:pt x="205" y="71"/>
                      <a:pt x="205" y="72"/>
                    </a:cubicBezTo>
                    <a:cubicBezTo>
                      <a:pt x="204" y="72"/>
                      <a:pt x="203" y="72"/>
                      <a:pt x="202" y="72"/>
                    </a:cubicBezTo>
                    <a:cubicBezTo>
                      <a:pt x="202" y="73"/>
                      <a:pt x="202" y="73"/>
                      <a:pt x="202" y="73"/>
                    </a:cubicBezTo>
                    <a:cubicBezTo>
                      <a:pt x="201" y="73"/>
                      <a:pt x="200" y="72"/>
                      <a:pt x="200" y="72"/>
                    </a:cubicBezTo>
                    <a:cubicBezTo>
                      <a:pt x="200" y="72"/>
                      <a:pt x="199" y="72"/>
                      <a:pt x="199" y="72"/>
                    </a:cubicBezTo>
                    <a:cubicBezTo>
                      <a:pt x="199" y="71"/>
                      <a:pt x="195" y="66"/>
                      <a:pt x="195" y="66"/>
                    </a:cubicBezTo>
                    <a:cubicBezTo>
                      <a:pt x="195" y="66"/>
                      <a:pt x="195" y="65"/>
                      <a:pt x="196" y="64"/>
                    </a:cubicBezTo>
                    <a:cubicBezTo>
                      <a:pt x="197" y="62"/>
                      <a:pt x="197" y="60"/>
                      <a:pt x="197" y="59"/>
                    </a:cubicBezTo>
                    <a:cubicBezTo>
                      <a:pt x="196" y="59"/>
                      <a:pt x="195" y="57"/>
                      <a:pt x="195" y="57"/>
                    </a:cubicBezTo>
                    <a:cubicBezTo>
                      <a:pt x="195" y="57"/>
                      <a:pt x="194" y="56"/>
                      <a:pt x="195" y="56"/>
                    </a:cubicBezTo>
                    <a:cubicBezTo>
                      <a:pt x="195" y="55"/>
                      <a:pt x="196" y="55"/>
                      <a:pt x="197" y="55"/>
                    </a:cubicBezTo>
                    <a:cubicBezTo>
                      <a:pt x="197" y="54"/>
                      <a:pt x="199" y="53"/>
                      <a:pt x="199" y="53"/>
                    </a:cubicBezTo>
                    <a:cubicBezTo>
                      <a:pt x="198" y="52"/>
                      <a:pt x="197" y="51"/>
                      <a:pt x="196" y="51"/>
                    </a:cubicBezTo>
                    <a:cubicBezTo>
                      <a:pt x="194" y="51"/>
                      <a:pt x="194" y="51"/>
                      <a:pt x="194" y="51"/>
                    </a:cubicBezTo>
                    <a:cubicBezTo>
                      <a:pt x="194" y="51"/>
                      <a:pt x="193" y="51"/>
                      <a:pt x="193" y="50"/>
                    </a:cubicBezTo>
                    <a:cubicBezTo>
                      <a:pt x="194" y="50"/>
                      <a:pt x="195" y="48"/>
                      <a:pt x="194" y="47"/>
                    </a:cubicBezTo>
                    <a:cubicBezTo>
                      <a:pt x="194" y="47"/>
                      <a:pt x="193" y="47"/>
                      <a:pt x="193" y="47"/>
                    </a:cubicBezTo>
                    <a:cubicBezTo>
                      <a:pt x="193" y="47"/>
                      <a:pt x="192" y="47"/>
                      <a:pt x="192" y="46"/>
                    </a:cubicBezTo>
                    <a:cubicBezTo>
                      <a:pt x="192" y="46"/>
                      <a:pt x="191" y="46"/>
                      <a:pt x="192" y="45"/>
                    </a:cubicBezTo>
                    <a:cubicBezTo>
                      <a:pt x="192" y="44"/>
                      <a:pt x="193" y="42"/>
                      <a:pt x="194" y="41"/>
                    </a:cubicBezTo>
                    <a:cubicBezTo>
                      <a:pt x="195" y="41"/>
                      <a:pt x="199" y="40"/>
                      <a:pt x="199" y="40"/>
                    </a:cubicBezTo>
                    <a:cubicBezTo>
                      <a:pt x="200" y="40"/>
                      <a:pt x="203" y="40"/>
                      <a:pt x="204" y="40"/>
                    </a:cubicBezTo>
                    <a:cubicBezTo>
                      <a:pt x="204" y="40"/>
                      <a:pt x="212" y="41"/>
                      <a:pt x="212" y="41"/>
                    </a:cubicBezTo>
                    <a:cubicBezTo>
                      <a:pt x="212" y="41"/>
                      <a:pt x="213" y="41"/>
                      <a:pt x="213" y="41"/>
                    </a:cubicBezTo>
                    <a:cubicBezTo>
                      <a:pt x="213" y="42"/>
                      <a:pt x="215" y="43"/>
                      <a:pt x="216" y="43"/>
                    </a:cubicBezTo>
                    <a:cubicBezTo>
                      <a:pt x="216" y="43"/>
                      <a:pt x="220" y="44"/>
                      <a:pt x="221" y="44"/>
                    </a:cubicBezTo>
                    <a:cubicBezTo>
                      <a:pt x="221" y="43"/>
                      <a:pt x="228" y="41"/>
                      <a:pt x="228" y="41"/>
                    </a:cubicBezTo>
                    <a:cubicBezTo>
                      <a:pt x="228" y="41"/>
                      <a:pt x="229" y="40"/>
                      <a:pt x="230" y="40"/>
                    </a:cubicBezTo>
                    <a:cubicBezTo>
                      <a:pt x="230" y="40"/>
                      <a:pt x="234" y="40"/>
                      <a:pt x="236" y="38"/>
                    </a:cubicBezTo>
                    <a:cubicBezTo>
                      <a:pt x="238" y="35"/>
                      <a:pt x="240" y="34"/>
                      <a:pt x="240" y="34"/>
                    </a:cubicBezTo>
                    <a:cubicBezTo>
                      <a:pt x="240" y="34"/>
                      <a:pt x="247" y="29"/>
                      <a:pt x="251" y="27"/>
                    </a:cubicBezTo>
                    <a:cubicBezTo>
                      <a:pt x="250" y="27"/>
                      <a:pt x="248" y="27"/>
                      <a:pt x="245" y="26"/>
                    </a:cubicBezTo>
                    <a:cubicBezTo>
                      <a:pt x="239" y="26"/>
                      <a:pt x="236" y="24"/>
                      <a:pt x="234" y="23"/>
                    </a:cubicBezTo>
                    <a:cubicBezTo>
                      <a:pt x="233" y="23"/>
                      <a:pt x="233" y="21"/>
                      <a:pt x="233" y="21"/>
                    </a:cubicBezTo>
                    <a:cubicBezTo>
                      <a:pt x="233" y="20"/>
                      <a:pt x="232" y="20"/>
                      <a:pt x="232" y="21"/>
                    </a:cubicBezTo>
                    <a:cubicBezTo>
                      <a:pt x="231" y="21"/>
                      <a:pt x="228" y="22"/>
                      <a:pt x="227" y="22"/>
                    </a:cubicBezTo>
                    <a:cubicBezTo>
                      <a:pt x="227" y="22"/>
                      <a:pt x="227" y="21"/>
                      <a:pt x="227" y="21"/>
                    </a:cubicBezTo>
                    <a:cubicBezTo>
                      <a:pt x="226" y="21"/>
                      <a:pt x="224" y="18"/>
                      <a:pt x="223" y="18"/>
                    </a:cubicBezTo>
                    <a:cubicBezTo>
                      <a:pt x="223" y="17"/>
                      <a:pt x="223" y="17"/>
                      <a:pt x="223" y="16"/>
                    </a:cubicBezTo>
                    <a:cubicBezTo>
                      <a:pt x="224" y="16"/>
                      <a:pt x="224" y="14"/>
                      <a:pt x="224" y="11"/>
                    </a:cubicBezTo>
                    <a:cubicBezTo>
                      <a:pt x="224" y="9"/>
                      <a:pt x="221" y="6"/>
                      <a:pt x="220" y="6"/>
                    </a:cubicBezTo>
                    <a:cubicBezTo>
                      <a:pt x="219" y="6"/>
                      <a:pt x="218" y="5"/>
                      <a:pt x="217" y="4"/>
                    </a:cubicBezTo>
                    <a:cubicBezTo>
                      <a:pt x="217" y="4"/>
                      <a:pt x="215" y="3"/>
                      <a:pt x="213" y="2"/>
                    </a:cubicBezTo>
                    <a:cubicBezTo>
                      <a:pt x="212" y="1"/>
                      <a:pt x="209" y="2"/>
                      <a:pt x="208" y="2"/>
                    </a:cubicBezTo>
                    <a:cubicBezTo>
                      <a:pt x="208" y="2"/>
                      <a:pt x="206" y="1"/>
                      <a:pt x="205" y="1"/>
                    </a:cubicBezTo>
                    <a:cubicBezTo>
                      <a:pt x="204" y="0"/>
                      <a:pt x="203" y="1"/>
                      <a:pt x="20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686">
                <a:extLst>
                  <a:ext uri="{FF2B5EF4-FFF2-40B4-BE49-F238E27FC236}">
                    <a16:creationId xmlns:a16="http://schemas.microsoft.com/office/drawing/2014/main" id="{C346980A-9507-4FC8-B6FC-FD2C21E268E2}"/>
                  </a:ext>
                </a:extLst>
              </p:cNvPr>
              <p:cNvSpPr>
                <a:spLocks/>
              </p:cNvSpPr>
              <p:nvPr/>
            </p:nvSpPr>
            <p:spPr bwMode="auto">
              <a:xfrm>
                <a:off x="4887" y="1795"/>
                <a:ext cx="160" cy="105"/>
              </a:xfrm>
              <a:custGeom>
                <a:avLst/>
                <a:gdLst>
                  <a:gd name="T0" fmla="*/ 73 w 116"/>
                  <a:gd name="T1" fmla="*/ 32 h 76"/>
                  <a:gd name="T2" fmla="*/ 66 w 116"/>
                  <a:gd name="T3" fmla="*/ 31 h 76"/>
                  <a:gd name="T4" fmla="*/ 62 w 116"/>
                  <a:gd name="T5" fmla="*/ 28 h 76"/>
                  <a:gd name="T6" fmla="*/ 55 w 116"/>
                  <a:gd name="T7" fmla="*/ 28 h 76"/>
                  <a:gd name="T8" fmla="*/ 49 w 116"/>
                  <a:gd name="T9" fmla="*/ 27 h 76"/>
                  <a:gd name="T10" fmla="*/ 29 w 116"/>
                  <a:gd name="T11" fmla="*/ 27 h 76"/>
                  <a:gd name="T12" fmla="*/ 30 w 116"/>
                  <a:gd name="T13" fmla="*/ 19 h 76"/>
                  <a:gd name="T14" fmla="*/ 33 w 116"/>
                  <a:gd name="T15" fmla="*/ 16 h 76"/>
                  <a:gd name="T16" fmla="*/ 47 w 116"/>
                  <a:gd name="T17" fmla="*/ 18 h 76"/>
                  <a:gd name="T18" fmla="*/ 48 w 116"/>
                  <a:gd name="T19" fmla="*/ 19 h 76"/>
                  <a:gd name="T20" fmla="*/ 50 w 116"/>
                  <a:gd name="T21" fmla="*/ 15 h 76"/>
                  <a:gd name="T22" fmla="*/ 50 w 116"/>
                  <a:gd name="T23" fmla="*/ 6 h 76"/>
                  <a:gd name="T24" fmla="*/ 46 w 116"/>
                  <a:gd name="T25" fmla="*/ 0 h 76"/>
                  <a:gd name="T26" fmla="*/ 35 w 116"/>
                  <a:gd name="T27" fmla="*/ 7 h 76"/>
                  <a:gd name="T28" fmla="*/ 28 w 116"/>
                  <a:gd name="T29" fmla="*/ 7 h 76"/>
                  <a:gd name="T30" fmla="*/ 27 w 116"/>
                  <a:gd name="T31" fmla="*/ 15 h 76"/>
                  <a:gd name="T32" fmla="*/ 19 w 116"/>
                  <a:gd name="T33" fmla="*/ 16 h 76"/>
                  <a:gd name="T34" fmla="*/ 24 w 116"/>
                  <a:gd name="T35" fmla="*/ 17 h 76"/>
                  <a:gd name="T36" fmla="*/ 21 w 116"/>
                  <a:gd name="T37" fmla="*/ 19 h 76"/>
                  <a:gd name="T38" fmla="*/ 19 w 116"/>
                  <a:gd name="T39" fmla="*/ 22 h 76"/>
                  <a:gd name="T40" fmla="*/ 13 w 116"/>
                  <a:gd name="T41" fmla="*/ 26 h 76"/>
                  <a:gd name="T42" fmla="*/ 2 w 116"/>
                  <a:gd name="T43" fmla="*/ 27 h 76"/>
                  <a:gd name="T44" fmla="*/ 0 w 116"/>
                  <a:gd name="T45" fmla="*/ 31 h 76"/>
                  <a:gd name="T46" fmla="*/ 8 w 116"/>
                  <a:gd name="T47" fmla="*/ 36 h 76"/>
                  <a:gd name="T48" fmla="*/ 12 w 116"/>
                  <a:gd name="T49" fmla="*/ 38 h 76"/>
                  <a:gd name="T50" fmla="*/ 14 w 116"/>
                  <a:gd name="T51" fmla="*/ 49 h 76"/>
                  <a:gd name="T52" fmla="*/ 7 w 116"/>
                  <a:gd name="T53" fmla="*/ 62 h 76"/>
                  <a:gd name="T54" fmla="*/ 6 w 116"/>
                  <a:gd name="T55" fmla="*/ 67 h 76"/>
                  <a:gd name="T56" fmla="*/ 7 w 116"/>
                  <a:gd name="T57" fmla="*/ 69 h 76"/>
                  <a:gd name="T58" fmla="*/ 13 w 116"/>
                  <a:gd name="T59" fmla="*/ 69 h 76"/>
                  <a:gd name="T60" fmla="*/ 23 w 116"/>
                  <a:gd name="T61" fmla="*/ 65 h 76"/>
                  <a:gd name="T62" fmla="*/ 28 w 116"/>
                  <a:gd name="T63" fmla="*/ 69 h 76"/>
                  <a:gd name="T64" fmla="*/ 32 w 116"/>
                  <a:gd name="T65" fmla="*/ 61 h 76"/>
                  <a:gd name="T66" fmla="*/ 41 w 116"/>
                  <a:gd name="T67" fmla="*/ 61 h 76"/>
                  <a:gd name="T68" fmla="*/ 43 w 116"/>
                  <a:gd name="T69" fmla="*/ 57 h 76"/>
                  <a:gd name="T70" fmla="*/ 45 w 116"/>
                  <a:gd name="T71" fmla="*/ 52 h 76"/>
                  <a:gd name="T72" fmla="*/ 53 w 116"/>
                  <a:gd name="T73" fmla="*/ 45 h 76"/>
                  <a:gd name="T74" fmla="*/ 59 w 116"/>
                  <a:gd name="T75" fmla="*/ 51 h 76"/>
                  <a:gd name="T76" fmla="*/ 58 w 116"/>
                  <a:gd name="T77" fmla="*/ 53 h 76"/>
                  <a:gd name="T78" fmla="*/ 61 w 116"/>
                  <a:gd name="T79" fmla="*/ 72 h 76"/>
                  <a:gd name="T80" fmla="*/ 77 w 116"/>
                  <a:gd name="T81" fmla="*/ 70 h 76"/>
                  <a:gd name="T82" fmla="*/ 90 w 116"/>
                  <a:gd name="T83" fmla="*/ 63 h 76"/>
                  <a:gd name="T84" fmla="*/ 93 w 116"/>
                  <a:gd name="T85" fmla="*/ 66 h 76"/>
                  <a:gd name="T86" fmla="*/ 102 w 116"/>
                  <a:gd name="T87" fmla="*/ 64 h 76"/>
                  <a:gd name="T88" fmla="*/ 111 w 116"/>
                  <a:gd name="T89" fmla="*/ 66 h 76"/>
                  <a:gd name="T90" fmla="*/ 115 w 116"/>
                  <a:gd name="T91" fmla="*/ 63 h 76"/>
                  <a:gd name="T92" fmla="*/ 111 w 116"/>
                  <a:gd name="T93" fmla="*/ 46 h 76"/>
                  <a:gd name="T94" fmla="*/ 96 w 116"/>
                  <a:gd name="T95" fmla="*/ 42 h 76"/>
                  <a:gd name="T96" fmla="*/ 95 w 116"/>
                  <a:gd name="T97" fmla="*/ 37 h 76"/>
                  <a:gd name="T98" fmla="*/ 93 w 116"/>
                  <a:gd name="T99"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76">
                    <a:moveTo>
                      <a:pt x="81" y="30"/>
                    </a:moveTo>
                    <a:cubicBezTo>
                      <a:pt x="81" y="29"/>
                      <a:pt x="78" y="29"/>
                      <a:pt x="76" y="30"/>
                    </a:cubicBezTo>
                    <a:cubicBezTo>
                      <a:pt x="75" y="30"/>
                      <a:pt x="73" y="32"/>
                      <a:pt x="73" y="32"/>
                    </a:cubicBezTo>
                    <a:cubicBezTo>
                      <a:pt x="73" y="32"/>
                      <a:pt x="72" y="33"/>
                      <a:pt x="72" y="32"/>
                    </a:cubicBezTo>
                    <a:cubicBezTo>
                      <a:pt x="72" y="32"/>
                      <a:pt x="72" y="32"/>
                      <a:pt x="72" y="32"/>
                    </a:cubicBezTo>
                    <a:cubicBezTo>
                      <a:pt x="72" y="32"/>
                      <a:pt x="66" y="31"/>
                      <a:pt x="66" y="31"/>
                    </a:cubicBezTo>
                    <a:cubicBezTo>
                      <a:pt x="65" y="31"/>
                      <a:pt x="65" y="30"/>
                      <a:pt x="65" y="29"/>
                    </a:cubicBezTo>
                    <a:cubicBezTo>
                      <a:pt x="65" y="28"/>
                      <a:pt x="65" y="28"/>
                      <a:pt x="64" y="28"/>
                    </a:cubicBezTo>
                    <a:cubicBezTo>
                      <a:pt x="64" y="28"/>
                      <a:pt x="63" y="28"/>
                      <a:pt x="62" y="28"/>
                    </a:cubicBezTo>
                    <a:cubicBezTo>
                      <a:pt x="62" y="27"/>
                      <a:pt x="61" y="26"/>
                      <a:pt x="62" y="26"/>
                    </a:cubicBezTo>
                    <a:cubicBezTo>
                      <a:pt x="62" y="25"/>
                      <a:pt x="61" y="26"/>
                      <a:pt x="61" y="26"/>
                    </a:cubicBezTo>
                    <a:cubicBezTo>
                      <a:pt x="61" y="26"/>
                      <a:pt x="56" y="28"/>
                      <a:pt x="55" y="28"/>
                    </a:cubicBezTo>
                    <a:cubicBezTo>
                      <a:pt x="55" y="29"/>
                      <a:pt x="54" y="29"/>
                      <a:pt x="54" y="29"/>
                    </a:cubicBezTo>
                    <a:cubicBezTo>
                      <a:pt x="54" y="29"/>
                      <a:pt x="50" y="27"/>
                      <a:pt x="50" y="27"/>
                    </a:cubicBezTo>
                    <a:cubicBezTo>
                      <a:pt x="49" y="27"/>
                      <a:pt x="49" y="27"/>
                      <a:pt x="49" y="27"/>
                    </a:cubicBezTo>
                    <a:cubicBezTo>
                      <a:pt x="49" y="27"/>
                      <a:pt x="42" y="26"/>
                      <a:pt x="41" y="26"/>
                    </a:cubicBezTo>
                    <a:cubicBezTo>
                      <a:pt x="41" y="26"/>
                      <a:pt x="40" y="26"/>
                      <a:pt x="40" y="26"/>
                    </a:cubicBezTo>
                    <a:cubicBezTo>
                      <a:pt x="40" y="26"/>
                      <a:pt x="30" y="27"/>
                      <a:pt x="29" y="27"/>
                    </a:cubicBezTo>
                    <a:cubicBezTo>
                      <a:pt x="29" y="27"/>
                      <a:pt x="29" y="26"/>
                      <a:pt x="29" y="26"/>
                    </a:cubicBezTo>
                    <a:cubicBezTo>
                      <a:pt x="29" y="26"/>
                      <a:pt x="29" y="20"/>
                      <a:pt x="29" y="19"/>
                    </a:cubicBezTo>
                    <a:cubicBezTo>
                      <a:pt x="29" y="19"/>
                      <a:pt x="30" y="19"/>
                      <a:pt x="30" y="19"/>
                    </a:cubicBezTo>
                    <a:cubicBezTo>
                      <a:pt x="30" y="20"/>
                      <a:pt x="30" y="19"/>
                      <a:pt x="30" y="19"/>
                    </a:cubicBezTo>
                    <a:cubicBezTo>
                      <a:pt x="30" y="19"/>
                      <a:pt x="32" y="17"/>
                      <a:pt x="32" y="17"/>
                    </a:cubicBezTo>
                    <a:cubicBezTo>
                      <a:pt x="32" y="17"/>
                      <a:pt x="33" y="16"/>
                      <a:pt x="33" y="16"/>
                    </a:cubicBezTo>
                    <a:cubicBezTo>
                      <a:pt x="33" y="16"/>
                      <a:pt x="38" y="15"/>
                      <a:pt x="38" y="15"/>
                    </a:cubicBezTo>
                    <a:cubicBezTo>
                      <a:pt x="38" y="15"/>
                      <a:pt x="39" y="15"/>
                      <a:pt x="39" y="15"/>
                    </a:cubicBezTo>
                    <a:cubicBezTo>
                      <a:pt x="39" y="15"/>
                      <a:pt x="46" y="18"/>
                      <a:pt x="47" y="18"/>
                    </a:cubicBezTo>
                    <a:cubicBezTo>
                      <a:pt x="47" y="18"/>
                      <a:pt x="47" y="18"/>
                      <a:pt x="47" y="18"/>
                    </a:cubicBezTo>
                    <a:cubicBezTo>
                      <a:pt x="46" y="19"/>
                      <a:pt x="46" y="19"/>
                      <a:pt x="46" y="20"/>
                    </a:cubicBezTo>
                    <a:cubicBezTo>
                      <a:pt x="46" y="20"/>
                      <a:pt x="48" y="19"/>
                      <a:pt x="48" y="19"/>
                    </a:cubicBezTo>
                    <a:cubicBezTo>
                      <a:pt x="53" y="14"/>
                      <a:pt x="53" y="14"/>
                      <a:pt x="53" y="14"/>
                    </a:cubicBezTo>
                    <a:cubicBezTo>
                      <a:pt x="52" y="15"/>
                      <a:pt x="51" y="15"/>
                      <a:pt x="51" y="15"/>
                    </a:cubicBezTo>
                    <a:cubicBezTo>
                      <a:pt x="50" y="15"/>
                      <a:pt x="50" y="15"/>
                      <a:pt x="50" y="15"/>
                    </a:cubicBezTo>
                    <a:cubicBezTo>
                      <a:pt x="50" y="15"/>
                      <a:pt x="45" y="12"/>
                      <a:pt x="45" y="11"/>
                    </a:cubicBezTo>
                    <a:cubicBezTo>
                      <a:pt x="44" y="11"/>
                      <a:pt x="45" y="11"/>
                      <a:pt x="45" y="11"/>
                    </a:cubicBezTo>
                    <a:cubicBezTo>
                      <a:pt x="45" y="11"/>
                      <a:pt x="50" y="7"/>
                      <a:pt x="50" y="6"/>
                    </a:cubicBezTo>
                    <a:cubicBezTo>
                      <a:pt x="51" y="6"/>
                      <a:pt x="51" y="5"/>
                      <a:pt x="51" y="5"/>
                    </a:cubicBezTo>
                    <a:cubicBezTo>
                      <a:pt x="51" y="5"/>
                      <a:pt x="47" y="1"/>
                      <a:pt x="46" y="1"/>
                    </a:cubicBezTo>
                    <a:cubicBezTo>
                      <a:pt x="46" y="0"/>
                      <a:pt x="46" y="0"/>
                      <a:pt x="46" y="0"/>
                    </a:cubicBezTo>
                    <a:cubicBezTo>
                      <a:pt x="46" y="0"/>
                      <a:pt x="40" y="5"/>
                      <a:pt x="39" y="5"/>
                    </a:cubicBezTo>
                    <a:cubicBezTo>
                      <a:pt x="39" y="5"/>
                      <a:pt x="38" y="6"/>
                      <a:pt x="38" y="6"/>
                    </a:cubicBezTo>
                    <a:cubicBezTo>
                      <a:pt x="37" y="6"/>
                      <a:pt x="36" y="6"/>
                      <a:pt x="35" y="7"/>
                    </a:cubicBezTo>
                    <a:cubicBezTo>
                      <a:pt x="34" y="7"/>
                      <a:pt x="31" y="6"/>
                      <a:pt x="30" y="5"/>
                    </a:cubicBezTo>
                    <a:cubicBezTo>
                      <a:pt x="30" y="5"/>
                      <a:pt x="29" y="5"/>
                      <a:pt x="29" y="5"/>
                    </a:cubicBezTo>
                    <a:cubicBezTo>
                      <a:pt x="28" y="7"/>
                      <a:pt x="28" y="7"/>
                      <a:pt x="28" y="7"/>
                    </a:cubicBezTo>
                    <a:cubicBezTo>
                      <a:pt x="27" y="10"/>
                      <a:pt x="28" y="13"/>
                      <a:pt x="28" y="14"/>
                    </a:cubicBezTo>
                    <a:cubicBezTo>
                      <a:pt x="29" y="15"/>
                      <a:pt x="29" y="15"/>
                      <a:pt x="28" y="15"/>
                    </a:cubicBezTo>
                    <a:cubicBezTo>
                      <a:pt x="28" y="15"/>
                      <a:pt x="28" y="15"/>
                      <a:pt x="27" y="15"/>
                    </a:cubicBezTo>
                    <a:cubicBezTo>
                      <a:pt x="27" y="15"/>
                      <a:pt x="26" y="14"/>
                      <a:pt x="26" y="14"/>
                    </a:cubicBezTo>
                    <a:cubicBezTo>
                      <a:pt x="26" y="14"/>
                      <a:pt x="21" y="15"/>
                      <a:pt x="20" y="15"/>
                    </a:cubicBezTo>
                    <a:cubicBezTo>
                      <a:pt x="19" y="15"/>
                      <a:pt x="19" y="15"/>
                      <a:pt x="19" y="16"/>
                    </a:cubicBezTo>
                    <a:cubicBezTo>
                      <a:pt x="20" y="16"/>
                      <a:pt x="20" y="16"/>
                      <a:pt x="20" y="16"/>
                    </a:cubicBezTo>
                    <a:cubicBezTo>
                      <a:pt x="20" y="16"/>
                      <a:pt x="23" y="16"/>
                      <a:pt x="23" y="16"/>
                    </a:cubicBezTo>
                    <a:cubicBezTo>
                      <a:pt x="24" y="16"/>
                      <a:pt x="24" y="17"/>
                      <a:pt x="24" y="17"/>
                    </a:cubicBezTo>
                    <a:cubicBezTo>
                      <a:pt x="24" y="17"/>
                      <a:pt x="24" y="18"/>
                      <a:pt x="23" y="17"/>
                    </a:cubicBezTo>
                    <a:cubicBezTo>
                      <a:pt x="22" y="17"/>
                      <a:pt x="22" y="18"/>
                      <a:pt x="22" y="19"/>
                    </a:cubicBezTo>
                    <a:cubicBezTo>
                      <a:pt x="22" y="21"/>
                      <a:pt x="22" y="20"/>
                      <a:pt x="21" y="19"/>
                    </a:cubicBezTo>
                    <a:cubicBezTo>
                      <a:pt x="21" y="19"/>
                      <a:pt x="21" y="19"/>
                      <a:pt x="21" y="19"/>
                    </a:cubicBezTo>
                    <a:cubicBezTo>
                      <a:pt x="21" y="19"/>
                      <a:pt x="20" y="20"/>
                      <a:pt x="19" y="21"/>
                    </a:cubicBezTo>
                    <a:cubicBezTo>
                      <a:pt x="19" y="21"/>
                      <a:pt x="19" y="22"/>
                      <a:pt x="19" y="22"/>
                    </a:cubicBezTo>
                    <a:cubicBezTo>
                      <a:pt x="19" y="22"/>
                      <a:pt x="18" y="25"/>
                      <a:pt x="18" y="26"/>
                    </a:cubicBezTo>
                    <a:cubicBezTo>
                      <a:pt x="17" y="26"/>
                      <a:pt x="17" y="26"/>
                      <a:pt x="17" y="26"/>
                    </a:cubicBezTo>
                    <a:cubicBezTo>
                      <a:pt x="17" y="26"/>
                      <a:pt x="14" y="26"/>
                      <a:pt x="13" y="26"/>
                    </a:cubicBezTo>
                    <a:cubicBezTo>
                      <a:pt x="12" y="26"/>
                      <a:pt x="9" y="26"/>
                      <a:pt x="8" y="25"/>
                    </a:cubicBezTo>
                    <a:cubicBezTo>
                      <a:pt x="6" y="25"/>
                      <a:pt x="5" y="25"/>
                      <a:pt x="4" y="25"/>
                    </a:cubicBezTo>
                    <a:cubicBezTo>
                      <a:pt x="4" y="26"/>
                      <a:pt x="2" y="27"/>
                      <a:pt x="2" y="27"/>
                    </a:cubicBezTo>
                    <a:cubicBezTo>
                      <a:pt x="1" y="27"/>
                      <a:pt x="1" y="28"/>
                      <a:pt x="1" y="28"/>
                    </a:cubicBezTo>
                    <a:cubicBezTo>
                      <a:pt x="1" y="28"/>
                      <a:pt x="0" y="30"/>
                      <a:pt x="0" y="31"/>
                    </a:cubicBezTo>
                    <a:cubicBezTo>
                      <a:pt x="0" y="31"/>
                      <a:pt x="0" y="31"/>
                      <a:pt x="0" y="31"/>
                    </a:cubicBezTo>
                    <a:cubicBezTo>
                      <a:pt x="0" y="31"/>
                      <a:pt x="4" y="35"/>
                      <a:pt x="4" y="35"/>
                    </a:cubicBezTo>
                    <a:cubicBezTo>
                      <a:pt x="4" y="36"/>
                      <a:pt x="5" y="36"/>
                      <a:pt x="5" y="36"/>
                    </a:cubicBezTo>
                    <a:cubicBezTo>
                      <a:pt x="5" y="36"/>
                      <a:pt x="8" y="36"/>
                      <a:pt x="8" y="36"/>
                    </a:cubicBezTo>
                    <a:cubicBezTo>
                      <a:pt x="9" y="36"/>
                      <a:pt x="9" y="36"/>
                      <a:pt x="9" y="36"/>
                    </a:cubicBezTo>
                    <a:cubicBezTo>
                      <a:pt x="9" y="36"/>
                      <a:pt x="11" y="37"/>
                      <a:pt x="11" y="37"/>
                    </a:cubicBezTo>
                    <a:cubicBezTo>
                      <a:pt x="12" y="38"/>
                      <a:pt x="12" y="38"/>
                      <a:pt x="12" y="38"/>
                    </a:cubicBezTo>
                    <a:cubicBezTo>
                      <a:pt x="12" y="38"/>
                      <a:pt x="11" y="44"/>
                      <a:pt x="11" y="45"/>
                    </a:cubicBezTo>
                    <a:cubicBezTo>
                      <a:pt x="11" y="45"/>
                      <a:pt x="11" y="46"/>
                      <a:pt x="11" y="46"/>
                    </a:cubicBezTo>
                    <a:cubicBezTo>
                      <a:pt x="11" y="46"/>
                      <a:pt x="14" y="48"/>
                      <a:pt x="14" y="49"/>
                    </a:cubicBezTo>
                    <a:cubicBezTo>
                      <a:pt x="15" y="49"/>
                      <a:pt x="15" y="50"/>
                      <a:pt x="15" y="50"/>
                    </a:cubicBezTo>
                    <a:cubicBezTo>
                      <a:pt x="15" y="50"/>
                      <a:pt x="13" y="53"/>
                      <a:pt x="13" y="54"/>
                    </a:cubicBezTo>
                    <a:cubicBezTo>
                      <a:pt x="13" y="55"/>
                      <a:pt x="7" y="62"/>
                      <a:pt x="7" y="62"/>
                    </a:cubicBezTo>
                    <a:cubicBezTo>
                      <a:pt x="6" y="63"/>
                      <a:pt x="7" y="64"/>
                      <a:pt x="7" y="64"/>
                    </a:cubicBezTo>
                    <a:cubicBezTo>
                      <a:pt x="7" y="65"/>
                      <a:pt x="7" y="66"/>
                      <a:pt x="7" y="66"/>
                    </a:cubicBezTo>
                    <a:cubicBezTo>
                      <a:pt x="6" y="67"/>
                      <a:pt x="6" y="67"/>
                      <a:pt x="6" y="67"/>
                    </a:cubicBezTo>
                    <a:cubicBezTo>
                      <a:pt x="6" y="67"/>
                      <a:pt x="6" y="67"/>
                      <a:pt x="6" y="67"/>
                    </a:cubicBezTo>
                    <a:cubicBezTo>
                      <a:pt x="6" y="69"/>
                      <a:pt x="6" y="69"/>
                      <a:pt x="6" y="69"/>
                    </a:cubicBezTo>
                    <a:cubicBezTo>
                      <a:pt x="6" y="69"/>
                      <a:pt x="6" y="69"/>
                      <a:pt x="7" y="69"/>
                    </a:cubicBezTo>
                    <a:cubicBezTo>
                      <a:pt x="8" y="70"/>
                      <a:pt x="9" y="71"/>
                      <a:pt x="9" y="71"/>
                    </a:cubicBezTo>
                    <a:cubicBezTo>
                      <a:pt x="9" y="72"/>
                      <a:pt x="10" y="72"/>
                      <a:pt x="11" y="71"/>
                    </a:cubicBezTo>
                    <a:cubicBezTo>
                      <a:pt x="11" y="71"/>
                      <a:pt x="13" y="69"/>
                      <a:pt x="13" y="69"/>
                    </a:cubicBezTo>
                    <a:cubicBezTo>
                      <a:pt x="13" y="69"/>
                      <a:pt x="14" y="68"/>
                      <a:pt x="15" y="68"/>
                    </a:cubicBezTo>
                    <a:cubicBezTo>
                      <a:pt x="16" y="68"/>
                      <a:pt x="19" y="67"/>
                      <a:pt x="19" y="67"/>
                    </a:cubicBezTo>
                    <a:cubicBezTo>
                      <a:pt x="20" y="66"/>
                      <a:pt x="23" y="65"/>
                      <a:pt x="23" y="65"/>
                    </a:cubicBezTo>
                    <a:cubicBezTo>
                      <a:pt x="23" y="65"/>
                      <a:pt x="23" y="65"/>
                      <a:pt x="24" y="65"/>
                    </a:cubicBezTo>
                    <a:cubicBezTo>
                      <a:pt x="24" y="66"/>
                      <a:pt x="28" y="69"/>
                      <a:pt x="28" y="69"/>
                    </a:cubicBezTo>
                    <a:cubicBezTo>
                      <a:pt x="28" y="69"/>
                      <a:pt x="28" y="69"/>
                      <a:pt x="28" y="69"/>
                    </a:cubicBezTo>
                    <a:cubicBezTo>
                      <a:pt x="29" y="68"/>
                      <a:pt x="30" y="68"/>
                      <a:pt x="30" y="67"/>
                    </a:cubicBezTo>
                    <a:cubicBezTo>
                      <a:pt x="30" y="67"/>
                      <a:pt x="30" y="66"/>
                      <a:pt x="30" y="65"/>
                    </a:cubicBezTo>
                    <a:cubicBezTo>
                      <a:pt x="31" y="65"/>
                      <a:pt x="32" y="61"/>
                      <a:pt x="32" y="61"/>
                    </a:cubicBezTo>
                    <a:cubicBezTo>
                      <a:pt x="32" y="61"/>
                      <a:pt x="32" y="60"/>
                      <a:pt x="33" y="60"/>
                    </a:cubicBezTo>
                    <a:cubicBezTo>
                      <a:pt x="33" y="60"/>
                      <a:pt x="36" y="61"/>
                      <a:pt x="37" y="61"/>
                    </a:cubicBezTo>
                    <a:cubicBezTo>
                      <a:pt x="37" y="61"/>
                      <a:pt x="41" y="61"/>
                      <a:pt x="41" y="61"/>
                    </a:cubicBezTo>
                    <a:cubicBezTo>
                      <a:pt x="42" y="61"/>
                      <a:pt x="42" y="61"/>
                      <a:pt x="42" y="60"/>
                    </a:cubicBezTo>
                    <a:cubicBezTo>
                      <a:pt x="42" y="60"/>
                      <a:pt x="43" y="60"/>
                      <a:pt x="43" y="59"/>
                    </a:cubicBezTo>
                    <a:cubicBezTo>
                      <a:pt x="43" y="59"/>
                      <a:pt x="44" y="58"/>
                      <a:pt x="43" y="57"/>
                    </a:cubicBezTo>
                    <a:cubicBezTo>
                      <a:pt x="43" y="57"/>
                      <a:pt x="41" y="55"/>
                      <a:pt x="41" y="55"/>
                    </a:cubicBezTo>
                    <a:cubicBezTo>
                      <a:pt x="42" y="54"/>
                      <a:pt x="43" y="54"/>
                      <a:pt x="43" y="53"/>
                    </a:cubicBezTo>
                    <a:cubicBezTo>
                      <a:pt x="44" y="53"/>
                      <a:pt x="45" y="52"/>
                      <a:pt x="45" y="52"/>
                    </a:cubicBezTo>
                    <a:cubicBezTo>
                      <a:pt x="46" y="51"/>
                      <a:pt x="50" y="46"/>
                      <a:pt x="50" y="46"/>
                    </a:cubicBezTo>
                    <a:cubicBezTo>
                      <a:pt x="50" y="46"/>
                      <a:pt x="50" y="46"/>
                      <a:pt x="51" y="46"/>
                    </a:cubicBezTo>
                    <a:cubicBezTo>
                      <a:pt x="52" y="46"/>
                      <a:pt x="53" y="45"/>
                      <a:pt x="53" y="45"/>
                    </a:cubicBezTo>
                    <a:cubicBezTo>
                      <a:pt x="53" y="45"/>
                      <a:pt x="54" y="45"/>
                      <a:pt x="54" y="46"/>
                    </a:cubicBezTo>
                    <a:cubicBezTo>
                      <a:pt x="55" y="46"/>
                      <a:pt x="56" y="46"/>
                      <a:pt x="56" y="47"/>
                    </a:cubicBezTo>
                    <a:cubicBezTo>
                      <a:pt x="56" y="47"/>
                      <a:pt x="59" y="51"/>
                      <a:pt x="59" y="51"/>
                    </a:cubicBezTo>
                    <a:cubicBezTo>
                      <a:pt x="59" y="51"/>
                      <a:pt x="59" y="51"/>
                      <a:pt x="59" y="52"/>
                    </a:cubicBezTo>
                    <a:cubicBezTo>
                      <a:pt x="58" y="52"/>
                      <a:pt x="58" y="53"/>
                      <a:pt x="58" y="53"/>
                    </a:cubicBezTo>
                    <a:cubicBezTo>
                      <a:pt x="58" y="53"/>
                      <a:pt x="58" y="53"/>
                      <a:pt x="58" y="53"/>
                    </a:cubicBezTo>
                    <a:cubicBezTo>
                      <a:pt x="59" y="53"/>
                      <a:pt x="62" y="54"/>
                      <a:pt x="62" y="55"/>
                    </a:cubicBezTo>
                    <a:cubicBezTo>
                      <a:pt x="62" y="56"/>
                      <a:pt x="61" y="64"/>
                      <a:pt x="61" y="66"/>
                    </a:cubicBezTo>
                    <a:cubicBezTo>
                      <a:pt x="61" y="68"/>
                      <a:pt x="60" y="71"/>
                      <a:pt x="61" y="72"/>
                    </a:cubicBezTo>
                    <a:cubicBezTo>
                      <a:pt x="62" y="74"/>
                      <a:pt x="63" y="75"/>
                      <a:pt x="63" y="75"/>
                    </a:cubicBezTo>
                    <a:cubicBezTo>
                      <a:pt x="63" y="75"/>
                      <a:pt x="64" y="76"/>
                      <a:pt x="64" y="75"/>
                    </a:cubicBezTo>
                    <a:cubicBezTo>
                      <a:pt x="65" y="75"/>
                      <a:pt x="77" y="71"/>
                      <a:pt x="77" y="70"/>
                    </a:cubicBezTo>
                    <a:cubicBezTo>
                      <a:pt x="78" y="70"/>
                      <a:pt x="80" y="69"/>
                      <a:pt x="81" y="68"/>
                    </a:cubicBezTo>
                    <a:cubicBezTo>
                      <a:pt x="82" y="67"/>
                      <a:pt x="83" y="65"/>
                      <a:pt x="84" y="65"/>
                    </a:cubicBezTo>
                    <a:cubicBezTo>
                      <a:pt x="85" y="64"/>
                      <a:pt x="88" y="62"/>
                      <a:pt x="90" y="63"/>
                    </a:cubicBezTo>
                    <a:cubicBezTo>
                      <a:pt x="92" y="63"/>
                      <a:pt x="94" y="65"/>
                      <a:pt x="94" y="65"/>
                    </a:cubicBezTo>
                    <a:cubicBezTo>
                      <a:pt x="94" y="65"/>
                      <a:pt x="95" y="65"/>
                      <a:pt x="94" y="65"/>
                    </a:cubicBezTo>
                    <a:cubicBezTo>
                      <a:pt x="93" y="65"/>
                      <a:pt x="92" y="66"/>
                      <a:pt x="93" y="66"/>
                    </a:cubicBezTo>
                    <a:cubicBezTo>
                      <a:pt x="94" y="67"/>
                      <a:pt x="96" y="66"/>
                      <a:pt x="98" y="66"/>
                    </a:cubicBezTo>
                    <a:cubicBezTo>
                      <a:pt x="99" y="65"/>
                      <a:pt x="101" y="65"/>
                      <a:pt x="101" y="65"/>
                    </a:cubicBezTo>
                    <a:cubicBezTo>
                      <a:pt x="102" y="64"/>
                      <a:pt x="102" y="64"/>
                      <a:pt x="102" y="64"/>
                    </a:cubicBezTo>
                    <a:cubicBezTo>
                      <a:pt x="102" y="63"/>
                      <a:pt x="102" y="63"/>
                      <a:pt x="102" y="63"/>
                    </a:cubicBezTo>
                    <a:cubicBezTo>
                      <a:pt x="103" y="63"/>
                      <a:pt x="107" y="63"/>
                      <a:pt x="110" y="65"/>
                    </a:cubicBezTo>
                    <a:cubicBezTo>
                      <a:pt x="110" y="66"/>
                      <a:pt x="111" y="66"/>
                      <a:pt x="111" y="66"/>
                    </a:cubicBezTo>
                    <a:cubicBezTo>
                      <a:pt x="112" y="66"/>
                      <a:pt x="112" y="66"/>
                      <a:pt x="113" y="66"/>
                    </a:cubicBezTo>
                    <a:cubicBezTo>
                      <a:pt x="114" y="65"/>
                      <a:pt x="115" y="64"/>
                      <a:pt x="115" y="64"/>
                    </a:cubicBezTo>
                    <a:cubicBezTo>
                      <a:pt x="115" y="64"/>
                      <a:pt x="116" y="63"/>
                      <a:pt x="115" y="63"/>
                    </a:cubicBezTo>
                    <a:cubicBezTo>
                      <a:pt x="115" y="62"/>
                      <a:pt x="113" y="61"/>
                      <a:pt x="113" y="59"/>
                    </a:cubicBezTo>
                    <a:cubicBezTo>
                      <a:pt x="113" y="57"/>
                      <a:pt x="111" y="47"/>
                      <a:pt x="111" y="47"/>
                    </a:cubicBezTo>
                    <a:cubicBezTo>
                      <a:pt x="111" y="47"/>
                      <a:pt x="111" y="46"/>
                      <a:pt x="111" y="46"/>
                    </a:cubicBezTo>
                    <a:cubicBezTo>
                      <a:pt x="110" y="46"/>
                      <a:pt x="105" y="42"/>
                      <a:pt x="103" y="42"/>
                    </a:cubicBezTo>
                    <a:cubicBezTo>
                      <a:pt x="102" y="42"/>
                      <a:pt x="99" y="42"/>
                      <a:pt x="99" y="42"/>
                    </a:cubicBezTo>
                    <a:cubicBezTo>
                      <a:pt x="98" y="42"/>
                      <a:pt x="96" y="43"/>
                      <a:pt x="96" y="42"/>
                    </a:cubicBezTo>
                    <a:cubicBezTo>
                      <a:pt x="95" y="41"/>
                      <a:pt x="94" y="39"/>
                      <a:pt x="94" y="39"/>
                    </a:cubicBezTo>
                    <a:cubicBezTo>
                      <a:pt x="94" y="39"/>
                      <a:pt x="94" y="38"/>
                      <a:pt x="95" y="38"/>
                    </a:cubicBezTo>
                    <a:cubicBezTo>
                      <a:pt x="95" y="37"/>
                      <a:pt x="95" y="37"/>
                      <a:pt x="95" y="37"/>
                    </a:cubicBezTo>
                    <a:cubicBezTo>
                      <a:pt x="96" y="37"/>
                      <a:pt x="97" y="37"/>
                      <a:pt x="96" y="36"/>
                    </a:cubicBezTo>
                    <a:cubicBezTo>
                      <a:pt x="95" y="36"/>
                      <a:pt x="93" y="34"/>
                      <a:pt x="93" y="31"/>
                    </a:cubicBezTo>
                    <a:cubicBezTo>
                      <a:pt x="93" y="30"/>
                      <a:pt x="93" y="29"/>
                      <a:pt x="93" y="28"/>
                    </a:cubicBezTo>
                    <a:cubicBezTo>
                      <a:pt x="91" y="29"/>
                      <a:pt x="84" y="29"/>
                      <a:pt x="84" y="29"/>
                    </a:cubicBezTo>
                    <a:cubicBezTo>
                      <a:pt x="84" y="29"/>
                      <a:pt x="82" y="30"/>
                      <a:pt x="81"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687">
                <a:extLst>
                  <a:ext uri="{FF2B5EF4-FFF2-40B4-BE49-F238E27FC236}">
                    <a16:creationId xmlns:a16="http://schemas.microsoft.com/office/drawing/2014/main" id="{7BD95F51-D64B-4614-A4B7-23A8E3FFE38A}"/>
                  </a:ext>
                </a:extLst>
              </p:cNvPr>
              <p:cNvSpPr>
                <a:spLocks noEditPoints="1"/>
              </p:cNvSpPr>
              <p:nvPr/>
            </p:nvSpPr>
            <p:spPr bwMode="auto">
              <a:xfrm>
                <a:off x="4927" y="1743"/>
                <a:ext cx="225" cy="98"/>
              </a:xfrm>
              <a:custGeom>
                <a:avLst/>
                <a:gdLst>
                  <a:gd name="T0" fmla="*/ 69 w 163"/>
                  <a:gd name="T1" fmla="*/ 63 h 71"/>
                  <a:gd name="T2" fmla="*/ 71 w 163"/>
                  <a:gd name="T3" fmla="*/ 55 h 71"/>
                  <a:gd name="T4" fmla="*/ 82 w 163"/>
                  <a:gd name="T5" fmla="*/ 48 h 71"/>
                  <a:gd name="T6" fmla="*/ 91 w 163"/>
                  <a:gd name="T7" fmla="*/ 46 h 71"/>
                  <a:gd name="T8" fmla="*/ 95 w 163"/>
                  <a:gd name="T9" fmla="*/ 50 h 71"/>
                  <a:gd name="T10" fmla="*/ 104 w 163"/>
                  <a:gd name="T11" fmla="*/ 50 h 71"/>
                  <a:gd name="T12" fmla="*/ 109 w 163"/>
                  <a:gd name="T13" fmla="*/ 43 h 71"/>
                  <a:gd name="T14" fmla="*/ 132 w 163"/>
                  <a:gd name="T15" fmla="*/ 36 h 71"/>
                  <a:gd name="T16" fmla="*/ 161 w 163"/>
                  <a:gd name="T17" fmla="*/ 21 h 71"/>
                  <a:gd name="T18" fmla="*/ 162 w 163"/>
                  <a:gd name="T19" fmla="*/ 17 h 71"/>
                  <a:gd name="T20" fmla="*/ 150 w 163"/>
                  <a:gd name="T21" fmla="*/ 12 h 71"/>
                  <a:gd name="T22" fmla="*/ 138 w 163"/>
                  <a:gd name="T23" fmla="*/ 6 h 71"/>
                  <a:gd name="T24" fmla="*/ 97 w 163"/>
                  <a:gd name="T25" fmla="*/ 4 h 71"/>
                  <a:gd name="T26" fmla="*/ 87 w 163"/>
                  <a:gd name="T27" fmla="*/ 5 h 71"/>
                  <a:gd name="T28" fmla="*/ 76 w 163"/>
                  <a:gd name="T29" fmla="*/ 0 h 71"/>
                  <a:gd name="T30" fmla="*/ 67 w 163"/>
                  <a:gd name="T31" fmla="*/ 1 h 71"/>
                  <a:gd name="T32" fmla="*/ 62 w 163"/>
                  <a:gd name="T33" fmla="*/ 14 h 71"/>
                  <a:gd name="T34" fmla="*/ 30 w 163"/>
                  <a:gd name="T35" fmla="*/ 8 h 71"/>
                  <a:gd name="T36" fmla="*/ 24 w 163"/>
                  <a:gd name="T37" fmla="*/ 16 h 71"/>
                  <a:gd name="T38" fmla="*/ 29 w 163"/>
                  <a:gd name="T39" fmla="*/ 18 h 71"/>
                  <a:gd name="T40" fmla="*/ 13 w 163"/>
                  <a:gd name="T41" fmla="*/ 28 h 71"/>
                  <a:gd name="T42" fmla="*/ 18 w 163"/>
                  <a:gd name="T43" fmla="*/ 31 h 71"/>
                  <a:gd name="T44" fmla="*/ 21 w 163"/>
                  <a:gd name="T45" fmla="*/ 33 h 71"/>
                  <a:gd name="T46" fmla="*/ 31 w 163"/>
                  <a:gd name="T47" fmla="*/ 36 h 71"/>
                  <a:gd name="T48" fmla="*/ 33 w 163"/>
                  <a:gd name="T49" fmla="*/ 33 h 71"/>
                  <a:gd name="T50" fmla="*/ 34 w 163"/>
                  <a:gd name="T51" fmla="*/ 30 h 71"/>
                  <a:gd name="T52" fmla="*/ 39 w 163"/>
                  <a:gd name="T53" fmla="*/ 35 h 71"/>
                  <a:gd name="T54" fmla="*/ 42 w 163"/>
                  <a:gd name="T55" fmla="*/ 35 h 71"/>
                  <a:gd name="T56" fmla="*/ 44 w 163"/>
                  <a:gd name="T57" fmla="*/ 38 h 71"/>
                  <a:gd name="T58" fmla="*/ 49 w 163"/>
                  <a:gd name="T59" fmla="*/ 40 h 71"/>
                  <a:gd name="T60" fmla="*/ 56 w 163"/>
                  <a:gd name="T61" fmla="*/ 43 h 71"/>
                  <a:gd name="T62" fmla="*/ 50 w 163"/>
                  <a:gd name="T63" fmla="*/ 47 h 71"/>
                  <a:gd name="T64" fmla="*/ 45 w 163"/>
                  <a:gd name="T65" fmla="*/ 46 h 71"/>
                  <a:gd name="T66" fmla="*/ 44 w 163"/>
                  <a:gd name="T67" fmla="*/ 49 h 71"/>
                  <a:gd name="T68" fmla="*/ 41 w 163"/>
                  <a:gd name="T69" fmla="*/ 51 h 71"/>
                  <a:gd name="T70" fmla="*/ 33 w 163"/>
                  <a:gd name="T71" fmla="*/ 52 h 71"/>
                  <a:gd name="T72" fmla="*/ 25 w 163"/>
                  <a:gd name="T73" fmla="*/ 52 h 71"/>
                  <a:gd name="T74" fmla="*/ 17 w 163"/>
                  <a:gd name="T75" fmla="*/ 58 h 71"/>
                  <a:gd name="T76" fmla="*/ 10 w 163"/>
                  <a:gd name="T77" fmla="*/ 53 h 71"/>
                  <a:gd name="T78" fmla="*/ 3 w 163"/>
                  <a:gd name="T79" fmla="*/ 55 h 71"/>
                  <a:gd name="T80" fmla="*/ 0 w 163"/>
                  <a:gd name="T81" fmla="*/ 57 h 71"/>
                  <a:gd name="T82" fmla="*/ 11 w 163"/>
                  <a:gd name="T83" fmla="*/ 64 h 71"/>
                  <a:gd name="T84" fmla="*/ 21 w 163"/>
                  <a:gd name="T85" fmla="*/ 65 h 71"/>
                  <a:gd name="T86" fmla="*/ 32 w 163"/>
                  <a:gd name="T87" fmla="*/ 64 h 71"/>
                  <a:gd name="T88" fmla="*/ 35 w 163"/>
                  <a:gd name="T89" fmla="*/ 66 h 71"/>
                  <a:gd name="T90" fmla="*/ 43 w 163"/>
                  <a:gd name="T91" fmla="*/ 70 h 71"/>
                  <a:gd name="T92" fmla="*/ 47 w 163"/>
                  <a:gd name="T93" fmla="*/ 68 h 71"/>
                  <a:gd name="T94" fmla="*/ 64 w 163"/>
                  <a:gd name="T95" fmla="*/ 66 h 71"/>
                  <a:gd name="T96" fmla="*/ 19 w 163"/>
                  <a:gd name="T97" fmla="*/ 60 h 71"/>
                  <a:gd name="T98" fmla="*/ 20 w 163"/>
                  <a:gd name="T99" fmla="*/ 60 h 71"/>
                  <a:gd name="T100" fmla="*/ 26 w 163"/>
                  <a:gd name="T101" fmla="*/ 55 h 71"/>
                  <a:gd name="T102" fmla="*/ 37 w 163"/>
                  <a:gd name="T103"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71">
                    <a:moveTo>
                      <a:pt x="64" y="66"/>
                    </a:moveTo>
                    <a:cubicBezTo>
                      <a:pt x="65" y="66"/>
                      <a:pt x="66" y="66"/>
                      <a:pt x="66" y="65"/>
                    </a:cubicBezTo>
                    <a:cubicBezTo>
                      <a:pt x="67" y="65"/>
                      <a:pt x="69" y="64"/>
                      <a:pt x="69" y="63"/>
                    </a:cubicBezTo>
                    <a:cubicBezTo>
                      <a:pt x="68" y="63"/>
                      <a:pt x="68" y="63"/>
                      <a:pt x="68" y="62"/>
                    </a:cubicBezTo>
                    <a:cubicBezTo>
                      <a:pt x="69" y="61"/>
                      <a:pt x="70" y="56"/>
                      <a:pt x="70" y="56"/>
                    </a:cubicBezTo>
                    <a:cubicBezTo>
                      <a:pt x="70" y="56"/>
                      <a:pt x="70" y="55"/>
                      <a:pt x="71" y="55"/>
                    </a:cubicBezTo>
                    <a:cubicBezTo>
                      <a:pt x="71" y="55"/>
                      <a:pt x="81" y="51"/>
                      <a:pt x="81" y="51"/>
                    </a:cubicBezTo>
                    <a:cubicBezTo>
                      <a:pt x="81" y="51"/>
                      <a:pt x="83" y="51"/>
                      <a:pt x="82" y="50"/>
                    </a:cubicBezTo>
                    <a:cubicBezTo>
                      <a:pt x="82" y="49"/>
                      <a:pt x="82" y="48"/>
                      <a:pt x="82" y="48"/>
                    </a:cubicBezTo>
                    <a:cubicBezTo>
                      <a:pt x="82" y="48"/>
                      <a:pt x="82" y="48"/>
                      <a:pt x="83" y="48"/>
                    </a:cubicBezTo>
                    <a:cubicBezTo>
                      <a:pt x="83" y="48"/>
                      <a:pt x="86" y="49"/>
                      <a:pt x="87" y="48"/>
                    </a:cubicBezTo>
                    <a:cubicBezTo>
                      <a:pt x="88" y="48"/>
                      <a:pt x="90" y="47"/>
                      <a:pt x="91" y="46"/>
                    </a:cubicBezTo>
                    <a:cubicBezTo>
                      <a:pt x="92" y="45"/>
                      <a:pt x="94" y="45"/>
                      <a:pt x="94" y="46"/>
                    </a:cubicBezTo>
                    <a:cubicBezTo>
                      <a:pt x="94" y="47"/>
                      <a:pt x="94" y="47"/>
                      <a:pt x="94" y="47"/>
                    </a:cubicBezTo>
                    <a:cubicBezTo>
                      <a:pt x="94" y="48"/>
                      <a:pt x="94" y="49"/>
                      <a:pt x="95" y="50"/>
                    </a:cubicBezTo>
                    <a:cubicBezTo>
                      <a:pt x="95" y="50"/>
                      <a:pt x="95" y="52"/>
                      <a:pt x="97" y="51"/>
                    </a:cubicBezTo>
                    <a:cubicBezTo>
                      <a:pt x="98" y="51"/>
                      <a:pt x="99" y="51"/>
                      <a:pt x="100" y="50"/>
                    </a:cubicBezTo>
                    <a:cubicBezTo>
                      <a:pt x="101" y="50"/>
                      <a:pt x="102" y="49"/>
                      <a:pt x="104" y="50"/>
                    </a:cubicBezTo>
                    <a:cubicBezTo>
                      <a:pt x="105" y="50"/>
                      <a:pt x="106" y="50"/>
                      <a:pt x="106" y="49"/>
                    </a:cubicBezTo>
                    <a:cubicBezTo>
                      <a:pt x="107" y="48"/>
                      <a:pt x="109" y="46"/>
                      <a:pt x="109" y="45"/>
                    </a:cubicBezTo>
                    <a:cubicBezTo>
                      <a:pt x="109" y="44"/>
                      <a:pt x="109" y="43"/>
                      <a:pt x="109" y="43"/>
                    </a:cubicBezTo>
                    <a:cubicBezTo>
                      <a:pt x="110" y="42"/>
                      <a:pt x="111" y="41"/>
                      <a:pt x="112" y="41"/>
                    </a:cubicBezTo>
                    <a:cubicBezTo>
                      <a:pt x="112" y="40"/>
                      <a:pt x="114" y="39"/>
                      <a:pt x="116" y="38"/>
                    </a:cubicBezTo>
                    <a:cubicBezTo>
                      <a:pt x="118" y="38"/>
                      <a:pt x="132" y="36"/>
                      <a:pt x="132" y="36"/>
                    </a:cubicBezTo>
                    <a:cubicBezTo>
                      <a:pt x="132" y="36"/>
                      <a:pt x="133" y="36"/>
                      <a:pt x="133" y="35"/>
                    </a:cubicBezTo>
                    <a:cubicBezTo>
                      <a:pt x="133" y="35"/>
                      <a:pt x="138" y="29"/>
                      <a:pt x="143" y="28"/>
                    </a:cubicBezTo>
                    <a:cubicBezTo>
                      <a:pt x="147" y="26"/>
                      <a:pt x="161" y="21"/>
                      <a:pt x="161" y="21"/>
                    </a:cubicBezTo>
                    <a:cubicBezTo>
                      <a:pt x="161" y="21"/>
                      <a:pt x="163" y="20"/>
                      <a:pt x="162" y="19"/>
                    </a:cubicBezTo>
                    <a:cubicBezTo>
                      <a:pt x="162" y="19"/>
                      <a:pt x="162" y="18"/>
                      <a:pt x="162" y="18"/>
                    </a:cubicBezTo>
                    <a:cubicBezTo>
                      <a:pt x="162" y="18"/>
                      <a:pt x="162" y="18"/>
                      <a:pt x="162" y="17"/>
                    </a:cubicBezTo>
                    <a:cubicBezTo>
                      <a:pt x="161" y="16"/>
                      <a:pt x="159" y="15"/>
                      <a:pt x="159" y="14"/>
                    </a:cubicBezTo>
                    <a:cubicBezTo>
                      <a:pt x="158" y="13"/>
                      <a:pt x="151" y="12"/>
                      <a:pt x="151" y="12"/>
                    </a:cubicBezTo>
                    <a:cubicBezTo>
                      <a:pt x="150" y="12"/>
                      <a:pt x="150" y="12"/>
                      <a:pt x="150" y="12"/>
                    </a:cubicBezTo>
                    <a:cubicBezTo>
                      <a:pt x="150" y="12"/>
                      <a:pt x="148" y="10"/>
                      <a:pt x="148" y="9"/>
                    </a:cubicBezTo>
                    <a:cubicBezTo>
                      <a:pt x="147" y="8"/>
                      <a:pt x="146" y="7"/>
                      <a:pt x="144" y="7"/>
                    </a:cubicBezTo>
                    <a:cubicBezTo>
                      <a:pt x="142" y="7"/>
                      <a:pt x="139" y="6"/>
                      <a:pt x="138" y="6"/>
                    </a:cubicBezTo>
                    <a:cubicBezTo>
                      <a:pt x="137" y="5"/>
                      <a:pt x="132" y="5"/>
                      <a:pt x="131" y="5"/>
                    </a:cubicBezTo>
                    <a:cubicBezTo>
                      <a:pt x="130" y="5"/>
                      <a:pt x="123" y="5"/>
                      <a:pt x="120" y="5"/>
                    </a:cubicBezTo>
                    <a:cubicBezTo>
                      <a:pt x="118" y="5"/>
                      <a:pt x="97" y="4"/>
                      <a:pt x="97" y="4"/>
                    </a:cubicBezTo>
                    <a:cubicBezTo>
                      <a:pt x="97" y="4"/>
                      <a:pt x="96" y="4"/>
                      <a:pt x="96" y="4"/>
                    </a:cubicBezTo>
                    <a:cubicBezTo>
                      <a:pt x="96" y="4"/>
                      <a:pt x="92" y="6"/>
                      <a:pt x="91" y="6"/>
                    </a:cubicBezTo>
                    <a:cubicBezTo>
                      <a:pt x="90" y="6"/>
                      <a:pt x="88" y="6"/>
                      <a:pt x="87" y="5"/>
                    </a:cubicBezTo>
                    <a:cubicBezTo>
                      <a:pt x="87" y="5"/>
                      <a:pt x="81" y="4"/>
                      <a:pt x="81" y="3"/>
                    </a:cubicBezTo>
                    <a:cubicBezTo>
                      <a:pt x="80" y="3"/>
                      <a:pt x="77" y="1"/>
                      <a:pt x="77" y="1"/>
                    </a:cubicBezTo>
                    <a:cubicBezTo>
                      <a:pt x="76" y="1"/>
                      <a:pt x="76" y="0"/>
                      <a:pt x="76" y="0"/>
                    </a:cubicBezTo>
                    <a:cubicBezTo>
                      <a:pt x="76" y="0"/>
                      <a:pt x="73" y="0"/>
                      <a:pt x="72" y="0"/>
                    </a:cubicBezTo>
                    <a:cubicBezTo>
                      <a:pt x="72" y="0"/>
                      <a:pt x="71" y="0"/>
                      <a:pt x="71" y="0"/>
                    </a:cubicBezTo>
                    <a:cubicBezTo>
                      <a:pt x="70" y="0"/>
                      <a:pt x="68" y="1"/>
                      <a:pt x="67" y="1"/>
                    </a:cubicBezTo>
                    <a:cubicBezTo>
                      <a:pt x="66" y="1"/>
                      <a:pt x="65" y="2"/>
                      <a:pt x="65" y="2"/>
                    </a:cubicBezTo>
                    <a:cubicBezTo>
                      <a:pt x="60" y="7"/>
                      <a:pt x="61" y="12"/>
                      <a:pt x="62" y="13"/>
                    </a:cubicBezTo>
                    <a:cubicBezTo>
                      <a:pt x="63" y="14"/>
                      <a:pt x="62" y="14"/>
                      <a:pt x="62" y="14"/>
                    </a:cubicBezTo>
                    <a:cubicBezTo>
                      <a:pt x="62" y="14"/>
                      <a:pt x="43" y="8"/>
                      <a:pt x="43" y="8"/>
                    </a:cubicBezTo>
                    <a:cubicBezTo>
                      <a:pt x="42" y="8"/>
                      <a:pt x="41" y="8"/>
                      <a:pt x="41" y="8"/>
                    </a:cubicBezTo>
                    <a:cubicBezTo>
                      <a:pt x="41" y="8"/>
                      <a:pt x="31" y="8"/>
                      <a:pt x="30" y="8"/>
                    </a:cubicBezTo>
                    <a:cubicBezTo>
                      <a:pt x="30" y="8"/>
                      <a:pt x="30" y="8"/>
                      <a:pt x="30" y="8"/>
                    </a:cubicBezTo>
                    <a:cubicBezTo>
                      <a:pt x="30" y="8"/>
                      <a:pt x="24" y="15"/>
                      <a:pt x="23" y="15"/>
                    </a:cubicBezTo>
                    <a:cubicBezTo>
                      <a:pt x="23" y="16"/>
                      <a:pt x="23" y="16"/>
                      <a:pt x="24" y="16"/>
                    </a:cubicBezTo>
                    <a:cubicBezTo>
                      <a:pt x="24" y="16"/>
                      <a:pt x="24" y="16"/>
                      <a:pt x="24" y="16"/>
                    </a:cubicBezTo>
                    <a:cubicBezTo>
                      <a:pt x="25" y="17"/>
                      <a:pt x="27" y="17"/>
                      <a:pt x="28" y="17"/>
                    </a:cubicBezTo>
                    <a:cubicBezTo>
                      <a:pt x="29" y="17"/>
                      <a:pt x="29" y="18"/>
                      <a:pt x="29" y="18"/>
                    </a:cubicBezTo>
                    <a:cubicBezTo>
                      <a:pt x="29" y="18"/>
                      <a:pt x="24" y="21"/>
                      <a:pt x="23" y="21"/>
                    </a:cubicBezTo>
                    <a:cubicBezTo>
                      <a:pt x="23" y="22"/>
                      <a:pt x="20" y="24"/>
                      <a:pt x="18" y="25"/>
                    </a:cubicBezTo>
                    <a:cubicBezTo>
                      <a:pt x="16" y="26"/>
                      <a:pt x="14" y="27"/>
                      <a:pt x="13" y="28"/>
                    </a:cubicBezTo>
                    <a:cubicBezTo>
                      <a:pt x="12" y="29"/>
                      <a:pt x="13" y="30"/>
                      <a:pt x="14" y="30"/>
                    </a:cubicBezTo>
                    <a:cubicBezTo>
                      <a:pt x="15" y="30"/>
                      <a:pt x="17" y="31"/>
                      <a:pt x="17" y="31"/>
                    </a:cubicBezTo>
                    <a:cubicBezTo>
                      <a:pt x="17" y="32"/>
                      <a:pt x="18" y="31"/>
                      <a:pt x="18" y="31"/>
                    </a:cubicBezTo>
                    <a:cubicBezTo>
                      <a:pt x="18" y="31"/>
                      <a:pt x="19" y="31"/>
                      <a:pt x="20" y="31"/>
                    </a:cubicBezTo>
                    <a:cubicBezTo>
                      <a:pt x="20" y="30"/>
                      <a:pt x="20" y="31"/>
                      <a:pt x="20" y="31"/>
                    </a:cubicBezTo>
                    <a:cubicBezTo>
                      <a:pt x="20" y="31"/>
                      <a:pt x="20" y="31"/>
                      <a:pt x="21" y="33"/>
                    </a:cubicBezTo>
                    <a:cubicBezTo>
                      <a:pt x="21" y="35"/>
                      <a:pt x="23" y="35"/>
                      <a:pt x="23" y="35"/>
                    </a:cubicBezTo>
                    <a:cubicBezTo>
                      <a:pt x="24" y="35"/>
                      <a:pt x="30" y="36"/>
                      <a:pt x="31" y="36"/>
                    </a:cubicBezTo>
                    <a:cubicBezTo>
                      <a:pt x="31" y="37"/>
                      <a:pt x="31" y="36"/>
                      <a:pt x="31" y="36"/>
                    </a:cubicBezTo>
                    <a:cubicBezTo>
                      <a:pt x="31" y="36"/>
                      <a:pt x="31" y="34"/>
                      <a:pt x="31" y="33"/>
                    </a:cubicBezTo>
                    <a:cubicBezTo>
                      <a:pt x="32" y="33"/>
                      <a:pt x="32" y="33"/>
                      <a:pt x="32" y="33"/>
                    </a:cubicBezTo>
                    <a:cubicBezTo>
                      <a:pt x="32" y="33"/>
                      <a:pt x="33" y="33"/>
                      <a:pt x="33" y="33"/>
                    </a:cubicBezTo>
                    <a:cubicBezTo>
                      <a:pt x="34" y="33"/>
                      <a:pt x="34" y="33"/>
                      <a:pt x="34" y="33"/>
                    </a:cubicBezTo>
                    <a:cubicBezTo>
                      <a:pt x="34" y="33"/>
                      <a:pt x="34" y="31"/>
                      <a:pt x="34" y="31"/>
                    </a:cubicBezTo>
                    <a:cubicBezTo>
                      <a:pt x="34" y="30"/>
                      <a:pt x="34" y="30"/>
                      <a:pt x="34" y="30"/>
                    </a:cubicBezTo>
                    <a:cubicBezTo>
                      <a:pt x="34" y="30"/>
                      <a:pt x="35" y="31"/>
                      <a:pt x="35" y="31"/>
                    </a:cubicBezTo>
                    <a:cubicBezTo>
                      <a:pt x="36" y="31"/>
                      <a:pt x="36" y="31"/>
                      <a:pt x="36" y="31"/>
                    </a:cubicBezTo>
                    <a:cubicBezTo>
                      <a:pt x="36" y="31"/>
                      <a:pt x="39" y="35"/>
                      <a:pt x="39" y="35"/>
                    </a:cubicBezTo>
                    <a:cubicBezTo>
                      <a:pt x="39" y="35"/>
                      <a:pt x="40" y="35"/>
                      <a:pt x="40" y="35"/>
                    </a:cubicBezTo>
                    <a:cubicBezTo>
                      <a:pt x="40" y="35"/>
                      <a:pt x="41" y="35"/>
                      <a:pt x="42" y="35"/>
                    </a:cubicBezTo>
                    <a:cubicBezTo>
                      <a:pt x="42" y="35"/>
                      <a:pt x="42" y="35"/>
                      <a:pt x="42" y="35"/>
                    </a:cubicBezTo>
                    <a:cubicBezTo>
                      <a:pt x="42" y="35"/>
                      <a:pt x="43" y="37"/>
                      <a:pt x="43" y="38"/>
                    </a:cubicBezTo>
                    <a:cubicBezTo>
                      <a:pt x="43" y="39"/>
                      <a:pt x="43" y="39"/>
                      <a:pt x="43" y="39"/>
                    </a:cubicBezTo>
                    <a:cubicBezTo>
                      <a:pt x="43" y="39"/>
                      <a:pt x="44" y="39"/>
                      <a:pt x="44" y="38"/>
                    </a:cubicBezTo>
                    <a:cubicBezTo>
                      <a:pt x="44" y="38"/>
                      <a:pt x="45" y="38"/>
                      <a:pt x="45" y="38"/>
                    </a:cubicBezTo>
                    <a:cubicBezTo>
                      <a:pt x="45" y="38"/>
                      <a:pt x="47" y="39"/>
                      <a:pt x="47" y="39"/>
                    </a:cubicBezTo>
                    <a:cubicBezTo>
                      <a:pt x="48" y="39"/>
                      <a:pt x="49" y="40"/>
                      <a:pt x="49" y="40"/>
                    </a:cubicBezTo>
                    <a:cubicBezTo>
                      <a:pt x="49" y="41"/>
                      <a:pt x="49" y="41"/>
                      <a:pt x="49" y="41"/>
                    </a:cubicBezTo>
                    <a:cubicBezTo>
                      <a:pt x="49" y="41"/>
                      <a:pt x="56" y="42"/>
                      <a:pt x="57" y="42"/>
                    </a:cubicBezTo>
                    <a:cubicBezTo>
                      <a:pt x="57" y="42"/>
                      <a:pt x="56" y="43"/>
                      <a:pt x="56" y="43"/>
                    </a:cubicBezTo>
                    <a:cubicBezTo>
                      <a:pt x="56" y="43"/>
                      <a:pt x="53" y="44"/>
                      <a:pt x="53" y="44"/>
                    </a:cubicBezTo>
                    <a:cubicBezTo>
                      <a:pt x="52" y="44"/>
                      <a:pt x="52" y="44"/>
                      <a:pt x="52" y="45"/>
                    </a:cubicBezTo>
                    <a:cubicBezTo>
                      <a:pt x="51" y="46"/>
                      <a:pt x="50" y="47"/>
                      <a:pt x="50" y="47"/>
                    </a:cubicBezTo>
                    <a:cubicBezTo>
                      <a:pt x="49" y="48"/>
                      <a:pt x="49" y="47"/>
                      <a:pt x="48" y="47"/>
                    </a:cubicBezTo>
                    <a:cubicBezTo>
                      <a:pt x="48" y="47"/>
                      <a:pt x="46" y="46"/>
                      <a:pt x="46" y="46"/>
                    </a:cubicBezTo>
                    <a:cubicBezTo>
                      <a:pt x="45" y="45"/>
                      <a:pt x="45" y="46"/>
                      <a:pt x="45" y="46"/>
                    </a:cubicBezTo>
                    <a:cubicBezTo>
                      <a:pt x="45" y="46"/>
                      <a:pt x="46" y="48"/>
                      <a:pt x="46" y="49"/>
                    </a:cubicBezTo>
                    <a:cubicBezTo>
                      <a:pt x="46" y="50"/>
                      <a:pt x="45" y="50"/>
                      <a:pt x="45" y="50"/>
                    </a:cubicBezTo>
                    <a:cubicBezTo>
                      <a:pt x="45" y="50"/>
                      <a:pt x="44" y="49"/>
                      <a:pt x="44" y="49"/>
                    </a:cubicBezTo>
                    <a:cubicBezTo>
                      <a:pt x="43" y="48"/>
                      <a:pt x="43" y="48"/>
                      <a:pt x="43" y="48"/>
                    </a:cubicBezTo>
                    <a:cubicBezTo>
                      <a:pt x="43" y="48"/>
                      <a:pt x="42" y="49"/>
                      <a:pt x="41" y="50"/>
                    </a:cubicBezTo>
                    <a:cubicBezTo>
                      <a:pt x="41" y="50"/>
                      <a:pt x="41" y="51"/>
                      <a:pt x="41" y="51"/>
                    </a:cubicBezTo>
                    <a:cubicBezTo>
                      <a:pt x="41" y="52"/>
                      <a:pt x="40" y="52"/>
                      <a:pt x="40" y="52"/>
                    </a:cubicBezTo>
                    <a:cubicBezTo>
                      <a:pt x="40" y="52"/>
                      <a:pt x="37" y="53"/>
                      <a:pt x="36" y="53"/>
                    </a:cubicBezTo>
                    <a:cubicBezTo>
                      <a:pt x="34" y="54"/>
                      <a:pt x="33" y="52"/>
                      <a:pt x="33" y="52"/>
                    </a:cubicBezTo>
                    <a:cubicBezTo>
                      <a:pt x="32" y="52"/>
                      <a:pt x="31" y="52"/>
                      <a:pt x="31" y="51"/>
                    </a:cubicBezTo>
                    <a:cubicBezTo>
                      <a:pt x="30" y="51"/>
                      <a:pt x="28" y="51"/>
                      <a:pt x="27" y="52"/>
                    </a:cubicBezTo>
                    <a:cubicBezTo>
                      <a:pt x="27" y="52"/>
                      <a:pt x="26" y="51"/>
                      <a:pt x="25" y="52"/>
                    </a:cubicBezTo>
                    <a:cubicBezTo>
                      <a:pt x="25" y="52"/>
                      <a:pt x="25" y="52"/>
                      <a:pt x="24" y="52"/>
                    </a:cubicBezTo>
                    <a:cubicBezTo>
                      <a:pt x="19" y="57"/>
                      <a:pt x="19" y="57"/>
                      <a:pt x="19" y="57"/>
                    </a:cubicBezTo>
                    <a:cubicBezTo>
                      <a:pt x="19" y="57"/>
                      <a:pt x="17" y="58"/>
                      <a:pt x="17" y="58"/>
                    </a:cubicBezTo>
                    <a:cubicBezTo>
                      <a:pt x="17" y="57"/>
                      <a:pt x="17" y="57"/>
                      <a:pt x="18" y="56"/>
                    </a:cubicBezTo>
                    <a:cubicBezTo>
                      <a:pt x="18" y="56"/>
                      <a:pt x="18" y="56"/>
                      <a:pt x="18" y="56"/>
                    </a:cubicBezTo>
                    <a:cubicBezTo>
                      <a:pt x="17" y="56"/>
                      <a:pt x="10" y="53"/>
                      <a:pt x="10" y="53"/>
                    </a:cubicBezTo>
                    <a:cubicBezTo>
                      <a:pt x="10" y="53"/>
                      <a:pt x="9" y="53"/>
                      <a:pt x="9" y="53"/>
                    </a:cubicBezTo>
                    <a:cubicBezTo>
                      <a:pt x="9" y="53"/>
                      <a:pt x="4" y="54"/>
                      <a:pt x="4" y="54"/>
                    </a:cubicBezTo>
                    <a:cubicBezTo>
                      <a:pt x="4" y="54"/>
                      <a:pt x="3" y="55"/>
                      <a:pt x="3" y="55"/>
                    </a:cubicBezTo>
                    <a:cubicBezTo>
                      <a:pt x="3" y="55"/>
                      <a:pt x="1" y="57"/>
                      <a:pt x="1" y="57"/>
                    </a:cubicBezTo>
                    <a:cubicBezTo>
                      <a:pt x="1" y="57"/>
                      <a:pt x="1" y="58"/>
                      <a:pt x="1" y="57"/>
                    </a:cubicBezTo>
                    <a:cubicBezTo>
                      <a:pt x="1" y="57"/>
                      <a:pt x="0" y="57"/>
                      <a:pt x="0" y="57"/>
                    </a:cubicBezTo>
                    <a:cubicBezTo>
                      <a:pt x="0" y="58"/>
                      <a:pt x="0" y="64"/>
                      <a:pt x="0" y="64"/>
                    </a:cubicBezTo>
                    <a:cubicBezTo>
                      <a:pt x="0" y="64"/>
                      <a:pt x="0" y="65"/>
                      <a:pt x="0" y="65"/>
                    </a:cubicBezTo>
                    <a:cubicBezTo>
                      <a:pt x="1" y="65"/>
                      <a:pt x="11" y="64"/>
                      <a:pt x="11" y="64"/>
                    </a:cubicBezTo>
                    <a:cubicBezTo>
                      <a:pt x="11" y="64"/>
                      <a:pt x="12" y="64"/>
                      <a:pt x="12" y="64"/>
                    </a:cubicBezTo>
                    <a:cubicBezTo>
                      <a:pt x="13" y="64"/>
                      <a:pt x="20" y="65"/>
                      <a:pt x="20" y="65"/>
                    </a:cubicBezTo>
                    <a:cubicBezTo>
                      <a:pt x="20" y="65"/>
                      <a:pt x="20" y="65"/>
                      <a:pt x="21" y="65"/>
                    </a:cubicBezTo>
                    <a:cubicBezTo>
                      <a:pt x="21" y="65"/>
                      <a:pt x="25" y="67"/>
                      <a:pt x="25" y="67"/>
                    </a:cubicBezTo>
                    <a:cubicBezTo>
                      <a:pt x="25" y="67"/>
                      <a:pt x="26" y="67"/>
                      <a:pt x="26" y="66"/>
                    </a:cubicBezTo>
                    <a:cubicBezTo>
                      <a:pt x="27" y="66"/>
                      <a:pt x="32" y="64"/>
                      <a:pt x="32" y="64"/>
                    </a:cubicBezTo>
                    <a:cubicBezTo>
                      <a:pt x="32" y="64"/>
                      <a:pt x="33" y="63"/>
                      <a:pt x="33" y="64"/>
                    </a:cubicBezTo>
                    <a:cubicBezTo>
                      <a:pt x="32" y="64"/>
                      <a:pt x="33" y="65"/>
                      <a:pt x="33" y="66"/>
                    </a:cubicBezTo>
                    <a:cubicBezTo>
                      <a:pt x="34" y="66"/>
                      <a:pt x="35" y="66"/>
                      <a:pt x="35" y="66"/>
                    </a:cubicBezTo>
                    <a:cubicBezTo>
                      <a:pt x="36" y="66"/>
                      <a:pt x="36" y="66"/>
                      <a:pt x="36" y="67"/>
                    </a:cubicBezTo>
                    <a:cubicBezTo>
                      <a:pt x="36" y="68"/>
                      <a:pt x="36" y="69"/>
                      <a:pt x="37" y="69"/>
                    </a:cubicBezTo>
                    <a:cubicBezTo>
                      <a:pt x="37" y="69"/>
                      <a:pt x="43" y="70"/>
                      <a:pt x="43" y="70"/>
                    </a:cubicBezTo>
                    <a:cubicBezTo>
                      <a:pt x="43" y="70"/>
                      <a:pt x="43" y="70"/>
                      <a:pt x="43" y="70"/>
                    </a:cubicBezTo>
                    <a:cubicBezTo>
                      <a:pt x="43" y="71"/>
                      <a:pt x="44" y="70"/>
                      <a:pt x="44" y="70"/>
                    </a:cubicBezTo>
                    <a:cubicBezTo>
                      <a:pt x="44" y="70"/>
                      <a:pt x="46" y="68"/>
                      <a:pt x="47" y="68"/>
                    </a:cubicBezTo>
                    <a:cubicBezTo>
                      <a:pt x="49" y="67"/>
                      <a:pt x="52" y="67"/>
                      <a:pt x="52" y="68"/>
                    </a:cubicBezTo>
                    <a:cubicBezTo>
                      <a:pt x="53" y="68"/>
                      <a:pt x="55" y="67"/>
                      <a:pt x="55" y="67"/>
                    </a:cubicBezTo>
                    <a:cubicBezTo>
                      <a:pt x="55" y="67"/>
                      <a:pt x="62" y="67"/>
                      <a:pt x="64" y="66"/>
                    </a:cubicBezTo>
                    <a:close/>
                    <a:moveTo>
                      <a:pt x="20" y="60"/>
                    </a:moveTo>
                    <a:cubicBezTo>
                      <a:pt x="20" y="60"/>
                      <a:pt x="20" y="60"/>
                      <a:pt x="19" y="60"/>
                    </a:cubicBezTo>
                    <a:cubicBezTo>
                      <a:pt x="19" y="60"/>
                      <a:pt x="19" y="60"/>
                      <a:pt x="19" y="60"/>
                    </a:cubicBezTo>
                    <a:cubicBezTo>
                      <a:pt x="18" y="59"/>
                      <a:pt x="18" y="59"/>
                      <a:pt x="18" y="59"/>
                    </a:cubicBezTo>
                    <a:cubicBezTo>
                      <a:pt x="17" y="58"/>
                      <a:pt x="19" y="59"/>
                      <a:pt x="20" y="59"/>
                    </a:cubicBezTo>
                    <a:cubicBezTo>
                      <a:pt x="21" y="59"/>
                      <a:pt x="21" y="60"/>
                      <a:pt x="20" y="60"/>
                    </a:cubicBezTo>
                    <a:close/>
                    <a:moveTo>
                      <a:pt x="28" y="56"/>
                    </a:moveTo>
                    <a:cubicBezTo>
                      <a:pt x="28" y="57"/>
                      <a:pt x="28" y="58"/>
                      <a:pt x="27" y="58"/>
                    </a:cubicBezTo>
                    <a:cubicBezTo>
                      <a:pt x="25" y="58"/>
                      <a:pt x="26" y="55"/>
                      <a:pt x="26" y="55"/>
                    </a:cubicBezTo>
                    <a:cubicBezTo>
                      <a:pt x="26" y="53"/>
                      <a:pt x="29" y="55"/>
                      <a:pt x="28" y="56"/>
                    </a:cubicBezTo>
                    <a:close/>
                    <a:moveTo>
                      <a:pt x="36" y="58"/>
                    </a:moveTo>
                    <a:cubicBezTo>
                      <a:pt x="36" y="58"/>
                      <a:pt x="37" y="57"/>
                      <a:pt x="37" y="57"/>
                    </a:cubicBezTo>
                    <a:cubicBezTo>
                      <a:pt x="38" y="57"/>
                      <a:pt x="36" y="58"/>
                      <a:pt x="36"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688">
                <a:extLst>
                  <a:ext uri="{FF2B5EF4-FFF2-40B4-BE49-F238E27FC236}">
                    <a16:creationId xmlns:a16="http://schemas.microsoft.com/office/drawing/2014/main" id="{265D2D51-BEDA-425D-9DA1-794ED2ABD92A}"/>
                  </a:ext>
                </a:extLst>
              </p:cNvPr>
              <p:cNvSpPr>
                <a:spLocks/>
              </p:cNvSpPr>
              <p:nvPr/>
            </p:nvSpPr>
            <p:spPr bwMode="auto">
              <a:xfrm>
                <a:off x="5403" y="2398"/>
                <a:ext cx="14" cy="49"/>
              </a:xfrm>
              <a:custGeom>
                <a:avLst/>
                <a:gdLst>
                  <a:gd name="T0" fmla="*/ 6 w 10"/>
                  <a:gd name="T1" fmla="*/ 10 h 36"/>
                  <a:gd name="T2" fmla="*/ 5 w 10"/>
                  <a:gd name="T3" fmla="*/ 15 h 36"/>
                  <a:gd name="T4" fmla="*/ 5 w 10"/>
                  <a:gd name="T5" fmla="*/ 22 h 36"/>
                  <a:gd name="T6" fmla="*/ 4 w 10"/>
                  <a:gd name="T7" fmla="*/ 25 h 36"/>
                  <a:gd name="T8" fmla="*/ 3 w 10"/>
                  <a:gd name="T9" fmla="*/ 27 h 36"/>
                  <a:gd name="T10" fmla="*/ 1 w 10"/>
                  <a:gd name="T11" fmla="*/ 30 h 36"/>
                  <a:gd name="T12" fmla="*/ 1 w 10"/>
                  <a:gd name="T13" fmla="*/ 32 h 36"/>
                  <a:gd name="T14" fmla="*/ 3 w 10"/>
                  <a:gd name="T15" fmla="*/ 35 h 36"/>
                  <a:gd name="T16" fmla="*/ 4 w 10"/>
                  <a:gd name="T17" fmla="*/ 28 h 36"/>
                  <a:gd name="T18" fmla="*/ 7 w 10"/>
                  <a:gd name="T19" fmla="*/ 21 h 36"/>
                  <a:gd name="T20" fmla="*/ 6 w 10"/>
                  <a:gd name="T21" fmla="*/ 14 h 36"/>
                  <a:gd name="T22" fmla="*/ 8 w 10"/>
                  <a:gd name="T23" fmla="*/ 12 h 36"/>
                  <a:gd name="T24" fmla="*/ 8 w 10"/>
                  <a:gd name="T25" fmla="*/ 8 h 36"/>
                  <a:gd name="T26" fmla="*/ 9 w 10"/>
                  <a:gd name="T27" fmla="*/ 6 h 36"/>
                  <a:gd name="T28" fmla="*/ 6 w 10"/>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6">
                    <a:moveTo>
                      <a:pt x="6" y="10"/>
                    </a:moveTo>
                    <a:cubicBezTo>
                      <a:pt x="6" y="11"/>
                      <a:pt x="6" y="14"/>
                      <a:pt x="5" y="15"/>
                    </a:cubicBezTo>
                    <a:cubicBezTo>
                      <a:pt x="4" y="16"/>
                      <a:pt x="5" y="19"/>
                      <a:pt x="5" y="22"/>
                    </a:cubicBezTo>
                    <a:cubicBezTo>
                      <a:pt x="5" y="25"/>
                      <a:pt x="5" y="24"/>
                      <a:pt x="4" y="25"/>
                    </a:cubicBezTo>
                    <a:cubicBezTo>
                      <a:pt x="3" y="25"/>
                      <a:pt x="3" y="26"/>
                      <a:pt x="3" y="27"/>
                    </a:cubicBezTo>
                    <a:cubicBezTo>
                      <a:pt x="3" y="28"/>
                      <a:pt x="3" y="30"/>
                      <a:pt x="1" y="30"/>
                    </a:cubicBezTo>
                    <a:cubicBezTo>
                      <a:pt x="0" y="30"/>
                      <a:pt x="1" y="32"/>
                      <a:pt x="1" y="32"/>
                    </a:cubicBezTo>
                    <a:cubicBezTo>
                      <a:pt x="2" y="33"/>
                      <a:pt x="2" y="34"/>
                      <a:pt x="3" y="35"/>
                    </a:cubicBezTo>
                    <a:cubicBezTo>
                      <a:pt x="5" y="36"/>
                      <a:pt x="5" y="31"/>
                      <a:pt x="4" y="28"/>
                    </a:cubicBezTo>
                    <a:cubicBezTo>
                      <a:pt x="4" y="26"/>
                      <a:pt x="6" y="23"/>
                      <a:pt x="7" y="21"/>
                    </a:cubicBezTo>
                    <a:cubicBezTo>
                      <a:pt x="9" y="19"/>
                      <a:pt x="6" y="16"/>
                      <a:pt x="6" y="14"/>
                    </a:cubicBezTo>
                    <a:cubicBezTo>
                      <a:pt x="6" y="13"/>
                      <a:pt x="6" y="12"/>
                      <a:pt x="8" y="12"/>
                    </a:cubicBezTo>
                    <a:cubicBezTo>
                      <a:pt x="9" y="12"/>
                      <a:pt x="9" y="10"/>
                      <a:pt x="8" y="8"/>
                    </a:cubicBezTo>
                    <a:cubicBezTo>
                      <a:pt x="8" y="7"/>
                      <a:pt x="9" y="6"/>
                      <a:pt x="9" y="6"/>
                    </a:cubicBezTo>
                    <a:cubicBezTo>
                      <a:pt x="10" y="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689">
                <a:extLst>
                  <a:ext uri="{FF2B5EF4-FFF2-40B4-BE49-F238E27FC236}">
                    <a16:creationId xmlns:a16="http://schemas.microsoft.com/office/drawing/2014/main" id="{D8DF3DA2-059A-4CD3-BA6E-003E2A6B9A89}"/>
                  </a:ext>
                </a:extLst>
              </p:cNvPr>
              <p:cNvSpPr>
                <a:spLocks/>
              </p:cNvSpPr>
              <p:nvPr/>
            </p:nvSpPr>
            <p:spPr bwMode="auto">
              <a:xfrm>
                <a:off x="5400" y="2454"/>
                <a:ext cx="4" cy="14"/>
              </a:xfrm>
              <a:custGeom>
                <a:avLst/>
                <a:gdLst>
                  <a:gd name="T0" fmla="*/ 1 w 3"/>
                  <a:gd name="T1" fmla="*/ 7 h 10"/>
                  <a:gd name="T2" fmla="*/ 1 w 3"/>
                  <a:gd name="T3" fmla="*/ 9 h 10"/>
                  <a:gd name="T4" fmla="*/ 3 w 3"/>
                  <a:gd name="T5" fmla="*/ 7 h 10"/>
                  <a:gd name="T6" fmla="*/ 1 w 3"/>
                  <a:gd name="T7" fmla="*/ 7 h 10"/>
                </a:gdLst>
                <a:ahLst/>
                <a:cxnLst>
                  <a:cxn ang="0">
                    <a:pos x="T0" y="T1"/>
                  </a:cxn>
                  <a:cxn ang="0">
                    <a:pos x="T2" y="T3"/>
                  </a:cxn>
                  <a:cxn ang="0">
                    <a:pos x="T4" y="T5"/>
                  </a:cxn>
                  <a:cxn ang="0">
                    <a:pos x="T6" y="T7"/>
                  </a:cxn>
                </a:cxnLst>
                <a:rect l="0" t="0" r="r" b="b"/>
                <a:pathLst>
                  <a:path w="3" h="10">
                    <a:moveTo>
                      <a:pt x="1" y="7"/>
                    </a:moveTo>
                    <a:cubicBezTo>
                      <a:pt x="1" y="7"/>
                      <a:pt x="0" y="9"/>
                      <a:pt x="1" y="9"/>
                    </a:cubicBezTo>
                    <a:cubicBezTo>
                      <a:pt x="2" y="10"/>
                      <a:pt x="3" y="8"/>
                      <a:pt x="3" y="7"/>
                    </a:cubicBezTo>
                    <a:cubicBezTo>
                      <a:pt x="3" y="6"/>
                      <a:pt x="1" y="0"/>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690">
                <a:extLst>
                  <a:ext uri="{FF2B5EF4-FFF2-40B4-BE49-F238E27FC236}">
                    <a16:creationId xmlns:a16="http://schemas.microsoft.com/office/drawing/2014/main" id="{93BB72A2-72C9-45CF-ADF4-38116AD2DAA1}"/>
                  </a:ext>
                </a:extLst>
              </p:cNvPr>
              <p:cNvSpPr>
                <a:spLocks/>
              </p:cNvSpPr>
              <p:nvPr/>
            </p:nvSpPr>
            <p:spPr bwMode="auto">
              <a:xfrm>
                <a:off x="5425" y="2535"/>
                <a:ext cx="8" cy="11"/>
              </a:xfrm>
              <a:custGeom>
                <a:avLst/>
                <a:gdLst>
                  <a:gd name="T0" fmla="*/ 4 w 6"/>
                  <a:gd name="T1" fmla="*/ 0 h 8"/>
                  <a:gd name="T2" fmla="*/ 2 w 6"/>
                  <a:gd name="T3" fmla="*/ 3 h 8"/>
                  <a:gd name="T4" fmla="*/ 3 w 6"/>
                  <a:gd name="T5" fmla="*/ 5 h 8"/>
                  <a:gd name="T6" fmla="*/ 4 w 6"/>
                  <a:gd name="T7" fmla="*/ 4 h 8"/>
                  <a:gd name="T8" fmla="*/ 4 w 6"/>
                  <a:gd name="T9" fmla="*/ 0 h 8"/>
                </a:gdLst>
                <a:ahLst/>
                <a:cxnLst>
                  <a:cxn ang="0">
                    <a:pos x="T0" y="T1"/>
                  </a:cxn>
                  <a:cxn ang="0">
                    <a:pos x="T2" y="T3"/>
                  </a:cxn>
                  <a:cxn ang="0">
                    <a:pos x="T4" y="T5"/>
                  </a:cxn>
                  <a:cxn ang="0">
                    <a:pos x="T6" y="T7"/>
                  </a:cxn>
                  <a:cxn ang="0">
                    <a:pos x="T8" y="T9"/>
                  </a:cxn>
                </a:cxnLst>
                <a:rect l="0" t="0" r="r" b="b"/>
                <a:pathLst>
                  <a:path w="6" h="8">
                    <a:moveTo>
                      <a:pt x="4" y="0"/>
                    </a:moveTo>
                    <a:cubicBezTo>
                      <a:pt x="2" y="0"/>
                      <a:pt x="0" y="0"/>
                      <a:pt x="2" y="3"/>
                    </a:cubicBezTo>
                    <a:cubicBezTo>
                      <a:pt x="2" y="3"/>
                      <a:pt x="2" y="3"/>
                      <a:pt x="3" y="5"/>
                    </a:cubicBezTo>
                    <a:cubicBezTo>
                      <a:pt x="4" y="6"/>
                      <a:pt x="4" y="8"/>
                      <a:pt x="4" y="4"/>
                    </a:cubicBezTo>
                    <a:cubicBezTo>
                      <a:pt x="4" y="0"/>
                      <a:pt x="6" y="1"/>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691">
                <a:extLst>
                  <a:ext uri="{FF2B5EF4-FFF2-40B4-BE49-F238E27FC236}">
                    <a16:creationId xmlns:a16="http://schemas.microsoft.com/office/drawing/2014/main" id="{F91752F0-5B22-4705-9C36-24585E688F3D}"/>
                  </a:ext>
                </a:extLst>
              </p:cNvPr>
              <p:cNvSpPr>
                <a:spLocks/>
              </p:cNvSpPr>
              <p:nvPr/>
            </p:nvSpPr>
            <p:spPr bwMode="auto">
              <a:xfrm>
                <a:off x="5420" y="2517"/>
                <a:ext cx="4" cy="6"/>
              </a:xfrm>
              <a:custGeom>
                <a:avLst/>
                <a:gdLst>
                  <a:gd name="T0" fmla="*/ 0 w 3"/>
                  <a:gd name="T1" fmla="*/ 2 h 4"/>
                  <a:gd name="T2" fmla="*/ 2 w 3"/>
                  <a:gd name="T3" fmla="*/ 2 h 4"/>
                  <a:gd name="T4" fmla="*/ 0 w 3"/>
                  <a:gd name="T5" fmla="*/ 2 h 4"/>
                </a:gdLst>
                <a:ahLst/>
                <a:cxnLst>
                  <a:cxn ang="0">
                    <a:pos x="T0" y="T1"/>
                  </a:cxn>
                  <a:cxn ang="0">
                    <a:pos x="T2" y="T3"/>
                  </a:cxn>
                  <a:cxn ang="0">
                    <a:pos x="T4" y="T5"/>
                  </a:cxn>
                </a:cxnLst>
                <a:rect l="0" t="0" r="r" b="b"/>
                <a:pathLst>
                  <a:path w="3" h="4">
                    <a:moveTo>
                      <a:pt x="0" y="2"/>
                    </a:moveTo>
                    <a:cubicBezTo>
                      <a:pt x="0" y="2"/>
                      <a:pt x="3" y="4"/>
                      <a:pt x="2" y="2"/>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692">
                <a:extLst>
                  <a:ext uri="{FF2B5EF4-FFF2-40B4-BE49-F238E27FC236}">
                    <a16:creationId xmlns:a16="http://schemas.microsoft.com/office/drawing/2014/main" id="{6F26C70A-A55A-4EFF-A38E-70FF21CE7A5E}"/>
                  </a:ext>
                </a:extLst>
              </p:cNvPr>
              <p:cNvSpPr>
                <a:spLocks/>
              </p:cNvSpPr>
              <p:nvPr/>
            </p:nvSpPr>
            <p:spPr bwMode="auto">
              <a:xfrm>
                <a:off x="5424" y="2512"/>
                <a:ext cx="2" cy="7"/>
              </a:xfrm>
              <a:custGeom>
                <a:avLst/>
                <a:gdLst>
                  <a:gd name="T0" fmla="*/ 0 w 2"/>
                  <a:gd name="T1" fmla="*/ 3 h 5"/>
                  <a:gd name="T2" fmla="*/ 1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5"/>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693">
                <a:extLst>
                  <a:ext uri="{FF2B5EF4-FFF2-40B4-BE49-F238E27FC236}">
                    <a16:creationId xmlns:a16="http://schemas.microsoft.com/office/drawing/2014/main" id="{B7176B8B-538E-45C1-BFE3-53C65B4B4CA9}"/>
                  </a:ext>
                </a:extLst>
              </p:cNvPr>
              <p:cNvSpPr>
                <a:spLocks/>
              </p:cNvSpPr>
              <p:nvPr/>
            </p:nvSpPr>
            <p:spPr bwMode="auto">
              <a:xfrm>
                <a:off x="4903" y="1927"/>
                <a:ext cx="601" cy="590"/>
              </a:xfrm>
              <a:custGeom>
                <a:avLst/>
                <a:gdLst>
                  <a:gd name="T0" fmla="*/ 147 w 434"/>
                  <a:gd name="T1" fmla="*/ 1 h 430"/>
                  <a:gd name="T2" fmla="*/ 104 w 434"/>
                  <a:gd name="T3" fmla="*/ 14 h 430"/>
                  <a:gd name="T4" fmla="*/ 88 w 434"/>
                  <a:gd name="T5" fmla="*/ 24 h 430"/>
                  <a:gd name="T6" fmla="*/ 94 w 434"/>
                  <a:gd name="T7" fmla="*/ 46 h 430"/>
                  <a:gd name="T8" fmla="*/ 97 w 434"/>
                  <a:gd name="T9" fmla="*/ 59 h 430"/>
                  <a:gd name="T10" fmla="*/ 80 w 434"/>
                  <a:gd name="T11" fmla="*/ 90 h 430"/>
                  <a:gd name="T12" fmla="*/ 35 w 434"/>
                  <a:gd name="T13" fmla="*/ 123 h 430"/>
                  <a:gd name="T14" fmla="*/ 31 w 434"/>
                  <a:gd name="T15" fmla="*/ 159 h 430"/>
                  <a:gd name="T16" fmla="*/ 36 w 434"/>
                  <a:gd name="T17" fmla="*/ 182 h 430"/>
                  <a:gd name="T18" fmla="*/ 0 w 434"/>
                  <a:gd name="T19" fmla="*/ 190 h 430"/>
                  <a:gd name="T20" fmla="*/ 15 w 434"/>
                  <a:gd name="T21" fmla="*/ 213 h 430"/>
                  <a:gd name="T22" fmla="*/ 58 w 434"/>
                  <a:gd name="T23" fmla="*/ 220 h 430"/>
                  <a:gd name="T24" fmla="*/ 66 w 434"/>
                  <a:gd name="T25" fmla="*/ 229 h 430"/>
                  <a:gd name="T26" fmla="*/ 72 w 434"/>
                  <a:gd name="T27" fmla="*/ 264 h 430"/>
                  <a:gd name="T28" fmla="*/ 81 w 434"/>
                  <a:gd name="T29" fmla="*/ 313 h 430"/>
                  <a:gd name="T30" fmla="*/ 100 w 434"/>
                  <a:gd name="T31" fmla="*/ 362 h 430"/>
                  <a:gd name="T32" fmla="*/ 126 w 434"/>
                  <a:gd name="T33" fmla="*/ 419 h 430"/>
                  <a:gd name="T34" fmla="*/ 164 w 434"/>
                  <a:gd name="T35" fmla="*/ 400 h 430"/>
                  <a:gd name="T36" fmla="*/ 179 w 434"/>
                  <a:gd name="T37" fmla="*/ 346 h 430"/>
                  <a:gd name="T38" fmla="*/ 207 w 434"/>
                  <a:gd name="T39" fmla="*/ 303 h 430"/>
                  <a:gd name="T40" fmla="*/ 273 w 434"/>
                  <a:gd name="T41" fmla="*/ 247 h 430"/>
                  <a:gd name="T42" fmla="*/ 304 w 434"/>
                  <a:gd name="T43" fmla="*/ 224 h 430"/>
                  <a:gd name="T44" fmla="*/ 308 w 434"/>
                  <a:gd name="T45" fmla="*/ 208 h 430"/>
                  <a:gd name="T46" fmla="*/ 304 w 434"/>
                  <a:gd name="T47" fmla="*/ 193 h 430"/>
                  <a:gd name="T48" fmla="*/ 297 w 434"/>
                  <a:gd name="T49" fmla="*/ 179 h 430"/>
                  <a:gd name="T50" fmla="*/ 308 w 434"/>
                  <a:gd name="T51" fmla="*/ 168 h 430"/>
                  <a:gd name="T52" fmla="*/ 298 w 434"/>
                  <a:gd name="T53" fmla="*/ 158 h 430"/>
                  <a:gd name="T54" fmla="*/ 301 w 434"/>
                  <a:gd name="T55" fmla="*/ 147 h 430"/>
                  <a:gd name="T56" fmla="*/ 311 w 434"/>
                  <a:gd name="T57" fmla="*/ 152 h 430"/>
                  <a:gd name="T58" fmla="*/ 322 w 434"/>
                  <a:gd name="T59" fmla="*/ 166 h 430"/>
                  <a:gd name="T60" fmla="*/ 346 w 434"/>
                  <a:gd name="T61" fmla="*/ 169 h 430"/>
                  <a:gd name="T62" fmla="*/ 356 w 434"/>
                  <a:gd name="T63" fmla="*/ 178 h 430"/>
                  <a:gd name="T64" fmla="*/ 343 w 434"/>
                  <a:gd name="T65" fmla="*/ 188 h 430"/>
                  <a:gd name="T66" fmla="*/ 345 w 434"/>
                  <a:gd name="T67" fmla="*/ 200 h 430"/>
                  <a:gd name="T68" fmla="*/ 353 w 434"/>
                  <a:gd name="T69" fmla="*/ 191 h 430"/>
                  <a:gd name="T70" fmla="*/ 361 w 434"/>
                  <a:gd name="T71" fmla="*/ 207 h 430"/>
                  <a:gd name="T72" fmla="*/ 370 w 434"/>
                  <a:gd name="T73" fmla="*/ 206 h 430"/>
                  <a:gd name="T74" fmla="*/ 383 w 434"/>
                  <a:gd name="T75" fmla="*/ 188 h 430"/>
                  <a:gd name="T76" fmla="*/ 397 w 434"/>
                  <a:gd name="T77" fmla="*/ 161 h 430"/>
                  <a:gd name="T78" fmla="*/ 406 w 434"/>
                  <a:gd name="T79" fmla="*/ 143 h 430"/>
                  <a:gd name="T80" fmla="*/ 427 w 434"/>
                  <a:gd name="T81" fmla="*/ 129 h 430"/>
                  <a:gd name="T82" fmla="*/ 418 w 434"/>
                  <a:gd name="T83" fmla="*/ 116 h 430"/>
                  <a:gd name="T84" fmla="*/ 415 w 434"/>
                  <a:gd name="T85" fmla="*/ 106 h 430"/>
                  <a:gd name="T86" fmla="*/ 388 w 434"/>
                  <a:gd name="T87" fmla="*/ 105 h 430"/>
                  <a:gd name="T88" fmla="*/ 361 w 434"/>
                  <a:gd name="T89" fmla="*/ 126 h 430"/>
                  <a:gd name="T90" fmla="*/ 354 w 434"/>
                  <a:gd name="T91" fmla="*/ 138 h 430"/>
                  <a:gd name="T92" fmla="*/ 330 w 434"/>
                  <a:gd name="T93" fmla="*/ 141 h 430"/>
                  <a:gd name="T94" fmla="*/ 310 w 434"/>
                  <a:gd name="T95" fmla="*/ 141 h 430"/>
                  <a:gd name="T96" fmla="*/ 306 w 434"/>
                  <a:gd name="T97" fmla="*/ 132 h 430"/>
                  <a:gd name="T98" fmla="*/ 295 w 434"/>
                  <a:gd name="T99" fmla="*/ 149 h 430"/>
                  <a:gd name="T100" fmla="*/ 267 w 434"/>
                  <a:gd name="T101" fmla="*/ 146 h 430"/>
                  <a:gd name="T102" fmla="*/ 245 w 434"/>
                  <a:gd name="T103" fmla="*/ 138 h 430"/>
                  <a:gd name="T104" fmla="*/ 223 w 434"/>
                  <a:gd name="T105" fmla="*/ 133 h 430"/>
                  <a:gd name="T106" fmla="*/ 198 w 434"/>
                  <a:gd name="T107" fmla="*/ 122 h 430"/>
                  <a:gd name="T108" fmla="*/ 180 w 434"/>
                  <a:gd name="T109" fmla="*/ 102 h 430"/>
                  <a:gd name="T110" fmla="*/ 175 w 434"/>
                  <a:gd name="T111" fmla="*/ 77 h 430"/>
                  <a:gd name="T112" fmla="*/ 153 w 434"/>
                  <a:gd name="T113" fmla="*/ 54 h 430"/>
                  <a:gd name="T114" fmla="*/ 164 w 434"/>
                  <a:gd name="T115" fmla="*/ 3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4" h="430">
                    <a:moveTo>
                      <a:pt x="160" y="35"/>
                    </a:moveTo>
                    <a:cubicBezTo>
                      <a:pt x="159" y="33"/>
                      <a:pt x="157" y="25"/>
                      <a:pt x="157" y="24"/>
                    </a:cubicBezTo>
                    <a:cubicBezTo>
                      <a:pt x="156" y="24"/>
                      <a:pt x="157" y="23"/>
                      <a:pt x="158" y="23"/>
                    </a:cubicBezTo>
                    <a:cubicBezTo>
                      <a:pt x="159" y="23"/>
                      <a:pt x="160" y="20"/>
                      <a:pt x="160" y="20"/>
                    </a:cubicBezTo>
                    <a:cubicBezTo>
                      <a:pt x="161" y="19"/>
                      <a:pt x="160" y="19"/>
                      <a:pt x="160" y="19"/>
                    </a:cubicBezTo>
                    <a:cubicBezTo>
                      <a:pt x="160" y="19"/>
                      <a:pt x="155" y="17"/>
                      <a:pt x="153" y="16"/>
                    </a:cubicBezTo>
                    <a:cubicBezTo>
                      <a:pt x="151" y="15"/>
                      <a:pt x="150" y="13"/>
                      <a:pt x="150" y="13"/>
                    </a:cubicBezTo>
                    <a:cubicBezTo>
                      <a:pt x="150" y="12"/>
                      <a:pt x="148" y="9"/>
                      <a:pt x="148" y="8"/>
                    </a:cubicBezTo>
                    <a:cubicBezTo>
                      <a:pt x="148" y="8"/>
                      <a:pt x="147" y="5"/>
                      <a:pt x="146" y="4"/>
                    </a:cubicBezTo>
                    <a:cubicBezTo>
                      <a:pt x="146" y="3"/>
                      <a:pt x="146" y="2"/>
                      <a:pt x="147" y="1"/>
                    </a:cubicBezTo>
                    <a:cubicBezTo>
                      <a:pt x="147" y="0"/>
                      <a:pt x="146" y="0"/>
                      <a:pt x="145" y="0"/>
                    </a:cubicBezTo>
                    <a:cubicBezTo>
                      <a:pt x="145" y="0"/>
                      <a:pt x="144" y="0"/>
                      <a:pt x="143" y="0"/>
                    </a:cubicBezTo>
                    <a:cubicBezTo>
                      <a:pt x="139" y="2"/>
                      <a:pt x="132" y="7"/>
                      <a:pt x="132" y="7"/>
                    </a:cubicBezTo>
                    <a:cubicBezTo>
                      <a:pt x="132" y="7"/>
                      <a:pt x="130" y="8"/>
                      <a:pt x="128" y="11"/>
                    </a:cubicBezTo>
                    <a:cubicBezTo>
                      <a:pt x="126" y="13"/>
                      <a:pt x="122" y="13"/>
                      <a:pt x="122" y="13"/>
                    </a:cubicBezTo>
                    <a:cubicBezTo>
                      <a:pt x="121" y="13"/>
                      <a:pt x="120" y="14"/>
                      <a:pt x="120" y="14"/>
                    </a:cubicBezTo>
                    <a:cubicBezTo>
                      <a:pt x="120" y="14"/>
                      <a:pt x="113" y="16"/>
                      <a:pt x="113" y="17"/>
                    </a:cubicBezTo>
                    <a:cubicBezTo>
                      <a:pt x="112" y="17"/>
                      <a:pt x="108" y="16"/>
                      <a:pt x="108" y="16"/>
                    </a:cubicBezTo>
                    <a:cubicBezTo>
                      <a:pt x="107" y="16"/>
                      <a:pt x="105" y="15"/>
                      <a:pt x="105" y="14"/>
                    </a:cubicBezTo>
                    <a:cubicBezTo>
                      <a:pt x="105" y="14"/>
                      <a:pt x="104" y="14"/>
                      <a:pt x="104" y="14"/>
                    </a:cubicBezTo>
                    <a:cubicBezTo>
                      <a:pt x="104" y="14"/>
                      <a:pt x="96" y="13"/>
                      <a:pt x="96" y="13"/>
                    </a:cubicBezTo>
                    <a:cubicBezTo>
                      <a:pt x="95" y="13"/>
                      <a:pt x="92" y="13"/>
                      <a:pt x="91" y="13"/>
                    </a:cubicBezTo>
                    <a:cubicBezTo>
                      <a:pt x="91" y="13"/>
                      <a:pt x="87" y="14"/>
                      <a:pt x="86" y="14"/>
                    </a:cubicBezTo>
                    <a:cubicBezTo>
                      <a:pt x="85" y="15"/>
                      <a:pt x="84" y="17"/>
                      <a:pt x="84" y="18"/>
                    </a:cubicBezTo>
                    <a:cubicBezTo>
                      <a:pt x="83" y="19"/>
                      <a:pt x="84" y="19"/>
                      <a:pt x="84" y="19"/>
                    </a:cubicBezTo>
                    <a:cubicBezTo>
                      <a:pt x="84" y="20"/>
                      <a:pt x="85" y="20"/>
                      <a:pt x="85" y="20"/>
                    </a:cubicBezTo>
                    <a:cubicBezTo>
                      <a:pt x="85" y="20"/>
                      <a:pt x="86" y="20"/>
                      <a:pt x="86" y="20"/>
                    </a:cubicBezTo>
                    <a:cubicBezTo>
                      <a:pt x="87" y="21"/>
                      <a:pt x="86" y="23"/>
                      <a:pt x="85" y="23"/>
                    </a:cubicBezTo>
                    <a:cubicBezTo>
                      <a:pt x="85" y="24"/>
                      <a:pt x="86" y="24"/>
                      <a:pt x="86" y="24"/>
                    </a:cubicBezTo>
                    <a:cubicBezTo>
                      <a:pt x="86" y="24"/>
                      <a:pt x="86" y="24"/>
                      <a:pt x="88" y="24"/>
                    </a:cubicBezTo>
                    <a:cubicBezTo>
                      <a:pt x="89" y="24"/>
                      <a:pt x="90" y="25"/>
                      <a:pt x="91" y="26"/>
                    </a:cubicBezTo>
                    <a:cubicBezTo>
                      <a:pt x="91" y="26"/>
                      <a:pt x="89" y="27"/>
                      <a:pt x="89" y="28"/>
                    </a:cubicBezTo>
                    <a:cubicBezTo>
                      <a:pt x="88" y="28"/>
                      <a:pt x="87" y="28"/>
                      <a:pt x="87" y="29"/>
                    </a:cubicBezTo>
                    <a:cubicBezTo>
                      <a:pt x="86" y="29"/>
                      <a:pt x="87" y="30"/>
                      <a:pt x="87" y="30"/>
                    </a:cubicBezTo>
                    <a:cubicBezTo>
                      <a:pt x="87" y="30"/>
                      <a:pt x="88" y="32"/>
                      <a:pt x="89" y="32"/>
                    </a:cubicBezTo>
                    <a:cubicBezTo>
                      <a:pt x="89" y="33"/>
                      <a:pt x="89" y="35"/>
                      <a:pt x="88" y="37"/>
                    </a:cubicBezTo>
                    <a:cubicBezTo>
                      <a:pt x="87" y="38"/>
                      <a:pt x="87" y="39"/>
                      <a:pt x="87" y="39"/>
                    </a:cubicBezTo>
                    <a:cubicBezTo>
                      <a:pt x="87" y="39"/>
                      <a:pt x="91" y="44"/>
                      <a:pt x="91" y="45"/>
                    </a:cubicBezTo>
                    <a:cubicBezTo>
                      <a:pt x="91" y="45"/>
                      <a:pt x="92" y="45"/>
                      <a:pt x="92" y="45"/>
                    </a:cubicBezTo>
                    <a:cubicBezTo>
                      <a:pt x="92" y="45"/>
                      <a:pt x="93" y="46"/>
                      <a:pt x="94" y="46"/>
                    </a:cubicBezTo>
                    <a:cubicBezTo>
                      <a:pt x="94" y="46"/>
                      <a:pt x="94" y="46"/>
                      <a:pt x="94" y="45"/>
                    </a:cubicBezTo>
                    <a:cubicBezTo>
                      <a:pt x="95" y="45"/>
                      <a:pt x="96" y="45"/>
                      <a:pt x="97" y="45"/>
                    </a:cubicBezTo>
                    <a:cubicBezTo>
                      <a:pt x="97" y="44"/>
                      <a:pt x="97" y="45"/>
                      <a:pt x="97" y="45"/>
                    </a:cubicBezTo>
                    <a:cubicBezTo>
                      <a:pt x="96" y="46"/>
                      <a:pt x="96" y="47"/>
                      <a:pt x="97" y="49"/>
                    </a:cubicBezTo>
                    <a:cubicBezTo>
                      <a:pt x="97" y="51"/>
                      <a:pt x="104" y="52"/>
                      <a:pt x="104" y="52"/>
                    </a:cubicBezTo>
                    <a:cubicBezTo>
                      <a:pt x="105" y="51"/>
                      <a:pt x="106" y="52"/>
                      <a:pt x="106" y="52"/>
                    </a:cubicBezTo>
                    <a:cubicBezTo>
                      <a:pt x="106" y="53"/>
                      <a:pt x="106" y="53"/>
                      <a:pt x="106" y="55"/>
                    </a:cubicBezTo>
                    <a:cubicBezTo>
                      <a:pt x="106" y="56"/>
                      <a:pt x="101" y="58"/>
                      <a:pt x="101" y="58"/>
                    </a:cubicBezTo>
                    <a:cubicBezTo>
                      <a:pt x="100" y="58"/>
                      <a:pt x="98" y="59"/>
                      <a:pt x="97" y="59"/>
                    </a:cubicBezTo>
                    <a:cubicBezTo>
                      <a:pt x="97" y="59"/>
                      <a:pt x="97" y="59"/>
                      <a:pt x="97" y="59"/>
                    </a:cubicBezTo>
                    <a:cubicBezTo>
                      <a:pt x="97" y="59"/>
                      <a:pt x="95" y="61"/>
                      <a:pt x="95" y="62"/>
                    </a:cubicBezTo>
                    <a:cubicBezTo>
                      <a:pt x="94" y="62"/>
                      <a:pt x="94" y="62"/>
                      <a:pt x="94" y="63"/>
                    </a:cubicBezTo>
                    <a:cubicBezTo>
                      <a:pt x="94" y="64"/>
                      <a:pt x="96" y="73"/>
                      <a:pt x="96" y="74"/>
                    </a:cubicBezTo>
                    <a:cubicBezTo>
                      <a:pt x="96" y="74"/>
                      <a:pt x="95" y="75"/>
                      <a:pt x="95" y="75"/>
                    </a:cubicBezTo>
                    <a:cubicBezTo>
                      <a:pt x="95" y="75"/>
                      <a:pt x="89" y="80"/>
                      <a:pt x="88" y="80"/>
                    </a:cubicBezTo>
                    <a:cubicBezTo>
                      <a:pt x="88" y="81"/>
                      <a:pt x="85" y="84"/>
                      <a:pt x="85" y="84"/>
                    </a:cubicBezTo>
                    <a:cubicBezTo>
                      <a:pt x="84" y="85"/>
                      <a:pt x="84" y="85"/>
                      <a:pt x="84" y="85"/>
                    </a:cubicBezTo>
                    <a:cubicBezTo>
                      <a:pt x="84" y="85"/>
                      <a:pt x="85" y="86"/>
                      <a:pt x="86" y="87"/>
                    </a:cubicBezTo>
                    <a:cubicBezTo>
                      <a:pt x="86" y="88"/>
                      <a:pt x="86" y="88"/>
                      <a:pt x="86" y="88"/>
                    </a:cubicBezTo>
                    <a:cubicBezTo>
                      <a:pt x="86" y="88"/>
                      <a:pt x="84" y="89"/>
                      <a:pt x="80" y="90"/>
                    </a:cubicBezTo>
                    <a:cubicBezTo>
                      <a:pt x="76" y="92"/>
                      <a:pt x="76" y="97"/>
                      <a:pt x="75" y="98"/>
                    </a:cubicBezTo>
                    <a:cubicBezTo>
                      <a:pt x="75" y="100"/>
                      <a:pt x="72" y="105"/>
                      <a:pt x="71" y="106"/>
                    </a:cubicBezTo>
                    <a:cubicBezTo>
                      <a:pt x="70" y="107"/>
                      <a:pt x="65" y="110"/>
                      <a:pt x="64" y="110"/>
                    </a:cubicBezTo>
                    <a:cubicBezTo>
                      <a:pt x="64" y="110"/>
                      <a:pt x="63" y="111"/>
                      <a:pt x="63" y="111"/>
                    </a:cubicBezTo>
                    <a:cubicBezTo>
                      <a:pt x="63" y="111"/>
                      <a:pt x="54" y="123"/>
                      <a:pt x="54" y="124"/>
                    </a:cubicBezTo>
                    <a:cubicBezTo>
                      <a:pt x="53" y="124"/>
                      <a:pt x="53" y="125"/>
                      <a:pt x="53" y="125"/>
                    </a:cubicBezTo>
                    <a:cubicBezTo>
                      <a:pt x="53" y="125"/>
                      <a:pt x="45" y="126"/>
                      <a:pt x="45" y="126"/>
                    </a:cubicBezTo>
                    <a:cubicBezTo>
                      <a:pt x="44" y="126"/>
                      <a:pt x="42" y="127"/>
                      <a:pt x="41" y="128"/>
                    </a:cubicBezTo>
                    <a:cubicBezTo>
                      <a:pt x="40" y="128"/>
                      <a:pt x="37" y="127"/>
                      <a:pt x="37" y="126"/>
                    </a:cubicBezTo>
                    <a:cubicBezTo>
                      <a:pt x="37" y="124"/>
                      <a:pt x="36" y="123"/>
                      <a:pt x="35" y="123"/>
                    </a:cubicBezTo>
                    <a:cubicBezTo>
                      <a:pt x="34" y="122"/>
                      <a:pt x="31" y="124"/>
                      <a:pt x="31" y="125"/>
                    </a:cubicBezTo>
                    <a:cubicBezTo>
                      <a:pt x="30" y="125"/>
                      <a:pt x="30" y="125"/>
                      <a:pt x="30" y="125"/>
                    </a:cubicBezTo>
                    <a:cubicBezTo>
                      <a:pt x="30" y="125"/>
                      <a:pt x="22" y="136"/>
                      <a:pt x="21" y="137"/>
                    </a:cubicBezTo>
                    <a:cubicBezTo>
                      <a:pt x="20" y="138"/>
                      <a:pt x="20" y="139"/>
                      <a:pt x="19" y="141"/>
                    </a:cubicBezTo>
                    <a:cubicBezTo>
                      <a:pt x="19" y="144"/>
                      <a:pt x="22" y="144"/>
                      <a:pt x="23" y="145"/>
                    </a:cubicBezTo>
                    <a:cubicBezTo>
                      <a:pt x="24" y="146"/>
                      <a:pt x="26" y="146"/>
                      <a:pt x="26" y="146"/>
                    </a:cubicBezTo>
                    <a:cubicBezTo>
                      <a:pt x="27" y="146"/>
                      <a:pt x="27" y="145"/>
                      <a:pt x="29" y="146"/>
                    </a:cubicBezTo>
                    <a:cubicBezTo>
                      <a:pt x="31" y="147"/>
                      <a:pt x="29" y="151"/>
                      <a:pt x="29" y="152"/>
                    </a:cubicBezTo>
                    <a:cubicBezTo>
                      <a:pt x="29" y="153"/>
                      <a:pt x="29" y="153"/>
                      <a:pt x="29" y="153"/>
                    </a:cubicBezTo>
                    <a:cubicBezTo>
                      <a:pt x="29" y="153"/>
                      <a:pt x="30" y="158"/>
                      <a:pt x="31" y="159"/>
                    </a:cubicBezTo>
                    <a:cubicBezTo>
                      <a:pt x="31" y="160"/>
                      <a:pt x="34" y="160"/>
                      <a:pt x="34" y="160"/>
                    </a:cubicBezTo>
                    <a:cubicBezTo>
                      <a:pt x="35" y="160"/>
                      <a:pt x="35" y="160"/>
                      <a:pt x="36" y="160"/>
                    </a:cubicBezTo>
                    <a:cubicBezTo>
                      <a:pt x="37" y="159"/>
                      <a:pt x="37" y="161"/>
                      <a:pt x="38" y="164"/>
                    </a:cubicBezTo>
                    <a:cubicBezTo>
                      <a:pt x="39" y="167"/>
                      <a:pt x="42" y="174"/>
                      <a:pt x="43" y="175"/>
                    </a:cubicBezTo>
                    <a:cubicBezTo>
                      <a:pt x="43" y="176"/>
                      <a:pt x="43" y="176"/>
                      <a:pt x="42" y="177"/>
                    </a:cubicBezTo>
                    <a:cubicBezTo>
                      <a:pt x="41" y="178"/>
                      <a:pt x="42" y="180"/>
                      <a:pt x="42" y="180"/>
                    </a:cubicBezTo>
                    <a:cubicBezTo>
                      <a:pt x="43" y="180"/>
                      <a:pt x="43" y="179"/>
                      <a:pt x="43" y="180"/>
                    </a:cubicBezTo>
                    <a:cubicBezTo>
                      <a:pt x="44" y="181"/>
                      <a:pt x="41" y="181"/>
                      <a:pt x="40" y="181"/>
                    </a:cubicBezTo>
                    <a:cubicBezTo>
                      <a:pt x="40" y="181"/>
                      <a:pt x="40" y="183"/>
                      <a:pt x="39" y="183"/>
                    </a:cubicBezTo>
                    <a:cubicBezTo>
                      <a:pt x="39" y="183"/>
                      <a:pt x="36" y="182"/>
                      <a:pt x="36" y="182"/>
                    </a:cubicBezTo>
                    <a:cubicBezTo>
                      <a:pt x="36" y="181"/>
                      <a:pt x="36" y="181"/>
                      <a:pt x="36" y="180"/>
                    </a:cubicBezTo>
                    <a:cubicBezTo>
                      <a:pt x="36" y="179"/>
                      <a:pt x="34" y="180"/>
                      <a:pt x="32" y="181"/>
                    </a:cubicBezTo>
                    <a:cubicBezTo>
                      <a:pt x="31" y="181"/>
                      <a:pt x="28" y="182"/>
                      <a:pt x="28" y="183"/>
                    </a:cubicBezTo>
                    <a:cubicBezTo>
                      <a:pt x="27" y="184"/>
                      <a:pt x="26" y="184"/>
                      <a:pt x="26" y="184"/>
                    </a:cubicBezTo>
                    <a:cubicBezTo>
                      <a:pt x="26" y="184"/>
                      <a:pt x="10" y="182"/>
                      <a:pt x="9" y="182"/>
                    </a:cubicBezTo>
                    <a:cubicBezTo>
                      <a:pt x="9" y="182"/>
                      <a:pt x="9" y="182"/>
                      <a:pt x="9" y="182"/>
                    </a:cubicBezTo>
                    <a:cubicBezTo>
                      <a:pt x="9" y="182"/>
                      <a:pt x="9" y="184"/>
                      <a:pt x="9" y="186"/>
                    </a:cubicBezTo>
                    <a:cubicBezTo>
                      <a:pt x="9" y="187"/>
                      <a:pt x="7" y="187"/>
                      <a:pt x="7" y="187"/>
                    </a:cubicBezTo>
                    <a:cubicBezTo>
                      <a:pt x="6" y="187"/>
                      <a:pt x="5" y="187"/>
                      <a:pt x="3" y="187"/>
                    </a:cubicBezTo>
                    <a:cubicBezTo>
                      <a:pt x="2" y="187"/>
                      <a:pt x="1" y="189"/>
                      <a:pt x="0" y="190"/>
                    </a:cubicBezTo>
                    <a:cubicBezTo>
                      <a:pt x="1" y="191"/>
                      <a:pt x="2" y="192"/>
                      <a:pt x="1" y="192"/>
                    </a:cubicBezTo>
                    <a:cubicBezTo>
                      <a:pt x="0" y="193"/>
                      <a:pt x="1" y="193"/>
                      <a:pt x="2" y="193"/>
                    </a:cubicBezTo>
                    <a:cubicBezTo>
                      <a:pt x="2" y="193"/>
                      <a:pt x="4" y="193"/>
                      <a:pt x="5" y="194"/>
                    </a:cubicBezTo>
                    <a:cubicBezTo>
                      <a:pt x="5" y="195"/>
                      <a:pt x="7" y="203"/>
                      <a:pt x="20" y="206"/>
                    </a:cubicBezTo>
                    <a:cubicBezTo>
                      <a:pt x="20" y="206"/>
                      <a:pt x="22" y="207"/>
                      <a:pt x="24" y="206"/>
                    </a:cubicBezTo>
                    <a:cubicBezTo>
                      <a:pt x="26" y="205"/>
                      <a:pt x="27" y="205"/>
                      <a:pt x="27" y="204"/>
                    </a:cubicBezTo>
                    <a:cubicBezTo>
                      <a:pt x="28" y="204"/>
                      <a:pt x="29" y="204"/>
                      <a:pt x="30" y="204"/>
                    </a:cubicBezTo>
                    <a:cubicBezTo>
                      <a:pt x="32" y="204"/>
                      <a:pt x="33" y="204"/>
                      <a:pt x="32" y="206"/>
                    </a:cubicBezTo>
                    <a:cubicBezTo>
                      <a:pt x="31" y="208"/>
                      <a:pt x="30" y="210"/>
                      <a:pt x="21" y="212"/>
                    </a:cubicBezTo>
                    <a:cubicBezTo>
                      <a:pt x="21" y="212"/>
                      <a:pt x="14" y="214"/>
                      <a:pt x="15" y="213"/>
                    </a:cubicBezTo>
                    <a:cubicBezTo>
                      <a:pt x="16" y="211"/>
                      <a:pt x="15" y="211"/>
                      <a:pt x="14" y="211"/>
                    </a:cubicBezTo>
                    <a:cubicBezTo>
                      <a:pt x="13" y="211"/>
                      <a:pt x="11" y="211"/>
                      <a:pt x="12" y="213"/>
                    </a:cubicBezTo>
                    <a:cubicBezTo>
                      <a:pt x="13" y="215"/>
                      <a:pt x="13" y="217"/>
                      <a:pt x="18" y="221"/>
                    </a:cubicBezTo>
                    <a:cubicBezTo>
                      <a:pt x="23" y="225"/>
                      <a:pt x="30" y="233"/>
                      <a:pt x="31" y="234"/>
                    </a:cubicBezTo>
                    <a:cubicBezTo>
                      <a:pt x="32" y="235"/>
                      <a:pt x="34" y="236"/>
                      <a:pt x="37" y="237"/>
                    </a:cubicBezTo>
                    <a:cubicBezTo>
                      <a:pt x="40" y="238"/>
                      <a:pt x="42" y="238"/>
                      <a:pt x="45" y="237"/>
                    </a:cubicBezTo>
                    <a:cubicBezTo>
                      <a:pt x="48" y="235"/>
                      <a:pt x="52" y="234"/>
                      <a:pt x="54" y="233"/>
                    </a:cubicBezTo>
                    <a:cubicBezTo>
                      <a:pt x="57" y="232"/>
                      <a:pt x="60" y="230"/>
                      <a:pt x="61" y="226"/>
                    </a:cubicBezTo>
                    <a:cubicBezTo>
                      <a:pt x="61" y="226"/>
                      <a:pt x="62" y="223"/>
                      <a:pt x="59" y="222"/>
                    </a:cubicBezTo>
                    <a:cubicBezTo>
                      <a:pt x="57" y="221"/>
                      <a:pt x="57" y="220"/>
                      <a:pt x="58" y="220"/>
                    </a:cubicBezTo>
                    <a:cubicBezTo>
                      <a:pt x="59" y="220"/>
                      <a:pt x="60" y="220"/>
                      <a:pt x="59" y="219"/>
                    </a:cubicBezTo>
                    <a:cubicBezTo>
                      <a:pt x="58" y="219"/>
                      <a:pt x="59" y="218"/>
                      <a:pt x="59" y="218"/>
                    </a:cubicBezTo>
                    <a:cubicBezTo>
                      <a:pt x="60" y="217"/>
                      <a:pt x="63" y="216"/>
                      <a:pt x="61" y="214"/>
                    </a:cubicBezTo>
                    <a:cubicBezTo>
                      <a:pt x="59" y="213"/>
                      <a:pt x="61" y="213"/>
                      <a:pt x="62" y="213"/>
                    </a:cubicBezTo>
                    <a:cubicBezTo>
                      <a:pt x="63" y="213"/>
                      <a:pt x="68" y="214"/>
                      <a:pt x="69" y="214"/>
                    </a:cubicBezTo>
                    <a:cubicBezTo>
                      <a:pt x="69" y="214"/>
                      <a:pt x="72" y="214"/>
                      <a:pt x="69" y="215"/>
                    </a:cubicBezTo>
                    <a:cubicBezTo>
                      <a:pt x="65" y="216"/>
                      <a:pt x="64" y="216"/>
                      <a:pt x="64" y="220"/>
                    </a:cubicBezTo>
                    <a:cubicBezTo>
                      <a:pt x="65" y="223"/>
                      <a:pt x="66" y="224"/>
                      <a:pt x="67" y="223"/>
                    </a:cubicBezTo>
                    <a:cubicBezTo>
                      <a:pt x="69" y="223"/>
                      <a:pt x="71" y="223"/>
                      <a:pt x="70" y="224"/>
                    </a:cubicBezTo>
                    <a:cubicBezTo>
                      <a:pt x="69" y="224"/>
                      <a:pt x="66" y="226"/>
                      <a:pt x="66" y="229"/>
                    </a:cubicBezTo>
                    <a:cubicBezTo>
                      <a:pt x="66" y="232"/>
                      <a:pt x="66" y="233"/>
                      <a:pt x="67" y="232"/>
                    </a:cubicBezTo>
                    <a:cubicBezTo>
                      <a:pt x="68" y="232"/>
                      <a:pt x="69" y="233"/>
                      <a:pt x="69" y="233"/>
                    </a:cubicBezTo>
                    <a:cubicBezTo>
                      <a:pt x="69" y="233"/>
                      <a:pt x="70" y="234"/>
                      <a:pt x="70" y="236"/>
                    </a:cubicBezTo>
                    <a:cubicBezTo>
                      <a:pt x="70" y="238"/>
                      <a:pt x="69" y="242"/>
                      <a:pt x="68" y="245"/>
                    </a:cubicBezTo>
                    <a:cubicBezTo>
                      <a:pt x="67" y="248"/>
                      <a:pt x="66" y="252"/>
                      <a:pt x="67" y="253"/>
                    </a:cubicBezTo>
                    <a:cubicBezTo>
                      <a:pt x="67" y="254"/>
                      <a:pt x="68" y="256"/>
                      <a:pt x="68" y="256"/>
                    </a:cubicBezTo>
                    <a:cubicBezTo>
                      <a:pt x="69" y="256"/>
                      <a:pt x="70" y="256"/>
                      <a:pt x="69" y="257"/>
                    </a:cubicBezTo>
                    <a:cubicBezTo>
                      <a:pt x="68" y="258"/>
                      <a:pt x="68" y="258"/>
                      <a:pt x="68" y="259"/>
                    </a:cubicBezTo>
                    <a:cubicBezTo>
                      <a:pt x="69" y="260"/>
                      <a:pt x="69" y="262"/>
                      <a:pt x="70" y="264"/>
                    </a:cubicBezTo>
                    <a:cubicBezTo>
                      <a:pt x="72" y="265"/>
                      <a:pt x="71" y="262"/>
                      <a:pt x="72" y="264"/>
                    </a:cubicBezTo>
                    <a:cubicBezTo>
                      <a:pt x="73" y="266"/>
                      <a:pt x="71" y="266"/>
                      <a:pt x="71" y="266"/>
                    </a:cubicBezTo>
                    <a:cubicBezTo>
                      <a:pt x="71" y="266"/>
                      <a:pt x="70" y="266"/>
                      <a:pt x="71" y="266"/>
                    </a:cubicBezTo>
                    <a:cubicBezTo>
                      <a:pt x="71" y="267"/>
                      <a:pt x="71" y="267"/>
                      <a:pt x="70" y="267"/>
                    </a:cubicBezTo>
                    <a:cubicBezTo>
                      <a:pt x="70" y="268"/>
                      <a:pt x="69" y="268"/>
                      <a:pt x="70" y="269"/>
                    </a:cubicBezTo>
                    <a:cubicBezTo>
                      <a:pt x="71" y="270"/>
                      <a:pt x="72" y="272"/>
                      <a:pt x="71" y="272"/>
                    </a:cubicBezTo>
                    <a:cubicBezTo>
                      <a:pt x="70" y="272"/>
                      <a:pt x="70" y="272"/>
                      <a:pt x="71" y="273"/>
                    </a:cubicBezTo>
                    <a:cubicBezTo>
                      <a:pt x="71" y="274"/>
                      <a:pt x="74" y="277"/>
                      <a:pt x="72" y="276"/>
                    </a:cubicBezTo>
                    <a:cubicBezTo>
                      <a:pt x="72" y="276"/>
                      <a:pt x="71" y="276"/>
                      <a:pt x="71" y="277"/>
                    </a:cubicBezTo>
                    <a:cubicBezTo>
                      <a:pt x="71" y="279"/>
                      <a:pt x="76" y="298"/>
                      <a:pt x="77" y="302"/>
                    </a:cubicBezTo>
                    <a:cubicBezTo>
                      <a:pt x="77" y="302"/>
                      <a:pt x="77" y="309"/>
                      <a:pt x="81" y="313"/>
                    </a:cubicBezTo>
                    <a:cubicBezTo>
                      <a:pt x="84" y="317"/>
                      <a:pt x="87" y="320"/>
                      <a:pt x="85" y="320"/>
                    </a:cubicBezTo>
                    <a:cubicBezTo>
                      <a:pt x="84" y="319"/>
                      <a:pt x="84" y="320"/>
                      <a:pt x="84" y="321"/>
                    </a:cubicBezTo>
                    <a:cubicBezTo>
                      <a:pt x="85" y="322"/>
                      <a:pt x="87" y="326"/>
                      <a:pt x="87" y="326"/>
                    </a:cubicBezTo>
                    <a:cubicBezTo>
                      <a:pt x="87" y="326"/>
                      <a:pt x="88" y="327"/>
                      <a:pt x="89" y="327"/>
                    </a:cubicBezTo>
                    <a:cubicBezTo>
                      <a:pt x="90" y="327"/>
                      <a:pt x="90" y="328"/>
                      <a:pt x="89" y="328"/>
                    </a:cubicBezTo>
                    <a:cubicBezTo>
                      <a:pt x="88" y="329"/>
                      <a:pt x="89" y="329"/>
                      <a:pt x="89" y="329"/>
                    </a:cubicBezTo>
                    <a:cubicBezTo>
                      <a:pt x="90" y="329"/>
                      <a:pt x="93" y="333"/>
                      <a:pt x="94" y="336"/>
                    </a:cubicBezTo>
                    <a:cubicBezTo>
                      <a:pt x="94" y="340"/>
                      <a:pt x="98" y="349"/>
                      <a:pt x="98" y="352"/>
                    </a:cubicBezTo>
                    <a:cubicBezTo>
                      <a:pt x="99" y="355"/>
                      <a:pt x="100" y="356"/>
                      <a:pt x="99" y="358"/>
                    </a:cubicBezTo>
                    <a:cubicBezTo>
                      <a:pt x="99" y="360"/>
                      <a:pt x="100" y="361"/>
                      <a:pt x="100" y="362"/>
                    </a:cubicBezTo>
                    <a:cubicBezTo>
                      <a:pt x="101" y="363"/>
                      <a:pt x="106" y="372"/>
                      <a:pt x="108" y="374"/>
                    </a:cubicBezTo>
                    <a:cubicBezTo>
                      <a:pt x="111" y="377"/>
                      <a:pt x="113" y="382"/>
                      <a:pt x="115" y="387"/>
                    </a:cubicBezTo>
                    <a:cubicBezTo>
                      <a:pt x="116" y="392"/>
                      <a:pt x="120" y="399"/>
                      <a:pt x="121" y="401"/>
                    </a:cubicBezTo>
                    <a:cubicBezTo>
                      <a:pt x="123" y="404"/>
                      <a:pt x="123" y="407"/>
                      <a:pt x="123" y="408"/>
                    </a:cubicBezTo>
                    <a:cubicBezTo>
                      <a:pt x="123" y="408"/>
                      <a:pt x="122" y="408"/>
                      <a:pt x="122" y="407"/>
                    </a:cubicBezTo>
                    <a:cubicBezTo>
                      <a:pt x="122" y="406"/>
                      <a:pt x="121" y="406"/>
                      <a:pt x="121" y="406"/>
                    </a:cubicBezTo>
                    <a:cubicBezTo>
                      <a:pt x="121" y="407"/>
                      <a:pt x="121" y="408"/>
                      <a:pt x="121" y="408"/>
                    </a:cubicBezTo>
                    <a:cubicBezTo>
                      <a:pt x="122" y="409"/>
                      <a:pt x="123" y="413"/>
                      <a:pt x="125" y="414"/>
                    </a:cubicBezTo>
                    <a:cubicBezTo>
                      <a:pt x="126" y="415"/>
                      <a:pt x="126" y="416"/>
                      <a:pt x="126" y="417"/>
                    </a:cubicBezTo>
                    <a:cubicBezTo>
                      <a:pt x="125" y="417"/>
                      <a:pt x="125" y="418"/>
                      <a:pt x="126" y="419"/>
                    </a:cubicBezTo>
                    <a:cubicBezTo>
                      <a:pt x="127" y="420"/>
                      <a:pt x="132" y="426"/>
                      <a:pt x="134" y="428"/>
                    </a:cubicBezTo>
                    <a:cubicBezTo>
                      <a:pt x="137" y="429"/>
                      <a:pt x="139" y="430"/>
                      <a:pt x="140" y="429"/>
                    </a:cubicBezTo>
                    <a:cubicBezTo>
                      <a:pt x="141" y="428"/>
                      <a:pt x="142" y="427"/>
                      <a:pt x="144" y="426"/>
                    </a:cubicBezTo>
                    <a:cubicBezTo>
                      <a:pt x="145" y="426"/>
                      <a:pt x="147" y="424"/>
                      <a:pt x="148" y="421"/>
                    </a:cubicBezTo>
                    <a:cubicBezTo>
                      <a:pt x="149" y="418"/>
                      <a:pt x="150" y="416"/>
                      <a:pt x="153" y="414"/>
                    </a:cubicBezTo>
                    <a:cubicBezTo>
                      <a:pt x="156" y="413"/>
                      <a:pt x="159" y="412"/>
                      <a:pt x="162" y="413"/>
                    </a:cubicBezTo>
                    <a:cubicBezTo>
                      <a:pt x="166" y="413"/>
                      <a:pt x="168" y="414"/>
                      <a:pt x="166" y="412"/>
                    </a:cubicBezTo>
                    <a:cubicBezTo>
                      <a:pt x="166" y="412"/>
                      <a:pt x="164" y="411"/>
                      <a:pt x="163" y="411"/>
                    </a:cubicBezTo>
                    <a:cubicBezTo>
                      <a:pt x="162" y="411"/>
                      <a:pt x="159" y="411"/>
                      <a:pt x="160" y="408"/>
                    </a:cubicBezTo>
                    <a:cubicBezTo>
                      <a:pt x="161" y="404"/>
                      <a:pt x="163" y="404"/>
                      <a:pt x="164" y="400"/>
                    </a:cubicBezTo>
                    <a:cubicBezTo>
                      <a:pt x="165" y="397"/>
                      <a:pt x="167" y="396"/>
                      <a:pt x="170" y="396"/>
                    </a:cubicBezTo>
                    <a:cubicBezTo>
                      <a:pt x="173" y="397"/>
                      <a:pt x="174" y="397"/>
                      <a:pt x="174" y="393"/>
                    </a:cubicBezTo>
                    <a:cubicBezTo>
                      <a:pt x="174" y="388"/>
                      <a:pt x="174" y="385"/>
                      <a:pt x="172" y="383"/>
                    </a:cubicBezTo>
                    <a:cubicBezTo>
                      <a:pt x="170" y="381"/>
                      <a:pt x="171" y="381"/>
                      <a:pt x="172" y="381"/>
                    </a:cubicBezTo>
                    <a:cubicBezTo>
                      <a:pt x="172" y="381"/>
                      <a:pt x="173" y="381"/>
                      <a:pt x="173" y="379"/>
                    </a:cubicBezTo>
                    <a:cubicBezTo>
                      <a:pt x="172" y="377"/>
                      <a:pt x="172" y="372"/>
                      <a:pt x="177" y="366"/>
                    </a:cubicBezTo>
                    <a:cubicBezTo>
                      <a:pt x="177" y="366"/>
                      <a:pt x="180" y="361"/>
                      <a:pt x="180" y="356"/>
                    </a:cubicBezTo>
                    <a:cubicBezTo>
                      <a:pt x="180" y="350"/>
                      <a:pt x="180" y="349"/>
                      <a:pt x="179" y="349"/>
                    </a:cubicBezTo>
                    <a:cubicBezTo>
                      <a:pt x="177" y="348"/>
                      <a:pt x="176" y="347"/>
                      <a:pt x="177" y="346"/>
                    </a:cubicBezTo>
                    <a:cubicBezTo>
                      <a:pt x="178" y="346"/>
                      <a:pt x="178" y="346"/>
                      <a:pt x="179" y="346"/>
                    </a:cubicBezTo>
                    <a:cubicBezTo>
                      <a:pt x="179" y="347"/>
                      <a:pt x="180" y="347"/>
                      <a:pt x="180" y="346"/>
                    </a:cubicBezTo>
                    <a:cubicBezTo>
                      <a:pt x="179" y="344"/>
                      <a:pt x="177" y="341"/>
                      <a:pt x="177" y="337"/>
                    </a:cubicBezTo>
                    <a:cubicBezTo>
                      <a:pt x="177" y="333"/>
                      <a:pt x="175" y="319"/>
                      <a:pt x="181" y="314"/>
                    </a:cubicBezTo>
                    <a:cubicBezTo>
                      <a:pt x="181" y="314"/>
                      <a:pt x="184" y="312"/>
                      <a:pt x="187" y="313"/>
                    </a:cubicBezTo>
                    <a:cubicBezTo>
                      <a:pt x="189" y="314"/>
                      <a:pt x="188" y="313"/>
                      <a:pt x="189" y="313"/>
                    </a:cubicBezTo>
                    <a:cubicBezTo>
                      <a:pt x="189" y="312"/>
                      <a:pt x="189" y="310"/>
                      <a:pt x="189" y="311"/>
                    </a:cubicBezTo>
                    <a:cubicBezTo>
                      <a:pt x="190" y="312"/>
                      <a:pt x="191" y="314"/>
                      <a:pt x="192" y="312"/>
                    </a:cubicBezTo>
                    <a:cubicBezTo>
                      <a:pt x="192" y="311"/>
                      <a:pt x="193" y="310"/>
                      <a:pt x="193" y="309"/>
                    </a:cubicBezTo>
                    <a:cubicBezTo>
                      <a:pt x="194" y="308"/>
                      <a:pt x="195" y="305"/>
                      <a:pt x="197" y="305"/>
                    </a:cubicBezTo>
                    <a:cubicBezTo>
                      <a:pt x="200" y="305"/>
                      <a:pt x="203" y="305"/>
                      <a:pt x="207" y="303"/>
                    </a:cubicBezTo>
                    <a:cubicBezTo>
                      <a:pt x="211" y="301"/>
                      <a:pt x="211" y="299"/>
                      <a:pt x="210" y="297"/>
                    </a:cubicBezTo>
                    <a:cubicBezTo>
                      <a:pt x="209" y="296"/>
                      <a:pt x="209" y="294"/>
                      <a:pt x="211" y="293"/>
                    </a:cubicBezTo>
                    <a:cubicBezTo>
                      <a:pt x="213" y="292"/>
                      <a:pt x="221" y="288"/>
                      <a:pt x="223" y="287"/>
                    </a:cubicBezTo>
                    <a:cubicBezTo>
                      <a:pt x="224" y="285"/>
                      <a:pt x="230" y="279"/>
                      <a:pt x="233" y="278"/>
                    </a:cubicBezTo>
                    <a:cubicBezTo>
                      <a:pt x="235" y="276"/>
                      <a:pt x="239" y="273"/>
                      <a:pt x="241" y="271"/>
                    </a:cubicBezTo>
                    <a:cubicBezTo>
                      <a:pt x="243" y="268"/>
                      <a:pt x="245" y="264"/>
                      <a:pt x="249" y="261"/>
                    </a:cubicBezTo>
                    <a:cubicBezTo>
                      <a:pt x="253" y="258"/>
                      <a:pt x="257" y="254"/>
                      <a:pt x="259" y="254"/>
                    </a:cubicBezTo>
                    <a:cubicBezTo>
                      <a:pt x="261" y="253"/>
                      <a:pt x="271" y="251"/>
                      <a:pt x="270" y="250"/>
                    </a:cubicBezTo>
                    <a:cubicBezTo>
                      <a:pt x="269" y="249"/>
                      <a:pt x="269" y="248"/>
                      <a:pt x="270" y="248"/>
                    </a:cubicBezTo>
                    <a:cubicBezTo>
                      <a:pt x="271" y="248"/>
                      <a:pt x="272" y="248"/>
                      <a:pt x="273" y="247"/>
                    </a:cubicBezTo>
                    <a:cubicBezTo>
                      <a:pt x="273" y="246"/>
                      <a:pt x="280" y="240"/>
                      <a:pt x="280" y="240"/>
                    </a:cubicBezTo>
                    <a:cubicBezTo>
                      <a:pt x="280" y="240"/>
                      <a:pt x="280" y="239"/>
                      <a:pt x="280" y="237"/>
                    </a:cubicBezTo>
                    <a:cubicBezTo>
                      <a:pt x="279" y="236"/>
                      <a:pt x="277" y="229"/>
                      <a:pt x="280" y="227"/>
                    </a:cubicBezTo>
                    <a:cubicBezTo>
                      <a:pt x="282" y="225"/>
                      <a:pt x="286" y="224"/>
                      <a:pt x="287" y="224"/>
                    </a:cubicBezTo>
                    <a:cubicBezTo>
                      <a:pt x="287" y="224"/>
                      <a:pt x="293" y="222"/>
                      <a:pt x="296" y="218"/>
                    </a:cubicBezTo>
                    <a:cubicBezTo>
                      <a:pt x="296" y="218"/>
                      <a:pt x="298" y="215"/>
                      <a:pt x="298" y="218"/>
                    </a:cubicBezTo>
                    <a:cubicBezTo>
                      <a:pt x="298" y="220"/>
                      <a:pt x="297" y="225"/>
                      <a:pt x="299" y="225"/>
                    </a:cubicBezTo>
                    <a:cubicBezTo>
                      <a:pt x="301" y="225"/>
                      <a:pt x="301" y="224"/>
                      <a:pt x="301" y="223"/>
                    </a:cubicBezTo>
                    <a:cubicBezTo>
                      <a:pt x="301" y="222"/>
                      <a:pt x="302" y="222"/>
                      <a:pt x="302" y="224"/>
                    </a:cubicBezTo>
                    <a:cubicBezTo>
                      <a:pt x="303" y="226"/>
                      <a:pt x="303" y="225"/>
                      <a:pt x="304" y="224"/>
                    </a:cubicBezTo>
                    <a:cubicBezTo>
                      <a:pt x="304" y="222"/>
                      <a:pt x="303" y="222"/>
                      <a:pt x="303" y="220"/>
                    </a:cubicBezTo>
                    <a:cubicBezTo>
                      <a:pt x="304" y="219"/>
                      <a:pt x="305" y="220"/>
                      <a:pt x="305" y="222"/>
                    </a:cubicBezTo>
                    <a:cubicBezTo>
                      <a:pt x="305" y="225"/>
                      <a:pt x="307" y="225"/>
                      <a:pt x="308" y="225"/>
                    </a:cubicBezTo>
                    <a:cubicBezTo>
                      <a:pt x="308" y="225"/>
                      <a:pt x="311" y="225"/>
                      <a:pt x="310" y="222"/>
                    </a:cubicBezTo>
                    <a:cubicBezTo>
                      <a:pt x="310" y="221"/>
                      <a:pt x="310" y="220"/>
                      <a:pt x="311" y="220"/>
                    </a:cubicBezTo>
                    <a:cubicBezTo>
                      <a:pt x="310" y="218"/>
                      <a:pt x="310" y="217"/>
                      <a:pt x="310" y="216"/>
                    </a:cubicBezTo>
                    <a:cubicBezTo>
                      <a:pt x="310" y="216"/>
                      <a:pt x="309" y="214"/>
                      <a:pt x="309" y="214"/>
                    </a:cubicBezTo>
                    <a:cubicBezTo>
                      <a:pt x="309" y="213"/>
                      <a:pt x="309" y="213"/>
                      <a:pt x="309" y="213"/>
                    </a:cubicBezTo>
                    <a:cubicBezTo>
                      <a:pt x="309" y="212"/>
                      <a:pt x="309" y="209"/>
                      <a:pt x="308" y="209"/>
                    </a:cubicBezTo>
                    <a:cubicBezTo>
                      <a:pt x="308" y="209"/>
                      <a:pt x="308" y="208"/>
                      <a:pt x="308" y="208"/>
                    </a:cubicBezTo>
                    <a:cubicBezTo>
                      <a:pt x="308" y="207"/>
                      <a:pt x="309" y="206"/>
                      <a:pt x="308" y="206"/>
                    </a:cubicBezTo>
                    <a:cubicBezTo>
                      <a:pt x="308" y="205"/>
                      <a:pt x="307" y="203"/>
                      <a:pt x="308" y="203"/>
                    </a:cubicBezTo>
                    <a:cubicBezTo>
                      <a:pt x="308" y="203"/>
                      <a:pt x="309" y="200"/>
                      <a:pt x="309" y="200"/>
                    </a:cubicBezTo>
                    <a:cubicBezTo>
                      <a:pt x="309" y="200"/>
                      <a:pt x="309" y="199"/>
                      <a:pt x="308" y="199"/>
                    </a:cubicBezTo>
                    <a:cubicBezTo>
                      <a:pt x="308" y="199"/>
                      <a:pt x="307" y="199"/>
                      <a:pt x="307" y="199"/>
                    </a:cubicBezTo>
                    <a:cubicBezTo>
                      <a:pt x="307" y="199"/>
                      <a:pt x="307" y="199"/>
                      <a:pt x="306" y="198"/>
                    </a:cubicBezTo>
                    <a:cubicBezTo>
                      <a:pt x="306" y="198"/>
                      <a:pt x="306" y="197"/>
                      <a:pt x="306" y="197"/>
                    </a:cubicBezTo>
                    <a:cubicBezTo>
                      <a:pt x="306" y="196"/>
                      <a:pt x="306" y="195"/>
                      <a:pt x="306" y="195"/>
                    </a:cubicBezTo>
                    <a:cubicBezTo>
                      <a:pt x="306" y="195"/>
                      <a:pt x="306" y="195"/>
                      <a:pt x="306" y="195"/>
                    </a:cubicBezTo>
                    <a:cubicBezTo>
                      <a:pt x="305" y="194"/>
                      <a:pt x="304" y="193"/>
                      <a:pt x="304" y="193"/>
                    </a:cubicBezTo>
                    <a:cubicBezTo>
                      <a:pt x="304" y="193"/>
                      <a:pt x="304" y="193"/>
                      <a:pt x="304" y="192"/>
                    </a:cubicBezTo>
                    <a:cubicBezTo>
                      <a:pt x="304" y="190"/>
                      <a:pt x="304" y="189"/>
                      <a:pt x="304" y="189"/>
                    </a:cubicBezTo>
                    <a:cubicBezTo>
                      <a:pt x="304" y="189"/>
                      <a:pt x="304" y="189"/>
                      <a:pt x="304" y="188"/>
                    </a:cubicBezTo>
                    <a:cubicBezTo>
                      <a:pt x="305" y="188"/>
                      <a:pt x="305" y="187"/>
                      <a:pt x="305" y="187"/>
                    </a:cubicBezTo>
                    <a:cubicBezTo>
                      <a:pt x="305" y="187"/>
                      <a:pt x="305" y="186"/>
                      <a:pt x="305" y="185"/>
                    </a:cubicBezTo>
                    <a:cubicBezTo>
                      <a:pt x="305" y="185"/>
                      <a:pt x="305" y="184"/>
                      <a:pt x="305" y="184"/>
                    </a:cubicBezTo>
                    <a:cubicBezTo>
                      <a:pt x="305" y="183"/>
                      <a:pt x="306" y="183"/>
                      <a:pt x="305" y="183"/>
                    </a:cubicBezTo>
                    <a:cubicBezTo>
                      <a:pt x="305" y="183"/>
                      <a:pt x="305" y="182"/>
                      <a:pt x="304" y="182"/>
                    </a:cubicBezTo>
                    <a:cubicBezTo>
                      <a:pt x="303" y="182"/>
                      <a:pt x="301" y="181"/>
                      <a:pt x="301" y="181"/>
                    </a:cubicBezTo>
                    <a:cubicBezTo>
                      <a:pt x="301" y="181"/>
                      <a:pt x="297" y="179"/>
                      <a:pt x="297" y="179"/>
                    </a:cubicBezTo>
                    <a:cubicBezTo>
                      <a:pt x="297" y="179"/>
                      <a:pt x="296" y="179"/>
                      <a:pt x="296" y="178"/>
                    </a:cubicBezTo>
                    <a:cubicBezTo>
                      <a:pt x="296" y="177"/>
                      <a:pt x="297" y="174"/>
                      <a:pt x="297" y="174"/>
                    </a:cubicBezTo>
                    <a:cubicBezTo>
                      <a:pt x="297" y="174"/>
                      <a:pt x="297" y="173"/>
                      <a:pt x="297" y="173"/>
                    </a:cubicBezTo>
                    <a:cubicBezTo>
                      <a:pt x="298" y="173"/>
                      <a:pt x="299" y="173"/>
                      <a:pt x="299" y="172"/>
                    </a:cubicBezTo>
                    <a:cubicBezTo>
                      <a:pt x="299" y="172"/>
                      <a:pt x="300" y="172"/>
                      <a:pt x="300" y="171"/>
                    </a:cubicBezTo>
                    <a:cubicBezTo>
                      <a:pt x="301" y="171"/>
                      <a:pt x="301" y="169"/>
                      <a:pt x="301" y="169"/>
                    </a:cubicBezTo>
                    <a:cubicBezTo>
                      <a:pt x="302" y="169"/>
                      <a:pt x="303" y="168"/>
                      <a:pt x="304" y="168"/>
                    </a:cubicBezTo>
                    <a:cubicBezTo>
                      <a:pt x="304" y="168"/>
                      <a:pt x="305" y="168"/>
                      <a:pt x="306" y="168"/>
                    </a:cubicBezTo>
                    <a:cubicBezTo>
                      <a:pt x="307" y="168"/>
                      <a:pt x="308" y="168"/>
                      <a:pt x="308" y="168"/>
                    </a:cubicBezTo>
                    <a:cubicBezTo>
                      <a:pt x="308" y="168"/>
                      <a:pt x="309" y="168"/>
                      <a:pt x="308" y="168"/>
                    </a:cubicBezTo>
                    <a:cubicBezTo>
                      <a:pt x="308" y="168"/>
                      <a:pt x="309" y="167"/>
                      <a:pt x="309" y="167"/>
                    </a:cubicBezTo>
                    <a:cubicBezTo>
                      <a:pt x="309" y="167"/>
                      <a:pt x="309" y="167"/>
                      <a:pt x="309" y="166"/>
                    </a:cubicBezTo>
                    <a:cubicBezTo>
                      <a:pt x="308" y="166"/>
                      <a:pt x="308" y="166"/>
                      <a:pt x="308" y="166"/>
                    </a:cubicBezTo>
                    <a:cubicBezTo>
                      <a:pt x="307" y="166"/>
                      <a:pt x="307" y="165"/>
                      <a:pt x="307" y="165"/>
                    </a:cubicBezTo>
                    <a:cubicBezTo>
                      <a:pt x="307" y="164"/>
                      <a:pt x="306" y="163"/>
                      <a:pt x="306" y="163"/>
                    </a:cubicBezTo>
                    <a:cubicBezTo>
                      <a:pt x="306" y="163"/>
                      <a:pt x="304" y="163"/>
                      <a:pt x="304" y="163"/>
                    </a:cubicBezTo>
                    <a:cubicBezTo>
                      <a:pt x="304" y="163"/>
                      <a:pt x="303" y="163"/>
                      <a:pt x="303" y="163"/>
                    </a:cubicBezTo>
                    <a:cubicBezTo>
                      <a:pt x="303" y="162"/>
                      <a:pt x="301" y="161"/>
                      <a:pt x="301" y="160"/>
                    </a:cubicBezTo>
                    <a:cubicBezTo>
                      <a:pt x="300" y="160"/>
                      <a:pt x="299" y="158"/>
                      <a:pt x="299" y="158"/>
                    </a:cubicBezTo>
                    <a:cubicBezTo>
                      <a:pt x="299" y="158"/>
                      <a:pt x="298" y="158"/>
                      <a:pt x="298" y="158"/>
                    </a:cubicBezTo>
                    <a:cubicBezTo>
                      <a:pt x="297" y="158"/>
                      <a:pt x="296" y="158"/>
                      <a:pt x="296" y="157"/>
                    </a:cubicBezTo>
                    <a:cubicBezTo>
                      <a:pt x="296" y="156"/>
                      <a:pt x="296" y="155"/>
                      <a:pt x="297" y="155"/>
                    </a:cubicBezTo>
                    <a:cubicBezTo>
                      <a:pt x="297" y="155"/>
                      <a:pt x="297" y="154"/>
                      <a:pt x="298" y="154"/>
                    </a:cubicBezTo>
                    <a:cubicBezTo>
                      <a:pt x="298" y="153"/>
                      <a:pt x="298" y="152"/>
                      <a:pt x="299" y="152"/>
                    </a:cubicBezTo>
                    <a:cubicBezTo>
                      <a:pt x="299" y="152"/>
                      <a:pt x="301" y="150"/>
                      <a:pt x="301" y="150"/>
                    </a:cubicBezTo>
                    <a:cubicBezTo>
                      <a:pt x="301" y="150"/>
                      <a:pt x="301" y="149"/>
                      <a:pt x="302" y="149"/>
                    </a:cubicBezTo>
                    <a:cubicBezTo>
                      <a:pt x="302" y="149"/>
                      <a:pt x="302" y="149"/>
                      <a:pt x="302" y="149"/>
                    </a:cubicBezTo>
                    <a:cubicBezTo>
                      <a:pt x="302" y="148"/>
                      <a:pt x="302" y="149"/>
                      <a:pt x="301" y="148"/>
                    </a:cubicBezTo>
                    <a:cubicBezTo>
                      <a:pt x="301" y="148"/>
                      <a:pt x="299" y="148"/>
                      <a:pt x="299" y="147"/>
                    </a:cubicBezTo>
                    <a:cubicBezTo>
                      <a:pt x="300" y="146"/>
                      <a:pt x="301" y="146"/>
                      <a:pt x="301" y="147"/>
                    </a:cubicBezTo>
                    <a:cubicBezTo>
                      <a:pt x="302" y="147"/>
                      <a:pt x="305" y="150"/>
                      <a:pt x="305" y="150"/>
                    </a:cubicBezTo>
                    <a:cubicBezTo>
                      <a:pt x="305" y="150"/>
                      <a:pt x="305" y="151"/>
                      <a:pt x="305" y="151"/>
                    </a:cubicBezTo>
                    <a:cubicBezTo>
                      <a:pt x="306" y="150"/>
                      <a:pt x="306" y="150"/>
                      <a:pt x="306" y="151"/>
                    </a:cubicBezTo>
                    <a:cubicBezTo>
                      <a:pt x="307" y="151"/>
                      <a:pt x="307" y="152"/>
                      <a:pt x="307" y="152"/>
                    </a:cubicBezTo>
                    <a:cubicBezTo>
                      <a:pt x="308" y="152"/>
                      <a:pt x="309" y="151"/>
                      <a:pt x="309" y="151"/>
                    </a:cubicBezTo>
                    <a:cubicBezTo>
                      <a:pt x="309" y="151"/>
                      <a:pt x="310" y="151"/>
                      <a:pt x="310" y="151"/>
                    </a:cubicBezTo>
                    <a:cubicBezTo>
                      <a:pt x="310" y="150"/>
                      <a:pt x="309" y="149"/>
                      <a:pt x="309" y="149"/>
                    </a:cubicBezTo>
                    <a:cubicBezTo>
                      <a:pt x="309" y="148"/>
                      <a:pt x="309" y="148"/>
                      <a:pt x="309" y="149"/>
                    </a:cubicBezTo>
                    <a:cubicBezTo>
                      <a:pt x="310" y="149"/>
                      <a:pt x="311" y="150"/>
                      <a:pt x="311" y="151"/>
                    </a:cubicBezTo>
                    <a:cubicBezTo>
                      <a:pt x="311" y="151"/>
                      <a:pt x="311" y="151"/>
                      <a:pt x="311" y="152"/>
                    </a:cubicBezTo>
                    <a:cubicBezTo>
                      <a:pt x="312" y="152"/>
                      <a:pt x="314" y="155"/>
                      <a:pt x="314" y="155"/>
                    </a:cubicBezTo>
                    <a:cubicBezTo>
                      <a:pt x="315" y="155"/>
                      <a:pt x="316" y="155"/>
                      <a:pt x="316" y="155"/>
                    </a:cubicBezTo>
                    <a:cubicBezTo>
                      <a:pt x="317" y="155"/>
                      <a:pt x="318" y="154"/>
                      <a:pt x="319" y="154"/>
                    </a:cubicBezTo>
                    <a:cubicBezTo>
                      <a:pt x="319" y="154"/>
                      <a:pt x="319" y="152"/>
                      <a:pt x="320" y="152"/>
                    </a:cubicBezTo>
                    <a:cubicBezTo>
                      <a:pt x="320" y="153"/>
                      <a:pt x="321" y="155"/>
                      <a:pt x="321" y="155"/>
                    </a:cubicBezTo>
                    <a:cubicBezTo>
                      <a:pt x="321" y="156"/>
                      <a:pt x="321" y="157"/>
                      <a:pt x="321" y="158"/>
                    </a:cubicBezTo>
                    <a:cubicBezTo>
                      <a:pt x="321" y="158"/>
                      <a:pt x="321" y="158"/>
                      <a:pt x="321" y="159"/>
                    </a:cubicBezTo>
                    <a:cubicBezTo>
                      <a:pt x="321" y="159"/>
                      <a:pt x="322" y="163"/>
                      <a:pt x="322" y="164"/>
                    </a:cubicBezTo>
                    <a:cubicBezTo>
                      <a:pt x="321" y="164"/>
                      <a:pt x="321" y="165"/>
                      <a:pt x="321" y="165"/>
                    </a:cubicBezTo>
                    <a:cubicBezTo>
                      <a:pt x="321" y="165"/>
                      <a:pt x="322" y="166"/>
                      <a:pt x="322" y="166"/>
                    </a:cubicBezTo>
                    <a:cubicBezTo>
                      <a:pt x="322" y="166"/>
                      <a:pt x="323" y="166"/>
                      <a:pt x="324" y="166"/>
                    </a:cubicBezTo>
                    <a:cubicBezTo>
                      <a:pt x="324" y="167"/>
                      <a:pt x="326" y="167"/>
                      <a:pt x="326" y="168"/>
                    </a:cubicBezTo>
                    <a:cubicBezTo>
                      <a:pt x="326" y="168"/>
                      <a:pt x="328" y="168"/>
                      <a:pt x="328" y="168"/>
                    </a:cubicBezTo>
                    <a:cubicBezTo>
                      <a:pt x="329" y="168"/>
                      <a:pt x="330" y="169"/>
                      <a:pt x="331" y="169"/>
                    </a:cubicBezTo>
                    <a:cubicBezTo>
                      <a:pt x="331" y="169"/>
                      <a:pt x="332" y="168"/>
                      <a:pt x="333" y="168"/>
                    </a:cubicBezTo>
                    <a:cubicBezTo>
                      <a:pt x="333" y="168"/>
                      <a:pt x="337" y="169"/>
                      <a:pt x="337" y="169"/>
                    </a:cubicBezTo>
                    <a:cubicBezTo>
                      <a:pt x="337" y="169"/>
                      <a:pt x="338" y="169"/>
                      <a:pt x="338" y="168"/>
                    </a:cubicBezTo>
                    <a:cubicBezTo>
                      <a:pt x="338" y="168"/>
                      <a:pt x="340" y="168"/>
                      <a:pt x="340" y="168"/>
                    </a:cubicBezTo>
                    <a:cubicBezTo>
                      <a:pt x="341" y="168"/>
                      <a:pt x="342" y="168"/>
                      <a:pt x="342" y="168"/>
                    </a:cubicBezTo>
                    <a:cubicBezTo>
                      <a:pt x="342" y="168"/>
                      <a:pt x="345" y="169"/>
                      <a:pt x="346" y="169"/>
                    </a:cubicBezTo>
                    <a:cubicBezTo>
                      <a:pt x="347" y="169"/>
                      <a:pt x="349" y="169"/>
                      <a:pt x="349" y="169"/>
                    </a:cubicBezTo>
                    <a:cubicBezTo>
                      <a:pt x="350" y="169"/>
                      <a:pt x="352" y="168"/>
                      <a:pt x="352" y="168"/>
                    </a:cubicBezTo>
                    <a:cubicBezTo>
                      <a:pt x="353" y="168"/>
                      <a:pt x="354" y="168"/>
                      <a:pt x="355" y="168"/>
                    </a:cubicBezTo>
                    <a:cubicBezTo>
                      <a:pt x="355" y="168"/>
                      <a:pt x="359" y="170"/>
                      <a:pt x="359" y="170"/>
                    </a:cubicBezTo>
                    <a:cubicBezTo>
                      <a:pt x="360" y="171"/>
                      <a:pt x="360" y="171"/>
                      <a:pt x="360" y="171"/>
                    </a:cubicBezTo>
                    <a:cubicBezTo>
                      <a:pt x="360" y="171"/>
                      <a:pt x="360" y="171"/>
                      <a:pt x="360" y="172"/>
                    </a:cubicBezTo>
                    <a:cubicBezTo>
                      <a:pt x="361" y="172"/>
                      <a:pt x="361" y="173"/>
                      <a:pt x="361" y="173"/>
                    </a:cubicBezTo>
                    <a:cubicBezTo>
                      <a:pt x="360" y="173"/>
                      <a:pt x="358" y="173"/>
                      <a:pt x="358" y="173"/>
                    </a:cubicBezTo>
                    <a:cubicBezTo>
                      <a:pt x="358" y="173"/>
                      <a:pt x="357" y="173"/>
                      <a:pt x="357" y="173"/>
                    </a:cubicBezTo>
                    <a:cubicBezTo>
                      <a:pt x="357" y="174"/>
                      <a:pt x="356" y="178"/>
                      <a:pt x="356" y="178"/>
                    </a:cubicBezTo>
                    <a:cubicBezTo>
                      <a:pt x="356" y="178"/>
                      <a:pt x="356" y="178"/>
                      <a:pt x="356" y="178"/>
                    </a:cubicBezTo>
                    <a:cubicBezTo>
                      <a:pt x="356" y="179"/>
                      <a:pt x="353" y="181"/>
                      <a:pt x="353" y="181"/>
                    </a:cubicBezTo>
                    <a:cubicBezTo>
                      <a:pt x="353" y="181"/>
                      <a:pt x="353" y="182"/>
                      <a:pt x="352" y="182"/>
                    </a:cubicBezTo>
                    <a:cubicBezTo>
                      <a:pt x="352" y="182"/>
                      <a:pt x="352" y="184"/>
                      <a:pt x="352" y="184"/>
                    </a:cubicBezTo>
                    <a:cubicBezTo>
                      <a:pt x="352" y="184"/>
                      <a:pt x="352" y="185"/>
                      <a:pt x="352" y="184"/>
                    </a:cubicBezTo>
                    <a:cubicBezTo>
                      <a:pt x="351" y="184"/>
                      <a:pt x="350" y="183"/>
                      <a:pt x="350" y="183"/>
                    </a:cubicBezTo>
                    <a:cubicBezTo>
                      <a:pt x="350" y="183"/>
                      <a:pt x="348" y="183"/>
                      <a:pt x="348" y="184"/>
                    </a:cubicBezTo>
                    <a:cubicBezTo>
                      <a:pt x="347" y="184"/>
                      <a:pt x="345" y="185"/>
                      <a:pt x="345" y="185"/>
                    </a:cubicBezTo>
                    <a:cubicBezTo>
                      <a:pt x="345" y="185"/>
                      <a:pt x="345" y="185"/>
                      <a:pt x="345" y="185"/>
                    </a:cubicBezTo>
                    <a:cubicBezTo>
                      <a:pt x="344" y="186"/>
                      <a:pt x="343" y="188"/>
                      <a:pt x="343" y="188"/>
                    </a:cubicBezTo>
                    <a:cubicBezTo>
                      <a:pt x="342" y="189"/>
                      <a:pt x="342" y="189"/>
                      <a:pt x="342" y="189"/>
                    </a:cubicBezTo>
                    <a:cubicBezTo>
                      <a:pt x="342" y="189"/>
                      <a:pt x="342" y="190"/>
                      <a:pt x="342" y="190"/>
                    </a:cubicBezTo>
                    <a:cubicBezTo>
                      <a:pt x="342" y="190"/>
                      <a:pt x="341" y="192"/>
                      <a:pt x="341" y="192"/>
                    </a:cubicBezTo>
                    <a:cubicBezTo>
                      <a:pt x="341" y="193"/>
                      <a:pt x="342" y="194"/>
                      <a:pt x="342" y="195"/>
                    </a:cubicBezTo>
                    <a:cubicBezTo>
                      <a:pt x="342" y="195"/>
                      <a:pt x="343" y="197"/>
                      <a:pt x="343" y="197"/>
                    </a:cubicBezTo>
                    <a:cubicBezTo>
                      <a:pt x="343" y="197"/>
                      <a:pt x="343" y="197"/>
                      <a:pt x="343" y="198"/>
                    </a:cubicBezTo>
                    <a:cubicBezTo>
                      <a:pt x="343" y="198"/>
                      <a:pt x="343" y="198"/>
                      <a:pt x="344" y="199"/>
                    </a:cubicBezTo>
                    <a:cubicBezTo>
                      <a:pt x="344" y="199"/>
                      <a:pt x="344" y="201"/>
                      <a:pt x="344" y="201"/>
                    </a:cubicBezTo>
                    <a:cubicBezTo>
                      <a:pt x="344" y="201"/>
                      <a:pt x="344" y="201"/>
                      <a:pt x="344" y="201"/>
                    </a:cubicBezTo>
                    <a:cubicBezTo>
                      <a:pt x="345" y="201"/>
                      <a:pt x="345" y="201"/>
                      <a:pt x="345" y="200"/>
                    </a:cubicBezTo>
                    <a:cubicBezTo>
                      <a:pt x="345" y="200"/>
                      <a:pt x="345" y="199"/>
                      <a:pt x="345" y="199"/>
                    </a:cubicBezTo>
                    <a:cubicBezTo>
                      <a:pt x="345" y="198"/>
                      <a:pt x="346" y="198"/>
                      <a:pt x="346" y="199"/>
                    </a:cubicBezTo>
                    <a:cubicBezTo>
                      <a:pt x="346" y="199"/>
                      <a:pt x="347" y="201"/>
                      <a:pt x="347" y="201"/>
                    </a:cubicBezTo>
                    <a:cubicBezTo>
                      <a:pt x="347" y="201"/>
                      <a:pt x="347" y="203"/>
                      <a:pt x="348" y="203"/>
                    </a:cubicBezTo>
                    <a:cubicBezTo>
                      <a:pt x="348" y="203"/>
                      <a:pt x="348" y="203"/>
                      <a:pt x="349" y="203"/>
                    </a:cubicBezTo>
                    <a:cubicBezTo>
                      <a:pt x="349" y="203"/>
                      <a:pt x="351" y="202"/>
                      <a:pt x="351" y="202"/>
                    </a:cubicBezTo>
                    <a:cubicBezTo>
                      <a:pt x="351" y="201"/>
                      <a:pt x="351" y="200"/>
                      <a:pt x="351" y="199"/>
                    </a:cubicBezTo>
                    <a:cubicBezTo>
                      <a:pt x="351" y="199"/>
                      <a:pt x="353" y="196"/>
                      <a:pt x="353" y="196"/>
                    </a:cubicBezTo>
                    <a:cubicBezTo>
                      <a:pt x="353" y="196"/>
                      <a:pt x="353" y="195"/>
                      <a:pt x="353" y="195"/>
                    </a:cubicBezTo>
                    <a:cubicBezTo>
                      <a:pt x="353" y="194"/>
                      <a:pt x="353" y="192"/>
                      <a:pt x="353" y="191"/>
                    </a:cubicBezTo>
                    <a:cubicBezTo>
                      <a:pt x="353" y="191"/>
                      <a:pt x="353" y="191"/>
                      <a:pt x="354" y="191"/>
                    </a:cubicBezTo>
                    <a:cubicBezTo>
                      <a:pt x="354" y="192"/>
                      <a:pt x="354" y="192"/>
                      <a:pt x="354" y="192"/>
                    </a:cubicBezTo>
                    <a:cubicBezTo>
                      <a:pt x="355" y="192"/>
                      <a:pt x="355" y="192"/>
                      <a:pt x="355" y="192"/>
                    </a:cubicBezTo>
                    <a:cubicBezTo>
                      <a:pt x="355" y="191"/>
                      <a:pt x="356" y="191"/>
                      <a:pt x="356" y="191"/>
                    </a:cubicBezTo>
                    <a:cubicBezTo>
                      <a:pt x="356" y="191"/>
                      <a:pt x="358" y="191"/>
                      <a:pt x="358" y="191"/>
                    </a:cubicBezTo>
                    <a:cubicBezTo>
                      <a:pt x="358" y="191"/>
                      <a:pt x="358" y="192"/>
                      <a:pt x="358" y="192"/>
                    </a:cubicBezTo>
                    <a:cubicBezTo>
                      <a:pt x="358" y="192"/>
                      <a:pt x="359" y="197"/>
                      <a:pt x="359" y="197"/>
                    </a:cubicBezTo>
                    <a:cubicBezTo>
                      <a:pt x="359" y="197"/>
                      <a:pt x="359" y="198"/>
                      <a:pt x="359" y="198"/>
                    </a:cubicBezTo>
                    <a:cubicBezTo>
                      <a:pt x="359" y="199"/>
                      <a:pt x="359" y="202"/>
                      <a:pt x="360" y="202"/>
                    </a:cubicBezTo>
                    <a:cubicBezTo>
                      <a:pt x="360" y="203"/>
                      <a:pt x="361" y="206"/>
                      <a:pt x="361" y="207"/>
                    </a:cubicBezTo>
                    <a:cubicBezTo>
                      <a:pt x="361" y="207"/>
                      <a:pt x="362" y="207"/>
                      <a:pt x="362" y="208"/>
                    </a:cubicBezTo>
                    <a:cubicBezTo>
                      <a:pt x="362" y="209"/>
                      <a:pt x="362" y="215"/>
                      <a:pt x="362" y="215"/>
                    </a:cubicBezTo>
                    <a:cubicBezTo>
                      <a:pt x="362" y="216"/>
                      <a:pt x="363" y="217"/>
                      <a:pt x="363" y="218"/>
                    </a:cubicBezTo>
                    <a:cubicBezTo>
                      <a:pt x="364" y="217"/>
                      <a:pt x="364" y="217"/>
                      <a:pt x="364" y="217"/>
                    </a:cubicBezTo>
                    <a:cubicBezTo>
                      <a:pt x="364" y="217"/>
                      <a:pt x="364" y="216"/>
                      <a:pt x="366" y="216"/>
                    </a:cubicBezTo>
                    <a:cubicBezTo>
                      <a:pt x="367" y="217"/>
                      <a:pt x="368" y="217"/>
                      <a:pt x="368" y="217"/>
                    </a:cubicBezTo>
                    <a:cubicBezTo>
                      <a:pt x="368" y="217"/>
                      <a:pt x="369" y="218"/>
                      <a:pt x="369" y="217"/>
                    </a:cubicBezTo>
                    <a:cubicBezTo>
                      <a:pt x="369" y="217"/>
                      <a:pt x="371" y="215"/>
                      <a:pt x="371" y="215"/>
                    </a:cubicBezTo>
                    <a:cubicBezTo>
                      <a:pt x="371" y="215"/>
                      <a:pt x="371" y="215"/>
                      <a:pt x="371" y="215"/>
                    </a:cubicBezTo>
                    <a:cubicBezTo>
                      <a:pt x="371" y="214"/>
                      <a:pt x="370" y="209"/>
                      <a:pt x="370" y="206"/>
                    </a:cubicBezTo>
                    <a:cubicBezTo>
                      <a:pt x="370" y="204"/>
                      <a:pt x="370" y="202"/>
                      <a:pt x="371" y="202"/>
                    </a:cubicBezTo>
                    <a:cubicBezTo>
                      <a:pt x="372" y="202"/>
                      <a:pt x="373" y="202"/>
                      <a:pt x="373" y="202"/>
                    </a:cubicBezTo>
                    <a:cubicBezTo>
                      <a:pt x="373" y="202"/>
                      <a:pt x="373" y="202"/>
                      <a:pt x="374" y="202"/>
                    </a:cubicBezTo>
                    <a:cubicBezTo>
                      <a:pt x="374" y="201"/>
                      <a:pt x="374" y="201"/>
                      <a:pt x="374" y="200"/>
                    </a:cubicBezTo>
                    <a:cubicBezTo>
                      <a:pt x="374" y="200"/>
                      <a:pt x="375" y="192"/>
                      <a:pt x="375" y="192"/>
                    </a:cubicBezTo>
                    <a:cubicBezTo>
                      <a:pt x="375" y="192"/>
                      <a:pt x="375" y="192"/>
                      <a:pt x="375" y="191"/>
                    </a:cubicBezTo>
                    <a:cubicBezTo>
                      <a:pt x="375" y="191"/>
                      <a:pt x="374" y="187"/>
                      <a:pt x="374" y="187"/>
                    </a:cubicBezTo>
                    <a:cubicBezTo>
                      <a:pt x="374" y="187"/>
                      <a:pt x="373" y="186"/>
                      <a:pt x="374" y="186"/>
                    </a:cubicBezTo>
                    <a:cubicBezTo>
                      <a:pt x="375" y="186"/>
                      <a:pt x="382" y="187"/>
                      <a:pt x="382" y="187"/>
                    </a:cubicBezTo>
                    <a:cubicBezTo>
                      <a:pt x="382" y="187"/>
                      <a:pt x="383" y="188"/>
                      <a:pt x="383" y="188"/>
                    </a:cubicBezTo>
                    <a:cubicBezTo>
                      <a:pt x="383" y="188"/>
                      <a:pt x="385" y="189"/>
                      <a:pt x="385" y="189"/>
                    </a:cubicBezTo>
                    <a:cubicBezTo>
                      <a:pt x="385" y="189"/>
                      <a:pt x="386" y="189"/>
                      <a:pt x="386" y="189"/>
                    </a:cubicBezTo>
                    <a:cubicBezTo>
                      <a:pt x="386" y="188"/>
                      <a:pt x="390" y="178"/>
                      <a:pt x="390" y="178"/>
                    </a:cubicBezTo>
                    <a:cubicBezTo>
                      <a:pt x="390" y="178"/>
                      <a:pt x="391" y="177"/>
                      <a:pt x="391" y="177"/>
                    </a:cubicBezTo>
                    <a:cubicBezTo>
                      <a:pt x="391" y="177"/>
                      <a:pt x="392" y="176"/>
                      <a:pt x="392" y="175"/>
                    </a:cubicBezTo>
                    <a:cubicBezTo>
                      <a:pt x="393" y="175"/>
                      <a:pt x="395" y="170"/>
                      <a:pt x="394" y="169"/>
                    </a:cubicBezTo>
                    <a:cubicBezTo>
                      <a:pt x="394" y="167"/>
                      <a:pt x="393" y="165"/>
                      <a:pt x="393" y="165"/>
                    </a:cubicBezTo>
                    <a:cubicBezTo>
                      <a:pt x="393" y="165"/>
                      <a:pt x="393" y="165"/>
                      <a:pt x="393" y="164"/>
                    </a:cubicBezTo>
                    <a:cubicBezTo>
                      <a:pt x="393" y="164"/>
                      <a:pt x="394" y="164"/>
                      <a:pt x="394" y="163"/>
                    </a:cubicBezTo>
                    <a:cubicBezTo>
                      <a:pt x="394" y="163"/>
                      <a:pt x="397" y="161"/>
                      <a:pt x="397" y="161"/>
                    </a:cubicBezTo>
                    <a:cubicBezTo>
                      <a:pt x="397" y="161"/>
                      <a:pt x="399" y="160"/>
                      <a:pt x="399" y="160"/>
                    </a:cubicBezTo>
                    <a:cubicBezTo>
                      <a:pt x="399" y="160"/>
                      <a:pt x="399" y="159"/>
                      <a:pt x="399" y="159"/>
                    </a:cubicBezTo>
                    <a:cubicBezTo>
                      <a:pt x="399" y="158"/>
                      <a:pt x="399" y="158"/>
                      <a:pt x="399" y="158"/>
                    </a:cubicBezTo>
                    <a:cubicBezTo>
                      <a:pt x="399" y="157"/>
                      <a:pt x="401" y="155"/>
                      <a:pt x="401" y="154"/>
                    </a:cubicBezTo>
                    <a:cubicBezTo>
                      <a:pt x="401" y="153"/>
                      <a:pt x="400" y="147"/>
                      <a:pt x="400" y="147"/>
                    </a:cubicBezTo>
                    <a:cubicBezTo>
                      <a:pt x="400" y="147"/>
                      <a:pt x="400" y="147"/>
                      <a:pt x="400" y="147"/>
                    </a:cubicBezTo>
                    <a:cubicBezTo>
                      <a:pt x="400" y="146"/>
                      <a:pt x="402" y="145"/>
                      <a:pt x="402" y="145"/>
                    </a:cubicBezTo>
                    <a:cubicBezTo>
                      <a:pt x="402" y="145"/>
                      <a:pt x="402" y="144"/>
                      <a:pt x="402" y="144"/>
                    </a:cubicBezTo>
                    <a:cubicBezTo>
                      <a:pt x="403" y="144"/>
                      <a:pt x="405" y="144"/>
                      <a:pt x="405" y="144"/>
                    </a:cubicBezTo>
                    <a:cubicBezTo>
                      <a:pt x="405" y="144"/>
                      <a:pt x="405" y="143"/>
                      <a:pt x="406" y="143"/>
                    </a:cubicBezTo>
                    <a:cubicBezTo>
                      <a:pt x="406" y="143"/>
                      <a:pt x="410" y="139"/>
                      <a:pt x="410" y="139"/>
                    </a:cubicBezTo>
                    <a:cubicBezTo>
                      <a:pt x="410" y="139"/>
                      <a:pt x="411" y="139"/>
                      <a:pt x="411" y="139"/>
                    </a:cubicBezTo>
                    <a:cubicBezTo>
                      <a:pt x="411" y="139"/>
                      <a:pt x="419" y="135"/>
                      <a:pt x="421" y="134"/>
                    </a:cubicBezTo>
                    <a:cubicBezTo>
                      <a:pt x="422" y="134"/>
                      <a:pt x="424" y="133"/>
                      <a:pt x="425" y="134"/>
                    </a:cubicBezTo>
                    <a:cubicBezTo>
                      <a:pt x="426" y="135"/>
                      <a:pt x="426" y="135"/>
                      <a:pt x="426" y="135"/>
                    </a:cubicBezTo>
                    <a:cubicBezTo>
                      <a:pt x="426" y="136"/>
                      <a:pt x="426" y="136"/>
                      <a:pt x="426" y="136"/>
                    </a:cubicBezTo>
                    <a:cubicBezTo>
                      <a:pt x="427" y="137"/>
                      <a:pt x="429" y="138"/>
                      <a:pt x="429" y="138"/>
                    </a:cubicBezTo>
                    <a:cubicBezTo>
                      <a:pt x="429" y="138"/>
                      <a:pt x="431" y="138"/>
                      <a:pt x="430" y="137"/>
                    </a:cubicBezTo>
                    <a:cubicBezTo>
                      <a:pt x="430" y="136"/>
                      <a:pt x="427" y="131"/>
                      <a:pt x="427" y="131"/>
                    </a:cubicBezTo>
                    <a:cubicBezTo>
                      <a:pt x="427" y="131"/>
                      <a:pt x="426" y="130"/>
                      <a:pt x="427" y="129"/>
                    </a:cubicBezTo>
                    <a:cubicBezTo>
                      <a:pt x="427" y="129"/>
                      <a:pt x="429" y="127"/>
                      <a:pt x="429" y="127"/>
                    </a:cubicBezTo>
                    <a:cubicBezTo>
                      <a:pt x="429" y="127"/>
                      <a:pt x="433" y="124"/>
                      <a:pt x="433" y="124"/>
                    </a:cubicBezTo>
                    <a:cubicBezTo>
                      <a:pt x="433" y="124"/>
                      <a:pt x="434" y="123"/>
                      <a:pt x="434" y="123"/>
                    </a:cubicBezTo>
                    <a:cubicBezTo>
                      <a:pt x="434" y="123"/>
                      <a:pt x="433" y="121"/>
                      <a:pt x="433" y="119"/>
                    </a:cubicBezTo>
                    <a:cubicBezTo>
                      <a:pt x="433" y="119"/>
                      <a:pt x="433" y="119"/>
                      <a:pt x="433" y="119"/>
                    </a:cubicBezTo>
                    <a:cubicBezTo>
                      <a:pt x="433" y="119"/>
                      <a:pt x="429" y="118"/>
                      <a:pt x="428" y="117"/>
                    </a:cubicBezTo>
                    <a:cubicBezTo>
                      <a:pt x="427" y="117"/>
                      <a:pt x="422" y="116"/>
                      <a:pt x="421" y="116"/>
                    </a:cubicBezTo>
                    <a:cubicBezTo>
                      <a:pt x="421" y="116"/>
                      <a:pt x="420" y="116"/>
                      <a:pt x="420" y="117"/>
                    </a:cubicBezTo>
                    <a:cubicBezTo>
                      <a:pt x="419" y="118"/>
                      <a:pt x="418" y="117"/>
                      <a:pt x="418" y="117"/>
                    </a:cubicBezTo>
                    <a:cubicBezTo>
                      <a:pt x="417" y="117"/>
                      <a:pt x="418" y="116"/>
                      <a:pt x="418" y="116"/>
                    </a:cubicBezTo>
                    <a:cubicBezTo>
                      <a:pt x="419" y="115"/>
                      <a:pt x="418" y="115"/>
                      <a:pt x="418" y="115"/>
                    </a:cubicBezTo>
                    <a:cubicBezTo>
                      <a:pt x="418" y="114"/>
                      <a:pt x="419" y="114"/>
                      <a:pt x="419" y="114"/>
                    </a:cubicBezTo>
                    <a:cubicBezTo>
                      <a:pt x="420" y="113"/>
                      <a:pt x="420" y="113"/>
                      <a:pt x="420" y="112"/>
                    </a:cubicBezTo>
                    <a:cubicBezTo>
                      <a:pt x="420" y="112"/>
                      <a:pt x="421" y="112"/>
                      <a:pt x="422" y="111"/>
                    </a:cubicBezTo>
                    <a:cubicBezTo>
                      <a:pt x="423" y="111"/>
                      <a:pt x="421" y="109"/>
                      <a:pt x="421" y="108"/>
                    </a:cubicBezTo>
                    <a:cubicBezTo>
                      <a:pt x="421" y="108"/>
                      <a:pt x="420" y="107"/>
                      <a:pt x="420" y="107"/>
                    </a:cubicBezTo>
                    <a:cubicBezTo>
                      <a:pt x="421" y="106"/>
                      <a:pt x="420" y="106"/>
                      <a:pt x="420" y="106"/>
                    </a:cubicBezTo>
                    <a:cubicBezTo>
                      <a:pt x="420" y="107"/>
                      <a:pt x="417" y="108"/>
                      <a:pt x="416" y="108"/>
                    </a:cubicBezTo>
                    <a:cubicBezTo>
                      <a:pt x="416" y="109"/>
                      <a:pt x="416" y="109"/>
                      <a:pt x="416" y="108"/>
                    </a:cubicBezTo>
                    <a:cubicBezTo>
                      <a:pt x="416" y="107"/>
                      <a:pt x="415" y="106"/>
                      <a:pt x="415" y="106"/>
                    </a:cubicBezTo>
                    <a:cubicBezTo>
                      <a:pt x="415" y="106"/>
                      <a:pt x="415" y="106"/>
                      <a:pt x="416" y="106"/>
                    </a:cubicBezTo>
                    <a:cubicBezTo>
                      <a:pt x="416" y="105"/>
                      <a:pt x="418" y="104"/>
                      <a:pt x="419" y="103"/>
                    </a:cubicBezTo>
                    <a:cubicBezTo>
                      <a:pt x="419" y="102"/>
                      <a:pt x="418" y="102"/>
                      <a:pt x="417" y="102"/>
                    </a:cubicBezTo>
                    <a:cubicBezTo>
                      <a:pt x="416" y="102"/>
                      <a:pt x="416" y="102"/>
                      <a:pt x="415" y="101"/>
                    </a:cubicBezTo>
                    <a:cubicBezTo>
                      <a:pt x="414" y="100"/>
                      <a:pt x="413" y="101"/>
                      <a:pt x="413" y="101"/>
                    </a:cubicBezTo>
                    <a:cubicBezTo>
                      <a:pt x="413" y="101"/>
                      <a:pt x="405" y="106"/>
                      <a:pt x="405" y="106"/>
                    </a:cubicBezTo>
                    <a:cubicBezTo>
                      <a:pt x="404" y="106"/>
                      <a:pt x="404" y="106"/>
                      <a:pt x="404" y="106"/>
                    </a:cubicBezTo>
                    <a:cubicBezTo>
                      <a:pt x="404" y="106"/>
                      <a:pt x="396" y="104"/>
                      <a:pt x="395" y="104"/>
                    </a:cubicBezTo>
                    <a:cubicBezTo>
                      <a:pt x="395" y="103"/>
                      <a:pt x="395" y="103"/>
                      <a:pt x="394" y="102"/>
                    </a:cubicBezTo>
                    <a:cubicBezTo>
                      <a:pt x="393" y="101"/>
                      <a:pt x="389" y="104"/>
                      <a:pt x="388" y="105"/>
                    </a:cubicBezTo>
                    <a:cubicBezTo>
                      <a:pt x="387" y="106"/>
                      <a:pt x="383" y="110"/>
                      <a:pt x="383" y="110"/>
                    </a:cubicBezTo>
                    <a:cubicBezTo>
                      <a:pt x="382" y="110"/>
                      <a:pt x="382" y="110"/>
                      <a:pt x="382" y="110"/>
                    </a:cubicBezTo>
                    <a:cubicBezTo>
                      <a:pt x="382" y="110"/>
                      <a:pt x="379" y="111"/>
                      <a:pt x="378" y="112"/>
                    </a:cubicBezTo>
                    <a:cubicBezTo>
                      <a:pt x="377" y="112"/>
                      <a:pt x="374" y="112"/>
                      <a:pt x="373" y="113"/>
                    </a:cubicBezTo>
                    <a:cubicBezTo>
                      <a:pt x="372" y="113"/>
                      <a:pt x="371" y="116"/>
                      <a:pt x="371" y="117"/>
                    </a:cubicBezTo>
                    <a:cubicBezTo>
                      <a:pt x="370" y="117"/>
                      <a:pt x="370" y="118"/>
                      <a:pt x="370" y="118"/>
                    </a:cubicBezTo>
                    <a:cubicBezTo>
                      <a:pt x="370" y="118"/>
                      <a:pt x="368" y="118"/>
                      <a:pt x="366" y="120"/>
                    </a:cubicBezTo>
                    <a:cubicBezTo>
                      <a:pt x="364" y="121"/>
                      <a:pt x="364" y="123"/>
                      <a:pt x="364" y="123"/>
                    </a:cubicBezTo>
                    <a:cubicBezTo>
                      <a:pt x="365" y="124"/>
                      <a:pt x="364" y="124"/>
                      <a:pt x="364" y="124"/>
                    </a:cubicBezTo>
                    <a:cubicBezTo>
                      <a:pt x="363" y="124"/>
                      <a:pt x="361" y="126"/>
                      <a:pt x="361" y="126"/>
                    </a:cubicBezTo>
                    <a:cubicBezTo>
                      <a:pt x="360" y="126"/>
                      <a:pt x="359" y="126"/>
                      <a:pt x="358" y="126"/>
                    </a:cubicBezTo>
                    <a:cubicBezTo>
                      <a:pt x="358" y="126"/>
                      <a:pt x="351" y="127"/>
                      <a:pt x="348" y="127"/>
                    </a:cubicBezTo>
                    <a:cubicBezTo>
                      <a:pt x="348" y="127"/>
                      <a:pt x="348" y="127"/>
                      <a:pt x="348" y="127"/>
                    </a:cubicBezTo>
                    <a:cubicBezTo>
                      <a:pt x="348" y="128"/>
                      <a:pt x="348" y="129"/>
                      <a:pt x="348" y="130"/>
                    </a:cubicBezTo>
                    <a:cubicBezTo>
                      <a:pt x="348" y="130"/>
                      <a:pt x="349" y="131"/>
                      <a:pt x="349" y="131"/>
                    </a:cubicBezTo>
                    <a:cubicBezTo>
                      <a:pt x="349" y="131"/>
                      <a:pt x="351" y="132"/>
                      <a:pt x="351" y="132"/>
                    </a:cubicBezTo>
                    <a:cubicBezTo>
                      <a:pt x="352" y="132"/>
                      <a:pt x="354" y="133"/>
                      <a:pt x="355" y="133"/>
                    </a:cubicBezTo>
                    <a:cubicBezTo>
                      <a:pt x="355" y="134"/>
                      <a:pt x="355" y="135"/>
                      <a:pt x="355" y="135"/>
                    </a:cubicBezTo>
                    <a:cubicBezTo>
                      <a:pt x="354" y="135"/>
                      <a:pt x="354" y="136"/>
                      <a:pt x="354" y="137"/>
                    </a:cubicBezTo>
                    <a:cubicBezTo>
                      <a:pt x="354" y="137"/>
                      <a:pt x="354" y="138"/>
                      <a:pt x="354" y="138"/>
                    </a:cubicBezTo>
                    <a:cubicBezTo>
                      <a:pt x="354" y="139"/>
                      <a:pt x="355" y="140"/>
                      <a:pt x="355" y="140"/>
                    </a:cubicBezTo>
                    <a:cubicBezTo>
                      <a:pt x="355" y="140"/>
                      <a:pt x="355" y="141"/>
                      <a:pt x="355" y="141"/>
                    </a:cubicBezTo>
                    <a:cubicBezTo>
                      <a:pt x="354" y="141"/>
                      <a:pt x="353" y="142"/>
                      <a:pt x="353" y="142"/>
                    </a:cubicBezTo>
                    <a:cubicBezTo>
                      <a:pt x="353" y="142"/>
                      <a:pt x="352" y="142"/>
                      <a:pt x="352" y="142"/>
                    </a:cubicBezTo>
                    <a:cubicBezTo>
                      <a:pt x="352" y="142"/>
                      <a:pt x="352" y="141"/>
                      <a:pt x="351" y="141"/>
                    </a:cubicBezTo>
                    <a:cubicBezTo>
                      <a:pt x="351" y="142"/>
                      <a:pt x="348" y="142"/>
                      <a:pt x="347" y="142"/>
                    </a:cubicBezTo>
                    <a:cubicBezTo>
                      <a:pt x="345" y="142"/>
                      <a:pt x="340" y="143"/>
                      <a:pt x="339" y="143"/>
                    </a:cubicBezTo>
                    <a:cubicBezTo>
                      <a:pt x="338" y="143"/>
                      <a:pt x="335" y="143"/>
                      <a:pt x="334" y="143"/>
                    </a:cubicBezTo>
                    <a:cubicBezTo>
                      <a:pt x="334" y="142"/>
                      <a:pt x="331" y="142"/>
                      <a:pt x="331" y="142"/>
                    </a:cubicBezTo>
                    <a:cubicBezTo>
                      <a:pt x="331" y="141"/>
                      <a:pt x="330" y="141"/>
                      <a:pt x="330" y="141"/>
                    </a:cubicBezTo>
                    <a:cubicBezTo>
                      <a:pt x="329" y="141"/>
                      <a:pt x="329" y="141"/>
                      <a:pt x="328" y="141"/>
                    </a:cubicBezTo>
                    <a:cubicBezTo>
                      <a:pt x="328" y="141"/>
                      <a:pt x="327" y="142"/>
                      <a:pt x="327" y="142"/>
                    </a:cubicBezTo>
                    <a:cubicBezTo>
                      <a:pt x="326" y="142"/>
                      <a:pt x="325" y="143"/>
                      <a:pt x="324" y="143"/>
                    </a:cubicBezTo>
                    <a:cubicBezTo>
                      <a:pt x="324" y="143"/>
                      <a:pt x="322" y="143"/>
                      <a:pt x="322" y="143"/>
                    </a:cubicBezTo>
                    <a:cubicBezTo>
                      <a:pt x="322" y="143"/>
                      <a:pt x="322" y="144"/>
                      <a:pt x="321" y="144"/>
                    </a:cubicBezTo>
                    <a:cubicBezTo>
                      <a:pt x="321" y="144"/>
                      <a:pt x="320" y="144"/>
                      <a:pt x="320" y="144"/>
                    </a:cubicBezTo>
                    <a:cubicBezTo>
                      <a:pt x="319" y="143"/>
                      <a:pt x="317" y="142"/>
                      <a:pt x="316" y="142"/>
                    </a:cubicBezTo>
                    <a:cubicBezTo>
                      <a:pt x="316" y="142"/>
                      <a:pt x="315" y="141"/>
                      <a:pt x="314" y="142"/>
                    </a:cubicBezTo>
                    <a:cubicBezTo>
                      <a:pt x="313" y="142"/>
                      <a:pt x="313" y="142"/>
                      <a:pt x="313" y="142"/>
                    </a:cubicBezTo>
                    <a:cubicBezTo>
                      <a:pt x="312" y="142"/>
                      <a:pt x="311" y="142"/>
                      <a:pt x="310" y="141"/>
                    </a:cubicBezTo>
                    <a:cubicBezTo>
                      <a:pt x="310" y="141"/>
                      <a:pt x="310" y="140"/>
                      <a:pt x="309" y="140"/>
                    </a:cubicBezTo>
                    <a:cubicBezTo>
                      <a:pt x="309" y="141"/>
                      <a:pt x="309" y="140"/>
                      <a:pt x="308" y="140"/>
                    </a:cubicBezTo>
                    <a:cubicBezTo>
                      <a:pt x="308" y="140"/>
                      <a:pt x="308" y="140"/>
                      <a:pt x="308" y="139"/>
                    </a:cubicBezTo>
                    <a:cubicBezTo>
                      <a:pt x="307" y="139"/>
                      <a:pt x="307" y="138"/>
                      <a:pt x="307" y="138"/>
                    </a:cubicBezTo>
                    <a:cubicBezTo>
                      <a:pt x="307" y="137"/>
                      <a:pt x="306" y="137"/>
                      <a:pt x="306" y="137"/>
                    </a:cubicBezTo>
                    <a:cubicBezTo>
                      <a:pt x="306" y="137"/>
                      <a:pt x="305" y="137"/>
                      <a:pt x="306" y="136"/>
                    </a:cubicBezTo>
                    <a:cubicBezTo>
                      <a:pt x="306" y="136"/>
                      <a:pt x="307" y="135"/>
                      <a:pt x="308" y="135"/>
                    </a:cubicBezTo>
                    <a:cubicBezTo>
                      <a:pt x="308" y="135"/>
                      <a:pt x="308" y="134"/>
                      <a:pt x="308" y="134"/>
                    </a:cubicBezTo>
                    <a:cubicBezTo>
                      <a:pt x="308" y="134"/>
                      <a:pt x="308" y="134"/>
                      <a:pt x="307" y="134"/>
                    </a:cubicBezTo>
                    <a:cubicBezTo>
                      <a:pt x="307" y="133"/>
                      <a:pt x="307" y="133"/>
                      <a:pt x="306" y="132"/>
                    </a:cubicBezTo>
                    <a:cubicBezTo>
                      <a:pt x="306" y="131"/>
                      <a:pt x="306" y="129"/>
                      <a:pt x="307" y="128"/>
                    </a:cubicBezTo>
                    <a:cubicBezTo>
                      <a:pt x="307" y="127"/>
                      <a:pt x="307" y="126"/>
                      <a:pt x="307" y="124"/>
                    </a:cubicBezTo>
                    <a:cubicBezTo>
                      <a:pt x="307" y="122"/>
                      <a:pt x="305" y="122"/>
                      <a:pt x="304" y="122"/>
                    </a:cubicBezTo>
                    <a:cubicBezTo>
                      <a:pt x="302" y="121"/>
                      <a:pt x="298" y="124"/>
                      <a:pt x="297" y="125"/>
                    </a:cubicBezTo>
                    <a:cubicBezTo>
                      <a:pt x="297" y="125"/>
                      <a:pt x="297" y="125"/>
                      <a:pt x="296" y="125"/>
                    </a:cubicBezTo>
                    <a:cubicBezTo>
                      <a:pt x="296" y="126"/>
                      <a:pt x="296" y="127"/>
                      <a:pt x="296" y="128"/>
                    </a:cubicBezTo>
                    <a:cubicBezTo>
                      <a:pt x="296" y="129"/>
                      <a:pt x="294" y="136"/>
                      <a:pt x="294" y="137"/>
                    </a:cubicBezTo>
                    <a:cubicBezTo>
                      <a:pt x="294" y="138"/>
                      <a:pt x="297" y="142"/>
                      <a:pt x="297" y="142"/>
                    </a:cubicBezTo>
                    <a:cubicBezTo>
                      <a:pt x="297" y="143"/>
                      <a:pt x="297" y="143"/>
                      <a:pt x="297" y="143"/>
                    </a:cubicBezTo>
                    <a:cubicBezTo>
                      <a:pt x="297" y="143"/>
                      <a:pt x="295" y="148"/>
                      <a:pt x="295" y="149"/>
                    </a:cubicBezTo>
                    <a:cubicBezTo>
                      <a:pt x="294" y="150"/>
                      <a:pt x="290" y="149"/>
                      <a:pt x="290" y="149"/>
                    </a:cubicBezTo>
                    <a:cubicBezTo>
                      <a:pt x="289" y="149"/>
                      <a:pt x="284" y="149"/>
                      <a:pt x="284" y="149"/>
                    </a:cubicBezTo>
                    <a:cubicBezTo>
                      <a:pt x="283" y="149"/>
                      <a:pt x="282" y="148"/>
                      <a:pt x="281" y="148"/>
                    </a:cubicBezTo>
                    <a:cubicBezTo>
                      <a:pt x="281" y="148"/>
                      <a:pt x="281" y="148"/>
                      <a:pt x="281" y="147"/>
                    </a:cubicBezTo>
                    <a:cubicBezTo>
                      <a:pt x="281" y="147"/>
                      <a:pt x="280" y="146"/>
                      <a:pt x="280" y="146"/>
                    </a:cubicBezTo>
                    <a:cubicBezTo>
                      <a:pt x="280" y="146"/>
                      <a:pt x="279" y="146"/>
                      <a:pt x="279" y="147"/>
                    </a:cubicBezTo>
                    <a:cubicBezTo>
                      <a:pt x="278" y="147"/>
                      <a:pt x="277" y="148"/>
                      <a:pt x="276" y="148"/>
                    </a:cubicBezTo>
                    <a:cubicBezTo>
                      <a:pt x="276" y="148"/>
                      <a:pt x="276" y="148"/>
                      <a:pt x="276" y="148"/>
                    </a:cubicBezTo>
                    <a:cubicBezTo>
                      <a:pt x="272" y="147"/>
                      <a:pt x="272" y="147"/>
                      <a:pt x="272" y="147"/>
                    </a:cubicBezTo>
                    <a:cubicBezTo>
                      <a:pt x="272" y="147"/>
                      <a:pt x="268" y="146"/>
                      <a:pt x="267" y="146"/>
                    </a:cubicBezTo>
                    <a:cubicBezTo>
                      <a:pt x="267" y="145"/>
                      <a:pt x="264" y="146"/>
                      <a:pt x="263" y="146"/>
                    </a:cubicBezTo>
                    <a:cubicBezTo>
                      <a:pt x="262" y="146"/>
                      <a:pt x="262" y="146"/>
                      <a:pt x="262" y="146"/>
                    </a:cubicBezTo>
                    <a:cubicBezTo>
                      <a:pt x="262" y="146"/>
                      <a:pt x="260" y="142"/>
                      <a:pt x="260" y="142"/>
                    </a:cubicBezTo>
                    <a:cubicBezTo>
                      <a:pt x="260" y="142"/>
                      <a:pt x="259" y="142"/>
                      <a:pt x="259" y="142"/>
                    </a:cubicBezTo>
                    <a:cubicBezTo>
                      <a:pt x="259" y="142"/>
                      <a:pt x="256" y="143"/>
                      <a:pt x="255" y="143"/>
                    </a:cubicBezTo>
                    <a:cubicBezTo>
                      <a:pt x="254" y="144"/>
                      <a:pt x="254" y="143"/>
                      <a:pt x="254" y="143"/>
                    </a:cubicBezTo>
                    <a:cubicBezTo>
                      <a:pt x="254" y="143"/>
                      <a:pt x="253" y="142"/>
                      <a:pt x="253" y="142"/>
                    </a:cubicBezTo>
                    <a:cubicBezTo>
                      <a:pt x="252" y="141"/>
                      <a:pt x="249" y="140"/>
                      <a:pt x="249" y="140"/>
                    </a:cubicBezTo>
                    <a:cubicBezTo>
                      <a:pt x="248" y="140"/>
                      <a:pt x="247" y="139"/>
                      <a:pt x="247" y="139"/>
                    </a:cubicBezTo>
                    <a:cubicBezTo>
                      <a:pt x="246" y="139"/>
                      <a:pt x="245" y="139"/>
                      <a:pt x="245" y="138"/>
                    </a:cubicBezTo>
                    <a:cubicBezTo>
                      <a:pt x="244" y="137"/>
                      <a:pt x="244" y="135"/>
                      <a:pt x="244" y="134"/>
                    </a:cubicBezTo>
                    <a:cubicBezTo>
                      <a:pt x="244" y="134"/>
                      <a:pt x="243" y="134"/>
                      <a:pt x="243" y="134"/>
                    </a:cubicBezTo>
                    <a:cubicBezTo>
                      <a:pt x="243" y="134"/>
                      <a:pt x="240" y="132"/>
                      <a:pt x="238" y="132"/>
                    </a:cubicBezTo>
                    <a:cubicBezTo>
                      <a:pt x="237" y="131"/>
                      <a:pt x="235" y="132"/>
                      <a:pt x="234" y="132"/>
                    </a:cubicBezTo>
                    <a:cubicBezTo>
                      <a:pt x="234" y="132"/>
                      <a:pt x="233" y="133"/>
                      <a:pt x="233" y="133"/>
                    </a:cubicBezTo>
                    <a:cubicBezTo>
                      <a:pt x="233" y="134"/>
                      <a:pt x="232" y="133"/>
                      <a:pt x="232" y="133"/>
                    </a:cubicBezTo>
                    <a:cubicBezTo>
                      <a:pt x="232" y="133"/>
                      <a:pt x="229" y="132"/>
                      <a:pt x="229" y="132"/>
                    </a:cubicBezTo>
                    <a:cubicBezTo>
                      <a:pt x="228" y="132"/>
                      <a:pt x="228" y="132"/>
                      <a:pt x="228" y="132"/>
                    </a:cubicBezTo>
                    <a:cubicBezTo>
                      <a:pt x="228" y="132"/>
                      <a:pt x="225" y="133"/>
                      <a:pt x="225" y="134"/>
                    </a:cubicBezTo>
                    <a:cubicBezTo>
                      <a:pt x="225" y="134"/>
                      <a:pt x="224" y="133"/>
                      <a:pt x="223" y="133"/>
                    </a:cubicBezTo>
                    <a:cubicBezTo>
                      <a:pt x="223" y="133"/>
                      <a:pt x="223" y="133"/>
                      <a:pt x="223" y="133"/>
                    </a:cubicBezTo>
                    <a:cubicBezTo>
                      <a:pt x="223" y="133"/>
                      <a:pt x="218" y="131"/>
                      <a:pt x="217" y="131"/>
                    </a:cubicBezTo>
                    <a:cubicBezTo>
                      <a:pt x="217" y="131"/>
                      <a:pt x="216" y="131"/>
                      <a:pt x="216" y="131"/>
                    </a:cubicBezTo>
                    <a:cubicBezTo>
                      <a:pt x="216" y="131"/>
                      <a:pt x="216" y="129"/>
                      <a:pt x="216" y="128"/>
                    </a:cubicBezTo>
                    <a:cubicBezTo>
                      <a:pt x="215" y="128"/>
                      <a:pt x="215" y="128"/>
                      <a:pt x="215" y="128"/>
                    </a:cubicBezTo>
                    <a:cubicBezTo>
                      <a:pt x="215" y="128"/>
                      <a:pt x="209" y="126"/>
                      <a:pt x="208" y="126"/>
                    </a:cubicBezTo>
                    <a:cubicBezTo>
                      <a:pt x="208" y="126"/>
                      <a:pt x="207" y="125"/>
                      <a:pt x="207" y="125"/>
                    </a:cubicBezTo>
                    <a:cubicBezTo>
                      <a:pt x="206" y="125"/>
                      <a:pt x="206" y="125"/>
                      <a:pt x="205" y="125"/>
                    </a:cubicBezTo>
                    <a:cubicBezTo>
                      <a:pt x="204" y="126"/>
                      <a:pt x="203" y="125"/>
                      <a:pt x="203" y="125"/>
                    </a:cubicBezTo>
                    <a:cubicBezTo>
                      <a:pt x="202" y="125"/>
                      <a:pt x="199" y="122"/>
                      <a:pt x="198" y="122"/>
                    </a:cubicBezTo>
                    <a:cubicBezTo>
                      <a:pt x="197" y="122"/>
                      <a:pt x="193" y="118"/>
                      <a:pt x="193" y="117"/>
                    </a:cubicBezTo>
                    <a:cubicBezTo>
                      <a:pt x="193" y="117"/>
                      <a:pt x="192" y="117"/>
                      <a:pt x="191" y="117"/>
                    </a:cubicBezTo>
                    <a:cubicBezTo>
                      <a:pt x="190" y="117"/>
                      <a:pt x="184" y="113"/>
                      <a:pt x="184" y="112"/>
                    </a:cubicBezTo>
                    <a:cubicBezTo>
                      <a:pt x="183" y="112"/>
                      <a:pt x="183" y="113"/>
                      <a:pt x="183" y="113"/>
                    </a:cubicBezTo>
                    <a:cubicBezTo>
                      <a:pt x="183" y="114"/>
                      <a:pt x="183" y="114"/>
                      <a:pt x="183" y="114"/>
                    </a:cubicBezTo>
                    <a:cubicBezTo>
                      <a:pt x="183" y="114"/>
                      <a:pt x="181" y="113"/>
                      <a:pt x="181" y="113"/>
                    </a:cubicBezTo>
                    <a:cubicBezTo>
                      <a:pt x="180" y="112"/>
                      <a:pt x="177" y="111"/>
                      <a:pt x="177" y="110"/>
                    </a:cubicBezTo>
                    <a:cubicBezTo>
                      <a:pt x="176" y="110"/>
                      <a:pt x="177" y="110"/>
                      <a:pt x="177" y="109"/>
                    </a:cubicBezTo>
                    <a:cubicBezTo>
                      <a:pt x="177" y="108"/>
                      <a:pt x="177" y="107"/>
                      <a:pt x="178" y="106"/>
                    </a:cubicBezTo>
                    <a:cubicBezTo>
                      <a:pt x="178" y="105"/>
                      <a:pt x="180" y="103"/>
                      <a:pt x="180" y="102"/>
                    </a:cubicBezTo>
                    <a:cubicBezTo>
                      <a:pt x="180" y="102"/>
                      <a:pt x="180" y="102"/>
                      <a:pt x="180" y="102"/>
                    </a:cubicBezTo>
                    <a:cubicBezTo>
                      <a:pt x="179" y="101"/>
                      <a:pt x="179" y="101"/>
                      <a:pt x="179" y="100"/>
                    </a:cubicBezTo>
                    <a:cubicBezTo>
                      <a:pt x="179" y="99"/>
                      <a:pt x="181" y="98"/>
                      <a:pt x="181" y="97"/>
                    </a:cubicBezTo>
                    <a:cubicBezTo>
                      <a:pt x="182" y="97"/>
                      <a:pt x="182" y="96"/>
                      <a:pt x="182" y="95"/>
                    </a:cubicBezTo>
                    <a:cubicBezTo>
                      <a:pt x="182" y="94"/>
                      <a:pt x="185" y="92"/>
                      <a:pt x="185" y="91"/>
                    </a:cubicBezTo>
                    <a:cubicBezTo>
                      <a:pt x="186" y="91"/>
                      <a:pt x="189" y="89"/>
                      <a:pt x="191" y="88"/>
                    </a:cubicBezTo>
                    <a:cubicBezTo>
                      <a:pt x="191" y="87"/>
                      <a:pt x="191" y="87"/>
                      <a:pt x="191" y="87"/>
                    </a:cubicBezTo>
                    <a:cubicBezTo>
                      <a:pt x="191" y="87"/>
                      <a:pt x="179" y="82"/>
                      <a:pt x="179" y="82"/>
                    </a:cubicBezTo>
                    <a:cubicBezTo>
                      <a:pt x="178" y="82"/>
                      <a:pt x="179" y="81"/>
                      <a:pt x="179" y="79"/>
                    </a:cubicBezTo>
                    <a:cubicBezTo>
                      <a:pt x="180" y="78"/>
                      <a:pt x="176" y="77"/>
                      <a:pt x="175" y="77"/>
                    </a:cubicBezTo>
                    <a:cubicBezTo>
                      <a:pt x="174" y="76"/>
                      <a:pt x="168" y="74"/>
                      <a:pt x="167" y="74"/>
                    </a:cubicBezTo>
                    <a:cubicBezTo>
                      <a:pt x="167" y="74"/>
                      <a:pt x="167" y="73"/>
                      <a:pt x="166" y="73"/>
                    </a:cubicBezTo>
                    <a:cubicBezTo>
                      <a:pt x="166" y="72"/>
                      <a:pt x="164" y="69"/>
                      <a:pt x="163" y="69"/>
                    </a:cubicBezTo>
                    <a:cubicBezTo>
                      <a:pt x="163" y="69"/>
                      <a:pt x="163" y="68"/>
                      <a:pt x="162" y="68"/>
                    </a:cubicBezTo>
                    <a:cubicBezTo>
                      <a:pt x="162" y="67"/>
                      <a:pt x="160" y="69"/>
                      <a:pt x="160" y="69"/>
                    </a:cubicBezTo>
                    <a:cubicBezTo>
                      <a:pt x="159" y="70"/>
                      <a:pt x="159" y="69"/>
                      <a:pt x="159" y="69"/>
                    </a:cubicBezTo>
                    <a:cubicBezTo>
                      <a:pt x="157" y="67"/>
                      <a:pt x="157" y="67"/>
                      <a:pt x="157" y="67"/>
                    </a:cubicBezTo>
                    <a:cubicBezTo>
                      <a:pt x="156" y="65"/>
                      <a:pt x="157" y="61"/>
                      <a:pt x="157" y="61"/>
                    </a:cubicBezTo>
                    <a:cubicBezTo>
                      <a:pt x="157" y="60"/>
                      <a:pt x="157" y="59"/>
                      <a:pt x="157" y="59"/>
                    </a:cubicBezTo>
                    <a:cubicBezTo>
                      <a:pt x="157" y="59"/>
                      <a:pt x="153" y="55"/>
                      <a:pt x="153" y="54"/>
                    </a:cubicBezTo>
                    <a:cubicBezTo>
                      <a:pt x="153" y="54"/>
                      <a:pt x="152" y="51"/>
                      <a:pt x="152" y="50"/>
                    </a:cubicBezTo>
                    <a:cubicBezTo>
                      <a:pt x="152" y="49"/>
                      <a:pt x="152" y="49"/>
                      <a:pt x="152" y="49"/>
                    </a:cubicBezTo>
                    <a:cubicBezTo>
                      <a:pt x="153" y="49"/>
                      <a:pt x="157" y="48"/>
                      <a:pt x="157" y="48"/>
                    </a:cubicBezTo>
                    <a:cubicBezTo>
                      <a:pt x="157" y="48"/>
                      <a:pt x="158" y="48"/>
                      <a:pt x="157" y="49"/>
                    </a:cubicBezTo>
                    <a:cubicBezTo>
                      <a:pt x="157" y="49"/>
                      <a:pt x="158" y="50"/>
                      <a:pt x="158" y="51"/>
                    </a:cubicBezTo>
                    <a:cubicBezTo>
                      <a:pt x="159" y="51"/>
                      <a:pt x="160" y="52"/>
                      <a:pt x="161" y="52"/>
                    </a:cubicBezTo>
                    <a:cubicBezTo>
                      <a:pt x="163" y="52"/>
                      <a:pt x="168" y="47"/>
                      <a:pt x="168" y="46"/>
                    </a:cubicBezTo>
                    <a:cubicBezTo>
                      <a:pt x="168" y="46"/>
                      <a:pt x="168" y="45"/>
                      <a:pt x="168" y="45"/>
                    </a:cubicBezTo>
                    <a:cubicBezTo>
                      <a:pt x="167" y="44"/>
                      <a:pt x="167" y="41"/>
                      <a:pt x="167" y="40"/>
                    </a:cubicBezTo>
                    <a:cubicBezTo>
                      <a:pt x="167" y="39"/>
                      <a:pt x="165" y="38"/>
                      <a:pt x="164" y="38"/>
                    </a:cubicBezTo>
                    <a:cubicBezTo>
                      <a:pt x="163" y="38"/>
                      <a:pt x="161" y="37"/>
                      <a:pt x="161" y="36"/>
                    </a:cubicBezTo>
                    <a:cubicBezTo>
                      <a:pt x="161" y="36"/>
                      <a:pt x="160" y="35"/>
                      <a:pt x="160" y="35"/>
                    </a:cubicBezTo>
                    <a:cubicBezTo>
                      <a:pt x="160" y="35"/>
                      <a:pt x="160" y="35"/>
                      <a:pt x="16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694">
                <a:extLst>
                  <a:ext uri="{FF2B5EF4-FFF2-40B4-BE49-F238E27FC236}">
                    <a16:creationId xmlns:a16="http://schemas.microsoft.com/office/drawing/2014/main" id="{0F3104B6-A089-40C2-A6C1-34D1D97A33E7}"/>
                  </a:ext>
                </a:extLst>
              </p:cNvPr>
              <p:cNvSpPr>
                <a:spLocks/>
              </p:cNvSpPr>
              <p:nvPr/>
            </p:nvSpPr>
            <p:spPr bwMode="auto">
              <a:xfrm>
                <a:off x="5101" y="1916"/>
                <a:ext cx="53" cy="59"/>
              </a:xfrm>
              <a:custGeom>
                <a:avLst/>
                <a:gdLst>
                  <a:gd name="T0" fmla="*/ 2 w 38"/>
                  <a:gd name="T1" fmla="*/ 8 h 43"/>
                  <a:gd name="T2" fmla="*/ 4 w 38"/>
                  <a:gd name="T3" fmla="*/ 9 h 43"/>
                  <a:gd name="T4" fmla="*/ 3 w 38"/>
                  <a:gd name="T5" fmla="*/ 12 h 43"/>
                  <a:gd name="T6" fmla="*/ 5 w 38"/>
                  <a:gd name="T7" fmla="*/ 16 h 43"/>
                  <a:gd name="T8" fmla="*/ 7 w 38"/>
                  <a:gd name="T9" fmla="*/ 21 h 43"/>
                  <a:gd name="T10" fmla="*/ 10 w 38"/>
                  <a:gd name="T11" fmla="*/ 24 h 43"/>
                  <a:gd name="T12" fmla="*/ 17 w 38"/>
                  <a:gd name="T13" fmla="*/ 27 h 43"/>
                  <a:gd name="T14" fmla="*/ 17 w 38"/>
                  <a:gd name="T15" fmla="*/ 28 h 43"/>
                  <a:gd name="T16" fmla="*/ 15 w 38"/>
                  <a:gd name="T17" fmla="*/ 31 h 43"/>
                  <a:gd name="T18" fmla="*/ 14 w 38"/>
                  <a:gd name="T19" fmla="*/ 32 h 43"/>
                  <a:gd name="T20" fmla="*/ 17 w 38"/>
                  <a:gd name="T21" fmla="*/ 43 h 43"/>
                  <a:gd name="T22" fmla="*/ 17 w 38"/>
                  <a:gd name="T23" fmla="*/ 40 h 43"/>
                  <a:gd name="T24" fmla="*/ 18 w 38"/>
                  <a:gd name="T25" fmla="*/ 39 h 43"/>
                  <a:gd name="T26" fmla="*/ 17 w 38"/>
                  <a:gd name="T27" fmla="*/ 36 h 43"/>
                  <a:gd name="T28" fmla="*/ 16 w 38"/>
                  <a:gd name="T29" fmla="*/ 33 h 43"/>
                  <a:gd name="T30" fmla="*/ 19 w 38"/>
                  <a:gd name="T31" fmla="*/ 33 h 43"/>
                  <a:gd name="T32" fmla="*/ 23 w 38"/>
                  <a:gd name="T33" fmla="*/ 32 h 43"/>
                  <a:gd name="T34" fmla="*/ 26 w 38"/>
                  <a:gd name="T35" fmla="*/ 29 h 43"/>
                  <a:gd name="T36" fmla="*/ 26 w 38"/>
                  <a:gd name="T37" fmla="*/ 26 h 43"/>
                  <a:gd name="T38" fmla="*/ 28 w 38"/>
                  <a:gd name="T39" fmla="*/ 26 h 43"/>
                  <a:gd name="T40" fmla="*/ 31 w 38"/>
                  <a:gd name="T41" fmla="*/ 23 h 43"/>
                  <a:gd name="T42" fmla="*/ 35 w 38"/>
                  <a:gd name="T43" fmla="*/ 17 h 43"/>
                  <a:gd name="T44" fmla="*/ 38 w 38"/>
                  <a:gd name="T45" fmla="*/ 9 h 43"/>
                  <a:gd name="T46" fmla="*/ 37 w 38"/>
                  <a:gd name="T47" fmla="*/ 7 h 43"/>
                  <a:gd name="T48" fmla="*/ 34 w 38"/>
                  <a:gd name="T49" fmla="*/ 9 h 43"/>
                  <a:gd name="T50" fmla="*/ 33 w 38"/>
                  <a:gd name="T51" fmla="*/ 8 h 43"/>
                  <a:gd name="T52" fmla="*/ 32 w 38"/>
                  <a:gd name="T53" fmla="*/ 7 h 43"/>
                  <a:gd name="T54" fmla="*/ 23 w 38"/>
                  <a:gd name="T55" fmla="*/ 1 h 43"/>
                  <a:gd name="T56" fmla="*/ 21 w 38"/>
                  <a:gd name="T57" fmla="*/ 0 h 43"/>
                  <a:gd name="T58" fmla="*/ 16 w 38"/>
                  <a:gd name="T59" fmla="*/ 0 h 43"/>
                  <a:gd name="T60" fmla="*/ 13 w 38"/>
                  <a:gd name="T61" fmla="*/ 2 h 43"/>
                  <a:gd name="T62" fmla="*/ 11 w 38"/>
                  <a:gd name="T63" fmla="*/ 3 h 43"/>
                  <a:gd name="T64" fmla="*/ 8 w 38"/>
                  <a:gd name="T65" fmla="*/ 4 h 43"/>
                  <a:gd name="T66" fmla="*/ 2 w 38"/>
                  <a:gd name="T67" fmla="*/ 7 h 43"/>
                  <a:gd name="T68" fmla="*/ 0 w 38"/>
                  <a:gd name="T69" fmla="*/ 8 h 43"/>
                  <a:gd name="T70" fmla="*/ 2 w 38"/>
                  <a:gd name="T71"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43">
                    <a:moveTo>
                      <a:pt x="2" y="8"/>
                    </a:moveTo>
                    <a:cubicBezTo>
                      <a:pt x="3" y="8"/>
                      <a:pt x="4" y="8"/>
                      <a:pt x="4" y="9"/>
                    </a:cubicBezTo>
                    <a:cubicBezTo>
                      <a:pt x="3" y="10"/>
                      <a:pt x="3" y="11"/>
                      <a:pt x="3" y="12"/>
                    </a:cubicBezTo>
                    <a:cubicBezTo>
                      <a:pt x="4" y="13"/>
                      <a:pt x="5" y="16"/>
                      <a:pt x="5" y="16"/>
                    </a:cubicBezTo>
                    <a:cubicBezTo>
                      <a:pt x="5" y="17"/>
                      <a:pt x="7" y="20"/>
                      <a:pt x="7" y="21"/>
                    </a:cubicBezTo>
                    <a:cubicBezTo>
                      <a:pt x="7" y="21"/>
                      <a:pt x="8" y="23"/>
                      <a:pt x="10" y="24"/>
                    </a:cubicBezTo>
                    <a:cubicBezTo>
                      <a:pt x="12" y="25"/>
                      <a:pt x="17" y="27"/>
                      <a:pt x="17" y="27"/>
                    </a:cubicBezTo>
                    <a:cubicBezTo>
                      <a:pt x="17" y="27"/>
                      <a:pt x="18" y="27"/>
                      <a:pt x="17" y="28"/>
                    </a:cubicBezTo>
                    <a:cubicBezTo>
                      <a:pt x="17" y="28"/>
                      <a:pt x="16" y="31"/>
                      <a:pt x="15" y="31"/>
                    </a:cubicBezTo>
                    <a:cubicBezTo>
                      <a:pt x="14" y="31"/>
                      <a:pt x="13" y="32"/>
                      <a:pt x="14" y="32"/>
                    </a:cubicBezTo>
                    <a:cubicBezTo>
                      <a:pt x="14" y="33"/>
                      <a:pt x="16" y="41"/>
                      <a:pt x="17" y="43"/>
                    </a:cubicBezTo>
                    <a:cubicBezTo>
                      <a:pt x="17" y="42"/>
                      <a:pt x="16" y="41"/>
                      <a:pt x="17" y="40"/>
                    </a:cubicBezTo>
                    <a:cubicBezTo>
                      <a:pt x="17" y="39"/>
                      <a:pt x="17" y="39"/>
                      <a:pt x="18" y="39"/>
                    </a:cubicBezTo>
                    <a:cubicBezTo>
                      <a:pt x="19" y="39"/>
                      <a:pt x="17" y="36"/>
                      <a:pt x="17" y="36"/>
                    </a:cubicBezTo>
                    <a:cubicBezTo>
                      <a:pt x="17" y="35"/>
                      <a:pt x="16" y="34"/>
                      <a:pt x="16" y="33"/>
                    </a:cubicBezTo>
                    <a:cubicBezTo>
                      <a:pt x="17" y="33"/>
                      <a:pt x="18" y="33"/>
                      <a:pt x="19" y="33"/>
                    </a:cubicBezTo>
                    <a:cubicBezTo>
                      <a:pt x="19" y="33"/>
                      <a:pt x="22" y="32"/>
                      <a:pt x="23" y="32"/>
                    </a:cubicBezTo>
                    <a:cubicBezTo>
                      <a:pt x="24" y="32"/>
                      <a:pt x="25" y="30"/>
                      <a:pt x="26" y="29"/>
                    </a:cubicBezTo>
                    <a:cubicBezTo>
                      <a:pt x="26" y="29"/>
                      <a:pt x="26" y="26"/>
                      <a:pt x="26" y="26"/>
                    </a:cubicBezTo>
                    <a:cubicBezTo>
                      <a:pt x="26" y="26"/>
                      <a:pt x="27" y="26"/>
                      <a:pt x="28" y="26"/>
                    </a:cubicBezTo>
                    <a:cubicBezTo>
                      <a:pt x="28" y="26"/>
                      <a:pt x="31" y="23"/>
                      <a:pt x="31" y="23"/>
                    </a:cubicBezTo>
                    <a:cubicBezTo>
                      <a:pt x="32" y="22"/>
                      <a:pt x="35" y="17"/>
                      <a:pt x="35" y="17"/>
                    </a:cubicBezTo>
                    <a:cubicBezTo>
                      <a:pt x="36" y="16"/>
                      <a:pt x="38" y="9"/>
                      <a:pt x="38" y="9"/>
                    </a:cubicBezTo>
                    <a:cubicBezTo>
                      <a:pt x="38" y="8"/>
                      <a:pt x="37" y="8"/>
                      <a:pt x="37" y="7"/>
                    </a:cubicBezTo>
                    <a:cubicBezTo>
                      <a:pt x="37" y="7"/>
                      <a:pt x="35" y="8"/>
                      <a:pt x="34" y="9"/>
                    </a:cubicBezTo>
                    <a:cubicBezTo>
                      <a:pt x="34" y="10"/>
                      <a:pt x="33" y="9"/>
                      <a:pt x="33" y="8"/>
                    </a:cubicBezTo>
                    <a:cubicBezTo>
                      <a:pt x="33" y="8"/>
                      <a:pt x="32" y="7"/>
                      <a:pt x="32" y="7"/>
                    </a:cubicBezTo>
                    <a:cubicBezTo>
                      <a:pt x="32" y="7"/>
                      <a:pt x="24" y="1"/>
                      <a:pt x="23" y="1"/>
                    </a:cubicBezTo>
                    <a:cubicBezTo>
                      <a:pt x="22" y="0"/>
                      <a:pt x="21" y="0"/>
                      <a:pt x="21" y="0"/>
                    </a:cubicBezTo>
                    <a:cubicBezTo>
                      <a:pt x="20" y="0"/>
                      <a:pt x="17" y="0"/>
                      <a:pt x="16" y="0"/>
                    </a:cubicBezTo>
                    <a:cubicBezTo>
                      <a:pt x="14" y="0"/>
                      <a:pt x="14" y="1"/>
                      <a:pt x="13" y="2"/>
                    </a:cubicBezTo>
                    <a:cubicBezTo>
                      <a:pt x="12" y="2"/>
                      <a:pt x="11" y="3"/>
                      <a:pt x="11" y="3"/>
                    </a:cubicBezTo>
                    <a:cubicBezTo>
                      <a:pt x="10" y="3"/>
                      <a:pt x="9" y="4"/>
                      <a:pt x="8" y="4"/>
                    </a:cubicBezTo>
                    <a:cubicBezTo>
                      <a:pt x="7" y="5"/>
                      <a:pt x="5" y="5"/>
                      <a:pt x="2" y="7"/>
                    </a:cubicBezTo>
                    <a:cubicBezTo>
                      <a:pt x="2" y="7"/>
                      <a:pt x="1" y="8"/>
                      <a:pt x="0" y="8"/>
                    </a:cubicBezTo>
                    <a:cubicBezTo>
                      <a:pt x="1" y="8"/>
                      <a:pt x="2" y="8"/>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695">
                <a:extLst>
                  <a:ext uri="{FF2B5EF4-FFF2-40B4-BE49-F238E27FC236}">
                    <a16:creationId xmlns:a16="http://schemas.microsoft.com/office/drawing/2014/main" id="{93C53FA9-1040-49B8-A3B3-ED5501E960D8}"/>
                  </a:ext>
                </a:extLst>
              </p:cNvPr>
              <p:cNvSpPr>
                <a:spLocks/>
              </p:cNvSpPr>
              <p:nvPr/>
            </p:nvSpPr>
            <p:spPr bwMode="auto">
              <a:xfrm>
                <a:off x="5768" y="2246"/>
                <a:ext cx="6" cy="4"/>
              </a:xfrm>
              <a:custGeom>
                <a:avLst/>
                <a:gdLst>
                  <a:gd name="T0" fmla="*/ 2 w 4"/>
                  <a:gd name="T1" fmla="*/ 1 h 3"/>
                  <a:gd name="T2" fmla="*/ 4 w 4"/>
                  <a:gd name="T3" fmla="*/ 2 h 3"/>
                  <a:gd name="T4" fmla="*/ 2 w 4"/>
                  <a:gd name="T5" fmla="*/ 1 h 3"/>
                </a:gdLst>
                <a:ahLst/>
                <a:cxnLst>
                  <a:cxn ang="0">
                    <a:pos x="T0" y="T1"/>
                  </a:cxn>
                  <a:cxn ang="0">
                    <a:pos x="T2" y="T3"/>
                  </a:cxn>
                  <a:cxn ang="0">
                    <a:pos x="T4" y="T5"/>
                  </a:cxn>
                </a:cxnLst>
                <a:rect l="0" t="0" r="r" b="b"/>
                <a:pathLst>
                  <a:path w="4" h="3">
                    <a:moveTo>
                      <a:pt x="2" y="1"/>
                    </a:moveTo>
                    <a:cubicBezTo>
                      <a:pt x="0" y="3"/>
                      <a:pt x="2" y="1"/>
                      <a:pt x="4" y="2"/>
                    </a:cubicBezTo>
                    <a:cubicBezTo>
                      <a:pt x="4" y="2"/>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696">
                <a:extLst>
                  <a:ext uri="{FF2B5EF4-FFF2-40B4-BE49-F238E27FC236}">
                    <a16:creationId xmlns:a16="http://schemas.microsoft.com/office/drawing/2014/main" id="{3D7BE38A-FFCD-4893-9489-7926B40F17E5}"/>
                  </a:ext>
                </a:extLst>
              </p:cNvPr>
              <p:cNvSpPr>
                <a:spLocks/>
              </p:cNvSpPr>
              <p:nvPr/>
            </p:nvSpPr>
            <p:spPr bwMode="auto">
              <a:xfrm>
                <a:off x="5771" y="2243"/>
                <a:ext cx="3" cy="3"/>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1"/>
                      <a:pt x="2" y="2"/>
                      <a:pt x="2"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697">
                <a:extLst>
                  <a:ext uri="{FF2B5EF4-FFF2-40B4-BE49-F238E27FC236}">
                    <a16:creationId xmlns:a16="http://schemas.microsoft.com/office/drawing/2014/main" id="{CBC34205-0AD6-4091-A460-A90BF83088B2}"/>
                  </a:ext>
                </a:extLst>
              </p:cNvPr>
              <p:cNvSpPr>
                <a:spLocks/>
              </p:cNvSpPr>
              <p:nvPr/>
            </p:nvSpPr>
            <p:spPr bwMode="auto">
              <a:xfrm>
                <a:off x="5735" y="2265"/>
                <a:ext cx="48" cy="44"/>
              </a:xfrm>
              <a:custGeom>
                <a:avLst/>
                <a:gdLst>
                  <a:gd name="T0" fmla="*/ 1 w 35"/>
                  <a:gd name="T1" fmla="*/ 26 h 32"/>
                  <a:gd name="T2" fmla="*/ 10 w 35"/>
                  <a:gd name="T3" fmla="*/ 30 h 32"/>
                  <a:gd name="T4" fmla="*/ 17 w 35"/>
                  <a:gd name="T5" fmla="*/ 29 h 32"/>
                  <a:gd name="T6" fmla="*/ 19 w 35"/>
                  <a:gd name="T7" fmla="*/ 27 h 32"/>
                  <a:gd name="T8" fmla="*/ 23 w 35"/>
                  <a:gd name="T9" fmla="*/ 25 h 32"/>
                  <a:gd name="T10" fmla="*/ 26 w 35"/>
                  <a:gd name="T11" fmla="*/ 23 h 32"/>
                  <a:gd name="T12" fmla="*/ 27 w 35"/>
                  <a:gd name="T13" fmla="*/ 22 h 32"/>
                  <a:gd name="T14" fmla="*/ 28 w 35"/>
                  <a:gd name="T15" fmla="*/ 19 h 32"/>
                  <a:gd name="T16" fmla="*/ 31 w 35"/>
                  <a:gd name="T17" fmla="*/ 12 h 32"/>
                  <a:gd name="T18" fmla="*/ 33 w 35"/>
                  <a:gd name="T19" fmla="*/ 9 h 32"/>
                  <a:gd name="T20" fmla="*/ 34 w 35"/>
                  <a:gd name="T21" fmla="*/ 9 h 32"/>
                  <a:gd name="T22" fmla="*/ 35 w 35"/>
                  <a:gd name="T23" fmla="*/ 6 h 32"/>
                  <a:gd name="T24" fmla="*/ 32 w 35"/>
                  <a:gd name="T25" fmla="*/ 2 h 32"/>
                  <a:gd name="T26" fmla="*/ 30 w 35"/>
                  <a:gd name="T27" fmla="*/ 1 h 32"/>
                  <a:gd name="T28" fmla="*/ 28 w 35"/>
                  <a:gd name="T29" fmla="*/ 3 h 32"/>
                  <a:gd name="T30" fmla="*/ 23 w 35"/>
                  <a:gd name="T31" fmla="*/ 3 h 32"/>
                  <a:gd name="T32" fmla="*/ 19 w 35"/>
                  <a:gd name="T33" fmla="*/ 4 h 32"/>
                  <a:gd name="T34" fmla="*/ 14 w 35"/>
                  <a:gd name="T35" fmla="*/ 4 h 32"/>
                  <a:gd name="T36" fmla="*/ 11 w 35"/>
                  <a:gd name="T37" fmla="*/ 5 h 32"/>
                  <a:gd name="T38" fmla="*/ 10 w 35"/>
                  <a:gd name="T39" fmla="*/ 6 h 32"/>
                  <a:gd name="T40" fmla="*/ 8 w 35"/>
                  <a:gd name="T41" fmla="*/ 9 h 32"/>
                  <a:gd name="T42" fmla="*/ 3 w 35"/>
                  <a:gd name="T43" fmla="*/ 12 h 32"/>
                  <a:gd name="T44" fmla="*/ 0 w 35"/>
                  <a:gd name="T45" fmla="*/ 17 h 32"/>
                  <a:gd name="T46" fmla="*/ 1 w 35"/>
                  <a:gd name="T47" fmla="*/ 24 h 32"/>
                  <a:gd name="T48" fmla="*/ 1 w 35"/>
                  <a:gd name="T4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2">
                    <a:moveTo>
                      <a:pt x="1" y="26"/>
                    </a:moveTo>
                    <a:cubicBezTo>
                      <a:pt x="2" y="27"/>
                      <a:pt x="7" y="29"/>
                      <a:pt x="10" y="30"/>
                    </a:cubicBezTo>
                    <a:cubicBezTo>
                      <a:pt x="13" y="31"/>
                      <a:pt x="16" y="32"/>
                      <a:pt x="17" y="29"/>
                    </a:cubicBezTo>
                    <a:cubicBezTo>
                      <a:pt x="18" y="26"/>
                      <a:pt x="18" y="28"/>
                      <a:pt x="19" y="27"/>
                    </a:cubicBezTo>
                    <a:cubicBezTo>
                      <a:pt x="20" y="27"/>
                      <a:pt x="22" y="26"/>
                      <a:pt x="23" y="25"/>
                    </a:cubicBezTo>
                    <a:cubicBezTo>
                      <a:pt x="23" y="24"/>
                      <a:pt x="25" y="24"/>
                      <a:pt x="26" y="23"/>
                    </a:cubicBezTo>
                    <a:cubicBezTo>
                      <a:pt x="27" y="23"/>
                      <a:pt x="27" y="23"/>
                      <a:pt x="27" y="22"/>
                    </a:cubicBezTo>
                    <a:cubicBezTo>
                      <a:pt x="28" y="21"/>
                      <a:pt x="28" y="23"/>
                      <a:pt x="28" y="19"/>
                    </a:cubicBezTo>
                    <a:cubicBezTo>
                      <a:pt x="29" y="16"/>
                      <a:pt x="30" y="13"/>
                      <a:pt x="31" y="12"/>
                    </a:cubicBezTo>
                    <a:cubicBezTo>
                      <a:pt x="32" y="10"/>
                      <a:pt x="33" y="8"/>
                      <a:pt x="33" y="9"/>
                    </a:cubicBezTo>
                    <a:cubicBezTo>
                      <a:pt x="33" y="11"/>
                      <a:pt x="33" y="10"/>
                      <a:pt x="34" y="9"/>
                    </a:cubicBezTo>
                    <a:cubicBezTo>
                      <a:pt x="35" y="9"/>
                      <a:pt x="35" y="9"/>
                      <a:pt x="35" y="6"/>
                    </a:cubicBezTo>
                    <a:cubicBezTo>
                      <a:pt x="35" y="4"/>
                      <a:pt x="33" y="3"/>
                      <a:pt x="32" y="2"/>
                    </a:cubicBezTo>
                    <a:cubicBezTo>
                      <a:pt x="31" y="1"/>
                      <a:pt x="30" y="0"/>
                      <a:pt x="30" y="1"/>
                    </a:cubicBezTo>
                    <a:cubicBezTo>
                      <a:pt x="29" y="3"/>
                      <a:pt x="30" y="4"/>
                      <a:pt x="28" y="3"/>
                    </a:cubicBezTo>
                    <a:cubicBezTo>
                      <a:pt x="26" y="3"/>
                      <a:pt x="23" y="2"/>
                      <a:pt x="23" y="3"/>
                    </a:cubicBezTo>
                    <a:cubicBezTo>
                      <a:pt x="22" y="4"/>
                      <a:pt x="21" y="4"/>
                      <a:pt x="19" y="4"/>
                    </a:cubicBezTo>
                    <a:cubicBezTo>
                      <a:pt x="18" y="4"/>
                      <a:pt x="15" y="3"/>
                      <a:pt x="14" y="4"/>
                    </a:cubicBezTo>
                    <a:cubicBezTo>
                      <a:pt x="13" y="5"/>
                      <a:pt x="13" y="5"/>
                      <a:pt x="11" y="5"/>
                    </a:cubicBezTo>
                    <a:cubicBezTo>
                      <a:pt x="10" y="5"/>
                      <a:pt x="9" y="5"/>
                      <a:pt x="10" y="6"/>
                    </a:cubicBezTo>
                    <a:cubicBezTo>
                      <a:pt x="10" y="7"/>
                      <a:pt x="9" y="8"/>
                      <a:pt x="8" y="9"/>
                    </a:cubicBezTo>
                    <a:cubicBezTo>
                      <a:pt x="7" y="10"/>
                      <a:pt x="5" y="11"/>
                      <a:pt x="3" y="12"/>
                    </a:cubicBezTo>
                    <a:cubicBezTo>
                      <a:pt x="3" y="12"/>
                      <a:pt x="0" y="13"/>
                      <a:pt x="0" y="17"/>
                    </a:cubicBezTo>
                    <a:cubicBezTo>
                      <a:pt x="0" y="22"/>
                      <a:pt x="1" y="23"/>
                      <a:pt x="1" y="24"/>
                    </a:cubicBezTo>
                    <a:cubicBezTo>
                      <a:pt x="1" y="25"/>
                      <a:pt x="0" y="25"/>
                      <a:pt x="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698">
                <a:extLst>
                  <a:ext uri="{FF2B5EF4-FFF2-40B4-BE49-F238E27FC236}">
                    <a16:creationId xmlns:a16="http://schemas.microsoft.com/office/drawing/2014/main" id="{2C5156D9-1528-4522-A990-D2124C733A41}"/>
                  </a:ext>
                </a:extLst>
              </p:cNvPr>
              <p:cNvSpPr>
                <a:spLocks/>
              </p:cNvSpPr>
              <p:nvPr/>
            </p:nvSpPr>
            <p:spPr bwMode="auto">
              <a:xfrm>
                <a:off x="5934" y="2172"/>
                <a:ext cx="3" cy="4"/>
              </a:xfrm>
              <a:custGeom>
                <a:avLst/>
                <a:gdLst>
                  <a:gd name="T0" fmla="*/ 2 w 2"/>
                  <a:gd name="T1" fmla="*/ 1 h 3"/>
                  <a:gd name="T2" fmla="*/ 0 w 2"/>
                  <a:gd name="T3" fmla="*/ 2 h 3"/>
                  <a:gd name="T4" fmla="*/ 2 w 2"/>
                  <a:gd name="T5" fmla="*/ 1 h 3"/>
                </a:gdLst>
                <a:ahLst/>
                <a:cxnLst>
                  <a:cxn ang="0">
                    <a:pos x="T0" y="T1"/>
                  </a:cxn>
                  <a:cxn ang="0">
                    <a:pos x="T2" y="T3"/>
                  </a:cxn>
                  <a:cxn ang="0">
                    <a:pos x="T4" y="T5"/>
                  </a:cxn>
                </a:cxnLst>
                <a:rect l="0" t="0" r="r" b="b"/>
                <a:pathLst>
                  <a:path w="2" h="3">
                    <a:moveTo>
                      <a:pt x="2" y="1"/>
                    </a:moveTo>
                    <a:cubicBezTo>
                      <a:pt x="1" y="0"/>
                      <a:pt x="0" y="2"/>
                      <a:pt x="0" y="2"/>
                    </a:cubicBezTo>
                    <a:cubicBezTo>
                      <a:pt x="0" y="2"/>
                      <a:pt x="2" y="3"/>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699">
                <a:extLst>
                  <a:ext uri="{FF2B5EF4-FFF2-40B4-BE49-F238E27FC236}">
                    <a16:creationId xmlns:a16="http://schemas.microsoft.com/office/drawing/2014/main" id="{A707998F-DA29-41F3-AD10-EF4770A620B7}"/>
                  </a:ext>
                </a:extLst>
              </p:cNvPr>
              <p:cNvSpPr>
                <a:spLocks/>
              </p:cNvSpPr>
              <p:nvPr/>
            </p:nvSpPr>
            <p:spPr bwMode="auto">
              <a:xfrm>
                <a:off x="5929" y="2172"/>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1"/>
                      <a:pt x="1" y="2"/>
                    </a:cubicBezTo>
                    <a:cubicBezTo>
                      <a:pt x="1"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700">
                <a:extLst>
                  <a:ext uri="{FF2B5EF4-FFF2-40B4-BE49-F238E27FC236}">
                    <a16:creationId xmlns:a16="http://schemas.microsoft.com/office/drawing/2014/main" id="{6C187DE8-40E0-4F70-8290-2D8C46773DA5}"/>
                  </a:ext>
                </a:extLst>
              </p:cNvPr>
              <p:cNvSpPr>
                <a:spLocks/>
              </p:cNvSpPr>
              <p:nvPr/>
            </p:nvSpPr>
            <p:spPr bwMode="auto">
              <a:xfrm>
                <a:off x="5963" y="2147"/>
                <a:ext cx="2" cy="5"/>
              </a:xfrm>
              <a:custGeom>
                <a:avLst/>
                <a:gdLst>
                  <a:gd name="T0" fmla="*/ 0 w 1"/>
                  <a:gd name="T1" fmla="*/ 2 h 4"/>
                  <a:gd name="T2" fmla="*/ 0 w 1"/>
                  <a:gd name="T3" fmla="*/ 4 h 4"/>
                  <a:gd name="T4" fmla="*/ 1 w 1"/>
                  <a:gd name="T5" fmla="*/ 3 h 4"/>
                  <a:gd name="T6" fmla="*/ 0 w 1"/>
                  <a:gd name="T7" fmla="*/ 2 h 4"/>
                </a:gdLst>
                <a:ahLst/>
                <a:cxnLst>
                  <a:cxn ang="0">
                    <a:pos x="T0" y="T1"/>
                  </a:cxn>
                  <a:cxn ang="0">
                    <a:pos x="T2" y="T3"/>
                  </a:cxn>
                  <a:cxn ang="0">
                    <a:pos x="T4" y="T5"/>
                  </a:cxn>
                  <a:cxn ang="0">
                    <a:pos x="T6" y="T7"/>
                  </a:cxn>
                </a:cxnLst>
                <a:rect l="0" t="0" r="r" b="b"/>
                <a:pathLst>
                  <a:path w="1" h="4">
                    <a:moveTo>
                      <a:pt x="0" y="2"/>
                    </a:moveTo>
                    <a:cubicBezTo>
                      <a:pt x="0" y="3"/>
                      <a:pt x="0" y="4"/>
                      <a:pt x="0" y="4"/>
                    </a:cubicBezTo>
                    <a:cubicBezTo>
                      <a:pt x="0" y="4"/>
                      <a:pt x="1" y="4"/>
                      <a:pt x="1" y="3"/>
                    </a:cubicBezTo>
                    <a:cubicBezTo>
                      <a:pt x="1" y="2"/>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701">
                <a:extLst>
                  <a:ext uri="{FF2B5EF4-FFF2-40B4-BE49-F238E27FC236}">
                    <a16:creationId xmlns:a16="http://schemas.microsoft.com/office/drawing/2014/main" id="{271E541C-A749-4112-8906-CB18B05D57B3}"/>
                  </a:ext>
                </a:extLst>
              </p:cNvPr>
              <p:cNvSpPr>
                <a:spLocks/>
              </p:cNvSpPr>
              <p:nvPr/>
            </p:nvSpPr>
            <p:spPr bwMode="auto">
              <a:xfrm>
                <a:off x="5970" y="2156"/>
                <a:ext cx="39" cy="75"/>
              </a:xfrm>
              <a:custGeom>
                <a:avLst/>
                <a:gdLst>
                  <a:gd name="T0" fmla="*/ 27 w 28"/>
                  <a:gd name="T1" fmla="*/ 3 h 54"/>
                  <a:gd name="T2" fmla="*/ 22 w 28"/>
                  <a:gd name="T3" fmla="*/ 0 h 54"/>
                  <a:gd name="T4" fmla="*/ 20 w 28"/>
                  <a:gd name="T5" fmla="*/ 1 h 54"/>
                  <a:gd name="T6" fmla="*/ 14 w 28"/>
                  <a:gd name="T7" fmla="*/ 4 h 54"/>
                  <a:gd name="T8" fmla="*/ 12 w 28"/>
                  <a:gd name="T9" fmla="*/ 7 h 54"/>
                  <a:gd name="T10" fmla="*/ 9 w 28"/>
                  <a:gd name="T11" fmla="*/ 11 h 54"/>
                  <a:gd name="T12" fmla="*/ 1 w 28"/>
                  <a:gd name="T13" fmla="*/ 28 h 54"/>
                  <a:gd name="T14" fmla="*/ 1 w 28"/>
                  <a:gd name="T15" fmla="*/ 37 h 54"/>
                  <a:gd name="T16" fmla="*/ 4 w 28"/>
                  <a:gd name="T17" fmla="*/ 43 h 54"/>
                  <a:gd name="T18" fmla="*/ 8 w 28"/>
                  <a:gd name="T19" fmla="*/ 49 h 54"/>
                  <a:gd name="T20" fmla="*/ 11 w 28"/>
                  <a:gd name="T21" fmla="*/ 52 h 54"/>
                  <a:gd name="T22" fmla="*/ 12 w 28"/>
                  <a:gd name="T23" fmla="*/ 51 h 54"/>
                  <a:gd name="T24" fmla="*/ 15 w 28"/>
                  <a:gd name="T25" fmla="*/ 40 h 54"/>
                  <a:gd name="T26" fmla="*/ 25 w 28"/>
                  <a:gd name="T27" fmla="*/ 16 h 54"/>
                  <a:gd name="T28" fmla="*/ 27 w 28"/>
                  <a:gd name="T29" fmla="*/ 5 h 54"/>
                  <a:gd name="T30" fmla="*/ 27 w 28"/>
                  <a:gd name="T31"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4">
                    <a:moveTo>
                      <a:pt x="27" y="3"/>
                    </a:moveTo>
                    <a:cubicBezTo>
                      <a:pt x="26" y="2"/>
                      <a:pt x="22" y="1"/>
                      <a:pt x="22" y="0"/>
                    </a:cubicBezTo>
                    <a:cubicBezTo>
                      <a:pt x="21" y="0"/>
                      <a:pt x="21" y="0"/>
                      <a:pt x="20" y="1"/>
                    </a:cubicBezTo>
                    <a:cubicBezTo>
                      <a:pt x="18" y="2"/>
                      <a:pt x="15" y="4"/>
                      <a:pt x="14" y="4"/>
                    </a:cubicBezTo>
                    <a:cubicBezTo>
                      <a:pt x="13" y="5"/>
                      <a:pt x="12" y="5"/>
                      <a:pt x="12" y="7"/>
                    </a:cubicBezTo>
                    <a:cubicBezTo>
                      <a:pt x="12" y="8"/>
                      <a:pt x="11" y="10"/>
                      <a:pt x="9" y="11"/>
                    </a:cubicBezTo>
                    <a:cubicBezTo>
                      <a:pt x="8" y="13"/>
                      <a:pt x="1" y="23"/>
                      <a:pt x="1" y="28"/>
                    </a:cubicBezTo>
                    <a:cubicBezTo>
                      <a:pt x="1" y="33"/>
                      <a:pt x="0" y="34"/>
                      <a:pt x="1" y="37"/>
                    </a:cubicBezTo>
                    <a:cubicBezTo>
                      <a:pt x="2" y="40"/>
                      <a:pt x="3" y="41"/>
                      <a:pt x="4" y="43"/>
                    </a:cubicBezTo>
                    <a:cubicBezTo>
                      <a:pt x="6" y="45"/>
                      <a:pt x="7" y="47"/>
                      <a:pt x="8" y="49"/>
                    </a:cubicBezTo>
                    <a:cubicBezTo>
                      <a:pt x="9" y="51"/>
                      <a:pt x="10" y="52"/>
                      <a:pt x="11" y="52"/>
                    </a:cubicBezTo>
                    <a:cubicBezTo>
                      <a:pt x="11" y="52"/>
                      <a:pt x="11" y="54"/>
                      <a:pt x="12" y="51"/>
                    </a:cubicBezTo>
                    <a:cubicBezTo>
                      <a:pt x="12" y="48"/>
                      <a:pt x="13" y="44"/>
                      <a:pt x="15" y="40"/>
                    </a:cubicBezTo>
                    <a:cubicBezTo>
                      <a:pt x="17" y="37"/>
                      <a:pt x="23" y="25"/>
                      <a:pt x="25" y="16"/>
                    </a:cubicBezTo>
                    <a:cubicBezTo>
                      <a:pt x="27" y="6"/>
                      <a:pt x="27" y="6"/>
                      <a:pt x="27" y="5"/>
                    </a:cubicBezTo>
                    <a:cubicBezTo>
                      <a:pt x="28" y="4"/>
                      <a:pt x="28" y="4"/>
                      <a:pt x="2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702">
                <a:extLst>
                  <a:ext uri="{FF2B5EF4-FFF2-40B4-BE49-F238E27FC236}">
                    <a16:creationId xmlns:a16="http://schemas.microsoft.com/office/drawing/2014/main" id="{4D0C13C5-C298-405F-95D6-EF69C492F370}"/>
                  </a:ext>
                </a:extLst>
              </p:cNvPr>
              <p:cNvSpPr>
                <a:spLocks/>
              </p:cNvSpPr>
              <p:nvPr/>
            </p:nvSpPr>
            <p:spPr bwMode="auto">
              <a:xfrm>
                <a:off x="5016" y="1472"/>
                <a:ext cx="1256" cy="794"/>
              </a:xfrm>
              <a:custGeom>
                <a:avLst/>
                <a:gdLst>
                  <a:gd name="T0" fmla="*/ 153 w 908"/>
                  <a:gd name="T1" fmla="*/ 435 h 579"/>
                  <a:gd name="T2" fmla="*/ 186 w 908"/>
                  <a:gd name="T3" fmla="*/ 453 h 579"/>
                  <a:gd name="T4" fmla="*/ 227 w 908"/>
                  <a:gd name="T5" fmla="*/ 466 h 579"/>
                  <a:gd name="T6" fmla="*/ 258 w 908"/>
                  <a:gd name="T7" fmla="*/ 455 h 579"/>
                  <a:gd name="T8" fmla="*/ 297 w 908"/>
                  <a:gd name="T9" fmla="*/ 444 h 579"/>
                  <a:gd name="T10" fmla="*/ 335 w 908"/>
                  <a:gd name="T11" fmla="*/ 440 h 579"/>
                  <a:gd name="T12" fmla="*/ 353 w 908"/>
                  <a:gd name="T13" fmla="*/ 451 h 579"/>
                  <a:gd name="T14" fmla="*/ 373 w 908"/>
                  <a:gd name="T15" fmla="*/ 481 h 579"/>
                  <a:gd name="T16" fmla="*/ 356 w 908"/>
                  <a:gd name="T17" fmla="*/ 512 h 579"/>
                  <a:gd name="T18" fmla="*/ 376 w 908"/>
                  <a:gd name="T19" fmla="*/ 532 h 579"/>
                  <a:gd name="T20" fmla="*/ 406 w 908"/>
                  <a:gd name="T21" fmla="*/ 555 h 579"/>
                  <a:gd name="T22" fmla="*/ 416 w 908"/>
                  <a:gd name="T23" fmla="*/ 545 h 579"/>
                  <a:gd name="T24" fmla="*/ 439 w 908"/>
                  <a:gd name="T25" fmla="*/ 540 h 579"/>
                  <a:gd name="T26" fmla="*/ 466 w 908"/>
                  <a:gd name="T27" fmla="*/ 531 h 579"/>
                  <a:gd name="T28" fmla="*/ 491 w 908"/>
                  <a:gd name="T29" fmla="*/ 549 h 579"/>
                  <a:gd name="T30" fmla="*/ 525 w 908"/>
                  <a:gd name="T31" fmla="*/ 556 h 579"/>
                  <a:gd name="T32" fmla="*/ 546 w 908"/>
                  <a:gd name="T33" fmla="*/ 569 h 579"/>
                  <a:gd name="T34" fmla="*/ 583 w 908"/>
                  <a:gd name="T35" fmla="*/ 551 h 579"/>
                  <a:gd name="T36" fmla="*/ 599 w 908"/>
                  <a:gd name="T37" fmla="*/ 543 h 579"/>
                  <a:gd name="T38" fmla="*/ 623 w 908"/>
                  <a:gd name="T39" fmla="*/ 538 h 579"/>
                  <a:gd name="T40" fmla="*/ 653 w 908"/>
                  <a:gd name="T41" fmla="*/ 523 h 579"/>
                  <a:gd name="T42" fmla="*/ 677 w 908"/>
                  <a:gd name="T43" fmla="*/ 497 h 579"/>
                  <a:gd name="T44" fmla="*/ 692 w 908"/>
                  <a:gd name="T45" fmla="*/ 472 h 579"/>
                  <a:gd name="T46" fmla="*/ 713 w 908"/>
                  <a:gd name="T47" fmla="*/ 440 h 579"/>
                  <a:gd name="T48" fmla="*/ 709 w 908"/>
                  <a:gd name="T49" fmla="*/ 410 h 579"/>
                  <a:gd name="T50" fmla="*/ 700 w 908"/>
                  <a:gd name="T51" fmla="*/ 368 h 579"/>
                  <a:gd name="T52" fmla="*/ 699 w 908"/>
                  <a:gd name="T53" fmla="*/ 320 h 579"/>
                  <a:gd name="T54" fmla="*/ 715 w 908"/>
                  <a:gd name="T55" fmla="*/ 299 h 579"/>
                  <a:gd name="T56" fmla="*/ 659 w 908"/>
                  <a:gd name="T57" fmla="*/ 286 h 579"/>
                  <a:gd name="T58" fmla="*/ 722 w 908"/>
                  <a:gd name="T59" fmla="*/ 246 h 579"/>
                  <a:gd name="T60" fmla="*/ 708 w 908"/>
                  <a:gd name="T61" fmla="*/ 276 h 579"/>
                  <a:gd name="T62" fmla="*/ 799 w 908"/>
                  <a:gd name="T63" fmla="*/ 229 h 579"/>
                  <a:gd name="T64" fmla="*/ 839 w 908"/>
                  <a:gd name="T65" fmla="*/ 202 h 579"/>
                  <a:gd name="T66" fmla="*/ 852 w 908"/>
                  <a:gd name="T67" fmla="*/ 167 h 579"/>
                  <a:gd name="T68" fmla="*/ 889 w 908"/>
                  <a:gd name="T69" fmla="*/ 149 h 579"/>
                  <a:gd name="T70" fmla="*/ 898 w 908"/>
                  <a:gd name="T71" fmla="*/ 103 h 579"/>
                  <a:gd name="T72" fmla="*/ 845 w 908"/>
                  <a:gd name="T73" fmla="*/ 97 h 579"/>
                  <a:gd name="T74" fmla="*/ 800 w 908"/>
                  <a:gd name="T75" fmla="*/ 72 h 579"/>
                  <a:gd name="T76" fmla="*/ 777 w 908"/>
                  <a:gd name="T77" fmla="*/ 20 h 579"/>
                  <a:gd name="T78" fmla="*/ 710 w 908"/>
                  <a:gd name="T79" fmla="*/ 5 h 579"/>
                  <a:gd name="T80" fmla="*/ 699 w 908"/>
                  <a:gd name="T81" fmla="*/ 31 h 579"/>
                  <a:gd name="T82" fmla="*/ 626 w 908"/>
                  <a:gd name="T83" fmla="*/ 100 h 579"/>
                  <a:gd name="T84" fmla="*/ 665 w 908"/>
                  <a:gd name="T85" fmla="*/ 109 h 579"/>
                  <a:gd name="T86" fmla="*/ 637 w 908"/>
                  <a:gd name="T87" fmla="*/ 142 h 579"/>
                  <a:gd name="T88" fmla="*/ 569 w 908"/>
                  <a:gd name="T89" fmla="*/ 164 h 579"/>
                  <a:gd name="T90" fmla="*/ 513 w 908"/>
                  <a:gd name="T91" fmla="*/ 211 h 579"/>
                  <a:gd name="T92" fmla="*/ 418 w 908"/>
                  <a:gd name="T93" fmla="*/ 212 h 579"/>
                  <a:gd name="T94" fmla="*/ 326 w 908"/>
                  <a:gd name="T95" fmla="*/ 185 h 579"/>
                  <a:gd name="T96" fmla="*/ 253 w 908"/>
                  <a:gd name="T97" fmla="*/ 156 h 579"/>
                  <a:gd name="T98" fmla="*/ 227 w 908"/>
                  <a:gd name="T99" fmla="*/ 108 h 579"/>
                  <a:gd name="T100" fmla="*/ 201 w 908"/>
                  <a:gd name="T101" fmla="*/ 88 h 579"/>
                  <a:gd name="T102" fmla="*/ 163 w 908"/>
                  <a:gd name="T103" fmla="*/ 128 h 579"/>
                  <a:gd name="T104" fmla="*/ 97 w 908"/>
                  <a:gd name="T105" fmla="*/ 164 h 579"/>
                  <a:gd name="T106" fmla="*/ 98 w 908"/>
                  <a:gd name="T107" fmla="*/ 205 h 579"/>
                  <a:gd name="T108" fmla="*/ 40 w 908"/>
                  <a:gd name="T109" fmla="*/ 248 h 579"/>
                  <a:gd name="T110" fmla="*/ 5 w 908"/>
                  <a:gd name="T111" fmla="*/ 261 h 579"/>
                  <a:gd name="T112" fmla="*/ 22 w 908"/>
                  <a:gd name="T113" fmla="*/ 300 h 579"/>
                  <a:gd name="T114" fmla="*/ 38 w 908"/>
                  <a:gd name="T115" fmla="*/ 327 h 579"/>
                  <a:gd name="T116" fmla="*/ 96 w 908"/>
                  <a:gd name="T117" fmla="*/ 333 h 579"/>
                  <a:gd name="T118" fmla="*/ 79 w 908"/>
                  <a:gd name="T119" fmla="*/ 367 h 579"/>
                  <a:gd name="T120" fmla="*/ 76 w 908"/>
                  <a:gd name="T121" fmla="*/ 39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8" h="579">
                    <a:moveTo>
                      <a:pt x="110" y="420"/>
                    </a:moveTo>
                    <a:cubicBezTo>
                      <a:pt x="110" y="420"/>
                      <a:pt x="110" y="421"/>
                      <a:pt x="110" y="421"/>
                    </a:cubicBezTo>
                    <a:cubicBezTo>
                      <a:pt x="110" y="421"/>
                      <a:pt x="111" y="422"/>
                      <a:pt x="111" y="422"/>
                    </a:cubicBezTo>
                    <a:cubicBezTo>
                      <a:pt x="112" y="422"/>
                      <a:pt x="113" y="422"/>
                      <a:pt x="113" y="422"/>
                    </a:cubicBezTo>
                    <a:cubicBezTo>
                      <a:pt x="113" y="422"/>
                      <a:pt x="114" y="422"/>
                      <a:pt x="114" y="421"/>
                    </a:cubicBezTo>
                    <a:cubicBezTo>
                      <a:pt x="114" y="421"/>
                      <a:pt x="115" y="416"/>
                      <a:pt x="118" y="416"/>
                    </a:cubicBezTo>
                    <a:cubicBezTo>
                      <a:pt x="121" y="416"/>
                      <a:pt x="124" y="417"/>
                      <a:pt x="124" y="417"/>
                    </a:cubicBezTo>
                    <a:cubicBezTo>
                      <a:pt x="125" y="417"/>
                      <a:pt x="125" y="418"/>
                      <a:pt x="125" y="418"/>
                    </a:cubicBezTo>
                    <a:cubicBezTo>
                      <a:pt x="125" y="418"/>
                      <a:pt x="127" y="422"/>
                      <a:pt x="131" y="424"/>
                    </a:cubicBezTo>
                    <a:cubicBezTo>
                      <a:pt x="131" y="424"/>
                      <a:pt x="132" y="424"/>
                      <a:pt x="132" y="424"/>
                    </a:cubicBezTo>
                    <a:cubicBezTo>
                      <a:pt x="133" y="425"/>
                      <a:pt x="137" y="428"/>
                      <a:pt x="137" y="428"/>
                    </a:cubicBezTo>
                    <a:cubicBezTo>
                      <a:pt x="137" y="428"/>
                      <a:pt x="137" y="428"/>
                      <a:pt x="138" y="428"/>
                    </a:cubicBezTo>
                    <a:cubicBezTo>
                      <a:pt x="138" y="428"/>
                      <a:pt x="143" y="429"/>
                      <a:pt x="145" y="432"/>
                    </a:cubicBezTo>
                    <a:cubicBezTo>
                      <a:pt x="147" y="435"/>
                      <a:pt x="148" y="436"/>
                      <a:pt x="149" y="436"/>
                    </a:cubicBezTo>
                    <a:cubicBezTo>
                      <a:pt x="151" y="436"/>
                      <a:pt x="152" y="436"/>
                      <a:pt x="153" y="435"/>
                    </a:cubicBezTo>
                    <a:cubicBezTo>
                      <a:pt x="155" y="435"/>
                      <a:pt x="156" y="435"/>
                      <a:pt x="157" y="436"/>
                    </a:cubicBezTo>
                    <a:cubicBezTo>
                      <a:pt x="157" y="436"/>
                      <a:pt x="157" y="437"/>
                      <a:pt x="157" y="438"/>
                    </a:cubicBezTo>
                    <a:cubicBezTo>
                      <a:pt x="157" y="438"/>
                      <a:pt x="158" y="439"/>
                      <a:pt x="158" y="440"/>
                    </a:cubicBezTo>
                    <a:cubicBezTo>
                      <a:pt x="157" y="440"/>
                      <a:pt x="157" y="441"/>
                      <a:pt x="158" y="441"/>
                    </a:cubicBezTo>
                    <a:cubicBezTo>
                      <a:pt x="158" y="441"/>
                      <a:pt x="162" y="444"/>
                      <a:pt x="162" y="444"/>
                    </a:cubicBezTo>
                    <a:cubicBezTo>
                      <a:pt x="163" y="444"/>
                      <a:pt x="167" y="446"/>
                      <a:pt x="168" y="446"/>
                    </a:cubicBezTo>
                    <a:cubicBezTo>
                      <a:pt x="169" y="446"/>
                      <a:pt x="170" y="446"/>
                      <a:pt x="171" y="446"/>
                    </a:cubicBezTo>
                    <a:cubicBezTo>
                      <a:pt x="171" y="446"/>
                      <a:pt x="172" y="446"/>
                      <a:pt x="171" y="447"/>
                    </a:cubicBezTo>
                    <a:cubicBezTo>
                      <a:pt x="171" y="447"/>
                      <a:pt x="170" y="450"/>
                      <a:pt x="170" y="450"/>
                    </a:cubicBezTo>
                    <a:cubicBezTo>
                      <a:pt x="171" y="450"/>
                      <a:pt x="171" y="450"/>
                      <a:pt x="172" y="450"/>
                    </a:cubicBezTo>
                    <a:cubicBezTo>
                      <a:pt x="173" y="450"/>
                      <a:pt x="178" y="449"/>
                      <a:pt x="179" y="450"/>
                    </a:cubicBezTo>
                    <a:cubicBezTo>
                      <a:pt x="181" y="451"/>
                      <a:pt x="182" y="453"/>
                      <a:pt x="182" y="454"/>
                    </a:cubicBezTo>
                    <a:cubicBezTo>
                      <a:pt x="183" y="455"/>
                      <a:pt x="184" y="457"/>
                      <a:pt x="185" y="457"/>
                    </a:cubicBezTo>
                    <a:cubicBezTo>
                      <a:pt x="185" y="456"/>
                      <a:pt x="185" y="454"/>
                      <a:pt x="186" y="453"/>
                    </a:cubicBezTo>
                    <a:cubicBezTo>
                      <a:pt x="186" y="453"/>
                      <a:pt x="187" y="453"/>
                      <a:pt x="186" y="453"/>
                    </a:cubicBezTo>
                    <a:cubicBezTo>
                      <a:pt x="186" y="454"/>
                      <a:pt x="188" y="455"/>
                      <a:pt x="188" y="455"/>
                    </a:cubicBezTo>
                    <a:cubicBezTo>
                      <a:pt x="189" y="456"/>
                      <a:pt x="191" y="456"/>
                      <a:pt x="191" y="456"/>
                    </a:cubicBezTo>
                    <a:cubicBezTo>
                      <a:pt x="191" y="456"/>
                      <a:pt x="192" y="456"/>
                      <a:pt x="192" y="455"/>
                    </a:cubicBezTo>
                    <a:cubicBezTo>
                      <a:pt x="192" y="455"/>
                      <a:pt x="194" y="454"/>
                      <a:pt x="195" y="454"/>
                    </a:cubicBezTo>
                    <a:cubicBezTo>
                      <a:pt x="196" y="455"/>
                      <a:pt x="198" y="456"/>
                      <a:pt x="199" y="456"/>
                    </a:cubicBezTo>
                    <a:cubicBezTo>
                      <a:pt x="199" y="456"/>
                      <a:pt x="208" y="458"/>
                      <a:pt x="208" y="458"/>
                    </a:cubicBezTo>
                    <a:cubicBezTo>
                      <a:pt x="208" y="458"/>
                      <a:pt x="209" y="458"/>
                      <a:pt x="210" y="458"/>
                    </a:cubicBezTo>
                    <a:cubicBezTo>
                      <a:pt x="210" y="458"/>
                      <a:pt x="214" y="458"/>
                      <a:pt x="215" y="457"/>
                    </a:cubicBezTo>
                    <a:cubicBezTo>
                      <a:pt x="216" y="457"/>
                      <a:pt x="216" y="457"/>
                      <a:pt x="216" y="457"/>
                    </a:cubicBezTo>
                    <a:cubicBezTo>
                      <a:pt x="217" y="456"/>
                      <a:pt x="221" y="453"/>
                      <a:pt x="223" y="454"/>
                    </a:cubicBezTo>
                    <a:cubicBezTo>
                      <a:pt x="224" y="454"/>
                      <a:pt x="226" y="454"/>
                      <a:pt x="226" y="456"/>
                    </a:cubicBezTo>
                    <a:cubicBezTo>
                      <a:pt x="226" y="458"/>
                      <a:pt x="226" y="459"/>
                      <a:pt x="226" y="460"/>
                    </a:cubicBezTo>
                    <a:cubicBezTo>
                      <a:pt x="225" y="461"/>
                      <a:pt x="225" y="463"/>
                      <a:pt x="225" y="464"/>
                    </a:cubicBezTo>
                    <a:cubicBezTo>
                      <a:pt x="226" y="465"/>
                      <a:pt x="226" y="465"/>
                      <a:pt x="226" y="466"/>
                    </a:cubicBezTo>
                    <a:cubicBezTo>
                      <a:pt x="227" y="466"/>
                      <a:pt x="227" y="466"/>
                      <a:pt x="227" y="466"/>
                    </a:cubicBezTo>
                    <a:cubicBezTo>
                      <a:pt x="227" y="466"/>
                      <a:pt x="227" y="465"/>
                      <a:pt x="228" y="465"/>
                    </a:cubicBezTo>
                    <a:cubicBezTo>
                      <a:pt x="228" y="464"/>
                      <a:pt x="230" y="462"/>
                      <a:pt x="230" y="462"/>
                    </a:cubicBezTo>
                    <a:cubicBezTo>
                      <a:pt x="230" y="461"/>
                      <a:pt x="231" y="459"/>
                      <a:pt x="231" y="459"/>
                    </a:cubicBezTo>
                    <a:cubicBezTo>
                      <a:pt x="232" y="459"/>
                      <a:pt x="233" y="458"/>
                      <a:pt x="233" y="458"/>
                    </a:cubicBezTo>
                    <a:cubicBezTo>
                      <a:pt x="233" y="457"/>
                      <a:pt x="234" y="457"/>
                      <a:pt x="234" y="456"/>
                    </a:cubicBezTo>
                    <a:cubicBezTo>
                      <a:pt x="234" y="456"/>
                      <a:pt x="236" y="454"/>
                      <a:pt x="236" y="454"/>
                    </a:cubicBezTo>
                    <a:cubicBezTo>
                      <a:pt x="237" y="453"/>
                      <a:pt x="240" y="452"/>
                      <a:pt x="240" y="451"/>
                    </a:cubicBezTo>
                    <a:cubicBezTo>
                      <a:pt x="241" y="451"/>
                      <a:pt x="241" y="451"/>
                      <a:pt x="242" y="451"/>
                    </a:cubicBezTo>
                    <a:cubicBezTo>
                      <a:pt x="242" y="451"/>
                      <a:pt x="244" y="450"/>
                      <a:pt x="245" y="450"/>
                    </a:cubicBezTo>
                    <a:cubicBezTo>
                      <a:pt x="246" y="450"/>
                      <a:pt x="248" y="451"/>
                      <a:pt x="248" y="452"/>
                    </a:cubicBezTo>
                    <a:cubicBezTo>
                      <a:pt x="248" y="452"/>
                      <a:pt x="249" y="453"/>
                      <a:pt x="249" y="453"/>
                    </a:cubicBezTo>
                    <a:cubicBezTo>
                      <a:pt x="249" y="454"/>
                      <a:pt x="249" y="454"/>
                      <a:pt x="250" y="454"/>
                    </a:cubicBezTo>
                    <a:cubicBezTo>
                      <a:pt x="250" y="454"/>
                      <a:pt x="253" y="454"/>
                      <a:pt x="254" y="454"/>
                    </a:cubicBezTo>
                    <a:cubicBezTo>
                      <a:pt x="254" y="454"/>
                      <a:pt x="255" y="454"/>
                      <a:pt x="255" y="454"/>
                    </a:cubicBezTo>
                    <a:cubicBezTo>
                      <a:pt x="256" y="455"/>
                      <a:pt x="258" y="455"/>
                      <a:pt x="258" y="455"/>
                    </a:cubicBezTo>
                    <a:cubicBezTo>
                      <a:pt x="258" y="455"/>
                      <a:pt x="258" y="455"/>
                      <a:pt x="259" y="455"/>
                    </a:cubicBezTo>
                    <a:cubicBezTo>
                      <a:pt x="259" y="455"/>
                      <a:pt x="262" y="454"/>
                      <a:pt x="262" y="454"/>
                    </a:cubicBezTo>
                    <a:cubicBezTo>
                      <a:pt x="262" y="454"/>
                      <a:pt x="262" y="454"/>
                      <a:pt x="262" y="454"/>
                    </a:cubicBezTo>
                    <a:cubicBezTo>
                      <a:pt x="262" y="454"/>
                      <a:pt x="264" y="455"/>
                      <a:pt x="265" y="455"/>
                    </a:cubicBezTo>
                    <a:cubicBezTo>
                      <a:pt x="266" y="456"/>
                      <a:pt x="268" y="456"/>
                      <a:pt x="268" y="456"/>
                    </a:cubicBezTo>
                    <a:cubicBezTo>
                      <a:pt x="268" y="457"/>
                      <a:pt x="268" y="458"/>
                      <a:pt x="267" y="459"/>
                    </a:cubicBezTo>
                    <a:cubicBezTo>
                      <a:pt x="270" y="459"/>
                      <a:pt x="277" y="458"/>
                      <a:pt x="277" y="458"/>
                    </a:cubicBezTo>
                    <a:cubicBezTo>
                      <a:pt x="278" y="458"/>
                      <a:pt x="279" y="458"/>
                      <a:pt x="280" y="458"/>
                    </a:cubicBezTo>
                    <a:cubicBezTo>
                      <a:pt x="280" y="458"/>
                      <a:pt x="282" y="456"/>
                      <a:pt x="283" y="456"/>
                    </a:cubicBezTo>
                    <a:cubicBezTo>
                      <a:pt x="283" y="456"/>
                      <a:pt x="284" y="456"/>
                      <a:pt x="283" y="455"/>
                    </a:cubicBezTo>
                    <a:cubicBezTo>
                      <a:pt x="283" y="455"/>
                      <a:pt x="283" y="453"/>
                      <a:pt x="285" y="452"/>
                    </a:cubicBezTo>
                    <a:cubicBezTo>
                      <a:pt x="287" y="450"/>
                      <a:pt x="289" y="450"/>
                      <a:pt x="289" y="450"/>
                    </a:cubicBezTo>
                    <a:cubicBezTo>
                      <a:pt x="289" y="450"/>
                      <a:pt x="289" y="449"/>
                      <a:pt x="290" y="449"/>
                    </a:cubicBezTo>
                    <a:cubicBezTo>
                      <a:pt x="290" y="448"/>
                      <a:pt x="291" y="445"/>
                      <a:pt x="292" y="445"/>
                    </a:cubicBezTo>
                    <a:cubicBezTo>
                      <a:pt x="293" y="444"/>
                      <a:pt x="296" y="444"/>
                      <a:pt x="297" y="444"/>
                    </a:cubicBezTo>
                    <a:cubicBezTo>
                      <a:pt x="298" y="443"/>
                      <a:pt x="301" y="442"/>
                      <a:pt x="301" y="442"/>
                    </a:cubicBezTo>
                    <a:cubicBezTo>
                      <a:pt x="301" y="442"/>
                      <a:pt x="301" y="442"/>
                      <a:pt x="302" y="442"/>
                    </a:cubicBezTo>
                    <a:cubicBezTo>
                      <a:pt x="302" y="442"/>
                      <a:pt x="306" y="438"/>
                      <a:pt x="307" y="437"/>
                    </a:cubicBezTo>
                    <a:cubicBezTo>
                      <a:pt x="308" y="436"/>
                      <a:pt x="312" y="433"/>
                      <a:pt x="313" y="434"/>
                    </a:cubicBezTo>
                    <a:cubicBezTo>
                      <a:pt x="314" y="435"/>
                      <a:pt x="314" y="435"/>
                      <a:pt x="314" y="436"/>
                    </a:cubicBezTo>
                    <a:cubicBezTo>
                      <a:pt x="315" y="436"/>
                      <a:pt x="323" y="438"/>
                      <a:pt x="323" y="438"/>
                    </a:cubicBezTo>
                    <a:cubicBezTo>
                      <a:pt x="323" y="438"/>
                      <a:pt x="323" y="438"/>
                      <a:pt x="324" y="438"/>
                    </a:cubicBezTo>
                    <a:cubicBezTo>
                      <a:pt x="324" y="438"/>
                      <a:pt x="332" y="433"/>
                      <a:pt x="332" y="433"/>
                    </a:cubicBezTo>
                    <a:cubicBezTo>
                      <a:pt x="332" y="433"/>
                      <a:pt x="333" y="432"/>
                      <a:pt x="334" y="433"/>
                    </a:cubicBezTo>
                    <a:cubicBezTo>
                      <a:pt x="335" y="434"/>
                      <a:pt x="335" y="434"/>
                      <a:pt x="336" y="434"/>
                    </a:cubicBezTo>
                    <a:cubicBezTo>
                      <a:pt x="337" y="434"/>
                      <a:pt x="338" y="434"/>
                      <a:pt x="338" y="435"/>
                    </a:cubicBezTo>
                    <a:cubicBezTo>
                      <a:pt x="337" y="436"/>
                      <a:pt x="335" y="437"/>
                      <a:pt x="335" y="438"/>
                    </a:cubicBezTo>
                    <a:cubicBezTo>
                      <a:pt x="334" y="438"/>
                      <a:pt x="334" y="438"/>
                      <a:pt x="334" y="438"/>
                    </a:cubicBezTo>
                    <a:cubicBezTo>
                      <a:pt x="334" y="438"/>
                      <a:pt x="335" y="439"/>
                      <a:pt x="335" y="440"/>
                    </a:cubicBezTo>
                    <a:cubicBezTo>
                      <a:pt x="335" y="441"/>
                      <a:pt x="335" y="441"/>
                      <a:pt x="335" y="440"/>
                    </a:cubicBezTo>
                    <a:cubicBezTo>
                      <a:pt x="336" y="440"/>
                      <a:pt x="339" y="439"/>
                      <a:pt x="339" y="438"/>
                    </a:cubicBezTo>
                    <a:cubicBezTo>
                      <a:pt x="339" y="438"/>
                      <a:pt x="340" y="438"/>
                      <a:pt x="339" y="439"/>
                    </a:cubicBezTo>
                    <a:cubicBezTo>
                      <a:pt x="339" y="439"/>
                      <a:pt x="340" y="440"/>
                      <a:pt x="340" y="440"/>
                    </a:cubicBezTo>
                    <a:cubicBezTo>
                      <a:pt x="340" y="441"/>
                      <a:pt x="342" y="443"/>
                      <a:pt x="341" y="443"/>
                    </a:cubicBezTo>
                    <a:cubicBezTo>
                      <a:pt x="340" y="444"/>
                      <a:pt x="339" y="444"/>
                      <a:pt x="339" y="444"/>
                    </a:cubicBezTo>
                    <a:cubicBezTo>
                      <a:pt x="339" y="445"/>
                      <a:pt x="339" y="445"/>
                      <a:pt x="338" y="446"/>
                    </a:cubicBezTo>
                    <a:cubicBezTo>
                      <a:pt x="338" y="446"/>
                      <a:pt x="337" y="446"/>
                      <a:pt x="337" y="447"/>
                    </a:cubicBezTo>
                    <a:cubicBezTo>
                      <a:pt x="337" y="447"/>
                      <a:pt x="338" y="447"/>
                      <a:pt x="337" y="448"/>
                    </a:cubicBezTo>
                    <a:cubicBezTo>
                      <a:pt x="337" y="448"/>
                      <a:pt x="336" y="449"/>
                      <a:pt x="337" y="449"/>
                    </a:cubicBezTo>
                    <a:cubicBezTo>
                      <a:pt x="337" y="449"/>
                      <a:pt x="338" y="450"/>
                      <a:pt x="339" y="449"/>
                    </a:cubicBezTo>
                    <a:cubicBezTo>
                      <a:pt x="339" y="448"/>
                      <a:pt x="340" y="448"/>
                      <a:pt x="340" y="448"/>
                    </a:cubicBezTo>
                    <a:cubicBezTo>
                      <a:pt x="341" y="448"/>
                      <a:pt x="346" y="449"/>
                      <a:pt x="347" y="449"/>
                    </a:cubicBezTo>
                    <a:cubicBezTo>
                      <a:pt x="348" y="450"/>
                      <a:pt x="352" y="451"/>
                      <a:pt x="352" y="451"/>
                    </a:cubicBezTo>
                    <a:cubicBezTo>
                      <a:pt x="352" y="451"/>
                      <a:pt x="352" y="451"/>
                      <a:pt x="352" y="451"/>
                    </a:cubicBezTo>
                    <a:cubicBezTo>
                      <a:pt x="352" y="451"/>
                      <a:pt x="352" y="451"/>
                      <a:pt x="353" y="451"/>
                    </a:cubicBezTo>
                    <a:cubicBezTo>
                      <a:pt x="353" y="451"/>
                      <a:pt x="355" y="447"/>
                      <a:pt x="356" y="447"/>
                    </a:cubicBezTo>
                    <a:cubicBezTo>
                      <a:pt x="357" y="447"/>
                      <a:pt x="357" y="447"/>
                      <a:pt x="358" y="447"/>
                    </a:cubicBezTo>
                    <a:cubicBezTo>
                      <a:pt x="358" y="448"/>
                      <a:pt x="358" y="449"/>
                      <a:pt x="358" y="449"/>
                    </a:cubicBezTo>
                    <a:cubicBezTo>
                      <a:pt x="359" y="449"/>
                      <a:pt x="361" y="449"/>
                      <a:pt x="361" y="450"/>
                    </a:cubicBezTo>
                    <a:cubicBezTo>
                      <a:pt x="362" y="451"/>
                      <a:pt x="364" y="452"/>
                      <a:pt x="364" y="453"/>
                    </a:cubicBezTo>
                    <a:cubicBezTo>
                      <a:pt x="364" y="454"/>
                      <a:pt x="366" y="460"/>
                      <a:pt x="366" y="460"/>
                    </a:cubicBezTo>
                    <a:cubicBezTo>
                      <a:pt x="366" y="460"/>
                      <a:pt x="366" y="460"/>
                      <a:pt x="366" y="460"/>
                    </a:cubicBezTo>
                    <a:cubicBezTo>
                      <a:pt x="367" y="460"/>
                      <a:pt x="368" y="461"/>
                      <a:pt x="368" y="461"/>
                    </a:cubicBezTo>
                    <a:cubicBezTo>
                      <a:pt x="368" y="461"/>
                      <a:pt x="368" y="461"/>
                      <a:pt x="368" y="461"/>
                    </a:cubicBezTo>
                    <a:cubicBezTo>
                      <a:pt x="368" y="460"/>
                      <a:pt x="369" y="460"/>
                      <a:pt x="369" y="460"/>
                    </a:cubicBezTo>
                    <a:cubicBezTo>
                      <a:pt x="370" y="461"/>
                      <a:pt x="371" y="462"/>
                      <a:pt x="371" y="462"/>
                    </a:cubicBezTo>
                    <a:cubicBezTo>
                      <a:pt x="372" y="462"/>
                      <a:pt x="372" y="462"/>
                      <a:pt x="372" y="462"/>
                    </a:cubicBezTo>
                    <a:cubicBezTo>
                      <a:pt x="372" y="463"/>
                      <a:pt x="373" y="472"/>
                      <a:pt x="373" y="474"/>
                    </a:cubicBezTo>
                    <a:cubicBezTo>
                      <a:pt x="373" y="475"/>
                      <a:pt x="373" y="478"/>
                      <a:pt x="373" y="479"/>
                    </a:cubicBezTo>
                    <a:cubicBezTo>
                      <a:pt x="373" y="479"/>
                      <a:pt x="373" y="480"/>
                      <a:pt x="373" y="481"/>
                    </a:cubicBezTo>
                    <a:cubicBezTo>
                      <a:pt x="372" y="481"/>
                      <a:pt x="370" y="484"/>
                      <a:pt x="371" y="486"/>
                    </a:cubicBezTo>
                    <a:cubicBezTo>
                      <a:pt x="371" y="487"/>
                      <a:pt x="372" y="489"/>
                      <a:pt x="372" y="489"/>
                    </a:cubicBezTo>
                    <a:cubicBezTo>
                      <a:pt x="372" y="489"/>
                      <a:pt x="373" y="490"/>
                      <a:pt x="372" y="490"/>
                    </a:cubicBezTo>
                    <a:cubicBezTo>
                      <a:pt x="371" y="490"/>
                      <a:pt x="370" y="492"/>
                      <a:pt x="369" y="493"/>
                    </a:cubicBezTo>
                    <a:cubicBezTo>
                      <a:pt x="368" y="493"/>
                      <a:pt x="367" y="494"/>
                      <a:pt x="365" y="494"/>
                    </a:cubicBezTo>
                    <a:cubicBezTo>
                      <a:pt x="365" y="494"/>
                      <a:pt x="364" y="494"/>
                      <a:pt x="364" y="494"/>
                    </a:cubicBezTo>
                    <a:cubicBezTo>
                      <a:pt x="364" y="494"/>
                      <a:pt x="363" y="497"/>
                      <a:pt x="363" y="497"/>
                    </a:cubicBezTo>
                    <a:cubicBezTo>
                      <a:pt x="363" y="497"/>
                      <a:pt x="363" y="497"/>
                      <a:pt x="363" y="497"/>
                    </a:cubicBezTo>
                    <a:cubicBezTo>
                      <a:pt x="362" y="497"/>
                      <a:pt x="359" y="499"/>
                      <a:pt x="359" y="501"/>
                    </a:cubicBezTo>
                    <a:cubicBezTo>
                      <a:pt x="358" y="503"/>
                      <a:pt x="359" y="504"/>
                      <a:pt x="359" y="505"/>
                    </a:cubicBezTo>
                    <a:cubicBezTo>
                      <a:pt x="359" y="505"/>
                      <a:pt x="359" y="506"/>
                      <a:pt x="358" y="506"/>
                    </a:cubicBezTo>
                    <a:cubicBezTo>
                      <a:pt x="358" y="506"/>
                      <a:pt x="356" y="507"/>
                      <a:pt x="356" y="507"/>
                    </a:cubicBezTo>
                    <a:cubicBezTo>
                      <a:pt x="355" y="507"/>
                      <a:pt x="355" y="508"/>
                      <a:pt x="355" y="508"/>
                    </a:cubicBezTo>
                    <a:cubicBezTo>
                      <a:pt x="355" y="508"/>
                      <a:pt x="355" y="511"/>
                      <a:pt x="355" y="511"/>
                    </a:cubicBezTo>
                    <a:cubicBezTo>
                      <a:pt x="355" y="512"/>
                      <a:pt x="356" y="512"/>
                      <a:pt x="356" y="512"/>
                    </a:cubicBezTo>
                    <a:cubicBezTo>
                      <a:pt x="356" y="512"/>
                      <a:pt x="357" y="512"/>
                      <a:pt x="357" y="513"/>
                    </a:cubicBezTo>
                    <a:cubicBezTo>
                      <a:pt x="357" y="514"/>
                      <a:pt x="358" y="515"/>
                      <a:pt x="358" y="515"/>
                    </a:cubicBezTo>
                    <a:cubicBezTo>
                      <a:pt x="358" y="515"/>
                      <a:pt x="358" y="515"/>
                      <a:pt x="357" y="516"/>
                    </a:cubicBezTo>
                    <a:cubicBezTo>
                      <a:pt x="357" y="516"/>
                      <a:pt x="355" y="518"/>
                      <a:pt x="355" y="519"/>
                    </a:cubicBezTo>
                    <a:cubicBezTo>
                      <a:pt x="355" y="520"/>
                      <a:pt x="356" y="520"/>
                      <a:pt x="356" y="521"/>
                    </a:cubicBezTo>
                    <a:cubicBezTo>
                      <a:pt x="356" y="521"/>
                      <a:pt x="357" y="521"/>
                      <a:pt x="357" y="521"/>
                    </a:cubicBezTo>
                    <a:cubicBezTo>
                      <a:pt x="358" y="520"/>
                      <a:pt x="363" y="518"/>
                      <a:pt x="365" y="517"/>
                    </a:cubicBezTo>
                    <a:cubicBezTo>
                      <a:pt x="366" y="517"/>
                      <a:pt x="369" y="517"/>
                      <a:pt x="370" y="517"/>
                    </a:cubicBezTo>
                    <a:cubicBezTo>
                      <a:pt x="371" y="518"/>
                      <a:pt x="371" y="517"/>
                      <a:pt x="371" y="517"/>
                    </a:cubicBezTo>
                    <a:cubicBezTo>
                      <a:pt x="372" y="517"/>
                      <a:pt x="374" y="516"/>
                      <a:pt x="374" y="516"/>
                    </a:cubicBezTo>
                    <a:cubicBezTo>
                      <a:pt x="374" y="516"/>
                      <a:pt x="375" y="516"/>
                      <a:pt x="375" y="517"/>
                    </a:cubicBezTo>
                    <a:cubicBezTo>
                      <a:pt x="374" y="518"/>
                      <a:pt x="372" y="521"/>
                      <a:pt x="372" y="521"/>
                    </a:cubicBezTo>
                    <a:cubicBezTo>
                      <a:pt x="372" y="521"/>
                      <a:pt x="372" y="521"/>
                      <a:pt x="372" y="522"/>
                    </a:cubicBezTo>
                    <a:cubicBezTo>
                      <a:pt x="373" y="522"/>
                      <a:pt x="376" y="531"/>
                      <a:pt x="376" y="531"/>
                    </a:cubicBezTo>
                    <a:cubicBezTo>
                      <a:pt x="376" y="531"/>
                      <a:pt x="376" y="531"/>
                      <a:pt x="376" y="532"/>
                    </a:cubicBezTo>
                    <a:cubicBezTo>
                      <a:pt x="377" y="532"/>
                      <a:pt x="380" y="533"/>
                      <a:pt x="380" y="533"/>
                    </a:cubicBezTo>
                    <a:cubicBezTo>
                      <a:pt x="381" y="533"/>
                      <a:pt x="384" y="533"/>
                      <a:pt x="384" y="533"/>
                    </a:cubicBezTo>
                    <a:cubicBezTo>
                      <a:pt x="384" y="533"/>
                      <a:pt x="385" y="533"/>
                      <a:pt x="385" y="534"/>
                    </a:cubicBezTo>
                    <a:cubicBezTo>
                      <a:pt x="385" y="534"/>
                      <a:pt x="385" y="536"/>
                      <a:pt x="384" y="536"/>
                    </a:cubicBezTo>
                    <a:cubicBezTo>
                      <a:pt x="383" y="537"/>
                      <a:pt x="382" y="537"/>
                      <a:pt x="382" y="538"/>
                    </a:cubicBezTo>
                    <a:cubicBezTo>
                      <a:pt x="382" y="538"/>
                      <a:pt x="381" y="545"/>
                      <a:pt x="380" y="545"/>
                    </a:cubicBezTo>
                    <a:cubicBezTo>
                      <a:pt x="380" y="546"/>
                      <a:pt x="379" y="547"/>
                      <a:pt x="379" y="547"/>
                    </a:cubicBezTo>
                    <a:cubicBezTo>
                      <a:pt x="379" y="547"/>
                      <a:pt x="379" y="548"/>
                      <a:pt x="380" y="548"/>
                    </a:cubicBezTo>
                    <a:cubicBezTo>
                      <a:pt x="381" y="548"/>
                      <a:pt x="391" y="549"/>
                      <a:pt x="391" y="549"/>
                    </a:cubicBezTo>
                    <a:cubicBezTo>
                      <a:pt x="391" y="549"/>
                      <a:pt x="391" y="549"/>
                      <a:pt x="391" y="550"/>
                    </a:cubicBezTo>
                    <a:cubicBezTo>
                      <a:pt x="391" y="550"/>
                      <a:pt x="391" y="553"/>
                      <a:pt x="391" y="553"/>
                    </a:cubicBezTo>
                    <a:cubicBezTo>
                      <a:pt x="391" y="553"/>
                      <a:pt x="391" y="554"/>
                      <a:pt x="391" y="554"/>
                    </a:cubicBezTo>
                    <a:cubicBezTo>
                      <a:pt x="391" y="554"/>
                      <a:pt x="394" y="559"/>
                      <a:pt x="394" y="559"/>
                    </a:cubicBezTo>
                    <a:cubicBezTo>
                      <a:pt x="394" y="559"/>
                      <a:pt x="395" y="559"/>
                      <a:pt x="395" y="559"/>
                    </a:cubicBezTo>
                    <a:cubicBezTo>
                      <a:pt x="396" y="558"/>
                      <a:pt x="404" y="555"/>
                      <a:pt x="406" y="555"/>
                    </a:cubicBezTo>
                    <a:cubicBezTo>
                      <a:pt x="406" y="555"/>
                      <a:pt x="407" y="554"/>
                      <a:pt x="407" y="554"/>
                    </a:cubicBezTo>
                    <a:cubicBezTo>
                      <a:pt x="408" y="554"/>
                      <a:pt x="408" y="553"/>
                      <a:pt x="408" y="554"/>
                    </a:cubicBezTo>
                    <a:cubicBezTo>
                      <a:pt x="408" y="554"/>
                      <a:pt x="408" y="555"/>
                      <a:pt x="409" y="557"/>
                    </a:cubicBezTo>
                    <a:cubicBezTo>
                      <a:pt x="409" y="558"/>
                      <a:pt x="409" y="560"/>
                      <a:pt x="409" y="560"/>
                    </a:cubicBezTo>
                    <a:cubicBezTo>
                      <a:pt x="409" y="560"/>
                      <a:pt x="410" y="563"/>
                      <a:pt x="411" y="563"/>
                    </a:cubicBezTo>
                    <a:cubicBezTo>
                      <a:pt x="412" y="562"/>
                      <a:pt x="412" y="562"/>
                      <a:pt x="412" y="562"/>
                    </a:cubicBezTo>
                    <a:cubicBezTo>
                      <a:pt x="413" y="562"/>
                      <a:pt x="413" y="562"/>
                      <a:pt x="414" y="562"/>
                    </a:cubicBezTo>
                    <a:cubicBezTo>
                      <a:pt x="414" y="562"/>
                      <a:pt x="416" y="563"/>
                      <a:pt x="417" y="563"/>
                    </a:cubicBezTo>
                    <a:cubicBezTo>
                      <a:pt x="417" y="563"/>
                      <a:pt x="417" y="563"/>
                      <a:pt x="417" y="563"/>
                    </a:cubicBezTo>
                    <a:cubicBezTo>
                      <a:pt x="418" y="563"/>
                      <a:pt x="419" y="562"/>
                      <a:pt x="419" y="562"/>
                    </a:cubicBezTo>
                    <a:cubicBezTo>
                      <a:pt x="419" y="562"/>
                      <a:pt x="419" y="562"/>
                      <a:pt x="419" y="562"/>
                    </a:cubicBezTo>
                    <a:cubicBezTo>
                      <a:pt x="418" y="561"/>
                      <a:pt x="417" y="560"/>
                      <a:pt x="417" y="559"/>
                    </a:cubicBezTo>
                    <a:cubicBezTo>
                      <a:pt x="418" y="558"/>
                      <a:pt x="418" y="553"/>
                      <a:pt x="417" y="552"/>
                    </a:cubicBezTo>
                    <a:cubicBezTo>
                      <a:pt x="416" y="550"/>
                      <a:pt x="414" y="548"/>
                      <a:pt x="415" y="546"/>
                    </a:cubicBezTo>
                    <a:cubicBezTo>
                      <a:pt x="415" y="545"/>
                      <a:pt x="415" y="545"/>
                      <a:pt x="416" y="545"/>
                    </a:cubicBezTo>
                    <a:cubicBezTo>
                      <a:pt x="416" y="545"/>
                      <a:pt x="416" y="544"/>
                      <a:pt x="416" y="544"/>
                    </a:cubicBezTo>
                    <a:cubicBezTo>
                      <a:pt x="416" y="544"/>
                      <a:pt x="417" y="542"/>
                      <a:pt x="418" y="542"/>
                    </a:cubicBezTo>
                    <a:cubicBezTo>
                      <a:pt x="420" y="543"/>
                      <a:pt x="421" y="543"/>
                      <a:pt x="421" y="543"/>
                    </a:cubicBezTo>
                    <a:cubicBezTo>
                      <a:pt x="422" y="543"/>
                      <a:pt x="423" y="544"/>
                      <a:pt x="423" y="544"/>
                    </a:cubicBezTo>
                    <a:cubicBezTo>
                      <a:pt x="423" y="544"/>
                      <a:pt x="424" y="544"/>
                      <a:pt x="424" y="544"/>
                    </a:cubicBezTo>
                    <a:cubicBezTo>
                      <a:pt x="424" y="543"/>
                      <a:pt x="425" y="542"/>
                      <a:pt x="426" y="542"/>
                    </a:cubicBezTo>
                    <a:cubicBezTo>
                      <a:pt x="426" y="541"/>
                      <a:pt x="427" y="541"/>
                      <a:pt x="427" y="540"/>
                    </a:cubicBezTo>
                    <a:cubicBezTo>
                      <a:pt x="427" y="540"/>
                      <a:pt x="428" y="538"/>
                      <a:pt x="429" y="538"/>
                    </a:cubicBezTo>
                    <a:cubicBezTo>
                      <a:pt x="430" y="539"/>
                      <a:pt x="431" y="539"/>
                      <a:pt x="432" y="539"/>
                    </a:cubicBezTo>
                    <a:cubicBezTo>
                      <a:pt x="432" y="540"/>
                      <a:pt x="434" y="540"/>
                      <a:pt x="434" y="541"/>
                    </a:cubicBezTo>
                    <a:cubicBezTo>
                      <a:pt x="434" y="541"/>
                      <a:pt x="436" y="543"/>
                      <a:pt x="436" y="543"/>
                    </a:cubicBezTo>
                    <a:cubicBezTo>
                      <a:pt x="437" y="543"/>
                      <a:pt x="437" y="543"/>
                      <a:pt x="437" y="543"/>
                    </a:cubicBezTo>
                    <a:cubicBezTo>
                      <a:pt x="437" y="542"/>
                      <a:pt x="438" y="542"/>
                      <a:pt x="438" y="542"/>
                    </a:cubicBezTo>
                    <a:cubicBezTo>
                      <a:pt x="438" y="542"/>
                      <a:pt x="439" y="542"/>
                      <a:pt x="439" y="541"/>
                    </a:cubicBezTo>
                    <a:cubicBezTo>
                      <a:pt x="439" y="541"/>
                      <a:pt x="439" y="540"/>
                      <a:pt x="439" y="540"/>
                    </a:cubicBezTo>
                    <a:cubicBezTo>
                      <a:pt x="440" y="540"/>
                      <a:pt x="440" y="540"/>
                      <a:pt x="440" y="539"/>
                    </a:cubicBezTo>
                    <a:cubicBezTo>
                      <a:pt x="441" y="539"/>
                      <a:pt x="441" y="538"/>
                      <a:pt x="441" y="538"/>
                    </a:cubicBezTo>
                    <a:cubicBezTo>
                      <a:pt x="442" y="538"/>
                      <a:pt x="442" y="538"/>
                      <a:pt x="443" y="539"/>
                    </a:cubicBezTo>
                    <a:cubicBezTo>
                      <a:pt x="443" y="539"/>
                      <a:pt x="444" y="541"/>
                      <a:pt x="444" y="541"/>
                    </a:cubicBezTo>
                    <a:cubicBezTo>
                      <a:pt x="444" y="540"/>
                      <a:pt x="445" y="540"/>
                      <a:pt x="445" y="539"/>
                    </a:cubicBezTo>
                    <a:cubicBezTo>
                      <a:pt x="445" y="539"/>
                      <a:pt x="446" y="538"/>
                      <a:pt x="446" y="538"/>
                    </a:cubicBezTo>
                    <a:cubicBezTo>
                      <a:pt x="447" y="539"/>
                      <a:pt x="450" y="542"/>
                      <a:pt x="450" y="542"/>
                    </a:cubicBezTo>
                    <a:cubicBezTo>
                      <a:pt x="450" y="542"/>
                      <a:pt x="451" y="542"/>
                      <a:pt x="451" y="542"/>
                    </a:cubicBezTo>
                    <a:cubicBezTo>
                      <a:pt x="451" y="541"/>
                      <a:pt x="455" y="537"/>
                      <a:pt x="455" y="537"/>
                    </a:cubicBezTo>
                    <a:cubicBezTo>
                      <a:pt x="455" y="537"/>
                      <a:pt x="455" y="537"/>
                      <a:pt x="455" y="537"/>
                    </a:cubicBezTo>
                    <a:cubicBezTo>
                      <a:pt x="455" y="538"/>
                      <a:pt x="456" y="539"/>
                      <a:pt x="456" y="539"/>
                    </a:cubicBezTo>
                    <a:cubicBezTo>
                      <a:pt x="456" y="539"/>
                      <a:pt x="456" y="539"/>
                      <a:pt x="457" y="539"/>
                    </a:cubicBezTo>
                    <a:cubicBezTo>
                      <a:pt x="457" y="539"/>
                      <a:pt x="462" y="537"/>
                      <a:pt x="462" y="536"/>
                    </a:cubicBezTo>
                    <a:cubicBezTo>
                      <a:pt x="463" y="536"/>
                      <a:pt x="465" y="533"/>
                      <a:pt x="465" y="532"/>
                    </a:cubicBezTo>
                    <a:cubicBezTo>
                      <a:pt x="466" y="531"/>
                      <a:pt x="466" y="531"/>
                      <a:pt x="466" y="531"/>
                    </a:cubicBezTo>
                    <a:cubicBezTo>
                      <a:pt x="467" y="531"/>
                      <a:pt x="468" y="530"/>
                      <a:pt x="469" y="530"/>
                    </a:cubicBezTo>
                    <a:cubicBezTo>
                      <a:pt x="469" y="529"/>
                      <a:pt x="471" y="528"/>
                      <a:pt x="471" y="529"/>
                    </a:cubicBezTo>
                    <a:cubicBezTo>
                      <a:pt x="471" y="529"/>
                      <a:pt x="471" y="530"/>
                      <a:pt x="472" y="530"/>
                    </a:cubicBezTo>
                    <a:cubicBezTo>
                      <a:pt x="472" y="530"/>
                      <a:pt x="473" y="531"/>
                      <a:pt x="474" y="532"/>
                    </a:cubicBezTo>
                    <a:cubicBezTo>
                      <a:pt x="474" y="532"/>
                      <a:pt x="474" y="533"/>
                      <a:pt x="474" y="533"/>
                    </a:cubicBezTo>
                    <a:cubicBezTo>
                      <a:pt x="475" y="534"/>
                      <a:pt x="476" y="534"/>
                      <a:pt x="477" y="535"/>
                    </a:cubicBezTo>
                    <a:cubicBezTo>
                      <a:pt x="478" y="536"/>
                      <a:pt x="481" y="537"/>
                      <a:pt x="482" y="536"/>
                    </a:cubicBezTo>
                    <a:cubicBezTo>
                      <a:pt x="483" y="536"/>
                      <a:pt x="490" y="536"/>
                      <a:pt x="490" y="536"/>
                    </a:cubicBezTo>
                    <a:cubicBezTo>
                      <a:pt x="490" y="536"/>
                      <a:pt x="491" y="536"/>
                      <a:pt x="491" y="537"/>
                    </a:cubicBezTo>
                    <a:cubicBezTo>
                      <a:pt x="491" y="537"/>
                      <a:pt x="492" y="538"/>
                      <a:pt x="492" y="538"/>
                    </a:cubicBezTo>
                    <a:cubicBezTo>
                      <a:pt x="493" y="538"/>
                      <a:pt x="493" y="538"/>
                      <a:pt x="493" y="538"/>
                    </a:cubicBezTo>
                    <a:cubicBezTo>
                      <a:pt x="492" y="539"/>
                      <a:pt x="489" y="543"/>
                      <a:pt x="489" y="543"/>
                    </a:cubicBezTo>
                    <a:cubicBezTo>
                      <a:pt x="489" y="543"/>
                      <a:pt x="489" y="544"/>
                      <a:pt x="489" y="544"/>
                    </a:cubicBezTo>
                    <a:cubicBezTo>
                      <a:pt x="489" y="544"/>
                      <a:pt x="490" y="545"/>
                      <a:pt x="490" y="546"/>
                    </a:cubicBezTo>
                    <a:cubicBezTo>
                      <a:pt x="491" y="547"/>
                      <a:pt x="491" y="549"/>
                      <a:pt x="491" y="549"/>
                    </a:cubicBezTo>
                    <a:cubicBezTo>
                      <a:pt x="491" y="550"/>
                      <a:pt x="491" y="550"/>
                      <a:pt x="491" y="551"/>
                    </a:cubicBezTo>
                    <a:cubicBezTo>
                      <a:pt x="492" y="551"/>
                      <a:pt x="493" y="551"/>
                      <a:pt x="494" y="551"/>
                    </a:cubicBezTo>
                    <a:cubicBezTo>
                      <a:pt x="494" y="551"/>
                      <a:pt x="496" y="551"/>
                      <a:pt x="496" y="552"/>
                    </a:cubicBezTo>
                    <a:cubicBezTo>
                      <a:pt x="497" y="552"/>
                      <a:pt x="500" y="556"/>
                      <a:pt x="500" y="556"/>
                    </a:cubicBezTo>
                    <a:cubicBezTo>
                      <a:pt x="500" y="556"/>
                      <a:pt x="501" y="556"/>
                      <a:pt x="501" y="556"/>
                    </a:cubicBezTo>
                    <a:cubicBezTo>
                      <a:pt x="502" y="556"/>
                      <a:pt x="502" y="555"/>
                      <a:pt x="503" y="556"/>
                    </a:cubicBezTo>
                    <a:cubicBezTo>
                      <a:pt x="504" y="556"/>
                      <a:pt x="508" y="557"/>
                      <a:pt x="510" y="557"/>
                    </a:cubicBezTo>
                    <a:cubicBezTo>
                      <a:pt x="511" y="557"/>
                      <a:pt x="514" y="555"/>
                      <a:pt x="514" y="556"/>
                    </a:cubicBezTo>
                    <a:cubicBezTo>
                      <a:pt x="514" y="558"/>
                      <a:pt x="515" y="558"/>
                      <a:pt x="515" y="557"/>
                    </a:cubicBezTo>
                    <a:cubicBezTo>
                      <a:pt x="515" y="556"/>
                      <a:pt x="515" y="555"/>
                      <a:pt x="516" y="556"/>
                    </a:cubicBezTo>
                    <a:cubicBezTo>
                      <a:pt x="518" y="557"/>
                      <a:pt x="519" y="556"/>
                      <a:pt x="519" y="555"/>
                    </a:cubicBezTo>
                    <a:cubicBezTo>
                      <a:pt x="518" y="554"/>
                      <a:pt x="517" y="550"/>
                      <a:pt x="518" y="551"/>
                    </a:cubicBezTo>
                    <a:cubicBezTo>
                      <a:pt x="520" y="552"/>
                      <a:pt x="521" y="553"/>
                      <a:pt x="522" y="554"/>
                    </a:cubicBezTo>
                    <a:cubicBezTo>
                      <a:pt x="522" y="556"/>
                      <a:pt x="523" y="556"/>
                      <a:pt x="524" y="556"/>
                    </a:cubicBezTo>
                    <a:cubicBezTo>
                      <a:pt x="525" y="555"/>
                      <a:pt x="524" y="555"/>
                      <a:pt x="525" y="556"/>
                    </a:cubicBezTo>
                    <a:cubicBezTo>
                      <a:pt x="525" y="557"/>
                      <a:pt x="525" y="557"/>
                      <a:pt x="526" y="557"/>
                    </a:cubicBezTo>
                    <a:cubicBezTo>
                      <a:pt x="527" y="557"/>
                      <a:pt x="527" y="557"/>
                      <a:pt x="527" y="558"/>
                    </a:cubicBezTo>
                    <a:cubicBezTo>
                      <a:pt x="527" y="559"/>
                      <a:pt x="527" y="559"/>
                      <a:pt x="529" y="559"/>
                    </a:cubicBezTo>
                    <a:cubicBezTo>
                      <a:pt x="530" y="559"/>
                      <a:pt x="535" y="558"/>
                      <a:pt x="534" y="557"/>
                    </a:cubicBezTo>
                    <a:cubicBezTo>
                      <a:pt x="532" y="555"/>
                      <a:pt x="532" y="554"/>
                      <a:pt x="534" y="555"/>
                    </a:cubicBezTo>
                    <a:cubicBezTo>
                      <a:pt x="536" y="556"/>
                      <a:pt x="540" y="558"/>
                      <a:pt x="538" y="559"/>
                    </a:cubicBezTo>
                    <a:cubicBezTo>
                      <a:pt x="537" y="561"/>
                      <a:pt x="537" y="560"/>
                      <a:pt x="537" y="561"/>
                    </a:cubicBezTo>
                    <a:cubicBezTo>
                      <a:pt x="537" y="562"/>
                      <a:pt x="537" y="563"/>
                      <a:pt x="536" y="563"/>
                    </a:cubicBezTo>
                    <a:cubicBezTo>
                      <a:pt x="536" y="563"/>
                      <a:pt x="535" y="563"/>
                      <a:pt x="535" y="564"/>
                    </a:cubicBezTo>
                    <a:cubicBezTo>
                      <a:pt x="536" y="565"/>
                      <a:pt x="535" y="568"/>
                      <a:pt x="536" y="570"/>
                    </a:cubicBezTo>
                    <a:cubicBezTo>
                      <a:pt x="537" y="571"/>
                      <a:pt x="538" y="573"/>
                      <a:pt x="538" y="575"/>
                    </a:cubicBezTo>
                    <a:cubicBezTo>
                      <a:pt x="538" y="576"/>
                      <a:pt x="540" y="579"/>
                      <a:pt x="543" y="578"/>
                    </a:cubicBezTo>
                    <a:cubicBezTo>
                      <a:pt x="546" y="577"/>
                      <a:pt x="549" y="575"/>
                      <a:pt x="547" y="573"/>
                    </a:cubicBezTo>
                    <a:cubicBezTo>
                      <a:pt x="545" y="571"/>
                      <a:pt x="544" y="571"/>
                      <a:pt x="545" y="570"/>
                    </a:cubicBezTo>
                    <a:cubicBezTo>
                      <a:pt x="546" y="570"/>
                      <a:pt x="547" y="569"/>
                      <a:pt x="546" y="569"/>
                    </a:cubicBezTo>
                    <a:cubicBezTo>
                      <a:pt x="545" y="568"/>
                      <a:pt x="543" y="569"/>
                      <a:pt x="543" y="568"/>
                    </a:cubicBezTo>
                    <a:cubicBezTo>
                      <a:pt x="543" y="567"/>
                      <a:pt x="542" y="566"/>
                      <a:pt x="544" y="564"/>
                    </a:cubicBezTo>
                    <a:cubicBezTo>
                      <a:pt x="545" y="563"/>
                      <a:pt x="545" y="563"/>
                      <a:pt x="546" y="562"/>
                    </a:cubicBezTo>
                    <a:cubicBezTo>
                      <a:pt x="546" y="561"/>
                      <a:pt x="545" y="559"/>
                      <a:pt x="547" y="561"/>
                    </a:cubicBezTo>
                    <a:cubicBezTo>
                      <a:pt x="548" y="563"/>
                      <a:pt x="549" y="561"/>
                      <a:pt x="550" y="561"/>
                    </a:cubicBezTo>
                    <a:cubicBezTo>
                      <a:pt x="551" y="561"/>
                      <a:pt x="560" y="557"/>
                      <a:pt x="565" y="557"/>
                    </a:cubicBezTo>
                    <a:cubicBezTo>
                      <a:pt x="569" y="556"/>
                      <a:pt x="567" y="555"/>
                      <a:pt x="566" y="554"/>
                    </a:cubicBezTo>
                    <a:cubicBezTo>
                      <a:pt x="566" y="553"/>
                      <a:pt x="567" y="554"/>
                      <a:pt x="568" y="554"/>
                    </a:cubicBezTo>
                    <a:cubicBezTo>
                      <a:pt x="569" y="555"/>
                      <a:pt x="571" y="554"/>
                      <a:pt x="570" y="553"/>
                    </a:cubicBezTo>
                    <a:cubicBezTo>
                      <a:pt x="568" y="552"/>
                      <a:pt x="567" y="551"/>
                      <a:pt x="570" y="552"/>
                    </a:cubicBezTo>
                    <a:cubicBezTo>
                      <a:pt x="572" y="552"/>
                      <a:pt x="572" y="553"/>
                      <a:pt x="573" y="554"/>
                    </a:cubicBezTo>
                    <a:cubicBezTo>
                      <a:pt x="574" y="555"/>
                      <a:pt x="574" y="554"/>
                      <a:pt x="575" y="553"/>
                    </a:cubicBezTo>
                    <a:cubicBezTo>
                      <a:pt x="575" y="551"/>
                      <a:pt x="576" y="550"/>
                      <a:pt x="576" y="551"/>
                    </a:cubicBezTo>
                    <a:cubicBezTo>
                      <a:pt x="577" y="552"/>
                      <a:pt x="578" y="552"/>
                      <a:pt x="580" y="551"/>
                    </a:cubicBezTo>
                    <a:cubicBezTo>
                      <a:pt x="582" y="551"/>
                      <a:pt x="583" y="551"/>
                      <a:pt x="583" y="551"/>
                    </a:cubicBezTo>
                    <a:cubicBezTo>
                      <a:pt x="584" y="552"/>
                      <a:pt x="585" y="552"/>
                      <a:pt x="585" y="550"/>
                    </a:cubicBezTo>
                    <a:cubicBezTo>
                      <a:pt x="586" y="548"/>
                      <a:pt x="586" y="546"/>
                      <a:pt x="587" y="547"/>
                    </a:cubicBezTo>
                    <a:cubicBezTo>
                      <a:pt x="588" y="549"/>
                      <a:pt x="588" y="549"/>
                      <a:pt x="590" y="548"/>
                    </a:cubicBezTo>
                    <a:cubicBezTo>
                      <a:pt x="591" y="547"/>
                      <a:pt x="589" y="547"/>
                      <a:pt x="589" y="546"/>
                    </a:cubicBezTo>
                    <a:cubicBezTo>
                      <a:pt x="589" y="545"/>
                      <a:pt x="590" y="546"/>
                      <a:pt x="591" y="547"/>
                    </a:cubicBezTo>
                    <a:cubicBezTo>
                      <a:pt x="592" y="547"/>
                      <a:pt x="593" y="548"/>
                      <a:pt x="593" y="546"/>
                    </a:cubicBezTo>
                    <a:cubicBezTo>
                      <a:pt x="593" y="544"/>
                      <a:pt x="591" y="540"/>
                      <a:pt x="590" y="538"/>
                    </a:cubicBezTo>
                    <a:cubicBezTo>
                      <a:pt x="589" y="537"/>
                      <a:pt x="589" y="536"/>
                      <a:pt x="590" y="536"/>
                    </a:cubicBezTo>
                    <a:cubicBezTo>
                      <a:pt x="591" y="536"/>
                      <a:pt x="592" y="536"/>
                      <a:pt x="592" y="535"/>
                    </a:cubicBezTo>
                    <a:cubicBezTo>
                      <a:pt x="592" y="533"/>
                      <a:pt x="592" y="533"/>
                      <a:pt x="593" y="533"/>
                    </a:cubicBezTo>
                    <a:cubicBezTo>
                      <a:pt x="594" y="534"/>
                      <a:pt x="594" y="534"/>
                      <a:pt x="594" y="536"/>
                    </a:cubicBezTo>
                    <a:cubicBezTo>
                      <a:pt x="595" y="537"/>
                      <a:pt x="594" y="538"/>
                      <a:pt x="595" y="538"/>
                    </a:cubicBezTo>
                    <a:cubicBezTo>
                      <a:pt x="596" y="539"/>
                      <a:pt x="596" y="539"/>
                      <a:pt x="596" y="540"/>
                    </a:cubicBezTo>
                    <a:cubicBezTo>
                      <a:pt x="597" y="541"/>
                      <a:pt x="597" y="543"/>
                      <a:pt x="599" y="542"/>
                    </a:cubicBezTo>
                    <a:cubicBezTo>
                      <a:pt x="600" y="542"/>
                      <a:pt x="600" y="542"/>
                      <a:pt x="599" y="543"/>
                    </a:cubicBezTo>
                    <a:cubicBezTo>
                      <a:pt x="599" y="544"/>
                      <a:pt x="598" y="545"/>
                      <a:pt x="600" y="545"/>
                    </a:cubicBezTo>
                    <a:cubicBezTo>
                      <a:pt x="601" y="545"/>
                      <a:pt x="602" y="546"/>
                      <a:pt x="603" y="546"/>
                    </a:cubicBezTo>
                    <a:cubicBezTo>
                      <a:pt x="604" y="546"/>
                      <a:pt x="605" y="545"/>
                      <a:pt x="605" y="544"/>
                    </a:cubicBezTo>
                    <a:cubicBezTo>
                      <a:pt x="606" y="544"/>
                      <a:pt x="605" y="542"/>
                      <a:pt x="604" y="543"/>
                    </a:cubicBezTo>
                    <a:cubicBezTo>
                      <a:pt x="603" y="543"/>
                      <a:pt x="602" y="542"/>
                      <a:pt x="603" y="541"/>
                    </a:cubicBezTo>
                    <a:cubicBezTo>
                      <a:pt x="605" y="540"/>
                      <a:pt x="605" y="540"/>
                      <a:pt x="606" y="541"/>
                    </a:cubicBezTo>
                    <a:cubicBezTo>
                      <a:pt x="607" y="542"/>
                      <a:pt x="607" y="543"/>
                      <a:pt x="608" y="543"/>
                    </a:cubicBezTo>
                    <a:cubicBezTo>
                      <a:pt x="608" y="542"/>
                      <a:pt x="609" y="542"/>
                      <a:pt x="608" y="541"/>
                    </a:cubicBezTo>
                    <a:cubicBezTo>
                      <a:pt x="608" y="540"/>
                      <a:pt x="607" y="540"/>
                      <a:pt x="608" y="539"/>
                    </a:cubicBezTo>
                    <a:cubicBezTo>
                      <a:pt x="609" y="538"/>
                      <a:pt x="611" y="537"/>
                      <a:pt x="611" y="539"/>
                    </a:cubicBezTo>
                    <a:cubicBezTo>
                      <a:pt x="610" y="541"/>
                      <a:pt x="611" y="541"/>
                      <a:pt x="612" y="541"/>
                    </a:cubicBezTo>
                    <a:cubicBezTo>
                      <a:pt x="613" y="542"/>
                      <a:pt x="613" y="541"/>
                      <a:pt x="614" y="541"/>
                    </a:cubicBezTo>
                    <a:cubicBezTo>
                      <a:pt x="614" y="540"/>
                      <a:pt x="619" y="535"/>
                      <a:pt x="619" y="537"/>
                    </a:cubicBezTo>
                    <a:cubicBezTo>
                      <a:pt x="618" y="539"/>
                      <a:pt x="620" y="538"/>
                      <a:pt x="621" y="539"/>
                    </a:cubicBezTo>
                    <a:cubicBezTo>
                      <a:pt x="622" y="539"/>
                      <a:pt x="623" y="540"/>
                      <a:pt x="623" y="538"/>
                    </a:cubicBezTo>
                    <a:cubicBezTo>
                      <a:pt x="622" y="537"/>
                      <a:pt x="621" y="536"/>
                      <a:pt x="622" y="536"/>
                    </a:cubicBezTo>
                    <a:cubicBezTo>
                      <a:pt x="623" y="535"/>
                      <a:pt x="625" y="535"/>
                      <a:pt x="625" y="536"/>
                    </a:cubicBezTo>
                    <a:cubicBezTo>
                      <a:pt x="625" y="537"/>
                      <a:pt x="626" y="538"/>
                      <a:pt x="627" y="538"/>
                    </a:cubicBezTo>
                    <a:cubicBezTo>
                      <a:pt x="628" y="538"/>
                      <a:pt x="628" y="537"/>
                      <a:pt x="629" y="536"/>
                    </a:cubicBezTo>
                    <a:cubicBezTo>
                      <a:pt x="630" y="536"/>
                      <a:pt x="631" y="536"/>
                      <a:pt x="632" y="536"/>
                    </a:cubicBezTo>
                    <a:cubicBezTo>
                      <a:pt x="632" y="536"/>
                      <a:pt x="638" y="537"/>
                      <a:pt x="637" y="533"/>
                    </a:cubicBezTo>
                    <a:cubicBezTo>
                      <a:pt x="637" y="529"/>
                      <a:pt x="638" y="530"/>
                      <a:pt x="639" y="530"/>
                    </a:cubicBezTo>
                    <a:cubicBezTo>
                      <a:pt x="640" y="531"/>
                      <a:pt x="641" y="530"/>
                      <a:pt x="640" y="529"/>
                    </a:cubicBezTo>
                    <a:cubicBezTo>
                      <a:pt x="639" y="529"/>
                      <a:pt x="638" y="528"/>
                      <a:pt x="640" y="528"/>
                    </a:cubicBezTo>
                    <a:cubicBezTo>
                      <a:pt x="641" y="528"/>
                      <a:pt x="642" y="527"/>
                      <a:pt x="642" y="526"/>
                    </a:cubicBezTo>
                    <a:cubicBezTo>
                      <a:pt x="643" y="525"/>
                      <a:pt x="643" y="524"/>
                      <a:pt x="644" y="524"/>
                    </a:cubicBezTo>
                    <a:cubicBezTo>
                      <a:pt x="646" y="525"/>
                      <a:pt x="646" y="526"/>
                      <a:pt x="647" y="525"/>
                    </a:cubicBezTo>
                    <a:cubicBezTo>
                      <a:pt x="648" y="524"/>
                      <a:pt x="651" y="523"/>
                      <a:pt x="651" y="522"/>
                    </a:cubicBezTo>
                    <a:cubicBezTo>
                      <a:pt x="651" y="521"/>
                      <a:pt x="651" y="520"/>
                      <a:pt x="652" y="521"/>
                    </a:cubicBezTo>
                    <a:cubicBezTo>
                      <a:pt x="653" y="522"/>
                      <a:pt x="652" y="523"/>
                      <a:pt x="653" y="523"/>
                    </a:cubicBezTo>
                    <a:cubicBezTo>
                      <a:pt x="654" y="522"/>
                      <a:pt x="654" y="521"/>
                      <a:pt x="656" y="519"/>
                    </a:cubicBezTo>
                    <a:cubicBezTo>
                      <a:pt x="659" y="517"/>
                      <a:pt x="663" y="513"/>
                      <a:pt x="660" y="513"/>
                    </a:cubicBezTo>
                    <a:cubicBezTo>
                      <a:pt x="657" y="512"/>
                      <a:pt x="656" y="512"/>
                      <a:pt x="658" y="511"/>
                    </a:cubicBezTo>
                    <a:cubicBezTo>
                      <a:pt x="660" y="510"/>
                      <a:pt x="660" y="510"/>
                      <a:pt x="661" y="509"/>
                    </a:cubicBezTo>
                    <a:cubicBezTo>
                      <a:pt x="662" y="509"/>
                      <a:pt x="662" y="509"/>
                      <a:pt x="663" y="509"/>
                    </a:cubicBezTo>
                    <a:cubicBezTo>
                      <a:pt x="664" y="510"/>
                      <a:pt x="664" y="510"/>
                      <a:pt x="665" y="509"/>
                    </a:cubicBezTo>
                    <a:cubicBezTo>
                      <a:pt x="666" y="509"/>
                      <a:pt x="667" y="507"/>
                      <a:pt x="667" y="509"/>
                    </a:cubicBezTo>
                    <a:cubicBezTo>
                      <a:pt x="668" y="510"/>
                      <a:pt x="668" y="510"/>
                      <a:pt x="669" y="509"/>
                    </a:cubicBezTo>
                    <a:cubicBezTo>
                      <a:pt x="670" y="509"/>
                      <a:pt x="671" y="507"/>
                      <a:pt x="670" y="507"/>
                    </a:cubicBezTo>
                    <a:cubicBezTo>
                      <a:pt x="669" y="507"/>
                      <a:pt x="669" y="506"/>
                      <a:pt x="670" y="506"/>
                    </a:cubicBezTo>
                    <a:cubicBezTo>
                      <a:pt x="671" y="505"/>
                      <a:pt x="672" y="505"/>
                      <a:pt x="673" y="505"/>
                    </a:cubicBezTo>
                    <a:cubicBezTo>
                      <a:pt x="673" y="505"/>
                      <a:pt x="674" y="505"/>
                      <a:pt x="674" y="503"/>
                    </a:cubicBezTo>
                    <a:cubicBezTo>
                      <a:pt x="673" y="502"/>
                      <a:pt x="671" y="499"/>
                      <a:pt x="673" y="500"/>
                    </a:cubicBezTo>
                    <a:cubicBezTo>
                      <a:pt x="676" y="500"/>
                      <a:pt x="680" y="500"/>
                      <a:pt x="679" y="499"/>
                    </a:cubicBezTo>
                    <a:cubicBezTo>
                      <a:pt x="678" y="498"/>
                      <a:pt x="676" y="499"/>
                      <a:pt x="677" y="497"/>
                    </a:cubicBezTo>
                    <a:cubicBezTo>
                      <a:pt x="678" y="495"/>
                      <a:pt x="678" y="493"/>
                      <a:pt x="680" y="494"/>
                    </a:cubicBezTo>
                    <a:cubicBezTo>
                      <a:pt x="682" y="495"/>
                      <a:pt x="682" y="498"/>
                      <a:pt x="683" y="497"/>
                    </a:cubicBezTo>
                    <a:cubicBezTo>
                      <a:pt x="684" y="495"/>
                      <a:pt x="682" y="495"/>
                      <a:pt x="682" y="493"/>
                    </a:cubicBezTo>
                    <a:cubicBezTo>
                      <a:pt x="683" y="492"/>
                      <a:pt x="683" y="489"/>
                      <a:pt x="684" y="489"/>
                    </a:cubicBezTo>
                    <a:cubicBezTo>
                      <a:pt x="684" y="488"/>
                      <a:pt x="683" y="487"/>
                      <a:pt x="682" y="488"/>
                    </a:cubicBezTo>
                    <a:cubicBezTo>
                      <a:pt x="680" y="488"/>
                      <a:pt x="680" y="487"/>
                      <a:pt x="681" y="486"/>
                    </a:cubicBezTo>
                    <a:cubicBezTo>
                      <a:pt x="682" y="486"/>
                      <a:pt x="683" y="484"/>
                      <a:pt x="684" y="483"/>
                    </a:cubicBezTo>
                    <a:cubicBezTo>
                      <a:pt x="686" y="483"/>
                      <a:pt x="686" y="482"/>
                      <a:pt x="685" y="482"/>
                    </a:cubicBezTo>
                    <a:cubicBezTo>
                      <a:pt x="684" y="481"/>
                      <a:pt x="683" y="480"/>
                      <a:pt x="684" y="479"/>
                    </a:cubicBezTo>
                    <a:cubicBezTo>
                      <a:pt x="685" y="479"/>
                      <a:pt x="686" y="478"/>
                      <a:pt x="685" y="477"/>
                    </a:cubicBezTo>
                    <a:cubicBezTo>
                      <a:pt x="684" y="477"/>
                      <a:pt x="682" y="476"/>
                      <a:pt x="685" y="475"/>
                    </a:cubicBezTo>
                    <a:cubicBezTo>
                      <a:pt x="688" y="474"/>
                      <a:pt x="688" y="475"/>
                      <a:pt x="688" y="475"/>
                    </a:cubicBezTo>
                    <a:cubicBezTo>
                      <a:pt x="689" y="476"/>
                      <a:pt x="690" y="477"/>
                      <a:pt x="690" y="476"/>
                    </a:cubicBezTo>
                    <a:cubicBezTo>
                      <a:pt x="691" y="475"/>
                      <a:pt x="690" y="474"/>
                      <a:pt x="691" y="474"/>
                    </a:cubicBezTo>
                    <a:cubicBezTo>
                      <a:pt x="691" y="473"/>
                      <a:pt x="691" y="473"/>
                      <a:pt x="692" y="472"/>
                    </a:cubicBezTo>
                    <a:cubicBezTo>
                      <a:pt x="693" y="472"/>
                      <a:pt x="692" y="470"/>
                      <a:pt x="693" y="469"/>
                    </a:cubicBezTo>
                    <a:cubicBezTo>
                      <a:pt x="694" y="469"/>
                      <a:pt x="695" y="469"/>
                      <a:pt x="695" y="468"/>
                    </a:cubicBezTo>
                    <a:cubicBezTo>
                      <a:pt x="695" y="468"/>
                      <a:pt x="695" y="467"/>
                      <a:pt x="696" y="467"/>
                    </a:cubicBezTo>
                    <a:cubicBezTo>
                      <a:pt x="697" y="467"/>
                      <a:pt x="699" y="465"/>
                      <a:pt x="699" y="462"/>
                    </a:cubicBezTo>
                    <a:cubicBezTo>
                      <a:pt x="699" y="460"/>
                      <a:pt x="699" y="460"/>
                      <a:pt x="700" y="459"/>
                    </a:cubicBezTo>
                    <a:cubicBezTo>
                      <a:pt x="700" y="458"/>
                      <a:pt x="702" y="457"/>
                      <a:pt x="701" y="456"/>
                    </a:cubicBezTo>
                    <a:cubicBezTo>
                      <a:pt x="701" y="455"/>
                      <a:pt x="701" y="455"/>
                      <a:pt x="703" y="454"/>
                    </a:cubicBezTo>
                    <a:cubicBezTo>
                      <a:pt x="704" y="453"/>
                      <a:pt x="705" y="452"/>
                      <a:pt x="705" y="451"/>
                    </a:cubicBezTo>
                    <a:cubicBezTo>
                      <a:pt x="705" y="450"/>
                      <a:pt x="706" y="450"/>
                      <a:pt x="708" y="451"/>
                    </a:cubicBezTo>
                    <a:cubicBezTo>
                      <a:pt x="709" y="453"/>
                      <a:pt x="709" y="452"/>
                      <a:pt x="710" y="451"/>
                    </a:cubicBezTo>
                    <a:cubicBezTo>
                      <a:pt x="711" y="450"/>
                      <a:pt x="713" y="450"/>
                      <a:pt x="712" y="447"/>
                    </a:cubicBezTo>
                    <a:cubicBezTo>
                      <a:pt x="711" y="444"/>
                      <a:pt x="710" y="446"/>
                      <a:pt x="710" y="444"/>
                    </a:cubicBezTo>
                    <a:cubicBezTo>
                      <a:pt x="710" y="443"/>
                      <a:pt x="711" y="443"/>
                      <a:pt x="712" y="443"/>
                    </a:cubicBezTo>
                    <a:cubicBezTo>
                      <a:pt x="713" y="443"/>
                      <a:pt x="714" y="443"/>
                      <a:pt x="713" y="442"/>
                    </a:cubicBezTo>
                    <a:cubicBezTo>
                      <a:pt x="712" y="440"/>
                      <a:pt x="712" y="440"/>
                      <a:pt x="713" y="440"/>
                    </a:cubicBezTo>
                    <a:cubicBezTo>
                      <a:pt x="714" y="440"/>
                      <a:pt x="714" y="439"/>
                      <a:pt x="714" y="438"/>
                    </a:cubicBezTo>
                    <a:cubicBezTo>
                      <a:pt x="713" y="437"/>
                      <a:pt x="710" y="438"/>
                      <a:pt x="711" y="437"/>
                    </a:cubicBezTo>
                    <a:cubicBezTo>
                      <a:pt x="712" y="435"/>
                      <a:pt x="713" y="434"/>
                      <a:pt x="714" y="435"/>
                    </a:cubicBezTo>
                    <a:cubicBezTo>
                      <a:pt x="715" y="436"/>
                      <a:pt x="715" y="436"/>
                      <a:pt x="715" y="435"/>
                    </a:cubicBezTo>
                    <a:cubicBezTo>
                      <a:pt x="716" y="435"/>
                      <a:pt x="716" y="435"/>
                      <a:pt x="717" y="435"/>
                    </a:cubicBezTo>
                    <a:cubicBezTo>
                      <a:pt x="718" y="434"/>
                      <a:pt x="718" y="433"/>
                      <a:pt x="718" y="432"/>
                    </a:cubicBezTo>
                    <a:cubicBezTo>
                      <a:pt x="718" y="431"/>
                      <a:pt x="716" y="430"/>
                      <a:pt x="717" y="429"/>
                    </a:cubicBezTo>
                    <a:cubicBezTo>
                      <a:pt x="717" y="428"/>
                      <a:pt x="717" y="428"/>
                      <a:pt x="718" y="426"/>
                    </a:cubicBezTo>
                    <a:cubicBezTo>
                      <a:pt x="719" y="425"/>
                      <a:pt x="719" y="425"/>
                      <a:pt x="717" y="424"/>
                    </a:cubicBezTo>
                    <a:cubicBezTo>
                      <a:pt x="715" y="424"/>
                      <a:pt x="711" y="422"/>
                      <a:pt x="710" y="421"/>
                    </a:cubicBezTo>
                    <a:cubicBezTo>
                      <a:pt x="709" y="420"/>
                      <a:pt x="708" y="417"/>
                      <a:pt x="706" y="418"/>
                    </a:cubicBezTo>
                    <a:cubicBezTo>
                      <a:pt x="704" y="420"/>
                      <a:pt x="700" y="423"/>
                      <a:pt x="699" y="421"/>
                    </a:cubicBezTo>
                    <a:cubicBezTo>
                      <a:pt x="698" y="419"/>
                      <a:pt x="695" y="417"/>
                      <a:pt x="698" y="417"/>
                    </a:cubicBezTo>
                    <a:cubicBezTo>
                      <a:pt x="701" y="416"/>
                      <a:pt x="702" y="416"/>
                      <a:pt x="703" y="414"/>
                    </a:cubicBezTo>
                    <a:cubicBezTo>
                      <a:pt x="705" y="412"/>
                      <a:pt x="708" y="411"/>
                      <a:pt x="709" y="410"/>
                    </a:cubicBezTo>
                    <a:cubicBezTo>
                      <a:pt x="711" y="410"/>
                      <a:pt x="717" y="409"/>
                      <a:pt x="716" y="406"/>
                    </a:cubicBezTo>
                    <a:cubicBezTo>
                      <a:pt x="715" y="403"/>
                      <a:pt x="713" y="401"/>
                      <a:pt x="712" y="401"/>
                    </a:cubicBezTo>
                    <a:cubicBezTo>
                      <a:pt x="710" y="400"/>
                      <a:pt x="708" y="398"/>
                      <a:pt x="707" y="397"/>
                    </a:cubicBezTo>
                    <a:cubicBezTo>
                      <a:pt x="706" y="396"/>
                      <a:pt x="703" y="395"/>
                      <a:pt x="702" y="394"/>
                    </a:cubicBezTo>
                    <a:cubicBezTo>
                      <a:pt x="700" y="394"/>
                      <a:pt x="699" y="393"/>
                      <a:pt x="699" y="392"/>
                    </a:cubicBezTo>
                    <a:cubicBezTo>
                      <a:pt x="700" y="391"/>
                      <a:pt x="699" y="390"/>
                      <a:pt x="698" y="390"/>
                    </a:cubicBezTo>
                    <a:cubicBezTo>
                      <a:pt x="697" y="390"/>
                      <a:pt x="696" y="388"/>
                      <a:pt x="699" y="389"/>
                    </a:cubicBezTo>
                    <a:cubicBezTo>
                      <a:pt x="702" y="390"/>
                      <a:pt x="702" y="392"/>
                      <a:pt x="704" y="392"/>
                    </a:cubicBezTo>
                    <a:cubicBezTo>
                      <a:pt x="706" y="392"/>
                      <a:pt x="708" y="392"/>
                      <a:pt x="711" y="392"/>
                    </a:cubicBezTo>
                    <a:cubicBezTo>
                      <a:pt x="713" y="393"/>
                      <a:pt x="717" y="395"/>
                      <a:pt x="716" y="393"/>
                    </a:cubicBezTo>
                    <a:cubicBezTo>
                      <a:pt x="715" y="391"/>
                      <a:pt x="714" y="391"/>
                      <a:pt x="712" y="389"/>
                    </a:cubicBezTo>
                    <a:cubicBezTo>
                      <a:pt x="710" y="388"/>
                      <a:pt x="708" y="388"/>
                      <a:pt x="709" y="386"/>
                    </a:cubicBezTo>
                    <a:cubicBezTo>
                      <a:pt x="709" y="385"/>
                      <a:pt x="708" y="383"/>
                      <a:pt x="705" y="381"/>
                    </a:cubicBezTo>
                    <a:cubicBezTo>
                      <a:pt x="702" y="380"/>
                      <a:pt x="701" y="379"/>
                      <a:pt x="702" y="377"/>
                    </a:cubicBezTo>
                    <a:cubicBezTo>
                      <a:pt x="702" y="375"/>
                      <a:pt x="700" y="370"/>
                      <a:pt x="700" y="368"/>
                    </a:cubicBezTo>
                    <a:cubicBezTo>
                      <a:pt x="699" y="366"/>
                      <a:pt x="694" y="355"/>
                      <a:pt x="694" y="355"/>
                    </a:cubicBezTo>
                    <a:cubicBezTo>
                      <a:pt x="694" y="355"/>
                      <a:pt x="693" y="352"/>
                      <a:pt x="690" y="351"/>
                    </a:cubicBezTo>
                    <a:cubicBezTo>
                      <a:pt x="686" y="350"/>
                      <a:pt x="684" y="348"/>
                      <a:pt x="683" y="347"/>
                    </a:cubicBezTo>
                    <a:cubicBezTo>
                      <a:pt x="682" y="346"/>
                      <a:pt x="680" y="344"/>
                      <a:pt x="679" y="344"/>
                    </a:cubicBezTo>
                    <a:cubicBezTo>
                      <a:pt x="677" y="345"/>
                      <a:pt x="677" y="344"/>
                      <a:pt x="677" y="343"/>
                    </a:cubicBezTo>
                    <a:cubicBezTo>
                      <a:pt x="677" y="341"/>
                      <a:pt x="677" y="340"/>
                      <a:pt x="678" y="339"/>
                    </a:cubicBezTo>
                    <a:cubicBezTo>
                      <a:pt x="679" y="338"/>
                      <a:pt x="681" y="335"/>
                      <a:pt x="681" y="333"/>
                    </a:cubicBezTo>
                    <a:cubicBezTo>
                      <a:pt x="682" y="332"/>
                      <a:pt x="684" y="331"/>
                      <a:pt x="685" y="330"/>
                    </a:cubicBezTo>
                    <a:cubicBezTo>
                      <a:pt x="686" y="330"/>
                      <a:pt x="688" y="328"/>
                      <a:pt x="689" y="327"/>
                    </a:cubicBezTo>
                    <a:cubicBezTo>
                      <a:pt x="690" y="326"/>
                      <a:pt x="691" y="325"/>
                      <a:pt x="692" y="325"/>
                    </a:cubicBezTo>
                    <a:cubicBezTo>
                      <a:pt x="692" y="324"/>
                      <a:pt x="694" y="323"/>
                      <a:pt x="693" y="323"/>
                    </a:cubicBezTo>
                    <a:cubicBezTo>
                      <a:pt x="691" y="322"/>
                      <a:pt x="690" y="320"/>
                      <a:pt x="692" y="320"/>
                    </a:cubicBezTo>
                    <a:cubicBezTo>
                      <a:pt x="693" y="320"/>
                      <a:pt x="693" y="320"/>
                      <a:pt x="694" y="321"/>
                    </a:cubicBezTo>
                    <a:cubicBezTo>
                      <a:pt x="695" y="323"/>
                      <a:pt x="695" y="322"/>
                      <a:pt x="696" y="322"/>
                    </a:cubicBezTo>
                    <a:cubicBezTo>
                      <a:pt x="697" y="322"/>
                      <a:pt x="699" y="321"/>
                      <a:pt x="699" y="320"/>
                    </a:cubicBezTo>
                    <a:cubicBezTo>
                      <a:pt x="698" y="319"/>
                      <a:pt x="699" y="317"/>
                      <a:pt x="700" y="317"/>
                    </a:cubicBezTo>
                    <a:cubicBezTo>
                      <a:pt x="702" y="316"/>
                      <a:pt x="704" y="315"/>
                      <a:pt x="703" y="314"/>
                    </a:cubicBezTo>
                    <a:cubicBezTo>
                      <a:pt x="702" y="314"/>
                      <a:pt x="701" y="312"/>
                      <a:pt x="703" y="313"/>
                    </a:cubicBezTo>
                    <a:cubicBezTo>
                      <a:pt x="705" y="313"/>
                      <a:pt x="706" y="312"/>
                      <a:pt x="707" y="312"/>
                    </a:cubicBezTo>
                    <a:cubicBezTo>
                      <a:pt x="708" y="311"/>
                      <a:pt x="719" y="307"/>
                      <a:pt x="720" y="307"/>
                    </a:cubicBezTo>
                    <a:cubicBezTo>
                      <a:pt x="721" y="306"/>
                      <a:pt x="721" y="306"/>
                      <a:pt x="721" y="307"/>
                    </a:cubicBezTo>
                    <a:cubicBezTo>
                      <a:pt x="722" y="308"/>
                      <a:pt x="722" y="310"/>
                      <a:pt x="724" y="309"/>
                    </a:cubicBezTo>
                    <a:cubicBezTo>
                      <a:pt x="727" y="308"/>
                      <a:pt x="726" y="307"/>
                      <a:pt x="726" y="307"/>
                    </a:cubicBezTo>
                    <a:cubicBezTo>
                      <a:pt x="726" y="306"/>
                      <a:pt x="726" y="306"/>
                      <a:pt x="725" y="306"/>
                    </a:cubicBezTo>
                    <a:cubicBezTo>
                      <a:pt x="724" y="306"/>
                      <a:pt x="724" y="306"/>
                      <a:pt x="725" y="305"/>
                    </a:cubicBezTo>
                    <a:cubicBezTo>
                      <a:pt x="726" y="304"/>
                      <a:pt x="731" y="299"/>
                      <a:pt x="729" y="299"/>
                    </a:cubicBezTo>
                    <a:cubicBezTo>
                      <a:pt x="726" y="299"/>
                      <a:pt x="724" y="299"/>
                      <a:pt x="722" y="298"/>
                    </a:cubicBezTo>
                    <a:cubicBezTo>
                      <a:pt x="720" y="297"/>
                      <a:pt x="719" y="296"/>
                      <a:pt x="719" y="297"/>
                    </a:cubicBezTo>
                    <a:cubicBezTo>
                      <a:pt x="718" y="299"/>
                      <a:pt x="718" y="300"/>
                      <a:pt x="718" y="299"/>
                    </a:cubicBezTo>
                    <a:cubicBezTo>
                      <a:pt x="717" y="299"/>
                      <a:pt x="716" y="298"/>
                      <a:pt x="715" y="299"/>
                    </a:cubicBezTo>
                    <a:cubicBezTo>
                      <a:pt x="714" y="299"/>
                      <a:pt x="710" y="300"/>
                      <a:pt x="702" y="294"/>
                    </a:cubicBezTo>
                    <a:cubicBezTo>
                      <a:pt x="702" y="294"/>
                      <a:pt x="700" y="292"/>
                      <a:pt x="698" y="293"/>
                    </a:cubicBezTo>
                    <a:cubicBezTo>
                      <a:pt x="696" y="294"/>
                      <a:pt x="695" y="294"/>
                      <a:pt x="695" y="294"/>
                    </a:cubicBezTo>
                    <a:cubicBezTo>
                      <a:pt x="694" y="294"/>
                      <a:pt x="692" y="295"/>
                      <a:pt x="692" y="295"/>
                    </a:cubicBezTo>
                    <a:cubicBezTo>
                      <a:pt x="693" y="296"/>
                      <a:pt x="692" y="297"/>
                      <a:pt x="692" y="298"/>
                    </a:cubicBezTo>
                    <a:cubicBezTo>
                      <a:pt x="691" y="298"/>
                      <a:pt x="686" y="301"/>
                      <a:pt x="685" y="302"/>
                    </a:cubicBezTo>
                    <a:cubicBezTo>
                      <a:pt x="684" y="303"/>
                      <a:pt x="683" y="304"/>
                      <a:pt x="681" y="304"/>
                    </a:cubicBezTo>
                    <a:cubicBezTo>
                      <a:pt x="679" y="304"/>
                      <a:pt x="676" y="302"/>
                      <a:pt x="675" y="302"/>
                    </a:cubicBezTo>
                    <a:cubicBezTo>
                      <a:pt x="674" y="302"/>
                      <a:pt x="673" y="301"/>
                      <a:pt x="674" y="300"/>
                    </a:cubicBezTo>
                    <a:cubicBezTo>
                      <a:pt x="674" y="299"/>
                      <a:pt x="677" y="291"/>
                      <a:pt x="674" y="289"/>
                    </a:cubicBezTo>
                    <a:cubicBezTo>
                      <a:pt x="671" y="287"/>
                      <a:pt x="671" y="287"/>
                      <a:pt x="670" y="286"/>
                    </a:cubicBezTo>
                    <a:cubicBezTo>
                      <a:pt x="668" y="286"/>
                      <a:pt x="669" y="287"/>
                      <a:pt x="669" y="287"/>
                    </a:cubicBezTo>
                    <a:cubicBezTo>
                      <a:pt x="669" y="288"/>
                      <a:pt x="669" y="290"/>
                      <a:pt x="668" y="289"/>
                    </a:cubicBezTo>
                    <a:cubicBezTo>
                      <a:pt x="667" y="288"/>
                      <a:pt x="667" y="288"/>
                      <a:pt x="665" y="287"/>
                    </a:cubicBezTo>
                    <a:cubicBezTo>
                      <a:pt x="664" y="287"/>
                      <a:pt x="660" y="286"/>
                      <a:pt x="659" y="286"/>
                    </a:cubicBezTo>
                    <a:cubicBezTo>
                      <a:pt x="658" y="286"/>
                      <a:pt x="652" y="282"/>
                      <a:pt x="653" y="277"/>
                    </a:cubicBezTo>
                    <a:cubicBezTo>
                      <a:pt x="654" y="272"/>
                      <a:pt x="657" y="266"/>
                      <a:pt x="661" y="269"/>
                    </a:cubicBezTo>
                    <a:cubicBezTo>
                      <a:pt x="665" y="273"/>
                      <a:pt x="666" y="271"/>
                      <a:pt x="667" y="271"/>
                    </a:cubicBezTo>
                    <a:cubicBezTo>
                      <a:pt x="667" y="271"/>
                      <a:pt x="669" y="270"/>
                      <a:pt x="670" y="270"/>
                    </a:cubicBezTo>
                    <a:cubicBezTo>
                      <a:pt x="672" y="270"/>
                      <a:pt x="673" y="269"/>
                      <a:pt x="674" y="268"/>
                    </a:cubicBezTo>
                    <a:cubicBezTo>
                      <a:pt x="675" y="267"/>
                      <a:pt x="676" y="266"/>
                      <a:pt x="677" y="266"/>
                    </a:cubicBezTo>
                    <a:cubicBezTo>
                      <a:pt x="677" y="266"/>
                      <a:pt x="678" y="264"/>
                      <a:pt x="678" y="262"/>
                    </a:cubicBezTo>
                    <a:cubicBezTo>
                      <a:pt x="679" y="261"/>
                      <a:pt x="679" y="258"/>
                      <a:pt x="684" y="256"/>
                    </a:cubicBezTo>
                    <a:cubicBezTo>
                      <a:pt x="688" y="254"/>
                      <a:pt x="697" y="250"/>
                      <a:pt x="698" y="247"/>
                    </a:cubicBezTo>
                    <a:cubicBezTo>
                      <a:pt x="699" y="245"/>
                      <a:pt x="704" y="239"/>
                      <a:pt x="708" y="240"/>
                    </a:cubicBezTo>
                    <a:cubicBezTo>
                      <a:pt x="712" y="240"/>
                      <a:pt x="715" y="240"/>
                      <a:pt x="715" y="239"/>
                    </a:cubicBezTo>
                    <a:cubicBezTo>
                      <a:pt x="716" y="238"/>
                      <a:pt x="716" y="238"/>
                      <a:pt x="716" y="239"/>
                    </a:cubicBezTo>
                    <a:cubicBezTo>
                      <a:pt x="717" y="241"/>
                      <a:pt x="718" y="241"/>
                      <a:pt x="719" y="242"/>
                    </a:cubicBezTo>
                    <a:cubicBezTo>
                      <a:pt x="720" y="242"/>
                      <a:pt x="722" y="243"/>
                      <a:pt x="722" y="244"/>
                    </a:cubicBezTo>
                    <a:cubicBezTo>
                      <a:pt x="723" y="245"/>
                      <a:pt x="723" y="246"/>
                      <a:pt x="722" y="246"/>
                    </a:cubicBezTo>
                    <a:cubicBezTo>
                      <a:pt x="722" y="247"/>
                      <a:pt x="720" y="250"/>
                      <a:pt x="719" y="252"/>
                    </a:cubicBezTo>
                    <a:cubicBezTo>
                      <a:pt x="718" y="253"/>
                      <a:pt x="717" y="254"/>
                      <a:pt x="716" y="254"/>
                    </a:cubicBezTo>
                    <a:cubicBezTo>
                      <a:pt x="715" y="255"/>
                      <a:pt x="716" y="255"/>
                      <a:pt x="716" y="255"/>
                    </a:cubicBezTo>
                    <a:cubicBezTo>
                      <a:pt x="715" y="256"/>
                      <a:pt x="714" y="257"/>
                      <a:pt x="713" y="257"/>
                    </a:cubicBezTo>
                    <a:cubicBezTo>
                      <a:pt x="712" y="257"/>
                      <a:pt x="710" y="258"/>
                      <a:pt x="710" y="259"/>
                    </a:cubicBezTo>
                    <a:cubicBezTo>
                      <a:pt x="711" y="261"/>
                      <a:pt x="710" y="261"/>
                      <a:pt x="710" y="261"/>
                    </a:cubicBezTo>
                    <a:cubicBezTo>
                      <a:pt x="709" y="261"/>
                      <a:pt x="707" y="262"/>
                      <a:pt x="708" y="262"/>
                    </a:cubicBezTo>
                    <a:cubicBezTo>
                      <a:pt x="709" y="263"/>
                      <a:pt x="713" y="265"/>
                      <a:pt x="715" y="265"/>
                    </a:cubicBezTo>
                    <a:cubicBezTo>
                      <a:pt x="716" y="265"/>
                      <a:pt x="716" y="266"/>
                      <a:pt x="714" y="267"/>
                    </a:cubicBezTo>
                    <a:cubicBezTo>
                      <a:pt x="713" y="267"/>
                      <a:pt x="713" y="268"/>
                      <a:pt x="714" y="269"/>
                    </a:cubicBezTo>
                    <a:cubicBezTo>
                      <a:pt x="714" y="270"/>
                      <a:pt x="715" y="270"/>
                      <a:pt x="713" y="270"/>
                    </a:cubicBezTo>
                    <a:cubicBezTo>
                      <a:pt x="712" y="271"/>
                      <a:pt x="709" y="271"/>
                      <a:pt x="708" y="272"/>
                    </a:cubicBezTo>
                    <a:cubicBezTo>
                      <a:pt x="708" y="273"/>
                      <a:pt x="707" y="274"/>
                      <a:pt x="706" y="273"/>
                    </a:cubicBezTo>
                    <a:cubicBezTo>
                      <a:pt x="706" y="273"/>
                      <a:pt x="705" y="273"/>
                      <a:pt x="706" y="274"/>
                    </a:cubicBezTo>
                    <a:cubicBezTo>
                      <a:pt x="706" y="276"/>
                      <a:pt x="706" y="277"/>
                      <a:pt x="708" y="276"/>
                    </a:cubicBezTo>
                    <a:cubicBezTo>
                      <a:pt x="710" y="274"/>
                      <a:pt x="727" y="263"/>
                      <a:pt x="729" y="262"/>
                    </a:cubicBezTo>
                    <a:cubicBezTo>
                      <a:pt x="732" y="260"/>
                      <a:pt x="736" y="258"/>
                      <a:pt x="738" y="258"/>
                    </a:cubicBezTo>
                    <a:cubicBezTo>
                      <a:pt x="740" y="258"/>
                      <a:pt x="749" y="258"/>
                      <a:pt x="750" y="257"/>
                    </a:cubicBezTo>
                    <a:cubicBezTo>
                      <a:pt x="751" y="256"/>
                      <a:pt x="752" y="254"/>
                      <a:pt x="753" y="254"/>
                    </a:cubicBezTo>
                    <a:cubicBezTo>
                      <a:pt x="754" y="253"/>
                      <a:pt x="754" y="252"/>
                      <a:pt x="754" y="252"/>
                    </a:cubicBezTo>
                    <a:cubicBezTo>
                      <a:pt x="754" y="252"/>
                      <a:pt x="768" y="244"/>
                      <a:pt x="769" y="243"/>
                    </a:cubicBezTo>
                    <a:cubicBezTo>
                      <a:pt x="769" y="243"/>
                      <a:pt x="773" y="240"/>
                      <a:pt x="773" y="240"/>
                    </a:cubicBezTo>
                    <a:cubicBezTo>
                      <a:pt x="773" y="239"/>
                      <a:pt x="774" y="239"/>
                      <a:pt x="774" y="239"/>
                    </a:cubicBezTo>
                    <a:cubicBezTo>
                      <a:pt x="774" y="239"/>
                      <a:pt x="774" y="239"/>
                      <a:pt x="777" y="239"/>
                    </a:cubicBezTo>
                    <a:cubicBezTo>
                      <a:pt x="779" y="238"/>
                      <a:pt x="785" y="230"/>
                      <a:pt x="785" y="229"/>
                    </a:cubicBezTo>
                    <a:cubicBezTo>
                      <a:pt x="786" y="229"/>
                      <a:pt x="787" y="227"/>
                      <a:pt x="787" y="226"/>
                    </a:cubicBezTo>
                    <a:cubicBezTo>
                      <a:pt x="788" y="224"/>
                      <a:pt x="790" y="223"/>
                      <a:pt x="791" y="223"/>
                    </a:cubicBezTo>
                    <a:cubicBezTo>
                      <a:pt x="792" y="223"/>
                      <a:pt x="793" y="224"/>
                      <a:pt x="793" y="225"/>
                    </a:cubicBezTo>
                    <a:cubicBezTo>
                      <a:pt x="793" y="226"/>
                      <a:pt x="794" y="226"/>
                      <a:pt x="794" y="226"/>
                    </a:cubicBezTo>
                    <a:cubicBezTo>
                      <a:pt x="797" y="229"/>
                      <a:pt x="798" y="229"/>
                      <a:pt x="799" y="229"/>
                    </a:cubicBezTo>
                    <a:cubicBezTo>
                      <a:pt x="800" y="229"/>
                      <a:pt x="807" y="230"/>
                      <a:pt x="809" y="230"/>
                    </a:cubicBezTo>
                    <a:cubicBezTo>
                      <a:pt x="811" y="230"/>
                      <a:pt x="812" y="227"/>
                      <a:pt x="812" y="227"/>
                    </a:cubicBezTo>
                    <a:cubicBezTo>
                      <a:pt x="812" y="226"/>
                      <a:pt x="811" y="225"/>
                      <a:pt x="810" y="225"/>
                    </a:cubicBezTo>
                    <a:cubicBezTo>
                      <a:pt x="809" y="224"/>
                      <a:pt x="808" y="221"/>
                      <a:pt x="808" y="220"/>
                    </a:cubicBezTo>
                    <a:cubicBezTo>
                      <a:pt x="808" y="219"/>
                      <a:pt x="808" y="219"/>
                      <a:pt x="808" y="219"/>
                    </a:cubicBezTo>
                    <a:cubicBezTo>
                      <a:pt x="808" y="219"/>
                      <a:pt x="821" y="218"/>
                      <a:pt x="822" y="218"/>
                    </a:cubicBezTo>
                    <a:cubicBezTo>
                      <a:pt x="822" y="217"/>
                      <a:pt x="823" y="217"/>
                      <a:pt x="823" y="217"/>
                    </a:cubicBezTo>
                    <a:cubicBezTo>
                      <a:pt x="823" y="217"/>
                      <a:pt x="824" y="215"/>
                      <a:pt x="825" y="215"/>
                    </a:cubicBezTo>
                    <a:cubicBezTo>
                      <a:pt x="825" y="215"/>
                      <a:pt x="825" y="214"/>
                      <a:pt x="825" y="214"/>
                    </a:cubicBezTo>
                    <a:cubicBezTo>
                      <a:pt x="825" y="213"/>
                      <a:pt x="827" y="211"/>
                      <a:pt x="828" y="211"/>
                    </a:cubicBezTo>
                    <a:cubicBezTo>
                      <a:pt x="829" y="211"/>
                      <a:pt x="831" y="210"/>
                      <a:pt x="832" y="210"/>
                    </a:cubicBezTo>
                    <a:cubicBezTo>
                      <a:pt x="834" y="209"/>
                      <a:pt x="834" y="207"/>
                      <a:pt x="834" y="205"/>
                    </a:cubicBezTo>
                    <a:cubicBezTo>
                      <a:pt x="834" y="204"/>
                      <a:pt x="835" y="202"/>
                      <a:pt x="835" y="202"/>
                    </a:cubicBezTo>
                    <a:cubicBezTo>
                      <a:pt x="835" y="202"/>
                      <a:pt x="836" y="202"/>
                      <a:pt x="836" y="201"/>
                    </a:cubicBezTo>
                    <a:cubicBezTo>
                      <a:pt x="836" y="201"/>
                      <a:pt x="838" y="201"/>
                      <a:pt x="839" y="202"/>
                    </a:cubicBezTo>
                    <a:cubicBezTo>
                      <a:pt x="841" y="203"/>
                      <a:pt x="841" y="205"/>
                      <a:pt x="841" y="206"/>
                    </a:cubicBezTo>
                    <a:cubicBezTo>
                      <a:pt x="841" y="207"/>
                      <a:pt x="844" y="210"/>
                      <a:pt x="845" y="211"/>
                    </a:cubicBezTo>
                    <a:cubicBezTo>
                      <a:pt x="845" y="211"/>
                      <a:pt x="846" y="211"/>
                      <a:pt x="846" y="212"/>
                    </a:cubicBezTo>
                    <a:cubicBezTo>
                      <a:pt x="846" y="211"/>
                      <a:pt x="846" y="210"/>
                      <a:pt x="846" y="209"/>
                    </a:cubicBezTo>
                    <a:cubicBezTo>
                      <a:pt x="846" y="207"/>
                      <a:pt x="844" y="207"/>
                      <a:pt x="844" y="207"/>
                    </a:cubicBezTo>
                    <a:cubicBezTo>
                      <a:pt x="843" y="207"/>
                      <a:pt x="843" y="206"/>
                      <a:pt x="844" y="206"/>
                    </a:cubicBezTo>
                    <a:cubicBezTo>
                      <a:pt x="844" y="206"/>
                      <a:pt x="848" y="204"/>
                      <a:pt x="849" y="204"/>
                    </a:cubicBezTo>
                    <a:cubicBezTo>
                      <a:pt x="850" y="204"/>
                      <a:pt x="850" y="204"/>
                      <a:pt x="853" y="203"/>
                    </a:cubicBezTo>
                    <a:cubicBezTo>
                      <a:pt x="855" y="202"/>
                      <a:pt x="856" y="194"/>
                      <a:pt x="856" y="194"/>
                    </a:cubicBezTo>
                    <a:cubicBezTo>
                      <a:pt x="856" y="194"/>
                      <a:pt x="856" y="193"/>
                      <a:pt x="856" y="193"/>
                    </a:cubicBezTo>
                    <a:cubicBezTo>
                      <a:pt x="856" y="193"/>
                      <a:pt x="856" y="193"/>
                      <a:pt x="856" y="190"/>
                    </a:cubicBezTo>
                    <a:cubicBezTo>
                      <a:pt x="856" y="188"/>
                      <a:pt x="855" y="180"/>
                      <a:pt x="855" y="179"/>
                    </a:cubicBezTo>
                    <a:cubicBezTo>
                      <a:pt x="855" y="178"/>
                      <a:pt x="854" y="174"/>
                      <a:pt x="854" y="173"/>
                    </a:cubicBezTo>
                    <a:cubicBezTo>
                      <a:pt x="854" y="173"/>
                      <a:pt x="852" y="168"/>
                      <a:pt x="852" y="168"/>
                    </a:cubicBezTo>
                    <a:cubicBezTo>
                      <a:pt x="851" y="168"/>
                      <a:pt x="852" y="167"/>
                      <a:pt x="852" y="167"/>
                    </a:cubicBezTo>
                    <a:cubicBezTo>
                      <a:pt x="852" y="167"/>
                      <a:pt x="857" y="166"/>
                      <a:pt x="858" y="165"/>
                    </a:cubicBezTo>
                    <a:cubicBezTo>
                      <a:pt x="859" y="165"/>
                      <a:pt x="859" y="165"/>
                      <a:pt x="859" y="165"/>
                    </a:cubicBezTo>
                    <a:cubicBezTo>
                      <a:pt x="859" y="165"/>
                      <a:pt x="862" y="162"/>
                      <a:pt x="862" y="161"/>
                    </a:cubicBezTo>
                    <a:cubicBezTo>
                      <a:pt x="863" y="161"/>
                      <a:pt x="863" y="160"/>
                      <a:pt x="864" y="159"/>
                    </a:cubicBezTo>
                    <a:cubicBezTo>
                      <a:pt x="865" y="158"/>
                      <a:pt x="866" y="160"/>
                      <a:pt x="866" y="160"/>
                    </a:cubicBezTo>
                    <a:cubicBezTo>
                      <a:pt x="867" y="160"/>
                      <a:pt x="867" y="161"/>
                      <a:pt x="867" y="161"/>
                    </a:cubicBezTo>
                    <a:cubicBezTo>
                      <a:pt x="867" y="161"/>
                      <a:pt x="878" y="163"/>
                      <a:pt x="878" y="164"/>
                    </a:cubicBezTo>
                    <a:cubicBezTo>
                      <a:pt x="879" y="164"/>
                      <a:pt x="880" y="164"/>
                      <a:pt x="880" y="164"/>
                    </a:cubicBezTo>
                    <a:cubicBezTo>
                      <a:pt x="880" y="164"/>
                      <a:pt x="883" y="163"/>
                      <a:pt x="883" y="163"/>
                    </a:cubicBezTo>
                    <a:cubicBezTo>
                      <a:pt x="883" y="162"/>
                      <a:pt x="883" y="162"/>
                      <a:pt x="883" y="161"/>
                    </a:cubicBezTo>
                    <a:cubicBezTo>
                      <a:pt x="883" y="160"/>
                      <a:pt x="883" y="158"/>
                      <a:pt x="883" y="158"/>
                    </a:cubicBezTo>
                    <a:cubicBezTo>
                      <a:pt x="883" y="157"/>
                      <a:pt x="884" y="157"/>
                      <a:pt x="884" y="157"/>
                    </a:cubicBezTo>
                    <a:cubicBezTo>
                      <a:pt x="884" y="157"/>
                      <a:pt x="885" y="156"/>
                      <a:pt x="887" y="155"/>
                    </a:cubicBezTo>
                    <a:cubicBezTo>
                      <a:pt x="889" y="153"/>
                      <a:pt x="889" y="151"/>
                      <a:pt x="889" y="150"/>
                    </a:cubicBezTo>
                    <a:cubicBezTo>
                      <a:pt x="889" y="150"/>
                      <a:pt x="889" y="149"/>
                      <a:pt x="889" y="149"/>
                    </a:cubicBezTo>
                    <a:cubicBezTo>
                      <a:pt x="889" y="149"/>
                      <a:pt x="893" y="144"/>
                      <a:pt x="893" y="143"/>
                    </a:cubicBezTo>
                    <a:cubicBezTo>
                      <a:pt x="894" y="143"/>
                      <a:pt x="894" y="142"/>
                      <a:pt x="894" y="142"/>
                    </a:cubicBezTo>
                    <a:cubicBezTo>
                      <a:pt x="894" y="142"/>
                      <a:pt x="895" y="138"/>
                      <a:pt x="895" y="137"/>
                    </a:cubicBezTo>
                    <a:cubicBezTo>
                      <a:pt x="895" y="136"/>
                      <a:pt x="895" y="136"/>
                      <a:pt x="896" y="135"/>
                    </a:cubicBezTo>
                    <a:cubicBezTo>
                      <a:pt x="896" y="135"/>
                      <a:pt x="897" y="134"/>
                      <a:pt x="897" y="134"/>
                    </a:cubicBezTo>
                    <a:cubicBezTo>
                      <a:pt x="897" y="134"/>
                      <a:pt x="898" y="128"/>
                      <a:pt x="898" y="127"/>
                    </a:cubicBezTo>
                    <a:cubicBezTo>
                      <a:pt x="899" y="127"/>
                      <a:pt x="899" y="125"/>
                      <a:pt x="899" y="123"/>
                    </a:cubicBezTo>
                    <a:cubicBezTo>
                      <a:pt x="899" y="121"/>
                      <a:pt x="904" y="118"/>
                      <a:pt x="906" y="117"/>
                    </a:cubicBezTo>
                    <a:cubicBezTo>
                      <a:pt x="908" y="116"/>
                      <a:pt x="908" y="114"/>
                      <a:pt x="907" y="113"/>
                    </a:cubicBezTo>
                    <a:cubicBezTo>
                      <a:pt x="907" y="112"/>
                      <a:pt x="905" y="111"/>
                      <a:pt x="905" y="109"/>
                    </a:cubicBezTo>
                    <a:cubicBezTo>
                      <a:pt x="905" y="107"/>
                      <a:pt x="906" y="105"/>
                      <a:pt x="907" y="105"/>
                    </a:cubicBezTo>
                    <a:cubicBezTo>
                      <a:pt x="908" y="104"/>
                      <a:pt x="907" y="104"/>
                      <a:pt x="907" y="104"/>
                    </a:cubicBezTo>
                    <a:cubicBezTo>
                      <a:pt x="907" y="104"/>
                      <a:pt x="904" y="102"/>
                      <a:pt x="904" y="102"/>
                    </a:cubicBezTo>
                    <a:cubicBezTo>
                      <a:pt x="903" y="102"/>
                      <a:pt x="902" y="102"/>
                      <a:pt x="902" y="102"/>
                    </a:cubicBezTo>
                    <a:cubicBezTo>
                      <a:pt x="902" y="102"/>
                      <a:pt x="898" y="102"/>
                      <a:pt x="898" y="103"/>
                    </a:cubicBezTo>
                    <a:cubicBezTo>
                      <a:pt x="897" y="103"/>
                      <a:pt x="887" y="107"/>
                      <a:pt x="887" y="107"/>
                    </a:cubicBezTo>
                    <a:cubicBezTo>
                      <a:pt x="886" y="107"/>
                      <a:pt x="884" y="107"/>
                      <a:pt x="883" y="107"/>
                    </a:cubicBezTo>
                    <a:cubicBezTo>
                      <a:pt x="883" y="107"/>
                      <a:pt x="881" y="108"/>
                      <a:pt x="879" y="109"/>
                    </a:cubicBezTo>
                    <a:cubicBezTo>
                      <a:pt x="877" y="109"/>
                      <a:pt x="875" y="113"/>
                      <a:pt x="875" y="114"/>
                    </a:cubicBezTo>
                    <a:cubicBezTo>
                      <a:pt x="875" y="114"/>
                      <a:pt x="874" y="114"/>
                      <a:pt x="874" y="114"/>
                    </a:cubicBezTo>
                    <a:cubicBezTo>
                      <a:pt x="874" y="114"/>
                      <a:pt x="870" y="115"/>
                      <a:pt x="869" y="115"/>
                    </a:cubicBezTo>
                    <a:cubicBezTo>
                      <a:pt x="869" y="115"/>
                      <a:pt x="865" y="115"/>
                      <a:pt x="864" y="115"/>
                    </a:cubicBezTo>
                    <a:cubicBezTo>
                      <a:pt x="864" y="115"/>
                      <a:pt x="855" y="115"/>
                      <a:pt x="853" y="115"/>
                    </a:cubicBezTo>
                    <a:cubicBezTo>
                      <a:pt x="851" y="115"/>
                      <a:pt x="851" y="113"/>
                      <a:pt x="851" y="112"/>
                    </a:cubicBezTo>
                    <a:cubicBezTo>
                      <a:pt x="850" y="111"/>
                      <a:pt x="849" y="110"/>
                      <a:pt x="849" y="110"/>
                    </a:cubicBezTo>
                    <a:cubicBezTo>
                      <a:pt x="848" y="109"/>
                      <a:pt x="847" y="108"/>
                      <a:pt x="847" y="107"/>
                    </a:cubicBezTo>
                    <a:cubicBezTo>
                      <a:pt x="847" y="106"/>
                      <a:pt x="849" y="104"/>
                      <a:pt x="849" y="103"/>
                    </a:cubicBezTo>
                    <a:cubicBezTo>
                      <a:pt x="849" y="103"/>
                      <a:pt x="849" y="101"/>
                      <a:pt x="848" y="100"/>
                    </a:cubicBezTo>
                    <a:cubicBezTo>
                      <a:pt x="848" y="100"/>
                      <a:pt x="848" y="100"/>
                      <a:pt x="848" y="99"/>
                    </a:cubicBezTo>
                    <a:cubicBezTo>
                      <a:pt x="847" y="99"/>
                      <a:pt x="845" y="98"/>
                      <a:pt x="845" y="97"/>
                    </a:cubicBezTo>
                    <a:cubicBezTo>
                      <a:pt x="845" y="96"/>
                      <a:pt x="846" y="94"/>
                      <a:pt x="846" y="93"/>
                    </a:cubicBezTo>
                    <a:cubicBezTo>
                      <a:pt x="846" y="93"/>
                      <a:pt x="846" y="92"/>
                      <a:pt x="846" y="92"/>
                    </a:cubicBezTo>
                    <a:cubicBezTo>
                      <a:pt x="843" y="93"/>
                      <a:pt x="843" y="93"/>
                      <a:pt x="843" y="93"/>
                    </a:cubicBezTo>
                    <a:cubicBezTo>
                      <a:pt x="842" y="93"/>
                      <a:pt x="840" y="92"/>
                      <a:pt x="839" y="92"/>
                    </a:cubicBezTo>
                    <a:cubicBezTo>
                      <a:pt x="839" y="91"/>
                      <a:pt x="830" y="83"/>
                      <a:pt x="830" y="82"/>
                    </a:cubicBezTo>
                    <a:cubicBezTo>
                      <a:pt x="830" y="82"/>
                      <a:pt x="829" y="82"/>
                      <a:pt x="829" y="82"/>
                    </a:cubicBezTo>
                    <a:cubicBezTo>
                      <a:pt x="828" y="81"/>
                      <a:pt x="828" y="82"/>
                      <a:pt x="828" y="82"/>
                    </a:cubicBezTo>
                    <a:cubicBezTo>
                      <a:pt x="827" y="82"/>
                      <a:pt x="826" y="82"/>
                      <a:pt x="826" y="82"/>
                    </a:cubicBezTo>
                    <a:cubicBezTo>
                      <a:pt x="826" y="83"/>
                      <a:pt x="826" y="83"/>
                      <a:pt x="826" y="83"/>
                    </a:cubicBezTo>
                    <a:cubicBezTo>
                      <a:pt x="815" y="79"/>
                      <a:pt x="815" y="79"/>
                      <a:pt x="815" y="79"/>
                    </a:cubicBezTo>
                    <a:cubicBezTo>
                      <a:pt x="815" y="79"/>
                      <a:pt x="814" y="79"/>
                      <a:pt x="814" y="79"/>
                    </a:cubicBezTo>
                    <a:cubicBezTo>
                      <a:pt x="814" y="79"/>
                      <a:pt x="811" y="78"/>
                      <a:pt x="810" y="79"/>
                    </a:cubicBezTo>
                    <a:cubicBezTo>
                      <a:pt x="810" y="79"/>
                      <a:pt x="807" y="79"/>
                      <a:pt x="806" y="79"/>
                    </a:cubicBezTo>
                    <a:cubicBezTo>
                      <a:pt x="805" y="79"/>
                      <a:pt x="804" y="78"/>
                      <a:pt x="804" y="77"/>
                    </a:cubicBezTo>
                    <a:cubicBezTo>
                      <a:pt x="803" y="77"/>
                      <a:pt x="800" y="73"/>
                      <a:pt x="800" y="72"/>
                    </a:cubicBezTo>
                    <a:cubicBezTo>
                      <a:pt x="800" y="72"/>
                      <a:pt x="800" y="71"/>
                      <a:pt x="800" y="71"/>
                    </a:cubicBezTo>
                    <a:cubicBezTo>
                      <a:pt x="800" y="71"/>
                      <a:pt x="801" y="68"/>
                      <a:pt x="801" y="67"/>
                    </a:cubicBezTo>
                    <a:cubicBezTo>
                      <a:pt x="801" y="66"/>
                      <a:pt x="800" y="65"/>
                      <a:pt x="799" y="64"/>
                    </a:cubicBezTo>
                    <a:cubicBezTo>
                      <a:pt x="798" y="62"/>
                      <a:pt x="795" y="54"/>
                      <a:pt x="795" y="54"/>
                    </a:cubicBezTo>
                    <a:cubicBezTo>
                      <a:pt x="795" y="53"/>
                      <a:pt x="794" y="52"/>
                      <a:pt x="793" y="52"/>
                    </a:cubicBezTo>
                    <a:cubicBezTo>
                      <a:pt x="793" y="52"/>
                      <a:pt x="793" y="51"/>
                      <a:pt x="793" y="51"/>
                    </a:cubicBezTo>
                    <a:cubicBezTo>
                      <a:pt x="793" y="51"/>
                      <a:pt x="792" y="46"/>
                      <a:pt x="792" y="46"/>
                    </a:cubicBezTo>
                    <a:cubicBezTo>
                      <a:pt x="792" y="45"/>
                      <a:pt x="792" y="45"/>
                      <a:pt x="792" y="45"/>
                    </a:cubicBezTo>
                    <a:cubicBezTo>
                      <a:pt x="792" y="45"/>
                      <a:pt x="791" y="46"/>
                      <a:pt x="790" y="46"/>
                    </a:cubicBezTo>
                    <a:cubicBezTo>
                      <a:pt x="790" y="46"/>
                      <a:pt x="790" y="46"/>
                      <a:pt x="790" y="45"/>
                    </a:cubicBezTo>
                    <a:cubicBezTo>
                      <a:pt x="790" y="44"/>
                      <a:pt x="788" y="40"/>
                      <a:pt x="788" y="40"/>
                    </a:cubicBezTo>
                    <a:cubicBezTo>
                      <a:pt x="788" y="39"/>
                      <a:pt x="785" y="34"/>
                      <a:pt x="785" y="33"/>
                    </a:cubicBezTo>
                    <a:cubicBezTo>
                      <a:pt x="785" y="32"/>
                      <a:pt x="784" y="30"/>
                      <a:pt x="785" y="29"/>
                    </a:cubicBezTo>
                    <a:cubicBezTo>
                      <a:pt x="785" y="28"/>
                      <a:pt x="783" y="25"/>
                      <a:pt x="782" y="25"/>
                    </a:cubicBezTo>
                    <a:cubicBezTo>
                      <a:pt x="781" y="24"/>
                      <a:pt x="778" y="21"/>
                      <a:pt x="777" y="20"/>
                    </a:cubicBezTo>
                    <a:cubicBezTo>
                      <a:pt x="777" y="19"/>
                      <a:pt x="777" y="18"/>
                      <a:pt x="778" y="17"/>
                    </a:cubicBezTo>
                    <a:cubicBezTo>
                      <a:pt x="779" y="16"/>
                      <a:pt x="778" y="15"/>
                      <a:pt x="777" y="15"/>
                    </a:cubicBezTo>
                    <a:cubicBezTo>
                      <a:pt x="776" y="14"/>
                      <a:pt x="775" y="13"/>
                      <a:pt x="774" y="12"/>
                    </a:cubicBezTo>
                    <a:cubicBezTo>
                      <a:pt x="773" y="12"/>
                      <a:pt x="772" y="10"/>
                      <a:pt x="770" y="10"/>
                    </a:cubicBezTo>
                    <a:cubicBezTo>
                      <a:pt x="769" y="9"/>
                      <a:pt x="768" y="9"/>
                      <a:pt x="767" y="8"/>
                    </a:cubicBezTo>
                    <a:cubicBezTo>
                      <a:pt x="765" y="7"/>
                      <a:pt x="763" y="7"/>
                      <a:pt x="763" y="8"/>
                    </a:cubicBezTo>
                    <a:cubicBezTo>
                      <a:pt x="762" y="8"/>
                      <a:pt x="759" y="8"/>
                      <a:pt x="758" y="8"/>
                    </a:cubicBezTo>
                    <a:cubicBezTo>
                      <a:pt x="758" y="8"/>
                      <a:pt x="757" y="7"/>
                      <a:pt x="757" y="7"/>
                    </a:cubicBezTo>
                    <a:cubicBezTo>
                      <a:pt x="757" y="7"/>
                      <a:pt x="746" y="2"/>
                      <a:pt x="745" y="1"/>
                    </a:cubicBezTo>
                    <a:cubicBezTo>
                      <a:pt x="744" y="1"/>
                      <a:pt x="739" y="0"/>
                      <a:pt x="738" y="0"/>
                    </a:cubicBezTo>
                    <a:cubicBezTo>
                      <a:pt x="737" y="0"/>
                      <a:pt x="737" y="0"/>
                      <a:pt x="736" y="1"/>
                    </a:cubicBezTo>
                    <a:cubicBezTo>
                      <a:pt x="736" y="1"/>
                      <a:pt x="734" y="1"/>
                      <a:pt x="734" y="2"/>
                    </a:cubicBezTo>
                    <a:cubicBezTo>
                      <a:pt x="733" y="2"/>
                      <a:pt x="731" y="2"/>
                      <a:pt x="729" y="3"/>
                    </a:cubicBezTo>
                    <a:cubicBezTo>
                      <a:pt x="728" y="3"/>
                      <a:pt x="721" y="3"/>
                      <a:pt x="719" y="3"/>
                    </a:cubicBezTo>
                    <a:cubicBezTo>
                      <a:pt x="718" y="3"/>
                      <a:pt x="711" y="5"/>
                      <a:pt x="710" y="5"/>
                    </a:cubicBezTo>
                    <a:cubicBezTo>
                      <a:pt x="710" y="5"/>
                      <a:pt x="706" y="5"/>
                      <a:pt x="705" y="5"/>
                    </a:cubicBezTo>
                    <a:cubicBezTo>
                      <a:pt x="703" y="5"/>
                      <a:pt x="700" y="7"/>
                      <a:pt x="699" y="7"/>
                    </a:cubicBezTo>
                    <a:cubicBezTo>
                      <a:pt x="699" y="8"/>
                      <a:pt x="695" y="11"/>
                      <a:pt x="695" y="12"/>
                    </a:cubicBezTo>
                    <a:cubicBezTo>
                      <a:pt x="694" y="12"/>
                      <a:pt x="691" y="14"/>
                      <a:pt x="690" y="15"/>
                    </a:cubicBezTo>
                    <a:cubicBezTo>
                      <a:pt x="689" y="16"/>
                      <a:pt x="690" y="18"/>
                      <a:pt x="690" y="19"/>
                    </a:cubicBezTo>
                    <a:cubicBezTo>
                      <a:pt x="690" y="20"/>
                      <a:pt x="690" y="20"/>
                      <a:pt x="690" y="20"/>
                    </a:cubicBezTo>
                    <a:cubicBezTo>
                      <a:pt x="691" y="20"/>
                      <a:pt x="693" y="19"/>
                      <a:pt x="694" y="19"/>
                    </a:cubicBezTo>
                    <a:cubicBezTo>
                      <a:pt x="695" y="19"/>
                      <a:pt x="696" y="19"/>
                      <a:pt x="697" y="20"/>
                    </a:cubicBezTo>
                    <a:cubicBezTo>
                      <a:pt x="697" y="20"/>
                      <a:pt x="698" y="20"/>
                      <a:pt x="698" y="20"/>
                    </a:cubicBezTo>
                    <a:cubicBezTo>
                      <a:pt x="699" y="20"/>
                      <a:pt x="699" y="21"/>
                      <a:pt x="699" y="21"/>
                    </a:cubicBezTo>
                    <a:cubicBezTo>
                      <a:pt x="699" y="22"/>
                      <a:pt x="699" y="24"/>
                      <a:pt x="699" y="25"/>
                    </a:cubicBezTo>
                    <a:cubicBezTo>
                      <a:pt x="699" y="25"/>
                      <a:pt x="699" y="26"/>
                      <a:pt x="699" y="26"/>
                    </a:cubicBezTo>
                    <a:cubicBezTo>
                      <a:pt x="699" y="27"/>
                      <a:pt x="700" y="27"/>
                      <a:pt x="700" y="27"/>
                    </a:cubicBezTo>
                    <a:cubicBezTo>
                      <a:pt x="700" y="27"/>
                      <a:pt x="700" y="27"/>
                      <a:pt x="700" y="28"/>
                    </a:cubicBezTo>
                    <a:cubicBezTo>
                      <a:pt x="700" y="29"/>
                      <a:pt x="699" y="30"/>
                      <a:pt x="699" y="31"/>
                    </a:cubicBezTo>
                    <a:cubicBezTo>
                      <a:pt x="698" y="31"/>
                      <a:pt x="690" y="40"/>
                      <a:pt x="689" y="41"/>
                    </a:cubicBezTo>
                    <a:cubicBezTo>
                      <a:pt x="688" y="42"/>
                      <a:pt x="684" y="48"/>
                      <a:pt x="684" y="48"/>
                    </a:cubicBezTo>
                    <a:cubicBezTo>
                      <a:pt x="684" y="49"/>
                      <a:pt x="680" y="56"/>
                      <a:pt x="680" y="57"/>
                    </a:cubicBezTo>
                    <a:cubicBezTo>
                      <a:pt x="679" y="58"/>
                      <a:pt x="678" y="65"/>
                      <a:pt x="678" y="65"/>
                    </a:cubicBezTo>
                    <a:cubicBezTo>
                      <a:pt x="679" y="66"/>
                      <a:pt x="679" y="67"/>
                      <a:pt x="679" y="67"/>
                    </a:cubicBezTo>
                    <a:cubicBezTo>
                      <a:pt x="679" y="67"/>
                      <a:pt x="679" y="68"/>
                      <a:pt x="678" y="68"/>
                    </a:cubicBezTo>
                    <a:cubicBezTo>
                      <a:pt x="678" y="69"/>
                      <a:pt x="675" y="70"/>
                      <a:pt x="674" y="71"/>
                    </a:cubicBezTo>
                    <a:cubicBezTo>
                      <a:pt x="674" y="71"/>
                      <a:pt x="673" y="71"/>
                      <a:pt x="672" y="71"/>
                    </a:cubicBezTo>
                    <a:cubicBezTo>
                      <a:pt x="670" y="71"/>
                      <a:pt x="667" y="72"/>
                      <a:pt x="666" y="73"/>
                    </a:cubicBezTo>
                    <a:cubicBezTo>
                      <a:pt x="665" y="74"/>
                      <a:pt x="658" y="79"/>
                      <a:pt x="658" y="79"/>
                    </a:cubicBezTo>
                    <a:cubicBezTo>
                      <a:pt x="657" y="79"/>
                      <a:pt x="657" y="79"/>
                      <a:pt x="657" y="79"/>
                    </a:cubicBezTo>
                    <a:cubicBezTo>
                      <a:pt x="657" y="79"/>
                      <a:pt x="641" y="74"/>
                      <a:pt x="640" y="74"/>
                    </a:cubicBezTo>
                    <a:cubicBezTo>
                      <a:pt x="640" y="74"/>
                      <a:pt x="640" y="74"/>
                      <a:pt x="640" y="74"/>
                    </a:cubicBezTo>
                    <a:cubicBezTo>
                      <a:pt x="637" y="78"/>
                      <a:pt x="627" y="99"/>
                      <a:pt x="627" y="99"/>
                    </a:cubicBezTo>
                    <a:cubicBezTo>
                      <a:pt x="626" y="100"/>
                      <a:pt x="626" y="100"/>
                      <a:pt x="626" y="100"/>
                    </a:cubicBezTo>
                    <a:cubicBezTo>
                      <a:pt x="626" y="100"/>
                      <a:pt x="626" y="101"/>
                      <a:pt x="627" y="102"/>
                    </a:cubicBezTo>
                    <a:cubicBezTo>
                      <a:pt x="627" y="104"/>
                      <a:pt x="625" y="105"/>
                      <a:pt x="624" y="106"/>
                    </a:cubicBezTo>
                    <a:cubicBezTo>
                      <a:pt x="622" y="106"/>
                      <a:pt x="623" y="108"/>
                      <a:pt x="623" y="109"/>
                    </a:cubicBezTo>
                    <a:cubicBezTo>
                      <a:pt x="623" y="110"/>
                      <a:pt x="623" y="110"/>
                      <a:pt x="624" y="111"/>
                    </a:cubicBezTo>
                    <a:cubicBezTo>
                      <a:pt x="625" y="112"/>
                      <a:pt x="627" y="114"/>
                      <a:pt x="628" y="114"/>
                    </a:cubicBezTo>
                    <a:cubicBezTo>
                      <a:pt x="629" y="115"/>
                      <a:pt x="628" y="115"/>
                      <a:pt x="629" y="114"/>
                    </a:cubicBezTo>
                    <a:cubicBezTo>
                      <a:pt x="630" y="113"/>
                      <a:pt x="633" y="113"/>
                      <a:pt x="633" y="113"/>
                    </a:cubicBezTo>
                    <a:cubicBezTo>
                      <a:pt x="634" y="113"/>
                      <a:pt x="642" y="112"/>
                      <a:pt x="643" y="112"/>
                    </a:cubicBezTo>
                    <a:cubicBezTo>
                      <a:pt x="643" y="111"/>
                      <a:pt x="643" y="112"/>
                      <a:pt x="643" y="112"/>
                    </a:cubicBezTo>
                    <a:cubicBezTo>
                      <a:pt x="643" y="112"/>
                      <a:pt x="648" y="115"/>
                      <a:pt x="649" y="115"/>
                    </a:cubicBezTo>
                    <a:cubicBezTo>
                      <a:pt x="650" y="116"/>
                      <a:pt x="650" y="115"/>
                      <a:pt x="650" y="115"/>
                    </a:cubicBezTo>
                    <a:cubicBezTo>
                      <a:pt x="650" y="115"/>
                      <a:pt x="650" y="114"/>
                      <a:pt x="651" y="114"/>
                    </a:cubicBezTo>
                    <a:cubicBezTo>
                      <a:pt x="652" y="113"/>
                      <a:pt x="654" y="111"/>
                      <a:pt x="654" y="111"/>
                    </a:cubicBezTo>
                    <a:cubicBezTo>
                      <a:pt x="654" y="111"/>
                      <a:pt x="655" y="110"/>
                      <a:pt x="655" y="110"/>
                    </a:cubicBezTo>
                    <a:cubicBezTo>
                      <a:pt x="655" y="110"/>
                      <a:pt x="662" y="110"/>
                      <a:pt x="665" y="109"/>
                    </a:cubicBezTo>
                    <a:cubicBezTo>
                      <a:pt x="667" y="109"/>
                      <a:pt x="668" y="110"/>
                      <a:pt x="668" y="111"/>
                    </a:cubicBezTo>
                    <a:cubicBezTo>
                      <a:pt x="669" y="111"/>
                      <a:pt x="670" y="113"/>
                      <a:pt x="672" y="114"/>
                    </a:cubicBezTo>
                    <a:cubicBezTo>
                      <a:pt x="674" y="114"/>
                      <a:pt x="676" y="116"/>
                      <a:pt x="676" y="117"/>
                    </a:cubicBezTo>
                    <a:cubicBezTo>
                      <a:pt x="676" y="117"/>
                      <a:pt x="677" y="118"/>
                      <a:pt x="678" y="118"/>
                    </a:cubicBezTo>
                    <a:cubicBezTo>
                      <a:pt x="679" y="119"/>
                      <a:pt x="680" y="121"/>
                      <a:pt x="681" y="121"/>
                    </a:cubicBezTo>
                    <a:cubicBezTo>
                      <a:pt x="681" y="122"/>
                      <a:pt x="683" y="123"/>
                      <a:pt x="683" y="123"/>
                    </a:cubicBezTo>
                    <a:cubicBezTo>
                      <a:pt x="688" y="128"/>
                      <a:pt x="687" y="132"/>
                      <a:pt x="687" y="133"/>
                    </a:cubicBezTo>
                    <a:cubicBezTo>
                      <a:pt x="687" y="134"/>
                      <a:pt x="687" y="134"/>
                      <a:pt x="686" y="134"/>
                    </a:cubicBezTo>
                    <a:cubicBezTo>
                      <a:pt x="686" y="134"/>
                      <a:pt x="667" y="133"/>
                      <a:pt x="667" y="133"/>
                    </a:cubicBezTo>
                    <a:cubicBezTo>
                      <a:pt x="666" y="133"/>
                      <a:pt x="666" y="134"/>
                      <a:pt x="666" y="134"/>
                    </a:cubicBezTo>
                    <a:cubicBezTo>
                      <a:pt x="666" y="134"/>
                      <a:pt x="658" y="136"/>
                      <a:pt x="654" y="138"/>
                    </a:cubicBezTo>
                    <a:cubicBezTo>
                      <a:pt x="650" y="140"/>
                      <a:pt x="643" y="139"/>
                      <a:pt x="643" y="139"/>
                    </a:cubicBezTo>
                    <a:cubicBezTo>
                      <a:pt x="643" y="139"/>
                      <a:pt x="642" y="139"/>
                      <a:pt x="642" y="139"/>
                    </a:cubicBezTo>
                    <a:cubicBezTo>
                      <a:pt x="642" y="139"/>
                      <a:pt x="638" y="141"/>
                      <a:pt x="638" y="141"/>
                    </a:cubicBezTo>
                    <a:cubicBezTo>
                      <a:pt x="638" y="141"/>
                      <a:pt x="637" y="142"/>
                      <a:pt x="637" y="142"/>
                    </a:cubicBezTo>
                    <a:cubicBezTo>
                      <a:pt x="637" y="142"/>
                      <a:pt x="634" y="146"/>
                      <a:pt x="633" y="147"/>
                    </a:cubicBezTo>
                    <a:cubicBezTo>
                      <a:pt x="633" y="148"/>
                      <a:pt x="633" y="149"/>
                      <a:pt x="633" y="150"/>
                    </a:cubicBezTo>
                    <a:cubicBezTo>
                      <a:pt x="633" y="152"/>
                      <a:pt x="630" y="153"/>
                      <a:pt x="629" y="154"/>
                    </a:cubicBezTo>
                    <a:cubicBezTo>
                      <a:pt x="629" y="154"/>
                      <a:pt x="625" y="156"/>
                      <a:pt x="623" y="157"/>
                    </a:cubicBezTo>
                    <a:cubicBezTo>
                      <a:pt x="621" y="157"/>
                      <a:pt x="611" y="157"/>
                      <a:pt x="610" y="157"/>
                    </a:cubicBezTo>
                    <a:cubicBezTo>
                      <a:pt x="610" y="157"/>
                      <a:pt x="609" y="157"/>
                      <a:pt x="609" y="157"/>
                    </a:cubicBezTo>
                    <a:cubicBezTo>
                      <a:pt x="609" y="157"/>
                      <a:pt x="603" y="163"/>
                      <a:pt x="603" y="164"/>
                    </a:cubicBezTo>
                    <a:cubicBezTo>
                      <a:pt x="602" y="164"/>
                      <a:pt x="597" y="167"/>
                      <a:pt x="596" y="168"/>
                    </a:cubicBezTo>
                    <a:cubicBezTo>
                      <a:pt x="594" y="169"/>
                      <a:pt x="591" y="169"/>
                      <a:pt x="591" y="169"/>
                    </a:cubicBezTo>
                    <a:cubicBezTo>
                      <a:pt x="590" y="169"/>
                      <a:pt x="588" y="169"/>
                      <a:pt x="588" y="169"/>
                    </a:cubicBezTo>
                    <a:cubicBezTo>
                      <a:pt x="587" y="169"/>
                      <a:pt x="587" y="168"/>
                      <a:pt x="587" y="168"/>
                    </a:cubicBezTo>
                    <a:cubicBezTo>
                      <a:pt x="587" y="168"/>
                      <a:pt x="577" y="164"/>
                      <a:pt x="577" y="164"/>
                    </a:cubicBezTo>
                    <a:cubicBezTo>
                      <a:pt x="577" y="164"/>
                      <a:pt x="576" y="164"/>
                      <a:pt x="576" y="164"/>
                    </a:cubicBezTo>
                    <a:cubicBezTo>
                      <a:pt x="576" y="164"/>
                      <a:pt x="570" y="163"/>
                      <a:pt x="570" y="163"/>
                    </a:cubicBezTo>
                    <a:cubicBezTo>
                      <a:pt x="570" y="163"/>
                      <a:pt x="569" y="164"/>
                      <a:pt x="569" y="164"/>
                    </a:cubicBezTo>
                    <a:cubicBezTo>
                      <a:pt x="569" y="164"/>
                      <a:pt x="565" y="168"/>
                      <a:pt x="565" y="168"/>
                    </a:cubicBezTo>
                    <a:cubicBezTo>
                      <a:pt x="565" y="168"/>
                      <a:pt x="563" y="172"/>
                      <a:pt x="563" y="173"/>
                    </a:cubicBezTo>
                    <a:cubicBezTo>
                      <a:pt x="562" y="175"/>
                      <a:pt x="561" y="174"/>
                      <a:pt x="561" y="176"/>
                    </a:cubicBezTo>
                    <a:cubicBezTo>
                      <a:pt x="562" y="178"/>
                      <a:pt x="565" y="182"/>
                      <a:pt x="566" y="183"/>
                    </a:cubicBezTo>
                    <a:cubicBezTo>
                      <a:pt x="567" y="184"/>
                      <a:pt x="569" y="185"/>
                      <a:pt x="569" y="187"/>
                    </a:cubicBezTo>
                    <a:cubicBezTo>
                      <a:pt x="569" y="189"/>
                      <a:pt x="562" y="192"/>
                      <a:pt x="562" y="192"/>
                    </a:cubicBezTo>
                    <a:cubicBezTo>
                      <a:pt x="562" y="192"/>
                      <a:pt x="562" y="192"/>
                      <a:pt x="562" y="192"/>
                    </a:cubicBezTo>
                    <a:cubicBezTo>
                      <a:pt x="561" y="193"/>
                      <a:pt x="561" y="193"/>
                      <a:pt x="561" y="193"/>
                    </a:cubicBezTo>
                    <a:cubicBezTo>
                      <a:pt x="561" y="193"/>
                      <a:pt x="555" y="196"/>
                      <a:pt x="555" y="196"/>
                    </a:cubicBezTo>
                    <a:cubicBezTo>
                      <a:pt x="554" y="196"/>
                      <a:pt x="554" y="196"/>
                      <a:pt x="554" y="196"/>
                    </a:cubicBezTo>
                    <a:cubicBezTo>
                      <a:pt x="554" y="196"/>
                      <a:pt x="547" y="204"/>
                      <a:pt x="547" y="204"/>
                    </a:cubicBezTo>
                    <a:cubicBezTo>
                      <a:pt x="547" y="205"/>
                      <a:pt x="547" y="205"/>
                      <a:pt x="547" y="205"/>
                    </a:cubicBezTo>
                    <a:cubicBezTo>
                      <a:pt x="547" y="205"/>
                      <a:pt x="533" y="211"/>
                      <a:pt x="532" y="211"/>
                    </a:cubicBezTo>
                    <a:cubicBezTo>
                      <a:pt x="532" y="211"/>
                      <a:pt x="531" y="211"/>
                      <a:pt x="531" y="211"/>
                    </a:cubicBezTo>
                    <a:cubicBezTo>
                      <a:pt x="531" y="211"/>
                      <a:pt x="514" y="211"/>
                      <a:pt x="513" y="211"/>
                    </a:cubicBezTo>
                    <a:cubicBezTo>
                      <a:pt x="512" y="211"/>
                      <a:pt x="510" y="211"/>
                      <a:pt x="510" y="211"/>
                    </a:cubicBezTo>
                    <a:cubicBezTo>
                      <a:pt x="510" y="211"/>
                      <a:pt x="494" y="214"/>
                      <a:pt x="493" y="214"/>
                    </a:cubicBezTo>
                    <a:cubicBezTo>
                      <a:pt x="492" y="214"/>
                      <a:pt x="491" y="214"/>
                      <a:pt x="491" y="214"/>
                    </a:cubicBezTo>
                    <a:cubicBezTo>
                      <a:pt x="491" y="214"/>
                      <a:pt x="470" y="223"/>
                      <a:pt x="470" y="223"/>
                    </a:cubicBezTo>
                    <a:cubicBezTo>
                      <a:pt x="469" y="224"/>
                      <a:pt x="466" y="226"/>
                      <a:pt x="466" y="226"/>
                    </a:cubicBezTo>
                    <a:cubicBezTo>
                      <a:pt x="466" y="227"/>
                      <a:pt x="465" y="226"/>
                      <a:pt x="465" y="226"/>
                    </a:cubicBezTo>
                    <a:cubicBezTo>
                      <a:pt x="465" y="226"/>
                      <a:pt x="463" y="226"/>
                      <a:pt x="461" y="226"/>
                    </a:cubicBezTo>
                    <a:cubicBezTo>
                      <a:pt x="459" y="225"/>
                      <a:pt x="457" y="223"/>
                      <a:pt x="457" y="222"/>
                    </a:cubicBezTo>
                    <a:cubicBezTo>
                      <a:pt x="457" y="222"/>
                      <a:pt x="457" y="222"/>
                      <a:pt x="456" y="222"/>
                    </a:cubicBezTo>
                    <a:cubicBezTo>
                      <a:pt x="456" y="222"/>
                      <a:pt x="450" y="223"/>
                      <a:pt x="448" y="223"/>
                    </a:cubicBezTo>
                    <a:cubicBezTo>
                      <a:pt x="445" y="223"/>
                      <a:pt x="438" y="220"/>
                      <a:pt x="438" y="219"/>
                    </a:cubicBezTo>
                    <a:cubicBezTo>
                      <a:pt x="437" y="219"/>
                      <a:pt x="435" y="218"/>
                      <a:pt x="435" y="218"/>
                    </a:cubicBezTo>
                    <a:cubicBezTo>
                      <a:pt x="434" y="218"/>
                      <a:pt x="430" y="218"/>
                      <a:pt x="430" y="217"/>
                    </a:cubicBezTo>
                    <a:cubicBezTo>
                      <a:pt x="430" y="217"/>
                      <a:pt x="423" y="216"/>
                      <a:pt x="422" y="215"/>
                    </a:cubicBezTo>
                    <a:cubicBezTo>
                      <a:pt x="420" y="215"/>
                      <a:pt x="419" y="212"/>
                      <a:pt x="418" y="212"/>
                    </a:cubicBezTo>
                    <a:cubicBezTo>
                      <a:pt x="418" y="211"/>
                      <a:pt x="417" y="211"/>
                      <a:pt x="417" y="211"/>
                    </a:cubicBezTo>
                    <a:cubicBezTo>
                      <a:pt x="417" y="211"/>
                      <a:pt x="410" y="210"/>
                      <a:pt x="410" y="210"/>
                    </a:cubicBezTo>
                    <a:cubicBezTo>
                      <a:pt x="410" y="210"/>
                      <a:pt x="394" y="207"/>
                      <a:pt x="392" y="207"/>
                    </a:cubicBezTo>
                    <a:cubicBezTo>
                      <a:pt x="391" y="207"/>
                      <a:pt x="387" y="208"/>
                      <a:pt x="386" y="208"/>
                    </a:cubicBezTo>
                    <a:cubicBezTo>
                      <a:pt x="386" y="208"/>
                      <a:pt x="386" y="208"/>
                      <a:pt x="385" y="208"/>
                    </a:cubicBezTo>
                    <a:cubicBezTo>
                      <a:pt x="385" y="208"/>
                      <a:pt x="374" y="208"/>
                      <a:pt x="373" y="208"/>
                    </a:cubicBezTo>
                    <a:cubicBezTo>
                      <a:pt x="372" y="208"/>
                      <a:pt x="360" y="207"/>
                      <a:pt x="360" y="207"/>
                    </a:cubicBezTo>
                    <a:cubicBezTo>
                      <a:pt x="359" y="207"/>
                      <a:pt x="351" y="205"/>
                      <a:pt x="350" y="205"/>
                    </a:cubicBezTo>
                    <a:cubicBezTo>
                      <a:pt x="350" y="205"/>
                      <a:pt x="349" y="205"/>
                      <a:pt x="349" y="205"/>
                    </a:cubicBezTo>
                    <a:cubicBezTo>
                      <a:pt x="349" y="205"/>
                      <a:pt x="339" y="206"/>
                      <a:pt x="338" y="206"/>
                    </a:cubicBezTo>
                    <a:cubicBezTo>
                      <a:pt x="337" y="206"/>
                      <a:pt x="338" y="205"/>
                      <a:pt x="338" y="205"/>
                    </a:cubicBezTo>
                    <a:cubicBezTo>
                      <a:pt x="338" y="204"/>
                      <a:pt x="337" y="204"/>
                      <a:pt x="337" y="204"/>
                    </a:cubicBezTo>
                    <a:cubicBezTo>
                      <a:pt x="337" y="204"/>
                      <a:pt x="336" y="203"/>
                      <a:pt x="335" y="201"/>
                    </a:cubicBezTo>
                    <a:cubicBezTo>
                      <a:pt x="333" y="200"/>
                      <a:pt x="330" y="195"/>
                      <a:pt x="329" y="193"/>
                    </a:cubicBezTo>
                    <a:cubicBezTo>
                      <a:pt x="329" y="192"/>
                      <a:pt x="327" y="187"/>
                      <a:pt x="326" y="185"/>
                    </a:cubicBezTo>
                    <a:cubicBezTo>
                      <a:pt x="326" y="184"/>
                      <a:pt x="324" y="183"/>
                      <a:pt x="323" y="183"/>
                    </a:cubicBezTo>
                    <a:cubicBezTo>
                      <a:pt x="323" y="183"/>
                      <a:pt x="322" y="182"/>
                      <a:pt x="322" y="181"/>
                    </a:cubicBezTo>
                    <a:cubicBezTo>
                      <a:pt x="322" y="180"/>
                      <a:pt x="323" y="179"/>
                      <a:pt x="324" y="178"/>
                    </a:cubicBezTo>
                    <a:cubicBezTo>
                      <a:pt x="324" y="178"/>
                      <a:pt x="323" y="178"/>
                      <a:pt x="323" y="178"/>
                    </a:cubicBezTo>
                    <a:cubicBezTo>
                      <a:pt x="320" y="178"/>
                      <a:pt x="320" y="178"/>
                      <a:pt x="320" y="178"/>
                    </a:cubicBezTo>
                    <a:cubicBezTo>
                      <a:pt x="317" y="179"/>
                      <a:pt x="312" y="176"/>
                      <a:pt x="312" y="176"/>
                    </a:cubicBezTo>
                    <a:cubicBezTo>
                      <a:pt x="312" y="176"/>
                      <a:pt x="296" y="166"/>
                      <a:pt x="296" y="166"/>
                    </a:cubicBezTo>
                    <a:cubicBezTo>
                      <a:pt x="296" y="166"/>
                      <a:pt x="295" y="165"/>
                      <a:pt x="295" y="165"/>
                    </a:cubicBezTo>
                    <a:cubicBezTo>
                      <a:pt x="281" y="164"/>
                      <a:pt x="281" y="164"/>
                      <a:pt x="281" y="164"/>
                    </a:cubicBezTo>
                    <a:cubicBezTo>
                      <a:pt x="281" y="164"/>
                      <a:pt x="265" y="163"/>
                      <a:pt x="265" y="163"/>
                    </a:cubicBezTo>
                    <a:cubicBezTo>
                      <a:pt x="264" y="162"/>
                      <a:pt x="264" y="163"/>
                      <a:pt x="263" y="163"/>
                    </a:cubicBezTo>
                    <a:cubicBezTo>
                      <a:pt x="263" y="163"/>
                      <a:pt x="263" y="163"/>
                      <a:pt x="263" y="163"/>
                    </a:cubicBezTo>
                    <a:cubicBezTo>
                      <a:pt x="263" y="163"/>
                      <a:pt x="260" y="162"/>
                      <a:pt x="258" y="162"/>
                    </a:cubicBezTo>
                    <a:cubicBezTo>
                      <a:pt x="256" y="161"/>
                      <a:pt x="255" y="160"/>
                      <a:pt x="255" y="160"/>
                    </a:cubicBezTo>
                    <a:cubicBezTo>
                      <a:pt x="255" y="160"/>
                      <a:pt x="253" y="156"/>
                      <a:pt x="253" y="156"/>
                    </a:cubicBezTo>
                    <a:cubicBezTo>
                      <a:pt x="253" y="155"/>
                      <a:pt x="253" y="155"/>
                      <a:pt x="253" y="155"/>
                    </a:cubicBezTo>
                    <a:cubicBezTo>
                      <a:pt x="253" y="155"/>
                      <a:pt x="258" y="148"/>
                      <a:pt x="258" y="147"/>
                    </a:cubicBezTo>
                    <a:cubicBezTo>
                      <a:pt x="258" y="146"/>
                      <a:pt x="258" y="145"/>
                      <a:pt x="258" y="144"/>
                    </a:cubicBezTo>
                    <a:cubicBezTo>
                      <a:pt x="258" y="143"/>
                      <a:pt x="258" y="142"/>
                      <a:pt x="258" y="141"/>
                    </a:cubicBezTo>
                    <a:cubicBezTo>
                      <a:pt x="258" y="140"/>
                      <a:pt x="258" y="135"/>
                      <a:pt x="258" y="134"/>
                    </a:cubicBezTo>
                    <a:cubicBezTo>
                      <a:pt x="258" y="134"/>
                      <a:pt x="258" y="133"/>
                      <a:pt x="258" y="133"/>
                    </a:cubicBezTo>
                    <a:cubicBezTo>
                      <a:pt x="258" y="133"/>
                      <a:pt x="251" y="122"/>
                      <a:pt x="251" y="122"/>
                    </a:cubicBezTo>
                    <a:cubicBezTo>
                      <a:pt x="251" y="121"/>
                      <a:pt x="249" y="118"/>
                      <a:pt x="249" y="117"/>
                    </a:cubicBezTo>
                    <a:cubicBezTo>
                      <a:pt x="248" y="116"/>
                      <a:pt x="245" y="112"/>
                      <a:pt x="245" y="112"/>
                    </a:cubicBezTo>
                    <a:cubicBezTo>
                      <a:pt x="244" y="112"/>
                      <a:pt x="244" y="112"/>
                      <a:pt x="244" y="112"/>
                    </a:cubicBezTo>
                    <a:cubicBezTo>
                      <a:pt x="243" y="112"/>
                      <a:pt x="241" y="112"/>
                      <a:pt x="240" y="112"/>
                    </a:cubicBezTo>
                    <a:cubicBezTo>
                      <a:pt x="239" y="111"/>
                      <a:pt x="236" y="109"/>
                      <a:pt x="236" y="109"/>
                    </a:cubicBezTo>
                    <a:cubicBezTo>
                      <a:pt x="236" y="108"/>
                      <a:pt x="235" y="109"/>
                      <a:pt x="235" y="109"/>
                    </a:cubicBezTo>
                    <a:cubicBezTo>
                      <a:pt x="235" y="109"/>
                      <a:pt x="233" y="109"/>
                      <a:pt x="232" y="109"/>
                    </a:cubicBezTo>
                    <a:cubicBezTo>
                      <a:pt x="230" y="109"/>
                      <a:pt x="228" y="108"/>
                      <a:pt x="227" y="108"/>
                    </a:cubicBezTo>
                    <a:cubicBezTo>
                      <a:pt x="227" y="108"/>
                      <a:pt x="224" y="106"/>
                      <a:pt x="224" y="106"/>
                    </a:cubicBezTo>
                    <a:cubicBezTo>
                      <a:pt x="224" y="105"/>
                      <a:pt x="223" y="103"/>
                      <a:pt x="223" y="103"/>
                    </a:cubicBezTo>
                    <a:cubicBezTo>
                      <a:pt x="222" y="103"/>
                      <a:pt x="222" y="102"/>
                      <a:pt x="222" y="102"/>
                    </a:cubicBezTo>
                    <a:cubicBezTo>
                      <a:pt x="222" y="102"/>
                      <a:pt x="219" y="101"/>
                      <a:pt x="218" y="100"/>
                    </a:cubicBezTo>
                    <a:cubicBezTo>
                      <a:pt x="217" y="100"/>
                      <a:pt x="215" y="99"/>
                      <a:pt x="214" y="99"/>
                    </a:cubicBezTo>
                    <a:cubicBezTo>
                      <a:pt x="213" y="98"/>
                      <a:pt x="214" y="97"/>
                      <a:pt x="214" y="97"/>
                    </a:cubicBezTo>
                    <a:cubicBezTo>
                      <a:pt x="214" y="97"/>
                      <a:pt x="214" y="97"/>
                      <a:pt x="215" y="96"/>
                    </a:cubicBezTo>
                    <a:cubicBezTo>
                      <a:pt x="215" y="95"/>
                      <a:pt x="213" y="95"/>
                      <a:pt x="212" y="95"/>
                    </a:cubicBezTo>
                    <a:cubicBezTo>
                      <a:pt x="211" y="94"/>
                      <a:pt x="210" y="93"/>
                      <a:pt x="210" y="92"/>
                    </a:cubicBezTo>
                    <a:cubicBezTo>
                      <a:pt x="210" y="91"/>
                      <a:pt x="211" y="89"/>
                      <a:pt x="211" y="88"/>
                    </a:cubicBezTo>
                    <a:cubicBezTo>
                      <a:pt x="212" y="88"/>
                      <a:pt x="211" y="87"/>
                      <a:pt x="211" y="87"/>
                    </a:cubicBezTo>
                    <a:cubicBezTo>
                      <a:pt x="211" y="87"/>
                      <a:pt x="211" y="87"/>
                      <a:pt x="211" y="87"/>
                    </a:cubicBezTo>
                    <a:cubicBezTo>
                      <a:pt x="209" y="87"/>
                      <a:pt x="205" y="88"/>
                      <a:pt x="205" y="88"/>
                    </a:cubicBezTo>
                    <a:cubicBezTo>
                      <a:pt x="204" y="88"/>
                      <a:pt x="204" y="88"/>
                      <a:pt x="204" y="88"/>
                    </a:cubicBezTo>
                    <a:cubicBezTo>
                      <a:pt x="202" y="88"/>
                      <a:pt x="201" y="88"/>
                      <a:pt x="201" y="88"/>
                    </a:cubicBezTo>
                    <a:cubicBezTo>
                      <a:pt x="200" y="88"/>
                      <a:pt x="198" y="88"/>
                      <a:pt x="197" y="88"/>
                    </a:cubicBezTo>
                    <a:cubicBezTo>
                      <a:pt x="196" y="88"/>
                      <a:pt x="196" y="90"/>
                      <a:pt x="195" y="91"/>
                    </a:cubicBezTo>
                    <a:cubicBezTo>
                      <a:pt x="195" y="92"/>
                      <a:pt x="195" y="92"/>
                      <a:pt x="196" y="93"/>
                    </a:cubicBezTo>
                    <a:cubicBezTo>
                      <a:pt x="196" y="93"/>
                      <a:pt x="195" y="94"/>
                      <a:pt x="195" y="95"/>
                    </a:cubicBezTo>
                    <a:cubicBezTo>
                      <a:pt x="194" y="96"/>
                      <a:pt x="193" y="98"/>
                      <a:pt x="191" y="99"/>
                    </a:cubicBezTo>
                    <a:cubicBezTo>
                      <a:pt x="188" y="100"/>
                      <a:pt x="185" y="100"/>
                      <a:pt x="184" y="101"/>
                    </a:cubicBezTo>
                    <a:cubicBezTo>
                      <a:pt x="183" y="101"/>
                      <a:pt x="181" y="101"/>
                      <a:pt x="180" y="102"/>
                    </a:cubicBezTo>
                    <a:cubicBezTo>
                      <a:pt x="179" y="102"/>
                      <a:pt x="178" y="107"/>
                      <a:pt x="178" y="108"/>
                    </a:cubicBezTo>
                    <a:cubicBezTo>
                      <a:pt x="177" y="108"/>
                      <a:pt x="177" y="109"/>
                      <a:pt x="177" y="109"/>
                    </a:cubicBezTo>
                    <a:cubicBezTo>
                      <a:pt x="177" y="109"/>
                      <a:pt x="179" y="119"/>
                      <a:pt x="179" y="121"/>
                    </a:cubicBezTo>
                    <a:cubicBezTo>
                      <a:pt x="179" y="123"/>
                      <a:pt x="177" y="125"/>
                      <a:pt x="177" y="125"/>
                    </a:cubicBezTo>
                    <a:cubicBezTo>
                      <a:pt x="177" y="125"/>
                      <a:pt x="170" y="129"/>
                      <a:pt x="169" y="129"/>
                    </a:cubicBezTo>
                    <a:cubicBezTo>
                      <a:pt x="169" y="130"/>
                      <a:pt x="169" y="130"/>
                      <a:pt x="168" y="130"/>
                    </a:cubicBezTo>
                    <a:cubicBezTo>
                      <a:pt x="168" y="129"/>
                      <a:pt x="166" y="129"/>
                      <a:pt x="165" y="129"/>
                    </a:cubicBezTo>
                    <a:cubicBezTo>
                      <a:pt x="164" y="128"/>
                      <a:pt x="163" y="128"/>
                      <a:pt x="163" y="128"/>
                    </a:cubicBezTo>
                    <a:cubicBezTo>
                      <a:pt x="162" y="128"/>
                      <a:pt x="161" y="128"/>
                      <a:pt x="160" y="128"/>
                    </a:cubicBezTo>
                    <a:cubicBezTo>
                      <a:pt x="159" y="128"/>
                      <a:pt x="158" y="128"/>
                      <a:pt x="157" y="128"/>
                    </a:cubicBezTo>
                    <a:cubicBezTo>
                      <a:pt x="156" y="128"/>
                      <a:pt x="154" y="129"/>
                      <a:pt x="153" y="128"/>
                    </a:cubicBezTo>
                    <a:cubicBezTo>
                      <a:pt x="151" y="128"/>
                      <a:pt x="146" y="126"/>
                      <a:pt x="143" y="124"/>
                    </a:cubicBezTo>
                    <a:cubicBezTo>
                      <a:pt x="140" y="123"/>
                      <a:pt x="139" y="126"/>
                      <a:pt x="139" y="126"/>
                    </a:cubicBezTo>
                    <a:cubicBezTo>
                      <a:pt x="139" y="126"/>
                      <a:pt x="129" y="153"/>
                      <a:pt x="129" y="154"/>
                    </a:cubicBezTo>
                    <a:cubicBezTo>
                      <a:pt x="129" y="155"/>
                      <a:pt x="129" y="155"/>
                      <a:pt x="129" y="155"/>
                    </a:cubicBezTo>
                    <a:cubicBezTo>
                      <a:pt x="129" y="155"/>
                      <a:pt x="131" y="155"/>
                      <a:pt x="133" y="156"/>
                    </a:cubicBezTo>
                    <a:cubicBezTo>
                      <a:pt x="134" y="157"/>
                      <a:pt x="134" y="160"/>
                      <a:pt x="134" y="160"/>
                    </a:cubicBezTo>
                    <a:cubicBezTo>
                      <a:pt x="133" y="161"/>
                      <a:pt x="133" y="161"/>
                      <a:pt x="133" y="161"/>
                    </a:cubicBezTo>
                    <a:cubicBezTo>
                      <a:pt x="133" y="161"/>
                      <a:pt x="123" y="161"/>
                      <a:pt x="122" y="161"/>
                    </a:cubicBezTo>
                    <a:cubicBezTo>
                      <a:pt x="122" y="161"/>
                      <a:pt x="121" y="161"/>
                      <a:pt x="121" y="161"/>
                    </a:cubicBezTo>
                    <a:cubicBezTo>
                      <a:pt x="122" y="160"/>
                      <a:pt x="122" y="160"/>
                      <a:pt x="121" y="159"/>
                    </a:cubicBezTo>
                    <a:cubicBezTo>
                      <a:pt x="120" y="158"/>
                      <a:pt x="117" y="159"/>
                      <a:pt x="115" y="160"/>
                    </a:cubicBezTo>
                    <a:cubicBezTo>
                      <a:pt x="113" y="160"/>
                      <a:pt x="99" y="164"/>
                      <a:pt x="97" y="164"/>
                    </a:cubicBezTo>
                    <a:cubicBezTo>
                      <a:pt x="96" y="165"/>
                      <a:pt x="94" y="166"/>
                      <a:pt x="93" y="167"/>
                    </a:cubicBezTo>
                    <a:cubicBezTo>
                      <a:pt x="93" y="167"/>
                      <a:pt x="94" y="168"/>
                      <a:pt x="94" y="168"/>
                    </a:cubicBezTo>
                    <a:cubicBezTo>
                      <a:pt x="94" y="169"/>
                      <a:pt x="94" y="169"/>
                      <a:pt x="96" y="169"/>
                    </a:cubicBezTo>
                    <a:cubicBezTo>
                      <a:pt x="97" y="168"/>
                      <a:pt x="101" y="169"/>
                      <a:pt x="101" y="169"/>
                    </a:cubicBezTo>
                    <a:cubicBezTo>
                      <a:pt x="102" y="169"/>
                      <a:pt x="102" y="170"/>
                      <a:pt x="102" y="170"/>
                    </a:cubicBezTo>
                    <a:cubicBezTo>
                      <a:pt x="102" y="170"/>
                      <a:pt x="102" y="170"/>
                      <a:pt x="100" y="172"/>
                    </a:cubicBezTo>
                    <a:cubicBezTo>
                      <a:pt x="99" y="173"/>
                      <a:pt x="100" y="178"/>
                      <a:pt x="101" y="181"/>
                    </a:cubicBezTo>
                    <a:cubicBezTo>
                      <a:pt x="102" y="185"/>
                      <a:pt x="104" y="191"/>
                      <a:pt x="105" y="192"/>
                    </a:cubicBezTo>
                    <a:cubicBezTo>
                      <a:pt x="106" y="193"/>
                      <a:pt x="106" y="195"/>
                      <a:pt x="107" y="197"/>
                    </a:cubicBezTo>
                    <a:cubicBezTo>
                      <a:pt x="107" y="198"/>
                      <a:pt x="105" y="198"/>
                      <a:pt x="104" y="199"/>
                    </a:cubicBezTo>
                    <a:cubicBezTo>
                      <a:pt x="103" y="199"/>
                      <a:pt x="102" y="199"/>
                      <a:pt x="101" y="200"/>
                    </a:cubicBezTo>
                    <a:cubicBezTo>
                      <a:pt x="100" y="201"/>
                      <a:pt x="101" y="202"/>
                      <a:pt x="102" y="202"/>
                    </a:cubicBezTo>
                    <a:cubicBezTo>
                      <a:pt x="103" y="203"/>
                      <a:pt x="103" y="203"/>
                      <a:pt x="102" y="204"/>
                    </a:cubicBezTo>
                    <a:cubicBezTo>
                      <a:pt x="102" y="204"/>
                      <a:pt x="101" y="204"/>
                      <a:pt x="100" y="204"/>
                    </a:cubicBezTo>
                    <a:cubicBezTo>
                      <a:pt x="99" y="204"/>
                      <a:pt x="98" y="205"/>
                      <a:pt x="98" y="205"/>
                    </a:cubicBezTo>
                    <a:cubicBezTo>
                      <a:pt x="96" y="207"/>
                      <a:pt x="98" y="212"/>
                      <a:pt x="98" y="212"/>
                    </a:cubicBezTo>
                    <a:cubicBezTo>
                      <a:pt x="99" y="214"/>
                      <a:pt x="99" y="214"/>
                      <a:pt x="99" y="214"/>
                    </a:cubicBezTo>
                    <a:cubicBezTo>
                      <a:pt x="98" y="215"/>
                      <a:pt x="98" y="215"/>
                      <a:pt x="98" y="215"/>
                    </a:cubicBezTo>
                    <a:cubicBezTo>
                      <a:pt x="98" y="215"/>
                      <a:pt x="98" y="216"/>
                      <a:pt x="98" y="216"/>
                    </a:cubicBezTo>
                    <a:cubicBezTo>
                      <a:pt x="98" y="216"/>
                      <a:pt x="98" y="217"/>
                      <a:pt x="98" y="217"/>
                    </a:cubicBezTo>
                    <a:cubicBezTo>
                      <a:pt x="99" y="218"/>
                      <a:pt x="97" y="219"/>
                      <a:pt x="97" y="219"/>
                    </a:cubicBezTo>
                    <a:cubicBezTo>
                      <a:pt x="97" y="219"/>
                      <a:pt x="83" y="224"/>
                      <a:pt x="79" y="226"/>
                    </a:cubicBezTo>
                    <a:cubicBezTo>
                      <a:pt x="74" y="227"/>
                      <a:pt x="69" y="233"/>
                      <a:pt x="69" y="233"/>
                    </a:cubicBezTo>
                    <a:cubicBezTo>
                      <a:pt x="69" y="234"/>
                      <a:pt x="68" y="234"/>
                      <a:pt x="68" y="234"/>
                    </a:cubicBezTo>
                    <a:cubicBezTo>
                      <a:pt x="68" y="234"/>
                      <a:pt x="54" y="236"/>
                      <a:pt x="52" y="236"/>
                    </a:cubicBezTo>
                    <a:cubicBezTo>
                      <a:pt x="50" y="237"/>
                      <a:pt x="48" y="238"/>
                      <a:pt x="48" y="239"/>
                    </a:cubicBezTo>
                    <a:cubicBezTo>
                      <a:pt x="47" y="239"/>
                      <a:pt x="46" y="240"/>
                      <a:pt x="45" y="241"/>
                    </a:cubicBezTo>
                    <a:cubicBezTo>
                      <a:pt x="45" y="241"/>
                      <a:pt x="45" y="242"/>
                      <a:pt x="45" y="243"/>
                    </a:cubicBezTo>
                    <a:cubicBezTo>
                      <a:pt x="45" y="244"/>
                      <a:pt x="43" y="246"/>
                      <a:pt x="42" y="247"/>
                    </a:cubicBezTo>
                    <a:cubicBezTo>
                      <a:pt x="42" y="248"/>
                      <a:pt x="41" y="248"/>
                      <a:pt x="40" y="248"/>
                    </a:cubicBezTo>
                    <a:cubicBezTo>
                      <a:pt x="38" y="247"/>
                      <a:pt x="37" y="248"/>
                      <a:pt x="36" y="248"/>
                    </a:cubicBezTo>
                    <a:cubicBezTo>
                      <a:pt x="35" y="249"/>
                      <a:pt x="34" y="249"/>
                      <a:pt x="33" y="249"/>
                    </a:cubicBezTo>
                    <a:cubicBezTo>
                      <a:pt x="31" y="250"/>
                      <a:pt x="31" y="248"/>
                      <a:pt x="31" y="248"/>
                    </a:cubicBezTo>
                    <a:cubicBezTo>
                      <a:pt x="30" y="247"/>
                      <a:pt x="30" y="246"/>
                      <a:pt x="30" y="245"/>
                    </a:cubicBezTo>
                    <a:cubicBezTo>
                      <a:pt x="30" y="245"/>
                      <a:pt x="30" y="245"/>
                      <a:pt x="30" y="244"/>
                    </a:cubicBezTo>
                    <a:cubicBezTo>
                      <a:pt x="30" y="243"/>
                      <a:pt x="28" y="243"/>
                      <a:pt x="27" y="244"/>
                    </a:cubicBezTo>
                    <a:cubicBezTo>
                      <a:pt x="26" y="245"/>
                      <a:pt x="24" y="246"/>
                      <a:pt x="23" y="246"/>
                    </a:cubicBezTo>
                    <a:cubicBezTo>
                      <a:pt x="22" y="247"/>
                      <a:pt x="19" y="246"/>
                      <a:pt x="19" y="246"/>
                    </a:cubicBezTo>
                    <a:cubicBezTo>
                      <a:pt x="18" y="246"/>
                      <a:pt x="18" y="246"/>
                      <a:pt x="18" y="246"/>
                    </a:cubicBezTo>
                    <a:cubicBezTo>
                      <a:pt x="18" y="246"/>
                      <a:pt x="18" y="247"/>
                      <a:pt x="18" y="248"/>
                    </a:cubicBezTo>
                    <a:cubicBezTo>
                      <a:pt x="19" y="249"/>
                      <a:pt x="17" y="249"/>
                      <a:pt x="17" y="249"/>
                    </a:cubicBezTo>
                    <a:cubicBezTo>
                      <a:pt x="17" y="249"/>
                      <a:pt x="7" y="253"/>
                      <a:pt x="7" y="253"/>
                    </a:cubicBezTo>
                    <a:cubicBezTo>
                      <a:pt x="6" y="253"/>
                      <a:pt x="6" y="254"/>
                      <a:pt x="6" y="254"/>
                    </a:cubicBezTo>
                    <a:cubicBezTo>
                      <a:pt x="6" y="254"/>
                      <a:pt x="5" y="259"/>
                      <a:pt x="4" y="260"/>
                    </a:cubicBezTo>
                    <a:cubicBezTo>
                      <a:pt x="4" y="261"/>
                      <a:pt x="4" y="261"/>
                      <a:pt x="5" y="261"/>
                    </a:cubicBezTo>
                    <a:cubicBezTo>
                      <a:pt x="5" y="262"/>
                      <a:pt x="3" y="263"/>
                      <a:pt x="2" y="263"/>
                    </a:cubicBezTo>
                    <a:cubicBezTo>
                      <a:pt x="2" y="264"/>
                      <a:pt x="1" y="264"/>
                      <a:pt x="0" y="264"/>
                    </a:cubicBezTo>
                    <a:cubicBezTo>
                      <a:pt x="0" y="265"/>
                      <a:pt x="0" y="266"/>
                      <a:pt x="0" y="267"/>
                    </a:cubicBezTo>
                    <a:cubicBezTo>
                      <a:pt x="0" y="270"/>
                      <a:pt x="2" y="272"/>
                      <a:pt x="3" y="272"/>
                    </a:cubicBezTo>
                    <a:cubicBezTo>
                      <a:pt x="4" y="273"/>
                      <a:pt x="3" y="273"/>
                      <a:pt x="2" y="273"/>
                    </a:cubicBezTo>
                    <a:cubicBezTo>
                      <a:pt x="2" y="273"/>
                      <a:pt x="2" y="273"/>
                      <a:pt x="2" y="274"/>
                    </a:cubicBezTo>
                    <a:cubicBezTo>
                      <a:pt x="1" y="274"/>
                      <a:pt x="1" y="275"/>
                      <a:pt x="1" y="275"/>
                    </a:cubicBezTo>
                    <a:cubicBezTo>
                      <a:pt x="1" y="275"/>
                      <a:pt x="2" y="277"/>
                      <a:pt x="3" y="278"/>
                    </a:cubicBezTo>
                    <a:cubicBezTo>
                      <a:pt x="3" y="279"/>
                      <a:pt x="5" y="278"/>
                      <a:pt x="6" y="278"/>
                    </a:cubicBezTo>
                    <a:cubicBezTo>
                      <a:pt x="6" y="278"/>
                      <a:pt x="9" y="278"/>
                      <a:pt x="10" y="278"/>
                    </a:cubicBezTo>
                    <a:cubicBezTo>
                      <a:pt x="12" y="278"/>
                      <a:pt x="17" y="282"/>
                      <a:pt x="18" y="282"/>
                    </a:cubicBezTo>
                    <a:cubicBezTo>
                      <a:pt x="18" y="282"/>
                      <a:pt x="18" y="283"/>
                      <a:pt x="18" y="283"/>
                    </a:cubicBezTo>
                    <a:cubicBezTo>
                      <a:pt x="18" y="283"/>
                      <a:pt x="20" y="293"/>
                      <a:pt x="20" y="295"/>
                    </a:cubicBezTo>
                    <a:cubicBezTo>
                      <a:pt x="20" y="297"/>
                      <a:pt x="22" y="298"/>
                      <a:pt x="22" y="299"/>
                    </a:cubicBezTo>
                    <a:cubicBezTo>
                      <a:pt x="23" y="299"/>
                      <a:pt x="22" y="300"/>
                      <a:pt x="22" y="300"/>
                    </a:cubicBezTo>
                    <a:cubicBezTo>
                      <a:pt x="22" y="300"/>
                      <a:pt x="21" y="301"/>
                      <a:pt x="20" y="302"/>
                    </a:cubicBezTo>
                    <a:cubicBezTo>
                      <a:pt x="19" y="302"/>
                      <a:pt x="19" y="302"/>
                      <a:pt x="18" y="302"/>
                    </a:cubicBezTo>
                    <a:cubicBezTo>
                      <a:pt x="17" y="303"/>
                      <a:pt x="14" y="303"/>
                      <a:pt x="12" y="303"/>
                    </a:cubicBezTo>
                    <a:cubicBezTo>
                      <a:pt x="11" y="303"/>
                      <a:pt x="12" y="304"/>
                      <a:pt x="12" y="304"/>
                    </a:cubicBezTo>
                    <a:cubicBezTo>
                      <a:pt x="14" y="306"/>
                      <a:pt x="14" y="306"/>
                      <a:pt x="14" y="306"/>
                    </a:cubicBezTo>
                    <a:cubicBezTo>
                      <a:pt x="14" y="306"/>
                      <a:pt x="15" y="305"/>
                      <a:pt x="16" y="306"/>
                    </a:cubicBezTo>
                    <a:cubicBezTo>
                      <a:pt x="17" y="306"/>
                      <a:pt x="19" y="307"/>
                      <a:pt x="19" y="307"/>
                    </a:cubicBezTo>
                    <a:cubicBezTo>
                      <a:pt x="20" y="307"/>
                      <a:pt x="23" y="306"/>
                      <a:pt x="24" y="307"/>
                    </a:cubicBezTo>
                    <a:cubicBezTo>
                      <a:pt x="26" y="308"/>
                      <a:pt x="28" y="309"/>
                      <a:pt x="28" y="309"/>
                    </a:cubicBezTo>
                    <a:cubicBezTo>
                      <a:pt x="29" y="310"/>
                      <a:pt x="30" y="311"/>
                      <a:pt x="31" y="311"/>
                    </a:cubicBezTo>
                    <a:cubicBezTo>
                      <a:pt x="32" y="311"/>
                      <a:pt x="35" y="314"/>
                      <a:pt x="35" y="316"/>
                    </a:cubicBezTo>
                    <a:cubicBezTo>
                      <a:pt x="35" y="319"/>
                      <a:pt x="35" y="321"/>
                      <a:pt x="34" y="321"/>
                    </a:cubicBezTo>
                    <a:cubicBezTo>
                      <a:pt x="34" y="322"/>
                      <a:pt x="34" y="322"/>
                      <a:pt x="34" y="323"/>
                    </a:cubicBezTo>
                    <a:cubicBezTo>
                      <a:pt x="35" y="323"/>
                      <a:pt x="37" y="326"/>
                      <a:pt x="38" y="326"/>
                    </a:cubicBezTo>
                    <a:cubicBezTo>
                      <a:pt x="38" y="326"/>
                      <a:pt x="38" y="327"/>
                      <a:pt x="38" y="327"/>
                    </a:cubicBezTo>
                    <a:cubicBezTo>
                      <a:pt x="39" y="327"/>
                      <a:pt x="42" y="326"/>
                      <a:pt x="43" y="326"/>
                    </a:cubicBezTo>
                    <a:cubicBezTo>
                      <a:pt x="43" y="325"/>
                      <a:pt x="44" y="325"/>
                      <a:pt x="44" y="326"/>
                    </a:cubicBezTo>
                    <a:cubicBezTo>
                      <a:pt x="44" y="326"/>
                      <a:pt x="44" y="328"/>
                      <a:pt x="45" y="328"/>
                    </a:cubicBezTo>
                    <a:cubicBezTo>
                      <a:pt x="47" y="329"/>
                      <a:pt x="50" y="331"/>
                      <a:pt x="56" y="331"/>
                    </a:cubicBezTo>
                    <a:cubicBezTo>
                      <a:pt x="59" y="332"/>
                      <a:pt x="61" y="332"/>
                      <a:pt x="62" y="332"/>
                    </a:cubicBezTo>
                    <a:cubicBezTo>
                      <a:pt x="63" y="332"/>
                      <a:pt x="64" y="331"/>
                      <a:pt x="64" y="331"/>
                    </a:cubicBezTo>
                    <a:cubicBezTo>
                      <a:pt x="67" y="329"/>
                      <a:pt x="69" y="329"/>
                      <a:pt x="70" y="328"/>
                    </a:cubicBezTo>
                    <a:cubicBezTo>
                      <a:pt x="71" y="328"/>
                      <a:pt x="72" y="327"/>
                      <a:pt x="73" y="327"/>
                    </a:cubicBezTo>
                    <a:cubicBezTo>
                      <a:pt x="73" y="327"/>
                      <a:pt x="74" y="326"/>
                      <a:pt x="75" y="326"/>
                    </a:cubicBezTo>
                    <a:cubicBezTo>
                      <a:pt x="76" y="325"/>
                      <a:pt x="76" y="324"/>
                      <a:pt x="78" y="324"/>
                    </a:cubicBezTo>
                    <a:cubicBezTo>
                      <a:pt x="79" y="324"/>
                      <a:pt x="82" y="324"/>
                      <a:pt x="83" y="324"/>
                    </a:cubicBezTo>
                    <a:cubicBezTo>
                      <a:pt x="83" y="324"/>
                      <a:pt x="84" y="324"/>
                      <a:pt x="85" y="325"/>
                    </a:cubicBezTo>
                    <a:cubicBezTo>
                      <a:pt x="86" y="325"/>
                      <a:pt x="94" y="331"/>
                      <a:pt x="94" y="331"/>
                    </a:cubicBezTo>
                    <a:cubicBezTo>
                      <a:pt x="94" y="331"/>
                      <a:pt x="95" y="332"/>
                      <a:pt x="95" y="332"/>
                    </a:cubicBezTo>
                    <a:cubicBezTo>
                      <a:pt x="95" y="333"/>
                      <a:pt x="96" y="334"/>
                      <a:pt x="96" y="333"/>
                    </a:cubicBezTo>
                    <a:cubicBezTo>
                      <a:pt x="97" y="332"/>
                      <a:pt x="99" y="331"/>
                      <a:pt x="99" y="331"/>
                    </a:cubicBezTo>
                    <a:cubicBezTo>
                      <a:pt x="99" y="332"/>
                      <a:pt x="100" y="332"/>
                      <a:pt x="100" y="333"/>
                    </a:cubicBezTo>
                    <a:cubicBezTo>
                      <a:pt x="100" y="333"/>
                      <a:pt x="98" y="340"/>
                      <a:pt x="97" y="341"/>
                    </a:cubicBezTo>
                    <a:cubicBezTo>
                      <a:pt x="97" y="341"/>
                      <a:pt x="94" y="346"/>
                      <a:pt x="93" y="347"/>
                    </a:cubicBezTo>
                    <a:cubicBezTo>
                      <a:pt x="93" y="347"/>
                      <a:pt x="90" y="350"/>
                      <a:pt x="90" y="350"/>
                    </a:cubicBezTo>
                    <a:cubicBezTo>
                      <a:pt x="89" y="350"/>
                      <a:pt x="88" y="350"/>
                      <a:pt x="88" y="350"/>
                    </a:cubicBezTo>
                    <a:cubicBezTo>
                      <a:pt x="88" y="350"/>
                      <a:pt x="88" y="353"/>
                      <a:pt x="88" y="353"/>
                    </a:cubicBezTo>
                    <a:cubicBezTo>
                      <a:pt x="87" y="354"/>
                      <a:pt x="86" y="356"/>
                      <a:pt x="85" y="356"/>
                    </a:cubicBezTo>
                    <a:cubicBezTo>
                      <a:pt x="84" y="356"/>
                      <a:pt x="81" y="357"/>
                      <a:pt x="81" y="357"/>
                    </a:cubicBezTo>
                    <a:cubicBezTo>
                      <a:pt x="80" y="357"/>
                      <a:pt x="79" y="357"/>
                      <a:pt x="78" y="357"/>
                    </a:cubicBezTo>
                    <a:cubicBezTo>
                      <a:pt x="78" y="358"/>
                      <a:pt x="79" y="359"/>
                      <a:pt x="79" y="360"/>
                    </a:cubicBezTo>
                    <a:cubicBezTo>
                      <a:pt x="79" y="360"/>
                      <a:pt x="81" y="363"/>
                      <a:pt x="80" y="363"/>
                    </a:cubicBezTo>
                    <a:cubicBezTo>
                      <a:pt x="79" y="363"/>
                      <a:pt x="79" y="363"/>
                      <a:pt x="79" y="364"/>
                    </a:cubicBezTo>
                    <a:cubicBezTo>
                      <a:pt x="78" y="365"/>
                      <a:pt x="79" y="366"/>
                      <a:pt x="79" y="367"/>
                    </a:cubicBezTo>
                    <a:cubicBezTo>
                      <a:pt x="79" y="367"/>
                      <a:pt x="79" y="367"/>
                      <a:pt x="79" y="367"/>
                    </a:cubicBezTo>
                    <a:cubicBezTo>
                      <a:pt x="79" y="367"/>
                      <a:pt x="80" y="368"/>
                      <a:pt x="80" y="368"/>
                    </a:cubicBezTo>
                    <a:cubicBezTo>
                      <a:pt x="80" y="369"/>
                      <a:pt x="82" y="370"/>
                      <a:pt x="83" y="370"/>
                    </a:cubicBezTo>
                    <a:cubicBezTo>
                      <a:pt x="84" y="370"/>
                      <a:pt x="86" y="371"/>
                      <a:pt x="86" y="372"/>
                    </a:cubicBezTo>
                    <a:cubicBezTo>
                      <a:pt x="86" y="373"/>
                      <a:pt x="86" y="376"/>
                      <a:pt x="87" y="377"/>
                    </a:cubicBezTo>
                    <a:cubicBezTo>
                      <a:pt x="87" y="377"/>
                      <a:pt x="87" y="378"/>
                      <a:pt x="87" y="378"/>
                    </a:cubicBezTo>
                    <a:cubicBezTo>
                      <a:pt x="87" y="379"/>
                      <a:pt x="82" y="384"/>
                      <a:pt x="80" y="384"/>
                    </a:cubicBezTo>
                    <a:cubicBezTo>
                      <a:pt x="79" y="384"/>
                      <a:pt x="78" y="383"/>
                      <a:pt x="77" y="383"/>
                    </a:cubicBezTo>
                    <a:cubicBezTo>
                      <a:pt x="77" y="382"/>
                      <a:pt x="76" y="381"/>
                      <a:pt x="76" y="381"/>
                    </a:cubicBezTo>
                    <a:cubicBezTo>
                      <a:pt x="77" y="380"/>
                      <a:pt x="76" y="380"/>
                      <a:pt x="76" y="380"/>
                    </a:cubicBezTo>
                    <a:cubicBezTo>
                      <a:pt x="76" y="380"/>
                      <a:pt x="72" y="381"/>
                      <a:pt x="71" y="381"/>
                    </a:cubicBezTo>
                    <a:cubicBezTo>
                      <a:pt x="71" y="381"/>
                      <a:pt x="71" y="381"/>
                      <a:pt x="71" y="382"/>
                    </a:cubicBezTo>
                    <a:cubicBezTo>
                      <a:pt x="71" y="383"/>
                      <a:pt x="72" y="386"/>
                      <a:pt x="72" y="386"/>
                    </a:cubicBezTo>
                    <a:cubicBezTo>
                      <a:pt x="72" y="387"/>
                      <a:pt x="76" y="391"/>
                      <a:pt x="76" y="391"/>
                    </a:cubicBezTo>
                    <a:cubicBezTo>
                      <a:pt x="76" y="391"/>
                      <a:pt x="76" y="392"/>
                      <a:pt x="76" y="393"/>
                    </a:cubicBezTo>
                    <a:cubicBezTo>
                      <a:pt x="76" y="393"/>
                      <a:pt x="75" y="397"/>
                      <a:pt x="76" y="399"/>
                    </a:cubicBezTo>
                    <a:cubicBezTo>
                      <a:pt x="78" y="401"/>
                      <a:pt x="78" y="401"/>
                      <a:pt x="78" y="401"/>
                    </a:cubicBezTo>
                    <a:cubicBezTo>
                      <a:pt x="78" y="401"/>
                      <a:pt x="78" y="402"/>
                      <a:pt x="79" y="401"/>
                    </a:cubicBezTo>
                    <a:cubicBezTo>
                      <a:pt x="79" y="401"/>
                      <a:pt x="81" y="399"/>
                      <a:pt x="81" y="400"/>
                    </a:cubicBezTo>
                    <a:cubicBezTo>
                      <a:pt x="82" y="400"/>
                      <a:pt x="82" y="401"/>
                      <a:pt x="82" y="401"/>
                    </a:cubicBezTo>
                    <a:cubicBezTo>
                      <a:pt x="83" y="401"/>
                      <a:pt x="85" y="404"/>
                      <a:pt x="85" y="405"/>
                    </a:cubicBezTo>
                    <a:cubicBezTo>
                      <a:pt x="86" y="405"/>
                      <a:pt x="86" y="406"/>
                      <a:pt x="86" y="406"/>
                    </a:cubicBezTo>
                    <a:cubicBezTo>
                      <a:pt x="87" y="406"/>
                      <a:pt x="93" y="408"/>
                      <a:pt x="94" y="409"/>
                    </a:cubicBezTo>
                    <a:cubicBezTo>
                      <a:pt x="95" y="409"/>
                      <a:pt x="99" y="410"/>
                      <a:pt x="98" y="411"/>
                    </a:cubicBezTo>
                    <a:cubicBezTo>
                      <a:pt x="98" y="413"/>
                      <a:pt x="97" y="414"/>
                      <a:pt x="98" y="414"/>
                    </a:cubicBezTo>
                    <a:cubicBezTo>
                      <a:pt x="98" y="414"/>
                      <a:pt x="110" y="419"/>
                      <a:pt x="110" y="419"/>
                    </a:cubicBezTo>
                    <a:cubicBezTo>
                      <a:pt x="110" y="419"/>
                      <a:pt x="110" y="419"/>
                      <a:pt x="110" y="4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703">
                <a:extLst>
                  <a:ext uri="{FF2B5EF4-FFF2-40B4-BE49-F238E27FC236}">
                    <a16:creationId xmlns:a16="http://schemas.microsoft.com/office/drawing/2014/main" id="{951CACAA-5CAE-4163-A70F-8A9792D2EF5F}"/>
                  </a:ext>
                </a:extLst>
              </p:cNvPr>
              <p:cNvSpPr>
                <a:spLocks/>
              </p:cNvSpPr>
              <p:nvPr/>
            </p:nvSpPr>
            <p:spPr bwMode="auto">
              <a:xfrm>
                <a:off x="5306" y="1511"/>
                <a:ext cx="661" cy="272"/>
              </a:xfrm>
              <a:custGeom>
                <a:avLst/>
                <a:gdLst>
                  <a:gd name="T0" fmla="*/ 5 w 478"/>
                  <a:gd name="T1" fmla="*/ 67 h 198"/>
                  <a:gd name="T2" fmla="*/ 12 w 478"/>
                  <a:gd name="T3" fmla="*/ 73 h 198"/>
                  <a:gd name="T4" fmla="*/ 22 w 478"/>
                  <a:gd name="T5" fmla="*/ 80 h 198"/>
                  <a:gd name="T6" fmla="*/ 34 w 478"/>
                  <a:gd name="T7" fmla="*/ 83 h 198"/>
                  <a:gd name="T8" fmla="*/ 48 w 478"/>
                  <a:gd name="T9" fmla="*/ 104 h 198"/>
                  <a:gd name="T10" fmla="*/ 48 w 478"/>
                  <a:gd name="T11" fmla="*/ 118 h 198"/>
                  <a:gd name="T12" fmla="*/ 48 w 478"/>
                  <a:gd name="T13" fmla="*/ 133 h 198"/>
                  <a:gd name="T14" fmla="*/ 71 w 478"/>
                  <a:gd name="T15" fmla="*/ 135 h 198"/>
                  <a:gd name="T16" fmla="*/ 110 w 478"/>
                  <a:gd name="T17" fmla="*/ 149 h 198"/>
                  <a:gd name="T18" fmla="*/ 113 w 478"/>
                  <a:gd name="T19" fmla="*/ 154 h 198"/>
                  <a:gd name="T20" fmla="*/ 127 w 478"/>
                  <a:gd name="T21" fmla="*/ 175 h 198"/>
                  <a:gd name="T22" fmla="*/ 140 w 478"/>
                  <a:gd name="T23" fmla="*/ 176 h 198"/>
                  <a:gd name="T24" fmla="*/ 176 w 478"/>
                  <a:gd name="T25" fmla="*/ 179 h 198"/>
                  <a:gd name="T26" fmla="*/ 208 w 478"/>
                  <a:gd name="T27" fmla="*/ 183 h 198"/>
                  <a:gd name="T28" fmla="*/ 228 w 478"/>
                  <a:gd name="T29" fmla="*/ 190 h 198"/>
                  <a:gd name="T30" fmla="*/ 251 w 478"/>
                  <a:gd name="T31" fmla="*/ 197 h 198"/>
                  <a:gd name="T32" fmla="*/ 281 w 478"/>
                  <a:gd name="T33" fmla="*/ 185 h 198"/>
                  <a:gd name="T34" fmla="*/ 321 w 478"/>
                  <a:gd name="T35" fmla="*/ 182 h 198"/>
                  <a:gd name="T36" fmla="*/ 344 w 478"/>
                  <a:gd name="T37" fmla="*/ 167 h 198"/>
                  <a:gd name="T38" fmla="*/ 352 w 478"/>
                  <a:gd name="T39" fmla="*/ 163 h 198"/>
                  <a:gd name="T40" fmla="*/ 353 w 478"/>
                  <a:gd name="T41" fmla="*/ 144 h 198"/>
                  <a:gd name="T42" fmla="*/ 366 w 478"/>
                  <a:gd name="T43" fmla="*/ 135 h 198"/>
                  <a:gd name="T44" fmla="*/ 381 w 478"/>
                  <a:gd name="T45" fmla="*/ 140 h 198"/>
                  <a:gd name="T46" fmla="*/ 400 w 478"/>
                  <a:gd name="T47" fmla="*/ 128 h 198"/>
                  <a:gd name="T48" fmla="*/ 423 w 478"/>
                  <a:gd name="T49" fmla="*/ 118 h 198"/>
                  <a:gd name="T50" fmla="*/ 433 w 478"/>
                  <a:gd name="T51" fmla="*/ 110 h 198"/>
                  <a:gd name="T52" fmla="*/ 476 w 478"/>
                  <a:gd name="T53" fmla="*/ 105 h 198"/>
                  <a:gd name="T54" fmla="*/ 468 w 478"/>
                  <a:gd name="T55" fmla="*/ 89 h 198"/>
                  <a:gd name="T56" fmla="*/ 455 w 478"/>
                  <a:gd name="T57" fmla="*/ 80 h 198"/>
                  <a:gd name="T58" fmla="*/ 440 w 478"/>
                  <a:gd name="T59" fmla="*/ 86 h 198"/>
                  <a:gd name="T60" fmla="*/ 423 w 478"/>
                  <a:gd name="T61" fmla="*/ 84 h 198"/>
                  <a:gd name="T62" fmla="*/ 413 w 478"/>
                  <a:gd name="T63" fmla="*/ 80 h 198"/>
                  <a:gd name="T64" fmla="*/ 417 w 478"/>
                  <a:gd name="T65" fmla="*/ 70 h 198"/>
                  <a:gd name="T66" fmla="*/ 412 w 478"/>
                  <a:gd name="T67" fmla="*/ 44 h 198"/>
                  <a:gd name="T68" fmla="*/ 392 w 478"/>
                  <a:gd name="T69" fmla="*/ 37 h 198"/>
                  <a:gd name="T70" fmla="*/ 374 w 478"/>
                  <a:gd name="T71" fmla="*/ 50 h 198"/>
                  <a:gd name="T72" fmla="*/ 342 w 478"/>
                  <a:gd name="T73" fmla="*/ 58 h 198"/>
                  <a:gd name="T74" fmla="*/ 309 w 478"/>
                  <a:gd name="T75" fmla="*/ 55 h 198"/>
                  <a:gd name="T76" fmla="*/ 300 w 478"/>
                  <a:gd name="T77" fmla="*/ 44 h 198"/>
                  <a:gd name="T78" fmla="*/ 283 w 478"/>
                  <a:gd name="T79" fmla="*/ 36 h 198"/>
                  <a:gd name="T80" fmla="*/ 261 w 478"/>
                  <a:gd name="T81" fmla="*/ 32 h 198"/>
                  <a:gd name="T82" fmla="*/ 221 w 478"/>
                  <a:gd name="T83" fmla="*/ 34 h 198"/>
                  <a:gd name="T84" fmla="*/ 214 w 478"/>
                  <a:gd name="T85" fmla="*/ 18 h 198"/>
                  <a:gd name="T86" fmla="*/ 192 w 478"/>
                  <a:gd name="T87" fmla="*/ 8 h 198"/>
                  <a:gd name="T88" fmla="*/ 166 w 478"/>
                  <a:gd name="T89" fmla="*/ 0 h 198"/>
                  <a:gd name="T90" fmla="*/ 154 w 478"/>
                  <a:gd name="T91" fmla="*/ 13 h 198"/>
                  <a:gd name="T92" fmla="*/ 156 w 478"/>
                  <a:gd name="T93" fmla="*/ 31 h 198"/>
                  <a:gd name="T94" fmla="*/ 153 w 478"/>
                  <a:gd name="T95" fmla="*/ 41 h 198"/>
                  <a:gd name="T96" fmla="*/ 139 w 478"/>
                  <a:gd name="T97" fmla="*/ 45 h 198"/>
                  <a:gd name="T98" fmla="*/ 114 w 478"/>
                  <a:gd name="T99" fmla="*/ 43 h 198"/>
                  <a:gd name="T100" fmla="*/ 97 w 478"/>
                  <a:gd name="T101" fmla="*/ 32 h 198"/>
                  <a:gd name="T102" fmla="*/ 78 w 478"/>
                  <a:gd name="T103" fmla="*/ 26 h 198"/>
                  <a:gd name="T104" fmla="*/ 65 w 478"/>
                  <a:gd name="T105" fmla="*/ 28 h 198"/>
                  <a:gd name="T106" fmla="*/ 34 w 478"/>
                  <a:gd name="T107" fmla="*/ 41 h 198"/>
                  <a:gd name="T108" fmla="*/ 29 w 478"/>
                  <a:gd name="T109" fmla="*/ 46 h 198"/>
                  <a:gd name="T110" fmla="*/ 9 w 478"/>
                  <a:gd name="T111" fmla="*/ 52 h 198"/>
                  <a:gd name="T112" fmla="*/ 1 w 478"/>
                  <a:gd name="T113" fmla="*/ 5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 h="198">
                    <a:moveTo>
                      <a:pt x="1" y="59"/>
                    </a:moveTo>
                    <a:cubicBezTo>
                      <a:pt x="1" y="60"/>
                      <a:pt x="0" y="62"/>
                      <a:pt x="0" y="63"/>
                    </a:cubicBezTo>
                    <a:cubicBezTo>
                      <a:pt x="0" y="64"/>
                      <a:pt x="1" y="65"/>
                      <a:pt x="2" y="66"/>
                    </a:cubicBezTo>
                    <a:cubicBezTo>
                      <a:pt x="3" y="66"/>
                      <a:pt x="5" y="66"/>
                      <a:pt x="5" y="67"/>
                    </a:cubicBezTo>
                    <a:cubicBezTo>
                      <a:pt x="4" y="68"/>
                      <a:pt x="4" y="68"/>
                      <a:pt x="4" y="68"/>
                    </a:cubicBezTo>
                    <a:cubicBezTo>
                      <a:pt x="4" y="68"/>
                      <a:pt x="3" y="69"/>
                      <a:pt x="4" y="70"/>
                    </a:cubicBezTo>
                    <a:cubicBezTo>
                      <a:pt x="5" y="70"/>
                      <a:pt x="7" y="71"/>
                      <a:pt x="8" y="71"/>
                    </a:cubicBezTo>
                    <a:cubicBezTo>
                      <a:pt x="9" y="72"/>
                      <a:pt x="12" y="73"/>
                      <a:pt x="12" y="73"/>
                    </a:cubicBezTo>
                    <a:cubicBezTo>
                      <a:pt x="12" y="73"/>
                      <a:pt x="12" y="74"/>
                      <a:pt x="13" y="74"/>
                    </a:cubicBezTo>
                    <a:cubicBezTo>
                      <a:pt x="13" y="74"/>
                      <a:pt x="14" y="76"/>
                      <a:pt x="14" y="77"/>
                    </a:cubicBezTo>
                    <a:cubicBezTo>
                      <a:pt x="14" y="77"/>
                      <a:pt x="17" y="79"/>
                      <a:pt x="17" y="79"/>
                    </a:cubicBezTo>
                    <a:cubicBezTo>
                      <a:pt x="18" y="79"/>
                      <a:pt x="20" y="80"/>
                      <a:pt x="22" y="80"/>
                    </a:cubicBezTo>
                    <a:cubicBezTo>
                      <a:pt x="23" y="80"/>
                      <a:pt x="25" y="80"/>
                      <a:pt x="25" y="80"/>
                    </a:cubicBezTo>
                    <a:cubicBezTo>
                      <a:pt x="25" y="80"/>
                      <a:pt x="26" y="79"/>
                      <a:pt x="26" y="80"/>
                    </a:cubicBezTo>
                    <a:cubicBezTo>
                      <a:pt x="26" y="80"/>
                      <a:pt x="29" y="82"/>
                      <a:pt x="30" y="83"/>
                    </a:cubicBezTo>
                    <a:cubicBezTo>
                      <a:pt x="31" y="83"/>
                      <a:pt x="33" y="83"/>
                      <a:pt x="34" y="83"/>
                    </a:cubicBezTo>
                    <a:cubicBezTo>
                      <a:pt x="34" y="83"/>
                      <a:pt x="34" y="83"/>
                      <a:pt x="35" y="83"/>
                    </a:cubicBezTo>
                    <a:cubicBezTo>
                      <a:pt x="35" y="83"/>
                      <a:pt x="38" y="87"/>
                      <a:pt x="39" y="88"/>
                    </a:cubicBezTo>
                    <a:cubicBezTo>
                      <a:pt x="39" y="89"/>
                      <a:pt x="41" y="92"/>
                      <a:pt x="41" y="93"/>
                    </a:cubicBezTo>
                    <a:cubicBezTo>
                      <a:pt x="41" y="93"/>
                      <a:pt x="48" y="104"/>
                      <a:pt x="48" y="104"/>
                    </a:cubicBezTo>
                    <a:cubicBezTo>
                      <a:pt x="48" y="104"/>
                      <a:pt x="48" y="105"/>
                      <a:pt x="48" y="105"/>
                    </a:cubicBezTo>
                    <a:cubicBezTo>
                      <a:pt x="48" y="106"/>
                      <a:pt x="48" y="111"/>
                      <a:pt x="48" y="112"/>
                    </a:cubicBezTo>
                    <a:cubicBezTo>
                      <a:pt x="48" y="113"/>
                      <a:pt x="48" y="114"/>
                      <a:pt x="48" y="115"/>
                    </a:cubicBezTo>
                    <a:cubicBezTo>
                      <a:pt x="48" y="116"/>
                      <a:pt x="48" y="117"/>
                      <a:pt x="48" y="118"/>
                    </a:cubicBezTo>
                    <a:cubicBezTo>
                      <a:pt x="48" y="119"/>
                      <a:pt x="43" y="126"/>
                      <a:pt x="43" y="126"/>
                    </a:cubicBezTo>
                    <a:cubicBezTo>
                      <a:pt x="43" y="126"/>
                      <a:pt x="43" y="126"/>
                      <a:pt x="43" y="127"/>
                    </a:cubicBezTo>
                    <a:cubicBezTo>
                      <a:pt x="43" y="127"/>
                      <a:pt x="45" y="131"/>
                      <a:pt x="45" y="131"/>
                    </a:cubicBezTo>
                    <a:cubicBezTo>
                      <a:pt x="45" y="131"/>
                      <a:pt x="46" y="132"/>
                      <a:pt x="48" y="133"/>
                    </a:cubicBezTo>
                    <a:cubicBezTo>
                      <a:pt x="50" y="133"/>
                      <a:pt x="53" y="134"/>
                      <a:pt x="53" y="134"/>
                    </a:cubicBezTo>
                    <a:cubicBezTo>
                      <a:pt x="53" y="134"/>
                      <a:pt x="53" y="134"/>
                      <a:pt x="53" y="134"/>
                    </a:cubicBezTo>
                    <a:cubicBezTo>
                      <a:pt x="54" y="134"/>
                      <a:pt x="54" y="133"/>
                      <a:pt x="55" y="134"/>
                    </a:cubicBezTo>
                    <a:cubicBezTo>
                      <a:pt x="55" y="134"/>
                      <a:pt x="71" y="135"/>
                      <a:pt x="71" y="135"/>
                    </a:cubicBezTo>
                    <a:cubicBezTo>
                      <a:pt x="85" y="136"/>
                      <a:pt x="85" y="136"/>
                      <a:pt x="85" y="136"/>
                    </a:cubicBezTo>
                    <a:cubicBezTo>
                      <a:pt x="85" y="136"/>
                      <a:pt x="86" y="137"/>
                      <a:pt x="86" y="137"/>
                    </a:cubicBezTo>
                    <a:cubicBezTo>
                      <a:pt x="86" y="137"/>
                      <a:pt x="102" y="147"/>
                      <a:pt x="102" y="147"/>
                    </a:cubicBezTo>
                    <a:cubicBezTo>
                      <a:pt x="102" y="147"/>
                      <a:pt x="107" y="150"/>
                      <a:pt x="110" y="149"/>
                    </a:cubicBezTo>
                    <a:cubicBezTo>
                      <a:pt x="113" y="149"/>
                      <a:pt x="113" y="149"/>
                      <a:pt x="113" y="149"/>
                    </a:cubicBezTo>
                    <a:cubicBezTo>
                      <a:pt x="113" y="149"/>
                      <a:pt x="114" y="149"/>
                      <a:pt x="114" y="149"/>
                    </a:cubicBezTo>
                    <a:cubicBezTo>
                      <a:pt x="113" y="150"/>
                      <a:pt x="112" y="151"/>
                      <a:pt x="112" y="152"/>
                    </a:cubicBezTo>
                    <a:cubicBezTo>
                      <a:pt x="112" y="153"/>
                      <a:pt x="113" y="154"/>
                      <a:pt x="113" y="154"/>
                    </a:cubicBezTo>
                    <a:cubicBezTo>
                      <a:pt x="114" y="154"/>
                      <a:pt x="116" y="155"/>
                      <a:pt x="116" y="156"/>
                    </a:cubicBezTo>
                    <a:cubicBezTo>
                      <a:pt x="117" y="158"/>
                      <a:pt x="119" y="163"/>
                      <a:pt x="119" y="164"/>
                    </a:cubicBezTo>
                    <a:cubicBezTo>
                      <a:pt x="120" y="166"/>
                      <a:pt x="123" y="171"/>
                      <a:pt x="125" y="172"/>
                    </a:cubicBezTo>
                    <a:cubicBezTo>
                      <a:pt x="126" y="174"/>
                      <a:pt x="127" y="175"/>
                      <a:pt x="127" y="175"/>
                    </a:cubicBezTo>
                    <a:cubicBezTo>
                      <a:pt x="127" y="175"/>
                      <a:pt x="128" y="175"/>
                      <a:pt x="128" y="176"/>
                    </a:cubicBezTo>
                    <a:cubicBezTo>
                      <a:pt x="128" y="176"/>
                      <a:pt x="127" y="177"/>
                      <a:pt x="128" y="177"/>
                    </a:cubicBezTo>
                    <a:cubicBezTo>
                      <a:pt x="129" y="177"/>
                      <a:pt x="139" y="176"/>
                      <a:pt x="139" y="176"/>
                    </a:cubicBezTo>
                    <a:cubicBezTo>
                      <a:pt x="139" y="176"/>
                      <a:pt x="140" y="176"/>
                      <a:pt x="140" y="176"/>
                    </a:cubicBezTo>
                    <a:cubicBezTo>
                      <a:pt x="141" y="176"/>
                      <a:pt x="149" y="178"/>
                      <a:pt x="150" y="178"/>
                    </a:cubicBezTo>
                    <a:cubicBezTo>
                      <a:pt x="150" y="178"/>
                      <a:pt x="162" y="179"/>
                      <a:pt x="163" y="179"/>
                    </a:cubicBezTo>
                    <a:cubicBezTo>
                      <a:pt x="164" y="179"/>
                      <a:pt x="175" y="179"/>
                      <a:pt x="175" y="179"/>
                    </a:cubicBezTo>
                    <a:cubicBezTo>
                      <a:pt x="176" y="179"/>
                      <a:pt x="176" y="179"/>
                      <a:pt x="176" y="179"/>
                    </a:cubicBezTo>
                    <a:cubicBezTo>
                      <a:pt x="177" y="179"/>
                      <a:pt x="181" y="178"/>
                      <a:pt x="182" y="178"/>
                    </a:cubicBezTo>
                    <a:cubicBezTo>
                      <a:pt x="184" y="178"/>
                      <a:pt x="200" y="181"/>
                      <a:pt x="200" y="181"/>
                    </a:cubicBezTo>
                    <a:cubicBezTo>
                      <a:pt x="200" y="181"/>
                      <a:pt x="207" y="182"/>
                      <a:pt x="207" y="182"/>
                    </a:cubicBezTo>
                    <a:cubicBezTo>
                      <a:pt x="207" y="182"/>
                      <a:pt x="208" y="182"/>
                      <a:pt x="208" y="183"/>
                    </a:cubicBezTo>
                    <a:cubicBezTo>
                      <a:pt x="209" y="183"/>
                      <a:pt x="210" y="186"/>
                      <a:pt x="212" y="186"/>
                    </a:cubicBezTo>
                    <a:cubicBezTo>
                      <a:pt x="213" y="187"/>
                      <a:pt x="220" y="188"/>
                      <a:pt x="220" y="188"/>
                    </a:cubicBezTo>
                    <a:cubicBezTo>
                      <a:pt x="220" y="189"/>
                      <a:pt x="224" y="189"/>
                      <a:pt x="225" y="189"/>
                    </a:cubicBezTo>
                    <a:cubicBezTo>
                      <a:pt x="225" y="189"/>
                      <a:pt x="227" y="190"/>
                      <a:pt x="228" y="190"/>
                    </a:cubicBezTo>
                    <a:cubicBezTo>
                      <a:pt x="228" y="191"/>
                      <a:pt x="235" y="194"/>
                      <a:pt x="238" y="194"/>
                    </a:cubicBezTo>
                    <a:cubicBezTo>
                      <a:pt x="240" y="194"/>
                      <a:pt x="246" y="193"/>
                      <a:pt x="246" y="193"/>
                    </a:cubicBezTo>
                    <a:cubicBezTo>
                      <a:pt x="247" y="193"/>
                      <a:pt x="247" y="193"/>
                      <a:pt x="247" y="193"/>
                    </a:cubicBezTo>
                    <a:cubicBezTo>
                      <a:pt x="247" y="194"/>
                      <a:pt x="249" y="196"/>
                      <a:pt x="251" y="197"/>
                    </a:cubicBezTo>
                    <a:cubicBezTo>
                      <a:pt x="253" y="197"/>
                      <a:pt x="255" y="197"/>
                      <a:pt x="255" y="197"/>
                    </a:cubicBezTo>
                    <a:cubicBezTo>
                      <a:pt x="255" y="197"/>
                      <a:pt x="256" y="198"/>
                      <a:pt x="256" y="197"/>
                    </a:cubicBezTo>
                    <a:cubicBezTo>
                      <a:pt x="256" y="197"/>
                      <a:pt x="259" y="195"/>
                      <a:pt x="260" y="194"/>
                    </a:cubicBezTo>
                    <a:cubicBezTo>
                      <a:pt x="260" y="194"/>
                      <a:pt x="281" y="185"/>
                      <a:pt x="281" y="185"/>
                    </a:cubicBezTo>
                    <a:cubicBezTo>
                      <a:pt x="281" y="185"/>
                      <a:pt x="282" y="185"/>
                      <a:pt x="283" y="185"/>
                    </a:cubicBezTo>
                    <a:cubicBezTo>
                      <a:pt x="284" y="185"/>
                      <a:pt x="300" y="182"/>
                      <a:pt x="300" y="182"/>
                    </a:cubicBezTo>
                    <a:cubicBezTo>
                      <a:pt x="300" y="182"/>
                      <a:pt x="302" y="182"/>
                      <a:pt x="303" y="182"/>
                    </a:cubicBezTo>
                    <a:cubicBezTo>
                      <a:pt x="304" y="182"/>
                      <a:pt x="321" y="182"/>
                      <a:pt x="321" y="182"/>
                    </a:cubicBezTo>
                    <a:cubicBezTo>
                      <a:pt x="321" y="182"/>
                      <a:pt x="322" y="182"/>
                      <a:pt x="322" y="182"/>
                    </a:cubicBezTo>
                    <a:cubicBezTo>
                      <a:pt x="323" y="182"/>
                      <a:pt x="337" y="176"/>
                      <a:pt x="337" y="176"/>
                    </a:cubicBezTo>
                    <a:cubicBezTo>
                      <a:pt x="337" y="176"/>
                      <a:pt x="337" y="176"/>
                      <a:pt x="337" y="175"/>
                    </a:cubicBezTo>
                    <a:cubicBezTo>
                      <a:pt x="337" y="175"/>
                      <a:pt x="344" y="167"/>
                      <a:pt x="344" y="167"/>
                    </a:cubicBezTo>
                    <a:cubicBezTo>
                      <a:pt x="344" y="167"/>
                      <a:pt x="344" y="167"/>
                      <a:pt x="345" y="167"/>
                    </a:cubicBezTo>
                    <a:cubicBezTo>
                      <a:pt x="345" y="167"/>
                      <a:pt x="351" y="164"/>
                      <a:pt x="351" y="164"/>
                    </a:cubicBezTo>
                    <a:cubicBezTo>
                      <a:pt x="352" y="163"/>
                      <a:pt x="352" y="163"/>
                      <a:pt x="352" y="163"/>
                    </a:cubicBezTo>
                    <a:cubicBezTo>
                      <a:pt x="352" y="163"/>
                      <a:pt x="352" y="163"/>
                      <a:pt x="352" y="163"/>
                    </a:cubicBezTo>
                    <a:cubicBezTo>
                      <a:pt x="352" y="163"/>
                      <a:pt x="359" y="160"/>
                      <a:pt x="359" y="158"/>
                    </a:cubicBezTo>
                    <a:cubicBezTo>
                      <a:pt x="359" y="156"/>
                      <a:pt x="357" y="155"/>
                      <a:pt x="356" y="154"/>
                    </a:cubicBezTo>
                    <a:cubicBezTo>
                      <a:pt x="355" y="153"/>
                      <a:pt x="352" y="149"/>
                      <a:pt x="351" y="147"/>
                    </a:cubicBezTo>
                    <a:cubicBezTo>
                      <a:pt x="351" y="145"/>
                      <a:pt x="352" y="146"/>
                      <a:pt x="353" y="144"/>
                    </a:cubicBezTo>
                    <a:cubicBezTo>
                      <a:pt x="353" y="143"/>
                      <a:pt x="355" y="139"/>
                      <a:pt x="355" y="139"/>
                    </a:cubicBezTo>
                    <a:cubicBezTo>
                      <a:pt x="355" y="139"/>
                      <a:pt x="359" y="135"/>
                      <a:pt x="359" y="135"/>
                    </a:cubicBezTo>
                    <a:cubicBezTo>
                      <a:pt x="359" y="135"/>
                      <a:pt x="360" y="134"/>
                      <a:pt x="360" y="134"/>
                    </a:cubicBezTo>
                    <a:cubicBezTo>
                      <a:pt x="360" y="134"/>
                      <a:pt x="366" y="135"/>
                      <a:pt x="366" y="135"/>
                    </a:cubicBezTo>
                    <a:cubicBezTo>
                      <a:pt x="366" y="135"/>
                      <a:pt x="367" y="135"/>
                      <a:pt x="367" y="135"/>
                    </a:cubicBezTo>
                    <a:cubicBezTo>
                      <a:pt x="367" y="135"/>
                      <a:pt x="377" y="139"/>
                      <a:pt x="377" y="139"/>
                    </a:cubicBezTo>
                    <a:cubicBezTo>
                      <a:pt x="377" y="139"/>
                      <a:pt x="377" y="140"/>
                      <a:pt x="378" y="140"/>
                    </a:cubicBezTo>
                    <a:cubicBezTo>
                      <a:pt x="378" y="140"/>
                      <a:pt x="380" y="140"/>
                      <a:pt x="381" y="140"/>
                    </a:cubicBezTo>
                    <a:cubicBezTo>
                      <a:pt x="381" y="140"/>
                      <a:pt x="384" y="140"/>
                      <a:pt x="386" y="139"/>
                    </a:cubicBezTo>
                    <a:cubicBezTo>
                      <a:pt x="387" y="138"/>
                      <a:pt x="392" y="135"/>
                      <a:pt x="393" y="135"/>
                    </a:cubicBezTo>
                    <a:cubicBezTo>
                      <a:pt x="393" y="134"/>
                      <a:pt x="399" y="128"/>
                      <a:pt x="399" y="128"/>
                    </a:cubicBezTo>
                    <a:cubicBezTo>
                      <a:pt x="399" y="128"/>
                      <a:pt x="400" y="128"/>
                      <a:pt x="400" y="128"/>
                    </a:cubicBezTo>
                    <a:cubicBezTo>
                      <a:pt x="401" y="128"/>
                      <a:pt x="411" y="128"/>
                      <a:pt x="413" y="128"/>
                    </a:cubicBezTo>
                    <a:cubicBezTo>
                      <a:pt x="415" y="127"/>
                      <a:pt x="419" y="125"/>
                      <a:pt x="419" y="125"/>
                    </a:cubicBezTo>
                    <a:cubicBezTo>
                      <a:pt x="420" y="124"/>
                      <a:pt x="423" y="123"/>
                      <a:pt x="423" y="121"/>
                    </a:cubicBezTo>
                    <a:cubicBezTo>
                      <a:pt x="423" y="120"/>
                      <a:pt x="423" y="119"/>
                      <a:pt x="423" y="118"/>
                    </a:cubicBezTo>
                    <a:cubicBezTo>
                      <a:pt x="424" y="117"/>
                      <a:pt x="427" y="113"/>
                      <a:pt x="427" y="113"/>
                    </a:cubicBezTo>
                    <a:cubicBezTo>
                      <a:pt x="427" y="113"/>
                      <a:pt x="428" y="112"/>
                      <a:pt x="428" y="112"/>
                    </a:cubicBezTo>
                    <a:cubicBezTo>
                      <a:pt x="428" y="112"/>
                      <a:pt x="432" y="110"/>
                      <a:pt x="432" y="110"/>
                    </a:cubicBezTo>
                    <a:cubicBezTo>
                      <a:pt x="432" y="110"/>
                      <a:pt x="433" y="110"/>
                      <a:pt x="433" y="110"/>
                    </a:cubicBezTo>
                    <a:cubicBezTo>
                      <a:pt x="433" y="110"/>
                      <a:pt x="440" y="111"/>
                      <a:pt x="444" y="109"/>
                    </a:cubicBezTo>
                    <a:cubicBezTo>
                      <a:pt x="448" y="107"/>
                      <a:pt x="456" y="105"/>
                      <a:pt x="456" y="105"/>
                    </a:cubicBezTo>
                    <a:cubicBezTo>
                      <a:pt x="456" y="105"/>
                      <a:pt x="456" y="104"/>
                      <a:pt x="457" y="104"/>
                    </a:cubicBezTo>
                    <a:cubicBezTo>
                      <a:pt x="457" y="104"/>
                      <a:pt x="476" y="105"/>
                      <a:pt x="476" y="105"/>
                    </a:cubicBezTo>
                    <a:cubicBezTo>
                      <a:pt x="477" y="105"/>
                      <a:pt x="477" y="105"/>
                      <a:pt x="477" y="104"/>
                    </a:cubicBezTo>
                    <a:cubicBezTo>
                      <a:pt x="477" y="103"/>
                      <a:pt x="478" y="99"/>
                      <a:pt x="473" y="94"/>
                    </a:cubicBezTo>
                    <a:cubicBezTo>
                      <a:pt x="473" y="94"/>
                      <a:pt x="471" y="93"/>
                      <a:pt x="471" y="92"/>
                    </a:cubicBezTo>
                    <a:cubicBezTo>
                      <a:pt x="470" y="92"/>
                      <a:pt x="469" y="90"/>
                      <a:pt x="468" y="89"/>
                    </a:cubicBezTo>
                    <a:cubicBezTo>
                      <a:pt x="467" y="89"/>
                      <a:pt x="466" y="88"/>
                      <a:pt x="466" y="88"/>
                    </a:cubicBezTo>
                    <a:cubicBezTo>
                      <a:pt x="466" y="87"/>
                      <a:pt x="464" y="85"/>
                      <a:pt x="462" y="85"/>
                    </a:cubicBezTo>
                    <a:cubicBezTo>
                      <a:pt x="460" y="84"/>
                      <a:pt x="459" y="82"/>
                      <a:pt x="458" y="82"/>
                    </a:cubicBezTo>
                    <a:cubicBezTo>
                      <a:pt x="458" y="81"/>
                      <a:pt x="457" y="80"/>
                      <a:pt x="455" y="80"/>
                    </a:cubicBezTo>
                    <a:cubicBezTo>
                      <a:pt x="452" y="81"/>
                      <a:pt x="445" y="81"/>
                      <a:pt x="445" y="81"/>
                    </a:cubicBezTo>
                    <a:cubicBezTo>
                      <a:pt x="445" y="81"/>
                      <a:pt x="444" y="82"/>
                      <a:pt x="444" y="82"/>
                    </a:cubicBezTo>
                    <a:cubicBezTo>
                      <a:pt x="444" y="82"/>
                      <a:pt x="442" y="84"/>
                      <a:pt x="441" y="85"/>
                    </a:cubicBezTo>
                    <a:cubicBezTo>
                      <a:pt x="440" y="85"/>
                      <a:pt x="440" y="86"/>
                      <a:pt x="440" y="86"/>
                    </a:cubicBezTo>
                    <a:cubicBezTo>
                      <a:pt x="440" y="86"/>
                      <a:pt x="440" y="87"/>
                      <a:pt x="439" y="86"/>
                    </a:cubicBezTo>
                    <a:cubicBezTo>
                      <a:pt x="438" y="86"/>
                      <a:pt x="433" y="83"/>
                      <a:pt x="433" y="83"/>
                    </a:cubicBezTo>
                    <a:cubicBezTo>
                      <a:pt x="433" y="83"/>
                      <a:pt x="433" y="82"/>
                      <a:pt x="433" y="83"/>
                    </a:cubicBezTo>
                    <a:cubicBezTo>
                      <a:pt x="432" y="83"/>
                      <a:pt x="424" y="84"/>
                      <a:pt x="423" y="84"/>
                    </a:cubicBezTo>
                    <a:cubicBezTo>
                      <a:pt x="423" y="84"/>
                      <a:pt x="420" y="84"/>
                      <a:pt x="419" y="85"/>
                    </a:cubicBezTo>
                    <a:cubicBezTo>
                      <a:pt x="418" y="86"/>
                      <a:pt x="419" y="86"/>
                      <a:pt x="418" y="85"/>
                    </a:cubicBezTo>
                    <a:cubicBezTo>
                      <a:pt x="417" y="85"/>
                      <a:pt x="415" y="83"/>
                      <a:pt x="414" y="82"/>
                    </a:cubicBezTo>
                    <a:cubicBezTo>
                      <a:pt x="413" y="81"/>
                      <a:pt x="413" y="81"/>
                      <a:pt x="413" y="80"/>
                    </a:cubicBezTo>
                    <a:cubicBezTo>
                      <a:pt x="413" y="79"/>
                      <a:pt x="412" y="77"/>
                      <a:pt x="414" y="77"/>
                    </a:cubicBezTo>
                    <a:cubicBezTo>
                      <a:pt x="415" y="76"/>
                      <a:pt x="417" y="75"/>
                      <a:pt x="417" y="73"/>
                    </a:cubicBezTo>
                    <a:cubicBezTo>
                      <a:pt x="416" y="72"/>
                      <a:pt x="416" y="71"/>
                      <a:pt x="416" y="71"/>
                    </a:cubicBezTo>
                    <a:cubicBezTo>
                      <a:pt x="416" y="71"/>
                      <a:pt x="416" y="71"/>
                      <a:pt x="417" y="70"/>
                    </a:cubicBezTo>
                    <a:cubicBezTo>
                      <a:pt x="417" y="70"/>
                      <a:pt x="427" y="49"/>
                      <a:pt x="430" y="45"/>
                    </a:cubicBezTo>
                    <a:cubicBezTo>
                      <a:pt x="428" y="44"/>
                      <a:pt x="423" y="42"/>
                      <a:pt x="423" y="41"/>
                    </a:cubicBezTo>
                    <a:cubicBezTo>
                      <a:pt x="423" y="41"/>
                      <a:pt x="422" y="41"/>
                      <a:pt x="422" y="41"/>
                    </a:cubicBezTo>
                    <a:cubicBezTo>
                      <a:pt x="422" y="41"/>
                      <a:pt x="413" y="44"/>
                      <a:pt x="412" y="44"/>
                    </a:cubicBezTo>
                    <a:cubicBezTo>
                      <a:pt x="412" y="44"/>
                      <a:pt x="411" y="43"/>
                      <a:pt x="411" y="43"/>
                    </a:cubicBezTo>
                    <a:cubicBezTo>
                      <a:pt x="411" y="43"/>
                      <a:pt x="402" y="38"/>
                      <a:pt x="402" y="37"/>
                    </a:cubicBezTo>
                    <a:cubicBezTo>
                      <a:pt x="402" y="37"/>
                      <a:pt x="401" y="37"/>
                      <a:pt x="401" y="37"/>
                    </a:cubicBezTo>
                    <a:cubicBezTo>
                      <a:pt x="401" y="37"/>
                      <a:pt x="393" y="37"/>
                      <a:pt x="392" y="37"/>
                    </a:cubicBezTo>
                    <a:cubicBezTo>
                      <a:pt x="392" y="37"/>
                      <a:pt x="391" y="37"/>
                      <a:pt x="391" y="37"/>
                    </a:cubicBezTo>
                    <a:cubicBezTo>
                      <a:pt x="391" y="37"/>
                      <a:pt x="385" y="40"/>
                      <a:pt x="385" y="41"/>
                    </a:cubicBezTo>
                    <a:cubicBezTo>
                      <a:pt x="384" y="41"/>
                      <a:pt x="381" y="43"/>
                      <a:pt x="381" y="43"/>
                    </a:cubicBezTo>
                    <a:cubicBezTo>
                      <a:pt x="380" y="44"/>
                      <a:pt x="374" y="50"/>
                      <a:pt x="374" y="50"/>
                    </a:cubicBezTo>
                    <a:cubicBezTo>
                      <a:pt x="373" y="50"/>
                      <a:pt x="373" y="51"/>
                      <a:pt x="373" y="51"/>
                    </a:cubicBezTo>
                    <a:cubicBezTo>
                      <a:pt x="372" y="51"/>
                      <a:pt x="364" y="52"/>
                      <a:pt x="363" y="52"/>
                    </a:cubicBezTo>
                    <a:cubicBezTo>
                      <a:pt x="361" y="53"/>
                      <a:pt x="343" y="58"/>
                      <a:pt x="343" y="58"/>
                    </a:cubicBezTo>
                    <a:cubicBezTo>
                      <a:pt x="342" y="58"/>
                      <a:pt x="342" y="58"/>
                      <a:pt x="342" y="58"/>
                    </a:cubicBezTo>
                    <a:cubicBezTo>
                      <a:pt x="341" y="58"/>
                      <a:pt x="322" y="55"/>
                      <a:pt x="322" y="55"/>
                    </a:cubicBezTo>
                    <a:cubicBezTo>
                      <a:pt x="321" y="55"/>
                      <a:pt x="319" y="54"/>
                      <a:pt x="319" y="54"/>
                    </a:cubicBezTo>
                    <a:cubicBezTo>
                      <a:pt x="318" y="54"/>
                      <a:pt x="318" y="54"/>
                      <a:pt x="318" y="54"/>
                    </a:cubicBezTo>
                    <a:cubicBezTo>
                      <a:pt x="318" y="54"/>
                      <a:pt x="309" y="54"/>
                      <a:pt x="309" y="55"/>
                    </a:cubicBezTo>
                    <a:cubicBezTo>
                      <a:pt x="308" y="55"/>
                      <a:pt x="308" y="54"/>
                      <a:pt x="308" y="54"/>
                    </a:cubicBezTo>
                    <a:cubicBezTo>
                      <a:pt x="308" y="54"/>
                      <a:pt x="302" y="50"/>
                      <a:pt x="301" y="49"/>
                    </a:cubicBezTo>
                    <a:cubicBezTo>
                      <a:pt x="301" y="49"/>
                      <a:pt x="301" y="49"/>
                      <a:pt x="301" y="49"/>
                    </a:cubicBezTo>
                    <a:cubicBezTo>
                      <a:pt x="301" y="49"/>
                      <a:pt x="300" y="44"/>
                      <a:pt x="300" y="44"/>
                    </a:cubicBezTo>
                    <a:cubicBezTo>
                      <a:pt x="300" y="43"/>
                      <a:pt x="300" y="43"/>
                      <a:pt x="300" y="43"/>
                    </a:cubicBezTo>
                    <a:cubicBezTo>
                      <a:pt x="298" y="42"/>
                      <a:pt x="292" y="42"/>
                      <a:pt x="291" y="42"/>
                    </a:cubicBezTo>
                    <a:cubicBezTo>
                      <a:pt x="291" y="42"/>
                      <a:pt x="290" y="41"/>
                      <a:pt x="290" y="41"/>
                    </a:cubicBezTo>
                    <a:cubicBezTo>
                      <a:pt x="290" y="41"/>
                      <a:pt x="284" y="37"/>
                      <a:pt x="283" y="36"/>
                    </a:cubicBezTo>
                    <a:cubicBezTo>
                      <a:pt x="281" y="35"/>
                      <a:pt x="273" y="35"/>
                      <a:pt x="273" y="35"/>
                    </a:cubicBezTo>
                    <a:cubicBezTo>
                      <a:pt x="273" y="35"/>
                      <a:pt x="272" y="35"/>
                      <a:pt x="272" y="34"/>
                    </a:cubicBezTo>
                    <a:cubicBezTo>
                      <a:pt x="272" y="34"/>
                      <a:pt x="271" y="34"/>
                      <a:pt x="271" y="34"/>
                    </a:cubicBezTo>
                    <a:cubicBezTo>
                      <a:pt x="270" y="34"/>
                      <a:pt x="263" y="32"/>
                      <a:pt x="261" y="32"/>
                    </a:cubicBezTo>
                    <a:cubicBezTo>
                      <a:pt x="259" y="32"/>
                      <a:pt x="250" y="35"/>
                      <a:pt x="249" y="35"/>
                    </a:cubicBezTo>
                    <a:cubicBezTo>
                      <a:pt x="248" y="35"/>
                      <a:pt x="243" y="38"/>
                      <a:pt x="242" y="39"/>
                    </a:cubicBezTo>
                    <a:cubicBezTo>
                      <a:pt x="242" y="39"/>
                      <a:pt x="241" y="39"/>
                      <a:pt x="241" y="39"/>
                    </a:cubicBezTo>
                    <a:cubicBezTo>
                      <a:pt x="241" y="39"/>
                      <a:pt x="221" y="34"/>
                      <a:pt x="221" y="34"/>
                    </a:cubicBezTo>
                    <a:cubicBezTo>
                      <a:pt x="221" y="34"/>
                      <a:pt x="220" y="33"/>
                      <a:pt x="220" y="33"/>
                    </a:cubicBezTo>
                    <a:cubicBezTo>
                      <a:pt x="220" y="33"/>
                      <a:pt x="216" y="30"/>
                      <a:pt x="216" y="30"/>
                    </a:cubicBezTo>
                    <a:cubicBezTo>
                      <a:pt x="216" y="30"/>
                      <a:pt x="216" y="29"/>
                      <a:pt x="216" y="29"/>
                    </a:cubicBezTo>
                    <a:cubicBezTo>
                      <a:pt x="216" y="29"/>
                      <a:pt x="214" y="18"/>
                      <a:pt x="214" y="18"/>
                    </a:cubicBezTo>
                    <a:cubicBezTo>
                      <a:pt x="214" y="17"/>
                      <a:pt x="214" y="17"/>
                      <a:pt x="215" y="16"/>
                    </a:cubicBezTo>
                    <a:cubicBezTo>
                      <a:pt x="215" y="15"/>
                      <a:pt x="213" y="15"/>
                      <a:pt x="212" y="15"/>
                    </a:cubicBezTo>
                    <a:cubicBezTo>
                      <a:pt x="211" y="15"/>
                      <a:pt x="203" y="12"/>
                      <a:pt x="201" y="12"/>
                    </a:cubicBezTo>
                    <a:cubicBezTo>
                      <a:pt x="200" y="12"/>
                      <a:pt x="192" y="9"/>
                      <a:pt x="192" y="8"/>
                    </a:cubicBezTo>
                    <a:cubicBezTo>
                      <a:pt x="191" y="8"/>
                      <a:pt x="190" y="8"/>
                      <a:pt x="190" y="8"/>
                    </a:cubicBezTo>
                    <a:cubicBezTo>
                      <a:pt x="190" y="8"/>
                      <a:pt x="182" y="7"/>
                      <a:pt x="181" y="7"/>
                    </a:cubicBezTo>
                    <a:cubicBezTo>
                      <a:pt x="180" y="7"/>
                      <a:pt x="180" y="7"/>
                      <a:pt x="180" y="7"/>
                    </a:cubicBezTo>
                    <a:cubicBezTo>
                      <a:pt x="180" y="7"/>
                      <a:pt x="167" y="0"/>
                      <a:pt x="166" y="0"/>
                    </a:cubicBezTo>
                    <a:cubicBezTo>
                      <a:pt x="166" y="0"/>
                      <a:pt x="165" y="0"/>
                      <a:pt x="165" y="0"/>
                    </a:cubicBezTo>
                    <a:cubicBezTo>
                      <a:pt x="165" y="0"/>
                      <a:pt x="159" y="6"/>
                      <a:pt x="157" y="8"/>
                    </a:cubicBezTo>
                    <a:cubicBezTo>
                      <a:pt x="156" y="9"/>
                      <a:pt x="156" y="12"/>
                      <a:pt x="156" y="12"/>
                    </a:cubicBezTo>
                    <a:cubicBezTo>
                      <a:pt x="156" y="13"/>
                      <a:pt x="155" y="13"/>
                      <a:pt x="154" y="13"/>
                    </a:cubicBezTo>
                    <a:cubicBezTo>
                      <a:pt x="153" y="13"/>
                      <a:pt x="152" y="14"/>
                      <a:pt x="152" y="15"/>
                    </a:cubicBezTo>
                    <a:cubicBezTo>
                      <a:pt x="152" y="16"/>
                      <a:pt x="151" y="19"/>
                      <a:pt x="150" y="20"/>
                    </a:cubicBezTo>
                    <a:cubicBezTo>
                      <a:pt x="150" y="21"/>
                      <a:pt x="150" y="22"/>
                      <a:pt x="151" y="26"/>
                    </a:cubicBezTo>
                    <a:cubicBezTo>
                      <a:pt x="153" y="30"/>
                      <a:pt x="155" y="31"/>
                      <a:pt x="156" y="31"/>
                    </a:cubicBezTo>
                    <a:cubicBezTo>
                      <a:pt x="157" y="31"/>
                      <a:pt x="156" y="32"/>
                      <a:pt x="156" y="32"/>
                    </a:cubicBezTo>
                    <a:cubicBezTo>
                      <a:pt x="156" y="32"/>
                      <a:pt x="155" y="38"/>
                      <a:pt x="155" y="39"/>
                    </a:cubicBezTo>
                    <a:cubicBezTo>
                      <a:pt x="154" y="39"/>
                      <a:pt x="154" y="40"/>
                      <a:pt x="154" y="40"/>
                    </a:cubicBezTo>
                    <a:cubicBezTo>
                      <a:pt x="154" y="41"/>
                      <a:pt x="153" y="41"/>
                      <a:pt x="153" y="41"/>
                    </a:cubicBezTo>
                    <a:cubicBezTo>
                      <a:pt x="153" y="41"/>
                      <a:pt x="147" y="43"/>
                      <a:pt x="147" y="43"/>
                    </a:cubicBezTo>
                    <a:cubicBezTo>
                      <a:pt x="146" y="43"/>
                      <a:pt x="146" y="43"/>
                      <a:pt x="146" y="44"/>
                    </a:cubicBezTo>
                    <a:cubicBezTo>
                      <a:pt x="145" y="45"/>
                      <a:pt x="143" y="46"/>
                      <a:pt x="143" y="46"/>
                    </a:cubicBezTo>
                    <a:cubicBezTo>
                      <a:pt x="142" y="47"/>
                      <a:pt x="140" y="46"/>
                      <a:pt x="139" y="45"/>
                    </a:cubicBezTo>
                    <a:cubicBezTo>
                      <a:pt x="139" y="45"/>
                      <a:pt x="137" y="45"/>
                      <a:pt x="137" y="45"/>
                    </a:cubicBezTo>
                    <a:cubicBezTo>
                      <a:pt x="137" y="45"/>
                      <a:pt x="125" y="42"/>
                      <a:pt x="123" y="41"/>
                    </a:cubicBezTo>
                    <a:cubicBezTo>
                      <a:pt x="120" y="41"/>
                      <a:pt x="116" y="43"/>
                      <a:pt x="115" y="43"/>
                    </a:cubicBezTo>
                    <a:cubicBezTo>
                      <a:pt x="115" y="43"/>
                      <a:pt x="114" y="43"/>
                      <a:pt x="114" y="43"/>
                    </a:cubicBezTo>
                    <a:cubicBezTo>
                      <a:pt x="114" y="43"/>
                      <a:pt x="103" y="41"/>
                      <a:pt x="102" y="41"/>
                    </a:cubicBezTo>
                    <a:cubicBezTo>
                      <a:pt x="101" y="41"/>
                      <a:pt x="101" y="40"/>
                      <a:pt x="100" y="39"/>
                    </a:cubicBezTo>
                    <a:cubicBezTo>
                      <a:pt x="100" y="39"/>
                      <a:pt x="99" y="36"/>
                      <a:pt x="98" y="35"/>
                    </a:cubicBezTo>
                    <a:cubicBezTo>
                      <a:pt x="98" y="35"/>
                      <a:pt x="97" y="33"/>
                      <a:pt x="97" y="32"/>
                    </a:cubicBezTo>
                    <a:cubicBezTo>
                      <a:pt x="97" y="31"/>
                      <a:pt x="96" y="30"/>
                      <a:pt x="95" y="31"/>
                    </a:cubicBezTo>
                    <a:cubicBezTo>
                      <a:pt x="94" y="31"/>
                      <a:pt x="87" y="30"/>
                      <a:pt x="86" y="30"/>
                    </a:cubicBezTo>
                    <a:cubicBezTo>
                      <a:pt x="85" y="30"/>
                      <a:pt x="82" y="29"/>
                      <a:pt x="81" y="29"/>
                    </a:cubicBezTo>
                    <a:cubicBezTo>
                      <a:pt x="79" y="29"/>
                      <a:pt x="78" y="28"/>
                      <a:pt x="78" y="26"/>
                    </a:cubicBezTo>
                    <a:cubicBezTo>
                      <a:pt x="77" y="25"/>
                      <a:pt x="71" y="26"/>
                      <a:pt x="71" y="26"/>
                    </a:cubicBezTo>
                    <a:cubicBezTo>
                      <a:pt x="70" y="26"/>
                      <a:pt x="70" y="26"/>
                      <a:pt x="69" y="25"/>
                    </a:cubicBezTo>
                    <a:cubicBezTo>
                      <a:pt x="69" y="24"/>
                      <a:pt x="69" y="24"/>
                      <a:pt x="68" y="26"/>
                    </a:cubicBezTo>
                    <a:cubicBezTo>
                      <a:pt x="67" y="27"/>
                      <a:pt x="66" y="28"/>
                      <a:pt x="65" y="28"/>
                    </a:cubicBezTo>
                    <a:cubicBezTo>
                      <a:pt x="64" y="29"/>
                      <a:pt x="60" y="29"/>
                      <a:pt x="59" y="29"/>
                    </a:cubicBezTo>
                    <a:cubicBezTo>
                      <a:pt x="58" y="29"/>
                      <a:pt x="58" y="29"/>
                      <a:pt x="58" y="29"/>
                    </a:cubicBezTo>
                    <a:cubicBezTo>
                      <a:pt x="58" y="29"/>
                      <a:pt x="42" y="37"/>
                      <a:pt x="41" y="37"/>
                    </a:cubicBezTo>
                    <a:cubicBezTo>
                      <a:pt x="40" y="38"/>
                      <a:pt x="34" y="41"/>
                      <a:pt x="34" y="41"/>
                    </a:cubicBezTo>
                    <a:cubicBezTo>
                      <a:pt x="33" y="42"/>
                      <a:pt x="33" y="42"/>
                      <a:pt x="32" y="42"/>
                    </a:cubicBezTo>
                    <a:cubicBezTo>
                      <a:pt x="32" y="43"/>
                      <a:pt x="28" y="43"/>
                      <a:pt x="28" y="43"/>
                    </a:cubicBezTo>
                    <a:cubicBezTo>
                      <a:pt x="27" y="44"/>
                      <a:pt x="28" y="44"/>
                      <a:pt x="28" y="45"/>
                    </a:cubicBezTo>
                    <a:cubicBezTo>
                      <a:pt x="28" y="46"/>
                      <a:pt x="29" y="46"/>
                      <a:pt x="29" y="46"/>
                    </a:cubicBezTo>
                    <a:cubicBezTo>
                      <a:pt x="30" y="47"/>
                      <a:pt x="28" y="48"/>
                      <a:pt x="27" y="48"/>
                    </a:cubicBezTo>
                    <a:cubicBezTo>
                      <a:pt x="26" y="49"/>
                      <a:pt x="23" y="50"/>
                      <a:pt x="23" y="50"/>
                    </a:cubicBezTo>
                    <a:cubicBezTo>
                      <a:pt x="22" y="50"/>
                      <a:pt x="18" y="51"/>
                      <a:pt x="16" y="51"/>
                    </a:cubicBezTo>
                    <a:cubicBezTo>
                      <a:pt x="14" y="51"/>
                      <a:pt x="10" y="51"/>
                      <a:pt x="9" y="52"/>
                    </a:cubicBezTo>
                    <a:cubicBezTo>
                      <a:pt x="7" y="52"/>
                      <a:pt x="7" y="52"/>
                      <a:pt x="6" y="54"/>
                    </a:cubicBezTo>
                    <a:cubicBezTo>
                      <a:pt x="6" y="56"/>
                      <a:pt x="3" y="57"/>
                      <a:pt x="3" y="57"/>
                    </a:cubicBezTo>
                    <a:cubicBezTo>
                      <a:pt x="2" y="57"/>
                      <a:pt x="2" y="57"/>
                      <a:pt x="1" y="58"/>
                    </a:cubicBezTo>
                    <a:cubicBezTo>
                      <a:pt x="1" y="58"/>
                      <a:pt x="1" y="58"/>
                      <a:pt x="1" y="58"/>
                    </a:cubicBezTo>
                    <a:cubicBezTo>
                      <a:pt x="1" y="58"/>
                      <a:pt x="2" y="59"/>
                      <a:pt x="1"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704">
                <a:extLst>
                  <a:ext uri="{FF2B5EF4-FFF2-40B4-BE49-F238E27FC236}">
                    <a16:creationId xmlns:a16="http://schemas.microsoft.com/office/drawing/2014/main" id="{89BBC02D-24F9-4E37-B566-9CB8D2F4DC92}"/>
                  </a:ext>
                </a:extLst>
              </p:cNvPr>
              <p:cNvSpPr>
                <a:spLocks/>
              </p:cNvSpPr>
              <p:nvPr/>
            </p:nvSpPr>
            <p:spPr bwMode="auto">
              <a:xfrm>
                <a:off x="6056" y="1747"/>
                <a:ext cx="131" cy="128"/>
              </a:xfrm>
              <a:custGeom>
                <a:avLst/>
                <a:gdLst>
                  <a:gd name="T0" fmla="*/ 93 w 95"/>
                  <a:gd name="T1" fmla="*/ 10 h 93"/>
                  <a:gd name="T2" fmla="*/ 87 w 95"/>
                  <a:gd name="T3" fmla="*/ 1 h 93"/>
                  <a:gd name="T4" fmla="*/ 83 w 95"/>
                  <a:gd name="T5" fmla="*/ 1 h 93"/>
                  <a:gd name="T6" fmla="*/ 80 w 95"/>
                  <a:gd name="T7" fmla="*/ 9 h 93"/>
                  <a:gd name="T8" fmla="*/ 73 w 95"/>
                  <a:gd name="T9" fmla="*/ 13 h 93"/>
                  <a:gd name="T10" fmla="*/ 71 w 95"/>
                  <a:gd name="T11" fmla="*/ 16 h 93"/>
                  <a:gd name="T12" fmla="*/ 56 w 95"/>
                  <a:gd name="T13" fmla="*/ 18 h 93"/>
                  <a:gd name="T14" fmla="*/ 58 w 95"/>
                  <a:gd name="T15" fmla="*/ 24 h 93"/>
                  <a:gd name="T16" fmla="*/ 57 w 95"/>
                  <a:gd name="T17" fmla="*/ 29 h 93"/>
                  <a:gd name="T18" fmla="*/ 42 w 95"/>
                  <a:gd name="T19" fmla="*/ 25 h 93"/>
                  <a:gd name="T20" fmla="*/ 39 w 95"/>
                  <a:gd name="T21" fmla="*/ 22 h 93"/>
                  <a:gd name="T22" fmla="*/ 33 w 95"/>
                  <a:gd name="T23" fmla="*/ 28 h 93"/>
                  <a:gd name="T24" fmla="*/ 22 w 95"/>
                  <a:gd name="T25" fmla="*/ 38 h 93"/>
                  <a:gd name="T26" fmla="*/ 17 w 95"/>
                  <a:gd name="T27" fmla="*/ 42 h 93"/>
                  <a:gd name="T28" fmla="*/ 1 w 95"/>
                  <a:gd name="T29" fmla="*/ 53 h 93"/>
                  <a:gd name="T30" fmla="*/ 1 w 95"/>
                  <a:gd name="T31" fmla="*/ 55 h 93"/>
                  <a:gd name="T32" fmla="*/ 7 w 95"/>
                  <a:gd name="T33" fmla="*/ 60 h 93"/>
                  <a:gd name="T34" fmla="*/ 15 w 95"/>
                  <a:gd name="T35" fmla="*/ 61 h 93"/>
                  <a:gd name="T36" fmla="*/ 14 w 95"/>
                  <a:gd name="T37" fmla="*/ 72 h 93"/>
                  <a:gd name="T38" fmla="*/ 19 w 95"/>
                  <a:gd name="T39" fmla="*/ 76 h 93"/>
                  <a:gd name="T40" fmla="*/ 12 w 95"/>
                  <a:gd name="T41" fmla="*/ 79 h 93"/>
                  <a:gd name="T42" fmla="*/ 9 w 95"/>
                  <a:gd name="T43" fmla="*/ 85 h 93"/>
                  <a:gd name="T44" fmla="*/ 13 w 95"/>
                  <a:gd name="T45" fmla="*/ 89 h 93"/>
                  <a:gd name="T46" fmla="*/ 15 w 95"/>
                  <a:gd name="T47" fmla="*/ 91 h 93"/>
                  <a:gd name="T48" fmla="*/ 17 w 95"/>
                  <a:gd name="T49" fmla="*/ 92 h 93"/>
                  <a:gd name="T50" fmla="*/ 21 w 95"/>
                  <a:gd name="T51" fmla="*/ 91 h 93"/>
                  <a:gd name="T52" fmla="*/ 29 w 95"/>
                  <a:gd name="T53" fmla="*/ 92 h 93"/>
                  <a:gd name="T54" fmla="*/ 41 w 95"/>
                  <a:gd name="T55" fmla="*/ 85 h 93"/>
                  <a:gd name="T56" fmla="*/ 53 w 95"/>
                  <a:gd name="T57" fmla="*/ 83 h 93"/>
                  <a:gd name="T58" fmla="*/ 61 w 95"/>
                  <a:gd name="T59" fmla="*/ 77 h 93"/>
                  <a:gd name="T60" fmla="*/ 52 w 95"/>
                  <a:gd name="T61" fmla="*/ 69 h 93"/>
                  <a:gd name="T62" fmla="*/ 46 w 95"/>
                  <a:gd name="T63" fmla="*/ 66 h 93"/>
                  <a:gd name="T64" fmla="*/ 49 w 95"/>
                  <a:gd name="T65" fmla="*/ 64 h 93"/>
                  <a:gd name="T66" fmla="*/ 49 w 95"/>
                  <a:gd name="T67" fmla="*/ 60 h 93"/>
                  <a:gd name="T68" fmla="*/ 57 w 95"/>
                  <a:gd name="T69" fmla="*/ 54 h 93"/>
                  <a:gd name="T70" fmla="*/ 76 w 95"/>
                  <a:gd name="T71" fmla="*/ 42 h 93"/>
                  <a:gd name="T72" fmla="*/ 82 w 95"/>
                  <a:gd name="T73" fmla="*/ 31 h 93"/>
                  <a:gd name="T74" fmla="*/ 91 w 95"/>
                  <a:gd name="T75" fmla="*/ 13 h 93"/>
                  <a:gd name="T76" fmla="*/ 95 w 95"/>
                  <a:gd name="T77" fmla="*/ 1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3">
                    <a:moveTo>
                      <a:pt x="94" y="11"/>
                    </a:moveTo>
                    <a:cubicBezTo>
                      <a:pt x="94" y="10"/>
                      <a:pt x="93" y="10"/>
                      <a:pt x="93" y="10"/>
                    </a:cubicBezTo>
                    <a:cubicBezTo>
                      <a:pt x="92" y="9"/>
                      <a:pt x="89" y="6"/>
                      <a:pt x="89" y="5"/>
                    </a:cubicBezTo>
                    <a:cubicBezTo>
                      <a:pt x="89" y="4"/>
                      <a:pt x="89" y="2"/>
                      <a:pt x="87" y="1"/>
                    </a:cubicBezTo>
                    <a:cubicBezTo>
                      <a:pt x="86" y="0"/>
                      <a:pt x="84" y="0"/>
                      <a:pt x="84" y="0"/>
                    </a:cubicBezTo>
                    <a:cubicBezTo>
                      <a:pt x="84" y="1"/>
                      <a:pt x="83" y="1"/>
                      <a:pt x="83" y="1"/>
                    </a:cubicBezTo>
                    <a:cubicBezTo>
                      <a:pt x="83" y="1"/>
                      <a:pt x="82" y="3"/>
                      <a:pt x="82" y="4"/>
                    </a:cubicBezTo>
                    <a:cubicBezTo>
                      <a:pt x="82" y="6"/>
                      <a:pt x="82" y="8"/>
                      <a:pt x="80" y="9"/>
                    </a:cubicBezTo>
                    <a:cubicBezTo>
                      <a:pt x="79" y="9"/>
                      <a:pt x="77" y="10"/>
                      <a:pt x="76" y="10"/>
                    </a:cubicBezTo>
                    <a:cubicBezTo>
                      <a:pt x="75" y="10"/>
                      <a:pt x="73" y="12"/>
                      <a:pt x="73" y="13"/>
                    </a:cubicBezTo>
                    <a:cubicBezTo>
                      <a:pt x="73" y="13"/>
                      <a:pt x="73" y="14"/>
                      <a:pt x="73" y="14"/>
                    </a:cubicBezTo>
                    <a:cubicBezTo>
                      <a:pt x="72" y="14"/>
                      <a:pt x="71" y="16"/>
                      <a:pt x="71" y="16"/>
                    </a:cubicBezTo>
                    <a:cubicBezTo>
                      <a:pt x="71" y="16"/>
                      <a:pt x="70" y="16"/>
                      <a:pt x="70" y="17"/>
                    </a:cubicBezTo>
                    <a:cubicBezTo>
                      <a:pt x="69" y="17"/>
                      <a:pt x="56" y="18"/>
                      <a:pt x="56" y="18"/>
                    </a:cubicBezTo>
                    <a:cubicBezTo>
                      <a:pt x="56" y="18"/>
                      <a:pt x="56" y="18"/>
                      <a:pt x="56" y="19"/>
                    </a:cubicBezTo>
                    <a:cubicBezTo>
                      <a:pt x="56" y="20"/>
                      <a:pt x="57" y="23"/>
                      <a:pt x="58" y="24"/>
                    </a:cubicBezTo>
                    <a:cubicBezTo>
                      <a:pt x="59" y="24"/>
                      <a:pt x="60" y="25"/>
                      <a:pt x="60" y="26"/>
                    </a:cubicBezTo>
                    <a:cubicBezTo>
                      <a:pt x="60" y="26"/>
                      <a:pt x="59" y="29"/>
                      <a:pt x="57" y="29"/>
                    </a:cubicBezTo>
                    <a:cubicBezTo>
                      <a:pt x="55" y="29"/>
                      <a:pt x="48" y="28"/>
                      <a:pt x="47" y="28"/>
                    </a:cubicBezTo>
                    <a:cubicBezTo>
                      <a:pt x="46" y="28"/>
                      <a:pt x="45" y="28"/>
                      <a:pt x="42" y="25"/>
                    </a:cubicBezTo>
                    <a:cubicBezTo>
                      <a:pt x="42" y="25"/>
                      <a:pt x="41" y="25"/>
                      <a:pt x="41" y="24"/>
                    </a:cubicBezTo>
                    <a:cubicBezTo>
                      <a:pt x="41" y="23"/>
                      <a:pt x="40" y="22"/>
                      <a:pt x="39" y="22"/>
                    </a:cubicBezTo>
                    <a:cubicBezTo>
                      <a:pt x="38" y="22"/>
                      <a:pt x="36" y="23"/>
                      <a:pt x="35" y="25"/>
                    </a:cubicBezTo>
                    <a:cubicBezTo>
                      <a:pt x="35" y="26"/>
                      <a:pt x="34" y="28"/>
                      <a:pt x="33" y="28"/>
                    </a:cubicBezTo>
                    <a:cubicBezTo>
                      <a:pt x="33" y="29"/>
                      <a:pt x="27" y="37"/>
                      <a:pt x="25" y="38"/>
                    </a:cubicBezTo>
                    <a:cubicBezTo>
                      <a:pt x="22" y="38"/>
                      <a:pt x="22" y="38"/>
                      <a:pt x="22" y="38"/>
                    </a:cubicBezTo>
                    <a:cubicBezTo>
                      <a:pt x="22" y="38"/>
                      <a:pt x="21" y="38"/>
                      <a:pt x="21" y="39"/>
                    </a:cubicBezTo>
                    <a:cubicBezTo>
                      <a:pt x="21" y="39"/>
                      <a:pt x="17" y="42"/>
                      <a:pt x="17" y="42"/>
                    </a:cubicBezTo>
                    <a:cubicBezTo>
                      <a:pt x="16" y="43"/>
                      <a:pt x="2" y="51"/>
                      <a:pt x="2" y="51"/>
                    </a:cubicBezTo>
                    <a:cubicBezTo>
                      <a:pt x="2" y="51"/>
                      <a:pt x="2" y="52"/>
                      <a:pt x="1" y="53"/>
                    </a:cubicBezTo>
                    <a:cubicBezTo>
                      <a:pt x="1" y="52"/>
                      <a:pt x="2" y="52"/>
                      <a:pt x="2" y="53"/>
                    </a:cubicBezTo>
                    <a:cubicBezTo>
                      <a:pt x="2" y="55"/>
                      <a:pt x="0" y="55"/>
                      <a:pt x="1" y="55"/>
                    </a:cubicBezTo>
                    <a:cubicBezTo>
                      <a:pt x="2" y="56"/>
                      <a:pt x="5" y="58"/>
                      <a:pt x="5" y="59"/>
                    </a:cubicBezTo>
                    <a:cubicBezTo>
                      <a:pt x="6" y="60"/>
                      <a:pt x="6" y="61"/>
                      <a:pt x="7" y="60"/>
                    </a:cubicBezTo>
                    <a:cubicBezTo>
                      <a:pt x="7" y="59"/>
                      <a:pt x="7" y="58"/>
                      <a:pt x="8" y="59"/>
                    </a:cubicBezTo>
                    <a:cubicBezTo>
                      <a:pt x="10" y="59"/>
                      <a:pt x="13" y="61"/>
                      <a:pt x="15" y="61"/>
                    </a:cubicBezTo>
                    <a:cubicBezTo>
                      <a:pt x="16" y="61"/>
                      <a:pt x="18" y="61"/>
                      <a:pt x="18" y="63"/>
                    </a:cubicBezTo>
                    <a:cubicBezTo>
                      <a:pt x="17" y="64"/>
                      <a:pt x="15" y="71"/>
                      <a:pt x="14" y="72"/>
                    </a:cubicBezTo>
                    <a:cubicBezTo>
                      <a:pt x="14" y="73"/>
                      <a:pt x="13" y="73"/>
                      <a:pt x="15" y="74"/>
                    </a:cubicBezTo>
                    <a:cubicBezTo>
                      <a:pt x="16" y="75"/>
                      <a:pt x="19" y="76"/>
                      <a:pt x="19" y="76"/>
                    </a:cubicBezTo>
                    <a:cubicBezTo>
                      <a:pt x="20" y="77"/>
                      <a:pt x="19" y="76"/>
                      <a:pt x="17" y="77"/>
                    </a:cubicBezTo>
                    <a:cubicBezTo>
                      <a:pt x="14" y="77"/>
                      <a:pt x="13" y="76"/>
                      <a:pt x="12" y="79"/>
                    </a:cubicBezTo>
                    <a:cubicBezTo>
                      <a:pt x="11" y="82"/>
                      <a:pt x="9" y="84"/>
                      <a:pt x="10" y="84"/>
                    </a:cubicBezTo>
                    <a:cubicBezTo>
                      <a:pt x="10" y="84"/>
                      <a:pt x="10" y="85"/>
                      <a:pt x="9" y="85"/>
                    </a:cubicBezTo>
                    <a:cubicBezTo>
                      <a:pt x="8" y="85"/>
                      <a:pt x="5" y="86"/>
                      <a:pt x="7" y="86"/>
                    </a:cubicBezTo>
                    <a:cubicBezTo>
                      <a:pt x="8" y="87"/>
                      <a:pt x="14" y="89"/>
                      <a:pt x="13" y="89"/>
                    </a:cubicBezTo>
                    <a:cubicBezTo>
                      <a:pt x="11" y="89"/>
                      <a:pt x="10" y="89"/>
                      <a:pt x="11" y="90"/>
                    </a:cubicBezTo>
                    <a:cubicBezTo>
                      <a:pt x="12" y="90"/>
                      <a:pt x="14" y="91"/>
                      <a:pt x="15" y="91"/>
                    </a:cubicBezTo>
                    <a:cubicBezTo>
                      <a:pt x="16" y="91"/>
                      <a:pt x="18" y="90"/>
                      <a:pt x="18" y="91"/>
                    </a:cubicBezTo>
                    <a:cubicBezTo>
                      <a:pt x="18" y="92"/>
                      <a:pt x="17" y="92"/>
                      <a:pt x="17" y="92"/>
                    </a:cubicBezTo>
                    <a:cubicBezTo>
                      <a:pt x="17" y="92"/>
                      <a:pt x="16" y="93"/>
                      <a:pt x="17" y="93"/>
                    </a:cubicBezTo>
                    <a:cubicBezTo>
                      <a:pt x="18" y="93"/>
                      <a:pt x="20" y="92"/>
                      <a:pt x="21" y="91"/>
                    </a:cubicBezTo>
                    <a:cubicBezTo>
                      <a:pt x="21" y="89"/>
                      <a:pt x="21" y="89"/>
                      <a:pt x="22" y="90"/>
                    </a:cubicBezTo>
                    <a:cubicBezTo>
                      <a:pt x="24" y="91"/>
                      <a:pt x="28" y="93"/>
                      <a:pt x="29" y="92"/>
                    </a:cubicBezTo>
                    <a:cubicBezTo>
                      <a:pt x="30" y="91"/>
                      <a:pt x="35" y="90"/>
                      <a:pt x="36" y="91"/>
                    </a:cubicBezTo>
                    <a:cubicBezTo>
                      <a:pt x="41" y="85"/>
                      <a:pt x="41" y="85"/>
                      <a:pt x="41" y="85"/>
                    </a:cubicBezTo>
                    <a:cubicBezTo>
                      <a:pt x="41" y="85"/>
                      <a:pt x="42" y="84"/>
                      <a:pt x="42" y="84"/>
                    </a:cubicBezTo>
                    <a:cubicBezTo>
                      <a:pt x="43" y="84"/>
                      <a:pt x="52" y="83"/>
                      <a:pt x="53" y="83"/>
                    </a:cubicBezTo>
                    <a:cubicBezTo>
                      <a:pt x="54" y="83"/>
                      <a:pt x="57" y="83"/>
                      <a:pt x="58" y="82"/>
                    </a:cubicBezTo>
                    <a:cubicBezTo>
                      <a:pt x="59" y="81"/>
                      <a:pt x="60" y="79"/>
                      <a:pt x="61" y="77"/>
                    </a:cubicBezTo>
                    <a:cubicBezTo>
                      <a:pt x="60" y="76"/>
                      <a:pt x="60" y="76"/>
                      <a:pt x="59" y="75"/>
                    </a:cubicBezTo>
                    <a:cubicBezTo>
                      <a:pt x="57" y="73"/>
                      <a:pt x="53" y="70"/>
                      <a:pt x="52" y="69"/>
                    </a:cubicBezTo>
                    <a:cubicBezTo>
                      <a:pt x="52" y="69"/>
                      <a:pt x="52" y="68"/>
                      <a:pt x="50" y="68"/>
                    </a:cubicBezTo>
                    <a:cubicBezTo>
                      <a:pt x="49" y="68"/>
                      <a:pt x="46" y="68"/>
                      <a:pt x="46" y="66"/>
                    </a:cubicBezTo>
                    <a:cubicBezTo>
                      <a:pt x="47" y="64"/>
                      <a:pt x="47" y="64"/>
                      <a:pt x="48" y="64"/>
                    </a:cubicBezTo>
                    <a:cubicBezTo>
                      <a:pt x="48" y="65"/>
                      <a:pt x="49" y="66"/>
                      <a:pt x="49" y="64"/>
                    </a:cubicBezTo>
                    <a:cubicBezTo>
                      <a:pt x="49" y="62"/>
                      <a:pt x="49" y="62"/>
                      <a:pt x="49" y="61"/>
                    </a:cubicBezTo>
                    <a:cubicBezTo>
                      <a:pt x="49" y="61"/>
                      <a:pt x="49" y="60"/>
                      <a:pt x="49" y="60"/>
                    </a:cubicBezTo>
                    <a:cubicBezTo>
                      <a:pt x="48" y="59"/>
                      <a:pt x="48" y="59"/>
                      <a:pt x="49" y="58"/>
                    </a:cubicBezTo>
                    <a:cubicBezTo>
                      <a:pt x="50" y="57"/>
                      <a:pt x="55" y="54"/>
                      <a:pt x="57" y="54"/>
                    </a:cubicBezTo>
                    <a:cubicBezTo>
                      <a:pt x="59" y="53"/>
                      <a:pt x="63" y="52"/>
                      <a:pt x="65" y="50"/>
                    </a:cubicBezTo>
                    <a:cubicBezTo>
                      <a:pt x="67" y="48"/>
                      <a:pt x="72" y="44"/>
                      <a:pt x="76" y="42"/>
                    </a:cubicBezTo>
                    <a:cubicBezTo>
                      <a:pt x="79" y="40"/>
                      <a:pt x="82" y="39"/>
                      <a:pt x="81" y="35"/>
                    </a:cubicBezTo>
                    <a:cubicBezTo>
                      <a:pt x="81" y="32"/>
                      <a:pt x="81" y="32"/>
                      <a:pt x="82" y="31"/>
                    </a:cubicBezTo>
                    <a:cubicBezTo>
                      <a:pt x="82" y="30"/>
                      <a:pt x="82" y="30"/>
                      <a:pt x="82" y="29"/>
                    </a:cubicBezTo>
                    <a:cubicBezTo>
                      <a:pt x="82" y="28"/>
                      <a:pt x="82" y="19"/>
                      <a:pt x="91" y="13"/>
                    </a:cubicBezTo>
                    <a:cubicBezTo>
                      <a:pt x="91" y="13"/>
                      <a:pt x="92" y="12"/>
                      <a:pt x="93" y="13"/>
                    </a:cubicBezTo>
                    <a:cubicBezTo>
                      <a:pt x="94" y="13"/>
                      <a:pt x="95" y="13"/>
                      <a:pt x="95" y="13"/>
                    </a:cubicBezTo>
                    <a:cubicBezTo>
                      <a:pt x="95" y="12"/>
                      <a:pt x="94" y="11"/>
                      <a:pt x="9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705">
                <a:extLst>
                  <a:ext uri="{FF2B5EF4-FFF2-40B4-BE49-F238E27FC236}">
                    <a16:creationId xmlns:a16="http://schemas.microsoft.com/office/drawing/2014/main" id="{B99884F9-0366-4E4B-B3A9-4E7F15A28D76}"/>
                  </a:ext>
                </a:extLst>
              </p:cNvPr>
              <p:cNvSpPr>
                <a:spLocks/>
              </p:cNvSpPr>
              <p:nvPr/>
            </p:nvSpPr>
            <p:spPr bwMode="auto">
              <a:xfrm>
                <a:off x="6093" y="1973"/>
                <a:ext cx="18" cy="8"/>
              </a:xfrm>
              <a:custGeom>
                <a:avLst/>
                <a:gdLst>
                  <a:gd name="T0" fmla="*/ 11 w 13"/>
                  <a:gd name="T1" fmla="*/ 1 h 6"/>
                  <a:gd name="T2" fmla="*/ 5 w 13"/>
                  <a:gd name="T3" fmla="*/ 1 h 6"/>
                  <a:gd name="T4" fmla="*/ 2 w 13"/>
                  <a:gd name="T5" fmla="*/ 4 h 6"/>
                  <a:gd name="T6" fmla="*/ 12 w 13"/>
                  <a:gd name="T7" fmla="*/ 1 h 6"/>
                  <a:gd name="T8" fmla="*/ 11 w 13"/>
                  <a:gd name="T9" fmla="*/ 1 h 6"/>
                </a:gdLst>
                <a:ahLst/>
                <a:cxnLst>
                  <a:cxn ang="0">
                    <a:pos x="T0" y="T1"/>
                  </a:cxn>
                  <a:cxn ang="0">
                    <a:pos x="T2" y="T3"/>
                  </a:cxn>
                  <a:cxn ang="0">
                    <a:pos x="T4" y="T5"/>
                  </a:cxn>
                  <a:cxn ang="0">
                    <a:pos x="T6" y="T7"/>
                  </a:cxn>
                  <a:cxn ang="0">
                    <a:pos x="T8" y="T9"/>
                  </a:cxn>
                </a:cxnLst>
                <a:rect l="0" t="0" r="r" b="b"/>
                <a:pathLst>
                  <a:path w="13" h="6">
                    <a:moveTo>
                      <a:pt x="11" y="1"/>
                    </a:moveTo>
                    <a:cubicBezTo>
                      <a:pt x="9" y="0"/>
                      <a:pt x="6" y="0"/>
                      <a:pt x="5" y="1"/>
                    </a:cubicBezTo>
                    <a:cubicBezTo>
                      <a:pt x="3" y="2"/>
                      <a:pt x="0" y="4"/>
                      <a:pt x="2" y="4"/>
                    </a:cubicBezTo>
                    <a:cubicBezTo>
                      <a:pt x="2" y="4"/>
                      <a:pt x="6" y="6"/>
                      <a:pt x="12" y="1"/>
                    </a:cubicBezTo>
                    <a:cubicBezTo>
                      <a:pt x="12" y="1"/>
                      <a:pt x="13" y="1"/>
                      <a:pt x="1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706">
                <a:extLst>
                  <a:ext uri="{FF2B5EF4-FFF2-40B4-BE49-F238E27FC236}">
                    <a16:creationId xmlns:a16="http://schemas.microsoft.com/office/drawing/2014/main" id="{08AA26AB-6AAC-468A-894A-B95C3B17525B}"/>
                  </a:ext>
                </a:extLst>
              </p:cNvPr>
              <p:cNvSpPr>
                <a:spLocks/>
              </p:cNvSpPr>
              <p:nvPr/>
            </p:nvSpPr>
            <p:spPr bwMode="auto">
              <a:xfrm>
                <a:off x="6095" y="1948"/>
                <a:ext cx="5" cy="4"/>
              </a:xfrm>
              <a:custGeom>
                <a:avLst/>
                <a:gdLst>
                  <a:gd name="T0" fmla="*/ 3 w 4"/>
                  <a:gd name="T1" fmla="*/ 1 h 3"/>
                  <a:gd name="T2" fmla="*/ 0 w 4"/>
                  <a:gd name="T3" fmla="*/ 2 h 3"/>
                  <a:gd name="T4" fmla="*/ 3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1" y="0"/>
                      <a:pt x="1" y="1"/>
                      <a:pt x="0" y="2"/>
                    </a:cubicBezTo>
                    <a:cubicBezTo>
                      <a:pt x="0" y="3"/>
                      <a:pt x="2" y="3"/>
                      <a:pt x="3" y="2"/>
                    </a:cubicBezTo>
                    <a:cubicBezTo>
                      <a:pt x="3"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707">
                <a:extLst>
                  <a:ext uri="{FF2B5EF4-FFF2-40B4-BE49-F238E27FC236}">
                    <a16:creationId xmlns:a16="http://schemas.microsoft.com/office/drawing/2014/main" id="{49BB7037-33B6-4B44-A782-114198EE9B3C}"/>
                  </a:ext>
                </a:extLst>
              </p:cNvPr>
              <p:cNvSpPr>
                <a:spLocks/>
              </p:cNvSpPr>
              <p:nvPr/>
            </p:nvSpPr>
            <p:spPr bwMode="auto">
              <a:xfrm>
                <a:off x="6142" y="1938"/>
                <a:ext cx="7" cy="6"/>
              </a:xfrm>
              <a:custGeom>
                <a:avLst/>
                <a:gdLst>
                  <a:gd name="T0" fmla="*/ 2 w 5"/>
                  <a:gd name="T1" fmla="*/ 4 h 4"/>
                  <a:gd name="T2" fmla="*/ 4 w 5"/>
                  <a:gd name="T3" fmla="*/ 2 h 4"/>
                  <a:gd name="T4" fmla="*/ 2 w 5"/>
                  <a:gd name="T5" fmla="*/ 4 h 4"/>
                </a:gdLst>
                <a:ahLst/>
                <a:cxnLst>
                  <a:cxn ang="0">
                    <a:pos x="T0" y="T1"/>
                  </a:cxn>
                  <a:cxn ang="0">
                    <a:pos x="T2" y="T3"/>
                  </a:cxn>
                  <a:cxn ang="0">
                    <a:pos x="T4" y="T5"/>
                  </a:cxn>
                </a:cxnLst>
                <a:rect l="0" t="0" r="r" b="b"/>
                <a:pathLst>
                  <a:path w="5" h="4">
                    <a:moveTo>
                      <a:pt x="2" y="4"/>
                    </a:moveTo>
                    <a:cubicBezTo>
                      <a:pt x="2" y="4"/>
                      <a:pt x="3" y="4"/>
                      <a:pt x="4" y="2"/>
                    </a:cubicBezTo>
                    <a:cubicBezTo>
                      <a:pt x="5" y="0"/>
                      <a:pt x="0" y="1"/>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708">
                <a:extLst>
                  <a:ext uri="{FF2B5EF4-FFF2-40B4-BE49-F238E27FC236}">
                    <a16:creationId xmlns:a16="http://schemas.microsoft.com/office/drawing/2014/main" id="{7045353D-0E1D-4F35-8695-36FF0DE1A3B9}"/>
                  </a:ext>
                </a:extLst>
              </p:cNvPr>
              <p:cNvSpPr>
                <a:spLocks/>
              </p:cNvSpPr>
              <p:nvPr/>
            </p:nvSpPr>
            <p:spPr bwMode="auto">
              <a:xfrm>
                <a:off x="6158" y="1945"/>
                <a:ext cx="6" cy="8"/>
              </a:xfrm>
              <a:custGeom>
                <a:avLst/>
                <a:gdLst>
                  <a:gd name="T0" fmla="*/ 2 w 4"/>
                  <a:gd name="T1" fmla="*/ 3 h 6"/>
                  <a:gd name="T2" fmla="*/ 2 w 4"/>
                  <a:gd name="T3" fmla="*/ 1 h 6"/>
                  <a:gd name="T4" fmla="*/ 1 w 4"/>
                  <a:gd name="T5" fmla="*/ 4 h 6"/>
                  <a:gd name="T6" fmla="*/ 1 w 4"/>
                  <a:gd name="T7" fmla="*/ 6 h 6"/>
                  <a:gd name="T8" fmla="*/ 2 w 4"/>
                  <a:gd name="T9" fmla="*/ 3 h 6"/>
                </a:gdLst>
                <a:ahLst/>
                <a:cxnLst>
                  <a:cxn ang="0">
                    <a:pos x="T0" y="T1"/>
                  </a:cxn>
                  <a:cxn ang="0">
                    <a:pos x="T2" y="T3"/>
                  </a:cxn>
                  <a:cxn ang="0">
                    <a:pos x="T4" y="T5"/>
                  </a:cxn>
                  <a:cxn ang="0">
                    <a:pos x="T6" y="T7"/>
                  </a:cxn>
                  <a:cxn ang="0">
                    <a:pos x="T8" y="T9"/>
                  </a:cxn>
                </a:cxnLst>
                <a:rect l="0" t="0" r="r" b="b"/>
                <a:pathLst>
                  <a:path w="4" h="6">
                    <a:moveTo>
                      <a:pt x="2" y="3"/>
                    </a:moveTo>
                    <a:cubicBezTo>
                      <a:pt x="3" y="2"/>
                      <a:pt x="4" y="0"/>
                      <a:pt x="2" y="1"/>
                    </a:cubicBezTo>
                    <a:cubicBezTo>
                      <a:pt x="1" y="2"/>
                      <a:pt x="1" y="3"/>
                      <a:pt x="1" y="4"/>
                    </a:cubicBezTo>
                    <a:cubicBezTo>
                      <a:pt x="1" y="4"/>
                      <a:pt x="0" y="6"/>
                      <a:pt x="1" y="6"/>
                    </a:cubicBezTo>
                    <a:cubicBezTo>
                      <a:pt x="2" y="6"/>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709">
                <a:extLst>
                  <a:ext uri="{FF2B5EF4-FFF2-40B4-BE49-F238E27FC236}">
                    <a16:creationId xmlns:a16="http://schemas.microsoft.com/office/drawing/2014/main" id="{B827804D-5899-4FA1-A686-241C3E3FF1D9}"/>
                  </a:ext>
                </a:extLst>
              </p:cNvPr>
              <p:cNvSpPr>
                <a:spLocks/>
              </p:cNvSpPr>
              <p:nvPr/>
            </p:nvSpPr>
            <p:spPr bwMode="auto">
              <a:xfrm>
                <a:off x="6157" y="1955"/>
                <a:ext cx="3" cy="4"/>
              </a:xfrm>
              <a:custGeom>
                <a:avLst/>
                <a:gdLst>
                  <a:gd name="T0" fmla="*/ 0 w 2"/>
                  <a:gd name="T1" fmla="*/ 1 h 3"/>
                  <a:gd name="T2" fmla="*/ 1 w 2"/>
                  <a:gd name="T3" fmla="*/ 1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3"/>
                      <a:pt x="0" y="3"/>
                      <a:pt x="1" y="1"/>
                    </a:cubicBezTo>
                    <a:cubicBezTo>
                      <a:pt x="2" y="0"/>
                      <a:pt x="1" y="0"/>
                      <a:pt x="1" y="0"/>
                    </a:cubicBezTo>
                    <a:cubicBezTo>
                      <a:pt x="1"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710">
                <a:extLst>
                  <a:ext uri="{FF2B5EF4-FFF2-40B4-BE49-F238E27FC236}">
                    <a16:creationId xmlns:a16="http://schemas.microsoft.com/office/drawing/2014/main" id="{178F75F0-A68F-48A1-B956-6B58BA16FE90}"/>
                  </a:ext>
                </a:extLst>
              </p:cNvPr>
              <p:cNvSpPr>
                <a:spLocks/>
              </p:cNvSpPr>
              <p:nvPr/>
            </p:nvSpPr>
            <p:spPr bwMode="auto">
              <a:xfrm>
                <a:off x="6128" y="1938"/>
                <a:ext cx="7" cy="8"/>
              </a:xfrm>
              <a:custGeom>
                <a:avLst/>
                <a:gdLst>
                  <a:gd name="T0" fmla="*/ 3 w 5"/>
                  <a:gd name="T1" fmla="*/ 5 h 6"/>
                  <a:gd name="T2" fmla="*/ 4 w 5"/>
                  <a:gd name="T3" fmla="*/ 3 h 6"/>
                  <a:gd name="T4" fmla="*/ 1 w 5"/>
                  <a:gd name="T5" fmla="*/ 3 h 6"/>
                  <a:gd name="T6" fmla="*/ 3 w 5"/>
                  <a:gd name="T7" fmla="*/ 5 h 6"/>
                </a:gdLst>
                <a:ahLst/>
                <a:cxnLst>
                  <a:cxn ang="0">
                    <a:pos x="T0" y="T1"/>
                  </a:cxn>
                  <a:cxn ang="0">
                    <a:pos x="T2" y="T3"/>
                  </a:cxn>
                  <a:cxn ang="0">
                    <a:pos x="T4" y="T5"/>
                  </a:cxn>
                  <a:cxn ang="0">
                    <a:pos x="T6" y="T7"/>
                  </a:cxn>
                </a:cxnLst>
                <a:rect l="0" t="0" r="r" b="b"/>
                <a:pathLst>
                  <a:path w="5" h="6">
                    <a:moveTo>
                      <a:pt x="3" y="5"/>
                    </a:moveTo>
                    <a:cubicBezTo>
                      <a:pt x="3" y="5"/>
                      <a:pt x="5" y="6"/>
                      <a:pt x="4" y="3"/>
                    </a:cubicBezTo>
                    <a:cubicBezTo>
                      <a:pt x="2" y="0"/>
                      <a:pt x="0" y="2"/>
                      <a:pt x="1" y="3"/>
                    </a:cubicBezTo>
                    <a:cubicBezTo>
                      <a:pt x="2" y="5"/>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711">
                <a:extLst>
                  <a:ext uri="{FF2B5EF4-FFF2-40B4-BE49-F238E27FC236}">
                    <a16:creationId xmlns:a16="http://schemas.microsoft.com/office/drawing/2014/main" id="{8D2E9FAE-4D86-4AEA-A678-F273942346B0}"/>
                  </a:ext>
                </a:extLst>
              </p:cNvPr>
              <p:cNvSpPr>
                <a:spLocks/>
              </p:cNvSpPr>
              <p:nvPr/>
            </p:nvSpPr>
            <p:spPr bwMode="auto">
              <a:xfrm>
                <a:off x="6095" y="1853"/>
                <a:ext cx="72" cy="103"/>
              </a:xfrm>
              <a:custGeom>
                <a:avLst/>
                <a:gdLst>
                  <a:gd name="T0" fmla="*/ 14 w 52"/>
                  <a:gd name="T1" fmla="*/ 7 h 75"/>
                  <a:gd name="T2" fmla="*/ 8 w 52"/>
                  <a:gd name="T3" fmla="*/ 14 h 75"/>
                  <a:gd name="T4" fmla="*/ 9 w 52"/>
                  <a:gd name="T5" fmla="*/ 17 h 75"/>
                  <a:gd name="T6" fmla="*/ 8 w 52"/>
                  <a:gd name="T7" fmla="*/ 19 h 75"/>
                  <a:gd name="T8" fmla="*/ 9 w 52"/>
                  <a:gd name="T9" fmla="*/ 24 h 75"/>
                  <a:gd name="T10" fmla="*/ 10 w 52"/>
                  <a:gd name="T11" fmla="*/ 26 h 75"/>
                  <a:gd name="T12" fmla="*/ 12 w 52"/>
                  <a:gd name="T13" fmla="*/ 30 h 75"/>
                  <a:gd name="T14" fmla="*/ 8 w 52"/>
                  <a:gd name="T15" fmla="*/ 29 h 75"/>
                  <a:gd name="T16" fmla="*/ 5 w 52"/>
                  <a:gd name="T17" fmla="*/ 28 h 75"/>
                  <a:gd name="T18" fmla="*/ 2 w 52"/>
                  <a:gd name="T19" fmla="*/ 31 h 75"/>
                  <a:gd name="T20" fmla="*/ 3 w 52"/>
                  <a:gd name="T21" fmla="*/ 33 h 75"/>
                  <a:gd name="T22" fmla="*/ 5 w 52"/>
                  <a:gd name="T23" fmla="*/ 38 h 75"/>
                  <a:gd name="T24" fmla="*/ 7 w 52"/>
                  <a:gd name="T25" fmla="*/ 44 h 75"/>
                  <a:gd name="T26" fmla="*/ 8 w 52"/>
                  <a:gd name="T27" fmla="*/ 48 h 75"/>
                  <a:gd name="T28" fmla="*/ 5 w 52"/>
                  <a:gd name="T29" fmla="*/ 52 h 75"/>
                  <a:gd name="T30" fmla="*/ 3 w 52"/>
                  <a:gd name="T31" fmla="*/ 58 h 75"/>
                  <a:gd name="T32" fmla="*/ 2 w 52"/>
                  <a:gd name="T33" fmla="*/ 62 h 75"/>
                  <a:gd name="T34" fmla="*/ 6 w 52"/>
                  <a:gd name="T35" fmla="*/ 66 h 75"/>
                  <a:gd name="T36" fmla="*/ 5 w 52"/>
                  <a:gd name="T37" fmla="*/ 69 h 75"/>
                  <a:gd name="T38" fmla="*/ 2 w 52"/>
                  <a:gd name="T39" fmla="*/ 69 h 75"/>
                  <a:gd name="T40" fmla="*/ 7 w 52"/>
                  <a:gd name="T41" fmla="*/ 73 h 75"/>
                  <a:gd name="T42" fmla="*/ 16 w 52"/>
                  <a:gd name="T43" fmla="*/ 68 h 75"/>
                  <a:gd name="T44" fmla="*/ 19 w 52"/>
                  <a:gd name="T45" fmla="*/ 70 h 75"/>
                  <a:gd name="T46" fmla="*/ 20 w 52"/>
                  <a:gd name="T47" fmla="*/ 65 h 75"/>
                  <a:gd name="T48" fmla="*/ 24 w 52"/>
                  <a:gd name="T49" fmla="*/ 64 h 75"/>
                  <a:gd name="T50" fmla="*/ 29 w 52"/>
                  <a:gd name="T51" fmla="*/ 62 h 75"/>
                  <a:gd name="T52" fmla="*/ 34 w 52"/>
                  <a:gd name="T53" fmla="*/ 64 h 75"/>
                  <a:gd name="T54" fmla="*/ 37 w 52"/>
                  <a:gd name="T55" fmla="*/ 61 h 75"/>
                  <a:gd name="T56" fmla="*/ 41 w 52"/>
                  <a:gd name="T57" fmla="*/ 60 h 75"/>
                  <a:gd name="T58" fmla="*/ 44 w 52"/>
                  <a:gd name="T59" fmla="*/ 60 h 75"/>
                  <a:gd name="T60" fmla="*/ 50 w 52"/>
                  <a:gd name="T61" fmla="*/ 44 h 75"/>
                  <a:gd name="T62" fmla="*/ 47 w 52"/>
                  <a:gd name="T63" fmla="*/ 24 h 75"/>
                  <a:gd name="T64" fmla="*/ 30 w 52"/>
                  <a:gd name="T65"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75">
                    <a:moveTo>
                      <a:pt x="25" y="6"/>
                    </a:moveTo>
                    <a:cubicBezTo>
                      <a:pt x="24" y="6"/>
                      <a:pt x="15" y="7"/>
                      <a:pt x="14" y="7"/>
                    </a:cubicBezTo>
                    <a:cubicBezTo>
                      <a:pt x="14" y="7"/>
                      <a:pt x="13" y="8"/>
                      <a:pt x="13" y="8"/>
                    </a:cubicBezTo>
                    <a:cubicBezTo>
                      <a:pt x="8" y="14"/>
                      <a:pt x="8" y="14"/>
                      <a:pt x="8" y="14"/>
                    </a:cubicBezTo>
                    <a:cubicBezTo>
                      <a:pt x="8" y="14"/>
                      <a:pt x="8" y="14"/>
                      <a:pt x="8" y="14"/>
                    </a:cubicBezTo>
                    <a:cubicBezTo>
                      <a:pt x="9" y="16"/>
                      <a:pt x="10" y="18"/>
                      <a:pt x="9" y="17"/>
                    </a:cubicBezTo>
                    <a:cubicBezTo>
                      <a:pt x="7" y="16"/>
                      <a:pt x="5" y="15"/>
                      <a:pt x="6" y="16"/>
                    </a:cubicBezTo>
                    <a:cubicBezTo>
                      <a:pt x="7" y="18"/>
                      <a:pt x="8" y="18"/>
                      <a:pt x="8" y="19"/>
                    </a:cubicBezTo>
                    <a:cubicBezTo>
                      <a:pt x="8" y="20"/>
                      <a:pt x="9" y="22"/>
                      <a:pt x="10" y="22"/>
                    </a:cubicBezTo>
                    <a:cubicBezTo>
                      <a:pt x="10" y="23"/>
                      <a:pt x="10" y="24"/>
                      <a:pt x="9" y="24"/>
                    </a:cubicBezTo>
                    <a:cubicBezTo>
                      <a:pt x="9" y="25"/>
                      <a:pt x="7" y="26"/>
                      <a:pt x="8" y="26"/>
                    </a:cubicBezTo>
                    <a:cubicBezTo>
                      <a:pt x="9" y="26"/>
                      <a:pt x="10" y="25"/>
                      <a:pt x="10" y="26"/>
                    </a:cubicBezTo>
                    <a:cubicBezTo>
                      <a:pt x="9" y="27"/>
                      <a:pt x="9" y="28"/>
                      <a:pt x="10" y="28"/>
                    </a:cubicBezTo>
                    <a:cubicBezTo>
                      <a:pt x="11" y="28"/>
                      <a:pt x="12" y="29"/>
                      <a:pt x="12" y="30"/>
                    </a:cubicBezTo>
                    <a:cubicBezTo>
                      <a:pt x="11" y="30"/>
                      <a:pt x="10" y="31"/>
                      <a:pt x="10" y="30"/>
                    </a:cubicBezTo>
                    <a:cubicBezTo>
                      <a:pt x="9" y="29"/>
                      <a:pt x="9" y="29"/>
                      <a:pt x="8" y="29"/>
                    </a:cubicBezTo>
                    <a:cubicBezTo>
                      <a:pt x="7" y="29"/>
                      <a:pt x="7" y="29"/>
                      <a:pt x="7" y="29"/>
                    </a:cubicBezTo>
                    <a:cubicBezTo>
                      <a:pt x="6" y="28"/>
                      <a:pt x="5" y="27"/>
                      <a:pt x="5" y="28"/>
                    </a:cubicBezTo>
                    <a:cubicBezTo>
                      <a:pt x="5" y="30"/>
                      <a:pt x="4" y="28"/>
                      <a:pt x="3" y="29"/>
                    </a:cubicBezTo>
                    <a:cubicBezTo>
                      <a:pt x="3" y="31"/>
                      <a:pt x="2" y="31"/>
                      <a:pt x="2" y="31"/>
                    </a:cubicBezTo>
                    <a:cubicBezTo>
                      <a:pt x="2" y="30"/>
                      <a:pt x="0" y="30"/>
                      <a:pt x="1" y="32"/>
                    </a:cubicBezTo>
                    <a:cubicBezTo>
                      <a:pt x="1" y="33"/>
                      <a:pt x="2" y="33"/>
                      <a:pt x="3" y="33"/>
                    </a:cubicBezTo>
                    <a:cubicBezTo>
                      <a:pt x="4" y="33"/>
                      <a:pt x="5" y="32"/>
                      <a:pt x="5" y="34"/>
                    </a:cubicBezTo>
                    <a:cubicBezTo>
                      <a:pt x="5" y="35"/>
                      <a:pt x="5" y="37"/>
                      <a:pt x="5" y="38"/>
                    </a:cubicBezTo>
                    <a:cubicBezTo>
                      <a:pt x="6" y="39"/>
                      <a:pt x="6" y="41"/>
                      <a:pt x="6" y="42"/>
                    </a:cubicBezTo>
                    <a:cubicBezTo>
                      <a:pt x="6" y="42"/>
                      <a:pt x="5" y="43"/>
                      <a:pt x="7" y="44"/>
                    </a:cubicBezTo>
                    <a:cubicBezTo>
                      <a:pt x="8" y="44"/>
                      <a:pt x="11" y="44"/>
                      <a:pt x="9" y="45"/>
                    </a:cubicBezTo>
                    <a:cubicBezTo>
                      <a:pt x="6" y="47"/>
                      <a:pt x="8" y="47"/>
                      <a:pt x="8" y="48"/>
                    </a:cubicBezTo>
                    <a:cubicBezTo>
                      <a:pt x="9" y="48"/>
                      <a:pt x="9" y="49"/>
                      <a:pt x="8" y="49"/>
                    </a:cubicBezTo>
                    <a:cubicBezTo>
                      <a:pt x="7" y="50"/>
                      <a:pt x="4" y="51"/>
                      <a:pt x="5" y="52"/>
                    </a:cubicBezTo>
                    <a:cubicBezTo>
                      <a:pt x="6" y="52"/>
                      <a:pt x="8" y="53"/>
                      <a:pt x="7" y="54"/>
                    </a:cubicBezTo>
                    <a:cubicBezTo>
                      <a:pt x="6" y="54"/>
                      <a:pt x="2" y="56"/>
                      <a:pt x="3" y="58"/>
                    </a:cubicBezTo>
                    <a:cubicBezTo>
                      <a:pt x="4" y="60"/>
                      <a:pt x="4" y="61"/>
                      <a:pt x="3" y="61"/>
                    </a:cubicBezTo>
                    <a:cubicBezTo>
                      <a:pt x="3" y="60"/>
                      <a:pt x="2" y="60"/>
                      <a:pt x="2" y="62"/>
                    </a:cubicBezTo>
                    <a:cubicBezTo>
                      <a:pt x="3" y="63"/>
                      <a:pt x="3" y="66"/>
                      <a:pt x="4" y="65"/>
                    </a:cubicBezTo>
                    <a:cubicBezTo>
                      <a:pt x="5" y="65"/>
                      <a:pt x="7" y="65"/>
                      <a:pt x="6" y="66"/>
                    </a:cubicBezTo>
                    <a:cubicBezTo>
                      <a:pt x="5" y="67"/>
                      <a:pt x="5" y="67"/>
                      <a:pt x="6" y="67"/>
                    </a:cubicBezTo>
                    <a:cubicBezTo>
                      <a:pt x="6" y="68"/>
                      <a:pt x="7" y="68"/>
                      <a:pt x="5" y="69"/>
                    </a:cubicBezTo>
                    <a:cubicBezTo>
                      <a:pt x="4" y="69"/>
                      <a:pt x="3" y="69"/>
                      <a:pt x="3" y="69"/>
                    </a:cubicBezTo>
                    <a:cubicBezTo>
                      <a:pt x="3" y="68"/>
                      <a:pt x="1" y="68"/>
                      <a:pt x="2" y="69"/>
                    </a:cubicBezTo>
                    <a:cubicBezTo>
                      <a:pt x="3" y="70"/>
                      <a:pt x="4" y="70"/>
                      <a:pt x="4" y="71"/>
                    </a:cubicBezTo>
                    <a:cubicBezTo>
                      <a:pt x="5" y="72"/>
                      <a:pt x="6" y="75"/>
                      <a:pt x="7" y="73"/>
                    </a:cubicBezTo>
                    <a:cubicBezTo>
                      <a:pt x="8" y="72"/>
                      <a:pt x="11" y="68"/>
                      <a:pt x="15" y="67"/>
                    </a:cubicBezTo>
                    <a:cubicBezTo>
                      <a:pt x="19" y="66"/>
                      <a:pt x="18" y="67"/>
                      <a:pt x="16" y="68"/>
                    </a:cubicBezTo>
                    <a:cubicBezTo>
                      <a:pt x="14" y="70"/>
                      <a:pt x="14" y="70"/>
                      <a:pt x="16" y="71"/>
                    </a:cubicBezTo>
                    <a:cubicBezTo>
                      <a:pt x="18" y="71"/>
                      <a:pt x="19" y="71"/>
                      <a:pt x="19" y="70"/>
                    </a:cubicBezTo>
                    <a:cubicBezTo>
                      <a:pt x="20" y="69"/>
                      <a:pt x="20" y="68"/>
                      <a:pt x="20" y="67"/>
                    </a:cubicBezTo>
                    <a:cubicBezTo>
                      <a:pt x="19" y="66"/>
                      <a:pt x="19" y="63"/>
                      <a:pt x="20" y="65"/>
                    </a:cubicBezTo>
                    <a:cubicBezTo>
                      <a:pt x="21" y="66"/>
                      <a:pt x="21" y="69"/>
                      <a:pt x="22" y="68"/>
                    </a:cubicBezTo>
                    <a:cubicBezTo>
                      <a:pt x="23" y="67"/>
                      <a:pt x="24" y="65"/>
                      <a:pt x="24" y="64"/>
                    </a:cubicBezTo>
                    <a:cubicBezTo>
                      <a:pt x="24" y="63"/>
                      <a:pt x="25" y="62"/>
                      <a:pt x="26" y="62"/>
                    </a:cubicBezTo>
                    <a:cubicBezTo>
                      <a:pt x="27" y="61"/>
                      <a:pt x="28" y="61"/>
                      <a:pt x="29" y="62"/>
                    </a:cubicBezTo>
                    <a:cubicBezTo>
                      <a:pt x="29" y="63"/>
                      <a:pt x="30" y="63"/>
                      <a:pt x="32" y="64"/>
                    </a:cubicBezTo>
                    <a:cubicBezTo>
                      <a:pt x="33" y="64"/>
                      <a:pt x="34" y="66"/>
                      <a:pt x="34" y="64"/>
                    </a:cubicBezTo>
                    <a:cubicBezTo>
                      <a:pt x="34" y="62"/>
                      <a:pt x="35" y="62"/>
                      <a:pt x="36" y="62"/>
                    </a:cubicBezTo>
                    <a:cubicBezTo>
                      <a:pt x="36" y="62"/>
                      <a:pt x="37" y="61"/>
                      <a:pt x="37" y="61"/>
                    </a:cubicBezTo>
                    <a:cubicBezTo>
                      <a:pt x="37" y="60"/>
                      <a:pt x="37" y="59"/>
                      <a:pt x="38" y="60"/>
                    </a:cubicBezTo>
                    <a:cubicBezTo>
                      <a:pt x="39" y="60"/>
                      <a:pt x="41" y="60"/>
                      <a:pt x="41" y="60"/>
                    </a:cubicBezTo>
                    <a:cubicBezTo>
                      <a:pt x="42" y="60"/>
                      <a:pt x="42" y="60"/>
                      <a:pt x="42" y="61"/>
                    </a:cubicBezTo>
                    <a:cubicBezTo>
                      <a:pt x="43" y="61"/>
                      <a:pt x="44" y="61"/>
                      <a:pt x="44" y="60"/>
                    </a:cubicBezTo>
                    <a:cubicBezTo>
                      <a:pt x="45" y="60"/>
                      <a:pt x="46" y="59"/>
                      <a:pt x="48" y="54"/>
                    </a:cubicBezTo>
                    <a:cubicBezTo>
                      <a:pt x="50" y="48"/>
                      <a:pt x="52" y="44"/>
                      <a:pt x="50" y="44"/>
                    </a:cubicBezTo>
                    <a:cubicBezTo>
                      <a:pt x="49" y="45"/>
                      <a:pt x="48" y="45"/>
                      <a:pt x="48" y="43"/>
                    </a:cubicBezTo>
                    <a:cubicBezTo>
                      <a:pt x="48" y="42"/>
                      <a:pt x="49" y="27"/>
                      <a:pt x="47" y="24"/>
                    </a:cubicBezTo>
                    <a:cubicBezTo>
                      <a:pt x="45" y="21"/>
                      <a:pt x="37" y="6"/>
                      <a:pt x="33" y="0"/>
                    </a:cubicBezTo>
                    <a:cubicBezTo>
                      <a:pt x="32" y="2"/>
                      <a:pt x="31" y="4"/>
                      <a:pt x="30" y="5"/>
                    </a:cubicBezTo>
                    <a:cubicBezTo>
                      <a:pt x="29" y="6"/>
                      <a:pt x="26" y="6"/>
                      <a:pt x="2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712">
                <a:extLst>
                  <a:ext uri="{FF2B5EF4-FFF2-40B4-BE49-F238E27FC236}">
                    <a16:creationId xmlns:a16="http://schemas.microsoft.com/office/drawing/2014/main" id="{658B60E5-093D-4500-B210-513BE9A2C474}"/>
                  </a:ext>
                </a:extLst>
              </p:cNvPr>
              <p:cNvSpPr>
                <a:spLocks/>
              </p:cNvSpPr>
              <p:nvPr/>
            </p:nvSpPr>
            <p:spPr bwMode="auto">
              <a:xfrm>
                <a:off x="5325" y="2089"/>
                <a:ext cx="70" cy="36"/>
              </a:xfrm>
              <a:custGeom>
                <a:avLst/>
                <a:gdLst>
                  <a:gd name="T0" fmla="*/ 43 w 50"/>
                  <a:gd name="T1" fmla="*/ 9 h 26"/>
                  <a:gd name="T2" fmla="*/ 44 w 50"/>
                  <a:gd name="T3" fmla="*/ 6 h 26"/>
                  <a:gd name="T4" fmla="*/ 41 w 50"/>
                  <a:gd name="T5" fmla="*/ 5 h 26"/>
                  <a:gd name="T6" fmla="*/ 38 w 50"/>
                  <a:gd name="T7" fmla="*/ 4 h 26"/>
                  <a:gd name="T8" fmla="*/ 38 w 50"/>
                  <a:gd name="T9" fmla="*/ 4 h 26"/>
                  <a:gd name="T10" fmla="*/ 35 w 50"/>
                  <a:gd name="T11" fmla="*/ 5 h 26"/>
                  <a:gd name="T12" fmla="*/ 34 w 50"/>
                  <a:gd name="T13" fmla="*/ 5 h 26"/>
                  <a:gd name="T14" fmla="*/ 31 w 50"/>
                  <a:gd name="T15" fmla="*/ 4 h 26"/>
                  <a:gd name="T16" fmla="*/ 30 w 50"/>
                  <a:gd name="T17" fmla="*/ 4 h 26"/>
                  <a:gd name="T18" fmla="*/ 26 w 50"/>
                  <a:gd name="T19" fmla="*/ 4 h 26"/>
                  <a:gd name="T20" fmla="*/ 25 w 50"/>
                  <a:gd name="T21" fmla="*/ 3 h 26"/>
                  <a:gd name="T22" fmla="*/ 24 w 50"/>
                  <a:gd name="T23" fmla="*/ 2 h 26"/>
                  <a:gd name="T24" fmla="*/ 21 w 50"/>
                  <a:gd name="T25" fmla="*/ 0 h 26"/>
                  <a:gd name="T26" fmla="*/ 18 w 50"/>
                  <a:gd name="T27" fmla="*/ 1 h 26"/>
                  <a:gd name="T28" fmla="*/ 16 w 50"/>
                  <a:gd name="T29" fmla="*/ 1 h 26"/>
                  <a:gd name="T30" fmla="*/ 12 w 50"/>
                  <a:gd name="T31" fmla="*/ 4 h 26"/>
                  <a:gd name="T32" fmla="*/ 10 w 50"/>
                  <a:gd name="T33" fmla="*/ 6 h 26"/>
                  <a:gd name="T34" fmla="*/ 9 w 50"/>
                  <a:gd name="T35" fmla="*/ 8 h 26"/>
                  <a:gd name="T36" fmla="*/ 7 w 50"/>
                  <a:gd name="T37" fmla="*/ 9 h 26"/>
                  <a:gd name="T38" fmla="*/ 6 w 50"/>
                  <a:gd name="T39" fmla="*/ 12 h 26"/>
                  <a:gd name="T40" fmla="*/ 4 w 50"/>
                  <a:gd name="T41" fmla="*/ 15 h 26"/>
                  <a:gd name="T42" fmla="*/ 3 w 50"/>
                  <a:gd name="T43" fmla="*/ 16 h 26"/>
                  <a:gd name="T44" fmla="*/ 3 w 50"/>
                  <a:gd name="T45" fmla="*/ 17 h 26"/>
                  <a:gd name="T46" fmla="*/ 1 w 50"/>
                  <a:gd name="T47" fmla="*/ 18 h 26"/>
                  <a:gd name="T48" fmla="*/ 1 w 50"/>
                  <a:gd name="T49" fmla="*/ 19 h 26"/>
                  <a:gd name="T50" fmla="*/ 2 w 50"/>
                  <a:gd name="T51" fmla="*/ 20 h 26"/>
                  <a:gd name="T52" fmla="*/ 3 w 50"/>
                  <a:gd name="T53" fmla="*/ 21 h 26"/>
                  <a:gd name="T54" fmla="*/ 3 w 50"/>
                  <a:gd name="T55" fmla="*/ 22 h 26"/>
                  <a:gd name="T56" fmla="*/ 4 w 50"/>
                  <a:gd name="T57" fmla="*/ 22 h 26"/>
                  <a:gd name="T58" fmla="*/ 5 w 50"/>
                  <a:gd name="T59" fmla="*/ 23 h 26"/>
                  <a:gd name="T60" fmla="*/ 8 w 50"/>
                  <a:gd name="T61" fmla="*/ 24 h 26"/>
                  <a:gd name="T62" fmla="*/ 9 w 50"/>
                  <a:gd name="T63" fmla="*/ 24 h 26"/>
                  <a:gd name="T64" fmla="*/ 11 w 50"/>
                  <a:gd name="T65" fmla="*/ 24 h 26"/>
                  <a:gd name="T66" fmla="*/ 15 w 50"/>
                  <a:gd name="T67" fmla="*/ 26 h 26"/>
                  <a:gd name="T68" fmla="*/ 16 w 50"/>
                  <a:gd name="T69" fmla="*/ 26 h 26"/>
                  <a:gd name="T70" fmla="*/ 17 w 50"/>
                  <a:gd name="T71" fmla="*/ 25 h 26"/>
                  <a:gd name="T72" fmla="*/ 19 w 50"/>
                  <a:gd name="T73" fmla="*/ 25 h 26"/>
                  <a:gd name="T74" fmla="*/ 22 w 50"/>
                  <a:gd name="T75" fmla="*/ 24 h 26"/>
                  <a:gd name="T76" fmla="*/ 23 w 50"/>
                  <a:gd name="T77" fmla="*/ 23 h 26"/>
                  <a:gd name="T78" fmla="*/ 25 w 50"/>
                  <a:gd name="T79" fmla="*/ 23 h 26"/>
                  <a:gd name="T80" fmla="*/ 26 w 50"/>
                  <a:gd name="T81" fmla="*/ 24 h 26"/>
                  <a:gd name="T82" fmla="*/ 29 w 50"/>
                  <a:gd name="T83" fmla="*/ 25 h 26"/>
                  <a:gd name="T84" fmla="*/ 34 w 50"/>
                  <a:gd name="T85" fmla="*/ 25 h 26"/>
                  <a:gd name="T86" fmla="*/ 42 w 50"/>
                  <a:gd name="T87" fmla="*/ 24 h 26"/>
                  <a:gd name="T88" fmla="*/ 46 w 50"/>
                  <a:gd name="T89" fmla="*/ 23 h 26"/>
                  <a:gd name="T90" fmla="*/ 47 w 50"/>
                  <a:gd name="T91" fmla="*/ 24 h 26"/>
                  <a:gd name="T92" fmla="*/ 48 w 50"/>
                  <a:gd name="T93" fmla="*/ 24 h 26"/>
                  <a:gd name="T94" fmla="*/ 50 w 50"/>
                  <a:gd name="T95" fmla="*/ 23 h 26"/>
                  <a:gd name="T96" fmla="*/ 50 w 50"/>
                  <a:gd name="T97" fmla="*/ 22 h 26"/>
                  <a:gd name="T98" fmla="*/ 49 w 50"/>
                  <a:gd name="T99" fmla="*/ 20 h 26"/>
                  <a:gd name="T100" fmla="*/ 49 w 50"/>
                  <a:gd name="T101" fmla="*/ 19 h 26"/>
                  <a:gd name="T102" fmla="*/ 50 w 50"/>
                  <a:gd name="T103" fmla="*/ 17 h 26"/>
                  <a:gd name="T104" fmla="*/ 50 w 50"/>
                  <a:gd name="T105" fmla="*/ 15 h 26"/>
                  <a:gd name="T106" fmla="*/ 46 w 50"/>
                  <a:gd name="T107" fmla="*/ 14 h 26"/>
                  <a:gd name="T108" fmla="*/ 44 w 50"/>
                  <a:gd name="T109" fmla="*/ 13 h 26"/>
                  <a:gd name="T110" fmla="*/ 43 w 50"/>
                  <a:gd name="T111" fmla="*/ 12 h 26"/>
                  <a:gd name="T112" fmla="*/ 43 w 50"/>
                  <a:gd name="T113" fmla="*/ 9 h 26"/>
                  <a:gd name="T114" fmla="*/ 43 w 50"/>
                  <a:gd name="T11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26">
                    <a:moveTo>
                      <a:pt x="43" y="9"/>
                    </a:moveTo>
                    <a:cubicBezTo>
                      <a:pt x="44" y="8"/>
                      <a:pt x="44" y="7"/>
                      <a:pt x="44" y="6"/>
                    </a:cubicBezTo>
                    <a:cubicBezTo>
                      <a:pt x="44" y="6"/>
                      <a:pt x="42" y="6"/>
                      <a:pt x="41" y="5"/>
                    </a:cubicBezTo>
                    <a:cubicBezTo>
                      <a:pt x="40" y="5"/>
                      <a:pt x="38" y="4"/>
                      <a:pt x="38" y="4"/>
                    </a:cubicBezTo>
                    <a:cubicBezTo>
                      <a:pt x="38" y="4"/>
                      <a:pt x="38" y="4"/>
                      <a:pt x="38" y="4"/>
                    </a:cubicBezTo>
                    <a:cubicBezTo>
                      <a:pt x="38" y="4"/>
                      <a:pt x="35" y="5"/>
                      <a:pt x="35" y="5"/>
                    </a:cubicBezTo>
                    <a:cubicBezTo>
                      <a:pt x="34" y="5"/>
                      <a:pt x="34" y="5"/>
                      <a:pt x="34" y="5"/>
                    </a:cubicBezTo>
                    <a:cubicBezTo>
                      <a:pt x="34" y="5"/>
                      <a:pt x="32" y="5"/>
                      <a:pt x="31" y="4"/>
                    </a:cubicBezTo>
                    <a:cubicBezTo>
                      <a:pt x="31" y="4"/>
                      <a:pt x="30" y="4"/>
                      <a:pt x="30" y="4"/>
                    </a:cubicBezTo>
                    <a:cubicBezTo>
                      <a:pt x="29" y="4"/>
                      <a:pt x="26" y="4"/>
                      <a:pt x="26" y="4"/>
                    </a:cubicBezTo>
                    <a:cubicBezTo>
                      <a:pt x="25" y="4"/>
                      <a:pt x="25" y="4"/>
                      <a:pt x="25" y="3"/>
                    </a:cubicBezTo>
                    <a:cubicBezTo>
                      <a:pt x="25" y="3"/>
                      <a:pt x="24" y="2"/>
                      <a:pt x="24" y="2"/>
                    </a:cubicBezTo>
                    <a:cubicBezTo>
                      <a:pt x="24" y="1"/>
                      <a:pt x="22" y="0"/>
                      <a:pt x="21" y="0"/>
                    </a:cubicBezTo>
                    <a:cubicBezTo>
                      <a:pt x="20" y="0"/>
                      <a:pt x="18" y="1"/>
                      <a:pt x="18" y="1"/>
                    </a:cubicBezTo>
                    <a:cubicBezTo>
                      <a:pt x="17" y="1"/>
                      <a:pt x="17" y="1"/>
                      <a:pt x="16" y="1"/>
                    </a:cubicBezTo>
                    <a:cubicBezTo>
                      <a:pt x="16" y="2"/>
                      <a:pt x="13" y="3"/>
                      <a:pt x="12" y="4"/>
                    </a:cubicBezTo>
                    <a:cubicBezTo>
                      <a:pt x="12" y="4"/>
                      <a:pt x="10" y="6"/>
                      <a:pt x="10" y="6"/>
                    </a:cubicBezTo>
                    <a:cubicBezTo>
                      <a:pt x="10" y="7"/>
                      <a:pt x="9" y="7"/>
                      <a:pt x="9" y="8"/>
                    </a:cubicBezTo>
                    <a:cubicBezTo>
                      <a:pt x="9" y="8"/>
                      <a:pt x="8" y="9"/>
                      <a:pt x="7" y="9"/>
                    </a:cubicBezTo>
                    <a:cubicBezTo>
                      <a:pt x="7" y="9"/>
                      <a:pt x="6" y="11"/>
                      <a:pt x="6" y="12"/>
                    </a:cubicBezTo>
                    <a:cubicBezTo>
                      <a:pt x="6" y="12"/>
                      <a:pt x="4" y="14"/>
                      <a:pt x="4" y="15"/>
                    </a:cubicBezTo>
                    <a:cubicBezTo>
                      <a:pt x="3" y="15"/>
                      <a:pt x="3" y="16"/>
                      <a:pt x="3" y="16"/>
                    </a:cubicBezTo>
                    <a:cubicBezTo>
                      <a:pt x="3" y="16"/>
                      <a:pt x="3" y="17"/>
                      <a:pt x="3" y="17"/>
                    </a:cubicBezTo>
                    <a:cubicBezTo>
                      <a:pt x="2" y="17"/>
                      <a:pt x="1" y="18"/>
                      <a:pt x="1" y="18"/>
                    </a:cubicBezTo>
                    <a:cubicBezTo>
                      <a:pt x="0" y="19"/>
                      <a:pt x="1" y="19"/>
                      <a:pt x="1" y="19"/>
                    </a:cubicBezTo>
                    <a:cubicBezTo>
                      <a:pt x="1" y="19"/>
                      <a:pt x="2" y="19"/>
                      <a:pt x="2" y="20"/>
                    </a:cubicBezTo>
                    <a:cubicBezTo>
                      <a:pt x="2" y="20"/>
                      <a:pt x="2" y="21"/>
                      <a:pt x="3" y="21"/>
                    </a:cubicBezTo>
                    <a:cubicBezTo>
                      <a:pt x="3" y="22"/>
                      <a:pt x="3" y="22"/>
                      <a:pt x="3" y="22"/>
                    </a:cubicBezTo>
                    <a:cubicBezTo>
                      <a:pt x="4" y="22"/>
                      <a:pt x="4" y="23"/>
                      <a:pt x="4" y="22"/>
                    </a:cubicBezTo>
                    <a:cubicBezTo>
                      <a:pt x="5" y="22"/>
                      <a:pt x="5" y="23"/>
                      <a:pt x="5" y="23"/>
                    </a:cubicBezTo>
                    <a:cubicBezTo>
                      <a:pt x="6" y="24"/>
                      <a:pt x="7" y="24"/>
                      <a:pt x="8" y="24"/>
                    </a:cubicBezTo>
                    <a:cubicBezTo>
                      <a:pt x="8" y="24"/>
                      <a:pt x="8" y="24"/>
                      <a:pt x="9" y="24"/>
                    </a:cubicBezTo>
                    <a:cubicBezTo>
                      <a:pt x="10" y="23"/>
                      <a:pt x="11" y="24"/>
                      <a:pt x="11" y="24"/>
                    </a:cubicBezTo>
                    <a:cubicBezTo>
                      <a:pt x="12" y="24"/>
                      <a:pt x="14" y="25"/>
                      <a:pt x="15" y="26"/>
                    </a:cubicBezTo>
                    <a:cubicBezTo>
                      <a:pt x="15" y="26"/>
                      <a:pt x="16" y="26"/>
                      <a:pt x="16" y="26"/>
                    </a:cubicBezTo>
                    <a:cubicBezTo>
                      <a:pt x="17" y="26"/>
                      <a:pt x="17" y="25"/>
                      <a:pt x="17" y="25"/>
                    </a:cubicBezTo>
                    <a:cubicBezTo>
                      <a:pt x="17" y="25"/>
                      <a:pt x="19" y="25"/>
                      <a:pt x="19" y="25"/>
                    </a:cubicBezTo>
                    <a:cubicBezTo>
                      <a:pt x="20" y="25"/>
                      <a:pt x="21" y="24"/>
                      <a:pt x="22" y="24"/>
                    </a:cubicBezTo>
                    <a:cubicBezTo>
                      <a:pt x="22" y="24"/>
                      <a:pt x="23" y="23"/>
                      <a:pt x="23" y="23"/>
                    </a:cubicBezTo>
                    <a:cubicBezTo>
                      <a:pt x="24" y="23"/>
                      <a:pt x="24" y="23"/>
                      <a:pt x="25" y="23"/>
                    </a:cubicBezTo>
                    <a:cubicBezTo>
                      <a:pt x="25" y="23"/>
                      <a:pt x="26" y="23"/>
                      <a:pt x="26" y="24"/>
                    </a:cubicBezTo>
                    <a:cubicBezTo>
                      <a:pt x="26" y="24"/>
                      <a:pt x="29" y="24"/>
                      <a:pt x="29" y="25"/>
                    </a:cubicBezTo>
                    <a:cubicBezTo>
                      <a:pt x="30" y="25"/>
                      <a:pt x="33" y="25"/>
                      <a:pt x="34" y="25"/>
                    </a:cubicBezTo>
                    <a:cubicBezTo>
                      <a:pt x="35" y="25"/>
                      <a:pt x="40" y="24"/>
                      <a:pt x="42" y="24"/>
                    </a:cubicBezTo>
                    <a:cubicBezTo>
                      <a:pt x="43" y="24"/>
                      <a:pt x="46" y="24"/>
                      <a:pt x="46" y="23"/>
                    </a:cubicBezTo>
                    <a:cubicBezTo>
                      <a:pt x="47" y="23"/>
                      <a:pt x="47" y="24"/>
                      <a:pt x="47" y="24"/>
                    </a:cubicBezTo>
                    <a:cubicBezTo>
                      <a:pt x="47" y="24"/>
                      <a:pt x="48" y="24"/>
                      <a:pt x="48" y="24"/>
                    </a:cubicBezTo>
                    <a:cubicBezTo>
                      <a:pt x="48" y="24"/>
                      <a:pt x="49" y="23"/>
                      <a:pt x="50" y="23"/>
                    </a:cubicBezTo>
                    <a:cubicBezTo>
                      <a:pt x="50" y="23"/>
                      <a:pt x="50" y="22"/>
                      <a:pt x="50" y="22"/>
                    </a:cubicBezTo>
                    <a:cubicBezTo>
                      <a:pt x="50" y="22"/>
                      <a:pt x="49" y="21"/>
                      <a:pt x="49" y="20"/>
                    </a:cubicBezTo>
                    <a:cubicBezTo>
                      <a:pt x="49" y="20"/>
                      <a:pt x="49" y="19"/>
                      <a:pt x="49" y="19"/>
                    </a:cubicBezTo>
                    <a:cubicBezTo>
                      <a:pt x="49" y="18"/>
                      <a:pt x="49" y="17"/>
                      <a:pt x="50" y="17"/>
                    </a:cubicBezTo>
                    <a:cubicBezTo>
                      <a:pt x="50" y="17"/>
                      <a:pt x="50" y="16"/>
                      <a:pt x="50" y="15"/>
                    </a:cubicBezTo>
                    <a:cubicBezTo>
                      <a:pt x="49" y="15"/>
                      <a:pt x="47" y="14"/>
                      <a:pt x="46" y="14"/>
                    </a:cubicBezTo>
                    <a:cubicBezTo>
                      <a:pt x="46" y="14"/>
                      <a:pt x="44" y="13"/>
                      <a:pt x="44" y="13"/>
                    </a:cubicBezTo>
                    <a:cubicBezTo>
                      <a:pt x="44" y="13"/>
                      <a:pt x="43" y="12"/>
                      <a:pt x="43" y="12"/>
                    </a:cubicBezTo>
                    <a:cubicBezTo>
                      <a:pt x="43" y="11"/>
                      <a:pt x="43" y="10"/>
                      <a:pt x="43" y="9"/>
                    </a:cubicBezTo>
                    <a:cubicBezTo>
                      <a:pt x="43" y="9"/>
                      <a:pt x="43" y="9"/>
                      <a:pt x="4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713">
                <a:extLst>
                  <a:ext uri="{FF2B5EF4-FFF2-40B4-BE49-F238E27FC236}">
                    <a16:creationId xmlns:a16="http://schemas.microsoft.com/office/drawing/2014/main" id="{3EF9B0B5-3BA5-4CA9-96DE-85BD9AC01E28}"/>
                  </a:ext>
                </a:extLst>
              </p:cNvPr>
              <p:cNvSpPr>
                <a:spLocks/>
              </p:cNvSpPr>
              <p:nvPr/>
            </p:nvSpPr>
            <p:spPr bwMode="auto">
              <a:xfrm>
                <a:off x="5313" y="2128"/>
                <a:ext cx="94" cy="127"/>
              </a:xfrm>
              <a:custGeom>
                <a:avLst/>
                <a:gdLst>
                  <a:gd name="T0" fmla="*/ 66 w 68"/>
                  <a:gd name="T1" fmla="*/ 62 h 93"/>
                  <a:gd name="T2" fmla="*/ 63 w 68"/>
                  <a:gd name="T3" fmla="*/ 52 h 93"/>
                  <a:gd name="T4" fmla="*/ 62 w 68"/>
                  <a:gd name="T5" fmla="*/ 45 h 93"/>
                  <a:gd name="T6" fmla="*/ 58 w 68"/>
                  <a:gd name="T7" fmla="*/ 46 h 93"/>
                  <a:gd name="T8" fmla="*/ 57 w 68"/>
                  <a:gd name="T9" fmla="*/ 49 h 93"/>
                  <a:gd name="T10" fmla="*/ 55 w 68"/>
                  <a:gd name="T11" fmla="*/ 56 h 93"/>
                  <a:gd name="T12" fmla="*/ 51 w 68"/>
                  <a:gd name="T13" fmla="*/ 55 h 93"/>
                  <a:gd name="T14" fmla="*/ 49 w 68"/>
                  <a:gd name="T15" fmla="*/ 54 h 93"/>
                  <a:gd name="T16" fmla="*/ 48 w 68"/>
                  <a:gd name="T17" fmla="*/ 53 h 93"/>
                  <a:gd name="T18" fmla="*/ 46 w 68"/>
                  <a:gd name="T19" fmla="*/ 49 h 93"/>
                  <a:gd name="T20" fmla="*/ 46 w 68"/>
                  <a:gd name="T21" fmla="*/ 43 h 93"/>
                  <a:gd name="T22" fmla="*/ 49 w 68"/>
                  <a:gd name="T23" fmla="*/ 39 h 93"/>
                  <a:gd name="T24" fmla="*/ 56 w 68"/>
                  <a:gd name="T25" fmla="*/ 38 h 93"/>
                  <a:gd name="T26" fmla="*/ 57 w 68"/>
                  <a:gd name="T27" fmla="*/ 35 h 93"/>
                  <a:gd name="T28" fmla="*/ 61 w 68"/>
                  <a:gd name="T29" fmla="*/ 27 h 93"/>
                  <a:gd name="T30" fmla="*/ 64 w 68"/>
                  <a:gd name="T31" fmla="*/ 26 h 93"/>
                  <a:gd name="T32" fmla="*/ 59 w 68"/>
                  <a:gd name="T33" fmla="*/ 22 h 93"/>
                  <a:gd name="T34" fmla="*/ 50 w 68"/>
                  <a:gd name="T35" fmla="*/ 23 h 93"/>
                  <a:gd name="T36" fmla="*/ 42 w 68"/>
                  <a:gd name="T37" fmla="*/ 22 h 93"/>
                  <a:gd name="T38" fmla="*/ 35 w 68"/>
                  <a:gd name="T39" fmla="*/ 23 h 93"/>
                  <a:gd name="T40" fmla="*/ 28 w 68"/>
                  <a:gd name="T41" fmla="*/ 20 h 93"/>
                  <a:gd name="T42" fmla="*/ 26 w 68"/>
                  <a:gd name="T43" fmla="*/ 18 h 93"/>
                  <a:gd name="T44" fmla="*/ 25 w 68"/>
                  <a:gd name="T45" fmla="*/ 9 h 93"/>
                  <a:gd name="T46" fmla="*/ 20 w 68"/>
                  <a:gd name="T47" fmla="*/ 9 h 93"/>
                  <a:gd name="T48" fmla="*/ 15 w 68"/>
                  <a:gd name="T49" fmla="*/ 5 h 93"/>
                  <a:gd name="T50" fmla="*/ 14 w 68"/>
                  <a:gd name="T51" fmla="*/ 5 h 93"/>
                  <a:gd name="T52" fmla="*/ 10 w 68"/>
                  <a:gd name="T53" fmla="*/ 5 h 93"/>
                  <a:gd name="T54" fmla="*/ 5 w 68"/>
                  <a:gd name="T55" fmla="*/ 1 h 93"/>
                  <a:gd name="T56" fmla="*/ 6 w 68"/>
                  <a:gd name="T57" fmla="*/ 3 h 93"/>
                  <a:gd name="T58" fmla="*/ 3 w 68"/>
                  <a:gd name="T59" fmla="*/ 6 h 93"/>
                  <a:gd name="T60" fmla="*/ 0 w 68"/>
                  <a:gd name="T61" fmla="*/ 11 h 93"/>
                  <a:gd name="T62" fmla="*/ 5 w 68"/>
                  <a:gd name="T63" fmla="*/ 14 h 93"/>
                  <a:gd name="T64" fmla="*/ 10 w 68"/>
                  <a:gd name="T65" fmla="*/ 17 h 93"/>
                  <a:gd name="T66" fmla="*/ 13 w 68"/>
                  <a:gd name="T67" fmla="*/ 20 h 93"/>
                  <a:gd name="T68" fmla="*/ 12 w 68"/>
                  <a:gd name="T69" fmla="*/ 22 h 93"/>
                  <a:gd name="T70" fmla="*/ 5 w 68"/>
                  <a:gd name="T71" fmla="*/ 23 h 93"/>
                  <a:gd name="T72" fmla="*/ 1 w 68"/>
                  <a:gd name="T73" fmla="*/ 27 h 93"/>
                  <a:gd name="T74" fmla="*/ 1 w 68"/>
                  <a:gd name="T75" fmla="*/ 33 h 93"/>
                  <a:gd name="T76" fmla="*/ 9 w 68"/>
                  <a:gd name="T77" fmla="*/ 37 h 93"/>
                  <a:gd name="T78" fmla="*/ 9 w 68"/>
                  <a:gd name="T79" fmla="*/ 41 h 93"/>
                  <a:gd name="T80" fmla="*/ 8 w 68"/>
                  <a:gd name="T81" fmla="*/ 46 h 93"/>
                  <a:gd name="T82" fmla="*/ 10 w 68"/>
                  <a:gd name="T83" fmla="*/ 49 h 93"/>
                  <a:gd name="T84" fmla="*/ 11 w 68"/>
                  <a:gd name="T85" fmla="*/ 53 h 93"/>
                  <a:gd name="T86" fmla="*/ 12 w 68"/>
                  <a:gd name="T87" fmla="*/ 57 h 93"/>
                  <a:gd name="T88" fmla="*/ 12 w 68"/>
                  <a:gd name="T89" fmla="*/ 63 h 93"/>
                  <a:gd name="T90" fmla="*/ 14 w 68"/>
                  <a:gd name="T91" fmla="*/ 70 h 93"/>
                  <a:gd name="T92" fmla="*/ 18 w 68"/>
                  <a:gd name="T93" fmla="*/ 76 h 93"/>
                  <a:gd name="T94" fmla="*/ 22 w 68"/>
                  <a:gd name="T95" fmla="*/ 74 h 93"/>
                  <a:gd name="T96" fmla="*/ 27 w 68"/>
                  <a:gd name="T97" fmla="*/ 72 h 93"/>
                  <a:gd name="T98" fmla="*/ 34 w 68"/>
                  <a:gd name="T99" fmla="*/ 71 h 93"/>
                  <a:gd name="T100" fmla="*/ 36 w 68"/>
                  <a:gd name="T101" fmla="*/ 62 h 93"/>
                  <a:gd name="T102" fmla="*/ 36 w 68"/>
                  <a:gd name="T103" fmla="*/ 55 h 93"/>
                  <a:gd name="T104" fmla="*/ 37 w 68"/>
                  <a:gd name="T105" fmla="*/ 50 h 93"/>
                  <a:gd name="T106" fmla="*/ 49 w 68"/>
                  <a:gd name="T107" fmla="*/ 59 h 93"/>
                  <a:gd name="T108" fmla="*/ 57 w 68"/>
                  <a:gd name="T109" fmla="*/ 75 h 93"/>
                  <a:gd name="T110" fmla="*/ 61 w 68"/>
                  <a:gd name="T111" fmla="*/ 87 h 93"/>
                  <a:gd name="T112" fmla="*/ 63 w 68"/>
                  <a:gd name="T113" fmla="*/ 81 h 93"/>
                  <a:gd name="T114" fmla="*/ 67 w 68"/>
                  <a:gd name="T115" fmla="*/ 83 h 93"/>
                  <a:gd name="T116" fmla="*/ 67 w 68"/>
                  <a:gd name="T117" fmla="*/ 7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93">
                    <a:moveTo>
                      <a:pt x="67" y="72"/>
                    </a:moveTo>
                    <a:cubicBezTo>
                      <a:pt x="67" y="71"/>
                      <a:pt x="66" y="70"/>
                      <a:pt x="66" y="69"/>
                    </a:cubicBezTo>
                    <a:cubicBezTo>
                      <a:pt x="66" y="69"/>
                      <a:pt x="66" y="63"/>
                      <a:pt x="66" y="62"/>
                    </a:cubicBezTo>
                    <a:cubicBezTo>
                      <a:pt x="66" y="61"/>
                      <a:pt x="65" y="61"/>
                      <a:pt x="65" y="61"/>
                    </a:cubicBezTo>
                    <a:cubicBezTo>
                      <a:pt x="65" y="60"/>
                      <a:pt x="64" y="57"/>
                      <a:pt x="64" y="56"/>
                    </a:cubicBezTo>
                    <a:cubicBezTo>
                      <a:pt x="63" y="56"/>
                      <a:pt x="63" y="53"/>
                      <a:pt x="63" y="52"/>
                    </a:cubicBezTo>
                    <a:cubicBezTo>
                      <a:pt x="63" y="52"/>
                      <a:pt x="63" y="51"/>
                      <a:pt x="63" y="51"/>
                    </a:cubicBezTo>
                    <a:cubicBezTo>
                      <a:pt x="63" y="51"/>
                      <a:pt x="62" y="46"/>
                      <a:pt x="62" y="46"/>
                    </a:cubicBezTo>
                    <a:cubicBezTo>
                      <a:pt x="62" y="46"/>
                      <a:pt x="62" y="45"/>
                      <a:pt x="62" y="45"/>
                    </a:cubicBezTo>
                    <a:cubicBezTo>
                      <a:pt x="62" y="45"/>
                      <a:pt x="60" y="45"/>
                      <a:pt x="60" y="45"/>
                    </a:cubicBezTo>
                    <a:cubicBezTo>
                      <a:pt x="60" y="45"/>
                      <a:pt x="59" y="45"/>
                      <a:pt x="59" y="46"/>
                    </a:cubicBezTo>
                    <a:cubicBezTo>
                      <a:pt x="59" y="46"/>
                      <a:pt x="59" y="46"/>
                      <a:pt x="58" y="46"/>
                    </a:cubicBezTo>
                    <a:cubicBezTo>
                      <a:pt x="58" y="46"/>
                      <a:pt x="58" y="46"/>
                      <a:pt x="58" y="45"/>
                    </a:cubicBezTo>
                    <a:cubicBezTo>
                      <a:pt x="57" y="45"/>
                      <a:pt x="57" y="45"/>
                      <a:pt x="57" y="45"/>
                    </a:cubicBezTo>
                    <a:cubicBezTo>
                      <a:pt x="57" y="46"/>
                      <a:pt x="57" y="48"/>
                      <a:pt x="57" y="49"/>
                    </a:cubicBezTo>
                    <a:cubicBezTo>
                      <a:pt x="57" y="49"/>
                      <a:pt x="57" y="50"/>
                      <a:pt x="57" y="50"/>
                    </a:cubicBezTo>
                    <a:cubicBezTo>
                      <a:pt x="57" y="50"/>
                      <a:pt x="55" y="53"/>
                      <a:pt x="55" y="53"/>
                    </a:cubicBezTo>
                    <a:cubicBezTo>
                      <a:pt x="55" y="54"/>
                      <a:pt x="55" y="55"/>
                      <a:pt x="55" y="56"/>
                    </a:cubicBezTo>
                    <a:cubicBezTo>
                      <a:pt x="55" y="56"/>
                      <a:pt x="53" y="57"/>
                      <a:pt x="53" y="57"/>
                    </a:cubicBezTo>
                    <a:cubicBezTo>
                      <a:pt x="52" y="57"/>
                      <a:pt x="52" y="57"/>
                      <a:pt x="52" y="57"/>
                    </a:cubicBezTo>
                    <a:cubicBezTo>
                      <a:pt x="51" y="57"/>
                      <a:pt x="51" y="55"/>
                      <a:pt x="51" y="55"/>
                    </a:cubicBezTo>
                    <a:cubicBezTo>
                      <a:pt x="51" y="55"/>
                      <a:pt x="50" y="53"/>
                      <a:pt x="50" y="53"/>
                    </a:cubicBezTo>
                    <a:cubicBezTo>
                      <a:pt x="50" y="52"/>
                      <a:pt x="49" y="52"/>
                      <a:pt x="49" y="53"/>
                    </a:cubicBezTo>
                    <a:cubicBezTo>
                      <a:pt x="49" y="53"/>
                      <a:pt x="49" y="54"/>
                      <a:pt x="49" y="54"/>
                    </a:cubicBezTo>
                    <a:cubicBezTo>
                      <a:pt x="49" y="55"/>
                      <a:pt x="49" y="55"/>
                      <a:pt x="48" y="55"/>
                    </a:cubicBezTo>
                    <a:cubicBezTo>
                      <a:pt x="48" y="55"/>
                      <a:pt x="48" y="55"/>
                      <a:pt x="48" y="55"/>
                    </a:cubicBezTo>
                    <a:cubicBezTo>
                      <a:pt x="48" y="55"/>
                      <a:pt x="48" y="53"/>
                      <a:pt x="48" y="53"/>
                    </a:cubicBezTo>
                    <a:cubicBezTo>
                      <a:pt x="47" y="52"/>
                      <a:pt x="47" y="52"/>
                      <a:pt x="47" y="52"/>
                    </a:cubicBezTo>
                    <a:cubicBezTo>
                      <a:pt x="47" y="51"/>
                      <a:pt x="47" y="51"/>
                      <a:pt x="47" y="51"/>
                    </a:cubicBezTo>
                    <a:cubicBezTo>
                      <a:pt x="47" y="51"/>
                      <a:pt x="46" y="49"/>
                      <a:pt x="46" y="49"/>
                    </a:cubicBezTo>
                    <a:cubicBezTo>
                      <a:pt x="46" y="48"/>
                      <a:pt x="45" y="47"/>
                      <a:pt x="45" y="46"/>
                    </a:cubicBezTo>
                    <a:cubicBezTo>
                      <a:pt x="45" y="46"/>
                      <a:pt x="46" y="44"/>
                      <a:pt x="46" y="44"/>
                    </a:cubicBezTo>
                    <a:cubicBezTo>
                      <a:pt x="46" y="44"/>
                      <a:pt x="46" y="43"/>
                      <a:pt x="46" y="43"/>
                    </a:cubicBezTo>
                    <a:cubicBezTo>
                      <a:pt x="47" y="42"/>
                      <a:pt x="47" y="42"/>
                      <a:pt x="47" y="42"/>
                    </a:cubicBezTo>
                    <a:cubicBezTo>
                      <a:pt x="47" y="42"/>
                      <a:pt x="48" y="40"/>
                      <a:pt x="49" y="39"/>
                    </a:cubicBezTo>
                    <a:cubicBezTo>
                      <a:pt x="49" y="39"/>
                      <a:pt x="49" y="39"/>
                      <a:pt x="49" y="39"/>
                    </a:cubicBezTo>
                    <a:cubicBezTo>
                      <a:pt x="49" y="39"/>
                      <a:pt x="51" y="38"/>
                      <a:pt x="52" y="38"/>
                    </a:cubicBezTo>
                    <a:cubicBezTo>
                      <a:pt x="52" y="37"/>
                      <a:pt x="54" y="37"/>
                      <a:pt x="54" y="37"/>
                    </a:cubicBezTo>
                    <a:cubicBezTo>
                      <a:pt x="54" y="37"/>
                      <a:pt x="55" y="38"/>
                      <a:pt x="56" y="38"/>
                    </a:cubicBezTo>
                    <a:cubicBezTo>
                      <a:pt x="56" y="39"/>
                      <a:pt x="56" y="38"/>
                      <a:pt x="56" y="38"/>
                    </a:cubicBezTo>
                    <a:cubicBezTo>
                      <a:pt x="56" y="38"/>
                      <a:pt x="56" y="36"/>
                      <a:pt x="56" y="36"/>
                    </a:cubicBezTo>
                    <a:cubicBezTo>
                      <a:pt x="57" y="36"/>
                      <a:pt x="57" y="35"/>
                      <a:pt x="57" y="35"/>
                    </a:cubicBezTo>
                    <a:cubicBezTo>
                      <a:pt x="57" y="35"/>
                      <a:pt x="60" y="33"/>
                      <a:pt x="60" y="32"/>
                    </a:cubicBezTo>
                    <a:cubicBezTo>
                      <a:pt x="60" y="32"/>
                      <a:pt x="60" y="32"/>
                      <a:pt x="60" y="32"/>
                    </a:cubicBezTo>
                    <a:cubicBezTo>
                      <a:pt x="60" y="32"/>
                      <a:pt x="61" y="28"/>
                      <a:pt x="61" y="27"/>
                    </a:cubicBezTo>
                    <a:cubicBezTo>
                      <a:pt x="61" y="27"/>
                      <a:pt x="62" y="27"/>
                      <a:pt x="62" y="27"/>
                    </a:cubicBezTo>
                    <a:cubicBezTo>
                      <a:pt x="62" y="27"/>
                      <a:pt x="64" y="27"/>
                      <a:pt x="65" y="27"/>
                    </a:cubicBezTo>
                    <a:cubicBezTo>
                      <a:pt x="65" y="27"/>
                      <a:pt x="65" y="26"/>
                      <a:pt x="64" y="26"/>
                    </a:cubicBezTo>
                    <a:cubicBezTo>
                      <a:pt x="64" y="25"/>
                      <a:pt x="64" y="25"/>
                      <a:pt x="64" y="25"/>
                    </a:cubicBezTo>
                    <a:cubicBezTo>
                      <a:pt x="64" y="25"/>
                      <a:pt x="64" y="25"/>
                      <a:pt x="63" y="24"/>
                    </a:cubicBezTo>
                    <a:cubicBezTo>
                      <a:pt x="63" y="24"/>
                      <a:pt x="59" y="22"/>
                      <a:pt x="59" y="22"/>
                    </a:cubicBezTo>
                    <a:cubicBezTo>
                      <a:pt x="58" y="22"/>
                      <a:pt x="57" y="22"/>
                      <a:pt x="56" y="22"/>
                    </a:cubicBezTo>
                    <a:cubicBezTo>
                      <a:pt x="56" y="22"/>
                      <a:pt x="54" y="23"/>
                      <a:pt x="53" y="23"/>
                    </a:cubicBezTo>
                    <a:cubicBezTo>
                      <a:pt x="53" y="23"/>
                      <a:pt x="51" y="23"/>
                      <a:pt x="50" y="23"/>
                    </a:cubicBezTo>
                    <a:cubicBezTo>
                      <a:pt x="49" y="23"/>
                      <a:pt x="46" y="22"/>
                      <a:pt x="46" y="22"/>
                    </a:cubicBezTo>
                    <a:cubicBezTo>
                      <a:pt x="46" y="22"/>
                      <a:pt x="45" y="22"/>
                      <a:pt x="44" y="22"/>
                    </a:cubicBezTo>
                    <a:cubicBezTo>
                      <a:pt x="44" y="22"/>
                      <a:pt x="42" y="22"/>
                      <a:pt x="42" y="22"/>
                    </a:cubicBezTo>
                    <a:cubicBezTo>
                      <a:pt x="42" y="23"/>
                      <a:pt x="41" y="23"/>
                      <a:pt x="41" y="23"/>
                    </a:cubicBezTo>
                    <a:cubicBezTo>
                      <a:pt x="41" y="23"/>
                      <a:pt x="37" y="22"/>
                      <a:pt x="37" y="22"/>
                    </a:cubicBezTo>
                    <a:cubicBezTo>
                      <a:pt x="36" y="22"/>
                      <a:pt x="35" y="23"/>
                      <a:pt x="35" y="23"/>
                    </a:cubicBezTo>
                    <a:cubicBezTo>
                      <a:pt x="34" y="23"/>
                      <a:pt x="33" y="22"/>
                      <a:pt x="32" y="22"/>
                    </a:cubicBezTo>
                    <a:cubicBezTo>
                      <a:pt x="32" y="22"/>
                      <a:pt x="30" y="22"/>
                      <a:pt x="30" y="22"/>
                    </a:cubicBezTo>
                    <a:cubicBezTo>
                      <a:pt x="30" y="21"/>
                      <a:pt x="28" y="21"/>
                      <a:pt x="28" y="20"/>
                    </a:cubicBezTo>
                    <a:cubicBezTo>
                      <a:pt x="27" y="20"/>
                      <a:pt x="26" y="20"/>
                      <a:pt x="26" y="20"/>
                    </a:cubicBezTo>
                    <a:cubicBezTo>
                      <a:pt x="26" y="20"/>
                      <a:pt x="25" y="19"/>
                      <a:pt x="25" y="19"/>
                    </a:cubicBezTo>
                    <a:cubicBezTo>
                      <a:pt x="25" y="19"/>
                      <a:pt x="25" y="18"/>
                      <a:pt x="26" y="18"/>
                    </a:cubicBezTo>
                    <a:cubicBezTo>
                      <a:pt x="26" y="17"/>
                      <a:pt x="25" y="13"/>
                      <a:pt x="25" y="13"/>
                    </a:cubicBezTo>
                    <a:cubicBezTo>
                      <a:pt x="25" y="12"/>
                      <a:pt x="25" y="12"/>
                      <a:pt x="25" y="12"/>
                    </a:cubicBezTo>
                    <a:cubicBezTo>
                      <a:pt x="25" y="11"/>
                      <a:pt x="25" y="10"/>
                      <a:pt x="25" y="9"/>
                    </a:cubicBezTo>
                    <a:cubicBezTo>
                      <a:pt x="25" y="9"/>
                      <a:pt x="24" y="7"/>
                      <a:pt x="24" y="6"/>
                    </a:cubicBezTo>
                    <a:cubicBezTo>
                      <a:pt x="23" y="6"/>
                      <a:pt x="23" y="8"/>
                      <a:pt x="23" y="8"/>
                    </a:cubicBezTo>
                    <a:cubicBezTo>
                      <a:pt x="22" y="8"/>
                      <a:pt x="21" y="9"/>
                      <a:pt x="20" y="9"/>
                    </a:cubicBezTo>
                    <a:cubicBezTo>
                      <a:pt x="20" y="9"/>
                      <a:pt x="19" y="9"/>
                      <a:pt x="18" y="9"/>
                    </a:cubicBezTo>
                    <a:cubicBezTo>
                      <a:pt x="18" y="9"/>
                      <a:pt x="16" y="6"/>
                      <a:pt x="15" y="6"/>
                    </a:cubicBezTo>
                    <a:cubicBezTo>
                      <a:pt x="15" y="5"/>
                      <a:pt x="15" y="5"/>
                      <a:pt x="15" y="5"/>
                    </a:cubicBezTo>
                    <a:cubicBezTo>
                      <a:pt x="15" y="4"/>
                      <a:pt x="14" y="3"/>
                      <a:pt x="13" y="3"/>
                    </a:cubicBezTo>
                    <a:cubicBezTo>
                      <a:pt x="13" y="2"/>
                      <a:pt x="13" y="2"/>
                      <a:pt x="13" y="3"/>
                    </a:cubicBezTo>
                    <a:cubicBezTo>
                      <a:pt x="13" y="3"/>
                      <a:pt x="14" y="4"/>
                      <a:pt x="14" y="5"/>
                    </a:cubicBezTo>
                    <a:cubicBezTo>
                      <a:pt x="14" y="5"/>
                      <a:pt x="13" y="5"/>
                      <a:pt x="13" y="5"/>
                    </a:cubicBezTo>
                    <a:cubicBezTo>
                      <a:pt x="13" y="5"/>
                      <a:pt x="12" y="6"/>
                      <a:pt x="11" y="6"/>
                    </a:cubicBezTo>
                    <a:cubicBezTo>
                      <a:pt x="11" y="6"/>
                      <a:pt x="11" y="5"/>
                      <a:pt x="10" y="5"/>
                    </a:cubicBezTo>
                    <a:cubicBezTo>
                      <a:pt x="10" y="4"/>
                      <a:pt x="10" y="4"/>
                      <a:pt x="9" y="5"/>
                    </a:cubicBezTo>
                    <a:cubicBezTo>
                      <a:pt x="9" y="5"/>
                      <a:pt x="9" y="4"/>
                      <a:pt x="9" y="4"/>
                    </a:cubicBezTo>
                    <a:cubicBezTo>
                      <a:pt x="9" y="4"/>
                      <a:pt x="6" y="1"/>
                      <a:pt x="5" y="1"/>
                    </a:cubicBezTo>
                    <a:cubicBezTo>
                      <a:pt x="5" y="0"/>
                      <a:pt x="4" y="0"/>
                      <a:pt x="3" y="1"/>
                    </a:cubicBezTo>
                    <a:cubicBezTo>
                      <a:pt x="3" y="2"/>
                      <a:pt x="5" y="2"/>
                      <a:pt x="5" y="2"/>
                    </a:cubicBezTo>
                    <a:cubicBezTo>
                      <a:pt x="6" y="3"/>
                      <a:pt x="6" y="2"/>
                      <a:pt x="6" y="3"/>
                    </a:cubicBezTo>
                    <a:cubicBezTo>
                      <a:pt x="6" y="3"/>
                      <a:pt x="6" y="3"/>
                      <a:pt x="6" y="3"/>
                    </a:cubicBezTo>
                    <a:cubicBezTo>
                      <a:pt x="5" y="3"/>
                      <a:pt x="5" y="4"/>
                      <a:pt x="5" y="4"/>
                    </a:cubicBezTo>
                    <a:cubicBezTo>
                      <a:pt x="5" y="4"/>
                      <a:pt x="3" y="6"/>
                      <a:pt x="3" y="6"/>
                    </a:cubicBezTo>
                    <a:cubicBezTo>
                      <a:pt x="2" y="6"/>
                      <a:pt x="2" y="7"/>
                      <a:pt x="2" y="8"/>
                    </a:cubicBezTo>
                    <a:cubicBezTo>
                      <a:pt x="1" y="8"/>
                      <a:pt x="1" y="9"/>
                      <a:pt x="1" y="9"/>
                    </a:cubicBezTo>
                    <a:cubicBezTo>
                      <a:pt x="0" y="9"/>
                      <a:pt x="0" y="10"/>
                      <a:pt x="0" y="11"/>
                    </a:cubicBezTo>
                    <a:cubicBezTo>
                      <a:pt x="0" y="12"/>
                      <a:pt x="1" y="12"/>
                      <a:pt x="2" y="12"/>
                    </a:cubicBezTo>
                    <a:cubicBezTo>
                      <a:pt x="2" y="12"/>
                      <a:pt x="3" y="12"/>
                      <a:pt x="3" y="12"/>
                    </a:cubicBezTo>
                    <a:cubicBezTo>
                      <a:pt x="3" y="12"/>
                      <a:pt x="4" y="14"/>
                      <a:pt x="5" y="14"/>
                    </a:cubicBezTo>
                    <a:cubicBezTo>
                      <a:pt x="5" y="15"/>
                      <a:pt x="7" y="16"/>
                      <a:pt x="7" y="17"/>
                    </a:cubicBezTo>
                    <a:cubicBezTo>
                      <a:pt x="7" y="17"/>
                      <a:pt x="8" y="17"/>
                      <a:pt x="8" y="17"/>
                    </a:cubicBezTo>
                    <a:cubicBezTo>
                      <a:pt x="8" y="17"/>
                      <a:pt x="10" y="17"/>
                      <a:pt x="10" y="17"/>
                    </a:cubicBezTo>
                    <a:cubicBezTo>
                      <a:pt x="10" y="17"/>
                      <a:pt x="11" y="18"/>
                      <a:pt x="11" y="19"/>
                    </a:cubicBezTo>
                    <a:cubicBezTo>
                      <a:pt x="11" y="19"/>
                      <a:pt x="11" y="20"/>
                      <a:pt x="12" y="20"/>
                    </a:cubicBezTo>
                    <a:cubicBezTo>
                      <a:pt x="12" y="20"/>
                      <a:pt x="12" y="20"/>
                      <a:pt x="13" y="20"/>
                    </a:cubicBezTo>
                    <a:cubicBezTo>
                      <a:pt x="13" y="21"/>
                      <a:pt x="13" y="21"/>
                      <a:pt x="13" y="21"/>
                    </a:cubicBezTo>
                    <a:cubicBezTo>
                      <a:pt x="13" y="21"/>
                      <a:pt x="12" y="22"/>
                      <a:pt x="12" y="22"/>
                    </a:cubicBezTo>
                    <a:cubicBezTo>
                      <a:pt x="13" y="22"/>
                      <a:pt x="12" y="22"/>
                      <a:pt x="12" y="22"/>
                    </a:cubicBezTo>
                    <a:cubicBezTo>
                      <a:pt x="12" y="22"/>
                      <a:pt x="11" y="22"/>
                      <a:pt x="10" y="22"/>
                    </a:cubicBezTo>
                    <a:cubicBezTo>
                      <a:pt x="9" y="22"/>
                      <a:pt x="8" y="22"/>
                      <a:pt x="8" y="22"/>
                    </a:cubicBezTo>
                    <a:cubicBezTo>
                      <a:pt x="7" y="22"/>
                      <a:pt x="6" y="23"/>
                      <a:pt x="5" y="23"/>
                    </a:cubicBezTo>
                    <a:cubicBezTo>
                      <a:pt x="5" y="23"/>
                      <a:pt x="5" y="25"/>
                      <a:pt x="4" y="25"/>
                    </a:cubicBezTo>
                    <a:cubicBezTo>
                      <a:pt x="4" y="26"/>
                      <a:pt x="3" y="26"/>
                      <a:pt x="3" y="26"/>
                    </a:cubicBezTo>
                    <a:cubicBezTo>
                      <a:pt x="3" y="27"/>
                      <a:pt x="2" y="27"/>
                      <a:pt x="1" y="27"/>
                    </a:cubicBezTo>
                    <a:cubicBezTo>
                      <a:pt x="1" y="27"/>
                      <a:pt x="1" y="28"/>
                      <a:pt x="1" y="28"/>
                    </a:cubicBezTo>
                    <a:cubicBezTo>
                      <a:pt x="1" y="28"/>
                      <a:pt x="0" y="31"/>
                      <a:pt x="0" y="32"/>
                    </a:cubicBezTo>
                    <a:cubicBezTo>
                      <a:pt x="0" y="33"/>
                      <a:pt x="1" y="33"/>
                      <a:pt x="1" y="33"/>
                    </a:cubicBezTo>
                    <a:cubicBezTo>
                      <a:pt x="1" y="33"/>
                      <a:pt x="5" y="35"/>
                      <a:pt x="5" y="35"/>
                    </a:cubicBezTo>
                    <a:cubicBezTo>
                      <a:pt x="5" y="35"/>
                      <a:pt x="7" y="36"/>
                      <a:pt x="8" y="36"/>
                    </a:cubicBezTo>
                    <a:cubicBezTo>
                      <a:pt x="9" y="36"/>
                      <a:pt x="9" y="37"/>
                      <a:pt x="9" y="37"/>
                    </a:cubicBezTo>
                    <a:cubicBezTo>
                      <a:pt x="10" y="37"/>
                      <a:pt x="9" y="37"/>
                      <a:pt x="9" y="38"/>
                    </a:cubicBezTo>
                    <a:cubicBezTo>
                      <a:pt x="9" y="38"/>
                      <a:pt x="9" y="39"/>
                      <a:pt x="9" y="39"/>
                    </a:cubicBezTo>
                    <a:cubicBezTo>
                      <a:pt x="9" y="40"/>
                      <a:pt x="9" y="41"/>
                      <a:pt x="9" y="41"/>
                    </a:cubicBezTo>
                    <a:cubicBezTo>
                      <a:pt x="9" y="41"/>
                      <a:pt x="9" y="42"/>
                      <a:pt x="8" y="42"/>
                    </a:cubicBezTo>
                    <a:cubicBezTo>
                      <a:pt x="8" y="43"/>
                      <a:pt x="8" y="43"/>
                      <a:pt x="8" y="43"/>
                    </a:cubicBezTo>
                    <a:cubicBezTo>
                      <a:pt x="8" y="43"/>
                      <a:pt x="8" y="44"/>
                      <a:pt x="8" y="46"/>
                    </a:cubicBezTo>
                    <a:cubicBezTo>
                      <a:pt x="8" y="47"/>
                      <a:pt x="8" y="47"/>
                      <a:pt x="8" y="47"/>
                    </a:cubicBezTo>
                    <a:cubicBezTo>
                      <a:pt x="8" y="47"/>
                      <a:pt x="9" y="48"/>
                      <a:pt x="10" y="49"/>
                    </a:cubicBezTo>
                    <a:cubicBezTo>
                      <a:pt x="10" y="49"/>
                      <a:pt x="10" y="49"/>
                      <a:pt x="10" y="49"/>
                    </a:cubicBezTo>
                    <a:cubicBezTo>
                      <a:pt x="10" y="49"/>
                      <a:pt x="10" y="50"/>
                      <a:pt x="10" y="51"/>
                    </a:cubicBezTo>
                    <a:cubicBezTo>
                      <a:pt x="10" y="51"/>
                      <a:pt x="10" y="52"/>
                      <a:pt x="10" y="52"/>
                    </a:cubicBezTo>
                    <a:cubicBezTo>
                      <a:pt x="11" y="53"/>
                      <a:pt x="11" y="53"/>
                      <a:pt x="11" y="53"/>
                    </a:cubicBezTo>
                    <a:cubicBezTo>
                      <a:pt x="11" y="53"/>
                      <a:pt x="12" y="53"/>
                      <a:pt x="12" y="53"/>
                    </a:cubicBezTo>
                    <a:cubicBezTo>
                      <a:pt x="13" y="53"/>
                      <a:pt x="13" y="54"/>
                      <a:pt x="13" y="54"/>
                    </a:cubicBezTo>
                    <a:cubicBezTo>
                      <a:pt x="13" y="54"/>
                      <a:pt x="12" y="57"/>
                      <a:pt x="12" y="57"/>
                    </a:cubicBezTo>
                    <a:cubicBezTo>
                      <a:pt x="11" y="57"/>
                      <a:pt x="12" y="59"/>
                      <a:pt x="12" y="60"/>
                    </a:cubicBezTo>
                    <a:cubicBezTo>
                      <a:pt x="13" y="60"/>
                      <a:pt x="12" y="61"/>
                      <a:pt x="12" y="62"/>
                    </a:cubicBezTo>
                    <a:cubicBezTo>
                      <a:pt x="12" y="62"/>
                      <a:pt x="12" y="63"/>
                      <a:pt x="12" y="63"/>
                    </a:cubicBezTo>
                    <a:cubicBezTo>
                      <a:pt x="13" y="63"/>
                      <a:pt x="13" y="66"/>
                      <a:pt x="13" y="67"/>
                    </a:cubicBezTo>
                    <a:cubicBezTo>
                      <a:pt x="13" y="67"/>
                      <a:pt x="13" y="67"/>
                      <a:pt x="13" y="68"/>
                    </a:cubicBezTo>
                    <a:cubicBezTo>
                      <a:pt x="13" y="68"/>
                      <a:pt x="14" y="70"/>
                      <a:pt x="14" y="70"/>
                    </a:cubicBezTo>
                    <a:cubicBezTo>
                      <a:pt x="14" y="71"/>
                      <a:pt x="14" y="72"/>
                      <a:pt x="15" y="74"/>
                    </a:cubicBezTo>
                    <a:cubicBezTo>
                      <a:pt x="15" y="74"/>
                      <a:pt x="15" y="75"/>
                      <a:pt x="16" y="76"/>
                    </a:cubicBezTo>
                    <a:cubicBezTo>
                      <a:pt x="17" y="78"/>
                      <a:pt x="17" y="78"/>
                      <a:pt x="18" y="76"/>
                    </a:cubicBezTo>
                    <a:cubicBezTo>
                      <a:pt x="18" y="75"/>
                      <a:pt x="19" y="73"/>
                      <a:pt x="19" y="75"/>
                    </a:cubicBezTo>
                    <a:cubicBezTo>
                      <a:pt x="20" y="77"/>
                      <a:pt x="21" y="76"/>
                      <a:pt x="21" y="74"/>
                    </a:cubicBezTo>
                    <a:cubicBezTo>
                      <a:pt x="21" y="73"/>
                      <a:pt x="21" y="72"/>
                      <a:pt x="22" y="74"/>
                    </a:cubicBezTo>
                    <a:cubicBezTo>
                      <a:pt x="23" y="77"/>
                      <a:pt x="23" y="75"/>
                      <a:pt x="23" y="74"/>
                    </a:cubicBezTo>
                    <a:cubicBezTo>
                      <a:pt x="23" y="74"/>
                      <a:pt x="23" y="73"/>
                      <a:pt x="25" y="74"/>
                    </a:cubicBezTo>
                    <a:cubicBezTo>
                      <a:pt x="26" y="74"/>
                      <a:pt x="27" y="74"/>
                      <a:pt x="27" y="72"/>
                    </a:cubicBezTo>
                    <a:cubicBezTo>
                      <a:pt x="27" y="71"/>
                      <a:pt x="27" y="71"/>
                      <a:pt x="28" y="72"/>
                    </a:cubicBezTo>
                    <a:cubicBezTo>
                      <a:pt x="29" y="73"/>
                      <a:pt x="29" y="74"/>
                      <a:pt x="31" y="75"/>
                    </a:cubicBezTo>
                    <a:cubicBezTo>
                      <a:pt x="33" y="75"/>
                      <a:pt x="33" y="73"/>
                      <a:pt x="34" y="71"/>
                    </a:cubicBezTo>
                    <a:cubicBezTo>
                      <a:pt x="34" y="69"/>
                      <a:pt x="34" y="68"/>
                      <a:pt x="36" y="69"/>
                    </a:cubicBezTo>
                    <a:cubicBezTo>
                      <a:pt x="37" y="70"/>
                      <a:pt x="37" y="69"/>
                      <a:pt x="37" y="67"/>
                    </a:cubicBezTo>
                    <a:cubicBezTo>
                      <a:pt x="37" y="66"/>
                      <a:pt x="37" y="64"/>
                      <a:pt x="36" y="62"/>
                    </a:cubicBezTo>
                    <a:cubicBezTo>
                      <a:pt x="34" y="60"/>
                      <a:pt x="34" y="60"/>
                      <a:pt x="35" y="59"/>
                    </a:cubicBezTo>
                    <a:cubicBezTo>
                      <a:pt x="36" y="59"/>
                      <a:pt x="36" y="58"/>
                      <a:pt x="36" y="57"/>
                    </a:cubicBezTo>
                    <a:cubicBezTo>
                      <a:pt x="35" y="56"/>
                      <a:pt x="35" y="56"/>
                      <a:pt x="36" y="55"/>
                    </a:cubicBezTo>
                    <a:cubicBezTo>
                      <a:pt x="37" y="54"/>
                      <a:pt x="37" y="54"/>
                      <a:pt x="35" y="52"/>
                    </a:cubicBezTo>
                    <a:cubicBezTo>
                      <a:pt x="33" y="51"/>
                      <a:pt x="33" y="49"/>
                      <a:pt x="35" y="50"/>
                    </a:cubicBezTo>
                    <a:cubicBezTo>
                      <a:pt x="36" y="51"/>
                      <a:pt x="37" y="47"/>
                      <a:pt x="37" y="50"/>
                    </a:cubicBezTo>
                    <a:cubicBezTo>
                      <a:pt x="38" y="52"/>
                      <a:pt x="39" y="51"/>
                      <a:pt x="38" y="52"/>
                    </a:cubicBezTo>
                    <a:cubicBezTo>
                      <a:pt x="38" y="54"/>
                      <a:pt x="37" y="56"/>
                      <a:pt x="40" y="58"/>
                    </a:cubicBezTo>
                    <a:cubicBezTo>
                      <a:pt x="43" y="59"/>
                      <a:pt x="48" y="60"/>
                      <a:pt x="49" y="59"/>
                    </a:cubicBezTo>
                    <a:cubicBezTo>
                      <a:pt x="51" y="58"/>
                      <a:pt x="50" y="58"/>
                      <a:pt x="51" y="60"/>
                    </a:cubicBezTo>
                    <a:cubicBezTo>
                      <a:pt x="52" y="62"/>
                      <a:pt x="54" y="66"/>
                      <a:pt x="55" y="69"/>
                    </a:cubicBezTo>
                    <a:cubicBezTo>
                      <a:pt x="56" y="71"/>
                      <a:pt x="57" y="74"/>
                      <a:pt x="57" y="75"/>
                    </a:cubicBezTo>
                    <a:cubicBezTo>
                      <a:pt x="57" y="76"/>
                      <a:pt x="58" y="83"/>
                      <a:pt x="59" y="86"/>
                    </a:cubicBezTo>
                    <a:cubicBezTo>
                      <a:pt x="60" y="88"/>
                      <a:pt x="64" y="93"/>
                      <a:pt x="62" y="89"/>
                    </a:cubicBezTo>
                    <a:cubicBezTo>
                      <a:pt x="61" y="87"/>
                      <a:pt x="61" y="86"/>
                      <a:pt x="61" y="87"/>
                    </a:cubicBezTo>
                    <a:cubicBezTo>
                      <a:pt x="61" y="86"/>
                      <a:pt x="61" y="86"/>
                      <a:pt x="61" y="85"/>
                    </a:cubicBezTo>
                    <a:cubicBezTo>
                      <a:pt x="61" y="85"/>
                      <a:pt x="61" y="84"/>
                      <a:pt x="61" y="84"/>
                    </a:cubicBezTo>
                    <a:cubicBezTo>
                      <a:pt x="61" y="84"/>
                      <a:pt x="63" y="81"/>
                      <a:pt x="63" y="81"/>
                    </a:cubicBezTo>
                    <a:cubicBezTo>
                      <a:pt x="63" y="80"/>
                      <a:pt x="64" y="81"/>
                      <a:pt x="64" y="82"/>
                    </a:cubicBezTo>
                    <a:cubicBezTo>
                      <a:pt x="64" y="82"/>
                      <a:pt x="65" y="82"/>
                      <a:pt x="66" y="82"/>
                    </a:cubicBezTo>
                    <a:cubicBezTo>
                      <a:pt x="66" y="82"/>
                      <a:pt x="67" y="82"/>
                      <a:pt x="67" y="83"/>
                    </a:cubicBezTo>
                    <a:cubicBezTo>
                      <a:pt x="68" y="83"/>
                      <a:pt x="68" y="82"/>
                      <a:pt x="68" y="82"/>
                    </a:cubicBezTo>
                    <a:cubicBezTo>
                      <a:pt x="68" y="82"/>
                      <a:pt x="67" y="75"/>
                      <a:pt x="67" y="75"/>
                    </a:cubicBezTo>
                    <a:cubicBezTo>
                      <a:pt x="67" y="74"/>
                      <a:pt x="67" y="74"/>
                      <a:pt x="67" y="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7" name="Freeform 714">
                <a:extLst>
                  <a:ext uri="{FF2B5EF4-FFF2-40B4-BE49-F238E27FC236}">
                    <a16:creationId xmlns:a16="http://schemas.microsoft.com/office/drawing/2014/main" id="{2DA28149-010A-407C-8F22-1CFFF9752B3B}"/>
                  </a:ext>
                </a:extLst>
              </p:cNvPr>
              <p:cNvSpPr>
                <a:spLocks/>
              </p:cNvSpPr>
              <p:nvPr/>
            </p:nvSpPr>
            <p:spPr bwMode="auto">
              <a:xfrm>
                <a:off x="5147" y="2043"/>
                <a:ext cx="167" cy="90"/>
              </a:xfrm>
              <a:custGeom>
                <a:avLst/>
                <a:gdLst>
                  <a:gd name="T0" fmla="*/ 5 w 121"/>
                  <a:gd name="T1" fmla="*/ 13 h 66"/>
                  <a:gd name="T2" fmla="*/ 4 w 121"/>
                  <a:gd name="T3" fmla="*/ 18 h 66"/>
                  <a:gd name="T4" fmla="*/ 2 w 121"/>
                  <a:gd name="T5" fmla="*/ 22 h 66"/>
                  <a:gd name="T6" fmla="*/ 1 w 121"/>
                  <a:gd name="T7" fmla="*/ 26 h 66"/>
                  <a:gd name="T8" fmla="*/ 7 w 121"/>
                  <a:gd name="T9" fmla="*/ 30 h 66"/>
                  <a:gd name="T10" fmla="*/ 8 w 121"/>
                  <a:gd name="T11" fmla="*/ 28 h 66"/>
                  <a:gd name="T12" fmla="*/ 17 w 121"/>
                  <a:gd name="T13" fmla="*/ 33 h 66"/>
                  <a:gd name="T14" fmla="*/ 27 w 121"/>
                  <a:gd name="T15" fmla="*/ 41 h 66"/>
                  <a:gd name="T16" fmla="*/ 31 w 121"/>
                  <a:gd name="T17" fmla="*/ 41 h 66"/>
                  <a:gd name="T18" fmla="*/ 39 w 121"/>
                  <a:gd name="T19" fmla="*/ 44 h 66"/>
                  <a:gd name="T20" fmla="*/ 40 w 121"/>
                  <a:gd name="T21" fmla="*/ 47 h 66"/>
                  <a:gd name="T22" fmla="*/ 47 w 121"/>
                  <a:gd name="T23" fmla="*/ 49 h 66"/>
                  <a:gd name="T24" fmla="*/ 49 w 121"/>
                  <a:gd name="T25" fmla="*/ 50 h 66"/>
                  <a:gd name="T26" fmla="*/ 53 w 121"/>
                  <a:gd name="T27" fmla="*/ 48 h 66"/>
                  <a:gd name="T28" fmla="*/ 57 w 121"/>
                  <a:gd name="T29" fmla="*/ 49 h 66"/>
                  <a:gd name="T30" fmla="*/ 62 w 121"/>
                  <a:gd name="T31" fmla="*/ 48 h 66"/>
                  <a:gd name="T32" fmla="*/ 68 w 121"/>
                  <a:gd name="T33" fmla="*/ 50 h 66"/>
                  <a:gd name="T34" fmla="*/ 71 w 121"/>
                  <a:gd name="T35" fmla="*/ 55 h 66"/>
                  <a:gd name="T36" fmla="*/ 77 w 121"/>
                  <a:gd name="T37" fmla="*/ 58 h 66"/>
                  <a:gd name="T38" fmla="*/ 79 w 121"/>
                  <a:gd name="T39" fmla="*/ 59 h 66"/>
                  <a:gd name="T40" fmla="*/ 84 w 121"/>
                  <a:gd name="T41" fmla="*/ 58 h 66"/>
                  <a:gd name="T42" fmla="*/ 87 w 121"/>
                  <a:gd name="T43" fmla="*/ 62 h 66"/>
                  <a:gd name="T44" fmla="*/ 96 w 121"/>
                  <a:gd name="T45" fmla="*/ 63 h 66"/>
                  <a:gd name="T46" fmla="*/ 100 w 121"/>
                  <a:gd name="T47" fmla="*/ 64 h 66"/>
                  <a:gd name="T48" fmla="*/ 104 w 121"/>
                  <a:gd name="T49" fmla="*/ 62 h 66"/>
                  <a:gd name="T50" fmla="*/ 105 w 121"/>
                  <a:gd name="T51" fmla="*/ 64 h 66"/>
                  <a:gd name="T52" fmla="*/ 114 w 121"/>
                  <a:gd name="T53" fmla="*/ 65 h 66"/>
                  <a:gd name="T54" fmla="*/ 121 w 121"/>
                  <a:gd name="T55" fmla="*/ 59 h 66"/>
                  <a:gd name="T56" fmla="*/ 118 w 121"/>
                  <a:gd name="T57" fmla="*/ 53 h 66"/>
                  <a:gd name="T58" fmla="*/ 120 w 121"/>
                  <a:gd name="T59" fmla="*/ 41 h 66"/>
                  <a:gd name="T60" fmla="*/ 113 w 121"/>
                  <a:gd name="T61" fmla="*/ 42 h 66"/>
                  <a:gd name="T62" fmla="*/ 100 w 121"/>
                  <a:gd name="T63" fmla="*/ 38 h 66"/>
                  <a:gd name="T64" fmla="*/ 96 w 121"/>
                  <a:gd name="T65" fmla="*/ 40 h 66"/>
                  <a:gd name="T66" fmla="*/ 91 w 121"/>
                  <a:gd name="T67" fmla="*/ 37 h 66"/>
                  <a:gd name="T68" fmla="*/ 90 w 121"/>
                  <a:gd name="T69" fmla="*/ 41 h 66"/>
                  <a:gd name="T70" fmla="*/ 84 w 121"/>
                  <a:gd name="T71" fmla="*/ 34 h 66"/>
                  <a:gd name="T72" fmla="*/ 75 w 121"/>
                  <a:gd name="T73" fmla="*/ 34 h 66"/>
                  <a:gd name="T74" fmla="*/ 76 w 121"/>
                  <a:gd name="T75" fmla="*/ 30 h 66"/>
                  <a:gd name="T76" fmla="*/ 67 w 121"/>
                  <a:gd name="T77" fmla="*/ 28 h 66"/>
                  <a:gd name="T78" fmla="*/ 63 w 121"/>
                  <a:gd name="T79" fmla="*/ 24 h 66"/>
                  <a:gd name="T80" fmla="*/ 62 w 121"/>
                  <a:gd name="T81" fmla="*/ 20 h 66"/>
                  <a:gd name="T82" fmla="*/ 54 w 121"/>
                  <a:gd name="T83" fmla="*/ 20 h 66"/>
                  <a:gd name="T84" fmla="*/ 43 w 121"/>
                  <a:gd name="T85" fmla="*/ 12 h 66"/>
                  <a:gd name="T86" fmla="*/ 37 w 121"/>
                  <a:gd name="T87" fmla="*/ 8 h 66"/>
                  <a:gd name="T88" fmla="*/ 30 w 121"/>
                  <a:gd name="T89" fmla="*/ 2 h 66"/>
                  <a:gd name="T90" fmla="*/ 23 w 121"/>
                  <a:gd name="T91" fmla="*/ 0 h 66"/>
                  <a:gd name="T92" fmla="*/ 18 w 121"/>
                  <a:gd name="T93" fmla="*/ 6 h 66"/>
                  <a:gd name="T94" fmla="*/ 15 w 121"/>
                  <a:gd name="T95" fmla="*/ 5 h 66"/>
                  <a:gd name="T96" fmla="*/ 9 w 121"/>
                  <a:gd name="T97"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66">
                    <a:moveTo>
                      <a:pt x="6" y="11"/>
                    </a:moveTo>
                    <a:cubicBezTo>
                      <a:pt x="6" y="12"/>
                      <a:pt x="6" y="13"/>
                      <a:pt x="5" y="13"/>
                    </a:cubicBezTo>
                    <a:cubicBezTo>
                      <a:pt x="5" y="14"/>
                      <a:pt x="3" y="15"/>
                      <a:pt x="3" y="16"/>
                    </a:cubicBezTo>
                    <a:cubicBezTo>
                      <a:pt x="3" y="17"/>
                      <a:pt x="3" y="17"/>
                      <a:pt x="4" y="18"/>
                    </a:cubicBezTo>
                    <a:cubicBezTo>
                      <a:pt x="4" y="18"/>
                      <a:pt x="4" y="18"/>
                      <a:pt x="4" y="18"/>
                    </a:cubicBezTo>
                    <a:cubicBezTo>
                      <a:pt x="4" y="19"/>
                      <a:pt x="2" y="21"/>
                      <a:pt x="2" y="22"/>
                    </a:cubicBezTo>
                    <a:cubicBezTo>
                      <a:pt x="1" y="23"/>
                      <a:pt x="1" y="24"/>
                      <a:pt x="1" y="25"/>
                    </a:cubicBezTo>
                    <a:cubicBezTo>
                      <a:pt x="1" y="26"/>
                      <a:pt x="0" y="26"/>
                      <a:pt x="1" y="26"/>
                    </a:cubicBezTo>
                    <a:cubicBezTo>
                      <a:pt x="1" y="27"/>
                      <a:pt x="4" y="28"/>
                      <a:pt x="5" y="29"/>
                    </a:cubicBezTo>
                    <a:cubicBezTo>
                      <a:pt x="5" y="29"/>
                      <a:pt x="7" y="30"/>
                      <a:pt x="7" y="30"/>
                    </a:cubicBezTo>
                    <a:cubicBezTo>
                      <a:pt x="7" y="30"/>
                      <a:pt x="7" y="30"/>
                      <a:pt x="7" y="29"/>
                    </a:cubicBezTo>
                    <a:cubicBezTo>
                      <a:pt x="7" y="29"/>
                      <a:pt x="7" y="28"/>
                      <a:pt x="8" y="28"/>
                    </a:cubicBezTo>
                    <a:cubicBezTo>
                      <a:pt x="8" y="29"/>
                      <a:pt x="14" y="33"/>
                      <a:pt x="15" y="33"/>
                    </a:cubicBezTo>
                    <a:cubicBezTo>
                      <a:pt x="16" y="33"/>
                      <a:pt x="17" y="33"/>
                      <a:pt x="17" y="33"/>
                    </a:cubicBezTo>
                    <a:cubicBezTo>
                      <a:pt x="17" y="34"/>
                      <a:pt x="21" y="38"/>
                      <a:pt x="22" y="38"/>
                    </a:cubicBezTo>
                    <a:cubicBezTo>
                      <a:pt x="23" y="38"/>
                      <a:pt x="26" y="41"/>
                      <a:pt x="27" y="41"/>
                    </a:cubicBezTo>
                    <a:cubicBezTo>
                      <a:pt x="27" y="41"/>
                      <a:pt x="28" y="42"/>
                      <a:pt x="29" y="41"/>
                    </a:cubicBezTo>
                    <a:cubicBezTo>
                      <a:pt x="30" y="41"/>
                      <a:pt x="30" y="41"/>
                      <a:pt x="31" y="41"/>
                    </a:cubicBezTo>
                    <a:cubicBezTo>
                      <a:pt x="31" y="41"/>
                      <a:pt x="32" y="42"/>
                      <a:pt x="32" y="42"/>
                    </a:cubicBezTo>
                    <a:cubicBezTo>
                      <a:pt x="33" y="42"/>
                      <a:pt x="39" y="44"/>
                      <a:pt x="39" y="44"/>
                    </a:cubicBezTo>
                    <a:cubicBezTo>
                      <a:pt x="39" y="44"/>
                      <a:pt x="39" y="44"/>
                      <a:pt x="40" y="44"/>
                    </a:cubicBezTo>
                    <a:cubicBezTo>
                      <a:pt x="40" y="45"/>
                      <a:pt x="40" y="47"/>
                      <a:pt x="40" y="47"/>
                    </a:cubicBezTo>
                    <a:cubicBezTo>
                      <a:pt x="40" y="47"/>
                      <a:pt x="41" y="47"/>
                      <a:pt x="41" y="47"/>
                    </a:cubicBezTo>
                    <a:cubicBezTo>
                      <a:pt x="42" y="47"/>
                      <a:pt x="47" y="49"/>
                      <a:pt x="47" y="49"/>
                    </a:cubicBezTo>
                    <a:cubicBezTo>
                      <a:pt x="47" y="49"/>
                      <a:pt x="47" y="49"/>
                      <a:pt x="47" y="49"/>
                    </a:cubicBezTo>
                    <a:cubicBezTo>
                      <a:pt x="48" y="49"/>
                      <a:pt x="49" y="50"/>
                      <a:pt x="49" y="50"/>
                    </a:cubicBezTo>
                    <a:cubicBezTo>
                      <a:pt x="49" y="49"/>
                      <a:pt x="52" y="48"/>
                      <a:pt x="52" y="48"/>
                    </a:cubicBezTo>
                    <a:cubicBezTo>
                      <a:pt x="52" y="48"/>
                      <a:pt x="52" y="48"/>
                      <a:pt x="53" y="48"/>
                    </a:cubicBezTo>
                    <a:cubicBezTo>
                      <a:pt x="53" y="48"/>
                      <a:pt x="56" y="49"/>
                      <a:pt x="56" y="49"/>
                    </a:cubicBezTo>
                    <a:cubicBezTo>
                      <a:pt x="56" y="49"/>
                      <a:pt x="57" y="50"/>
                      <a:pt x="57" y="49"/>
                    </a:cubicBezTo>
                    <a:cubicBezTo>
                      <a:pt x="57" y="49"/>
                      <a:pt x="58" y="48"/>
                      <a:pt x="58" y="48"/>
                    </a:cubicBezTo>
                    <a:cubicBezTo>
                      <a:pt x="59" y="48"/>
                      <a:pt x="61" y="47"/>
                      <a:pt x="62" y="48"/>
                    </a:cubicBezTo>
                    <a:cubicBezTo>
                      <a:pt x="64" y="48"/>
                      <a:pt x="67" y="50"/>
                      <a:pt x="67" y="50"/>
                    </a:cubicBezTo>
                    <a:cubicBezTo>
                      <a:pt x="67" y="50"/>
                      <a:pt x="68" y="50"/>
                      <a:pt x="68" y="50"/>
                    </a:cubicBezTo>
                    <a:cubicBezTo>
                      <a:pt x="68" y="51"/>
                      <a:pt x="68" y="53"/>
                      <a:pt x="69" y="54"/>
                    </a:cubicBezTo>
                    <a:cubicBezTo>
                      <a:pt x="69" y="55"/>
                      <a:pt x="70" y="55"/>
                      <a:pt x="71" y="55"/>
                    </a:cubicBezTo>
                    <a:cubicBezTo>
                      <a:pt x="71" y="55"/>
                      <a:pt x="72" y="56"/>
                      <a:pt x="73" y="56"/>
                    </a:cubicBezTo>
                    <a:cubicBezTo>
                      <a:pt x="73" y="56"/>
                      <a:pt x="76" y="57"/>
                      <a:pt x="77" y="58"/>
                    </a:cubicBezTo>
                    <a:cubicBezTo>
                      <a:pt x="77" y="58"/>
                      <a:pt x="78" y="59"/>
                      <a:pt x="78" y="59"/>
                    </a:cubicBezTo>
                    <a:cubicBezTo>
                      <a:pt x="78" y="59"/>
                      <a:pt x="78" y="60"/>
                      <a:pt x="79" y="59"/>
                    </a:cubicBezTo>
                    <a:cubicBezTo>
                      <a:pt x="80" y="59"/>
                      <a:pt x="83" y="58"/>
                      <a:pt x="83" y="58"/>
                    </a:cubicBezTo>
                    <a:cubicBezTo>
                      <a:pt x="83" y="58"/>
                      <a:pt x="84" y="58"/>
                      <a:pt x="84" y="58"/>
                    </a:cubicBezTo>
                    <a:cubicBezTo>
                      <a:pt x="84" y="58"/>
                      <a:pt x="86" y="62"/>
                      <a:pt x="86" y="62"/>
                    </a:cubicBezTo>
                    <a:cubicBezTo>
                      <a:pt x="86" y="62"/>
                      <a:pt x="86" y="62"/>
                      <a:pt x="87" y="62"/>
                    </a:cubicBezTo>
                    <a:cubicBezTo>
                      <a:pt x="88" y="62"/>
                      <a:pt x="91" y="61"/>
                      <a:pt x="91" y="62"/>
                    </a:cubicBezTo>
                    <a:cubicBezTo>
                      <a:pt x="92" y="62"/>
                      <a:pt x="96" y="63"/>
                      <a:pt x="96" y="63"/>
                    </a:cubicBezTo>
                    <a:cubicBezTo>
                      <a:pt x="100" y="64"/>
                      <a:pt x="100" y="64"/>
                      <a:pt x="100" y="64"/>
                    </a:cubicBezTo>
                    <a:cubicBezTo>
                      <a:pt x="100" y="64"/>
                      <a:pt x="100" y="64"/>
                      <a:pt x="100" y="64"/>
                    </a:cubicBezTo>
                    <a:cubicBezTo>
                      <a:pt x="101" y="64"/>
                      <a:pt x="102" y="63"/>
                      <a:pt x="103" y="63"/>
                    </a:cubicBezTo>
                    <a:cubicBezTo>
                      <a:pt x="103" y="62"/>
                      <a:pt x="104" y="62"/>
                      <a:pt x="104" y="62"/>
                    </a:cubicBezTo>
                    <a:cubicBezTo>
                      <a:pt x="104" y="62"/>
                      <a:pt x="105" y="63"/>
                      <a:pt x="105" y="63"/>
                    </a:cubicBezTo>
                    <a:cubicBezTo>
                      <a:pt x="105" y="64"/>
                      <a:pt x="105" y="64"/>
                      <a:pt x="105" y="64"/>
                    </a:cubicBezTo>
                    <a:cubicBezTo>
                      <a:pt x="106" y="64"/>
                      <a:pt x="107" y="65"/>
                      <a:pt x="108" y="65"/>
                    </a:cubicBezTo>
                    <a:cubicBezTo>
                      <a:pt x="108" y="65"/>
                      <a:pt x="113" y="65"/>
                      <a:pt x="114" y="65"/>
                    </a:cubicBezTo>
                    <a:cubicBezTo>
                      <a:pt x="114" y="65"/>
                      <a:pt x="118" y="66"/>
                      <a:pt x="119" y="65"/>
                    </a:cubicBezTo>
                    <a:cubicBezTo>
                      <a:pt x="119" y="64"/>
                      <a:pt x="121" y="59"/>
                      <a:pt x="121" y="59"/>
                    </a:cubicBezTo>
                    <a:cubicBezTo>
                      <a:pt x="121" y="59"/>
                      <a:pt x="121" y="59"/>
                      <a:pt x="121" y="58"/>
                    </a:cubicBezTo>
                    <a:cubicBezTo>
                      <a:pt x="121" y="58"/>
                      <a:pt x="118" y="54"/>
                      <a:pt x="118" y="53"/>
                    </a:cubicBezTo>
                    <a:cubicBezTo>
                      <a:pt x="118" y="52"/>
                      <a:pt x="120" y="45"/>
                      <a:pt x="120" y="44"/>
                    </a:cubicBezTo>
                    <a:cubicBezTo>
                      <a:pt x="120" y="43"/>
                      <a:pt x="120" y="42"/>
                      <a:pt x="120" y="41"/>
                    </a:cubicBezTo>
                    <a:cubicBezTo>
                      <a:pt x="119" y="42"/>
                      <a:pt x="115" y="42"/>
                      <a:pt x="115" y="42"/>
                    </a:cubicBezTo>
                    <a:cubicBezTo>
                      <a:pt x="114" y="42"/>
                      <a:pt x="113" y="42"/>
                      <a:pt x="113" y="42"/>
                    </a:cubicBezTo>
                    <a:cubicBezTo>
                      <a:pt x="113" y="42"/>
                      <a:pt x="104" y="40"/>
                      <a:pt x="104" y="40"/>
                    </a:cubicBezTo>
                    <a:cubicBezTo>
                      <a:pt x="103" y="40"/>
                      <a:pt x="101" y="39"/>
                      <a:pt x="100" y="38"/>
                    </a:cubicBezTo>
                    <a:cubicBezTo>
                      <a:pt x="99" y="38"/>
                      <a:pt x="97" y="39"/>
                      <a:pt x="97" y="39"/>
                    </a:cubicBezTo>
                    <a:cubicBezTo>
                      <a:pt x="97" y="40"/>
                      <a:pt x="96" y="40"/>
                      <a:pt x="96" y="40"/>
                    </a:cubicBezTo>
                    <a:cubicBezTo>
                      <a:pt x="96" y="40"/>
                      <a:pt x="94" y="40"/>
                      <a:pt x="93" y="39"/>
                    </a:cubicBezTo>
                    <a:cubicBezTo>
                      <a:pt x="93" y="39"/>
                      <a:pt x="91" y="38"/>
                      <a:pt x="91" y="37"/>
                    </a:cubicBezTo>
                    <a:cubicBezTo>
                      <a:pt x="92" y="37"/>
                      <a:pt x="91" y="37"/>
                      <a:pt x="91" y="37"/>
                    </a:cubicBezTo>
                    <a:cubicBezTo>
                      <a:pt x="90" y="38"/>
                      <a:pt x="90" y="40"/>
                      <a:pt x="90" y="41"/>
                    </a:cubicBezTo>
                    <a:cubicBezTo>
                      <a:pt x="89" y="41"/>
                      <a:pt x="88" y="39"/>
                      <a:pt x="87" y="38"/>
                    </a:cubicBezTo>
                    <a:cubicBezTo>
                      <a:pt x="87" y="37"/>
                      <a:pt x="86" y="35"/>
                      <a:pt x="84" y="34"/>
                    </a:cubicBezTo>
                    <a:cubicBezTo>
                      <a:pt x="83" y="33"/>
                      <a:pt x="78" y="34"/>
                      <a:pt x="77" y="34"/>
                    </a:cubicBezTo>
                    <a:cubicBezTo>
                      <a:pt x="76" y="34"/>
                      <a:pt x="76" y="34"/>
                      <a:pt x="75" y="34"/>
                    </a:cubicBezTo>
                    <a:cubicBezTo>
                      <a:pt x="75" y="34"/>
                      <a:pt x="76" y="31"/>
                      <a:pt x="76" y="31"/>
                    </a:cubicBezTo>
                    <a:cubicBezTo>
                      <a:pt x="77" y="30"/>
                      <a:pt x="76" y="30"/>
                      <a:pt x="76" y="30"/>
                    </a:cubicBezTo>
                    <a:cubicBezTo>
                      <a:pt x="75" y="30"/>
                      <a:pt x="74" y="30"/>
                      <a:pt x="73" y="30"/>
                    </a:cubicBezTo>
                    <a:cubicBezTo>
                      <a:pt x="72" y="30"/>
                      <a:pt x="68" y="28"/>
                      <a:pt x="67" y="28"/>
                    </a:cubicBezTo>
                    <a:cubicBezTo>
                      <a:pt x="67" y="28"/>
                      <a:pt x="63" y="25"/>
                      <a:pt x="63" y="25"/>
                    </a:cubicBezTo>
                    <a:cubicBezTo>
                      <a:pt x="62" y="25"/>
                      <a:pt x="62" y="24"/>
                      <a:pt x="63" y="24"/>
                    </a:cubicBezTo>
                    <a:cubicBezTo>
                      <a:pt x="63" y="23"/>
                      <a:pt x="62" y="22"/>
                      <a:pt x="62" y="22"/>
                    </a:cubicBezTo>
                    <a:cubicBezTo>
                      <a:pt x="62" y="21"/>
                      <a:pt x="62" y="20"/>
                      <a:pt x="62" y="20"/>
                    </a:cubicBezTo>
                    <a:cubicBezTo>
                      <a:pt x="61" y="19"/>
                      <a:pt x="60" y="19"/>
                      <a:pt x="58" y="19"/>
                    </a:cubicBezTo>
                    <a:cubicBezTo>
                      <a:pt x="57" y="20"/>
                      <a:pt x="56" y="20"/>
                      <a:pt x="54" y="20"/>
                    </a:cubicBezTo>
                    <a:cubicBezTo>
                      <a:pt x="53" y="20"/>
                      <a:pt x="52" y="19"/>
                      <a:pt x="50" y="16"/>
                    </a:cubicBezTo>
                    <a:cubicBezTo>
                      <a:pt x="48" y="13"/>
                      <a:pt x="43" y="12"/>
                      <a:pt x="43" y="12"/>
                    </a:cubicBezTo>
                    <a:cubicBezTo>
                      <a:pt x="42" y="12"/>
                      <a:pt x="42" y="12"/>
                      <a:pt x="42" y="12"/>
                    </a:cubicBezTo>
                    <a:cubicBezTo>
                      <a:pt x="42" y="12"/>
                      <a:pt x="38" y="9"/>
                      <a:pt x="37" y="8"/>
                    </a:cubicBezTo>
                    <a:cubicBezTo>
                      <a:pt x="37" y="8"/>
                      <a:pt x="36" y="8"/>
                      <a:pt x="36" y="8"/>
                    </a:cubicBezTo>
                    <a:cubicBezTo>
                      <a:pt x="32" y="6"/>
                      <a:pt x="30" y="2"/>
                      <a:pt x="30" y="2"/>
                    </a:cubicBezTo>
                    <a:cubicBezTo>
                      <a:pt x="30" y="2"/>
                      <a:pt x="30" y="1"/>
                      <a:pt x="29" y="1"/>
                    </a:cubicBezTo>
                    <a:cubicBezTo>
                      <a:pt x="29" y="1"/>
                      <a:pt x="26" y="0"/>
                      <a:pt x="23" y="0"/>
                    </a:cubicBezTo>
                    <a:cubicBezTo>
                      <a:pt x="20" y="0"/>
                      <a:pt x="19" y="5"/>
                      <a:pt x="19" y="5"/>
                    </a:cubicBezTo>
                    <a:cubicBezTo>
                      <a:pt x="19" y="6"/>
                      <a:pt x="18" y="6"/>
                      <a:pt x="18" y="6"/>
                    </a:cubicBezTo>
                    <a:cubicBezTo>
                      <a:pt x="18" y="6"/>
                      <a:pt x="17" y="6"/>
                      <a:pt x="16" y="6"/>
                    </a:cubicBezTo>
                    <a:cubicBezTo>
                      <a:pt x="16" y="6"/>
                      <a:pt x="15" y="5"/>
                      <a:pt x="15" y="5"/>
                    </a:cubicBezTo>
                    <a:cubicBezTo>
                      <a:pt x="15" y="5"/>
                      <a:pt x="15" y="4"/>
                      <a:pt x="15" y="4"/>
                    </a:cubicBezTo>
                    <a:cubicBezTo>
                      <a:pt x="13" y="5"/>
                      <a:pt x="10" y="7"/>
                      <a:pt x="9" y="7"/>
                    </a:cubicBezTo>
                    <a:cubicBezTo>
                      <a:pt x="9" y="8"/>
                      <a:pt x="6" y="10"/>
                      <a:pt x="6"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8" name="Freeform 715">
                <a:extLst>
                  <a:ext uri="{FF2B5EF4-FFF2-40B4-BE49-F238E27FC236}">
                    <a16:creationId xmlns:a16="http://schemas.microsoft.com/office/drawing/2014/main" id="{9AC59EFB-8607-4C14-8DE9-8CA34E0CE9FE}"/>
                  </a:ext>
                </a:extLst>
              </p:cNvPr>
              <p:cNvSpPr>
                <a:spLocks/>
              </p:cNvSpPr>
              <p:nvPr/>
            </p:nvSpPr>
            <p:spPr bwMode="auto">
              <a:xfrm>
                <a:off x="5521" y="241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2" y="2"/>
                      <a:pt x="1" y="1"/>
                    </a:cubicBezTo>
                    <a:cubicBezTo>
                      <a:pt x="1"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9" name="Freeform 716">
                <a:extLst>
                  <a:ext uri="{FF2B5EF4-FFF2-40B4-BE49-F238E27FC236}">
                    <a16:creationId xmlns:a16="http://schemas.microsoft.com/office/drawing/2014/main" id="{D15811BB-346D-4E22-9031-4E49A059A58F}"/>
                  </a:ext>
                </a:extLst>
              </p:cNvPr>
              <p:cNvSpPr>
                <a:spLocks/>
              </p:cNvSpPr>
              <p:nvPr/>
            </p:nvSpPr>
            <p:spPr bwMode="auto">
              <a:xfrm>
                <a:off x="5522" y="2421"/>
                <a:ext cx="4" cy="9"/>
              </a:xfrm>
              <a:custGeom>
                <a:avLst/>
                <a:gdLst>
                  <a:gd name="T0" fmla="*/ 1 w 3"/>
                  <a:gd name="T1" fmla="*/ 2 h 6"/>
                  <a:gd name="T2" fmla="*/ 2 w 3"/>
                  <a:gd name="T3" fmla="*/ 5 h 6"/>
                  <a:gd name="T4" fmla="*/ 2 w 3"/>
                  <a:gd name="T5" fmla="*/ 2 h 6"/>
                  <a:gd name="T6" fmla="*/ 1 w 3"/>
                  <a:gd name="T7" fmla="*/ 2 h 6"/>
                </a:gdLst>
                <a:ahLst/>
                <a:cxnLst>
                  <a:cxn ang="0">
                    <a:pos x="T0" y="T1"/>
                  </a:cxn>
                  <a:cxn ang="0">
                    <a:pos x="T2" y="T3"/>
                  </a:cxn>
                  <a:cxn ang="0">
                    <a:pos x="T4" y="T5"/>
                  </a:cxn>
                  <a:cxn ang="0">
                    <a:pos x="T6" y="T7"/>
                  </a:cxn>
                </a:cxnLst>
                <a:rect l="0" t="0" r="r" b="b"/>
                <a:pathLst>
                  <a:path w="3" h="6">
                    <a:moveTo>
                      <a:pt x="1" y="2"/>
                    </a:moveTo>
                    <a:cubicBezTo>
                      <a:pt x="0" y="4"/>
                      <a:pt x="1" y="6"/>
                      <a:pt x="2" y="5"/>
                    </a:cubicBezTo>
                    <a:cubicBezTo>
                      <a:pt x="3" y="5"/>
                      <a:pt x="3" y="4"/>
                      <a:pt x="2" y="2"/>
                    </a:cubicBezTo>
                    <a:cubicBezTo>
                      <a:pt x="1"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0" name="Freeform 717">
                <a:extLst>
                  <a:ext uri="{FF2B5EF4-FFF2-40B4-BE49-F238E27FC236}">
                    <a16:creationId xmlns:a16="http://schemas.microsoft.com/office/drawing/2014/main" id="{BECD25F4-AA6F-458B-B910-C43AD631CF39}"/>
                  </a:ext>
                </a:extLst>
              </p:cNvPr>
              <p:cNvSpPr>
                <a:spLocks/>
              </p:cNvSpPr>
              <p:nvPr/>
            </p:nvSpPr>
            <p:spPr bwMode="auto">
              <a:xfrm>
                <a:off x="5519" y="2439"/>
                <a:ext cx="4" cy="10"/>
              </a:xfrm>
              <a:custGeom>
                <a:avLst/>
                <a:gdLst>
                  <a:gd name="T0" fmla="*/ 3 w 3"/>
                  <a:gd name="T1" fmla="*/ 4 h 7"/>
                  <a:gd name="T2" fmla="*/ 0 w 3"/>
                  <a:gd name="T3" fmla="*/ 6 h 7"/>
                  <a:gd name="T4" fmla="*/ 3 w 3"/>
                  <a:gd name="T5" fmla="*/ 4 h 7"/>
                </a:gdLst>
                <a:ahLst/>
                <a:cxnLst>
                  <a:cxn ang="0">
                    <a:pos x="T0" y="T1"/>
                  </a:cxn>
                  <a:cxn ang="0">
                    <a:pos x="T2" y="T3"/>
                  </a:cxn>
                  <a:cxn ang="0">
                    <a:pos x="T4" y="T5"/>
                  </a:cxn>
                </a:cxnLst>
                <a:rect l="0" t="0" r="r" b="b"/>
                <a:pathLst>
                  <a:path w="3" h="7">
                    <a:moveTo>
                      <a:pt x="3" y="4"/>
                    </a:moveTo>
                    <a:cubicBezTo>
                      <a:pt x="3" y="1"/>
                      <a:pt x="2" y="0"/>
                      <a:pt x="0" y="6"/>
                    </a:cubicBezTo>
                    <a:cubicBezTo>
                      <a:pt x="0" y="6"/>
                      <a:pt x="2" y="7"/>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718">
                <a:extLst>
                  <a:ext uri="{FF2B5EF4-FFF2-40B4-BE49-F238E27FC236}">
                    <a16:creationId xmlns:a16="http://schemas.microsoft.com/office/drawing/2014/main" id="{DF140D10-92E8-4FE8-A326-AA310CDC2896}"/>
                  </a:ext>
                </a:extLst>
              </p:cNvPr>
              <p:cNvSpPr>
                <a:spLocks/>
              </p:cNvSpPr>
              <p:nvPr/>
            </p:nvSpPr>
            <p:spPr bwMode="auto">
              <a:xfrm>
                <a:off x="5523" y="2435"/>
                <a:ext cx="6" cy="4"/>
              </a:xfrm>
              <a:custGeom>
                <a:avLst/>
                <a:gdLst>
                  <a:gd name="T0" fmla="*/ 2 w 4"/>
                  <a:gd name="T1" fmla="*/ 0 h 3"/>
                  <a:gd name="T2" fmla="*/ 3 w 4"/>
                  <a:gd name="T3" fmla="*/ 3 h 3"/>
                  <a:gd name="T4" fmla="*/ 2 w 4"/>
                  <a:gd name="T5" fmla="*/ 0 h 3"/>
                </a:gdLst>
                <a:ahLst/>
                <a:cxnLst>
                  <a:cxn ang="0">
                    <a:pos x="T0" y="T1"/>
                  </a:cxn>
                  <a:cxn ang="0">
                    <a:pos x="T2" y="T3"/>
                  </a:cxn>
                  <a:cxn ang="0">
                    <a:pos x="T4" y="T5"/>
                  </a:cxn>
                </a:cxnLst>
                <a:rect l="0" t="0" r="r" b="b"/>
                <a:pathLst>
                  <a:path w="4" h="3">
                    <a:moveTo>
                      <a:pt x="2" y="0"/>
                    </a:moveTo>
                    <a:cubicBezTo>
                      <a:pt x="0" y="0"/>
                      <a:pt x="3" y="3"/>
                      <a:pt x="3" y="3"/>
                    </a:cubicBezTo>
                    <a:cubicBezTo>
                      <a:pt x="4"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2" name="Freeform 719">
                <a:extLst>
                  <a:ext uri="{FF2B5EF4-FFF2-40B4-BE49-F238E27FC236}">
                    <a16:creationId xmlns:a16="http://schemas.microsoft.com/office/drawing/2014/main" id="{DA9E4C97-646B-4335-B049-525A4CC35FE4}"/>
                  </a:ext>
                </a:extLst>
              </p:cNvPr>
              <p:cNvSpPr>
                <a:spLocks/>
              </p:cNvSpPr>
              <p:nvPr/>
            </p:nvSpPr>
            <p:spPr bwMode="auto">
              <a:xfrm>
                <a:off x="5523" y="2439"/>
                <a:ext cx="6" cy="8"/>
              </a:xfrm>
              <a:custGeom>
                <a:avLst/>
                <a:gdLst>
                  <a:gd name="T0" fmla="*/ 2 w 4"/>
                  <a:gd name="T1" fmla="*/ 1 h 6"/>
                  <a:gd name="T2" fmla="*/ 1 w 4"/>
                  <a:gd name="T3" fmla="*/ 3 h 6"/>
                  <a:gd name="T4" fmla="*/ 3 w 4"/>
                  <a:gd name="T5" fmla="*/ 5 h 6"/>
                  <a:gd name="T6" fmla="*/ 3 w 4"/>
                  <a:gd name="T7" fmla="*/ 2 h 6"/>
                  <a:gd name="T8" fmla="*/ 2 w 4"/>
                  <a:gd name="T9" fmla="*/ 1 h 6"/>
                </a:gdLst>
                <a:ahLst/>
                <a:cxnLst>
                  <a:cxn ang="0">
                    <a:pos x="T0" y="T1"/>
                  </a:cxn>
                  <a:cxn ang="0">
                    <a:pos x="T2" y="T3"/>
                  </a:cxn>
                  <a:cxn ang="0">
                    <a:pos x="T4" y="T5"/>
                  </a:cxn>
                  <a:cxn ang="0">
                    <a:pos x="T6" y="T7"/>
                  </a:cxn>
                  <a:cxn ang="0">
                    <a:pos x="T8" y="T9"/>
                  </a:cxn>
                </a:cxnLst>
                <a:rect l="0" t="0" r="r" b="b"/>
                <a:pathLst>
                  <a:path w="4" h="6">
                    <a:moveTo>
                      <a:pt x="2" y="1"/>
                    </a:moveTo>
                    <a:cubicBezTo>
                      <a:pt x="0" y="2"/>
                      <a:pt x="0" y="2"/>
                      <a:pt x="1" y="3"/>
                    </a:cubicBezTo>
                    <a:cubicBezTo>
                      <a:pt x="2" y="4"/>
                      <a:pt x="3" y="6"/>
                      <a:pt x="3" y="5"/>
                    </a:cubicBezTo>
                    <a:cubicBezTo>
                      <a:pt x="4" y="4"/>
                      <a:pt x="3" y="3"/>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3" name="Freeform 720">
                <a:extLst>
                  <a:ext uri="{FF2B5EF4-FFF2-40B4-BE49-F238E27FC236}">
                    <a16:creationId xmlns:a16="http://schemas.microsoft.com/office/drawing/2014/main" id="{1A84FD20-E0FB-4253-868A-55B94060D722}"/>
                  </a:ext>
                </a:extLst>
              </p:cNvPr>
              <p:cNvSpPr>
                <a:spLocks/>
              </p:cNvSpPr>
              <p:nvPr/>
            </p:nvSpPr>
            <p:spPr bwMode="auto">
              <a:xfrm>
                <a:off x="5518" y="2457"/>
                <a:ext cx="4" cy="5"/>
              </a:xfrm>
              <a:custGeom>
                <a:avLst/>
                <a:gdLst>
                  <a:gd name="T0" fmla="*/ 1 w 3"/>
                  <a:gd name="T1" fmla="*/ 1 h 4"/>
                  <a:gd name="T2" fmla="*/ 2 w 3"/>
                  <a:gd name="T3" fmla="*/ 3 h 4"/>
                  <a:gd name="T4" fmla="*/ 3 w 3"/>
                  <a:gd name="T5" fmla="*/ 2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1" y="3"/>
                      <a:pt x="2" y="3"/>
                    </a:cubicBezTo>
                    <a:cubicBezTo>
                      <a:pt x="3" y="3"/>
                      <a:pt x="3" y="4"/>
                      <a:pt x="3" y="2"/>
                    </a:cubicBezTo>
                    <a:cubicBezTo>
                      <a:pt x="3" y="2"/>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4" name="Freeform 721">
                <a:extLst>
                  <a:ext uri="{FF2B5EF4-FFF2-40B4-BE49-F238E27FC236}">
                    <a16:creationId xmlns:a16="http://schemas.microsoft.com/office/drawing/2014/main" id="{1514D183-BAFD-4849-B741-9526F7791414}"/>
                  </a:ext>
                </a:extLst>
              </p:cNvPr>
              <p:cNvSpPr>
                <a:spLocks/>
              </p:cNvSpPr>
              <p:nvPr/>
            </p:nvSpPr>
            <p:spPr bwMode="auto">
              <a:xfrm>
                <a:off x="5505" y="2340"/>
                <a:ext cx="3" cy="11"/>
              </a:xfrm>
              <a:custGeom>
                <a:avLst/>
                <a:gdLst>
                  <a:gd name="T0" fmla="*/ 1 w 2"/>
                  <a:gd name="T1" fmla="*/ 4 h 8"/>
                  <a:gd name="T2" fmla="*/ 0 w 2"/>
                  <a:gd name="T3" fmla="*/ 4 h 8"/>
                  <a:gd name="T4" fmla="*/ 1 w 2"/>
                  <a:gd name="T5" fmla="*/ 4 h 8"/>
                </a:gdLst>
                <a:ahLst/>
                <a:cxnLst>
                  <a:cxn ang="0">
                    <a:pos x="T0" y="T1"/>
                  </a:cxn>
                  <a:cxn ang="0">
                    <a:pos x="T2" y="T3"/>
                  </a:cxn>
                  <a:cxn ang="0">
                    <a:pos x="T4" y="T5"/>
                  </a:cxn>
                </a:cxnLst>
                <a:rect l="0" t="0" r="r" b="b"/>
                <a:pathLst>
                  <a:path w="2" h="8">
                    <a:moveTo>
                      <a:pt x="1" y="4"/>
                    </a:moveTo>
                    <a:cubicBezTo>
                      <a:pt x="1" y="0"/>
                      <a:pt x="0" y="2"/>
                      <a:pt x="0" y="4"/>
                    </a:cubicBezTo>
                    <a:cubicBezTo>
                      <a:pt x="0" y="4"/>
                      <a:pt x="2"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5" name="Freeform 722">
                <a:extLst>
                  <a:ext uri="{FF2B5EF4-FFF2-40B4-BE49-F238E27FC236}">
                    <a16:creationId xmlns:a16="http://schemas.microsoft.com/office/drawing/2014/main" id="{61ED0C13-49E5-4404-B142-F93023FD531F}"/>
                  </a:ext>
                </a:extLst>
              </p:cNvPr>
              <p:cNvSpPr>
                <a:spLocks/>
              </p:cNvSpPr>
              <p:nvPr/>
            </p:nvSpPr>
            <p:spPr bwMode="auto">
              <a:xfrm>
                <a:off x="5397" y="2085"/>
                <a:ext cx="184" cy="391"/>
              </a:xfrm>
              <a:custGeom>
                <a:avLst/>
                <a:gdLst>
                  <a:gd name="T0" fmla="*/ 110 w 133"/>
                  <a:gd name="T1" fmla="*/ 259 h 285"/>
                  <a:gd name="T2" fmla="*/ 107 w 133"/>
                  <a:gd name="T3" fmla="*/ 248 h 285"/>
                  <a:gd name="T4" fmla="*/ 103 w 133"/>
                  <a:gd name="T5" fmla="*/ 230 h 285"/>
                  <a:gd name="T6" fmla="*/ 89 w 133"/>
                  <a:gd name="T7" fmla="*/ 210 h 285"/>
                  <a:gd name="T8" fmla="*/ 94 w 133"/>
                  <a:gd name="T9" fmla="*/ 198 h 285"/>
                  <a:gd name="T10" fmla="*/ 99 w 133"/>
                  <a:gd name="T11" fmla="*/ 189 h 285"/>
                  <a:gd name="T12" fmla="*/ 91 w 133"/>
                  <a:gd name="T13" fmla="*/ 179 h 285"/>
                  <a:gd name="T14" fmla="*/ 80 w 133"/>
                  <a:gd name="T15" fmla="*/ 161 h 285"/>
                  <a:gd name="T16" fmla="*/ 82 w 133"/>
                  <a:gd name="T17" fmla="*/ 154 h 285"/>
                  <a:gd name="T18" fmla="*/ 87 w 133"/>
                  <a:gd name="T19" fmla="*/ 137 h 285"/>
                  <a:gd name="T20" fmla="*/ 103 w 133"/>
                  <a:gd name="T21" fmla="*/ 133 h 285"/>
                  <a:gd name="T22" fmla="*/ 108 w 133"/>
                  <a:gd name="T23" fmla="*/ 128 h 285"/>
                  <a:gd name="T24" fmla="*/ 118 w 133"/>
                  <a:gd name="T25" fmla="*/ 124 h 285"/>
                  <a:gd name="T26" fmla="*/ 125 w 133"/>
                  <a:gd name="T27" fmla="*/ 115 h 285"/>
                  <a:gd name="T28" fmla="*/ 130 w 133"/>
                  <a:gd name="T29" fmla="*/ 108 h 285"/>
                  <a:gd name="T30" fmla="*/ 115 w 133"/>
                  <a:gd name="T31" fmla="*/ 103 h 285"/>
                  <a:gd name="T32" fmla="*/ 106 w 133"/>
                  <a:gd name="T33" fmla="*/ 91 h 285"/>
                  <a:gd name="T34" fmla="*/ 100 w 133"/>
                  <a:gd name="T35" fmla="*/ 85 h 285"/>
                  <a:gd name="T36" fmla="*/ 98 w 133"/>
                  <a:gd name="T37" fmla="*/ 69 h 285"/>
                  <a:gd name="T38" fmla="*/ 80 w 133"/>
                  <a:gd name="T39" fmla="*/ 74 h 285"/>
                  <a:gd name="T40" fmla="*/ 80 w 133"/>
                  <a:gd name="T41" fmla="*/ 65 h 285"/>
                  <a:gd name="T42" fmla="*/ 83 w 133"/>
                  <a:gd name="T43" fmla="*/ 58 h 285"/>
                  <a:gd name="T44" fmla="*/ 89 w 133"/>
                  <a:gd name="T45" fmla="*/ 47 h 285"/>
                  <a:gd name="T46" fmla="*/ 97 w 133"/>
                  <a:gd name="T47" fmla="*/ 34 h 285"/>
                  <a:gd name="T48" fmla="*/ 93 w 133"/>
                  <a:gd name="T49" fmla="*/ 13 h 285"/>
                  <a:gd name="T50" fmla="*/ 88 w 133"/>
                  <a:gd name="T51" fmla="*/ 6 h 285"/>
                  <a:gd name="T52" fmla="*/ 77 w 133"/>
                  <a:gd name="T53" fmla="*/ 4 h 285"/>
                  <a:gd name="T54" fmla="*/ 70 w 133"/>
                  <a:gd name="T55" fmla="*/ 14 h 285"/>
                  <a:gd name="T56" fmla="*/ 69 w 133"/>
                  <a:gd name="T57" fmla="*/ 20 h 285"/>
                  <a:gd name="T58" fmla="*/ 49 w 133"/>
                  <a:gd name="T59" fmla="*/ 28 h 285"/>
                  <a:gd name="T60" fmla="*/ 43 w 133"/>
                  <a:gd name="T61" fmla="*/ 32 h 285"/>
                  <a:gd name="T62" fmla="*/ 40 w 133"/>
                  <a:gd name="T63" fmla="*/ 46 h 285"/>
                  <a:gd name="T64" fmla="*/ 35 w 133"/>
                  <a:gd name="T65" fmla="*/ 60 h 285"/>
                  <a:gd name="T66" fmla="*/ 26 w 133"/>
                  <a:gd name="T67" fmla="*/ 73 h 285"/>
                  <a:gd name="T68" fmla="*/ 18 w 133"/>
                  <a:gd name="T69" fmla="*/ 77 h 285"/>
                  <a:gd name="T70" fmla="*/ 13 w 133"/>
                  <a:gd name="T71" fmla="*/ 91 h 285"/>
                  <a:gd name="T72" fmla="*/ 9 w 133"/>
                  <a:gd name="T73" fmla="*/ 101 h 285"/>
                  <a:gd name="T74" fmla="*/ 6 w 133"/>
                  <a:gd name="T75" fmla="*/ 114 h 285"/>
                  <a:gd name="T76" fmla="*/ 0 w 133"/>
                  <a:gd name="T77" fmla="*/ 116 h 285"/>
                  <a:gd name="T78" fmla="*/ 9 w 133"/>
                  <a:gd name="T79" fmla="*/ 127 h 285"/>
                  <a:gd name="T80" fmla="*/ 14 w 133"/>
                  <a:gd name="T81" fmla="*/ 135 h 285"/>
                  <a:gd name="T82" fmla="*/ 25 w 133"/>
                  <a:gd name="T83" fmla="*/ 142 h 285"/>
                  <a:gd name="T84" fmla="*/ 26 w 133"/>
                  <a:gd name="T85" fmla="*/ 147 h 285"/>
                  <a:gd name="T86" fmla="*/ 33 w 133"/>
                  <a:gd name="T87" fmla="*/ 194 h 285"/>
                  <a:gd name="T88" fmla="*/ 39 w 133"/>
                  <a:gd name="T89" fmla="*/ 196 h 285"/>
                  <a:gd name="T90" fmla="*/ 46 w 133"/>
                  <a:gd name="T91" fmla="*/ 199 h 285"/>
                  <a:gd name="T92" fmla="*/ 61 w 133"/>
                  <a:gd name="T93" fmla="*/ 188 h 285"/>
                  <a:gd name="T94" fmla="*/ 78 w 133"/>
                  <a:gd name="T95" fmla="*/ 187 h 285"/>
                  <a:gd name="T96" fmla="*/ 86 w 133"/>
                  <a:gd name="T97" fmla="*/ 218 h 285"/>
                  <a:gd name="T98" fmla="*/ 95 w 133"/>
                  <a:gd name="T99" fmla="*/ 241 h 285"/>
                  <a:gd name="T100" fmla="*/ 95 w 133"/>
                  <a:gd name="T101" fmla="*/ 257 h 285"/>
                  <a:gd name="T102" fmla="*/ 95 w 133"/>
                  <a:gd name="T103" fmla="*/ 27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285">
                    <a:moveTo>
                      <a:pt x="97" y="280"/>
                    </a:moveTo>
                    <a:cubicBezTo>
                      <a:pt x="97" y="279"/>
                      <a:pt x="99" y="275"/>
                      <a:pt x="99" y="275"/>
                    </a:cubicBezTo>
                    <a:cubicBezTo>
                      <a:pt x="99" y="275"/>
                      <a:pt x="99" y="274"/>
                      <a:pt x="99" y="274"/>
                    </a:cubicBezTo>
                    <a:cubicBezTo>
                      <a:pt x="100" y="273"/>
                      <a:pt x="102" y="271"/>
                      <a:pt x="103" y="270"/>
                    </a:cubicBezTo>
                    <a:cubicBezTo>
                      <a:pt x="103" y="270"/>
                      <a:pt x="110" y="259"/>
                      <a:pt x="110" y="259"/>
                    </a:cubicBezTo>
                    <a:cubicBezTo>
                      <a:pt x="110" y="259"/>
                      <a:pt x="110" y="259"/>
                      <a:pt x="110" y="258"/>
                    </a:cubicBezTo>
                    <a:cubicBezTo>
                      <a:pt x="110" y="258"/>
                      <a:pt x="109" y="257"/>
                      <a:pt x="109" y="257"/>
                    </a:cubicBezTo>
                    <a:cubicBezTo>
                      <a:pt x="109" y="256"/>
                      <a:pt x="109" y="254"/>
                      <a:pt x="109" y="254"/>
                    </a:cubicBezTo>
                    <a:cubicBezTo>
                      <a:pt x="108" y="254"/>
                      <a:pt x="108" y="254"/>
                      <a:pt x="108" y="253"/>
                    </a:cubicBezTo>
                    <a:cubicBezTo>
                      <a:pt x="108" y="252"/>
                      <a:pt x="107" y="248"/>
                      <a:pt x="107" y="248"/>
                    </a:cubicBezTo>
                    <a:cubicBezTo>
                      <a:pt x="107" y="248"/>
                      <a:pt x="107" y="247"/>
                      <a:pt x="107" y="247"/>
                    </a:cubicBezTo>
                    <a:cubicBezTo>
                      <a:pt x="107" y="247"/>
                      <a:pt x="103" y="242"/>
                      <a:pt x="103" y="241"/>
                    </a:cubicBezTo>
                    <a:cubicBezTo>
                      <a:pt x="103" y="240"/>
                      <a:pt x="102" y="239"/>
                      <a:pt x="103" y="239"/>
                    </a:cubicBezTo>
                    <a:cubicBezTo>
                      <a:pt x="104" y="238"/>
                      <a:pt x="104" y="238"/>
                      <a:pt x="104" y="237"/>
                    </a:cubicBezTo>
                    <a:cubicBezTo>
                      <a:pt x="104" y="236"/>
                      <a:pt x="103" y="230"/>
                      <a:pt x="103" y="230"/>
                    </a:cubicBezTo>
                    <a:cubicBezTo>
                      <a:pt x="103" y="230"/>
                      <a:pt x="103" y="230"/>
                      <a:pt x="103" y="230"/>
                    </a:cubicBezTo>
                    <a:cubicBezTo>
                      <a:pt x="103" y="229"/>
                      <a:pt x="92" y="217"/>
                      <a:pt x="92" y="217"/>
                    </a:cubicBezTo>
                    <a:cubicBezTo>
                      <a:pt x="92" y="217"/>
                      <a:pt x="91" y="216"/>
                      <a:pt x="91" y="215"/>
                    </a:cubicBezTo>
                    <a:cubicBezTo>
                      <a:pt x="91" y="215"/>
                      <a:pt x="89" y="211"/>
                      <a:pt x="89" y="211"/>
                    </a:cubicBezTo>
                    <a:cubicBezTo>
                      <a:pt x="89" y="211"/>
                      <a:pt x="89" y="211"/>
                      <a:pt x="89" y="210"/>
                    </a:cubicBezTo>
                    <a:cubicBezTo>
                      <a:pt x="89" y="210"/>
                      <a:pt x="89" y="207"/>
                      <a:pt x="89" y="207"/>
                    </a:cubicBezTo>
                    <a:cubicBezTo>
                      <a:pt x="89" y="207"/>
                      <a:pt x="89" y="207"/>
                      <a:pt x="89" y="207"/>
                    </a:cubicBezTo>
                    <a:cubicBezTo>
                      <a:pt x="90" y="207"/>
                      <a:pt x="93" y="206"/>
                      <a:pt x="93" y="206"/>
                    </a:cubicBezTo>
                    <a:cubicBezTo>
                      <a:pt x="94" y="206"/>
                      <a:pt x="95" y="205"/>
                      <a:pt x="95" y="202"/>
                    </a:cubicBezTo>
                    <a:cubicBezTo>
                      <a:pt x="94" y="200"/>
                      <a:pt x="95" y="199"/>
                      <a:pt x="94" y="198"/>
                    </a:cubicBezTo>
                    <a:cubicBezTo>
                      <a:pt x="94" y="197"/>
                      <a:pt x="94" y="195"/>
                      <a:pt x="94" y="195"/>
                    </a:cubicBezTo>
                    <a:cubicBezTo>
                      <a:pt x="94" y="195"/>
                      <a:pt x="94" y="194"/>
                      <a:pt x="95" y="194"/>
                    </a:cubicBezTo>
                    <a:cubicBezTo>
                      <a:pt x="95" y="194"/>
                      <a:pt x="97" y="194"/>
                      <a:pt x="98" y="194"/>
                    </a:cubicBezTo>
                    <a:cubicBezTo>
                      <a:pt x="98" y="193"/>
                      <a:pt x="99" y="193"/>
                      <a:pt x="99" y="192"/>
                    </a:cubicBezTo>
                    <a:cubicBezTo>
                      <a:pt x="99" y="191"/>
                      <a:pt x="100" y="190"/>
                      <a:pt x="99" y="189"/>
                    </a:cubicBezTo>
                    <a:cubicBezTo>
                      <a:pt x="99" y="188"/>
                      <a:pt x="99" y="188"/>
                      <a:pt x="98" y="188"/>
                    </a:cubicBezTo>
                    <a:cubicBezTo>
                      <a:pt x="98" y="189"/>
                      <a:pt x="97" y="191"/>
                      <a:pt x="97" y="191"/>
                    </a:cubicBezTo>
                    <a:cubicBezTo>
                      <a:pt x="97" y="191"/>
                      <a:pt x="96" y="191"/>
                      <a:pt x="96" y="191"/>
                    </a:cubicBezTo>
                    <a:cubicBezTo>
                      <a:pt x="96" y="190"/>
                      <a:pt x="95" y="187"/>
                      <a:pt x="95" y="186"/>
                    </a:cubicBezTo>
                    <a:cubicBezTo>
                      <a:pt x="95" y="185"/>
                      <a:pt x="95" y="181"/>
                      <a:pt x="91" y="179"/>
                    </a:cubicBezTo>
                    <a:cubicBezTo>
                      <a:pt x="91" y="179"/>
                      <a:pt x="90" y="179"/>
                      <a:pt x="90" y="179"/>
                    </a:cubicBezTo>
                    <a:cubicBezTo>
                      <a:pt x="90" y="178"/>
                      <a:pt x="82" y="168"/>
                      <a:pt x="82" y="168"/>
                    </a:cubicBezTo>
                    <a:cubicBezTo>
                      <a:pt x="82" y="168"/>
                      <a:pt x="81" y="167"/>
                      <a:pt x="81" y="167"/>
                    </a:cubicBezTo>
                    <a:cubicBezTo>
                      <a:pt x="82" y="167"/>
                      <a:pt x="82" y="164"/>
                      <a:pt x="81" y="163"/>
                    </a:cubicBezTo>
                    <a:cubicBezTo>
                      <a:pt x="81" y="161"/>
                      <a:pt x="80" y="161"/>
                      <a:pt x="80" y="161"/>
                    </a:cubicBezTo>
                    <a:cubicBezTo>
                      <a:pt x="79" y="161"/>
                      <a:pt x="78" y="161"/>
                      <a:pt x="77" y="159"/>
                    </a:cubicBezTo>
                    <a:cubicBezTo>
                      <a:pt x="77" y="157"/>
                      <a:pt x="76" y="157"/>
                      <a:pt x="76" y="157"/>
                    </a:cubicBezTo>
                    <a:cubicBezTo>
                      <a:pt x="76" y="157"/>
                      <a:pt x="76" y="156"/>
                      <a:pt x="77" y="156"/>
                    </a:cubicBezTo>
                    <a:cubicBezTo>
                      <a:pt x="78" y="156"/>
                      <a:pt x="80" y="156"/>
                      <a:pt x="81" y="156"/>
                    </a:cubicBezTo>
                    <a:cubicBezTo>
                      <a:pt x="82" y="156"/>
                      <a:pt x="83" y="156"/>
                      <a:pt x="82" y="154"/>
                    </a:cubicBezTo>
                    <a:cubicBezTo>
                      <a:pt x="82" y="152"/>
                      <a:pt x="82" y="149"/>
                      <a:pt x="83" y="147"/>
                    </a:cubicBezTo>
                    <a:cubicBezTo>
                      <a:pt x="83" y="147"/>
                      <a:pt x="84" y="146"/>
                      <a:pt x="84" y="146"/>
                    </a:cubicBezTo>
                    <a:cubicBezTo>
                      <a:pt x="84" y="145"/>
                      <a:pt x="84" y="141"/>
                      <a:pt x="84" y="141"/>
                    </a:cubicBezTo>
                    <a:cubicBezTo>
                      <a:pt x="84" y="141"/>
                      <a:pt x="84" y="141"/>
                      <a:pt x="84" y="140"/>
                    </a:cubicBezTo>
                    <a:cubicBezTo>
                      <a:pt x="85" y="140"/>
                      <a:pt x="86" y="137"/>
                      <a:pt x="87" y="137"/>
                    </a:cubicBezTo>
                    <a:cubicBezTo>
                      <a:pt x="88" y="137"/>
                      <a:pt x="89" y="138"/>
                      <a:pt x="90" y="138"/>
                    </a:cubicBezTo>
                    <a:cubicBezTo>
                      <a:pt x="91" y="138"/>
                      <a:pt x="93" y="139"/>
                      <a:pt x="93" y="139"/>
                    </a:cubicBezTo>
                    <a:cubicBezTo>
                      <a:pt x="94" y="139"/>
                      <a:pt x="99" y="138"/>
                      <a:pt x="100" y="138"/>
                    </a:cubicBezTo>
                    <a:cubicBezTo>
                      <a:pt x="100" y="138"/>
                      <a:pt x="102" y="137"/>
                      <a:pt x="102" y="135"/>
                    </a:cubicBezTo>
                    <a:cubicBezTo>
                      <a:pt x="102" y="133"/>
                      <a:pt x="103" y="133"/>
                      <a:pt x="103" y="133"/>
                    </a:cubicBezTo>
                    <a:cubicBezTo>
                      <a:pt x="103" y="133"/>
                      <a:pt x="103" y="132"/>
                      <a:pt x="103" y="132"/>
                    </a:cubicBezTo>
                    <a:cubicBezTo>
                      <a:pt x="104" y="132"/>
                      <a:pt x="108" y="132"/>
                      <a:pt x="108" y="132"/>
                    </a:cubicBezTo>
                    <a:cubicBezTo>
                      <a:pt x="108" y="132"/>
                      <a:pt x="109" y="132"/>
                      <a:pt x="108" y="131"/>
                    </a:cubicBezTo>
                    <a:cubicBezTo>
                      <a:pt x="108" y="130"/>
                      <a:pt x="107" y="129"/>
                      <a:pt x="107" y="129"/>
                    </a:cubicBezTo>
                    <a:cubicBezTo>
                      <a:pt x="107" y="128"/>
                      <a:pt x="107" y="128"/>
                      <a:pt x="108" y="128"/>
                    </a:cubicBezTo>
                    <a:cubicBezTo>
                      <a:pt x="109" y="129"/>
                      <a:pt x="110" y="129"/>
                      <a:pt x="110" y="129"/>
                    </a:cubicBezTo>
                    <a:cubicBezTo>
                      <a:pt x="111" y="129"/>
                      <a:pt x="111" y="129"/>
                      <a:pt x="111" y="129"/>
                    </a:cubicBezTo>
                    <a:cubicBezTo>
                      <a:pt x="112" y="128"/>
                      <a:pt x="114" y="127"/>
                      <a:pt x="115" y="127"/>
                    </a:cubicBezTo>
                    <a:cubicBezTo>
                      <a:pt x="116" y="128"/>
                      <a:pt x="117" y="128"/>
                      <a:pt x="117" y="129"/>
                    </a:cubicBezTo>
                    <a:cubicBezTo>
                      <a:pt x="117" y="127"/>
                      <a:pt x="118" y="125"/>
                      <a:pt x="118" y="124"/>
                    </a:cubicBezTo>
                    <a:cubicBezTo>
                      <a:pt x="119" y="124"/>
                      <a:pt x="120" y="122"/>
                      <a:pt x="122" y="121"/>
                    </a:cubicBezTo>
                    <a:cubicBezTo>
                      <a:pt x="124" y="121"/>
                      <a:pt x="125" y="122"/>
                      <a:pt x="125" y="121"/>
                    </a:cubicBezTo>
                    <a:cubicBezTo>
                      <a:pt x="124" y="120"/>
                      <a:pt x="124" y="119"/>
                      <a:pt x="124" y="119"/>
                    </a:cubicBezTo>
                    <a:cubicBezTo>
                      <a:pt x="124" y="119"/>
                      <a:pt x="123" y="119"/>
                      <a:pt x="124" y="119"/>
                    </a:cubicBezTo>
                    <a:cubicBezTo>
                      <a:pt x="124" y="118"/>
                      <a:pt x="125" y="116"/>
                      <a:pt x="125" y="115"/>
                    </a:cubicBezTo>
                    <a:cubicBezTo>
                      <a:pt x="126" y="115"/>
                      <a:pt x="127" y="113"/>
                      <a:pt x="128" y="112"/>
                    </a:cubicBezTo>
                    <a:cubicBezTo>
                      <a:pt x="129" y="112"/>
                      <a:pt x="131" y="111"/>
                      <a:pt x="133" y="110"/>
                    </a:cubicBezTo>
                    <a:cubicBezTo>
                      <a:pt x="132" y="108"/>
                      <a:pt x="132" y="107"/>
                      <a:pt x="132" y="107"/>
                    </a:cubicBezTo>
                    <a:cubicBezTo>
                      <a:pt x="132" y="106"/>
                      <a:pt x="132" y="107"/>
                      <a:pt x="131" y="107"/>
                    </a:cubicBezTo>
                    <a:cubicBezTo>
                      <a:pt x="131" y="107"/>
                      <a:pt x="130" y="108"/>
                      <a:pt x="130" y="108"/>
                    </a:cubicBezTo>
                    <a:cubicBezTo>
                      <a:pt x="128" y="108"/>
                      <a:pt x="120" y="111"/>
                      <a:pt x="119" y="112"/>
                    </a:cubicBezTo>
                    <a:cubicBezTo>
                      <a:pt x="119" y="112"/>
                      <a:pt x="118" y="112"/>
                      <a:pt x="118" y="112"/>
                    </a:cubicBezTo>
                    <a:cubicBezTo>
                      <a:pt x="118" y="112"/>
                      <a:pt x="115" y="107"/>
                      <a:pt x="115" y="107"/>
                    </a:cubicBezTo>
                    <a:cubicBezTo>
                      <a:pt x="115" y="107"/>
                      <a:pt x="115" y="106"/>
                      <a:pt x="115" y="106"/>
                    </a:cubicBezTo>
                    <a:cubicBezTo>
                      <a:pt x="115" y="106"/>
                      <a:pt x="115" y="103"/>
                      <a:pt x="115" y="103"/>
                    </a:cubicBezTo>
                    <a:cubicBezTo>
                      <a:pt x="115" y="102"/>
                      <a:pt x="115" y="102"/>
                      <a:pt x="115" y="102"/>
                    </a:cubicBezTo>
                    <a:cubicBezTo>
                      <a:pt x="115" y="102"/>
                      <a:pt x="105" y="101"/>
                      <a:pt x="104" y="101"/>
                    </a:cubicBezTo>
                    <a:cubicBezTo>
                      <a:pt x="103" y="101"/>
                      <a:pt x="103" y="100"/>
                      <a:pt x="103" y="100"/>
                    </a:cubicBezTo>
                    <a:cubicBezTo>
                      <a:pt x="103" y="100"/>
                      <a:pt x="104" y="99"/>
                      <a:pt x="104" y="98"/>
                    </a:cubicBezTo>
                    <a:cubicBezTo>
                      <a:pt x="105" y="98"/>
                      <a:pt x="106" y="91"/>
                      <a:pt x="106" y="91"/>
                    </a:cubicBezTo>
                    <a:cubicBezTo>
                      <a:pt x="106" y="90"/>
                      <a:pt x="107" y="90"/>
                      <a:pt x="108" y="89"/>
                    </a:cubicBezTo>
                    <a:cubicBezTo>
                      <a:pt x="109" y="89"/>
                      <a:pt x="109" y="87"/>
                      <a:pt x="109" y="87"/>
                    </a:cubicBezTo>
                    <a:cubicBezTo>
                      <a:pt x="109" y="86"/>
                      <a:pt x="108" y="86"/>
                      <a:pt x="108" y="86"/>
                    </a:cubicBezTo>
                    <a:cubicBezTo>
                      <a:pt x="108" y="86"/>
                      <a:pt x="105" y="86"/>
                      <a:pt x="104" y="86"/>
                    </a:cubicBezTo>
                    <a:cubicBezTo>
                      <a:pt x="104" y="86"/>
                      <a:pt x="101" y="85"/>
                      <a:pt x="100" y="85"/>
                    </a:cubicBezTo>
                    <a:cubicBezTo>
                      <a:pt x="100" y="84"/>
                      <a:pt x="100" y="84"/>
                      <a:pt x="100" y="84"/>
                    </a:cubicBezTo>
                    <a:cubicBezTo>
                      <a:pt x="100" y="84"/>
                      <a:pt x="97" y="75"/>
                      <a:pt x="96" y="75"/>
                    </a:cubicBezTo>
                    <a:cubicBezTo>
                      <a:pt x="96" y="74"/>
                      <a:pt x="96" y="74"/>
                      <a:pt x="96" y="74"/>
                    </a:cubicBezTo>
                    <a:cubicBezTo>
                      <a:pt x="96" y="74"/>
                      <a:pt x="98" y="71"/>
                      <a:pt x="99" y="70"/>
                    </a:cubicBezTo>
                    <a:cubicBezTo>
                      <a:pt x="99" y="69"/>
                      <a:pt x="98" y="69"/>
                      <a:pt x="98" y="69"/>
                    </a:cubicBezTo>
                    <a:cubicBezTo>
                      <a:pt x="98" y="69"/>
                      <a:pt x="96" y="70"/>
                      <a:pt x="95" y="70"/>
                    </a:cubicBezTo>
                    <a:cubicBezTo>
                      <a:pt x="95" y="70"/>
                      <a:pt x="95" y="71"/>
                      <a:pt x="94" y="70"/>
                    </a:cubicBezTo>
                    <a:cubicBezTo>
                      <a:pt x="93" y="70"/>
                      <a:pt x="90" y="70"/>
                      <a:pt x="89" y="70"/>
                    </a:cubicBezTo>
                    <a:cubicBezTo>
                      <a:pt x="87" y="71"/>
                      <a:pt x="82" y="73"/>
                      <a:pt x="81" y="74"/>
                    </a:cubicBezTo>
                    <a:cubicBezTo>
                      <a:pt x="81" y="74"/>
                      <a:pt x="80" y="74"/>
                      <a:pt x="80" y="74"/>
                    </a:cubicBezTo>
                    <a:cubicBezTo>
                      <a:pt x="80" y="73"/>
                      <a:pt x="79" y="73"/>
                      <a:pt x="79" y="72"/>
                    </a:cubicBezTo>
                    <a:cubicBezTo>
                      <a:pt x="79" y="71"/>
                      <a:pt x="81" y="69"/>
                      <a:pt x="81" y="69"/>
                    </a:cubicBezTo>
                    <a:cubicBezTo>
                      <a:pt x="82" y="68"/>
                      <a:pt x="82" y="68"/>
                      <a:pt x="82" y="68"/>
                    </a:cubicBezTo>
                    <a:cubicBezTo>
                      <a:pt x="82" y="68"/>
                      <a:pt x="81" y="67"/>
                      <a:pt x="81" y="66"/>
                    </a:cubicBezTo>
                    <a:cubicBezTo>
                      <a:pt x="81" y="65"/>
                      <a:pt x="80" y="65"/>
                      <a:pt x="80" y="65"/>
                    </a:cubicBezTo>
                    <a:cubicBezTo>
                      <a:pt x="80" y="65"/>
                      <a:pt x="79" y="65"/>
                      <a:pt x="79" y="64"/>
                    </a:cubicBezTo>
                    <a:cubicBezTo>
                      <a:pt x="79" y="64"/>
                      <a:pt x="79" y="61"/>
                      <a:pt x="79" y="61"/>
                    </a:cubicBezTo>
                    <a:cubicBezTo>
                      <a:pt x="79" y="61"/>
                      <a:pt x="79" y="60"/>
                      <a:pt x="80" y="60"/>
                    </a:cubicBezTo>
                    <a:cubicBezTo>
                      <a:pt x="80" y="60"/>
                      <a:pt x="82" y="59"/>
                      <a:pt x="82" y="59"/>
                    </a:cubicBezTo>
                    <a:cubicBezTo>
                      <a:pt x="83" y="59"/>
                      <a:pt x="83" y="58"/>
                      <a:pt x="83" y="58"/>
                    </a:cubicBezTo>
                    <a:cubicBezTo>
                      <a:pt x="83" y="57"/>
                      <a:pt x="82" y="56"/>
                      <a:pt x="83" y="54"/>
                    </a:cubicBezTo>
                    <a:cubicBezTo>
                      <a:pt x="83" y="52"/>
                      <a:pt x="86" y="50"/>
                      <a:pt x="87" y="50"/>
                    </a:cubicBezTo>
                    <a:cubicBezTo>
                      <a:pt x="87" y="50"/>
                      <a:pt x="87" y="50"/>
                      <a:pt x="87" y="50"/>
                    </a:cubicBezTo>
                    <a:cubicBezTo>
                      <a:pt x="87" y="50"/>
                      <a:pt x="88" y="47"/>
                      <a:pt x="88" y="47"/>
                    </a:cubicBezTo>
                    <a:cubicBezTo>
                      <a:pt x="88" y="47"/>
                      <a:pt x="89" y="47"/>
                      <a:pt x="89" y="47"/>
                    </a:cubicBezTo>
                    <a:cubicBezTo>
                      <a:pt x="91" y="47"/>
                      <a:pt x="92" y="46"/>
                      <a:pt x="93" y="46"/>
                    </a:cubicBezTo>
                    <a:cubicBezTo>
                      <a:pt x="94" y="45"/>
                      <a:pt x="95" y="43"/>
                      <a:pt x="96" y="43"/>
                    </a:cubicBezTo>
                    <a:cubicBezTo>
                      <a:pt x="97" y="43"/>
                      <a:pt x="96" y="42"/>
                      <a:pt x="96" y="42"/>
                    </a:cubicBezTo>
                    <a:cubicBezTo>
                      <a:pt x="96" y="42"/>
                      <a:pt x="95" y="40"/>
                      <a:pt x="95" y="39"/>
                    </a:cubicBezTo>
                    <a:cubicBezTo>
                      <a:pt x="94" y="37"/>
                      <a:pt x="96" y="34"/>
                      <a:pt x="97" y="34"/>
                    </a:cubicBezTo>
                    <a:cubicBezTo>
                      <a:pt x="97" y="33"/>
                      <a:pt x="97" y="32"/>
                      <a:pt x="97" y="32"/>
                    </a:cubicBezTo>
                    <a:cubicBezTo>
                      <a:pt x="97" y="31"/>
                      <a:pt x="97" y="28"/>
                      <a:pt x="97" y="27"/>
                    </a:cubicBezTo>
                    <a:cubicBezTo>
                      <a:pt x="97" y="25"/>
                      <a:pt x="96" y="16"/>
                      <a:pt x="96" y="15"/>
                    </a:cubicBezTo>
                    <a:cubicBezTo>
                      <a:pt x="96" y="15"/>
                      <a:pt x="96" y="15"/>
                      <a:pt x="95" y="15"/>
                    </a:cubicBezTo>
                    <a:cubicBezTo>
                      <a:pt x="95" y="15"/>
                      <a:pt x="94" y="14"/>
                      <a:pt x="93" y="13"/>
                    </a:cubicBezTo>
                    <a:cubicBezTo>
                      <a:pt x="93" y="13"/>
                      <a:pt x="92" y="13"/>
                      <a:pt x="92" y="14"/>
                    </a:cubicBezTo>
                    <a:cubicBezTo>
                      <a:pt x="92" y="14"/>
                      <a:pt x="92" y="14"/>
                      <a:pt x="92" y="14"/>
                    </a:cubicBezTo>
                    <a:cubicBezTo>
                      <a:pt x="92" y="14"/>
                      <a:pt x="91" y="13"/>
                      <a:pt x="90" y="13"/>
                    </a:cubicBezTo>
                    <a:cubicBezTo>
                      <a:pt x="90" y="13"/>
                      <a:pt x="90" y="13"/>
                      <a:pt x="90" y="13"/>
                    </a:cubicBezTo>
                    <a:cubicBezTo>
                      <a:pt x="90" y="13"/>
                      <a:pt x="88" y="7"/>
                      <a:pt x="88" y="6"/>
                    </a:cubicBezTo>
                    <a:cubicBezTo>
                      <a:pt x="88" y="5"/>
                      <a:pt x="86" y="4"/>
                      <a:pt x="85" y="3"/>
                    </a:cubicBezTo>
                    <a:cubicBezTo>
                      <a:pt x="85" y="2"/>
                      <a:pt x="83" y="2"/>
                      <a:pt x="82" y="2"/>
                    </a:cubicBezTo>
                    <a:cubicBezTo>
                      <a:pt x="82" y="2"/>
                      <a:pt x="82" y="1"/>
                      <a:pt x="82" y="0"/>
                    </a:cubicBezTo>
                    <a:cubicBezTo>
                      <a:pt x="81" y="0"/>
                      <a:pt x="81" y="0"/>
                      <a:pt x="80" y="0"/>
                    </a:cubicBezTo>
                    <a:cubicBezTo>
                      <a:pt x="79" y="0"/>
                      <a:pt x="77" y="4"/>
                      <a:pt x="77" y="4"/>
                    </a:cubicBezTo>
                    <a:cubicBezTo>
                      <a:pt x="76" y="4"/>
                      <a:pt x="76" y="4"/>
                      <a:pt x="76" y="4"/>
                    </a:cubicBezTo>
                    <a:cubicBezTo>
                      <a:pt x="76" y="6"/>
                      <a:pt x="77" y="8"/>
                      <a:pt x="77" y="8"/>
                    </a:cubicBezTo>
                    <a:cubicBezTo>
                      <a:pt x="77" y="8"/>
                      <a:pt x="76" y="9"/>
                      <a:pt x="76" y="9"/>
                    </a:cubicBezTo>
                    <a:cubicBezTo>
                      <a:pt x="76" y="9"/>
                      <a:pt x="72" y="12"/>
                      <a:pt x="72" y="12"/>
                    </a:cubicBezTo>
                    <a:cubicBezTo>
                      <a:pt x="72" y="12"/>
                      <a:pt x="70" y="14"/>
                      <a:pt x="70" y="14"/>
                    </a:cubicBezTo>
                    <a:cubicBezTo>
                      <a:pt x="69" y="15"/>
                      <a:pt x="70" y="16"/>
                      <a:pt x="70" y="16"/>
                    </a:cubicBezTo>
                    <a:cubicBezTo>
                      <a:pt x="70" y="16"/>
                      <a:pt x="73" y="21"/>
                      <a:pt x="73" y="22"/>
                    </a:cubicBezTo>
                    <a:cubicBezTo>
                      <a:pt x="74" y="23"/>
                      <a:pt x="72" y="23"/>
                      <a:pt x="72" y="23"/>
                    </a:cubicBezTo>
                    <a:cubicBezTo>
                      <a:pt x="72" y="23"/>
                      <a:pt x="70" y="22"/>
                      <a:pt x="69" y="21"/>
                    </a:cubicBezTo>
                    <a:cubicBezTo>
                      <a:pt x="69" y="21"/>
                      <a:pt x="69" y="21"/>
                      <a:pt x="69" y="20"/>
                    </a:cubicBezTo>
                    <a:cubicBezTo>
                      <a:pt x="69" y="20"/>
                      <a:pt x="69" y="20"/>
                      <a:pt x="68" y="19"/>
                    </a:cubicBezTo>
                    <a:cubicBezTo>
                      <a:pt x="67" y="18"/>
                      <a:pt x="65" y="19"/>
                      <a:pt x="64" y="19"/>
                    </a:cubicBezTo>
                    <a:cubicBezTo>
                      <a:pt x="62" y="20"/>
                      <a:pt x="54" y="24"/>
                      <a:pt x="54" y="24"/>
                    </a:cubicBezTo>
                    <a:cubicBezTo>
                      <a:pt x="54" y="24"/>
                      <a:pt x="53" y="24"/>
                      <a:pt x="53" y="24"/>
                    </a:cubicBezTo>
                    <a:cubicBezTo>
                      <a:pt x="53" y="24"/>
                      <a:pt x="49" y="28"/>
                      <a:pt x="49" y="28"/>
                    </a:cubicBezTo>
                    <a:cubicBezTo>
                      <a:pt x="48" y="28"/>
                      <a:pt x="48" y="29"/>
                      <a:pt x="48" y="29"/>
                    </a:cubicBezTo>
                    <a:cubicBezTo>
                      <a:pt x="48" y="29"/>
                      <a:pt x="46" y="29"/>
                      <a:pt x="45" y="29"/>
                    </a:cubicBezTo>
                    <a:cubicBezTo>
                      <a:pt x="45" y="29"/>
                      <a:pt x="45" y="30"/>
                      <a:pt x="45" y="30"/>
                    </a:cubicBezTo>
                    <a:cubicBezTo>
                      <a:pt x="45" y="30"/>
                      <a:pt x="43" y="31"/>
                      <a:pt x="43" y="32"/>
                    </a:cubicBezTo>
                    <a:cubicBezTo>
                      <a:pt x="43" y="32"/>
                      <a:pt x="43" y="32"/>
                      <a:pt x="43" y="32"/>
                    </a:cubicBezTo>
                    <a:cubicBezTo>
                      <a:pt x="43" y="32"/>
                      <a:pt x="44" y="38"/>
                      <a:pt x="44" y="39"/>
                    </a:cubicBezTo>
                    <a:cubicBezTo>
                      <a:pt x="44" y="40"/>
                      <a:pt x="42" y="42"/>
                      <a:pt x="42" y="43"/>
                    </a:cubicBezTo>
                    <a:cubicBezTo>
                      <a:pt x="42" y="43"/>
                      <a:pt x="42" y="43"/>
                      <a:pt x="42" y="44"/>
                    </a:cubicBezTo>
                    <a:cubicBezTo>
                      <a:pt x="42" y="44"/>
                      <a:pt x="42" y="45"/>
                      <a:pt x="42" y="45"/>
                    </a:cubicBezTo>
                    <a:cubicBezTo>
                      <a:pt x="42" y="45"/>
                      <a:pt x="40" y="46"/>
                      <a:pt x="40" y="46"/>
                    </a:cubicBezTo>
                    <a:cubicBezTo>
                      <a:pt x="40" y="46"/>
                      <a:pt x="37" y="48"/>
                      <a:pt x="37" y="48"/>
                    </a:cubicBezTo>
                    <a:cubicBezTo>
                      <a:pt x="37" y="49"/>
                      <a:pt x="36" y="49"/>
                      <a:pt x="36" y="49"/>
                    </a:cubicBezTo>
                    <a:cubicBezTo>
                      <a:pt x="36" y="50"/>
                      <a:pt x="36" y="50"/>
                      <a:pt x="36" y="50"/>
                    </a:cubicBezTo>
                    <a:cubicBezTo>
                      <a:pt x="36" y="50"/>
                      <a:pt x="37" y="52"/>
                      <a:pt x="37" y="54"/>
                    </a:cubicBezTo>
                    <a:cubicBezTo>
                      <a:pt x="38" y="55"/>
                      <a:pt x="36" y="60"/>
                      <a:pt x="35" y="60"/>
                    </a:cubicBezTo>
                    <a:cubicBezTo>
                      <a:pt x="35" y="61"/>
                      <a:pt x="34" y="62"/>
                      <a:pt x="34" y="62"/>
                    </a:cubicBezTo>
                    <a:cubicBezTo>
                      <a:pt x="34" y="62"/>
                      <a:pt x="33" y="63"/>
                      <a:pt x="33" y="63"/>
                    </a:cubicBezTo>
                    <a:cubicBezTo>
                      <a:pt x="33" y="63"/>
                      <a:pt x="29" y="73"/>
                      <a:pt x="29" y="74"/>
                    </a:cubicBezTo>
                    <a:cubicBezTo>
                      <a:pt x="29" y="74"/>
                      <a:pt x="28" y="74"/>
                      <a:pt x="28" y="74"/>
                    </a:cubicBezTo>
                    <a:cubicBezTo>
                      <a:pt x="28" y="74"/>
                      <a:pt x="26" y="73"/>
                      <a:pt x="26" y="73"/>
                    </a:cubicBezTo>
                    <a:cubicBezTo>
                      <a:pt x="26" y="73"/>
                      <a:pt x="25" y="72"/>
                      <a:pt x="25" y="72"/>
                    </a:cubicBezTo>
                    <a:cubicBezTo>
                      <a:pt x="25" y="72"/>
                      <a:pt x="18" y="71"/>
                      <a:pt x="17" y="71"/>
                    </a:cubicBezTo>
                    <a:cubicBezTo>
                      <a:pt x="16" y="71"/>
                      <a:pt x="17" y="72"/>
                      <a:pt x="17" y="72"/>
                    </a:cubicBezTo>
                    <a:cubicBezTo>
                      <a:pt x="17" y="72"/>
                      <a:pt x="18" y="76"/>
                      <a:pt x="18" y="76"/>
                    </a:cubicBezTo>
                    <a:cubicBezTo>
                      <a:pt x="18" y="77"/>
                      <a:pt x="18" y="77"/>
                      <a:pt x="18" y="77"/>
                    </a:cubicBezTo>
                    <a:cubicBezTo>
                      <a:pt x="18" y="77"/>
                      <a:pt x="17" y="85"/>
                      <a:pt x="17" y="85"/>
                    </a:cubicBezTo>
                    <a:cubicBezTo>
                      <a:pt x="17" y="86"/>
                      <a:pt x="17" y="86"/>
                      <a:pt x="17" y="87"/>
                    </a:cubicBezTo>
                    <a:cubicBezTo>
                      <a:pt x="16" y="87"/>
                      <a:pt x="16" y="87"/>
                      <a:pt x="16" y="87"/>
                    </a:cubicBezTo>
                    <a:cubicBezTo>
                      <a:pt x="16" y="87"/>
                      <a:pt x="15" y="87"/>
                      <a:pt x="14" y="87"/>
                    </a:cubicBezTo>
                    <a:cubicBezTo>
                      <a:pt x="13" y="87"/>
                      <a:pt x="13" y="89"/>
                      <a:pt x="13" y="91"/>
                    </a:cubicBezTo>
                    <a:cubicBezTo>
                      <a:pt x="13" y="94"/>
                      <a:pt x="14" y="99"/>
                      <a:pt x="14" y="100"/>
                    </a:cubicBezTo>
                    <a:cubicBezTo>
                      <a:pt x="14" y="100"/>
                      <a:pt x="14" y="100"/>
                      <a:pt x="14" y="100"/>
                    </a:cubicBezTo>
                    <a:cubicBezTo>
                      <a:pt x="14" y="100"/>
                      <a:pt x="12" y="102"/>
                      <a:pt x="12" y="102"/>
                    </a:cubicBezTo>
                    <a:cubicBezTo>
                      <a:pt x="12" y="103"/>
                      <a:pt x="11" y="102"/>
                      <a:pt x="11" y="102"/>
                    </a:cubicBezTo>
                    <a:cubicBezTo>
                      <a:pt x="11" y="102"/>
                      <a:pt x="10" y="102"/>
                      <a:pt x="9" y="101"/>
                    </a:cubicBezTo>
                    <a:cubicBezTo>
                      <a:pt x="7" y="101"/>
                      <a:pt x="7" y="102"/>
                      <a:pt x="7" y="102"/>
                    </a:cubicBezTo>
                    <a:cubicBezTo>
                      <a:pt x="6" y="103"/>
                      <a:pt x="6" y="103"/>
                      <a:pt x="6" y="103"/>
                    </a:cubicBezTo>
                    <a:cubicBezTo>
                      <a:pt x="6" y="105"/>
                      <a:pt x="6" y="105"/>
                      <a:pt x="6" y="106"/>
                    </a:cubicBezTo>
                    <a:cubicBezTo>
                      <a:pt x="6" y="106"/>
                      <a:pt x="7" y="113"/>
                      <a:pt x="7" y="113"/>
                    </a:cubicBezTo>
                    <a:cubicBezTo>
                      <a:pt x="7" y="113"/>
                      <a:pt x="7" y="114"/>
                      <a:pt x="6" y="114"/>
                    </a:cubicBezTo>
                    <a:cubicBezTo>
                      <a:pt x="6" y="113"/>
                      <a:pt x="5" y="113"/>
                      <a:pt x="5" y="113"/>
                    </a:cubicBezTo>
                    <a:cubicBezTo>
                      <a:pt x="4" y="113"/>
                      <a:pt x="3" y="113"/>
                      <a:pt x="3" y="113"/>
                    </a:cubicBezTo>
                    <a:cubicBezTo>
                      <a:pt x="3" y="112"/>
                      <a:pt x="2" y="111"/>
                      <a:pt x="2" y="112"/>
                    </a:cubicBezTo>
                    <a:cubicBezTo>
                      <a:pt x="2" y="112"/>
                      <a:pt x="0" y="115"/>
                      <a:pt x="0" y="115"/>
                    </a:cubicBezTo>
                    <a:cubicBezTo>
                      <a:pt x="0" y="115"/>
                      <a:pt x="0" y="116"/>
                      <a:pt x="0" y="116"/>
                    </a:cubicBezTo>
                    <a:cubicBezTo>
                      <a:pt x="0" y="117"/>
                      <a:pt x="0" y="117"/>
                      <a:pt x="0" y="118"/>
                    </a:cubicBezTo>
                    <a:cubicBezTo>
                      <a:pt x="1" y="118"/>
                      <a:pt x="1" y="119"/>
                      <a:pt x="2" y="119"/>
                    </a:cubicBezTo>
                    <a:cubicBezTo>
                      <a:pt x="3" y="121"/>
                      <a:pt x="6" y="128"/>
                      <a:pt x="7" y="129"/>
                    </a:cubicBezTo>
                    <a:cubicBezTo>
                      <a:pt x="7" y="130"/>
                      <a:pt x="8" y="131"/>
                      <a:pt x="8" y="128"/>
                    </a:cubicBezTo>
                    <a:cubicBezTo>
                      <a:pt x="7" y="126"/>
                      <a:pt x="8" y="125"/>
                      <a:pt x="9" y="127"/>
                    </a:cubicBezTo>
                    <a:cubicBezTo>
                      <a:pt x="10" y="129"/>
                      <a:pt x="9" y="129"/>
                      <a:pt x="10" y="131"/>
                    </a:cubicBezTo>
                    <a:cubicBezTo>
                      <a:pt x="11" y="132"/>
                      <a:pt x="11" y="130"/>
                      <a:pt x="11" y="130"/>
                    </a:cubicBezTo>
                    <a:cubicBezTo>
                      <a:pt x="11" y="129"/>
                      <a:pt x="13" y="128"/>
                      <a:pt x="12" y="130"/>
                    </a:cubicBezTo>
                    <a:cubicBezTo>
                      <a:pt x="12" y="133"/>
                      <a:pt x="12" y="133"/>
                      <a:pt x="13" y="135"/>
                    </a:cubicBezTo>
                    <a:cubicBezTo>
                      <a:pt x="13" y="136"/>
                      <a:pt x="14" y="137"/>
                      <a:pt x="14" y="135"/>
                    </a:cubicBezTo>
                    <a:cubicBezTo>
                      <a:pt x="14" y="133"/>
                      <a:pt x="15" y="133"/>
                      <a:pt x="17" y="134"/>
                    </a:cubicBezTo>
                    <a:cubicBezTo>
                      <a:pt x="18" y="134"/>
                      <a:pt x="24" y="134"/>
                      <a:pt x="22" y="136"/>
                    </a:cubicBezTo>
                    <a:cubicBezTo>
                      <a:pt x="19" y="137"/>
                      <a:pt x="22" y="139"/>
                      <a:pt x="23" y="139"/>
                    </a:cubicBezTo>
                    <a:cubicBezTo>
                      <a:pt x="24" y="139"/>
                      <a:pt x="24" y="139"/>
                      <a:pt x="23" y="140"/>
                    </a:cubicBezTo>
                    <a:cubicBezTo>
                      <a:pt x="23" y="140"/>
                      <a:pt x="24" y="141"/>
                      <a:pt x="25" y="142"/>
                    </a:cubicBezTo>
                    <a:cubicBezTo>
                      <a:pt x="25" y="142"/>
                      <a:pt x="28" y="144"/>
                      <a:pt x="25" y="145"/>
                    </a:cubicBezTo>
                    <a:cubicBezTo>
                      <a:pt x="22" y="146"/>
                      <a:pt x="23" y="146"/>
                      <a:pt x="22" y="144"/>
                    </a:cubicBezTo>
                    <a:cubicBezTo>
                      <a:pt x="21" y="143"/>
                      <a:pt x="19" y="142"/>
                      <a:pt x="20" y="145"/>
                    </a:cubicBezTo>
                    <a:cubicBezTo>
                      <a:pt x="21" y="148"/>
                      <a:pt x="23" y="151"/>
                      <a:pt x="24" y="151"/>
                    </a:cubicBezTo>
                    <a:cubicBezTo>
                      <a:pt x="26" y="150"/>
                      <a:pt x="25" y="149"/>
                      <a:pt x="26" y="147"/>
                    </a:cubicBezTo>
                    <a:cubicBezTo>
                      <a:pt x="26" y="145"/>
                      <a:pt x="27" y="144"/>
                      <a:pt x="27" y="146"/>
                    </a:cubicBezTo>
                    <a:cubicBezTo>
                      <a:pt x="27" y="149"/>
                      <a:pt x="27" y="151"/>
                      <a:pt x="29" y="153"/>
                    </a:cubicBezTo>
                    <a:cubicBezTo>
                      <a:pt x="30" y="155"/>
                      <a:pt x="36" y="167"/>
                      <a:pt x="35" y="173"/>
                    </a:cubicBezTo>
                    <a:cubicBezTo>
                      <a:pt x="34" y="178"/>
                      <a:pt x="31" y="190"/>
                      <a:pt x="31" y="194"/>
                    </a:cubicBezTo>
                    <a:cubicBezTo>
                      <a:pt x="31" y="198"/>
                      <a:pt x="30" y="196"/>
                      <a:pt x="33" y="194"/>
                    </a:cubicBezTo>
                    <a:cubicBezTo>
                      <a:pt x="36" y="192"/>
                      <a:pt x="35" y="191"/>
                      <a:pt x="36" y="191"/>
                    </a:cubicBezTo>
                    <a:cubicBezTo>
                      <a:pt x="36" y="190"/>
                      <a:pt x="38" y="190"/>
                      <a:pt x="37" y="192"/>
                    </a:cubicBezTo>
                    <a:cubicBezTo>
                      <a:pt x="36" y="194"/>
                      <a:pt x="35" y="196"/>
                      <a:pt x="36" y="196"/>
                    </a:cubicBezTo>
                    <a:cubicBezTo>
                      <a:pt x="37" y="196"/>
                      <a:pt x="38" y="194"/>
                      <a:pt x="38" y="196"/>
                    </a:cubicBezTo>
                    <a:cubicBezTo>
                      <a:pt x="37" y="199"/>
                      <a:pt x="38" y="197"/>
                      <a:pt x="39" y="196"/>
                    </a:cubicBezTo>
                    <a:cubicBezTo>
                      <a:pt x="40" y="195"/>
                      <a:pt x="40" y="195"/>
                      <a:pt x="41" y="197"/>
                    </a:cubicBezTo>
                    <a:cubicBezTo>
                      <a:pt x="41" y="200"/>
                      <a:pt x="42" y="198"/>
                      <a:pt x="42" y="197"/>
                    </a:cubicBezTo>
                    <a:cubicBezTo>
                      <a:pt x="43" y="196"/>
                      <a:pt x="43" y="195"/>
                      <a:pt x="43" y="198"/>
                    </a:cubicBezTo>
                    <a:cubicBezTo>
                      <a:pt x="43" y="201"/>
                      <a:pt x="45" y="198"/>
                      <a:pt x="45" y="198"/>
                    </a:cubicBezTo>
                    <a:cubicBezTo>
                      <a:pt x="45" y="198"/>
                      <a:pt x="46" y="197"/>
                      <a:pt x="46" y="199"/>
                    </a:cubicBezTo>
                    <a:cubicBezTo>
                      <a:pt x="46" y="202"/>
                      <a:pt x="48" y="200"/>
                      <a:pt x="48" y="199"/>
                    </a:cubicBezTo>
                    <a:cubicBezTo>
                      <a:pt x="49" y="198"/>
                      <a:pt x="52" y="192"/>
                      <a:pt x="54" y="192"/>
                    </a:cubicBezTo>
                    <a:cubicBezTo>
                      <a:pt x="56" y="193"/>
                      <a:pt x="57" y="191"/>
                      <a:pt x="57" y="191"/>
                    </a:cubicBezTo>
                    <a:cubicBezTo>
                      <a:pt x="56" y="190"/>
                      <a:pt x="56" y="190"/>
                      <a:pt x="58" y="190"/>
                    </a:cubicBezTo>
                    <a:cubicBezTo>
                      <a:pt x="59" y="190"/>
                      <a:pt x="61" y="190"/>
                      <a:pt x="61" y="188"/>
                    </a:cubicBezTo>
                    <a:cubicBezTo>
                      <a:pt x="60" y="186"/>
                      <a:pt x="62" y="187"/>
                      <a:pt x="62" y="188"/>
                    </a:cubicBezTo>
                    <a:cubicBezTo>
                      <a:pt x="62" y="188"/>
                      <a:pt x="67" y="188"/>
                      <a:pt x="68" y="182"/>
                    </a:cubicBezTo>
                    <a:cubicBezTo>
                      <a:pt x="69" y="176"/>
                      <a:pt x="69" y="173"/>
                      <a:pt x="71" y="176"/>
                    </a:cubicBezTo>
                    <a:cubicBezTo>
                      <a:pt x="74" y="179"/>
                      <a:pt x="74" y="180"/>
                      <a:pt x="75" y="184"/>
                    </a:cubicBezTo>
                    <a:cubicBezTo>
                      <a:pt x="76" y="187"/>
                      <a:pt x="77" y="188"/>
                      <a:pt x="78" y="187"/>
                    </a:cubicBezTo>
                    <a:cubicBezTo>
                      <a:pt x="78" y="187"/>
                      <a:pt x="82" y="186"/>
                      <a:pt x="81" y="188"/>
                    </a:cubicBezTo>
                    <a:cubicBezTo>
                      <a:pt x="80" y="190"/>
                      <a:pt x="80" y="194"/>
                      <a:pt x="81" y="197"/>
                    </a:cubicBezTo>
                    <a:cubicBezTo>
                      <a:pt x="82" y="201"/>
                      <a:pt x="82" y="205"/>
                      <a:pt x="83" y="209"/>
                    </a:cubicBezTo>
                    <a:cubicBezTo>
                      <a:pt x="83" y="213"/>
                      <a:pt x="85" y="214"/>
                      <a:pt x="85" y="215"/>
                    </a:cubicBezTo>
                    <a:cubicBezTo>
                      <a:pt x="86" y="216"/>
                      <a:pt x="86" y="216"/>
                      <a:pt x="86" y="218"/>
                    </a:cubicBezTo>
                    <a:cubicBezTo>
                      <a:pt x="86" y="219"/>
                      <a:pt x="87" y="230"/>
                      <a:pt x="88" y="231"/>
                    </a:cubicBezTo>
                    <a:cubicBezTo>
                      <a:pt x="88" y="233"/>
                      <a:pt x="89" y="234"/>
                      <a:pt x="89" y="231"/>
                    </a:cubicBezTo>
                    <a:cubicBezTo>
                      <a:pt x="89" y="227"/>
                      <a:pt x="89" y="224"/>
                      <a:pt x="90" y="227"/>
                    </a:cubicBezTo>
                    <a:cubicBezTo>
                      <a:pt x="92" y="230"/>
                      <a:pt x="92" y="234"/>
                      <a:pt x="92" y="235"/>
                    </a:cubicBezTo>
                    <a:cubicBezTo>
                      <a:pt x="93" y="235"/>
                      <a:pt x="94" y="239"/>
                      <a:pt x="95" y="241"/>
                    </a:cubicBezTo>
                    <a:cubicBezTo>
                      <a:pt x="96" y="242"/>
                      <a:pt x="97" y="245"/>
                      <a:pt x="96" y="248"/>
                    </a:cubicBezTo>
                    <a:cubicBezTo>
                      <a:pt x="95" y="250"/>
                      <a:pt x="95" y="250"/>
                      <a:pt x="95" y="251"/>
                    </a:cubicBezTo>
                    <a:cubicBezTo>
                      <a:pt x="95" y="251"/>
                      <a:pt x="93" y="252"/>
                      <a:pt x="95" y="252"/>
                    </a:cubicBezTo>
                    <a:cubicBezTo>
                      <a:pt x="96" y="252"/>
                      <a:pt x="96" y="252"/>
                      <a:pt x="96" y="254"/>
                    </a:cubicBezTo>
                    <a:cubicBezTo>
                      <a:pt x="96" y="256"/>
                      <a:pt x="96" y="257"/>
                      <a:pt x="95" y="257"/>
                    </a:cubicBezTo>
                    <a:cubicBezTo>
                      <a:pt x="94" y="258"/>
                      <a:pt x="94" y="259"/>
                      <a:pt x="95" y="260"/>
                    </a:cubicBezTo>
                    <a:cubicBezTo>
                      <a:pt x="95" y="260"/>
                      <a:pt x="97" y="260"/>
                      <a:pt x="97" y="259"/>
                    </a:cubicBezTo>
                    <a:cubicBezTo>
                      <a:pt x="98" y="258"/>
                      <a:pt x="99" y="259"/>
                      <a:pt x="99" y="260"/>
                    </a:cubicBezTo>
                    <a:cubicBezTo>
                      <a:pt x="98" y="261"/>
                      <a:pt x="97" y="261"/>
                      <a:pt x="97" y="263"/>
                    </a:cubicBezTo>
                    <a:cubicBezTo>
                      <a:pt x="97" y="266"/>
                      <a:pt x="97" y="272"/>
                      <a:pt x="95" y="274"/>
                    </a:cubicBezTo>
                    <a:cubicBezTo>
                      <a:pt x="92" y="276"/>
                      <a:pt x="93" y="276"/>
                      <a:pt x="93" y="278"/>
                    </a:cubicBezTo>
                    <a:cubicBezTo>
                      <a:pt x="94" y="281"/>
                      <a:pt x="94" y="284"/>
                      <a:pt x="94" y="285"/>
                    </a:cubicBezTo>
                    <a:cubicBezTo>
                      <a:pt x="97" y="282"/>
                      <a:pt x="97" y="282"/>
                      <a:pt x="97" y="282"/>
                    </a:cubicBezTo>
                    <a:cubicBezTo>
                      <a:pt x="97" y="282"/>
                      <a:pt x="97" y="280"/>
                      <a:pt x="97" y="28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6" name="Freeform 723">
                <a:extLst>
                  <a:ext uri="{FF2B5EF4-FFF2-40B4-BE49-F238E27FC236}">
                    <a16:creationId xmlns:a16="http://schemas.microsoft.com/office/drawing/2014/main" id="{D9AFF9EB-8808-4132-8F58-A62F8B103D94}"/>
                  </a:ext>
                </a:extLst>
              </p:cNvPr>
              <p:cNvSpPr>
                <a:spLocks/>
              </p:cNvSpPr>
              <p:nvPr/>
            </p:nvSpPr>
            <p:spPr bwMode="auto">
              <a:xfrm>
                <a:off x="5559" y="2215"/>
                <a:ext cx="157" cy="182"/>
              </a:xfrm>
              <a:custGeom>
                <a:avLst/>
                <a:gdLst>
                  <a:gd name="T0" fmla="*/ 7 w 113"/>
                  <a:gd name="T1" fmla="*/ 24 h 132"/>
                  <a:gd name="T2" fmla="*/ 1 w 113"/>
                  <a:gd name="T3" fmla="*/ 29 h 132"/>
                  <a:gd name="T4" fmla="*/ 1 w 113"/>
                  <a:gd name="T5" fmla="*/ 35 h 132"/>
                  <a:gd name="T6" fmla="*/ 7 w 113"/>
                  <a:gd name="T7" fmla="*/ 36 h 132"/>
                  <a:gd name="T8" fmla="*/ 6 w 113"/>
                  <a:gd name="T9" fmla="*/ 42 h 132"/>
                  <a:gd name="T10" fmla="*/ 7 w 113"/>
                  <a:gd name="T11" fmla="*/ 47 h 132"/>
                  <a:gd name="T12" fmla="*/ 18 w 113"/>
                  <a:gd name="T13" fmla="*/ 46 h 132"/>
                  <a:gd name="T14" fmla="*/ 18 w 113"/>
                  <a:gd name="T15" fmla="*/ 52 h 132"/>
                  <a:gd name="T16" fmla="*/ 18 w 113"/>
                  <a:gd name="T17" fmla="*/ 56 h 132"/>
                  <a:gd name="T18" fmla="*/ 16 w 113"/>
                  <a:gd name="T19" fmla="*/ 62 h 132"/>
                  <a:gd name="T20" fmla="*/ 16 w 113"/>
                  <a:gd name="T21" fmla="*/ 69 h 132"/>
                  <a:gd name="T22" fmla="*/ 14 w 113"/>
                  <a:gd name="T23" fmla="*/ 73 h 132"/>
                  <a:gd name="T24" fmla="*/ 13 w 113"/>
                  <a:gd name="T25" fmla="*/ 77 h 132"/>
                  <a:gd name="T26" fmla="*/ 24 w 113"/>
                  <a:gd name="T27" fmla="*/ 71 h 132"/>
                  <a:gd name="T28" fmla="*/ 38 w 113"/>
                  <a:gd name="T29" fmla="*/ 72 h 132"/>
                  <a:gd name="T30" fmla="*/ 43 w 113"/>
                  <a:gd name="T31" fmla="*/ 70 h 132"/>
                  <a:gd name="T32" fmla="*/ 48 w 113"/>
                  <a:gd name="T33" fmla="*/ 65 h 132"/>
                  <a:gd name="T34" fmla="*/ 59 w 113"/>
                  <a:gd name="T35" fmla="*/ 67 h 132"/>
                  <a:gd name="T36" fmla="*/ 62 w 113"/>
                  <a:gd name="T37" fmla="*/ 72 h 132"/>
                  <a:gd name="T38" fmla="*/ 70 w 113"/>
                  <a:gd name="T39" fmla="*/ 83 h 132"/>
                  <a:gd name="T40" fmla="*/ 71 w 113"/>
                  <a:gd name="T41" fmla="*/ 95 h 132"/>
                  <a:gd name="T42" fmla="*/ 79 w 113"/>
                  <a:gd name="T43" fmla="*/ 100 h 132"/>
                  <a:gd name="T44" fmla="*/ 79 w 113"/>
                  <a:gd name="T45" fmla="*/ 104 h 132"/>
                  <a:gd name="T46" fmla="*/ 82 w 113"/>
                  <a:gd name="T47" fmla="*/ 109 h 132"/>
                  <a:gd name="T48" fmla="*/ 80 w 113"/>
                  <a:gd name="T49" fmla="*/ 117 h 132"/>
                  <a:gd name="T50" fmla="*/ 76 w 113"/>
                  <a:gd name="T51" fmla="*/ 126 h 132"/>
                  <a:gd name="T52" fmla="*/ 85 w 113"/>
                  <a:gd name="T53" fmla="*/ 130 h 132"/>
                  <a:gd name="T54" fmla="*/ 89 w 113"/>
                  <a:gd name="T55" fmla="*/ 132 h 132"/>
                  <a:gd name="T56" fmla="*/ 88 w 113"/>
                  <a:gd name="T57" fmla="*/ 126 h 132"/>
                  <a:gd name="T58" fmla="*/ 92 w 113"/>
                  <a:gd name="T59" fmla="*/ 123 h 132"/>
                  <a:gd name="T60" fmla="*/ 102 w 113"/>
                  <a:gd name="T61" fmla="*/ 126 h 132"/>
                  <a:gd name="T62" fmla="*/ 110 w 113"/>
                  <a:gd name="T63" fmla="*/ 119 h 132"/>
                  <a:gd name="T64" fmla="*/ 112 w 113"/>
                  <a:gd name="T65" fmla="*/ 113 h 132"/>
                  <a:gd name="T66" fmla="*/ 111 w 113"/>
                  <a:gd name="T67" fmla="*/ 109 h 132"/>
                  <a:gd name="T68" fmla="*/ 107 w 113"/>
                  <a:gd name="T69" fmla="*/ 102 h 132"/>
                  <a:gd name="T70" fmla="*/ 109 w 113"/>
                  <a:gd name="T71" fmla="*/ 100 h 132"/>
                  <a:gd name="T72" fmla="*/ 103 w 113"/>
                  <a:gd name="T73" fmla="*/ 96 h 132"/>
                  <a:gd name="T74" fmla="*/ 100 w 113"/>
                  <a:gd name="T75" fmla="*/ 93 h 132"/>
                  <a:gd name="T76" fmla="*/ 96 w 113"/>
                  <a:gd name="T77" fmla="*/ 86 h 132"/>
                  <a:gd name="T78" fmla="*/ 94 w 113"/>
                  <a:gd name="T79" fmla="*/ 84 h 132"/>
                  <a:gd name="T80" fmla="*/ 82 w 113"/>
                  <a:gd name="T81" fmla="*/ 70 h 132"/>
                  <a:gd name="T82" fmla="*/ 76 w 113"/>
                  <a:gd name="T83" fmla="*/ 61 h 132"/>
                  <a:gd name="T84" fmla="*/ 57 w 113"/>
                  <a:gd name="T85" fmla="*/ 50 h 132"/>
                  <a:gd name="T86" fmla="*/ 58 w 113"/>
                  <a:gd name="T87" fmla="*/ 46 h 132"/>
                  <a:gd name="T88" fmla="*/ 61 w 113"/>
                  <a:gd name="T89" fmla="*/ 44 h 132"/>
                  <a:gd name="T90" fmla="*/ 68 w 113"/>
                  <a:gd name="T91" fmla="*/ 43 h 132"/>
                  <a:gd name="T92" fmla="*/ 71 w 113"/>
                  <a:gd name="T93" fmla="*/ 35 h 132"/>
                  <a:gd name="T94" fmla="*/ 64 w 113"/>
                  <a:gd name="T95" fmla="*/ 32 h 132"/>
                  <a:gd name="T96" fmla="*/ 67 w 113"/>
                  <a:gd name="T97" fmla="*/ 29 h 132"/>
                  <a:gd name="T98" fmla="*/ 58 w 113"/>
                  <a:gd name="T99" fmla="*/ 25 h 132"/>
                  <a:gd name="T100" fmla="*/ 54 w 113"/>
                  <a:gd name="T101" fmla="*/ 28 h 132"/>
                  <a:gd name="T102" fmla="*/ 47 w 113"/>
                  <a:gd name="T103" fmla="*/ 26 h 132"/>
                  <a:gd name="T104" fmla="*/ 42 w 113"/>
                  <a:gd name="T105" fmla="*/ 20 h 132"/>
                  <a:gd name="T106" fmla="*/ 43 w 113"/>
                  <a:gd name="T107" fmla="*/ 13 h 132"/>
                  <a:gd name="T108" fmla="*/ 38 w 113"/>
                  <a:gd name="T109" fmla="*/ 12 h 132"/>
                  <a:gd name="T110" fmla="*/ 30 w 113"/>
                  <a:gd name="T111" fmla="*/ 2 h 132"/>
                  <a:gd name="T112" fmla="*/ 23 w 113"/>
                  <a:gd name="T113" fmla="*/ 2 h 132"/>
                  <a:gd name="T114" fmla="*/ 24 w 113"/>
                  <a:gd name="T115" fmla="*/ 10 h 132"/>
                  <a:gd name="T116" fmla="*/ 26 w 113"/>
                  <a:gd name="T117" fmla="*/ 20 h 132"/>
                  <a:gd name="T118" fmla="*/ 21 w 113"/>
                  <a:gd name="T119" fmla="*/ 20 h 132"/>
                  <a:gd name="T120" fmla="*/ 16 w 113"/>
                  <a:gd name="T121" fmla="*/ 18 h 132"/>
                  <a:gd name="T122" fmla="*/ 8 w 113"/>
                  <a:gd name="T123"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 h="132">
                    <a:moveTo>
                      <a:pt x="8" y="20"/>
                    </a:moveTo>
                    <a:cubicBezTo>
                      <a:pt x="8" y="21"/>
                      <a:pt x="7" y="23"/>
                      <a:pt x="7" y="24"/>
                    </a:cubicBezTo>
                    <a:cubicBezTo>
                      <a:pt x="6" y="24"/>
                      <a:pt x="7" y="24"/>
                      <a:pt x="7" y="24"/>
                    </a:cubicBezTo>
                    <a:cubicBezTo>
                      <a:pt x="7" y="24"/>
                      <a:pt x="7" y="25"/>
                      <a:pt x="8" y="26"/>
                    </a:cubicBezTo>
                    <a:cubicBezTo>
                      <a:pt x="8" y="27"/>
                      <a:pt x="7" y="26"/>
                      <a:pt x="5" y="26"/>
                    </a:cubicBezTo>
                    <a:cubicBezTo>
                      <a:pt x="3" y="27"/>
                      <a:pt x="2" y="29"/>
                      <a:pt x="1" y="29"/>
                    </a:cubicBezTo>
                    <a:cubicBezTo>
                      <a:pt x="1" y="30"/>
                      <a:pt x="0" y="32"/>
                      <a:pt x="0" y="34"/>
                    </a:cubicBezTo>
                    <a:cubicBezTo>
                      <a:pt x="0" y="34"/>
                      <a:pt x="0" y="34"/>
                      <a:pt x="0" y="34"/>
                    </a:cubicBezTo>
                    <a:cubicBezTo>
                      <a:pt x="0" y="35"/>
                      <a:pt x="1" y="36"/>
                      <a:pt x="1" y="35"/>
                    </a:cubicBezTo>
                    <a:cubicBezTo>
                      <a:pt x="1" y="35"/>
                      <a:pt x="3" y="33"/>
                      <a:pt x="3" y="33"/>
                    </a:cubicBezTo>
                    <a:cubicBezTo>
                      <a:pt x="4" y="33"/>
                      <a:pt x="5" y="34"/>
                      <a:pt x="6" y="35"/>
                    </a:cubicBezTo>
                    <a:cubicBezTo>
                      <a:pt x="6" y="36"/>
                      <a:pt x="7" y="36"/>
                      <a:pt x="7" y="36"/>
                    </a:cubicBezTo>
                    <a:cubicBezTo>
                      <a:pt x="7" y="36"/>
                      <a:pt x="7" y="37"/>
                      <a:pt x="7" y="37"/>
                    </a:cubicBezTo>
                    <a:cubicBezTo>
                      <a:pt x="7" y="38"/>
                      <a:pt x="6" y="40"/>
                      <a:pt x="6" y="41"/>
                    </a:cubicBezTo>
                    <a:cubicBezTo>
                      <a:pt x="6" y="41"/>
                      <a:pt x="6" y="41"/>
                      <a:pt x="6" y="42"/>
                    </a:cubicBezTo>
                    <a:cubicBezTo>
                      <a:pt x="6" y="42"/>
                      <a:pt x="5" y="43"/>
                      <a:pt x="5" y="43"/>
                    </a:cubicBezTo>
                    <a:cubicBezTo>
                      <a:pt x="5" y="43"/>
                      <a:pt x="5" y="43"/>
                      <a:pt x="5" y="43"/>
                    </a:cubicBezTo>
                    <a:cubicBezTo>
                      <a:pt x="5" y="44"/>
                      <a:pt x="7" y="47"/>
                      <a:pt x="7" y="47"/>
                    </a:cubicBezTo>
                    <a:cubicBezTo>
                      <a:pt x="7" y="47"/>
                      <a:pt x="7" y="47"/>
                      <a:pt x="8" y="47"/>
                    </a:cubicBezTo>
                    <a:cubicBezTo>
                      <a:pt x="8" y="47"/>
                      <a:pt x="17" y="46"/>
                      <a:pt x="17" y="46"/>
                    </a:cubicBezTo>
                    <a:cubicBezTo>
                      <a:pt x="18" y="46"/>
                      <a:pt x="18" y="46"/>
                      <a:pt x="18" y="46"/>
                    </a:cubicBezTo>
                    <a:cubicBezTo>
                      <a:pt x="17" y="47"/>
                      <a:pt x="17" y="47"/>
                      <a:pt x="17" y="47"/>
                    </a:cubicBezTo>
                    <a:cubicBezTo>
                      <a:pt x="17" y="47"/>
                      <a:pt x="16" y="48"/>
                      <a:pt x="16" y="49"/>
                    </a:cubicBezTo>
                    <a:cubicBezTo>
                      <a:pt x="17" y="50"/>
                      <a:pt x="17" y="51"/>
                      <a:pt x="18" y="52"/>
                    </a:cubicBezTo>
                    <a:cubicBezTo>
                      <a:pt x="18" y="52"/>
                      <a:pt x="19" y="54"/>
                      <a:pt x="19" y="54"/>
                    </a:cubicBezTo>
                    <a:cubicBezTo>
                      <a:pt x="19" y="54"/>
                      <a:pt x="19" y="54"/>
                      <a:pt x="18" y="55"/>
                    </a:cubicBezTo>
                    <a:cubicBezTo>
                      <a:pt x="18" y="55"/>
                      <a:pt x="18" y="55"/>
                      <a:pt x="18" y="56"/>
                    </a:cubicBezTo>
                    <a:cubicBezTo>
                      <a:pt x="18" y="56"/>
                      <a:pt x="17" y="57"/>
                      <a:pt x="17" y="57"/>
                    </a:cubicBezTo>
                    <a:cubicBezTo>
                      <a:pt x="17" y="58"/>
                      <a:pt x="17" y="59"/>
                      <a:pt x="17" y="60"/>
                    </a:cubicBezTo>
                    <a:cubicBezTo>
                      <a:pt x="17" y="60"/>
                      <a:pt x="16" y="61"/>
                      <a:pt x="16" y="62"/>
                    </a:cubicBezTo>
                    <a:cubicBezTo>
                      <a:pt x="16" y="62"/>
                      <a:pt x="15" y="63"/>
                      <a:pt x="15" y="64"/>
                    </a:cubicBezTo>
                    <a:cubicBezTo>
                      <a:pt x="15" y="64"/>
                      <a:pt x="15" y="65"/>
                      <a:pt x="15" y="65"/>
                    </a:cubicBezTo>
                    <a:cubicBezTo>
                      <a:pt x="15" y="66"/>
                      <a:pt x="16" y="68"/>
                      <a:pt x="16" y="69"/>
                    </a:cubicBezTo>
                    <a:cubicBezTo>
                      <a:pt x="16" y="70"/>
                      <a:pt x="16" y="69"/>
                      <a:pt x="16" y="69"/>
                    </a:cubicBezTo>
                    <a:cubicBezTo>
                      <a:pt x="16" y="69"/>
                      <a:pt x="15" y="70"/>
                      <a:pt x="15" y="70"/>
                    </a:cubicBezTo>
                    <a:cubicBezTo>
                      <a:pt x="15" y="71"/>
                      <a:pt x="14" y="72"/>
                      <a:pt x="14" y="73"/>
                    </a:cubicBezTo>
                    <a:cubicBezTo>
                      <a:pt x="13" y="73"/>
                      <a:pt x="13" y="74"/>
                      <a:pt x="13" y="74"/>
                    </a:cubicBezTo>
                    <a:cubicBezTo>
                      <a:pt x="13" y="75"/>
                      <a:pt x="13" y="76"/>
                      <a:pt x="12" y="76"/>
                    </a:cubicBezTo>
                    <a:cubicBezTo>
                      <a:pt x="12" y="76"/>
                      <a:pt x="12" y="77"/>
                      <a:pt x="13" y="77"/>
                    </a:cubicBezTo>
                    <a:cubicBezTo>
                      <a:pt x="13" y="77"/>
                      <a:pt x="15" y="78"/>
                      <a:pt x="16" y="78"/>
                    </a:cubicBezTo>
                    <a:cubicBezTo>
                      <a:pt x="17" y="77"/>
                      <a:pt x="20" y="74"/>
                      <a:pt x="21" y="73"/>
                    </a:cubicBezTo>
                    <a:cubicBezTo>
                      <a:pt x="22" y="73"/>
                      <a:pt x="23" y="72"/>
                      <a:pt x="24" y="71"/>
                    </a:cubicBezTo>
                    <a:cubicBezTo>
                      <a:pt x="25" y="70"/>
                      <a:pt x="30" y="67"/>
                      <a:pt x="30" y="67"/>
                    </a:cubicBezTo>
                    <a:cubicBezTo>
                      <a:pt x="30" y="67"/>
                      <a:pt x="30" y="67"/>
                      <a:pt x="30" y="67"/>
                    </a:cubicBezTo>
                    <a:cubicBezTo>
                      <a:pt x="31" y="67"/>
                      <a:pt x="38" y="72"/>
                      <a:pt x="38" y="72"/>
                    </a:cubicBezTo>
                    <a:cubicBezTo>
                      <a:pt x="38" y="72"/>
                      <a:pt x="39" y="74"/>
                      <a:pt x="38" y="73"/>
                    </a:cubicBezTo>
                    <a:cubicBezTo>
                      <a:pt x="38" y="72"/>
                      <a:pt x="40" y="71"/>
                      <a:pt x="40" y="71"/>
                    </a:cubicBezTo>
                    <a:cubicBezTo>
                      <a:pt x="41" y="70"/>
                      <a:pt x="43" y="70"/>
                      <a:pt x="43" y="70"/>
                    </a:cubicBezTo>
                    <a:cubicBezTo>
                      <a:pt x="43" y="70"/>
                      <a:pt x="44" y="69"/>
                      <a:pt x="44" y="68"/>
                    </a:cubicBezTo>
                    <a:cubicBezTo>
                      <a:pt x="45" y="67"/>
                      <a:pt x="45" y="67"/>
                      <a:pt x="45" y="67"/>
                    </a:cubicBezTo>
                    <a:cubicBezTo>
                      <a:pt x="45" y="67"/>
                      <a:pt x="47" y="65"/>
                      <a:pt x="48" y="65"/>
                    </a:cubicBezTo>
                    <a:cubicBezTo>
                      <a:pt x="48" y="64"/>
                      <a:pt x="50" y="63"/>
                      <a:pt x="51" y="63"/>
                    </a:cubicBezTo>
                    <a:cubicBezTo>
                      <a:pt x="52" y="64"/>
                      <a:pt x="53" y="64"/>
                      <a:pt x="54" y="64"/>
                    </a:cubicBezTo>
                    <a:cubicBezTo>
                      <a:pt x="55" y="64"/>
                      <a:pt x="58" y="64"/>
                      <a:pt x="59" y="67"/>
                    </a:cubicBezTo>
                    <a:cubicBezTo>
                      <a:pt x="59" y="67"/>
                      <a:pt x="60" y="69"/>
                      <a:pt x="60" y="69"/>
                    </a:cubicBezTo>
                    <a:cubicBezTo>
                      <a:pt x="61" y="70"/>
                      <a:pt x="61" y="70"/>
                      <a:pt x="61" y="71"/>
                    </a:cubicBezTo>
                    <a:cubicBezTo>
                      <a:pt x="61" y="71"/>
                      <a:pt x="62" y="72"/>
                      <a:pt x="62" y="72"/>
                    </a:cubicBezTo>
                    <a:cubicBezTo>
                      <a:pt x="63" y="72"/>
                      <a:pt x="64" y="74"/>
                      <a:pt x="65" y="74"/>
                    </a:cubicBezTo>
                    <a:cubicBezTo>
                      <a:pt x="66" y="75"/>
                      <a:pt x="69" y="78"/>
                      <a:pt x="70" y="79"/>
                    </a:cubicBezTo>
                    <a:cubicBezTo>
                      <a:pt x="70" y="81"/>
                      <a:pt x="70" y="82"/>
                      <a:pt x="70" y="83"/>
                    </a:cubicBezTo>
                    <a:cubicBezTo>
                      <a:pt x="69" y="85"/>
                      <a:pt x="69" y="86"/>
                      <a:pt x="69" y="86"/>
                    </a:cubicBezTo>
                    <a:cubicBezTo>
                      <a:pt x="69" y="87"/>
                      <a:pt x="69" y="91"/>
                      <a:pt x="69" y="92"/>
                    </a:cubicBezTo>
                    <a:cubicBezTo>
                      <a:pt x="69" y="93"/>
                      <a:pt x="71" y="94"/>
                      <a:pt x="71" y="95"/>
                    </a:cubicBezTo>
                    <a:cubicBezTo>
                      <a:pt x="72" y="95"/>
                      <a:pt x="73" y="96"/>
                      <a:pt x="73" y="97"/>
                    </a:cubicBezTo>
                    <a:cubicBezTo>
                      <a:pt x="73" y="97"/>
                      <a:pt x="74" y="99"/>
                      <a:pt x="74" y="99"/>
                    </a:cubicBezTo>
                    <a:cubicBezTo>
                      <a:pt x="75" y="99"/>
                      <a:pt x="79" y="100"/>
                      <a:pt x="79" y="100"/>
                    </a:cubicBezTo>
                    <a:cubicBezTo>
                      <a:pt x="79" y="100"/>
                      <a:pt x="79" y="100"/>
                      <a:pt x="79" y="101"/>
                    </a:cubicBezTo>
                    <a:cubicBezTo>
                      <a:pt x="78" y="101"/>
                      <a:pt x="78" y="102"/>
                      <a:pt x="78" y="103"/>
                    </a:cubicBezTo>
                    <a:cubicBezTo>
                      <a:pt x="78" y="103"/>
                      <a:pt x="79" y="104"/>
                      <a:pt x="79" y="104"/>
                    </a:cubicBezTo>
                    <a:cubicBezTo>
                      <a:pt x="80" y="104"/>
                      <a:pt x="81" y="105"/>
                      <a:pt x="81" y="105"/>
                    </a:cubicBezTo>
                    <a:cubicBezTo>
                      <a:pt x="81" y="106"/>
                      <a:pt x="82" y="106"/>
                      <a:pt x="82" y="107"/>
                    </a:cubicBezTo>
                    <a:cubicBezTo>
                      <a:pt x="82" y="108"/>
                      <a:pt x="82" y="108"/>
                      <a:pt x="82" y="109"/>
                    </a:cubicBezTo>
                    <a:cubicBezTo>
                      <a:pt x="82" y="109"/>
                      <a:pt x="82" y="109"/>
                      <a:pt x="81" y="109"/>
                    </a:cubicBezTo>
                    <a:cubicBezTo>
                      <a:pt x="81" y="109"/>
                      <a:pt x="80" y="111"/>
                      <a:pt x="80" y="112"/>
                    </a:cubicBezTo>
                    <a:cubicBezTo>
                      <a:pt x="80" y="114"/>
                      <a:pt x="80" y="116"/>
                      <a:pt x="80" y="117"/>
                    </a:cubicBezTo>
                    <a:cubicBezTo>
                      <a:pt x="81" y="119"/>
                      <a:pt x="81" y="123"/>
                      <a:pt x="79" y="124"/>
                    </a:cubicBezTo>
                    <a:cubicBezTo>
                      <a:pt x="78" y="125"/>
                      <a:pt x="77" y="125"/>
                      <a:pt x="76" y="125"/>
                    </a:cubicBezTo>
                    <a:cubicBezTo>
                      <a:pt x="76" y="125"/>
                      <a:pt x="76" y="126"/>
                      <a:pt x="76" y="126"/>
                    </a:cubicBezTo>
                    <a:cubicBezTo>
                      <a:pt x="78" y="129"/>
                      <a:pt x="78" y="129"/>
                      <a:pt x="78" y="129"/>
                    </a:cubicBezTo>
                    <a:cubicBezTo>
                      <a:pt x="78" y="129"/>
                      <a:pt x="78" y="129"/>
                      <a:pt x="79" y="129"/>
                    </a:cubicBezTo>
                    <a:cubicBezTo>
                      <a:pt x="80" y="129"/>
                      <a:pt x="83" y="129"/>
                      <a:pt x="85" y="130"/>
                    </a:cubicBezTo>
                    <a:cubicBezTo>
                      <a:pt x="86" y="132"/>
                      <a:pt x="86" y="132"/>
                      <a:pt x="86" y="132"/>
                    </a:cubicBezTo>
                    <a:cubicBezTo>
                      <a:pt x="86" y="132"/>
                      <a:pt x="86" y="132"/>
                      <a:pt x="87" y="132"/>
                    </a:cubicBezTo>
                    <a:cubicBezTo>
                      <a:pt x="87" y="132"/>
                      <a:pt x="89" y="132"/>
                      <a:pt x="89" y="132"/>
                    </a:cubicBezTo>
                    <a:cubicBezTo>
                      <a:pt x="89" y="132"/>
                      <a:pt x="89" y="132"/>
                      <a:pt x="89" y="132"/>
                    </a:cubicBezTo>
                    <a:cubicBezTo>
                      <a:pt x="89" y="131"/>
                      <a:pt x="90" y="129"/>
                      <a:pt x="90" y="128"/>
                    </a:cubicBezTo>
                    <a:cubicBezTo>
                      <a:pt x="89" y="127"/>
                      <a:pt x="88" y="126"/>
                      <a:pt x="88" y="126"/>
                    </a:cubicBezTo>
                    <a:cubicBezTo>
                      <a:pt x="88" y="125"/>
                      <a:pt x="87" y="125"/>
                      <a:pt x="88" y="125"/>
                    </a:cubicBezTo>
                    <a:cubicBezTo>
                      <a:pt x="89" y="126"/>
                      <a:pt x="89" y="126"/>
                      <a:pt x="90" y="125"/>
                    </a:cubicBezTo>
                    <a:cubicBezTo>
                      <a:pt x="91" y="124"/>
                      <a:pt x="92" y="124"/>
                      <a:pt x="92" y="123"/>
                    </a:cubicBezTo>
                    <a:cubicBezTo>
                      <a:pt x="93" y="123"/>
                      <a:pt x="95" y="121"/>
                      <a:pt x="96" y="122"/>
                    </a:cubicBezTo>
                    <a:cubicBezTo>
                      <a:pt x="96" y="123"/>
                      <a:pt x="97" y="124"/>
                      <a:pt x="97" y="124"/>
                    </a:cubicBezTo>
                    <a:cubicBezTo>
                      <a:pt x="98" y="124"/>
                      <a:pt x="102" y="126"/>
                      <a:pt x="102" y="126"/>
                    </a:cubicBezTo>
                    <a:cubicBezTo>
                      <a:pt x="102" y="126"/>
                      <a:pt x="102" y="126"/>
                      <a:pt x="103" y="125"/>
                    </a:cubicBezTo>
                    <a:cubicBezTo>
                      <a:pt x="103" y="125"/>
                      <a:pt x="108" y="122"/>
                      <a:pt x="110" y="120"/>
                    </a:cubicBezTo>
                    <a:cubicBezTo>
                      <a:pt x="110" y="120"/>
                      <a:pt x="110" y="119"/>
                      <a:pt x="110" y="119"/>
                    </a:cubicBezTo>
                    <a:cubicBezTo>
                      <a:pt x="110" y="119"/>
                      <a:pt x="110" y="116"/>
                      <a:pt x="110" y="116"/>
                    </a:cubicBezTo>
                    <a:cubicBezTo>
                      <a:pt x="110" y="116"/>
                      <a:pt x="110" y="115"/>
                      <a:pt x="110" y="115"/>
                    </a:cubicBezTo>
                    <a:cubicBezTo>
                      <a:pt x="110" y="115"/>
                      <a:pt x="112" y="113"/>
                      <a:pt x="112" y="113"/>
                    </a:cubicBezTo>
                    <a:cubicBezTo>
                      <a:pt x="113" y="112"/>
                      <a:pt x="112" y="112"/>
                      <a:pt x="112" y="112"/>
                    </a:cubicBezTo>
                    <a:cubicBezTo>
                      <a:pt x="112" y="111"/>
                      <a:pt x="112" y="110"/>
                      <a:pt x="112" y="110"/>
                    </a:cubicBezTo>
                    <a:cubicBezTo>
                      <a:pt x="112" y="109"/>
                      <a:pt x="111" y="109"/>
                      <a:pt x="111" y="109"/>
                    </a:cubicBezTo>
                    <a:cubicBezTo>
                      <a:pt x="109" y="108"/>
                      <a:pt x="105" y="104"/>
                      <a:pt x="105" y="104"/>
                    </a:cubicBezTo>
                    <a:cubicBezTo>
                      <a:pt x="105" y="103"/>
                      <a:pt x="106" y="103"/>
                      <a:pt x="106" y="103"/>
                    </a:cubicBezTo>
                    <a:cubicBezTo>
                      <a:pt x="106" y="103"/>
                      <a:pt x="106" y="103"/>
                      <a:pt x="107" y="102"/>
                    </a:cubicBezTo>
                    <a:cubicBezTo>
                      <a:pt x="107" y="102"/>
                      <a:pt x="107" y="102"/>
                      <a:pt x="108" y="102"/>
                    </a:cubicBezTo>
                    <a:cubicBezTo>
                      <a:pt x="108" y="102"/>
                      <a:pt x="109" y="101"/>
                      <a:pt x="109" y="101"/>
                    </a:cubicBezTo>
                    <a:cubicBezTo>
                      <a:pt x="110" y="100"/>
                      <a:pt x="110" y="100"/>
                      <a:pt x="109" y="100"/>
                    </a:cubicBezTo>
                    <a:cubicBezTo>
                      <a:pt x="109" y="99"/>
                      <a:pt x="106" y="97"/>
                      <a:pt x="105" y="97"/>
                    </a:cubicBezTo>
                    <a:cubicBezTo>
                      <a:pt x="105" y="97"/>
                      <a:pt x="104" y="96"/>
                      <a:pt x="104" y="96"/>
                    </a:cubicBezTo>
                    <a:cubicBezTo>
                      <a:pt x="104" y="96"/>
                      <a:pt x="103" y="96"/>
                      <a:pt x="103" y="96"/>
                    </a:cubicBezTo>
                    <a:cubicBezTo>
                      <a:pt x="102" y="96"/>
                      <a:pt x="102" y="96"/>
                      <a:pt x="102" y="95"/>
                    </a:cubicBezTo>
                    <a:cubicBezTo>
                      <a:pt x="102" y="95"/>
                      <a:pt x="101" y="93"/>
                      <a:pt x="101" y="93"/>
                    </a:cubicBezTo>
                    <a:cubicBezTo>
                      <a:pt x="100" y="92"/>
                      <a:pt x="100" y="93"/>
                      <a:pt x="100" y="93"/>
                    </a:cubicBezTo>
                    <a:cubicBezTo>
                      <a:pt x="100" y="93"/>
                      <a:pt x="99" y="93"/>
                      <a:pt x="98" y="93"/>
                    </a:cubicBezTo>
                    <a:cubicBezTo>
                      <a:pt x="98" y="94"/>
                      <a:pt x="97" y="91"/>
                      <a:pt x="96" y="90"/>
                    </a:cubicBezTo>
                    <a:cubicBezTo>
                      <a:pt x="96" y="89"/>
                      <a:pt x="96" y="87"/>
                      <a:pt x="96" y="86"/>
                    </a:cubicBezTo>
                    <a:cubicBezTo>
                      <a:pt x="96" y="86"/>
                      <a:pt x="96" y="86"/>
                      <a:pt x="96" y="86"/>
                    </a:cubicBezTo>
                    <a:cubicBezTo>
                      <a:pt x="96" y="86"/>
                      <a:pt x="95" y="85"/>
                      <a:pt x="94" y="85"/>
                    </a:cubicBezTo>
                    <a:cubicBezTo>
                      <a:pt x="94" y="85"/>
                      <a:pt x="94" y="84"/>
                      <a:pt x="94" y="84"/>
                    </a:cubicBezTo>
                    <a:cubicBezTo>
                      <a:pt x="93" y="81"/>
                      <a:pt x="90" y="79"/>
                      <a:pt x="87" y="77"/>
                    </a:cubicBezTo>
                    <a:cubicBezTo>
                      <a:pt x="83" y="75"/>
                      <a:pt x="82" y="71"/>
                      <a:pt x="82" y="71"/>
                    </a:cubicBezTo>
                    <a:cubicBezTo>
                      <a:pt x="82" y="70"/>
                      <a:pt x="82" y="70"/>
                      <a:pt x="82" y="70"/>
                    </a:cubicBezTo>
                    <a:cubicBezTo>
                      <a:pt x="82" y="70"/>
                      <a:pt x="79" y="68"/>
                      <a:pt x="78" y="67"/>
                    </a:cubicBezTo>
                    <a:cubicBezTo>
                      <a:pt x="77" y="67"/>
                      <a:pt x="75" y="65"/>
                      <a:pt x="75" y="64"/>
                    </a:cubicBezTo>
                    <a:cubicBezTo>
                      <a:pt x="74" y="62"/>
                      <a:pt x="75" y="61"/>
                      <a:pt x="76" y="61"/>
                    </a:cubicBezTo>
                    <a:cubicBezTo>
                      <a:pt x="76" y="60"/>
                      <a:pt x="75" y="60"/>
                      <a:pt x="75" y="60"/>
                    </a:cubicBezTo>
                    <a:cubicBezTo>
                      <a:pt x="75" y="60"/>
                      <a:pt x="68" y="56"/>
                      <a:pt x="67" y="56"/>
                    </a:cubicBezTo>
                    <a:cubicBezTo>
                      <a:pt x="66" y="55"/>
                      <a:pt x="57" y="50"/>
                      <a:pt x="57" y="50"/>
                    </a:cubicBezTo>
                    <a:cubicBezTo>
                      <a:pt x="56" y="50"/>
                      <a:pt x="57" y="49"/>
                      <a:pt x="57" y="49"/>
                    </a:cubicBezTo>
                    <a:cubicBezTo>
                      <a:pt x="57" y="49"/>
                      <a:pt x="57" y="49"/>
                      <a:pt x="58" y="49"/>
                    </a:cubicBezTo>
                    <a:cubicBezTo>
                      <a:pt x="59" y="48"/>
                      <a:pt x="58" y="47"/>
                      <a:pt x="58" y="46"/>
                    </a:cubicBezTo>
                    <a:cubicBezTo>
                      <a:pt x="58" y="45"/>
                      <a:pt x="58" y="45"/>
                      <a:pt x="58" y="44"/>
                    </a:cubicBezTo>
                    <a:cubicBezTo>
                      <a:pt x="59" y="44"/>
                      <a:pt x="59" y="44"/>
                      <a:pt x="59" y="44"/>
                    </a:cubicBezTo>
                    <a:cubicBezTo>
                      <a:pt x="60" y="44"/>
                      <a:pt x="61" y="44"/>
                      <a:pt x="61" y="44"/>
                    </a:cubicBezTo>
                    <a:cubicBezTo>
                      <a:pt x="62" y="44"/>
                      <a:pt x="66" y="45"/>
                      <a:pt x="67" y="45"/>
                    </a:cubicBezTo>
                    <a:cubicBezTo>
                      <a:pt x="68" y="45"/>
                      <a:pt x="68" y="44"/>
                      <a:pt x="68" y="44"/>
                    </a:cubicBezTo>
                    <a:cubicBezTo>
                      <a:pt x="68" y="44"/>
                      <a:pt x="68" y="44"/>
                      <a:pt x="68" y="43"/>
                    </a:cubicBezTo>
                    <a:cubicBezTo>
                      <a:pt x="69" y="43"/>
                      <a:pt x="72" y="40"/>
                      <a:pt x="72" y="40"/>
                    </a:cubicBezTo>
                    <a:cubicBezTo>
                      <a:pt x="72" y="39"/>
                      <a:pt x="72" y="39"/>
                      <a:pt x="72" y="38"/>
                    </a:cubicBezTo>
                    <a:cubicBezTo>
                      <a:pt x="72" y="36"/>
                      <a:pt x="71" y="36"/>
                      <a:pt x="71" y="35"/>
                    </a:cubicBezTo>
                    <a:cubicBezTo>
                      <a:pt x="70" y="35"/>
                      <a:pt x="69" y="34"/>
                      <a:pt x="68" y="33"/>
                    </a:cubicBezTo>
                    <a:cubicBezTo>
                      <a:pt x="67" y="33"/>
                      <a:pt x="65" y="32"/>
                      <a:pt x="64" y="32"/>
                    </a:cubicBezTo>
                    <a:cubicBezTo>
                      <a:pt x="63" y="32"/>
                      <a:pt x="63" y="32"/>
                      <a:pt x="64" y="32"/>
                    </a:cubicBezTo>
                    <a:cubicBezTo>
                      <a:pt x="64" y="31"/>
                      <a:pt x="65" y="31"/>
                      <a:pt x="66" y="31"/>
                    </a:cubicBezTo>
                    <a:cubicBezTo>
                      <a:pt x="66" y="31"/>
                      <a:pt x="67" y="31"/>
                      <a:pt x="67" y="31"/>
                    </a:cubicBezTo>
                    <a:cubicBezTo>
                      <a:pt x="67" y="31"/>
                      <a:pt x="67" y="30"/>
                      <a:pt x="67" y="29"/>
                    </a:cubicBezTo>
                    <a:cubicBezTo>
                      <a:pt x="68" y="29"/>
                      <a:pt x="67" y="29"/>
                      <a:pt x="67" y="29"/>
                    </a:cubicBezTo>
                    <a:cubicBezTo>
                      <a:pt x="67" y="29"/>
                      <a:pt x="63" y="26"/>
                      <a:pt x="62" y="25"/>
                    </a:cubicBezTo>
                    <a:cubicBezTo>
                      <a:pt x="61" y="24"/>
                      <a:pt x="58" y="24"/>
                      <a:pt x="58" y="25"/>
                    </a:cubicBezTo>
                    <a:cubicBezTo>
                      <a:pt x="58" y="25"/>
                      <a:pt x="57" y="25"/>
                      <a:pt x="56" y="26"/>
                    </a:cubicBezTo>
                    <a:cubicBezTo>
                      <a:pt x="56" y="26"/>
                      <a:pt x="55" y="26"/>
                      <a:pt x="55" y="27"/>
                    </a:cubicBezTo>
                    <a:cubicBezTo>
                      <a:pt x="55" y="27"/>
                      <a:pt x="54" y="28"/>
                      <a:pt x="54" y="28"/>
                    </a:cubicBezTo>
                    <a:cubicBezTo>
                      <a:pt x="54" y="29"/>
                      <a:pt x="53" y="29"/>
                      <a:pt x="53" y="29"/>
                    </a:cubicBezTo>
                    <a:cubicBezTo>
                      <a:pt x="52" y="29"/>
                      <a:pt x="48" y="27"/>
                      <a:pt x="48" y="26"/>
                    </a:cubicBezTo>
                    <a:cubicBezTo>
                      <a:pt x="47" y="26"/>
                      <a:pt x="47" y="26"/>
                      <a:pt x="47" y="26"/>
                    </a:cubicBezTo>
                    <a:cubicBezTo>
                      <a:pt x="46" y="26"/>
                      <a:pt x="46" y="26"/>
                      <a:pt x="46" y="26"/>
                    </a:cubicBezTo>
                    <a:cubicBezTo>
                      <a:pt x="46" y="26"/>
                      <a:pt x="42" y="22"/>
                      <a:pt x="42" y="21"/>
                    </a:cubicBezTo>
                    <a:cubicBezTo>
                      <a:pt x="42" y="21"/>
                      <a:pt x="42" y="20"/>
                      <a:pt x="42" y="20"/>
                    </a:cubicBezTo>
                    <a:cubicBezTo>
                      <a:pt x="42" y="20"/>
                      <a:pt x="42" y="17"/>
                      <a:pt x="42" y="16"/>
                    </a:cubicBezTo>
                    <a:cubicBezTo>
                      <a:pt x="42" y="16"/>
                      <a:pt x="42" y="15"/>
                      <a:pt x="43" y="15"/>
                    </a:cubicBezTo>
                    <a:cubicBezTo>
                      <a:pt x="43" y="14"/>
                      <a:pt x="43" y="14"/>
                      <a:pt x="43" y="13"/>
                    </a:cubicBezTo>
                    <a:cubicBezTo>
                      <a:pt x="43" y="12"/>
                      <a:pt x="42" y="12"/>
                      <a:pt x="41" y="12"/>
                    </a:cubicBezTo>
                    <a:cubicBezTo>
                      <a:pt x="41" y="13"/>
                      <a:pt x="39" y="13"/>
                      <a:pt x="39" y="13"/>
                    </a:cubicBezTo>
                    <a:cubicBezTo>
                      <a:pt x="38" y="13"/>
                      <a:pt x="38" y="13"/>
                      <a:pt x="38" y="12"/>
                    </a:cubicBezTo>
                    <a:cubicBezTo>
                      <a:pt x="38" y="12"/>
                      <a:pt x="37" y="9"/>
                      <a:pt x="37" y="9"/>
                    </a:cubicBezTo>
                    <a:cubicBezTo>
                      <a:pt x="36" y="8"/>
                      <a:pt x="34" y="5"/>
                      <a:pt x="34" y="5"/>
                    </a:cubicBezTo>
                    <a:cubicBezTo>
                      <a:pt x="30" y="2"/>
                      <a:pt x="30" y="2"/>
                      <a:pt x="30" y="2"/>
                    </a:cubicBezTo>
                    <a:cubicBezTo>
                      <a:pt x="30" y="2"/>
                      <a:pt x="29" y="1"/>
                      <a:pt x="28" y="1"/>
                    </a:cubicBezTo>
                    <a:cubicBezTo>
                      <a:pt x="28" y="1"/>
                      <a:pt x="27" y="1"/>
                      <a:pt x="25" y="0"/>
                    </a:cubicBezTo>
                    <a:cubicBezTo>
                      <a:pt x="24" y="0"/>
                      <a:pt x="23" y="2"/>
                      <a:pt x="23" y="2"/>
                    </a:cubicBezTo>
                    <a:cubicBezTo>
                      <a:pt x="23" y="2"/>
                      <a:pt x="23" y="3"/>
                      <a:pt x="23" y="3"/>
                    </a:cubicBezTo>
                    <a:cubicBezTo>
                      <a:pt x="22" y="3"/>
                      <a:pt x="22" y="3"/>
                      <a:pt x="22" y="4"/>
                    </a:cubicBezTo>
                    <a:cubicBezTo>
                      <a:pt x="21" y="6"/>
                      <a:pt x="23" y="8"/>
                      <a:pt x="24" y="10"/>
                    </a:cubicBezTo>
                    <a:cubicBezTo>
                      <a:pt x="25" y="11"/>
                      <a:pt x="25" y="16"/>
                      <a:pt x="24" y="17"/>
                    </a:cubicBezTo>
                    <a:cubicBezTo>
                      <a:pt x="24" y="18"/>
                      <a:pt x="25" y="19"/>
                      <a:pt x="26" y="20"/>
                    </a:cubicBezTo>
                    <a:cubicBezTo>
                      <a:pt x="26" y="20"/>
                      <a:pt x="26" y="20"/>
                      <a:pt x="26" y="20"/>
                    </a:cubicBezTo>
                    <a:cubicBezTo>
                      <a:pt x="26" y="20"/>
                      <a:pt x="25" y="21"/>
                      <a:pt x="24" y="21"/>
                    </a:cubicBezTo>
                    <a:cubicBezTo>
                      <a:pt x="24" y="21"/>
                      <a:pt x="24" y="21"/>
                      <a:pt x="24" y="21"/>
                    </a:cubicBezTo>
                    <a:cubicBezTo>
                      <a:pt x="23" y="21"/>
                      <a:pt x="21" y="20"/>
                      <a:pt x="21" y="20"/>
                    </a:cubicBezTo>
                    <a:cubicBezTo>
                      <a:pt x="20" y="20"/>
                      <a:pt x="20" y="20"/>
                      <a:pt x="19" y="20"/>
                    </a:cubicBezTo>
                    <a:cubicBezTo>
                      <a:pt x="19" y="20"/>
                      <a:pt x="19" y="20"/>
                      <a:pt x="18" y="21"/>
                    </a:cubicBezTo>
                    <a:cubicBezTo>
                      <a:pt x="17" y="21"/>
                      <a:pt x="16" y="18"/>
                      <a:pt x="16" y="18"/>
                    </a:cubicBezTo>
                    <a:cubicBezTo>
                      <a:pt x="16" y="18"/>
                      <a:pt x="16" y="16"/>
                      <a:pt x="16" y="15"/>
                    </a:cubicBezTo>
                    <a:cubicBezTo>
                      <a:pt x="14" y="16"/>
                      <a:pt x="12" y="17"/>
                      <a:pt x="11" y="17"/>
                    </a:cubicBezTo>
                    <a:cubicBezTo>
                      <a:pt x="10" y="18"/>
                      <a:pt x="9" y="20"/>
                      <a:pt x="8"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7" name="Freeform 724">
                <a:extLst>
                  <a:ext uri="{FF2B5EF4-FFF2-40B4-BE49-F238E27FC236}">
                    <a16:creationId xmlns:a16="http://schemas.microsoft.com/office/drawing/2014/main" id="{392AD6A0-0DF4-4DD8-940D-E647414FC20D}"/>
                  </a:ext>
                </a:extLst>
              </p:cNvPr>
              <p:cNvSpPr>
                <a:spLocks/>
              </p:cNvSpPr>
              <p:nvPr/>
            </p:nvSpPr>
            <p:spPr bwMode="auto">
              <a:xfrm>
                <a:off x="5682" y="2472"/>
                <a:ext cx="14" cy="11"/>
              </a:xfrm>
              <a:custGeom>
                <a:avLst/>
                <a:gdLst>
                  <a:gd name="T0" fmla="*/ 2 w 10"/>
                  <a:gd name="T1" fmla="*/ 2 h 8"/>
                  <a:gd name="T2" fmla="*/ 5 w 10"/>
                  <a:gd name="T3" fmla="*/ 4 h 8"/>
                  <a:gd name="T4" fmla="*/ 9 w 10"/>
                  <a:gd name="T5" fmla="*/ 6 h 8"/>
                  <a:gd name="T6" fmla="*/ 7 w 10"/>
                  <a:gd name="T7" fmla="*/ 4 h 8"/>
                  <a:gd name="T8" fmla="*/ 6 w 10"/>
                  <a:gd name="T9" fmla="*/ 3 h 8"/>
                  <a:gd name="T10" fmla="*/ 9 w 10"/>
                  <a:gd name="T11" fmla="*/ 3 h 8"/>
                  <a:gd name="T12" fmla="*/ 9 w 10"/>
                  <a:gd name="T13" fmla="*/ 2 h 8"/>
                  <a:gd name="T14" fmla="*/ 8 w 10"/>
                  <a:gd name="T15" fmla="*/ 0 h 8"/>
                  <a:gd name="T16" fmla="*/ 3 w 10"/>
                  <a:gd name="T17" fmla="*/ 0 h 8"/>
                  <a:gd name="T18" fmla="*/ 3 w 10"/>
                  <a:gd name="T19" fmla="*/ 1 h 8"/>
                  <a:gd name="T20" fmla="*/ 2 w 10"/>
                  <a:gd name="T21" fmla="*/ 1 h 8"/>
                  <a:gd name="T22" fmla="*/ 2 w 10"/>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2" y="2"/>
                    </a:moveTo>
                    <a:cubicBezTo>
                      <a:pt x="3" y="3"/>
                      <a:pt x="4" y="4"/>
                      <a:pt x="5" y="4"/>
                    </a:cubicBezTo>
                    <a:cubicBezTo>
                      <a:pt x="5" y="5"/>
                      <a:pt x="9" y="8"/>
                      <a:pt x="9" y="6"/>
                    </a:cubicBezTo>
                    <a:cubicBezTo>
                      <a:pt x="9" y="5"/>
                      <a:pt x="8" y="5"/>
                      <a:pt x="7" y="4"/>
                    </a:cubicBezTo>
                    <a:cubicBezTo>
                      <a:pt x="6" y="4"/>
                      <a:pt x="3" y="1"/>
                      <a:pt x="6" y="3"/>
                    </a:cubicBezTo>
                    <a:cubicBezTo>
                      <a:pt x="8" y="4"/>
                      <a:pt x="9" y="5"/>
                      <a:pt x="9" y="3"/>
                    </a:cubicBezTo>
                    <a:cubicBezTo>
                      <a:pt x="9" y="3"/>
                      <a:pt x="8" y="2"/>
                      <a:pt x="9" y="2"/>
                    </a:cubicBezTo>
                    <a:cubicBezTo>
                      <a:pt x="10" y="1"/>
                      <a:pt x="10" y="1"/>
                      <a:pt x="8" y="0"/>
                    </a:cubicBezTo>
                    <a:cubicBezTo>
                      <a:pt x="7" y="0"/>
                      <a:pt x="4" y="0"/>
                      <a:pt x="3" y="0"/>
                    </a:cubicBezTo>
                    <a:cubicBezTo>
                      <a:pt x="2" y="0"/>
                      <a:pt x="2" y="1"/>
                      <a:pt x="3" y="1"/>
                    </a:cubicBezTo>
                    <a:cubicBezTo>
                      <a:pt x="5" y="1"/>
                      <a:pt x="2" y="1"/>
                      <a:pt x="2" y="1"/>
                    </a:cubicBezTo>
                    <a:cubicBezTo>
                      <a:pt x="1"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8" name="Freeform 725">
                <a:extLst>
                  <a:ext uri="{FF2B5EF4-FFF2-40B4-BE49-F238E27FC236}">
                    <a16:creationId xmlns:a16="http://schemas.microsoft.com/office/drawing/2014/main" id="{2DBED27D-386D-459A-97AE-A23FE826AEDF}"/>
                  </a:ext>
                </a:extLst>
              </p:cNvPr>
              <p:cNvSpPr>
                <a:spLocks/>
              </p:cNvSpPr>
              <p:nvPr/>
            </p:nvSpPr>
            <p:spPr bwMode="auto">
              <a:xfrm>
                <a:off x="5696" y="2464"/>
                <a:ext cx="3" cy="5"/>
              </a:xfrm>
              <a:custGeom>
                <a:avLst/>
                <a:gdLst>
                  <a:gd name="T0" fmla="*/ 1 w 2"/>
                  <a:gd name="T1" fmla="*/ 0 h 4"/>
                  <a:gd name="T2" fmla="*/ 2 w 2"/>
                  <a:gd name="T3" fmla="*/ 4 h 4"/>
                  <a:gd name="T4" fmla="*/ 1 w 2"/>
                  <a:gd name="T5" fmla="*/ 0 h 4"/>
                </a:gdLst>
                <a:ahLst/>
                <a:cxnLst>
                  <a:cxn ang="0">
                    <a:pos x="T0" y="T1"/>
                  </a:cxn>
                  <a:cxn ang="0">
                    <a:pos x="T2" y="T3"/>
                  </a:cxn>
                  <a:cxn ang="0">
                    <a:pos x="T4" y="T5"/>
                  </a:cxn>
                </a:cxnLst>
                <a:rect l="0" t="0" r="r" b="b"/>
                <a:pathLst>
                  <a:path w="2" h="4">
                    <a:moveTo>
                      <a:pt x="1" y="0"/>
                    </a:moveTo>
                    <a:cubicBezTo>
                      <a:pt x="0" y="0"/>
                      <a:pt x="1" y="3"/>
                      <a:pt x="2" y="4"/>
                    </a:cubicBezTo>
                    <a:cubicBezTo>
                      <a:pt x="2" y="4"/>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9" name="Freeform 726">
                <a:extLst>
                  <a:ext uri="{FF2B5EF4-FFF2-40B4-BE49-F238E27FC236}">
                    <a16:creationId xmlns:a16="http://schemas.microsoft.com/office/drawing/2014/main" id="{3FADDBA3-CB53-4512-B0D6-6A85C0405395}"/>
                  </a:ext>
                </a:extLst>
              </p:cNvPr>
              <p:cNvSpPr>
                <a:spLocks/>
              </p:cNvSpPr>
              <p:nvPr/>
            </p:nvSpPr>
            <p:spPr bwMode="auto">
              <a:xfrm>
                <a:off x="5637" y="2468"/>
                <a:ext cx="5" cy="10"/>
              </a:xfrm>
              <a:custGeom>
                <a:avLst/>
                <a:gdLst>
                  <a:gd name="T0" fmla="*/ 1 w 4"/>
                  <a:gd name="T1" fmla="*/ 2 h 7"/>
                  <a:gd name="T2" fmla="*/ 3 w 4"/>
                  <a:gd name="T3" fmla="*/ 5 h 7"/>
                  <a:gd name="T4" fmla="*/ 3 w 4"/>
                  <a:gd name="T5" fmla="*/ 1 h 7"/>
                  <a:gd name="T6" fmla="*/ 1 w 4"/>
                  <a:gd name="T7" fmla="*/ 2 h 7"/>
                </a:gdLst>
                <a:ahLst/>
                <a:cxnLst>
                  <a:cxn ang="0">
                    <a:pos x="T0" y="T1"/>
                  </a:cxn>
                  <a:cxn ang="0">
                    <a:pos x="T2" y="T3"/>
                  </a:cxn>
                  <a:cxn ang="0">
                    <a:pos x="T4" y="T5"/>
                  </a:cxn>
                  <a:cxn ang="0">
                    <a:pos x="T6" y="T7"/>
                  </a:cxn>
                </a:cxnLst>
                <a:rect l="0" t="0" r="r" b="b"/>
                <a:pathLst>
                  <a:path w="4" h="7">
                    <a:moveTo>
                      <a:pt x="1" y="2"/>
                    </a:moveTo>
                    <a:cubicBezTo>
                      <a:pt x="2" y="4"/>
                      <a:pt x="2" y="7"/>
                      <a:pt x="3" y="5"/>
                    </a:cubicBezTo>
                    <a:cubicBezTo>
                      <a:pt x="3" y="5"/>
                      <a:pt x="4" y="0"/>
                      <a:pt x="3" y="1"/>
                    </a:cubicBezTo>
                    <a:cubicBezTo>
                      <a:pt x="1" y="1"/>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0" name="Freeform 727">
                <a:extLst>
                  <a:ext uri="{FF2B5EF4-FFF2-40B4-BE49-F238E27FC236}">
                    <a16:creationId xmlns:a16="http://schemas.microsoft.com/office/drawing/2014/main" id="{D3E5DCDF-39B1-4AD8-AAAA-DAD06C37B1CC}"/>
                  </a:ext>
                </a:extLst>
              </p:cNvPr>
              <p:cNvSpPr>
                <a:spLocks/>
              </p:cNvSpPr>
              <p:nvPr/>
            </p:nvSpPr>
            <p:spPr bwMode="auto">
              <a:xfrm>
                <a:off x="5605" y="2380"/>
                <a:ext cx="109" cy="88"/>
              </a:xfrm>
              <a:custGeom>
                <a:avLst/>
                <a:gdLst>
                  <a:gd name="T0" fmla="*/ 36 w 79"/>
                  <a:gd name="T1" fmla="*/ 63 h 64"/>
                  <a:gd name="T2" fmla="*/ 40 w 79"/>
                  <a:gd name="T3" fmla="*/ 60 h 64"/>
                  <a:gd name="T4" fmla="*/ 41 w 79"/>
                  <a:gd name="T5" fmla="*/ 57 h 64"/>
                  <a:gd name="T6" fmla="*/ 43 w 79"/>
                  <a:gd name="T7" fmla="*/ 57 h 64"/>
                  <a:gd name="T8" fmla="*/ 46 w 79"/>
                  <a:gd name="T9" fmla="*/ 57 h 64"/>
                  <a:gd name="T10" fmla="*/ 51 w 79"/>
                  <a:gd name="T11" fmla="*/ 56 h 64"/>
                  <a:gd name="T12" fmla="*/ 55 w 79"/>
                  <a:gd name="T13" fmla="*/ 58 h 64"/>
                  <a:gd name="T14" fmla="*/ 57 w 79"/>
                  <a:gd name="T15" fmla="*/ 59 h 64"/>
                  <a:gd name="T16" fmla="*/ 58 w 79"/>
                  <a:gd name="T17" fmla="*/ 57 h 64"/>
                  <a:gd name="T18" fmla="*/ 54 w 79"/>
                  <a:gd name="T19" fmla="*/ 53 h 64"/>
                  <a:gd name="T20" fmla="*/ 53 w 79"/>
                  <a:gd name="T21" fmla="*/ 51 h 64"/>
                  <a:gd name="T22" fmla="*/ 52 w 79"/>
                  <a:gd name="T23" fmla="*/ 47 h 64"/>
                  <a:gd name="T24" fmla="*/ 56 w 79"/>
                  <a:gd name="T25" fmla="*/ 45 h 64"/>
                  <a:gd name="T26" fmla="*/ 61 w 79"/>
                  <a:gd name="T27" fmla="*/ 45 h 64"/>
                  <a:gd name="T28" fmla="*/ 61 w 79"/>
                  <a:gd name="T29" fmla="*/ 41 h 64"/>
                  <a:gd name="T30" fmla="*/ 71 w 79"/>
                  <a:gd name="T31" fmla="*/ 37 h 64"/>
                  <a:gd name="T32" fmla="*/ 78 w 79"/>
                  <a:gd name="T33" fmla="*/ 35 h 64"/>
                  <a:gd name="T34" fmla="*/ 78 w 79"/>
                  <a:gd name="T35" fmla="*/ 24 h 64"/>
                  <a:gd name="T36" fmla="*/ 79 w 79"/>
                  <a:gd name="T37" fmla="*/ 19 h 64"/>
                  <a:gd name="T38" fmla="*/ 76 w 79"/>
                  <a:gd name="T39" fmla="*/ 14 h 64"/>
                  <a:gd name="T40" fmla="*/ 76 w 79"/>
                  <a:gd name="T41" fmla="*/ 12 h 64"/>
                  <a:gd name="T42" fmla="*/ 75 w 79"/>
                  <a:gd name="T43" fmla="*/ 9 h 64"/>
                  <a:gd name="T44" fmla="*/ 77 w 79"/>
                  <a:gd name="T45" fmla="*/ 0 h 64"/>
                  <a:gd name="T46" fmla="*/ 69 w 79"/>
                  <a:gd name="T47" fmla="*/ 6 h 64"/>
                  <a:gd name="T48" fmla="*/ 63 w 79"/>
                  <a:gd name="T49" fmla="*/ 2 h 64"/>
                  <a:gd name="T50" fmla="*/ 57 w 79"/>
                  <a:gd name="T51" fmla="*/ 5 h 64"/>
                  <a:gd name="T52" fmla="*/ 55 w 79"/>
                  <a:gd name="T53" fmla="*/ 6 h 64"/>
                  <a:gd name="T54" fmla="*/ 56 w 79"/>
                  <a:gd name="T55" fmla="*/ 12 h 64"/>
                  <a:gd name="T56" fmla="*/ 54 w 79"/>
                  <a:gd name="T57" fmla="*/ 12 h 64"/>
                  <a:gd name="T58" fmla="*/ 52 w 79"/>
                  <a:gd name="T59" fmla="*/ 10 h 64"/>
                  <a:gd name="T60" fmla="*/ 45 w 79"/>
                  <a:gd name="T61" fmla="*/ 9 h 64"/>
                  <a:gd name="T62" fmla="*/ 42 w 79"/>
                  <a:gd name="T63" fmla="*/ 6 h 64"/>
                  <a:gd name="T64" fmla="*/ 40 w 79"/>
                  <a:gd name="T65" fmla="*/ 6 h 64"/>
                  <a:gd name="T66" fmla="*/ 38 w 79"/>
                  <a:gd name="T67" fmla="*/ 5 h 64"/>
                  <a:gd name="T68" fmla="*/ 17 w 79"/>
                  <a:gd name="T69" fmla="*/ 5 h 64"/>
                  <a:gd name="T70" fmla="*/ 13 w 79"/>
                  <a:gd name="T71" fmla="*/ 6 h 64"/>
                  <a:gd name="T72" fmla="*/ 9 w 79"/>
                  <a:gd name="T73" fmla="*/ 8 h 64"/>
                  <a:gd name="T74" fmla="*/ 6 w 79"/>
                  <a:gd name="T75" fmla="*/ 14 h 64"/>
                  <a:gd name="T76" fmla="*/ 0 w 79"/>
                  <a:gd name="T77" fmla="*/ 19 h 64"/>
                  <a:gd name="T78" fmla="*/ 1 w 79"/>
                  <a:gd name="T79" fmla="*/ 22 h 64"/>
                  <a:gd name="T80" fmla="*/ 3 w 79"/>
                  <a:gd name="T81" fmla="*/ 26 h 64"/>
                  <a:gd name="T82" fmla="*/ 3 w 79"/>
                  <a:gd name="T83" fmla="*/ 31 h 64"/>
                  <a:gd name="T84" fmla="*/ 6 w 79"/>
                  <a:gd name="T85" fmla="*/ 34 h 64"/>
                  <a:gd name="T86" fmla="*/ 7 w 79"/>
                  <a:gd name="T87" fmla="*/ 39 h 64"/>
                  <a:gd name="T88" fmla="*/ 8 w 79"/>
                  <a:gd name="T89" fmla="*/ 42 h 64"/>
                  <a:gd name="T90" fmla="*/ 11 w 79"/>
                  <a:gd name="T91" fmla="*/ 46 h 64"/>
                  <a:gd name="T92" fmla="*/ 13 w 79"/>
                  <a:gd name="T93" fmla="*/ 51 h 64"/>
                  <a:gd name="T94" fmla="*/ 15 w 79"/>
                  <a:gd name="T95" fmla="*/ 58 h 64"/>
                  <a:gd name="T96" fmla="*/ 19 w 79"/>
                  <a:gd name="T97" fmla="*/ 56 h 64"/>
                  <a:gd name="T98" fmla="*/ 19 w 79"/>
                  <a:gd name="T99" fmla="*/ 61 h 64"/>
                  <a:gd name="T100" fmla="*/ 32 w 79"/>
                  <a:gd name="T101" fmla="*/ 64 h 64"/>
                  <a:gd name="T102" fmla="*/ 35 w 79"/>
                  <a:gd name="T10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64">
                    <a:moveTo>
                      <a:pt x="35" y="63"/>
                    </a:moveTo>
                    <a:cubicBezTo>
                      <a:pt x="35" y="63"/>
                      <a:pt x="36" y="63"/>
                      <a:pt x="36" y="63"/>
                    </a:cubicBezTo>
                    <a:cubicBezTo>
                      <a:pt x="36" y="63"/>
                      <a:pt x="39" y="61"/>
                      <a:pt x="40" y="61"/>
                    </a:cubicBezTo>
                    <a:cubicBezTo>
                      <a:pt x="40" y="61"/>
                      <a:pt x="40" y="60"/>
                      <a:pt x="40" y="60"/>
                    </a:cubicBezTo>
                    <a:cubicBezTo>
                      <a:pt x="40" y="60"/>
                      <a:pt x="40" y="58"/>
                      <a:pt x="40" y="58"/>
                    </a:cubicBezTo>
                    <a:cubicBezTo>
                      <a:pt x="40" y="58"/>
                      <a:pt x="41" y="57"/>
                      <a:pt x="41" y="57"/>
                    </a:cubicBezTo>
                    <a:cubicBezTo>
                      <a:pt x="41" y="57"/>
                      <a:pt x="41" y="57"/>
                      <a:pt x="41" y="57"/>
                    </a:cubicBezTo>
                    <a:cubicBezTo>
                      <a:pt x="41" y="57"/>
                      <a:pt x="42" y="57"/>
                      <a:pt x="43" y="57"/>
                    </a:cubicBezTo>
                    <a:cubicBezTo>
                      <a:pt x="43" y="57"/>
                      <a:pt x="45" y="57"/>
                      <a:pt x="45" y="57"/>
                    </a:cubicBezTo>
                    <a:cubicBezTo>
                      <a:pt x="45" y="58"/>
                      <a:pt x="46" y="57"/>
                      <a:pt x="46" y="57"/>
                    </a:cubicBezTo>
                    <a:cubicBezTo>
                      <a:pt x="46" y="57"/>
                      <a:pt x="47" y="57"/>
                      <a:pt x="47" y="57"/>
                    </a:cubicBezTo>
                    <a:cubicBezTo>
                      <a:pt x="48" y="57"/>
                      <a:pt x="51" y="56"/>
                      <a:pt x="51" y="56"/>
                    </a:cubicBezTo>
                    <a:cubicBezTo>
                      <a:pt x="51" y="56"/>
                      <a:pt x="52" y="56"/>
                      <a:pt x="52" y="56"/>
                    </a:cubicBezTo>
                    <a:cubicBezTo>
                      <a:pt x="52" y="56"/>
                      <a:pt x="54" y="58"/>
                      <a:pt x="55" y="58"/>
                    </a:cubicBezTo>
                    <a:cubicBezTo>
                      <a:pt x="55" y="59"/>
                      <a:pt x="57" y="59"/>
                      <a:pt x="57" y="59"/>
                    </a:cubicBezTo>
                    <a:cubicBezTo>
                      <a:pt x="58" y="59"/>
                      <a:pt x="57" y="59"/>
                      <a:pt x="57" y="59"/>
                    </a:cubicBezTo>
                    <a:cubicBezTo>
                      <a:pt x="57" y="59"/>
                      <a:pt x="57" y="57"/>
                      <a:pt x="57" y="57"/>
                    </a:cubicBezTo>
                    <a:cubicBezTo>
                      <a:pt x="57" y="56"/>
                      <a:pt x="57" y="57"/>
                      <a:pt x="58" y="57"/>
                    </a:cubicBezTo>
                    <a:cubicBezTo>
                      <a:pt x="58" y="57"/>
                      <a:pt x="57" y="56"/>
                      <a:pt x="56" y="55"/>
                    </a:cubicBezTo>
                    <a:cubicBezTo>
                      <a:pt x="56" y="55"/>
                      <a:pt x="54" y="53"/>
                      <a:pt x="54" y="53"/>
                    </a:cubicBezTo>
                    <a:cubicBezTo>
                      <a:pt x="54" y="53"/>
                      <a:pt x="53" y="52"/>
                      <a:pt x="53" y="52"/>
                    </a:cubicBezTo>
                    <a:cubicBezTo>
                      <a:pt x="53" y="52"/>
                      <a:pt x="53" y="51"/>
                      <a:pt x="53" y="51"/>
                    </a:cubicBezTo>
                    <a:cubicBezTo>
                      <a:pt x="53" y="51"/>
                      <a:pt x="52" y="48"/>
                      <a:pt x="52" y="47"/>
                    </a:cubicBezTo>
                    <a:cubicBezTo>
                      <a:pt x="52" y="47"/>
                      <a:pt x="52" y="47"/>
                      <a:pt x="52" y="47"/>
                    </a:cubicBezTo>
                    <a:cubicBezTo>
                      <a:pt x="52" y="47"/>
                      <a:pt x="54" y="45"/>
                      <a:pt x="55" y="45"/>
                    </a:cubicBezTo>
                    <a:cubicBezTo>
                      <a:pt x="55" y="44"/>
                      <a:pt x="56" y="45"/>
                      <a:pt x="56" y="45"/>
                    </a:cubicBezTo>
                    <a:cubicBezTo>
                      <a:pt x="56" y="45"/>
                      <a:pt x="60" y="46"/>
                      <a:pt x="61" y="46"/>
                    </a:cubicBezTo>
                    <a:cubicBezTo>
                      <a:pt x="62" y="46"/>
                      <a:pt x="61" y="45"/>
                      <a:pt x="61" y="45"/>
                    </a:cubicBezTo>
                    <a:cubicBezTo>
                      <a:pt x="61" y="45"/>
                      <a:pt x="61" y="43"/>
                      <a:pt x="61" y="42"/>
                    </a:cubicBezTo>
                    <a:cubicBezTo>
                      <a:pt x="61" y="41"/>
                      <a:pt x="61" y="41"/>
                      <a:pt x="61" y="41"/>
                    </a:cubicBezTo>
                    <a:cubicBezTo>
                      <a:pt x="61" y="41"/>
                      <a:pt x="65" y="40"/>
                      <a:pt x="67" y="40"/>
                    </a:cubicBezTo>
                    <a:cubicBezTo>
                      <a:pt x="69" y="39"/>
                      <a:pt x="71" y="38"/>
                      <a:pt x="71" y="37"/>
                    </a:cubicBezTo>
                    <a:cubicBezTo>
                      <a:pt x="72" y="36"/>
                      <a:pt x="74" y="37"/>
                      <a:pt x="76" y="37"/>
                    </a:cubicBezTo>
                    <a:cubicBezTo>
                      <a:pt x="77" y="37"/>
                      <a:pt x="78" y="35"/>
                      <a:pt x="78" y="35"/>
                    </a:cubicBezTo>
                    <a:cubicBezTo>
                      <a:pt x="79" y="34"/>
                      <a:pt x="78" y="29"/>
                      <a:pt x="77" y="28"/>
                    </a:cubicBezTo>
                    <a:cubicBezTo>
                      <a:pt x="77" y="26"/>
                      <a:pt x="78" y="24"/>
                      <a:pt x="78" y="24"/>
                    </a:cubicBezTo>
                    <a:cubicBezTo>
                      <a:pt x="78" y="23"/>
                      <a:pt x="79" y="21"/>
                      <a:pt x="79" y="20"/>
                    </a:cubicBezTo>
                    <a:cubicBezTo>
                      <a:pt x="79" y="20"/>
                      <a:pt x="79" y="19"/>
                      <a:pt x="79" y="19"/>
                    </a:cubicBezTo>
                    <a:cubicBezTo>
                      <a:pt x="79" y="19"/>
                      <a:pt x="77" y="15"/>
                      <a:pt x="77" y="14"/>
                    </a:cubicBezTo>
                    <a:cubicBezTo>
                      <a:pt x="76" y="14"/>
                      <a:pt x="76" y="14"/>
                      <a:pt x="76" y="14"/>
                    </a:cubicBezTo>
                    <a:cubicBezTo>
                      <a:pt x="76" y="14"/>
                      <a:pt x="76" y="13"/>
                      <a:pt x="76" y="12"/>
                    </a:cubicBezTo>
                    <a:cubicBezTo>
                      <a:pt x="77" y="12"/>
                      <a:pt x="76" y="12"/>
                      <a:pt x="76" y="12"/>
                    </a:cubicBezTo>
                    <a:cubicBezTo>
                      <a:pt x="76" y="12"/>
                      <a:pt x="75" y="10"/>
                      <a:pt x="75" y="10"/>
                    </a:cubicBezTo>
                    <a:cubicBezTo>
                      <a:pt x="75" y="9"/>
                      <a:pt x="75" y="9"/>
                      <a:pt x="75" y="9"/>
                    </a:cubicBezTo>
                    <a:cubicBezTo>
                      <a:pt x="75" y="9"/>
                      <a:pt x="77" y="1"/>
                      <a:pt x="77" y="0"/>
                    </a:cubicBezTo>
                    <a:cubicBezTo>
                      <a:pt x="77" y="0"/>
                      <a:pt x="77" y="0"/>
                      <a:pt x="77" y="0"/>
                    </a:cubicBezTo>
                    <a:cubicBezTo>
                      <a:pt x="75" y="2"/>
                      <a:pt x="70" y="5"/>
                      <a:pt x="70" y="5"/>
                    </a:cubicBezTo>
                    <a:cubicBezTo>
                      <a:pt x="69" y="6"/>
                      <a:pt x="69" y="6"/>
                      <a:pt x="69" y="6"/>
                    </a:cubicBezTo>
                    <a:cubicBezTo>
                      <a:pt x="69" y="6"/>
                      <a:pt x="65" y="4"/>
                      <a:pt x="64" y="4"/>
                    </a:cubicBezTo>
                    <a:cubicBezTo>
                      <a:pt x="64" y="4"/>
                      <a:pt x="63" y="3"/>
                      <a:pt x="63" y="2"/>
                    </a:cubicBezTo>
                    <a:cubicBezTo>
                      <a:pt x="62" y="1"/>
                      <a:pt x="60" y="3"/>
                      <a:pt x="59" y="3"/>
                    </a:cubicBezTo>
                    <a:cubicBezTo>
                      <a:pt x="59" y="4"/>
                      <a:pt x="58" y="4"/>
                      <a:pt x="57" y="5"/>
                    </a:cubicBezTo>
                    <a:cubicBezTo>
                      <a:pt x="56" y="6"/>
                      <a:pt x="56" y="6"/>
                      <a:pt x="55" y="5"/>
                    </a:cubicBezTo>
                    <a:cubicBezTo>
                      <a:pt x="54" y="5"/>
                      <a:pt x="55" y="5"/>
                      <a:pt x="55" y="6"/>
                    </a:cubicBezTo>
                    <a:cubicBezTo>
                      <a:pt x="55" y="6"/>
                      <a:pt x="56" y="7"/>
                      <a:pt x="57" y="8"/>
                    </a:cubicBezTo>
                    <a:cubicBezTo>
                      <a:pt x="57" y="9"/>
                      <a:pt x="56" y="11"/>
                      <a:pt x="56" y="12"/>
                    </a:cubicBezTo>
                    <a:cubicBezTo>
                      <a:pt x="56" y="12"/>
                      <a:pt x="56" y="12"/>
                      <a:pt x="56" y="12"/>
                    </a:cubicBezTo>
                    <a:cubicBezTo>
                      <a:pt x="56" y="12"/>
                      <a:pt x="54" y="12"/>
                      <a:pt x="54" y="12"/>
                    </a:cubicBezTo>
                    <a:cubicBezTo>
                      <a:pt x="53" y="12"/>
                      <a:pt x="53" y="12"/>
                      <a:pt x="53" y="12"/>
                    </a:cubicBezTo>
                    <a:cubicBezTo>
                      <a:pt x="52" y="10"/>
                      <a:pt x="52" y="10"/>
                      <a:pt x="52" y="10"/>
                    </a:cubicBezTo>
                    <a:cubicBezTo>
                      <a:pt x="50" y="9"/>
                      <a:pt x="47" y="9"/>
                      <a:pt x="46" y="9"/>
                    </a:cubicBezTo>
                    <a:cubicBezTo>
                      <a:pt x="45" y="9"/>
                      <a:pt x="45" y="9"/>
                      <a:pt x="45" y="9"/>
                    </a:cubicBezTo>
                    <a:cubicBezTo>
                      <a:pt x="43" y="6"/>
                      <a:pt x="43" y="6"/>
                      <a:pt x="43" y="6"/>
                    </a:cubicBezTo>
                    <a:cubicBezTo>
                      <a:pt x="43" y="6"/>
                      <a:pt x="43" y="6"/>
                      <a:pt x="42" y="6"/>
                    </a:cubicBezTo>
                    <a:cubicBezTo>
                      <a:pt x="42" y="6"/>
                      <a:pt x="42" y="8"/>
                      <a:pt x="41" y="7"/>
                    </a:cubicBezTo>
                    <a:cubicBezTo>
                      <a:pt x="40" y="7"/>
                      <a:pt x="40" y="6"/>
                      <a:pt x="40" y="6"/>
                    </a:cubicBezTo>
                    <a:cubicBezTo>
                      <a:pt x="40" y="6"/>
                      <a:pt x="40" y="5"/>
                      <a:pt x="40" y="5"/>
                    </a:cubicBezTo>
                    <a:cubicBezTo>
                      <a:pt x="39" y="5"/>
                      <a:pt x="38" y="5"/>
                      <a:pt x="38" y="5"/>
                    </a:cubicBezTo>
                    <a:cubicBezTo>
                      <a:pt x="37" y="5"/>
                      <a:pt x="28" y="6"/>
                      <a:pt x="26" y="5"/>
                    </a:cubicBezTo>
                    <a:cubicBezTo>
                      <a:pt x="24" y="5"/>
                      <a:pt x="18" y="5"/>
                      <a:pt x="17" y="5"/>
                    </a:cubicBezTo>
                    <a:cubicBezTo>
                      <a:pt x="16" y="5"/>
                      <a:pt x="16" y="5"/>
                      <a:pt x="16" y="5"/>
                    </a:cubicBezTo>
                    <a:cubicBezTo>
                      <a:pt x="15" y="5"/>
                      <a:pt x="14" y="6"/>
                      <a:pt x="13" y="6"/>
                    </a:cubicBezTo>
                    <a:cubicBezTo>
                      <a:pt x="13" y="6"/>
                      <a:pt x="11" y="7"/>
                      <a:pt x="10" y="7"/>
                    </a:cubicBezTo>
                    <a:cubicBezTo>
                      <a:pt x="10" y="7"/>
                      <a:pt x="9" y="8"/>
                      <a:pt x="9" y="8"/>
                    </a:cubicBezTo>
                    <a:cubicBezTo>
                      <a:pt x="9" y="9"/>
                      <a:pt x="7" y="12"/>
                      <a:pt x="7" y="13"/>
                    </a:cubicBezTo>
                    <a:cubicBezTo>
                      <a:pt x="6" y="13"/>
                      <a:pt x="6" y="14"/>
                      <a:pt x="6" y="14"/>
                    </a:cubicBezTo>
                    <a:cubicBezTo>
                      <a:pt x="5" y="14"/>
                      <a:pt x="2" y="18"/>
                      <a:pt x="1" y="18"/>
                    </a:cubicBezTo>
                    <a:cubicBezTo>
                      <a:pt x="1" y="18"/>
                      <a:pt x="0" y="19"/>
                      <a:pt x="0" y="19"/>
                    </a:cubicBezTo>
                    <a:cubicBezTo>
                      <a:pt x="1" y="20"/>
                      <a:pt x="0" y="21"/>
                      <a:pt x="0" y="21"/>
                    </a:cubicBezTo>
                    <a:cubicBezTo>
                      <a:pt x="0" y="21"/>
                      <a:pt x="0" y="21"/>
                      <a:pt x="1" y="22"/>
                    </a:cubicBezTo>
                    <a:cubicBezTo>
                      <a:pt x="1" y="22"/>
                      <a:pt x="2" y="25"/>
                      <a:pt x="2" y="25"/>
                    </a:cubicBezTo>
                    <a:cubicBezTo>
                      <a:pt x="2" y="25"/>
                      <a:pt x="2" y="26"/>
                      <a:pt x="3" y="26"/>
                    </a:cubicBezTo>
                    <a:cubicBezTo>
                      <a:pt x="3" y="26"/>
                      <a:pt x="3" y="26"/>
                      <a:pt x="3" y="27"/>
                    </a:cubicBezTo>
                    <a:cubicBezTo>
                      <a:pt x="3" y="27"/>
                      <a:pt x="3" y="30"/>
                      <a:pt x="3" y="31"/>
                    </a:cubicBezTo>
                    <a:cubicBezTo>
                      <a:pt x="3" y="31"/>
                      <a:pt x="3" y="31"/>
                      <a:pt x="3" y="31"/>
                    </a:cubicBezTo>
                    <a:cubicBezTo>
                      <a:pt x="4" y="32"/>
                      <a:pt x="6" y="33"/>
                      <a:pt x="6" y="34"/>
                    </a:cubicBezTo>
                    <a:cubicBezTo>
                      <a:pt x="6" y="34"/>
                      <a:pt x="7" y="35"/>
                      <a:pt x="7" y="35"/>
                    </a:cubicBezTo>
                    <a:cubicBezTo>
                      <a:pt x="7" y="36"/>
                      <a:pt x="7" y="39"/>
                      <a:pt x="7" y="39"/>
                    </a:cubicBezTo>
                    <a:cubicBezTo>
                      <a:pt x="7" y="40"/>
                      <a:pt x="7" y="41"/>
                      <a:pt x="7" y="41"/>
                    </a:cubicBezTo>
                    <a:cubicBezTo>
                      <a:pt x="7" y="42"/>
                      <a:pt x="8" y="42"/>
                      <a:pt x="8" y="42"/>
                    </a:cubicBezTo>
                    <a:cubicBezTo>
                      <a:pt x="8" y="44"/>
                      <a:pt x="8" y="45"/>
                      <a:pt x="9" y="44"/>
                    </a:cubicBezTo>
                    <a:cubicBezTo>
                      <a:pt x="10" y="44"/>
                      <a:pt x="11" y="45"/>
                      <a:pt x="11" y="46"/>
                    </a:cubicBezTo>
                    <a:cubicBezTo>
                      <a:pt x="10" y="47"/>
                      <a:pt x="10" y="47"/>
                      <a:pt x="11" y="48"/>
                    </a:cubicBezTo>
                    <a:cubicBezTo>
                      <a:pt x="12" y="48"/>
                      <a:pt x="13" y="49"/>
                      <a:pt x="13" y="51"/>
                    </a:cubicBezTo>
                    <a:cubicBezTo>
                      <a:pt x="12" y="52"/>
                      <a:pt x="11" y="53"/>
                      <a:pt x="12" y="56"/>
                    </a:cubicBezTo>
                    <a:cubicBezTo>
                      <a:pt x="13" y="58"/>
                      <a:pt x="14" y="58"/>
                      <a:pt x="15" y="58"/>
                    </a:cubicBezTo>
                    <a:cubicBezTo>
                      <a:pt x="17" y="57"/>
                      <a:pt x="17" y="56"/>
                      <a:pt x="18" y="55"/>
                    </a:cubicBezTo>
                    <a:cubicBezTo>
                      <a:pt x="18" y="54"/>
                      <a:pt x="19" y="54"/>
                      <a:pt x="19" y="56"/>
                    </a:cubicBezTo>
                    <a:cubicBezTo>
                      <a:pt x="20" y="58"/>
                      <a:pt x="21" y="59"/>
                      <a:pt x="20" y="60"/>
                    </a:cubicBezTo>
                    <a:cubicBezTo>
                      <a:pt x="19" y="61"/>
                      <a:pt x="18" y="61"/>
                      <a:pt x="19" y="61"/>
                    </a:cubicBezTo>
                    <a:cubicBezTo>
                      <a:pt x="19" y="62"/>
                      <a:pt x="19" y="62"/>
                      <a:pt x="20" y="62"/>
                    </a:cubicBezTo>
                    <a:cubicBezTo>
                      <a:pt x="21" y="62"/>
                      <a:pt x="30" y="62"/>
                      <a:pt x="32" y="64"/>
                    </a:cubicBezTo>
                    <a:cubicBezTo>
                      <a:pt x="32" y="64"/>
                      <a:pt x="33" y="63"/>
                      <a:pt x="34" y="63"/>
                    </a:cubicBezTo>
                    <a:cubicBezTo>
                      <a:pt x="34" y="63"/>
                      <a:pt x="35" y="63"/>
                      <a:pt x="35"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1" name="Freeform 728">
                <a:extLst>
                  <a:ext uri="{FF2B5EF4-FFF2-40B4-BE49-F238E27FC236}">
                    <a16:creationId xmlns:a16="http://schemas.microsoft.com/office/drawing/2014/main" id="{97B9108B-F6D5-408A-B03C-F4894E133039}"/>
                  </a:ext>
                </a:extLst>
              </p:cNvPr>
              <p:cNvSpPr>
                <a:spLocks/>
              </p:cNvSpPr>
              <p:nvPr/>
            </p:nvSpPr>
            <p:spPr bwMode="auto">
              <a:xfrm>
                <a:off x="5700" y="2251"/>
                <a:ext cx="3" cy="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1" y="0"/>
                    </a:cubicBezTo>
                    <a:cubicBezTo>
                      <a:pt x="0"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2" name="Freeform 729">
                <a:extLst>
                  <a:ext uri="{FF2B5EF4-FFF2-40B4-BE49-F238E27FC236}">
                    <a16:creationId xmlns:a16="http://schemas.microsoft.com/office/drawing/2014/main" id="{7FFA1757-91E4-4020-A787-9DD6AD832731}"/>
                  </a:ext>
                </a:extLst>
              </p:cNvPr>
              <p:cNvSpPr>
                <a:spLocks/>
              </p:cNvSpPr>
              <p:nvPr/>
            </p:nvSpPr>
            <p:spPr bwMode="auto">
              <a:xfrm>
                <a:off x="5706" y="2243"/>
                <a:ext cx="10" cy="4"/>
              </a:xfrm>
              <a:custGeom>
                <a:avLst/>
                <a:gdLst>
                  <a:gd name="T0" fmla="*/ 5 w 7"/>
                  <a:gd name="T1" fmla="*/ 0 h 3"/>
                  <a:gd name="T2" fmla="*/ 4 w 7"/>
                  <a:gd name="T3" fmla="*/ 2 h 3"/>
                  <a:gd name="T4" fmla="*/ 5 w 7"/>
                  <a:gd name="T5" fmla="*/ 0 h 3"/>
                </a:gdLst>
                <a:ahLst/>
                <a:cxnLst>
                  <a:cxn ang="0">
                    <a:pos x="T0" y="T1"/>
                  </a:cxn>
                  <a:cxn ang="0">
                    <a:pos x="T2" y="T3"/>
                  </a:cxn>
                  <a:cxn ang="0">
                    <a:pos x="T4" y="T5"/>
                  </a:cxn>
                </a:cxnLst>
                <a:rect l="0" t="0" r="r" b="b"/>
                <a:pathLst>
                  <a:path w="7" h="3">
                    <a:moveTo>
                      <a:pt x="5" y="0"/>
                    </a:moveTo>
                    <a:cubicBezTo>
                      <a:pt x="4" y="0"/>
                      <a:pt x="0" y="3"/>
                      <a:pt x="4" y="2"/>
                    </a:cubicBezTo>
                    <a:cubicBezTo>
                      <a:pt x="4" y="2"/>
                      <a:pt x="7"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3" name="Freeform 730">
                <a:extLst>
                  <a:ext uri="{FF2B5EF4-FFF2-40B4-BE49-F238E27FC236}">
                    <a16:creationId xmlns:a16="http://schemas.microsoft.com/office/drawing/2014/main" id="{D34F30F4-73DF-444C-B5C1-6A9074EC51B6}"/>
                  </a:ext>
                </a:extLst>
              </p:cNvPr>
              <p:cNvSpPr>
                <a:spLocks/>
              </p:cNvSpPr>
              <p:nvPr/>
            </p:nvSpPr>
            <p:spPr bwMode="auto">
              <a:xfrm>
                <a:off x="5710" y="2246"/>
                <a:ext cx="3" cy="4"/>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3"/>
                      <a:pt x="2" y="2"/>
                      <a:pt x="2" y="1"/>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4" name="Freeform 731">
                <a:extLst>
                  <a:ext uri="{FF2B5EF4-FFF2-40B4-BE49-F238E27FC236}">
                    <a16:creationId xmlns:a16="http://schemas.microsoft.com/office/drawing/2014/main" id="{AD805EA5-342E-4C3E-8EA3-A5577DF51718}"/>
                  </a:ext>
                </a:extLst>
              </p:cNvPr>
              <p:cNvSpPr>
                <a:spLocks/>
              </p:cNvSpPr>
              <p:nvPr/>
            </p:nvSpPr>
            <p:spPr bwMode="auto">
              <a:xfrm>
                <a:off x="5601" y="2196"/>
                <a:ext cx="152" cy="310"/>
              </a:xfrm>
              <a:custGeom>
                <a:avLst/>
                <a:gdLst>
                  <a:gd name="T0" fmla="*/ 78 w 110"/>
                  <a:gd name="T1" fmla="*/ 144 h 226"/>
                  <a:gd name="T2" fmla="*/ 80 w 110"/>
                  <a:gd name="T3" fmla="*/ 148 h 226"/>
                  <a:gd name="T4" fmla="*/ 80 w 110"/>
                  <a:gd name="T5" fmla="*/ 162 h 226"/>
                  <a:gd name="T6" fmla="*/ 70 w 110"/>
                  <a:gd name="T7" fmla="*/ 174 h 226"/>
                  <a:gd name="T8" fmla="*/ 64 w 110"/>
                  <a:gd name="T9" fmla="*/ 180 h 226"/>
                  <a:gd name="T10" fmla="*/ 55 w 110"/>
                  <a:gd name="T11" fmla="*/ 181 h 226"/>
                  <a:gd name="T12" fmla="*/ 59 w 110"/>
                  <a:gd name="T13" fmla="*/ 189 h 226"/>
                  <a:gd name="T14" fmla="*/ 60 w 110"/>
                  <a:gd name="T15" fmla="*/ 193 h 226"/>
                  <a:gd name="T16" fmla="*/ 50 w 110"/>
                  <a:gd name="T17" fmla="*/ 191 h 226"/>
                  <a:gd name="T18" fmla="*/ 44 w 110"/>
                  <a:gd name="T19" fmla="*/ 191 h 226"/>
                  <a:gd name="T20" fmla="*/ 43 w 110"/>
                  <a:gd name="T21" fmla="*/ 195 h 226"/>
                  <a:gd name="T22" fmla="*/ 35 w 110"/>
                  <a:gd name="T23" fmla="*/ 198 h 226"/>
                  <a:gd name="T24" fmla="*/ 40 w 110"/>
                  <a:gd name="T25" fmla="*/ 213 h 226"/>
                  <a:gd name="T26" fmla="*/ 42 w 110"/>
                  <a:gd name="T27" fmla="*/ 226 h 226"/>
                  <a:gd name="T28" fmla="*/ 58 w 110"/>
                  <a:gd name="T29" fmla="*/ 206 h 226"/>
                  <a:gd name="T30" fmla="*/ 49 w 110"/>
                  <a:gd name="T31" fmla="*/ 195 h 226"/>
                  <a:gd name="T32" fmla="*/ 69 w 110"/>
                  <a:gd name="T33" fmla="*/ 200 h 226"/>
                  <a:gd name="T34" fmla="*/ 77 w 110"/>
                  <a:gd name="T35" fmla="*/ 199 h 226"/>
                  <a:gd name="T36" fmla="*/ 105 w 110"/>
                  <a:gd name="T37" fmla="*/ 177 h 226"/>
                  <a:gd name="T38" fmla="*/ 107 w 110"/>
                  <a:gd name="T39" fmla="*/ 166 h 226"/>
                  <a:gd name="T40" fmla="*/ 106 w 110"/>
                  <a:gd name="T41" fmla="*/ 144 h 226"/>
                  <a:gd name="T42" fmla="*/ 92 w 110"/>
                  <a:gd name="T43" fmla="*/ 112 h 226"/>
                  <a:gd name="T44" fmla="*/ 77 w 110"/>
                  <a:gd name="T45" fmla="*/ 102 h 226"/>
                  <a:gd name="T46" fmla="*/ 65 w 110"/>
                  <a:gd name="T47" fmla="*/ 87 h 226"/>
                  <a:gd name="T48" fmla="*/ 53 w 110"/>
                  <a:gd name="T49" fmla="*/ 67 h 226"/>
                  <a:gd name="T50" fmla="*/ 66 w 110"/>
                  <a:gd name="T51" fmla="*/ 47 h 226"/>
                  <a:gd name="T52" fmla="*/ 72 w 110"/>
                  <a:gd name="T53" fmla="*/ 39 h 226"/>
                  <a:gd name="T54" fmla="*/ 87 w 110"/>
                  <a:gd name="T55" fmla="*/ 29 h 226"/>
                  <a:gd name="T56" fmla="*/ 77 w 110"/>
                  <a:gd name="T57" fmla="*/ 28 h 226"/>
                  <a:gd name="T58" fmla="*/ 68 w 110"/>
                  <a:gd name="T59" fmla="*/ 21 h 226"/>
                  <a:gd name="T60" fmla="*/ 70 w 110"/>
                  <a:gd name="T61" fmla="*/ 10 h 226"/>
                  <a:gd name="T62" fmla="*/ 59 w 110"/>
                  <a:gd name="T63" fmla="*/ 8 h 226"/>
                  <a:gd name="T64" fmla="*/ 49 w 110"/>
                  <a:gd name="T65" fmla="*/ 2 h 226"/>
                  <a:gd name="T66" fmla="*/ 42 w 110"/>
                  <a:gd name="T67" fmla="*/ 4 h 226"/>
                  <a:gd name="T68" fmla="*/ 32 w 110"/>
                  <a:gd name="T69" fmla="*/ 9 h 226"/>
                  <a:gd name="T70" fmla="*/ 23 w 110"/>
                  <a:gd name="T71" fmla="*/ 10 h 226"/>
                  <a:gd name="T72" fmla="*/ 18 w 110"/>
                  <a:gd name="T73" fmla="*/ 10 h 226"/>
                  <a:gd name="T74" fmla="*/ 15 w 110"/>
                  <a:gd name="T75" fmla="*/ 14 h 226"/>
                  <a:gd name="T76" fmla="*/ 9 w 110"/>
                  <a:gd name="T77" fmla="*/ 11 h 226"/>
                  <a:gd name="T78" fmla="*/ 1 w 110"/>
                  <a:gd name="T79" fmla="*/ 16 h 226"/>
                  <a:gd name="T80" fmla="*/ 8 w 110"/>
                  <a:gd name="T81" fmla="*/ 26 h 226"/>
                  <a:gd name="T82" fmla="*/ 13 w 110"/>
                  <a:gd name="T83" fmla="*/ 29 h 226"/>
                  <a:gd name="T84" fmla="*/ 16 w 110"/>
                  <a:gd name="T85" fmla="*/ 40 h 226"/>
                  <a:gd name="T86" fmla="*/ 24 w 110"/>
                  <a:gd name="T87" fmla="*/ 42 h 226"/>
                  <a:gd name="T88" fmla="*/ 32 w 110"/>
                  <a:gd name="T89" fmla="*/ 39 h 226"/>
                  <a:gd name="T90" fmla="*/ 36 w 110"/>
                  <a:gd name="T91" fmla="*/ 45 h 226"/>
                  <a:gd name="T92" fmla="*/ 41 w 110"/>
                  <a:gd name="T93" fmla="*/ 49 h 226"/>
                  <a:gd name="T94" fmla="*/ 38 w 110"/>
                  <a:gd name="T95" fmla="*/ 58 h 226"/>
                  <a:gd name="T96" fmla="*/ 28 w 110"/>
                  <a:gd name="T97" fmla="*/ 58 h 226"/>
                  <a:gd name="T98" fmla="*/ 27 w 110"/>
                  <a:gd name="T99" fmla="*/ 64 h 226"/>
                  <a:gd name="T100" fmla="*/ 45 w 110"/>
                  <a:gd name="T101" fmla="*/ 78 h 226"/>
                  <a:gd name="T102" fmla="*/ 57 w 110"/>
                  <a:gd name="T103" fmla="*/ 91 h 226"/>
                  <a:gd name="T104" fmla="*/ 66 w 110"/>
                  <a:gd name="T105" fmla="*/ 100 h 226"/>
                  <a:gd name="T106" fmla="*/ 71 w 110"/>
                  <a:gd name="T107" fmla="*/ 107 h 226"/>
                  <a:gd name="T108" fmla="*/ 75 w 110"/>
                  <a:gd name="T109" fmla="*/ 111 h 226"/>
                  <a:gd name="T110" fmla="*/ 77 w 110"/>
                  <a:gd name="T111" fmla="*/ 116 h 226"/>
                  <a:gd name="T112" fmla="*/ 82 w 110"/>
                  <a:gd name="T113" fmla="*/ 124 h 226"/>
                  <a:gd name="T114" fmla="*/ 80 w 110"/>
                  <a:gd name="T115" fmla="*/ 13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226">
                    <a:moveTo>
                      <a:pt x="80" y="134"/>
                    </a:moveTo>
                    <a:cubicBezTo>
                      <a:pt x="80" y="134"/>
                      <a:pt x="80" y="134"/>
                      <a:pt x="80" y="134"/>
                    </a:cubicBezTo>
                    <a:cubicBezTo>
                      <a:pt x="80" y="135"/>
                      <a:pt x="78" y="143"/>
                      <a:pt x="78" y="143"/>
                    </a:cubicBezTo>
                    <a:cubicBezTo>
                      <a:pt x="78" y="143"/>
                      <a:pt x="78" y="143"/>
                      <a:pt x="78" y="144"/>
                    </a:cubicBezTo>
                    <a:cubicBezTo>
                      <a:pt x="78" y="144"/>
                      <a:pt x="79" y="146"/>
                      <a:pt x="79" y="146"/>
                    </a:cubicBezTo>
                    <a:cubicBezTo>
                      <a:pt x="79" y="146"/>
                      <a:pt x="80" y="146"/>
                      <a:pt x="79" y="146"/>
                    </a:cubicBezTo>
                    <a:cubicBezTo>
                      <a:pt x="79" y="147"/>
                      <a:pt x="79" y="148"/>
                      <a:pt x="79" y="148"/>
                    </a:cubicBezTo>
                    <a:cubicBezTo>
                      <a:pt x="79" y="148"/>
                      <a:pt x="79" y="148"/>
                      <a:pt x="80" y="148"/>
                    </a:cubicBezTo>
                    <a:cubicBezTo>
                      <a:pt x="80" y="149"/>
                      <a:pt x="82" y="153"/>
                      <a:pt x="82" y="153"/>
                    </a:cubicBezTo>
                    <a:cubicBezTo>
                      <a:pt x="82" y="153"/>
                      <a:pt x="82" y="154"/>
                      <a:pt x="82" y="154"/>
                    </a:cubicBezTo>
                    <a:cubicBezTo>
                      <a:pt x="82" y="155"/>
                      <a:pt x="81" y="157"/>
                      <a:pt x="81" y="158"/>
                    </a:cubicBezTo>
                    <a:cubicBezTo>
                      <a:pt x="81" y="158"/>
                      <a:pt x="80" y="160"/>
                      <a:pt x="80" y="162"/>
                    </a:cubicBezTo>
                    <a:cubicBezTo>
                      <a:pt x="81" y="163"/>
                      <a:pt x="82" y="168"/>
                      <a:pt x="81" y="169"/>
                    </a:cubicBezTo>
                    <a:cubicBezTo>
                      <a:pt x="81" y="169"/>
                      <a:pt x="80" y="171"/>
                      <a:pt x="79" y="171"/>
                    </a:cubicBezTo>
                    <a:cubicBezTo>
                      <a:pt x="77" y="171"/>
                      <a:pt x="75" y="170"/>
                      <a:pt x="74" y="171"/>
                    </a:cubicBezTo>
                    <a:cubicBezTo>
                      <a:pt x="74" y="172"/>
                      <a:pt x="72" y="173"/>
                      <a:pt x="70" y="174"/>
                    </a:cubicBezTo>
                    <a:cubicBezTo>
                      <a:pt x="68" y="174"/>
                      <a:pt x="64" y="175"/>
                      <a:pt x="64" y="175"/>
                    </a:cubicBezTo>
                    <a:cubicBezTo>
                      <a:pt x="64" y="175"/>
                      <a:pt x="64" y="175"/>
                      <a:pt x="64" y="176"/>
                    </a:cubicBezTo>
                    <a:cubicBezTo>
                      <a:pt x="64" y="177"/>
                      <a:pt x="64" y="179"/>
                      <a:pt x="64" y="179"/>
                    </a:cubicBezTo>
                    <a:cubicBezTo>
                      <a:pt x="64" y="179"/>
                      <a:pt x="65" y="180"/>
                      <a:pt x="64" y="180"/>
                    </a:cubicBezTo>
                    <a:cubicBezTo>
                      <a:pt x="63" y="180"/>
                      <a:pt x="59" y="179"/>
                      <a:pt x="59" y="179"/>
                    </a:cubicBezTo>
                    <a:cubicBezTo>
                      <a:pt x="59" y="179"/>
                      <a:pt x="58" y="178"/>
                      <a:pt x="58" y="179"/>
                    </a:cubicBezTo>
                    <a:cubicBezTo>
                      <a:pt x="57" y="179"/>
                      <a:pt x="55" y="181"/>
                      <a:pt x="55" y="181"/>
                    </a:cubicBezTo>
                    <a:cubicBezTo>
                      <a:pt x="55" y="181"/>
                      <a:pt x="55" y="181"/>
                      <a:pt x="55" y="181"/>
                    </a:cubicBezTo>
                    <a:cubicBezTo>
                      <a:pt x="55" y="182"/>
                      <a:pt x="56" y="185"/>
                      <a:pt x="56" y="185"/>
                    </a:cubicBezTo>
                    <a:cubicBezTo>
                      <a:pt x="56" y="185"/>
                      <a:pt x="56" y="186"/>
                      <a:pt x="56" y="186"/>
                    </a:cubicBezTo>
                    <a:cubicBezTo>
                      <a:pt x="56" y="186"/>
                      <a:pt x="57" y="187"/>
                      <a:pt x="57" y="187"/>
                    </a:cubicBezTo>
                    <a:cubicBezTo>
                      <a:pt x="57" y="187"/>
                      <a:pt x="59" y="189"/>
                      <a:pt x="59" y="189"/>
                    </a:cubicBezTo>
                    <a:cubicBezTo>
                      <a:pt x="60" y="190"/>
                      <a:pt x="61" y="191"/>
                      <a:pt x="61" y="191"/>
                    </a:cubicBezTo>
                    <a:cubicBezTo>
                      <a:pt x="60" y="191"/>
                      <a:pt x="60" y="190"/>
                      <a:pt x="60" y="191"/>
                    </a:cubicBezTo>
                    <a:cubicBezTo>
                      <a:pt x="60" y="191"/>
                      <a:pt x="60" y="193"/>
                      <a:pt x="60" y="193"/>
                    </a:cubicBezTo>
                    <a:cubicBezTo>
                      <a:pt x="60" y="193"/>
                      <a:pt x="61" y="193"/>
                      <a:pt x="60" y="193"/>
                    </a:cubicBezTo>
                    <a:cubicBezTo>
                      <a:pt x="60" y="193"/>
                      <a:pt x="58" y="193"/>
                      <a:pt x="58" y="192"/>
                    </a:cubicBezTo>
                    <a:cubicBezTo>
                      <a:pt x="57" y="192"/>
                      <a:pt x="55" y="190"/>
                      <a:pt x="55" y="190"/>
                    </a:cubicBezTo>
                    <a:cubicBezTo>
                      <a:pt x="55" y="190"/>
                      <a:pt x="54" y="190"/>
                      <a:pt x="54" y="190"/>
                    </a:cubicBezTo>
                    <a:cubicBezTo>
                      <a:pt x="54" y="190"/>
                      <a:pt x="51" y="191"/>
                      <a:pt x="50" y="191"/>
                    </a:cubicBezTo>
                    <a:cubicBezTo>
                      <a:pt x="50" y="191"/>
                      <a:pt x="49" y="191"/>
                      <a:pt x="49" y="191"/>
                    </a:cubicBezTo>
                    <a:cubicBezTo>
                      <a:pt x="49" y="191"/>
                      <a:pt x="48" y="192"/>
                      <a:pt x="48" y="191"/>
                    </a:cubicBezTo>
                    <a:cubicBezTo>
                      <a:pt x="48" y="191"/>
                      <a:pt x="46" y="191"/>
                      <a:pt x="46" y="191"/>
                    </a:cubicBezTo>
                    <a:cubicBezTo>
                      <a:pt x="45" y="191"/>
                      <a:pt x="44" y="191"/>
                      <a:pt x="44" y="191"/>
                    </a:cubicBezTo>
                    <a:cubicBezTo>
                      <a:pt x="44" y="191"/>
                      <a:pt x="44" y="191"/>
                      <a:pt x="44" y="191"/>
                    </a:cubicBezTo>
                    <a:cubicBezTo>
                      <a:pt x="44" y="191"/>
                      <a:pt x="43" y="192"/>
                      <a:pt x="43" y="192"/>
                    </a:cubicBezTo>
                    <a:cubicBezTo>
                      <a:pt x="43" y="192"/>
                      <a:pt x="43" y="194"/>
                      <a:pt x="43" y="194"/>
                    </a:cubicBezTo>
                    <a:cubicBezTo>
                      <a:pt x="43" y="194"/>
                      <a:pt x="43" y="195"/>
                      <a:pt x="43" y="195"/>
                    </a:cubicBezTo>
                    <a:cubicBezTo>
                      <a:pt x="42" y="195"/>
                      <a:pt x="39" y="197"/>
                      <a:pt x="39" y="197"/>
                    </a:cubicBezTo>
                    <a:cubicBezTo>
                      <a:pt x="39" y="197"/>
                      <a:pt x="38" y="197"/>
                      <a:pt x="38" y="197"/>
                    </a:cubicBezTo>
                    <a:cubicBezTo>
                      <a:pt x="38" y="197"/>
                      <a:pt x="37" y="197"/>
                      <a:pt x="37" y="197"/>
                    </a:cubicBezTo>
                    <a:cubicBezTo>
                      <a:pt x="36" y="197"/>
                      <a:pt x="35" y="198"/>
                      <a:pt x="35" y="198"/>
                    </a:cubicBezTo>
                    <a:cubicBezTo>
                      <a:pt x="35" y="199"/>
                      <a:pt x="35" y="199"/>
                      <a:pt x="35" y="199"/>
                    </a:cubicBezTo>
                    <a:cubicBezTo>
                      <a:pt x="36" y="202"/>
                      <a:pt x="37" y="203"/>
                      <a:pt x="40" y="204"/>
                    </a:cubicBezTo>
                    <a:cubicBezTo>
                      <a:pt x="43" y="205"/>
                      <a:pt x="46" y="205"/>
                      <a:pt x="43" y="207"/>
                    </a:cubicBezTo>
                    <a:cubicBezTo>
                      <a:pt x="41" y="208"/>
                      <a:pt x="40" y="210"/>
                      <a:pt x="40" y="213"/>
                    </a:cubicBezTo>
                    <a:cubicBezTo>
                      <a:pt x="41" y="217"/>
                      <a:pt x="40" y="220"/>
                      <a:pt x="40" y="221"/>
                    </a:cubicBezTo>
                    <a:cubicBezTo>
                      <a:pt x="40" y="221"/>
                      <a:pt x="40" y="224"/>
                      <a:pt x="41" y="224"/>
                    </a:cubicBezTo>
                    <a:cubicBezTo>
                      <a:pt x="42" y="225"/>
                      <a:pt x="41" y="225"/>
                      <a:pt x="41" y="225"/>
                    </a:cubicBezTo>
                    <a:cubicBezTo>
                      <a:pt x="41" y="226"/>
                      <a:pt x="41" y="226"/>
                      <a:pt x="42" y="226"/>
                    </a:cubicBezTo>
                    <a:cubicBezTo>
                      <a:pt x="43" y="226"/>
                      <a:pt x="46" y="224"/>
                      <a:pt x="48" y="222"/>
                    </a:cubicBezTo>
                    <a:cubicBezTo>
                      <a:pt x="49" y="221"/>
                      <a:pt x="51" y="218"/>
                      <a:pt x="54" y="217"/>
                    </a:cubicBezTo>
                    <a:cubicBezTo>
                      <a:pt x="56" y="216"/>
                      <a:pt x="61" y="215"/>
                      <a:pt x="59" y="212"/>
                    </a:cubicBezTo>
                    <a:cubicBezTo>
                      <a:pt x="58" y="210"/>
                      <a:pt x="54" y="204"/>
                      <a:pt x="58" y="206"/>
                    </a:cubicBezTo>
                    <a:cubicBezTo>
                      <a:pt x="61" y="209"/>
                      <a:pt x="64" y="212"/>
                      <a:pt x="66" y="211"/>
                    </a:cubicBezTo>
                    <a:cubicBezTo>
                      <a:pt x="67" y="210"/>
                      <a:pt x="68" y="208"/>
                      <a:pt x="63" y="206"/>
                    </a:cubicBezTo>
                    <a:cubicBezTo>
                      <a:pt x="59" y="203"/>
                      <a:pt x="52" y="199"/>
                      <a:pt x="50" y="198"/>
                    </a:cubicBezTo>
                    <a:cubicBezTo>
                      <a:pt x="49" y="198"/>
                      <a:pt x="47" y="195"/>
                      <a:pt x="49" y="195"/>
                    </a:cubicBezTo>
                    <a:cubicBezTo>
                      <a:pt x="51" y="196"/>
                      <a:pt x="52" y="197"/>
                      <a:pt x="53" y="198"/>
                    </a:cubicBezTo>
                    <a:cubicBezTo>
                      <a:pt x="54" y="199"/>
                      <a:pt x="57" y="201"/>
                      <a:pt x="60" y="201"/>
                    </a:cubicBezTo>
                    <a:cubicBezTo>
                      <a:pt x="62" y="200"/>
                      <a:pt x="64" y="200"/>
                      <a:pt x="66" y="200"/>
                    </a:cubicBezTo>
                    <a:cubicBezTo>
                      <a:pt x="67" y="201"/>
                      <a:pt x="70" y="201"/>
                      <a:pt x="69" y="200"/>
                    </a:cubicBezTo>
                    <a:cubicBezTo>
                      <a:pt x="68" y="199"/>
                      <a:pt x="67" y="198"/>
                      <a:pt x="68" y="198"/>
                    </a:cubicBezTo>
                    <a:cubicBezTo>
                      <a:pt x="69" y="197"/>
                      <a:pt x="69" y="196"/>
                      <a:pt x="69" y="196"/>
                    </a:cubicBezTo>
                    <a:cubicBezTo>
                      <a:pt x="69" y="195"/>
                      <a:pt x="69" y="195"/>
                      <a:pt x="71" y="196"/>
                    </a:cubicBezTo>
                    <a:cubicBezTo>
                      <a:pt x="72" y="196"/>
                      <a:pt x="75" y="200"/>
                      <a:pt x="77" y="199"/>
                    </a:cubicBezTo>
                    <a:cubicBezTo>
                      <a:pt x="79" y="198"/>
                      <a:pt x="92" y="191"/>
                      <a:pt x="95" y="189"/>
                    </a:cubicBezTo>
                    <a:cubicBezTo>
                      <a:pt x="98" y="187"/>
                      <a:pt x="100" y="185"/>
                      <a:pt x="101" y="184"/>
                    </a:cubicBezTo>
                    <a:cubicBezTo>
                      <a:pt x="102" y="183"/>
                      <a:pt x="103" y="181"/>
                      <a:pt x="104" y="180"/>
                    </a:cubicBezTo>
                    <a:cubicBezTo>
                      <a:pt x="105" y="180"/>
                      <a:pt x="106" y="179"/>
                      <a:pt x="105" y="177"/>
                    </a:cubicBezTo>
                    <a:cubicBezTo>
                      <a:pt x="104" y="175"/>
                      <a:pt x="104" y="173"/>
                      <a:pt x="105" y="173"/>
                    </a:cubicBezTo>
                    <a:cubicBezTo>
                      <a:pt x="106" y="174"/>
                      <a:pt x="106" y="175"/>
                      <a:pt x="106" y="173"/>
                    </a:cubicBezTo>
                    <a:cubicBezTo>
                      <a:pt x="106" y="172"/>
                      <a:pt x="104" y="169"/>
                      <a:pt x="106" y="168"/>
                    </a:cubicBezTo>
                    <a:cubicBezTo>
                      <a:pt x="107" y="168"/>
                      <a:pt x="107" y="168"/>
                      <a:pt x="107" y="166"/>
                    </a:cubicBezTo>
                    <a:cubicBezTo>
                      <a:pt x="106" y="164"/>
                      <a:pt x="107" y="164"/>
                      <a:pt x="108" y="163"/>
                    </a:cubicBezTo>
                    <a:cubicBezTo>
                      <a:pt x="109" y="163"/>
                      <a:pt x="110" y="162"/>
                      <a:pt x="109" y="160"/>
                    </a:cubicBezTo>
                    <a:cubicBezTo>
                      <a:pt x="108" y="158"/>
                      <a:pt x="106" y="150"/>
                      <a:pt x="106" y="148"/>
                    </a:cubicBezTo>
                    <a:cubicBezTo>
                      <a:pt x="107" y="147"/>
                      <a:pt x="107" y="145"/>
                      <a:pt x="106" y="144"/>
                    </a:cubicBezTo>
                    <a:cubicBezTo>
                      <a:pt x="106" y="142"/>
                      <a:pt x="102" y="130"/>
                      <a:pt x="102" y="129"/>
                    </a:cubicBezTo>
                    <a:cubicBezTo>
                      <a:pt x="101" y="127"/>
                      <a:pt x="102" y="126"/>
                      <a:pt x="100" y="125"/>
                    </a:cubicBezTo>
                    <a:cubicBezTo>
                      <a:pt x="99" y="123"/>
                      <a:pt x="93" y="117"/>
                      <a:pt x="93" y="115"/>
                    </a:cubicBezTo>
                    <a:cubicBezTo>
                      <a:pt x="92" y="114"/>
                      <a:pt x="93" y="111"/>
                      <a:pt x="92" y="112"/>
                    </a:cubicBezTo>
                    <a:cubicBezTo>
                      <a:pt x="91" y="113"/>
                      <a:pt x="90" y="113"/>
                      <a:pt x="90" y="112"/>
                    </a:cubicBezTo>
                    <a:cubicBezTo>
                      <a:pt x="90" y="110"/>
                      <a:pt x="89" y="111"/>
                      <a:pt x="88" y="110"/>
                    </a:cubicBezTo>
                    <a:cubicBezTo>
                      <a:pt x="87" y="109"/>
                      <a:pt x="82" y="107"/>
                      <a:pt x="81" y="106"/>
                    </a:cubicBezTo>
                    <a:cubicBezTo>
                      <a:pt x="80" y="105"/>
                      <a:pt x="79" y="103"/>
                      <a:pt x="77" y="102"/>
                    </a:cubicBezTo>
                    <a:cubicBezTo>
                      <a:pt x="75" y="101"/>
                      <a:pt x="74" y="100"/>
                      <a:pt x="74" y="99"/>
                    </a:cubicBezTo>
                    <a:cubicBezTo>
                      <a:pt x="74" y="98"/>
                      <a:pt x="73" y="96"/>
                      <a:pt x="71" y="95"/>
                    </a:cubicBezTo>
                    <a:cubicBezTo>
                      <a:pt x="70" y="95"/>
                      <a:pt x="61" y="86"/>
                      <a:pt x="64" y="88"/>
                    </a:cubicBezTo>
                    <a:cubicBezTo>
                      <a:pt x="67" y="89"/>
                      <a:pt x="65" y="87"/>
                      <a:pt x="65" y="87"/>
                    </a:cubicBezTo>
                    <a:cubicBezTo>
                      <a:pt x="65" y="86"/>
                      <a:pt x="65" y="86"/>
                      <a:pt x="65" y="85"/>
                    </a:cubicBezTo>
                    <a:cubicBezTo>
                      <a:pt x="65" y="84"/>
                      <a:pt x="65" y="84"/>
                      <a:pt x="64" y="83"/>
                    </a:cubicBezTo>
                    <a:cubicBezTo>
                      <a:pt x="63" y="83"/>
                      <a:pt x="55" y="75"/>
                      <a:pt x="54" y="73"/>
                    </a:cubicBezTo>
                    <a:cubicBezTo>
                      <a:pt x="53" y="72"/>
                      <a:pt x="52" y="68"/>
                      <a:pt x="53" y="67"/>
                    </a:cubicBezTo>
                    <a:cubicBezTo>
                      <a:pt x="54" y="65"/>
                      <a:pt x="56" y="63"/>
                      <a:pt x="55" y="62"/>
                    </a:cubicBezTo>
                    <a:cubicBezTo>
                      <a:pt x="55" y="60"/>
                      <a:pt x="56" y="57"/>
                      <a:pt x="57" y="56"/>
                    </a:cubicBezTo>
                    <a:cubicBezTo>
                      <a:pt x="58" y="55"/>
                      <a:pt x="61" y="50"/>
                      <a:pt x="63" y="50"/>
                    </a:cubicBezTo>
                    <a:cubicBezTo>
                      <a:pt x="65" y="49"/>
                      <a:pt x="66" y="49"/>
                      <a:pt x="66" y="47"/>
                    </a:cubicBezTo>
                    <a:cubicBezTo>
                      <a:pt x="67" y="46"/>
                      <a:pt x="66" y="43"/>
                      <a:pt x="68" y="43"/>
                    </a:cubicBezTo>
                    <a:cubicBezTo>
                      <a:pt x="69" y="42"/>
                      <a:pt x="69" y="42"/>
                      <a:pt x="69" y="41"/>
                    </a:cubicBezTo>
                    <a:cubicBezTo>
                      <a:pt x="69" y="40"/>
                      <a:pt x="67" y="38"/>
                      <a:pt x="69" y="39"/>
                    </a:cubicBezTo>
                    <a:cubicBezTo>
                      <a:pt x="71" y="40"/>
                      <a:pt x="71" y="40"/>
                      <a:pt x="72" y="39"/>
                    </a:cubicBezTo>
                    <a:cubicBezTo>
                      <a:pt x="72" y="39"/>
                      <a:pt x="73" y="38"/>
                      <a:pt x="74" y="38"/>
                    </a:cubicBezTo>
                    <a:cubicBezTo>
                      <a:pt x="75" y="39"/>
                      <a:pt x="77" y="39"/>
                      <a:pt x="78" y="38"/>
                    </a:cubicBezTo>
                    <a:cubicBezTo>
                      <a:pt x="78" y="37"/>
                      <a:pt x="78" y="35"/>
                      <a:pt x="79" y="34"/>
                    </a:cubicBezTo>
                    <a:cubicBezTo>
                      <a:pt x="80" y="34"/>
                      <a:pt x="86" y="30"/>
                      <a:pt x="87" y="29"/>
                    </a:cubicBezTo>
                    <a:cubicBezTo>
                      <a:pt x="87" y="29"/>
                      <a:pt x="87" y="29"/>
                      <a:pt x="87" y="29"/>
                    </a:cubicBezTo>
                    <a:cubicBezTo>
                      <a:pt x="85" y="29"/>
                      <a:pt x="81" y="28"/>
                      <a:pt x="80" y="28"/>
                    </a:cubicBezTo>
                    <a:cubicBezTo>
                      <a:pt x="79" y="27"/>
                      <a:pt x="79" y="28"/>
                      <a:pt x="78" y="28"/>
                    </a:cubicBezTo>
                    <a:cubicBezTo>
                      <a:pt x="78" y="28"/>
                      <a:pt x="77" y="28"/>
                      <a:pt x="77" y="28"/>
                    </a:cubicBezTo>
                    <a:cubicBezTo>
                      <a:pt x="77" y="28"/>
                      <a:pt x="74" y="24"/>
                      <a:pt x="73" y="24"/>
                    </a:cubicBezTo>
                    <a:cubicBezTo>
                      <a:pt x="73" y="23"/>
                      <a:pt x="71" y="23"/>
                      <a:pt x="71" y="23"/>
                    </a:cubicBezTo>
                    <a:cubicBezTo>
                      <a:pt x="70" y="23"/>
                      <a:pt x="69" y="23"/>
                      <a:pt x="68" y="23"/>
                    </a:cubicBezTo>
                    <a:cubicBezTo>
                      <a:pt x="68" y="22"/>
                      <a:pt x="68" y="22"/>
                      <a:pt x="68" y="21"/>
                    </a:cubicBezTo>
                    <a:cubicBezTo>
                      <a:pt x="68" y="21"/>
                      <a:pt x="68" y="19"/>
                      <a:pt x="67" y="18"/>
                    </a:cubicBezTo>
                    <a:cubicBezTo>
                      <a:pt x="67" y="17"/>
                      <a:pt x="66" y="16"/>
                      <a:pt x="66" y="16"/>
                    </a:cubicBezTo>
                    <a:cubicBezTo>
                      <a:pt x="66" y="16"/>
                      <a:pt x="66" y="15"/>
                      <a:pt x="66" y="15"/>
                    </a:cubicBezTo>
                    <a:cubicBezTo>
                      <a:pt x="66" y="15"/>
                      <a:pt x="69" y="11"/>
                      <a:pt x="70" y="10"/>
                    </a:cubicBezTo>
                    <a:cubicBezTo>
                      <a:pt x="70" y="10"/>
                      <a:pt x="70" y="10"/>
                      <a:pt x="69" y="10"/>
                    </a:cubicBezTo>
                    <a:cubicBezTo>
                      <a:pt x="69" y="10"/>
                      <a:pt x="68" y="9"/>
                      <a:pt x="68" y="9"/>
                    </a:cubicBezTo>
                    <a:cubicBezTo>
                      <a:pt x="68" y="8"/>
                      <a:pt x="67" y="8"/>
                      <a:pt x="67" y="8"/>
                    </a:cubicBezTo>
                    <a:cubicBezTo>
                      <a:pt x="67" y="8"/>
                      <a:pt x="60" y="8"/>
                      <a:pt x="59" y="8"/>
                    </a:cubicBezTo>
                    <a:cubicBezTo>
                      <a:pt x="58" y="9"/>
                      <a:pt x="55" y="8"/>
                      <a:pt x="54" y="7"/>
                    </a:cubicBezTo>
                    <a:cubicBezTo>
                      <a:pt x="53" y="6"/>
                      <a:pt x="52" y="6"/>
                      <a:pt x="51" y="5"/>
                    </a:cubicBezTo>
                    <a:cubicBezTo>
                      <a:pt x="51" y="5"/>
                      <a:pt x="51" y="4"/>
                      <a:pt x="51" y="4"/>
                    </a:cubicBezTo>
                    <a:cubicBezTo>
                      <a:pt x="50" y="3"/>
                      <a:pt x="49" y="2"/>
                      <a:pt x="49" y="2"/>
                    </a:cubicBezTo>
                    <a:cubicBezTo>
                      <a:pt x="48" y="2"/>
                      <a:pt x="48" y="1"/>
                      <a:pt x="48" y="1"/>
                    </a:cubicBezTo>
                    <a:cubicBezTo>
                      <a:pt x="48" y="0"/>
                      <a:pt x="46" y="1"/>
                      <a:pt x="46" y="2"/>
                    </a:cubicBezTo>
                    <a:cubicBezTo>
                      <a:pt x="45" y="2"/>
                      <a:pt x="44" y="3"/>
                      <a:pt x="43" y="3"/>
                    </a:cubicBezTo>
                    <a:cubicBezTo>
                      <a:pt x="43" y="3"/>
                      <a:pt x="43" y="3"/>
                      <a:pt x="42" y="4"/>
                    </a:cubicBezTo>
                    <a:cubicBezTo>
                      <a:pt x="42" y="5"/>
                      <a:pt x="40" y="8"/>
                      <a:pt x="39" y="8"/>
                    </a:cubicBezTo>
                    <a:cubicBezTo>
                      <a:pt x="39" y="9"/>
                      <a:pt x="34" y="11"/>
                      <a:pt x="34" y="11"/>
                    </a:cubicBezTo>
                    <a:cubicBezTo>
                      <a:pt x="33" y="11"/>
                      <a:pt x="33" y="11"/>
                      <a:pt x="33" y="11"/>
                    </a:cubicBezTo>
                    <a:cubicBezTo>
                      <a:pt x="33" y="11"/>
                      <a:pt x="32" y="10"/>
                      <a:pt x="32" y="9"/>
                    </a:cubicBezTo>
                    <a:cubicBezTo>
                      <a:pt x="32" y="9"/>
                      <a:pt x="32" y="9"/>
                      <a:pt x="32" y="9"/>
                    </a:cubicBezTo>
                    <a:cubicBezTo>
                      <a:pt x="32" y="9"/>
                      <a:pt x="28" y="13"/>
                      <a:pt x="28" y="14"/>
                    </a:cubicBezTo>
                    <a:cubicBezTo>
                      <a:pt x="28" y="14"/>
                      <a:pt x="27" y="14"/>
                      <a:pt x="27" y="14"/>
                    </a:cubicBezTo>
                    <a:cubicBezTo>
                      <a:pt x="27" y="14"/>
                      <a:pt x="24" y="11"/>
                      <a:pt x="23" y="10"/>
                    </a:cubicBezTo>
                    <a:cubicBezTo>
                      <a:pt x="23" y="10"/>
                      <a:pt x="22" y="11"/>
                      <a:pt x="22" y="11"/>
                    </a:cubicBezTo>
                    <a:cubicBezTo>
                      <a:pt x="22" y="12"/>
                      <a:pt x="21" y="12"/>
                      <a:pt x="21" y="13"/>
                    </a:cubicBezTo>
                    <a:cubicBezTo>
                      <a:pt x="21" y="13"/>
                      <a:pt x="20" y="11"/>
                      <a:pt x="20" y="11"/>
                    </a:cubicBezTo>
                    <a:cubicBezTo>
                      <a:pt x="19" y="10"/>
                      <a:pt x="19" y="10"/>
                      <a:pt x="18" y="10"/>
                    </a:cubicBezTo>
                    <a:cubicBezTo>
                      <a:pt x="18" y="10"/>
                      <a:pt x="18" y="11"/>
                      <a:pt x="17" y="11"/>
                    </a:cubicBezTo>
                    <a:cubicBezTo>
                      <a:pt x="17" y="12"/>
                      <a:pt x="17" y="12"/>
                      <a:pt x="16" y="12"/>
                    </a:cubicBezTo>
                    <a:cubicBezTo>
                      <a:pt x="16" y="12"/>
                      <a:pt x="16" y="13"/>
                      <a:pt x="16" y="13"/>
                    </a:cubicBezTo>
                    <a:cubicBezTo>
                      <a:pt x="16" y="14"/>
                      <a:pt x="15" y="14"/>
                      <a:pt x="15" y="14"/>
                    </a:cubicBezTo>
                    <a:cubicBezTo>
                      <a:pt x="15" y="14"/>
                      <a:pt x="14" y="14"/>
                      <a:pt x="14" y="15"/>
                    </a:cubicBezTo>
                    <a:cubicBezTo>
                      <a:pt x="14" y="15"/>
                      <a:pt x="14" y="15"/>
                      <a:pt x="13" y="15"/>
                    </a:cubicBezTo>
                    <a:cubicBezTo>
                      <a:pt x="13" y="15"/>
                      <a:pt x="11" y="13"/>
                      <a:pt x="11" y="13"/>
                    </a:cubicBezTo>
                    <a:cubicBezTo>
                      <a:pt x="11" y="12"/>
                      <a:pt x="9" y="12"/>
                      <a:pt x="9" y="11"/>
                    </a:cubicBezTo>
                    <a:cubicBezTo>
                      <a:pt x="8" y="11"/>
                      <a:pt x="7" y="11"/>
                      <a:pt x="6" y="10"/>
                    </a:cubicBezTo>
                    <a:cubicBezTo>
                      <a:pt x="5" y="10"/>
                      <a:pt x="4" y="12"/>
                      <a:pt x="4" y="12"/>
                    </a:cubicBezTo>
                    <a:cubicBezTo>
                      <a:pt x="4" y="13"/>
                      <a:pt x="3" y="13"/>
                      <a:pt x="3" y="14"/>
                    </a:cubicBezTo>
                    <a:cubicBezTo>
                      <a:pt x="2" y="14"/>
                      <a:pt x="1" y="15"/>
                      <a:pt x="1" y="16"/>
                    </a:cubicBezTo>
                    <a:cubicBezTo>
                      <a:pt x="1" y="16"/>
                      <a:pt x="0" y="16"/>
                      <a:pt x="0" y="16"/>
                    </a:cubicBezTo>
                    <a:cubicBezTo>
                      <a:pt x="4" y="19"/>
                      <a:pt x="4" y="19"/>
                      <a:pt x="4" y="19"/>
                    </a:cubicBezTo>
                    <a:cubicBezTo>
                      <a:pt x="4" y="19"/>
                      <a:pt x="6" y="22"/>
                      <a:pt x="7" y="23"/>
                    </a:cubicBezTo>
                    <a:cubicBezTo>
                      <a:pt x="7" y="23"/>
                      <a:pt x="8" y="26"/>
                      <a:pt x="8" y="26"/>
                    </a:cubicBezTo>
                    <a:cubicBezTo>
                      <a:pt x="8" y="27"/>
                      <a:pt x="8" y="27"/>
                      <a:pt x="9" y="27"/>
                    </a:cubicBezTo>
                    <a:cubicBezTo>
                      <a:pt x="9" y="27"/>
                      <a:pt x="11" y="27"/>
                      <a:pt x="11" y="26"/>
                    </a:cubicBezTo>
                    <a:cubicBezTo>
                      <a:pt x="12" y="26"/>
                      <a:pt x="13" y="26"/>
                      <a:pt x="13" y="27"/>
                    </a:cubicBezTo>
                    <a:cubicBezTo>
                      <a:pt x="13" y="28"/>
                      <a:pt x="13" y="28"/>
                      <a:pt x="13" y="29"/>
                    </a:cubicBezTo>
                    <a:cubicBezTo>
                      <a:pt x="12" y="29"/>
                      <a:pt x="12" y="30"/>
                      <a:pt x="12" y="30"/>
                    </a:cubicBezTo>
                    <a:cubicBezTo>
                      <a:pt x="12" y="31"/>
                      <a:pt x="12" y="34"/>
                      <a:pt x="12" y="34"/>
                    </a:cubicBezTo>
                    <a:cubicBezTo>
                      <a:pt x="12" y="34"/>
                      <a:pt x="12" y="35"/>
                      <a:pt x="12" y="35"/>
                    </a:cubicBezTo>
                    <a:cubicBezTo>
                      <a:pt x="12" y="36"/>
                      <a:pt x="16" y="40"/>
                      <a:pt x="16" y="40"/>
                    </a:cubicBezTo>
                    <a:cubicBezTo>
                      <a:pt x="16" y="40"/>
                      <a:pt x="16" y="40"/>
                      <a:pt x="17" y="40"/>
                    </a:cubicBezTo>
                    <a:cubicBezTo>
                      <a:pt x="17" y="40"/>
                      <a:pt x="17" y="40"/>
                      <a:pt x="18" y="40"/>
                    </a:cubicBezTo>
                    <a:cubicBezTo>
                      <a:pt x="18" y="41"/>
                      <a:pt x="22" y="43"/>
                      <a:pt x="23" y="43"/>
                    </a:cubicBezTo>
                    <a:cubicBezTo>
                      <a:pt x="23" y="43"/>
                      <a:pt x="24" y="43"/>
                      <a:pt x="24" y="42"/>
                    </a:cubicBezTo>
                    <a:cubicBezTo>
                      <a:pt x="24" y="42"/>
                      <a:pt x="25" y="41"/>
                      <a:pt x="25" y="41"/>
                    </a:cubicBezTo>
                    <a:cubicBezTo>
                      <a:pt x="25" y="40"/>
                      <a:pt x="26" y="40"/>
                      <a:pt x="26" y="40"/>
                    </a:cubicBezTo>
                    <a:cubicBezTo>
                      <a:pt x="27" y="39"/>
                      <a:pt x="28" y="39"/>
                      <a:pt x="28" y="39"/>
                    </a:cubicBezTo>
                    <a:cubicBezTo>
                      <a:pt x="28" y="38"/>
                      <a:pt x="31" y="38"/>
                      <a:pt x="32" y="39"/>
                    </a:cubicBezTo>
                    <a:cubicBezTo>
                      <a:pt x="33" y="40"/>
                      <a:pt x="37" y="43"/>
                      <a:pt x="37" y="43"/>
                    </a:cubicBezTo>
                    <a:cubicBezTo>
                      <a:pt x="37" y="43"/>
                      <a:pt x="38" y="43"/>
                      <a:pt x="37" y="43"/>
                    </a:cubicBezTo>
                    <a:cubicBezTo>
                      <a:pt x="37" y="44"/>
                      <a:pt x="37" y="45"/>
                      <a:pt x="37" y="45"/>
                    </a:cubicBezTo>
                    <a:cubicBezTo>
                      <a:pt x="37" y="45"/>
                      <a:pt x="36" y="45"/>
                      <a:pt x="36" y="45"/>
                    </a:cubicBezTo>
                    <a:cubicBezTo>
                      <a:pt x="35" y="45"/>
                      <a:pt x="34" y="45"/>
                      <a:pt x="34" y="46"/>
                    </a:cubicBezTo>
                    <a:cubicBezTo>
                      <a:pt x="33" y="46"/>
                      <a:pt x="33" y="46"/>
                      <a:pt x="34" y="46"/>
                    </a:cubicBezTo>
                    <a:cubicBezTo>
                      <a:pt x="35" y="46"/>
                      <a:pt x="37" y="47"/>
                      <a:pt x="38" y="47"/>
                    </a:cubicBezTo>
                    <a:cubicBezTo>
                      <a:pt x="39" y="48"/>
                      <a:pt x="40" y="49"/>
                      <a:pt x="41" y="49"/>
                    </a:cubicBezTo>
                    <a:cubicBezTo>
                      <a:pt x="41" y="50"/>
                      <a:pt x="42" y="50"/>
                      <a:pt x="42" y="52"/>
                    </a:cubicBezTo>
                    <a:cubicBezTo>
                      <a:pt x="42" y="53"/>
                      <a:pt x="42" y="53"/>
                      <a:pt x="42" y="54"/>
                    </a:cubicBezTo>
                    <a:cubicBezTo>
                      <a:pt x="42" y="54"/>
                      <a:pt x="39" y="57"/>
                      <a:pt x="38" y="57"/>
                    </a:cubicBezTo>
                    <a:cubicBezTo>
                      <a:pt x="38" y="58"/>
                      <a:pt x="38" y="58"/>
                      <a:pt x="38" y="58"/>
                    </a:cubicBezTo>
                    <a:cubicBezTo>
                      <a:pt x="38" y="58"/>
                      <a:pt x="38" y="59"/>
                      <a:pt x="37" y="59"/>
                    </a:cubicBezTo>
                    <a:cubicBezTo>
                      <a:pt x="36" y="59"/>
                      <a:pt x="32" y="58"/>
                      <a:pt x="31" y="58"/>
                    </a:cubicBezTo>
                    <a:cubicBezTo>
                      <a:pt x="31" y="58"/>
                      <a:pt x="30" y="58"/>
                      <a:pt x="29" y="58"/>
                    </a:cubicBezTo>
                    <a:cubicBezTo>
                      <a:pt x="29" y="58"/>
                      <a:pt x="29" y="58"/>
                      <a:pt x="28" y="58"/>
                    </a:cubicBezTo>
                    <a:cubicBezTo>
                      <a:pt x="28" y="59"/>
                      <a:pt x="28" y="59"/>
                      <a:pt x="28" y="60"/>
                    </a:cubicBezTo>
                    <a:cubicBezTo>
                      <a:pt x="28" y="61"/>
                      <a:pt x="29" y="62"/>
                      <a:pt x="28" y="63"/>
                    </a:cubicBezTo>
                    <a:cubicBezTo>
                      <a:pt x="27" y="63"/>
                      <a:pt x="27" y="63"/>
                      <a:pt x="27" y="63"/>
                    </a:cubicBezTo>
                    <a:cubicBezTo>
                      <a:pt x="27" y="63"/>
                      <a:pt x="26" y="64"/>
                      <a:pt x="27" y="64"/>
                    </a:cubicBezTo>
                    <a:cubicBezTo>
                      <a:pt x="27" y="64"/>
                      <a:pt x="36" y="69"/>
                      <a:pt x="37" y="70"/>
                    </a:cubicBezTo>
                    <a:cubicBezTo>
                      <a:pt x="38" y="70"/>
                      <a:pt x="45" y="74"/>
                      <a:pt x="45" y="74"/>
                    </a:cubicBezTo>
                    <a:cubicBezTo>
                      <a:pt x="45" y="74"/>
                      <a:pt x="46" y="74"/>
                      <a:pt x="46" y="75"/>
                    </a:cubicBezTo>
                    <a:cubicBezTo>
                      <a:pt x="45" y="75"/>
                      <a:pt x="44" y="76"/>
                      <a:pt x="45" y="78"/>
                    </a:cubicBezTo>
                    <a:cubicBezTo>
                      <a:pt x="45" y="79"/>
                      <a:pt x="47" y="81"/>
                      <a:pt x="48" y="81"/>
                    </a:cubicBezTo>
                    <a:cubicBezTo>
                      <a:pt x="49" y="82"/>
                      <a:pt x="52" y="84"/>
                      <a:pt x="52" y="84"/>
                    </a:cubicBezTo>
                    <a:cubicBezTo>
                      <a:pt x="52" y="84"/>
                      <a:pt x="52" y="84"/>
                      <a:pt x="52" y="85"/>
                    </a:cubicBezTo>
                    <a:cubicBezTo>
                      <a:pt x="52" y="85"/>
                      <a:pt x="53" y="89"/>
                      <a:pt x="57" y="91"/>
                    </a:cubicBezTo>
                    <a:cubicBezTo>
                      <a:pt x="60" y="93"/>
                      <a:pt x="63" y="95"/>
                      <a:pt x="64" y="98"/>
                    </a:cubicBezTo>
                    <a:cubicBezTo>
                      <a:pt x="64" y="98"/>
                      <a:pt x="64" y="99"/>
                      <a:pt x="64" y="99"/>
                    </a:cubicBezTo>
                    <a:cubicBezTo>
                      <a:pt x="65" y="99"/>
                      <a:pt x="66" y="100"/>
                      <a:pt x="66" y="100"/>
                    </a:cubicBezTo>
                    <a:cubicBezTo>
                      <a:pt x="66" y="100"/>
                      <a:pt x="66" y="100"/>
                      <a:pt x="66" y="100"/>
                    </a:cubicBezTo>
                    <a:cubicBezTo>
                      <a:pt x="66" y="101"/>
                      <a:pt x="66" y="103"/>
                      <a:pt x="66" y="104"/>
                    </a:cubicBezTo>
                    <a:cubicBezTo>
                      <a:pt x="67" y="105"/>
                      <a:pt x="68" y="108"/>
                      <a:pt x="68" y="107"/>
                    </a:cubicBezTo>
                    <a:cubicBezTo>
                      <a:pt x="69" y="107"/>
                      <a:pt x="70" y="107"/>
                      <a:pt x="70" y="107"/>
                    </a:cubicBezTo>
                    <a:cubicBezTo>
                      <a:pt x="70" y="107"/>
                      <a:pt x="70" y="106"/>
                      <a:pt x="71" y="107"/>
                    </a:cubicBezTo>
                    <a:cubicBezTo>
                      <a:pt x="71" y="107"/>
                      <a:pt x="72" y="109"/>
                      <a:pt x="72" y="109"/>
                    </a:cubicBezTo>
                    <a:cubicBezTo>
                      <a:pt x="72" y="110"/>
                      <a:pt x="72" y="110"/>
                      <a:pt x="73" y="110"/>
                    </a:cubicBezTo>
                    <a:cubicBezTo>
                      <a:pt x="73" y="110"/>
                      <a:pt x="74" y="110"/>
                      <a:pt x="74" y="110"/>
                    </a:cubicBezTo>
                    <a:cubicBezTo>
                      <a:pt x="74" y="110"/>
                      <a:pt x="75" y="111"/>
                      <a:pt x="75" y="111"/>
                    </a:cubicBezTo>
                    <a:cubicBezTo>
                      <a:pt x="76" y="111"/>
                      <a:pt x="79" y="113"/>
                      <a:pt x="79" y="114"/>
                    </a:cubicBezTo>
                    <a:cubicBezTo>
                      <a:pt x="80" y="114"/>
                      <a:pt x="80" y="114"/>
                      <a:pt x="79" y="115"/>
                    </a:cubicBezTo>
                    <a:cubicBezTo>
                      <a:pt x="79" y="115"/>
                      <a:pt x="78" y="116"/>
                      <a:pt x="78" y="116"/>
                    </a:cubicBezTo>
                    <a:cubicBezTo>
                      <a:pt x="77" y="116"/>
                      <a:pt x="77" y="116"/>
                      <a:pt x="77" y="116"/>
                    </a:cubicBezTo>
                    <a:cubicBezTo>
                      <a:pt x="76" y="117"/>
                      <a:pt x="76" y="117"/>
                      <a:pt x="76" y="117"/>
                    </a:cubicBezTo>
                    <a:cubicBezTo>
                      <a:pt x="76" y="117"/>
                      <a:pt x="75" y="117"/>
                      <a:pt x="75" y="118"/>
                    </a:cubicBezTo>
                    <a:cubicBezTo>
                      <a:pt x="75" y="118"/>
                      <a:pt x="79" y="122"/>
                      <a:pt x="81" y="123"/>
                    </a:cubicBezTo>
                    <a:cubicBezTo>
                      <a:pt x="81" y="123"/>
                      <a:pt x="82" y="123"/>
                      <a:pt x="82" y="124"/>
                    </a:cubicBezTo>
                    <a:cubicBezTo>
                      <a:pt x="82" y="124"/>
                      <a:pt x="82" y="125"/>
                      <a:pt x="82" y="126"/>
                    </a:cubicBezTo>
                    <a:cubicBezTo>
                      <a:pt x="82" y="126"/>
                      <a:pt x="83" y="126"/>
                      <a:pt x="82" y="127"/>
                    </a:cubicBezTo>
                    <a:cubicBezTo>
                      <a:pt x="82" y="127"/>
                      <a:pt x="80" y="129"/>
                      <a:pt x="80" y="129"/>
                    </a:cubicBezTo>
                    <a:cubicBezTo>
                      <a:pt x="80" y="129"/>
                      <a:pt x="80" y="130"/>
                      <a:pt x="80" y="130"/>
                    </a:cubicBezTo>
                    <a:cubicBezTo>
                      <a:pt x="80" y="130"/>
                      <a:pt x="80" y="133"/>
                      <a:pt x="80" y="133"/>
                    </a:cubicBezTo>
                    <a:cubicBezTo>
                      <a:pt x="80" y="133"/>
                      <a:pt x="80" y="134"/>
                      <a:pt x="80" y="1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5" name="Freeform 732">
                <a:extLst>
                  <a:ext uri="{FF2B5EF4-FFF2-40B4-BE49-F238E27FC236}">
                    <a16:creationId xmlns:a16="http://schemas.microsoft.com/office/drawing/2014/main" id="{0E7990D2-4E69-4BD3-BDDC-D338B2F6AB1E}"/>
                  </a:ext>
                </a:extLst>
              </p:cNvPr>
              <p:cNvSpPr>
                <a:spLocks/>
              </p:cNvSpPr>
              <p:nvPr/>
            </p:nvSpPr>
            <p:spPr bwMode="auto">
              <a:xfrm>
                <a:off x="5555" y="2486"/>
                <a:ext cx="6" cy="4"/>
              </a:xfrm>
              <a:custGeom>
                <a:avLst/>
                <a:gdLst>
                  <a:gd name="T0" fmla="*/ 2 w 4"/>
                  <a:gd name="T1" fmla="*/ 0 h 3"/>
                  <a:gd name="T2" fmla="*/ 1 w 4"/>
                  <a:gd name="T3" fmla="*/ 2 h 3"/>
                  <a:gd name="T4" fmla="*/ 3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0" y="1"/>
                      <a:pt x="0" y="1"/>
                      <a:pt x="1" y="2"/>
                    </a:cubicBezTo>
                    <a:cubicBezTo>
                      <a:pt x="2" y="3"/>
                      <a:pt x="2" y="3"/>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6" name="Freeform 733">
                <a:extLst>
                  <a:ext uri="{FF2B5EF4-FFF2-40B4-BE49-F238E27FC236}">
                    <a16:creationId xmlns:a16="http://schemas.microsoft.com/office/drawing/2014/main" id="{98BD4B0C-76C8-4706-A014-A5FEE9BD54C1}"/>
                  </a:ext>
                </a:extLst>
              </p:cNvPr>
              <p:cNvSpPr>
                <a:spLocks/>
              </p:cNvSpPr>
              <p:nvPr/>
            </p:nvSpPr>
            <p:spPr bwMode="auto">
              <a:xfrm>
                <a:off x="5557" y="248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0" y="0"/>
                      <a:pt x="1" y="1"/>
                    </a:cubicBezTo>
                    <a:cubicBezTo>
                      <a:pt x="2"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7" name="Freeform 734">
                <a:extLst>
                  <a:ext uri="{FF2B5EF4-FFF2-40B4-BE49-F238E27FC236}">
                    <a16:creationId xmlns:a16="http://schemas.microsoft.com/office/drawing/2014/main" id="{877518FF-1F90-4B64-BF7D-BCD2745FD08C}"/>
                  </a:ext>
                </a:extLst>
              </p:cNvPr>
              <p:cNvSpPr>
                <a:spLocks/>
              </p:cNvSpPr>
              <p:nvPr/>
            </p:nvSpPr>
            <p:spPr bwMode="auto">
              <a:xfrm>
                <a:off x="5522" y="2515"/>
                <a:ext cx="4" cy="9"/>
              </a:xfrm>
              <a:custGeom>
                <a:avLst/>
                <a:gdLst>
                  <a:gd name="T0" fmla="*/ 2 w 3"/>
                  <a:gd name="T1" fmla="*/ 6 h 7"/>
                  <a:gd name="T2" fmla="*/ 2 w 3"/>
                  <a:gd name="T3" fmla="*/ 3 h 7"/>
                  <a:gd name="T4" fmla="*/ 0 w 3"/>
                  <a:gd name="T5" fmla="*/ 2 h 7"/>
                  <a:gd name="T6" fmla="*/ 2 w 3"/>
                  <a:gd name="T7" fmla="*/ 6 h 7"/>
                </a:gdLst>
                <a:ahLst/>
                <a:cxnLst>
                  <a:cxn ang="0">
                    <a:pos x="T0" y="T1"/>
                  </a:cxn>
                  <a:cxn ang="0">
                    <a:pos x="T2" y="T3"/>
                  </a:cxn>
                  <a:cxn ang="0">
                    <a:pos x="T4" y="T5"/>
                  </a:cxn>
                  <a:cxn ang="0">
                    <a:pos x="T6" y="T7"/>
                  </a:cxn>
                </a:cxnLst>
                <a:rect l="0" t="0" r="r" b="b"/>
                <a:pathLst>
                  <a:path w="3" h="7">
                    <a:moveTo>
                      <a:pt x="2" y="6"/>
                    </a:moveTo>
                    <a:cubicBezTo>
                      <a:pt x="2" y="6"/>
                      <a:pt x="3" y="4"/>
                      <a:pt x="2" y="3"/>
                    </a:cubicBezTo>
                    <a:cubicBezTo>
                      <a:pt x="1" y="1"/>
                      <a:pt x="1" y="0"/>
                      <a:pt x="0" y="2"/>
                    </a:cubicBezTo>
                    <a:cubicBezTo>
                      <a:pt x="0"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8" name="Freeform 735">
                <a:extLst>
                  <a:ext uri="{FF2B5EF4-FFF2-40B4-BE49-F238E27FC236}">
                    <a16:creationId xmlns:a16="http://schemas.microsoft.com/office/drawing/2014/main" id="{8A56D48B-BCEB-461F-836E-76823076102B}"/>
                  </a:ext>
                </a:extLst>
              </p:cNvPr>
              <p:cNvSpPr>
                <a:spLocks/>
              </p:cNvSpPr>
              <p:nvPr/>
            </p:nvSpPr>
            <p:spPr bwMode="auto">
              <a:xfrm>
                <a:off x="5604" y="2434"/>
                <a:ext cx="4" cy="4"/>
              </a:xfrm>
              <a:custGeom>
                <a:avLst/>
                <a:gdLst>
                  <a:gd name="T0" fmla="*/ 2 w 3"/>
                  <a:gd name="T1" fmla="*/ 2 h 3"/>
                  <a:gd name="T2" fmla="*/ 2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2"/>
                      <a:pt x="2" y="1"/>
                    </a:cubicBezTo>
                    <a:cubicBezTo>
                      <a:pt x="0" y="0"/>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9" name="Freeform 736">
                <a:extLst>
                  <a:ext uri="{FF2B5EF4-FFF2-40B4-BE49-F238E27FC236}">
                    <a16:creationId xmlns:a16="http://schemas.microsoft.com/office/drawing/2014/main" id="{AE418BAF-5341-4CF9-8ED3-C2D52FFF4530}"/>
                  </a:ext>
                </a:extLst>
              </p:cNvPr>
              <p:cNvSpPr>
                <a:spLocks/>
              </p:cNvSpPr>
              <p:nvPr/>
            </p:nvSpPr>
            <p:spPr bwMode="auto">
              <a:xfrm>
                <a:off x="5609" y="2442"/>
                <a:ext cx="1"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1" y="0"/>
                    </a:cubicBezTo>
                    <a:cubicBezTo>
                      <a:pt x="0"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0" name="Freeform 737">
                <a:extLst>
                  <a:ext uri="{FF2B5EF4-FFF2-40B4-BE49-F238E27FC236}">
                    <a16:creationId xmlns:a16="http://schemas.microsoft.com/office/drawing/2014/main" id="{DE618C89-FD0F-40D4-84F1-E84A406D2652}"/>
                  </a:ext>
                </a:extLst>
              </p:cNvPr>
              <p:cNvSpPr>
                <a:spLocks/>
              </p:cNvSpPr>
              <p:nvPr/>
            </p:nvSpPr>
            <p:spPr bwMode="auto">
              <a:xfrm>
                <a:off x="5503" y="2259"/>
                <a:ext cx="170" cy="308"/>
              </a:xfrm>
              <a:custGeom>
                <a:avLst/>
                <a:gdLst>
                  <a:gd name="T0" fmla="*/ 121 w 123"/>
                  <a:gd name="T1" fmla="*/ 85 h 224"/>
                  <a:gd name="T2" fmla="*/ 123 w 123"/>
                  <a:gd name="T3" fmla="*/ 75 h 224"/>
                  <a:gd name="T4" fmla="*/ 120 w 123"/>
                  <a:gd name="T5" fmla="*/ 69 h 224"/>
                  <a:gd name="T6" fmla="*/ 112 w 123"/>
                  <a:gd name="T7" fmla="*/ 63 h 224"/>
                  <a:gd name="T8" fmla="*/ 111 w 123"/>
                  <a:gd name="T9" fmla="*/ 47 h 224"/>
                  <a:gd name="T10" fmla="*/ 101 w 123"/>
                  <a:gd name="T11" fmla="*/ 37 h 224"/>
                  <a:gd name="T12" fmla="*/ 89 w 123"/>
                  <a:gd name="T13" fmla="*/ 33 h 224"/>
                  <a:gd name="T14" fmla="*/ 81 w 123"/>
                  <a:gd name="T15" fmla="*/ 39 h 224"/>
                  <a:gd name="T16" fmla="*/ 71 w 123"/>
                  <a:gd name="T17" fmla="*/ 35 h 224"/>
                  <a:gd name="T18" fmla="*/ 54 w 123"/>
                  <a:gd name="T19" fmla="*/ 45 h 224"/>
                  <a:gd name="T20" fmla="*/ 56 w 123"/>
                  <a:gd name="T21" fmla="*/ 38 h 224"/>
                  <a:gd name="T22" fmla="*/ 56 w 123"/>
                  <a:gd name="T23" fmla="*/ 32 h 224"/>
                  <a:gd name="T24" fmla="*/ 59 w 123"/>
                  <a:gd name="T25" fmla="*/ 24 h 224"/>
                  <a:gd name="T26" fmla="*/ 57 w 123"/>
                  <a:gd name="T27" fmla="*/ 17 h 224"/>
                  <a:gd name="T28" fmla="*/ 49 w 123"/>
                  <a:gd name="T29" fmla="*/ 15 h 224"/>
                  <a:gd name="T30" fmla="*/ 47 w 123"/>
                  <a:gd name="T31" fmla="*/ 10 h 224"/>
                  <a:gd name="T32" fmla="*/ 47 w 123"/>
                  <a:gd name="T33" fmla="*/ 3 h 224"/>
                  <a:gd name="T34" fmla="*/ 41 w 123"/>
                  <a:gd name="T35" fmla="*/ 2 h 224"/>
                  <a:gd name="T36" fmla="*/ 32 w 123"/>
                  <a:gd name="T37" fmla="*/ 1 h 224"/>
                  <a:gd name="T38" fmla="*/ 27 w 123"/>
                  <a:gd name="T39" fmla="*/ 5 h 224"/>
                  <a:gd name="T40" fmla="*/ 17 w 123"/>
                  <a:gd name="T41" fmla="*/ 12 h 224"/>
                  <a:gd name="T42" fmla="*/ 8 w 123"/>
                  <a:gd name="T43" fmla="*/ 14 h 224"/>
                  <a:gd name="T44" fmla="*/ 5 w 123"/>
                  <a:gd name="T45" fmla="*/ 29 h 224"/>
                  <a:gd name="T46" fmla="*/ 4 w 123"/>
                  <a:gd name="T47" fmla="*/ 34 h 224"/>
                  <a:gd name="T48" fmla="*/ 14 w 123"/>
                  <a:gd name="T49" fmla="*/ 52 h 224"/>
                  <a:gd name="T50" fmla="*/ 21 w 123"/>
                  <a:gd name="T51" fmla="*/ 64 h 224"/>
                  <a:gd name="T52" fmla="*/ 22 w 123"/>
                  <a:gd name="T53" fmla="*/ 67 h 224"/>
                  <a:gd name="T54" fmla="*/ 19 w 123"/>
                  <a:gd name="T55" fmla="*/ 75 h 224"/>
                  <a:gd name="T56" fmla="*/ 13 w 123"/>
                  <a:gd name="T57" fmla="*/ 83 h 224"/>
                  <a:gd name="T58" fmla="*/ 27 w 123"/>
                  <a:gd name="T59" fmla="*/ 103 h 224"/>
                  <a:gd name="T60" fmla="*/ 27 w 123"/>
                  <a:gd name="T61" fmla="*/ 114 h 224"/>
                  <a:gd name="T62" fmla="*/ 33 w 123"/>
                  <a:gd name="T63" fmla="*/ 127 h 224"/>
                  <a:gd name="T64" fmla="*/ 27 w 123"/>
                  <a:gd name="T65" fmla="*/ 143 h 224"/>
                  <a:gd name="T66" fmla="*/ 21 w 123"/>
                  <a:gd name="T67" fmla="*/ 155 h 224"/>
                  <a:gd name="T68" fmla="*/ 15 w 123"/>
                  <a:gd name="T69" fmla="*/ 172 h 224"/>
                  <a:gd name="T70" fmla="*/ 20 w 123"/>
                  <a:gd name="T71" fmla="*/ 184 h 224"/>
                  <a:gd name="T72" fmla="*/ 27 w 123"/>
                  <a:gd name="T73" fmla="*/ 194 h 224"/>
                  <a:gd name="T74" fmla="*/ 34 w 123"/>
                  <a:gd name="T75" fmla="*/ 202 h 224"/>
                  <a:gd name="T76" fmla="*/ 42 w 123"/>
                  <a:gd name="T77" fmla="*/ 209 h 224"/>
                  <a:gd name="T78" fmla="*/ 51 w 123"/>
                  <a:gd name="T79" fmla="*/ 212 h 224"/>
                  <a:gd name="T80" fmla="*/ 56 w 123"/>
                  <a:gd name="T81" fmla="*/ 216 h 224"/>
                  <a:gd name="T82" fmla="*/ 57 w 123"/>
                  <a:gd name="T83" fmla="*/ 224 h 224"/>
                  <a:gd name="T84" fmla="*/ 65 w 123"/>
                  <a:gd name="T85" fmla="*/ 222 h 224"/>
                  <a:gd name="T86" fmla="*/ 69 w 123"/>
                  <a:gd name="T87" fmla="*/ 213 h 224"/>
                  <a:gd name="T88" fmla="*/ 54 w 123"/>
                  <a:gd name="T89" fmla="*/ 205 h 224"/>
                  <a:gd name="T90" fmla="*/ 43 w 123"/>
                  <a:gd name="T91" fmla="*/ 194 h 224"/>
                  <a:gd name="T92" fmla="*/ 35 w 123"/>
                  <a:gd name="T93" fmla="*/ 170 h 224"/>
                  <a:gd name="T94" fmla="*/ 27 w 123"/>
                  <a:gd name="T95" fmla="*/ 161 h 224"/>
                  <a:gd name="T96" fmla="*/ 40 w 123"/>
                  <a:gd name="T97" fmla="*/ 123 h 224"/>
                  <a:gd name="T98" fmla="*/ 47 w 123"/>
                  <a:gd name="T99" fmla="*/ 106 h 224"/>
                  <a:gd name="T100" fmla="*/ 53 w 123"/>
                  <a:gd name="T101" fmla="*/ 117 h 224"/>
                  <a:gd name="T102" fmla="*/ 73 w 123"/>
                  <a:gd name="T103" fmla="*/ 124 h 224"/>
                  <a:gd name="T104" fmla="*/ 79 w 123"/>
                  <a:gd name="T105" fmla="*/ 128 h 224"/>
                  <a:gd name="T106" fmla="*/ 80 w 123"/>
                  <a:gd name="T107" fmla="*/ 122 h 224"/>
                  <a:gd name="T108" fmla="*/ 77 w 123"/>
                  <a:gd name="T109" fmla="*/ 114 h 224"/>
                  <a:gd name="T110" fmla="*/ 74 w 123"/>
                  <a:gd name="T111" fmla="*/ 107 h 224"/>
                  <a:gd name="T112" fmla="*/ 83 w 123"/>
                  <a:gd name="T113" fmla="*/ 96 h 224"/>
                  <a:gd name="T114" fmla="*/ 91 w 123"/>
                  <a:gd name="T115" fmla="*/ 93 h 224"/>
                  <a:gd name="T116" fmla="*/ 114 w 123"/>
                  <a:gd name="T117"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224">
                    <a:moveTo>
                      <a:pt x="117" y="94"/>
                    </a:moveTo>
                    <a:cubicBezTo>
                      <a:pt x="117" y="94"/>
                      <a:pt x="117" y="93"/>
                      <a:pt x="117" y="93"/>
                    </a:cubicBezTo>
                    <a:cubicBezTo>
                      <a:pt x="118" y="93"/>
                      <a:pt x="119" y="93"/>
                      <a:pt x="120" y="92"/>
                    </a:cubicBezTo>
                    <a:cubicBezTo>
                      <a:pt x="122" y="91"/>
                      <a:pt x="122" y="87"/>
                      <a:pt x="121" y="85"/>
                    </a:cubicBezTo>
                    <a:cubicBezTo>
                      <a:pt x="121" y="84"/>
                      <a:pt x="121" y="82"/>
                      <a:pt x="121" y="80"/>
                    </a:cubicBezTo>
                    <a:cubicBezTo>
                      <a:pt x="121" y="79"/>
                      <a:pt x="122" y="77"/>
                      <a:pt x="122" y="77"/>
                    </a:cubicBezTo>
                    <a:cubicBezTo>
                      <a:pt x="123" y="77"/>
                      <a:pt x="123" y="77"/>
                      <a:pt x="123" y="77"/>
                    </a:cubicBezTo>
                    <a:cubicBezTo>
                      <a:pt x="123" y="76"/>
                      <a:pt x="123" y="76"/>
                      <a:pt x="123" y="75"/>
                    </a:cubicBezTo>
                    <a:cubicBezTo>
                      <a:pt x="123" y="74"/>
                      <a:pt x="122" y="74"/>
                      <a:pt x="122" y="73"/>
                    </a:cubicBezTo>
                    <a:cubicBezTo>
                      <a:pt x="122" y="73"/>
                      <a:pt x="121" y="72"/>
                      <a:pt x="120" y="72"/>
                    </a:cubicBezTo>
                    <a:cubicBezTo>
                      <a:pt x="120" y="72"/>
                      <a:pt x="119" y="71"/>
                      <a:pt x="119" y="71"/>
                    </a:cubicBezTo>
                    <a:cubicBezTo>
                      <a:pt x="119" y="70"/>
                      <a:pt x="119" y="69"/>
                      <a:pt x="120" y="69"/>
                    </a:cubicBezTo>
                    <a:cubicBezTo>
                      <a:pt x="120" y="68"/>
                      <a:pt x="120" y="68"/>
                      <a:pt x="120" y="68"/>
                    </a:cubicBezTo>
                    <a:cubicBezTo>
                      <a:pt x="120" y="68"/>
                      <a:pt x="116" y="67"/>
                      <a:pt x="115" y="67"/>
                    </a:cubicBezTo>
                    <a:cubicBezTo>
                      <a:pt x="115" y="67"/>
                      <a:pt x="114" y="65"/>
                      <a:pt x="114" y="65"/>
                    </a:cubicBezTo>
                    <a:cubicBezTo>
                      <a:pt x="114" y="64"/>
                      <a:pt x="113" y="63"/>
                      <a:pt x="112" y="63"/>
                    </a:cubicBezTo>
                    <a:cubicBezTo>
                      <a:pt x="112" y="62"/>
                      <a:pt x="110" y="61"/>
                      <a:pt x="110" y="60"/>
                    </a:cubicBezTo>
                    <a:cubicBezTo>
                      <a:pt x="110" y="59"/>
                      <a:pt x="110" y="55"/>
                      <a:pt x="110" y="54"/>
                    </a:cubicBezTo>
                    <a:cubicBezTo>
                      <a:pt x="110" y="54"/>
                      <a:pt x="110" y="53"/>
                      <a:pt x="111" y="51"/>
                    </a:cubicBezTo>
                    <a:cubicBezTo>
                      <a:pt x="111" y="50"/>
                      <a:pt x="111" y="49"/>
                      <a:pt x="111" y="47"/>
                    </a:cubicBezTo>
                    <a:cubicBezTo>
                      <a:pt x="110" y="46"/>
                      <a:pt x="107" y="43"/>
                      <a:pt x="106" y="42"/>
                    </a:cubicBezTo>
                    <a:cubicBezTo>
                      <a:pt x="105" y="42"/>
                      <a:pt x="104" y="40"/>
                      <a:pt x="103" y="40"/>
                    </a:cubicBezTo>
                    <a:cubicBezTo>
                      <a:pt x="103" y="40"/>
                      <a:pt x="102" y="39"/>
                      <a:pt x="102" y="39"/>
                    </a:cubicBezTo>
                    <a:cubicBezTo>
                      <a:pt x="102" y="38"/>
                      <a:pt x="102" y="38"/>
                      <a:pt x="101" y="37"/>
                    </a:cubicBezTo>
                    <a:cubicBezTo>
                      <a:pt x="101" y="37"/>
                      <a:pt x="100" y="35"/>
                      <a:pt x="100" y="35"/>
                    </a:cubicBezTo>
                    <a:cubicBezTo>
                      <a:pt x="99" y="32"/>
                      <a:pt x="96" y="32"/>
                      <a:pt x="95" y="32"/>
                    </a:cubicBezTo>
                    <a:cubicBezTo>
                      <a:pt x="94" y="32"/>
                      <a:pt x="93" y="32"/>
                      <a:pt x="92" y="31"/>
                    </a:cubicBezTo>
                    <a:cubicBezTo>
                      <a:pt x="91" y="31"/>
                      <a:pt x="89" y="32"/>
                      <a:pt x="89" y="33"/>
                    </a:cubicBezTo>
                    <a:cubicBezTo>
                      <a:pt x="88" y="33"/>
                      <a:pt x="86" y="35"/>
                      <a:pt x="86" y="35"/>
                    </a:cubicBezTo>
                    <a:cubicBezTo>
                      <a:pt x="86" y="35"/>
                      <a:pt x="86" y="35"/>
                      <a:pt x="85" y="36"/>
                    </a:cubicBezTo>
                    <a:cubicBezTo>
                      <a:pt x="85" y="37"/>
                      <a:pt x="84" y="38"/>
                      <a:pt x="84" y="38"/>
                    </a:cubicBezTo>
                    <a:cubicBezTo>
                      <a:pt x="84" y="38"/>
                      <a:pt x="82" y="38"/>
                      <a:pt x="81" y="39"/>
                    </a:cubicBezTo>
                    <a:cubicBezTo>
                      <a:pt x="81" y="39"/>
                      <a:pt x="79" y="40"/>
                      <a:pt x="79" y="41"/>
                    </a:cubicBezTo>
                    <a:cubicBezTo>
                      <a:pt x="80" y="42"/>
                      <a:pt x="79" y="40"/>
                      <a:pt x="79" y="40"/>
                    </a:cubicBezTo>
                    <a:cubicBezTo>
                      <a:pt x="79" y="40"/>
                      <a:pt x="72" y="35"/>
                      <a:pt x="71" y="35"/>
                    </a:cubicBezTo>
                    <a:cubicBezTo>
                      <a:pt x="71" y="35"/>
                      <a:pt x="71" y="35"/>
                      <a:pt x="71" y="35"/>
                    </a:cubicBezTo>
                    <a:cubicBezTo>
                      <a:pt x="71" y="35"/>
                      <a:pt x="66" y="38"/>
                      <a:pt x="65" y="39"/>
                    </a:cubicBezTo>
                    <a:cubicBezTo>
                      <a:pt x="64" y="40"/>
                      <a:pt x="63" y="41"/>
                      <a:pt x="62" y="41"/>
                    </a:cubicBezTo>
                    <a:cubicBezTo>
                      <a:pt x="61" y="42"/>
                      <a:pt x="58" y="45"/>
                      <a:pt x="57" y="46"/>
                    </a:cubicBezTo>
                    <a:cubicBezTo>
                      <a:pt x="56" y="46"/>
                      <a:pt x="54" y="45"/>
                      <a:pt x="54" y="45"/>
                    </a:cubicBezTo>
                    <a:cubicBezTo>
                      <a:pt x="53" y="45"/>
                      <a:pt x="53" y="44"/>
                      <a:pt x="53" y="44"/>
                    </a:cubicBezTo>
                    <a:cubicBezTo>
                      <a:pt x="54" y="44"/>
                      <a:pt x="54" y="43"/>
                      <a:pt x="54" y="42"/>
                    </a:cubicBezTo>
                    <a:cubicBezTo>
                      <a:pt x="54" y="42"/>
                      <a:pt x="54" y="41"/>
                      <a:pt x="55" y="41"/>
                    </a:cubicBezTo>
                    <a:cubicBezTo>
                      <a:pt x="55" y="40"/>
                      <a:pt x="56" y="39"/>
                      <a:pt x="56" y="38"/>
                    </a:cubicBezTo>
                    <a:cubicBezTo>
                      <a:pt x="56" y="38"/>
                      <a:pt x="57" y="37"/>
                      <a:pt x="57" y="37"/>
                    </a:cubicBezTo>
                    <a:cubicBezTo>
                      <a:pt x="57" y="37"/>
                      <a:pt x="57" y="38"/>
                      <a:pt x="57" y="37"/>
                    </a:cubicBezTo>
                    <a:cubicBezTo>
                      <a:pt x="57" y="36"/>
                      <a:pt x="56" y="34"/>
                      <a:pt x="56" y="33"/>
                    </a:cubicBezTo>
                    <a:cubicBezTo>
                      <a:pt x="56" y="33"/>
                      <a:pt x="56" y="32"/>
                      <a:pt x="56" y="32"/>
                    </a:cubicBezTo>
                    <a:cubicBezTo>
                      <a:pt x="56" y="31"/>
                      <a:pt x="57" y="30"/>
                      <a:pt x="57" y="30"/>
                    </a:cubicBezTo>
                    <a:cubicBezTo>
                      <a:pt x="57" y="29"/>
                      <a:pt x="58" y="28"/>
                      <a:pt x="58" y="28"/>
                    </a:cubicBezTo>
                    <a:cubicBezTo>
                      <a:pt x="58" y="27"/>
                      <a:pt x="58" y="26"/>
                      <a:pt x="58" y="25"/>
                    </a:cubicBezTo>
                    <a:cubicBezTo>
                      <a:pt x="58" y="25"/>
                      <a:pt x="59" y="24"/>
                      <a:pt x="59" y="24"/>
                    </a:cubicBezTo>
                    <a:cubicBezTo>
                      <a:pt x="59" y="23"/>
                      <a:pt x="59" y="23"/>
                      <a:pt x="59" y="23"/>
                    </a:cubicBezTo>
                    <a:cubicBezTo>
                      <a:pt x="60" y="22"/>
                      <a:pt x="60" y="22"/>
                      <a:pt x="60" y="22"/>
                    </a:cubicBezTo>
                    <a:cubicBezTo>
                      <a:pt x="60" y="22"/>
                      <a:pt x="59" y="20"/>
                      <a:pt x="59" y="20"/>
                    </a:cubicBezTo>
                    <a:cubicBezTo>
                      <a:pt x="58" y="19"/>
                      <a:pt x="58" y="18"/>
                      <a:pt x="57" y="17"/>
                    </a:cubicBezTo>
                    <a:cubicBezTo>
                      <a:pt x="57" y="16"/>
                      <a:pt x="58" y="15"/>
                      <a:pt x="58" y="15"/>
                    </a:cubicBezTo>
                    <a:cubicBezTo>
                      <a:pt x="58" y="15"/>
                      <a:pt x="58" y="15"/>
                      <a:pt x="59" y="14"/>
                    </a:cubicBezTo>
                    <a:cubicBezTo>
                      <a:pt x="59" y="14"/>
                      <a:pt x="59" y="14"/>
                      <a:pt x="58" y="14"/>
                    </a:cubicBezTo>
                    <a:cubicBezTo>
                      <a:pt x="58" y="14"/>
                      <a:pt x="49" y="15"/>
                      <a:pt x="49" y="15"/>
                    </a:cubicBezTo>
                    <a:cubicBezTo>
                      <a:pt x="48" y="15"/>
                      <a:pt x="48" y="15"/>
                      <a:pt x="48" y="15"/>
                    </a:cubicBezTo>
                    <a:cubicBezTo>
                      <a:pt x="48" y="15"/>
                      <a:pt x="46" y="12"/>
                      <a:pt x="46" y="11"/>
                    </a:cubicBezTo>
                    <a:cubicBezTo>
                      <a:pt x="46" y="11"/>
                      <a:pt x="46" y="11"/>
                      <a:pt x="46" y="11"/>
                    </a:cubicBezTo>
                    <a:cubicBezTo>
                      <a:pt x="46" y="11"/>
                      <a:pt x="47" y="10"/>
                      <a:pt x="47" y="10"/>
                    </a:cubicBezTo>
                    <a:cubicBezTo>
                      <a:pt x="47" y="9"/>
                      <a:pt x="47" y="9"/>
                      <a:pt x="47" y="9"/>
                    </a:cubicBezTo>
                    <a:cubicBezTo>
                      <a:pt x="47" y="8"/>
                      <a:pt x="48" y="6"/>
                      <a:pt x="48" y="5"/>
                    </a:cubicBezTo>
                    <a:cubicBezTo>
                      <a:pt x="48" y="5"/>
                      <a:pt x="48" y="4"/>
                      <a:pt x="48" y="4"/>
                    </a:cubicBezTo>
                    <a:cubicBezTo>
                      <a:pt x="48" y="4"/>
                      <a:pt x="47" y="4"/>
                      <a:pt x="47" y="3"/>
                    </a:cubicBezTo>
                    <a:cubicBezTo>
                      <a:pt x="46" y="2"/>
                      <a:pt x="45" y="1"/>
                      <a:pt x="44" y="1"/>
                    </a:cubicBezTo>
                    <a:cubicBezTo>
                      <a:pt x="44" y="1"/>
                      <a:pt x="42" y="3"/>
                      <a:pt x="42" y="3"/>
                    </a:cubicBezTo>
                    <a:cubicBezTo>
                      <a:pt x="42" y="4"/>
                      <a:pt x="41" y="3"/>
                      <a:pt x="41" y="2"/>
                    </a:cubicBezTo>
                    <a:cubicBezTo>
                      <a:pt x="41" y="2"/>
                      <a:pt x="41" y="2"/>
                      <a:pt x="41" y="2"/>
                    </a:cubicBezTo>
                    <a:cubicBezTo>
                      <a:pt x="41" y="1"/>
                      <a:pt x="40" y="1"/>
                      <a:pt x="39" y="0"/>
                    </a:cubicBezTo>
                    <a:cubicBezTo>
                      <a:pt x="38" y="0"/>
                      <a:pt x="36" y="1"/>
                      <a:pt x="35" y="2"/>
                    </a:cubicBezTo>
                    <a:cubicBezTo>
                      <a:pt x="35" y="2"/>
                      <a:pt x="35" y="2"/>
                      <a:pt x="34" y="2"/>
                    </a:cubicBezTo>
                    <a:cubicBezTo>
                      <a:pt x="34" y="2"/>
                      <a:pt x="33" y="2"/>
                      <a:pt x="32" y="1"/>
                    </a:cubicBezTo>
                    <a:cubicBezTo>
                      <a:pt x="31" y="1"/>
                      <a:pt x="31" y="1"/>
                      <a:pt x="31" y="2"/>
                    </a:cubicBezTo>
                    <a:cubicBezTo>
                      <a:pt x="31" y="2"/>
                      <a:pt x="32" y="3"/>
                      <a:pt x="32" y="4"/>
                    </a:cubicBezTo>
                    <a:cubicBezTo>
                      <a:pt x="33" y="5"/>
                      <a:pt x="32" y="5"/>
                      <a:pt x="32" y="5"/>
                    </a:cubicBezTo>
                    <a:cubicBezTo>
                      <a:pt x="32" y="5"/>
                      <a:pt x="28" y="5"/>
                      <a:pt x="27" y="5"/>
                    </a:cubicBezTo>
                    <a:cubicBezTo>
                      <a:pt x="27" y="5"/>
                      <a:pt x="27" y="6"/>
                      <a:pt x="27" y="6"/>
                    </a:cubicBezTo>
                    <a:cubicBezTo>
                      <a:pt x="27" y="6"/>
                      <a:pt x="26" y="6"/>
                      <a:pt x="26" y="8"/>
                    </a:cubicBezTo>
                    <a:cubicBezTo>
                      <a:pt x="26" y="10"/>
                      <a:pt x="24" y="11"/>
                      <a:pt x="24" y="11"/>
                    </a:cubicBezTo>
                    <a:cubicBezTo>
                      <a:pt x="23" y="11"/>
                      <a:pt x="18" y="12"/>
                      <a:pt x="17" y="12"/>
                    </a:cubicBezTo>
                    <a:cubicBezTo>
                      <a:pt x="17" y="12"/>
                      <a:pt x="15" y="11"/>
                      <a:pt x="14" y="11"/>
                    </a:cubicBezTo>
                    <a:cubicBezTo>
                      <a:pt x="13" y="11"/>
                      <a:pt x="12" y="10"/>
                      <a:pt x="11" y="10"/>
                    </a:cubicBezTo>
                    <a:cubicBezTo>
                      <a:pt x="10" y="10"/>
                      <a:pt x="9" y="13"/>
                      <a:pt x="8" y="13"/>
                    </a:cubicBezTo>
                    <a:cubicBezTo>
                      <a:pt x="8" y="14"/>
                      <a:pt x="8" y="14"/>
                      <a:pt x="8" y="14"/>
                    </a:cubicBezTo>
                    <a:cubicBezTo>
                      <a:pt x="8" y="14"/>
                      <a:pt x="8" y="18"/>
                      <a:pt x="8" y="19"/>
                    </a:cubicBezTo>
                    <a:cubicBezTo>
                      <a:pt x="8" y="19"/>
                      <a:pt x="7" y="20"/>
                      <a:pt x="7" y="20"/>
                    </a:cubicBezTo>
                    <a:cubicBezTo>
                      <a:pt x="6" y="22"/>
                      <a:pt x="6" y="25"/>
                      <a:pt x="6" y="27"/>
                    </a:cubicBezTo>
                    <a:cubicBezTo>
                      <a:pt x="7" y="29"/>
                      <a:pt x="6" y="29"/>
                      <a:pt x="5" y="29"/>
                    </a:cubicBezTo>
                    <a:cubicBezTo>
                      <a:pt x="4" y="29"/>
                      <a:pt x="2" y="29"/>
                      <a:pt x="1" y="29"/>
                    </a:cubicBezTo>
                    <a:cubicBezTo>
                      <a:pt x="0" y="29"/>
                      <a:pt x="0" y="30"/>
                      <a:pt x="0" y="30"/>
                    </a:cubicBezTo>
                    <a:cubicBezTo>
                      <a:pt x="0" y="30"/>
                      <a:pt x="1" y="30"/>
                      <a:pt x="1" y="32"/>
                    </a:cubicBezTo>
                    <a:cubicBezTo>
                      <a:pt x="2" y="34"/>
                      <a:pt x="3" y="34"/>
                      <a:pt x="4" y="34"/>
                    </a:cubicBezTo>
                    <a:cubicBezTo>
                      <a:pt x="4" y="34"/>
                      <a:pt x="5" y="34"/>
                      <a:pt x="5" y="36"/>
                    </a:cubicBezTo>
                    <a:cubicBezTo>
                      <a:pt x="6" y="37"/>
                      <a:pt x="6" y="40"/>
                      <a:pt x="5" y="40"/>
                    </a:cubicBezTo>
                    <a:cubicBezTo>
                      <a:pt x="5" y="40"/>
                      <a:pt x="6" y="41"/>
                      <a:pt x="6" y="41"/>
                    </a:cubicBezTo>
                    <a:cubicBezTo>
                      <a:pt x="6" y="41"/>
                      <a:pt x="14" y="51"/>
                      <a:pt x="14" y="52"/>
                    </a:cubicBezTo>
                    <a:cubicBezTo>
                      <a:pt x="14" y="52"/>
                      <a:pt x="15" y="52"/>
                      <a:pt x="15" y="52"/>
                    </a:cubicBezTo>
                    <a:cubicBezTo>
                      <a:pt x="19" y="54"/>
                      <a:pt x="19" y="58"/>
                      <a:pt x="19" y="59"/>
                    </a:cubicBezTo>
                    <a:cubicBezTo>
                      <a:pt x="19" y="60"/>
                      <a:pt x="20" y="63"/>
                      <a:pt x="20" y="64"/>
                    </a:cubicBezTo>
                    <a:cubicBezTo>
                      <a:pt x="20" y="64"/>
                      <a:pt x="21" y="64"/>
                      <a:pt x="21" y="64"/>
                    </a:cubicBezTo>
                    <a:cubicBezTo>
                      <a:pt x="21" y="64"/>
                      <a:pt x="22" y="62"/>
                      <a:pt x="22" y="61"/>
                    </a:cubicBezTo>
                    <a:cubicBezTo>
                      <a:pt x="23" y="61"/>
                      <a:pt x="23" y="61"/>
                      <a:pt x="23" y="62"/>
                    </a:cubicBezTo>
                    <a:cubicBezTo>
                      <a:pt x="24" y="63"/>
                      <a:pt x="23" y="64"/>
                      <a:pt x="23" y="65"/>
                    </a:cubicBezTo>
                    <a:cubicBezTo>
                      <a:pt x="23" y="66"/>
                      <a:pt x="22" y="66"/>
                      <a:pt x="22" y="67"/>
                    </a:cubicBezTo>
                    <a:cubicBezTo>
                      <a:pt x="21" y="67"/>
                      <a:pt x="19" y="67"/>
                      <a:pt x="19" y="67"/>
                    </a:cubicBezTo>
                    <a:cubicBezTo>
                      <a:pt x="18" y="67"/>
                      <a:pt x="18" y="68"/>
                      <a:pt x="18" y="68"/>
                    </a:cubicBezTo>
                    <a:cubicBezTo>
                      <a:pt x="18" y="68"/>
                      <a:pt x="18" y="70"/>
                      <a:pt x="18" y="71"/>
                    </a:cubicBezTo>
                    <a:cubicBezTo>
                      <a:pt x="19" y="72"/>
                      <a:pt x="18" y="73"/>
                      <a:pt x="19" y="75"/>
                    </a:cubicBezTo>
                    <a:cubicBezTo>
                      <a:pt x="19" y="78"/>
                      <a:pt x="18" y="79"/>
                      <a:pt x="17" y="79"/>
                    </a:cubicBezTo>
                    <a:cubicBezTo>
                      <a:pt x="17" y="79"/>
                      <a:pt x="14" y="80"/>
                      <a:pt x="13" y="80"/>
                    </a:cubicBezTo>
                    <a:cubicBezTo>
                      <a:pt x="13" y="80"/>
                      <a:pt x="13" y="80"/>
                      <a:pt x="13" y="80"/>
                    </a:cubicBezTo>
                    <a:cubicBezTo>
                      <a:pt x="13" y="80"/>
                      <a:pt x="13" y="83"/>
                      <a:pt x="13" y="83"/>
                    </a:cubicBezTo>
                    <a:cubicBezTo>
                      <a:pt x="13" y="84"/>
                      <a:pt x="13" y="84"/>
                      <a:pt x="13" y="84"/>
                    </a:cubicBezTo>
                    <a:cubicBezTo>
                      <a:pt x="13" y="84"/>
                      <a:pt x="15" y="88"/>
                      <a:pt x="15" y="88"/>
                    </a:cubicBezTo>
                    <a:cubicBezTo>
                      <a:pt x="15" y="89"/>
                      <a:pt x="16" y="90"/>
                      <a:pt x="16" y="90"/>
                    </a:cubicBezTo>
                    <a:cubicBezTo>
                      <a:pt x="16" y="90"/>
                      <a:pt x="27" y="102"/>
                      <a:pt x="27" y="103"/>
                    </a:cubicBezTo>
                    <a:cubicBezTo>
                      <a:pt x="27" y="103"/>
                      <a:pt x="27" y="103"/>
                      <a:pt x="27" y="103"/>
                    </a:cubicBezTo>
                    <a:cubicBezTo>
                      <a:pt x="27" y="103"/>
                      <a:pt x="28" y="109"/>
                      <a:pt x="28" y="110"/>
                    </a:cubicBezTo>
                    <a:cubicBezTo>
                      <a:pt x="28" y="111"/>
                      <a:pt x="28" y="111"/>
                      <a:pt x="27" y="112"/>
                    </a:cubicBezTo>
                    <a:cubicBezTo>
                      <a:pt x="26" y="112"/>
                      <a:pt x="27" y="113"/>
                      <a:pt x="27" y="114"/>
                    </a:cubicBezTo>
                    <a:cubicBezTo>
                      <a:pt x="27" y="115"/>
                      <a:pt x="31" y="120"/>
                      <a:pt x="31" y="120"/>
                    </a:cubicBezTo>
                    <a:cubicBezTo>
                      <a:pt x="31" y="120"/>
                      <a:pt x="31" y="121"/>
                      <a:pt x="31" y="121"/>
                    </a:cubicBezTo>
                    <a:cubicBezTo>
                      <a:pt x="31" y="121"/>
                      <a:pt x="32" y="125"/>
                      <a:pt x="32" y="126"/>
                    </a:cubicBezTo>
                    <a:cubicBezTo>
                      <a:pt x="32" y="127"/>
                      <a:pt x="32" y="127"/>
                      <a:pt x="33" y="127"/>
                    </a:cubicBezTo>
                    <a:cubicBezTo>
                      <a:pt x="33" y="127"/>
                      <a:pt x="33" y="129"/>
                      <a:pt x="33" y="130"/>
                    </a:cubicBezTo>
                    <a:cubicBezTo>
                      <a:pt x="33" y="130"/>
                      <a:pt x="34" y="131"/>
                      <a:pt x="34" y="131"/>
                    </a:cubicBezTo>
                    <a:cubicBezTo>
                      <a:pt x="34" y="132"/>
                      <a:pt x="34" y="132"/>
                      <a:pt x="34" y="132"/>
                    </a:cubicBezTo>
                    <a:cubicBezTo>
                      <a:pt x="34" y="132"/>
                      <a:pt x="27" y="143"/>
                      <a:pt x="27" y="143"/>
                    </a:cubicBezTo>
                    <a:cubicBezTo>
                      <a:pt x="26" y="144"/>
                      <a:pt x="24" y="146"/>
                      <a:pt x="23" y="147"/>
                    </a:cubicBezTo>
                    <a:cubicBezTo>
                      <a:pt x="23" y="147"/>
                      <a:pt x="23" y="148"/>
                      <a:pt x="23" y="148"/>
                    </a:cubicBezTo>
                    <a:cubicBezTo>
                      <a:pt x="23" y="148"/>
                      <a:pt x="21" y="152"/>
                      <a:pt x="21" y="153"/>
                    </a:cubicBezTo>
                    <a:cubicBezTo>
                      <a:pt x="21" y="153"/>
                      <a:pt x="21" y="155"/>
                      <a:pt x="21" y="155"/>
                    </a:cubicBezTo>
                    <a:cubicBezTo>
                      <a:pt x="18" y="158"/>
                      <a:pt x="18" y="158"/>
                      <a:pt x="18" y="158"/>
                    </a:cubicBezTo>
                    <a:cubicBezTo>
                      <a:pt x="18" y="158"/>
                      <a:pt x="18" y="158"/>
                      <a:pt x="18" y="158"/>
                    </a:cubicBezTo>
                    <a:cubicBezTo>
                      <a:pt x="18" y="159"/>
                      <a:pt x="19" y="160"/>
                      <a:pt x="19" y="161"/>
                    </a:cubicBezTo>
                    <a:cubicBezTo>
                      <a:pt x="18" y="162"/>
                      <a:pt x="15" y="168"/>
                      <a:pt x="15" y="172"/>
                    </a:cubicBezTo>
                    <a:cubicBezTo>
                      <a:pt x="15" y="175"/>
                      <a:pt x="14" y="177"/>
                      <a:pt x="14" y="177"/>
                    </a:cubicBezTo>
                    <a:cubicBezTo>
                      <a:pt x="14" y="178"/>
                      <a:pt x="13" y="183"/>
                      <a:pt x="14" y="185"/>
                    </a:cubicBezTo>
                    <a:cubicBezTo>
                      <a:pt x="16" y="187"/>
                      <a:pt x="17" y="187"/>
                      <a:pt x="17" y="185"/>
                    </a:cubicBezTo>
                    <a:cubicBezTo>
                      <a:pt x="17" y="184"/>
                      <a:pt x="18" y="183"/>
                      <a:pt x="20" y="184"/>
                    </a:cubicBezTo>
                    <a:cubicBezTo>
                      <a:pt x="22" y="185"/>
                      <a:pt x="22" y="186"/>
                      <a:pt x="23" y="187"/>
                    </a:cubicBezTo>
                    <a:cubicBezTo>
                      <a:pt x="23" y="188"/>
                      <a:pt x="24" y="189"/>
                      <a:pt x="25" y="190"/>
                    </a:cubicBezTo>
                    <a:cubicBezTo>
                      <a:pt x="25" y="190"/>
                      <a:pt x="26" y="190"/>
                      <a:pt x="26" y="191"/>
                    </a:cubicBezTo>
                    <a:cubicBezTo>
                      <a:pt x="26" y="192"/>
                      <a:pt x="25" y="193"/>
                      <a:pt x="27" y="194"/>
                    </a:cubicBezTo>
                    <a:cubicBezTo>
                      <a:pt x="29" y="194"/>
                      <a:pt x="30" y="195"/>
                      <a:pt x="30" y="196"/>
                    </a:cubicBezTo>
                    <a:cubicBezTo>
                      <a:pt x="30" y="198"/>
                      <a:pt x="30" y="199"/>
                      <a:pt x="32" y="198"/>
                    </a:cubicBezTo>
                    <a:cubicBezTo>
                      <a:pt x="34" y="198"/>
                      <a:pt x="34" y="198"/>
                      <a:pt x="34" y="199"/>
                    </a:cubicBezTo>
                    <a:cubicBezTo>
                      <a:pt x="34" y="199"/>
                      <a:pt x="33" y="201"/>
                      <a:pt x="34" y="202"/>
                    </a:cubicBezTo>
                    <a:cubicBezTo>
                      <a:pt x="36" y="202"/>
                      <a:pt x="36" y="202"/>
                      <a:pt x="35" y="203"/>
                    </a:cubicBezTo>
                    <a:cubicBezTo>
                      <a:pt x="35" y="204"/>
                      <a:pt x="34" y="207"/>
                      <a:pt x="41" y="211"/>
                    </a:cubicBezTo>
                    <a:cubicBezTo>
                      <a:pt x="41" y="211"/>
                      <a:pt x="41" y="212"/>
                      <a:pt x="41" y="212"/>
                    </a:cubicBezTo>
                    <a:cubicBezTo>
                      <a:pt x="42" y="209"/>
                      <a:pt x="42" y="209"/>
                      <a:pt x="42" y="209"/>
                    </a:cubicBezTo>
                    <a:cubicBezTo>
                      <a:pt x="42" y="209"/>
                      <a:pt x="42" y="208"/>
                      <a:pt x="43" y="209"/>
                    </a:cubicBezTo>
                    <a:cubicBezTo>
                      <a:pt x="43" y="209"/>
                      <a:pt x="45" y="210"/>
                      <a:pt x="45" y="210"/>
                    </a:cubicBezTo>
                    <a:cubicBezTo>
                      <a:pt x="45" y="210"/>
                      <a:pt x="45" y="211"/>
                      <a:pt x="46" y="211"/>
                    </a:cubicBezTo>
                    <a:cubicBezTo>
                      <a:pt x="46" y="211"/>
                      <a:pt x="50" y="211"/>
                      <a:pt x="51" y="212"/>
                    </a:cubicBezTo>
                    <a:cubicBezTo>
                      <a:pt x="52" y="213"/>
                      <a:pt x="52" y="214"/>
                      <a:pt x="52" y="214"/>
                    </a:cubicBezTo>
                    <a:cubicBezTo>
                      <a:pt x="52" y="215"/>
                      <a:pt x="52" y="215"/>
                      <a:pt x="53" y="215"/>
                    </a:cubicBezTo>
                    <a:cubicBezTo>
                      <a:pt x="53" y="215"/>
                      <a:pt x="55" y="215"/>
                      <a:pt x="55" y="215"/>
                    </a:cubicBezTo>
                    <a:cubicBezTo>
                      <a:pt x="55" y="215"/>
                      <a:pt x="56" y="215"/>
                      <a:pt x="56" y="216"/>
                    </a:cubicBezTo>
                    <a:cubicBezTo>
                      <a:pt x="56" y="217"/>
                      <a:pt x="56" y="218"/>
                      <a:pt x="56" y="219"/>
                    </a:cubicBezTo>
                    <a:cubicBezTo>
                      <a:pt x="56" y="219"/>
                      <a:pt x="55" y="222"/>
                      <a:pt x="55" y="222"/>
                    </a:cubicBezTo>
                    <a:cubicBezTo>
                      <a:pt x="55" y="222"/>
                      <a:pt x="54" y="222"/>
                      <a:pt x="55" y="222"/>
                    </a:cubicBezTo>
                    <a:cubicBezTo>
                      <a:pt x="55" y="223"/>
                      <a:pt x="56" y="224"/>
                      <a:pt x="57" y="224"/>
                    </a:cubicBezTo>
                    <a:cubicBezTo>
                      <a:pt x="58" y="224"/>
                      <a:pt x="60" y="222"/>
                      <a:pt x="61" y="222"/>
                    </a:cubicBezTo>
                    <a:cubicBezTo>
                      <a:pt x="61" y="221"/>
                      <a:pt x="62" y="221"/>
                      <a:pt x="62" y="221"/>
                    </a:cubicBezTo>
                    <a:cubicBezTo>
                      <a:pt x="62" y="221"/>
                      <a:pt x="64" y="222"/>
                      <a:pt x="64" y="222"/>
                    </a:cubicBezTo>
                    <a:cubicBezTo>
                      <a:pt x="64" y="222"/>
                      <a:pt x="65" y="222"/>
                      <a:pt x="65" y="222"/>
                    </a:cubicBezTo>
                    <a:cubicBezTo>
                      <a:pt x="66" y="222"/>
                      <a:pt x="68" y="222"/>
                      <a:pt x="68" y="222"/>
                    </a:cubicBezTo>
                    <a:cubicBezTo>
                      <a:pt x="68" y="221"/>
                      <a:pt x="68" y="221"/>
                      <a:pt x="69" y="220"/>
                    </a:cubicBezTo>
                    <a:cubicBezTo>
                      <a:pt x="69" y="220"/>
                      <a:pt x="70" y="217"/>
                      <a:pt x="71" y="215"/>
                    </a:cubicBezTo>
                    <a:cubicBezTo>
                      <a:pt x="69" y="214"/>
                      <a:pt x="69" y="214"/>
                      <a:pt x="69" y="213"/>
                    </a:cubicBezTo>
                    <a:cubicBezTo>
                      <a:pt x="68" y="213"/>
                      <a:pt x="65" y="210"/>
                      <a:pt x="64" y="208"/>
                    </a:cubicBezTo>
                    <a:cubicBezTo>
                      <a:pt x="62" y="206"/>
                      <a:pt x="60" y="205"/>
                      <a:pt x="60" y="205"/>
                    </a:cubicBezTo>
                    <a:cubicBezTo>
                      <a:pt x="59" y="205"/>
                      <a:pt x="58" y="206"/>
                      <a:pt x="57" y="206"/>
                    </a:cubicBezTo>
                    <a:cubicBezTo>
                      <a:pt x="57" y="206"/>
                      <a:pt x="55" y="206"/>
                      <a:pt x="54" y="205"/>
                    </a:cubicBezTo>
                    <a:cubicBezTo>
                      <a:pt x="53" y="204"/>
                      <a:pt x="49" y="201"/>
                      <a:pt x="48" y="201"/>
                    </a:cubicBezTo>
                    <a:cubicBezTo>
                      <a:pt x="47" y="202"/>
                      <a:pt x="45" y="201"/>
                      <a:pt x="45" y="200"/>
                    </a:cubicBezTo>
                    <a:cubicBezTo>
                      <a:pt x="45" y="199"/>
                      <a:pt x="45" y="199"/>
                      <a:pt x="44" y="198"/>
                    </a:cubicBezTo>
                    <a:cubicBezTo>
                      <a:pt x="43" y="198"/>
                      <a:pt x="42" y="194"/>
                      <a:pt x="43" y="194"/>
                    </a:cubicBezTo>
                    <a:cubicBezTo>
                      <a:pt x="44" y="195"/>
                      <a:pt x="45" y="197"/>
                      <a:pt x="46" y="196"/>
                    </a:cubicBezTo>
                    <a:cubicBezTo>
                      <a:pt x="46" y="195"/>
                      <a:pt x="45" y="191"/>
                      <a:pt x="44" y="188"/>
                    </a:cubicBezTo>
                    <a:cubicBezTo>
                      <a:pt x="43" y="186"/>
                      <a:pt x="39" y="176"/>
                      <a:pt x="38" y="174"/>
                    </a:cubicBezTo>
                    <a:cubicBezTo>
                      <a:pt x="38" y="173"/>
                      <a:pt x="37" y="169"/>
                      <a:pt x="35" y="170"/>
                    </a:cubicBezTo>
                    <a:cubicBezTo>
                      <a:pt x="33" y="170"/>
                      <a:pt x="29" y="171"/>
                      <a:pt x="29" y="170"/>
                    </a:cubicBezTo>
                    <a:cubicBezTo>
                      <a:pt x="29" y="169"/>
                      <a:pt x="29" y="169"/>
                      <a:pt x="29" y="168"/>
                    </a:cubicBezTo>
                    <a:cubicBezTo>
                      <a:pt x="30" y="168"/>
                      <a:pt x="29" y="167"/>
                      <a:pt x="29" y="166"/>
                    </a:cubicBezTo>
                    <a:cubicBezTo>
                      <a:pt x="28" y="165"/>
                      <a:pt x="27" y="162"/>
                      <a:pt x="27" y="161"/>
                    </a:cubicBezTo>
                    <a:cubicBezTo>
                      <a:pt x="28" y="159"/>
                      <a:pt x="28" y="157"/>
                      <a:pt x="28" y="155"/>
                    </a:cubicBezTo>
                    <a:cubicBezTo>
                      <a:pt x="28" y="154"/>
                      <a:pt x="27" y="154"/>
                      <a:pt x="28" y="153"/>
                    </a:cubicBezTo>
                    <a:cubicBezTo>
                      <a:pt x="29" y="152"/>
                      <a:pt x="33" y="142"/>
                      <a:pt x="35" y="139"/>
                    </a:cubicBezTo>
                    <a:cubicBezTo>
                      <a:pt x="37" y="135"/>
                      <a:pt x="40" y="127"/>
                      <a:pt x="40" y="123"/>
                    </a:cubicBezTo>
                    <a:cubicBezTo>
                      <a:pt x="39" y="118"/>
                      <a:pt x="39" y="118"/>
                      <a:pt x="40" y="116"/>
                    </a:cubicBezTo>
                    <a:cubicBezTo>
                      <a:pt x="41" y="114"/>
                      <a:pt x="42" y="113"/>
                      <a:pt x="41" y="111"/>
                    </a:cubicBezTo>
                    <a:cubicBezTo>
                      <a:pt x="40" y="110"/>
                      <a:pt x="39" y="109"/>
                      <a:pt x="41" y="108"/>
                    </a:cubicBezTo>
                    <a:cubicBezTo>
                      <a:pt x="44" y="107"/>
                      <a:pt x="46" y="107"/>
                      <a:pt x="47" y="106"/>
                    </a:cubicBezTo>
                    <a:cubicBezTo>
                      <a:pt x="48" y="105"/>
                      <a:pt x="49" y="105"/>
                      <a:pt x="50" y="106"/>
                    </a:cubicBezTo>
                    <a:cubicBezTo>
                      <a:pt x="51" y="106"/>
                      <a:pt x="52" y="107"/>
                      <a:pt x="52" y="107"/>
                    </a:cubicBezTo>
                    <a:cubicBezTo>
                      <a:pt x="53" y="107"/>
                      <a:pt x="54" y="107"/>
                      <a:pt x="54" y="108"/>
                    </a:cubicBezTo>
                    <a:cubicBezTo>
                      <a:pt x="54" y="110"/>
                      <a:pt x="53" y="116"/>
                      <a:pt x="53" y="117"/>
                    </a:cubicBezTo>
                    <a:cubicBezTo>
                      <a:pt x="53" y="118"/>
                      <a:pt x="52" y="120"/>
                      <a:pt x="55" y="119"/>
                    </a:cubicBezTo>
                    <a:cubicBezTo>
                      <a:pt x="58" y="119"/>
                      <a:pt x="65" y="119"/>
                      <a:pt x="65" y="119"/>
                    </a:cubicBezTo>
                    <a:cubicBezTo>
                      <a:pt x="65" y="119"/>
                      <a:pt x="67" y="119"/>
                      <a:pt x="68" y="120"/>
                    </a:cubicBezTo>
                    <a:cubicBezTo>
                      <a:pt x="69" y="121"/>
                      <a:pt x="72" y="124"/>
                      <a:pt x="73" y="124"/>
                    </a:cubicBezTo>
                    <a:cubicBezTo>
                      <a:pt x="74" y="124"/>
                      <a:pt x="74" y="124"/>
                      <a:pt x="74" y="125"/>
                    </a:cubicBezTo>
                    <a:cubicBezTo>
                      <a:pt x="74" y="126"/>
                      <a:pt x="74" y="126"/>
                      <a:pt x="75" y="127"/>
                    </a:cubicBezTo>
                    <a:cubicBezTo>
                      <a:pt x="76" y="127"/>
                      <a:pt x="76" y="128"/>
                      <a:pt x="77" y="128"/>
                    </a:cubicBezTo>
                    <a:cubicBezTo>
                      <a:pt x="77" y="128"/>
                      <a:pt x="79" y="129"/>
                      <a:pt x="79" y="128"/>
                    </a:cubicBezTo>
                    <a:cubicBezTo>
                      <a:pt x="80" y="128"/>
                      <a:pt x="80" y="129"/>
                      <a:pt x="81" y="129"/>
                    </a:cubicBezTo>
                    <a:cubicBezTo>
                      <a:pt x="81" y="129"/>
                      <a:pt x="81" y="128"/>
                      <a:pt x="81" y="127"/>
                    </a:cubicBezTo>
                    <a:cubicBezTo>
                      <a:pt x="81" y="127"/>
                      <a:pt x="81" y="124"/>
                      <a:pt x="81" y="123"/>
                    </a:cubicBezTo>
                    <a:cubicBezTo>
                      <a:pt x="81" y="123"/>
                      <a:pt x="80" y="122"/>
                      <a:pt x="80" y="122"/>
                    </a:cubicBezTo>
                    <a:cubicBezTo>
                      <a:pt x="80" y="121"/>
                      <a:pt x="78" y="120"/>
                      <a:pt x="77" y="119"/>
                    </a:cubicBezTo>
                    <a:cubicBezTo>
                      <a:pt x="77" y="119"/>
                      <a:pt x="77" y="119"/>
                      <a:pt x="77" y="119"/>
                    </a:cubicBezTo>
                    <a:cubicBezTo>
                      <a:pt x="77" y="118"/>
                      <a:pt x="77" y="115"/>
                      <a:pt x="77" y="115"/>
                    </a:cubicBezTo>
                    <a:cubicBezTo>
                      <a:pt x="77" y="114"/>
                      <a:pt x="77" y="114"/>
                      <a:pt x="77" y="114"/>
                    </a:cubicBezTo>
                    <a:cubicBezTo>
                      <a:pt x="76" y="114"/>
                      <a:pt x="76" y="113"/>
                      <a:pt x="76" y="113"/>
                    </a:cubicBezTo>
                    <a:cubicBezTo>
                      <a:pt x="76" y="113"/>
                      <a:pt x="75" y="110"/>
                      <a:pt x="75" y="110"/>
                    </a:cubicBezTo>
                    <a:cubicBezTo>
                      <a:pt x="74" y="109"/>
                      <a:pt x="74" y="109"/>
                      <a:pt x="74" y="109"/>
                    </a:cubicBezTo>
                    <a:cubicBezTo>
                      <a:pt x="74" y="109"/>
                      <a:pt x="75" y="108"/>
                      <a:pt x="74" y="107"/>
                    </a:cubicBezTo>
                    <a:cubicBezTo>
                      <a:pt x="74" y="107"/>
                      <a:pt x="75" y="106"/>
                      <a:pt x="75" y="106"/>
                    </a:cubicBezTo>
                    <a:cubicBezTo>
                      <a:pt x="76" y="106"/>
                      <a:pt x="79" y="102"/>
                      <a:pt x="80" y="102"/>
                    </a:cubicBezTo>
                    <a:cubicBezTo>
                      <a:pt x="80" y="102"/>
                      <a:pt x="80" y="101"/>
                      <a:pt x="81" y="101"/>
                    </a:cubicBezTo>
                    <a:cubicBezTo>
                      <a:pt x="81" y="100"/>
                      <a:pt x="83" y="97"/>
                      <a:pt x="83" y="96"/>
                    </a:cubicBezTo>
                    <a:cubicBezTo>
                      <a:pt x="83" y="96"/>
                      <a:pt x="84" y="95"/>
                      <a:pt x="84" y="95"/>
                    </a:cubicBezTo>
                    <a:cubicBezTo>
                      <a:pt x="85" y="95"/>
                      <a:pt x="87" y="94"/>
                      <a:pt x="87" y="94"/>
                    </a:cubicBezTo>
                    <a:cubicBezTo>
                      <a:pt x="88" y="94"/>
                      <a:pt x="89" y="93"/>
                      <a:pt x="90" y="93"/>
                    </a:cubicBezTo>
                    <a:cubicBezTo>
                      <a:pt x="90" y="93"/>
                      <a:pt x="90" y="93"/>
                      <a:pt x="91" y="93"/>
                    </a:cubicBezTo>
                    <a:cubicBezTo>
                      <a:pt x="92" y="93"/>
                      <a:pt x="98" y="93"/>
                      <a:pt x="100" y="93"/>
                    </a:cubicBezTo>
                    <a:cubicBezTo>
                      <a:pt x="102" y="94"/>
                      <a:pt x="111" y="93"/>
                      <a:pt x="112" y="93"/>
                    </a:cubicBezTo>
                    <a:cubicBezTo>
                      <a:pt x="112" y="93"/>
                      <a:pt x="113" y="93"/>
                      <a:pt x="114" y="93"/>
                    </a:cubicBezTo>
                    <a:cubicBezTo>
                      <a:pt x="114" y="93"/>
                      <a:pt x="114" y="94"/>
                      <a:pt x="114" y="94"/>
                    </a:cubicBezTo>
                    <a:cubicBezTo>
                      <a:pt x="114" y="94"/>
                      <a:pt x="114" y="95"/>
                      <a:pt x="115" y="95"/>
                    </a:cubicBezTo>
                    <a:cubicBezTo>
                      <a:pt x="116" y="96"/>
                      <a:pt x="116" y="94"/>
                      <a:pt x="116" y="94"/>
                    </a:cubicBezTo>
                    <a:cubicBezTo>
                      <a:pt x="117" y="94"/>
                      <a:pt x="117" y="94"/>
                      <a:pt x="117" y="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1" name="Freeform 738">
                <a:extLst>
                  <a:ext uri="{FF2B5EF4-FFF2-40B4-BE49-F238E27FC236}">
                    <a16:creationId xmlns:a16="http://schemas.microsoft.com/office/drawing/2014/main" id="{14DA1414-541B-407C-9810-646293970FAB}"/>
                  </a:ext>
                </a:extLst>
              </p:cNvPr>
              <p:cNvSpPr>
                <a:spLocks/>
              </p:cNvSpPr>
              <p:nvPr/>
            </p:nvSpPr>
            <p:spPr bwMode="auto">
              <a:xfrm>
                <a:off x="5562" y="2569"/>
                <a:ext cx="3" cy="6"/>
              </a:xfrm>
              <a:custGeom>
                <a:avLst/>
                <a:gdLst>
                  <a:gd name="T0" fmla="*/ 2 w 2"/>
                  <a:gd name="T1" fmla="*/ 2 h 4"/>
                  <a:gd name="T2" fmla="*/ 0 w 2"/>
                  <a:gd name="T3" fmla="*/ 3 h 4"/>
                  <a:gd name="T4" fmla="*/ 2 w 2"/>
                  <a:gd name="T5" fmla="*/ 2 h 4"/>
                </a:gdLst>
                <a:ahLst/>
                <a:cxnLst>
                  <a:cxn ang="0">
                    <a:pos x="T0" y="T1"/>
                  </a:cxn>
                  <a:cxn ang="0">
                    <a:pos x="T2" y="T3"/>
                  </a:cxn>
                  <a:cxn ang="0">
                    <a:pos x="T4" y="T5"/>
                  </a:cxn>
                </a:cxnLst>
                <a:rect l="0" t="0" r="r" b="b"/>
                <a:pathLst>
                  <a:path w="2" h="4">
                    <a:moveTo>
                      <a:pt x="2" y="2"/>
                    </a:moveTo>
                    <a:cubicBezTo>
                      <a:pt x="1" y="0"/>
                      <a:pt x="0" y="2"/>
                      <a:pt x="0" y="3"/>
                    </a:cubicBezTo>
                    <a:cubicBezTo>
                      <a:pt x="0"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2" name="Freeform 739">
                <a:extLst>
                  <a:ext uri="{FF2B5EF4-FFF2-40B4-BE49-F238E27FC236}">
                    <a16:creationId xmlns:a16="http://schemas.microsoft.com/office/drawing/2014/main" id="{7C1808BB-1866-406D-9EBD-747C7E385518}"/>
                  </a:ext>
                </a:extLst>
              </p:cNvPr>
              <p:cNvSpPr>
                <a:spLocks/>
              </p:cNvSpPr>
              <p:nvPr/>
            </p:nvSpPr>
            <p:spPr bwMode="auto">
              <a:xfrm>
                <a:off x="5550" y="2550"/>
                <a:ext cx="5" cy="6"/>
              </a:xfrm>
              <a:custGeom>
                <a:avLst/>
                <a:gdLst>
                  <a:gd name="T0" fmla="*/ 3 w 4"/>
                  <a:gd name="T1" fmla="*/ 3 h 4"/>
                  <a:gd name="T2" fmla="*/ 4 w 4"/>
                  <a:gd name="T3" fmla="*/ 1 h 4"/>
                  <a:gd name="T4" fmla="*/ 3 w 4"/>
                  <a:gd name="T5" fmla="*/ 1 h 4"/>
                  <a:gd name="T6" fmla="*/ 1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4" y="2"/>
                      <a:pt x="4" y="2"/>
                      <a:pt x="4" y="1"/>
                    </a:cubicBezTo>
                    <a:cubicBezTo>
                      <a:pt x="4" y="0"/>
                      <a:pt x="3" y="0"/>
                      <a:pt x="3" y="1"/>
                    </a:cubicBezTo>
                    <a:cubicBezTo>
                      <a:pt x="2" y="1"/>
                      <a:pt x="0" y="0"/>
                      <a:pt x="1" y="1"/>
                    </a:cubicBezTo>
                    <a:cubicBezTo>
                      <a:pt x="1" y="1"/>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3" name="Freeform 740">
                <a:extLst>
                  <a:ext uri="{FF2B5EF4-FFF2-40B4-BE49-F238E27FC236}">
                    <a16:creationId xmlns:a16="http://schemas.microsoft.com/office/drawing/2014/main" id="{25DCBC26-D0F6-43EA-8EF3-E33FD4A8F2AB}"/>
                  </a:ext>
                </a:extLst>
              </p:cNvPr>
              <p:cNvSpPr>
                <a:spLocks/>
              </p:cNvSpPr>
              <p:nvPr/>
            </p:nvSpPr>
            <p:spPr bwMode="auto">
              <a:xfrm>
                <a:off x="5642" y="2622"/>
                <a:ext cx="3" cy="8"/>
              </a:xfrm>
              <a:custGeom>
                <a:avLst/>
                <a:gdLst>
                  <a:gd name="T0" fmla="*/ 0 w 2"/>
                  <a:gd name="T1" fmla="*/ 2 h 6"/>
                  <a:gd name="T2" fmla="*/ 1 w 2"/>
                  <a:gd name="T3" fmla="*/ 3 h 6"/>
                  <a:gd name="T4" fmla="*/ 0 w 2"/>
                  <a:gd name="T5" fmla="*/ 2 h 6"/>
                </a:gdLst>
                <a:ahLst/>
                <a:cxnLst>
                  <a:cxn ang="0">
                    <a:pos x="T0" y="T1"/>
                  </a:cxn>
                  <a:cxn ang="0">
                    <a:pos x="T2" y="T3"/>
                  </a:cxn>
                  <a:cxn ang="0">
                    <a:pos x="T4" y="T5"/>
                  </a:cxn>
                </a:cxnLst>
                <a:rect l="0" t="0" r="r" b="b"/>
                <a:pathLst>
                  <a:path w="2" h="6">
                    <a:moveTo>
                      <a:pt x="0" y="2"/>
                    </a:moveTo>
                    <a:cubicBezTo>
                      <a:pt x="0" y="2"/>
                      <a:pt x="0" y="6"/>
                      <a:pt x="1" y="3"/>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4" name="Freeform 741">
                <a:extLst>
                  <a:ext uri="{FF2B5EF4-FFF2-40B4-BE49-F238E27FC236}">
                    <a16:creationId xmlns:a16="http://schemas.microsoft.com/office/drawing/2014/main" id="{279836E2-A3F4-403F-8F0A-52C3302BC301}"/>
                  </a:ext>
                </a:extLst>
              </p:cNvPr>
              <p:cNvSpPr>
                <a:spLocks/>
              </p:cNvSpPr>
              <p:nvPr/>
            </p:nvSpPr>
            <p:spPr bwMode="auto">
              <a:xfrm>
                <a:off x="5628" y="2653"/>
                <a:ext cx="13" cy="3"/>
              </a:xfrm>
              <a:custGeom>
                <a:avLst/>
                <a:gdLst>
                  <a:gd name="T0" fmla="*/ 5 w 9"/>
                  <a:gd name="T1" fmla="*/ 1 h 2"/>
                  <a:gd name="T2" fmla="*/ 6 w 9"/>
                  <a:gd name="T3" fmla="*/ 0 h 2"/>
                  <a:gd name="T4" fmla="*/ 5 w 9"/>
                  <a:gd name="T5" fmla="*/ 1 h 2"/>
                </a:gdLst>
                <a:ahLst/>
                <a:cxnLst>
                  <a:cxn ang="0">
                    <a:pos x="T0" y="T1"/>
                  </a:cxn>
                  <a:cxn ang="0">
                    <a:pos x="T2" y="T3"/>
                  </a:cxn>
                  <a:cxn ang="0">
                    <a:pos x="T4" y="T5"/>
                  </a:cxn>
                </a:cxnLst>
                <a:rect l="0" t="0" r="r" b="b"/>
                <a:pathLst>
                  <a:path w="9" h="2">
                    <a:moveTo>
                      <a:pt x="5" y="1"/>
                    </a:moveTo>
                    <a:cubicBezTo>
                      <a:pt x="5" y="1"/>
                      <a:pt x="9" y="0"/>
                      <a:pt x="6" y="0"/>
                    </a:cubicBezTo>
                    <a:cubicBezTo>
                      <a:pt x="4" y="0"/>
                      <a:pt x="0"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5" name="Freeform 742">
                <a:extLst>
                  <a:ext uri="{FF2B5EF4-FFF2-40B4-BE49-F238E27FC236}">
                    <a16:creationId xmlns:a16="http://schemas.microsoft.com/office/drawing/2014/main" id="{8C0BF9E8-1C5E-48B2-9D47-1EBA3D09EEBC}"/>
                  </a:ext>
                </a:extLst>
              </p:cNvPr>
              <p:cNvSpPr>
                <a:spLocks/>
              </p:cNvSpPr>
              <p:nvPr/>
            </p:nvSpPr>
            <p:spPr bwMode="auto">
              <a:xfrm>
                <a:off x="5790" y="2624"/>
                <a:ext cx="2" cy="13"/>
              </a:xfrm>
              <a:custGeom>
                <a:avLst/>
                <a:gdLst>
                  <a:gd name="T0" fmla="*/ 1 w 1"/>
                  <a:gd name="T1" fmla="*/ 5 h 9"/>
                  <a:gd name="T2" fmla="*/ 0 w 1"/>
                  <a:gd name="T3" fmla="*/ 2 h 9"/>
                  <a:gd name="T4" fmla="*/ 1 w 1"/>
                  <a:gd name="T5" fmla="*/ 5 h 9"/>
                </a:gdLst>
                <a:ahLst/>
                <a:cxnLst>
                  <a:cxn ang="0">
                    <a:pos x="T0" y="T1"/>
                  </a:cxn>
                  <a:cxn ang="0">
                    <a:pos x="T2" y="T3"/>
                  </a:cxn>
                  <a:cxn ang="0">
                    <a:pos x="T4" y="T5"/>
                  </a:cxn>
                </a:cxnLst>
                <a:rect l="0" t="0" r="r" b="b"/>
                <a:pathLst>
                  <a:path w="1" h="9">
                    <a:moveTo>
                      <a:pt x="1" y="5"/>
                    </a:moveTo>
                    <a:cubicBezTo>
                      <a:pt x="1" y="5"/>
                      <a:pt x="1" y="0"/>
                      <a:pt x="0" y="2"/>
                    </a:cubicBezTo>
                    <a:cubicBezTo>
                      <a:pt x="0" y="3"/>
                      <a:pt x="0" y="9"/>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6" name="Freeform 743">
                <a:extLst>
                  <a:ext uri="{FF2B5EF4-FFF2-40B4-BE49-F238E27FC236}">
                    <a16:creationId xmlns:a16="http://schemas.microsoft.com/office/drawing/2014/main" id="{E8F4F9C2-0EF1-44F5-A2F1-5E1ADDFA4126}"/>
                  </a:ext>
                </a:extLst>
              </p:cNvPr>
              <p:cNvSpPr>
                <a:spLocks/>
              </p:cNvSpPr>
              <p:nvPr/>
            </p:nvSpPr>
            <p:spPr bwMode="auto">
              <a:xfrm>
                <a:off x="5908" y="2532"/>
                <a:ext cx="7" cy="6"/>
              </a:xfrm>
              <a:custGeom>
                <a:avLst/>
                <a:gdLst>
                  <a:gd name="T0" fmla="*/ 0 w 5"/>
                  <a:gd name="T1" fmla="*/ 2 h 4"/>
                  <a:gd name="T2" fmla="*/ 2 w 5"/>
                  <a:gd name="T3" fmla="*/ 3 h 4"/>
                  <a:gd name="T4" fmla="*/ 3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0" y="3"/>
                      <a:pt x="0" y="4"/>
                      <a:pt x="2" y="3"/>
                    </a:cubicBezTo>
                    <a:cubicBezTo>
                      <a:pt x="2" y="3"/>
                      <a:pt x="5" y="0"/>
                      <a:pt x="3" y="0"/>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7" name="Freeform 744">
                <a:extLst>
                  <a:ext uri="{FF2B5EF4-FFF2-40B4-BE49-F238E27FC236}">
                    <a16:creationId xmlns:a16="http://schemas.microsoft.com/office/drawing/2014/main" id="{E54DBCFD-B114-43E4-A00A-91FFFEA59BAD}"/>
                  </a:ext>
                </a:extLst>
              </p:cNvPr>
              <p:cNvSpPr>
                <a:spLocks/>
              </p:cNvSpPr>
              <p:nvPr/>
            </p:nvSpPr>
            <p:spPr bwMode="auto">
              <a:xfrm>
                <a:off x="5936" y="2586"/>
                <a:ext cx="4" cy="3"/>
              </a:xfrm>
              <a:custGeom>
                <a:avLst/>
                <a:gdLst>
                  <a:gd name="T0" fmla="*/ 0 w 3"/>
                  <a:gd name="T1" fmla="*/ 1 h 2"/>
                  <a:gd name="T2" fmla="*/ 3 w 3"/>
                  <a:gd name="T3" fmla="*/ 1 h 2"/>
                  <a:gd name="T4" fmla="*/ 0 w 3"/>
                  <a:gd name="T5" fmla="*/ 1 h 2"/>
                </a:gdLst>
                <a:ahLst/>
                <a:cxnLst>
                  <a:cxn ang="0">
                    <a:pos x="T0" y="T1"/>
                  </a:cxn>
                  <a:cxn ang="0">
                    <a:pos x="T2" y="T3"/>
                  </a:cxn>
                  <a:cxn ang="0">
                    <a:pos x="T4" y="T5"/>
                  </a:cxn>
                </a:cxnLst>
                <a:rect l="0" t="0" r="r" b="b"/>
                <a:pathLst>
                  <a:path w="3" h="2">
                    <a:moveTo>
                      <a:pt x="0" y="1"/>
                    </a:moveTo>
                    <a:cubicBezTo>
                      <a:pt x="1" y="1"/>
                      <a:pt x="2" y="2"/>
                      <a:pt x="3" y="1"/>
                    </a:cubicBezTo>
                    <a:cubicBezTo>
                      <a:pt x="3"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8" name="Freeform 745">
                <a:extLst>
                  <a:ext uri="{FF2B5EF4-FFF2-40B4-BE49-F238E27FC236}">
                    <a16:creationId xmlns:a16="http://schemas.microsoft.com/office/drawing/2014/main" id="{0C2892B0-1CF8-4E3E-9FF4-FB8FFAD8EF40}"/>
                  </a:ext>
                </a:extLst>
              </p:cNvPr>
              <p:cNvSpPr>
                <a:spLocks/>
              </p:cNvSpPr>
              <p:nvPr/>
            </p:nvSpPr>
            <p:spPr bwMode="auto">
              <a:xfrm>
                <a:off x="5754" y="2538"/>
                <a:ext cx="201" cy="128"/>
              </a:xfrm>
              <a:custGeom>
                <a:avLst/>
                <a:gdLst>
                  <a:gd name="T0" fmla="*/ 137 w 145"/>
                  <a:gd name="T1" fmla="*/ 23 h 93"/>
                  <a:gd name="T2" fmla="*/ 133 w 145"/>
                  <a:gd name="T3" fmla="*/ 21 h 93"/>
                  <a:gd name="T4" fmla="*/ 124 w 145"/>
                  <a:gd name="T5" fmla="*/ 20 h 93"/>
                  <a:gd name="T6" fmla="*/ 127 w 145"/>
                  <a:gd name="T7" fmla="*/ 17 h 93"/>
                  <a:gd name="T8" fmla="*/ 119 w 145"/>
                  <a:gd name="T9" fmla="*/ 17 h 93"/>
                  <a:gd name="T10" fmla="*/ 120 w 145"/>
                  <a:gd name="T11" fmla="*/ 13 h 93"/>
                  <a:gd name="T12" fmla="*/ 120 w 145"/>
                  <a:gd name="T13" fmla="*/ 9 h 93"/>
                  <a:gd name="T14" fmla="*/ 114 w 145"/>
                  <a:gd name="T15" fmla="*/ 4 h 93"/>
                  <a:gd name="T16" fmla="*/ 108 w 145"/>
                  <a:gd name="T17" fmla="*/ 6 h 93"/>
                  <a:gd name="T18" fmla="*/ 106 w 145"/>
                  <a:gd name="T19" fmla="*/ 1 h 93"/>
                  <a:gd name="T20" fmla="*/ 93 w 145"/>
                  <a:gd name="T21" fmla="*/ 22 h 93"/>
                  <a:gd name="T22" fmla="*/ 88 w 145"/>
                  <a:gd name="T23" fmla="*/ 23 h 93"/>
                  <a:gd name="T24" fmla="*/ 87 w 145"/>
                  <a:gd name="T25" fmla="*/ 29 h 93"/>
                  <a:gd name="T26" fmla="*/ 83 w 145"/>
                  <a:gd name="T27" fmla="*/ 32 h 93"/>
                  <a:gd name="T28" fmla="*/ 85 w 145"/>
                  <a:gd name="T29" fmla="*/ 39 h 93"/>
                  <a:gd name="T30" fmla="*/ 83 w 145"/>
                  <a:gd name="T31" fmla="*/ 40 h 93"/>
                  <a:gd name="T32" fmla="*/ 80 w 145"/>
                  <a:gd name="T33" fmla="*/ 35 h 93"/>
                  <a:gd name="T34" fmla="*/ 81 w 145"/>
                  <a:gd name="T35" fmla="*/ 32 h 93"/>
                  <a:gd name="T36" fmla="*/ 77 w 145"/>
                  <a:gd name="T37" fmla="*/ 36 h 93"/>
                  <a:gd name="T38" fmla="*/ 78 w 145"/>
                  <a:gd name="T39" fmla="*/ 41 h 93"/>
                  <a:gd name="T40" fmla="*/ 76 w 145"/>
                  <a:gd name="T41" fmla="*/ 45 h 93"/>
                  <a:gd name="T42" fmla="*/ 71 w 145"/>
                  <a:gd name="T43" fmla="*/ 41 h 93"/>
                  <a:gd name="T44" fmla="*/ 67 w 145"/>
                  <a:gd name="T45" fmla="*/ 37 h 93"/>
                  <a:gd name="T46" fmla="*/ 53 w 145"/>
                  <a:gd name="T47" fmla="*/ 56 h 93"/>
                  <a:gd name="T48" fmla="*/ 34 w 145"/>
                  <a:gd name="T49" fmla="*/ 62 h 93"/>
                  <a:gd name="T50" fmla="*/ 27 w 145"/>
                  <a:gd name="T51" fmla="*/ 70 h 93"/>
                  <a:gd name="T52" fmla="*/ 26 w 145"/>
                  <a:gd name="T53" fmla="*/ 74 h 93"/>
                  <a:gd name="T54" fmla="*/ 23 w 145"/>
                  <a:gd name="T55" fmla="*/ 81 h 93"/>
                  <a:gd name="T56" fmla="*/ 25 w 145"/>
                  <a:gd name="T57" fmla="*/ 84 h 93"/>
                  <a:gd name="T58" fmla="*/ 17 w 145"/>
                  <a:gd name="T59" fmla="*/ 83 h 93"/>
                  <a:gd name="T60" fmla="*/ 12 w 145"/>
                  <a:gd name="T61" fmla="*/ 79 h 93"/>
                  <a:gd name="T62" fmla="*/ 1 w 145"/>
                  <a:gd name="T63" fmla="*/ 74 h 93"/>
                  <a:gd name="T64" fmla="*/ 2 w 145"/>
                  <a:gd name="T65" fmla="*/ 81 h 93"/>
                  <a:gd name="T66" fmla="*/ 11 w 145"/>
                  <a:gd name="T67" fmla="*/ 90 h 93"/>
                  <a:gd name="T68" fmla="*/ 24 w 145"/>
                  <a:gd name="T69" fmla="*/ 89 h 93"/>
                  <a:gd name="T70" fmla="*/ 38 w 145"/>
                  <a:gd name="T71" fmla="*/ 86 h 93"/>
                  <a:gd name="T72" fmla="*/ 48 w 145"/>
                  <a:gd name="T73" fmla="*/ 82 h 93"/>
                  <a:gd name="T74" fmla="*/ 52 w 145"/>
                  <a:gd name="T75" fmla="*/ 84 h 93"/>
                  <a:gd name="T76" fmla="*/ 62 w 145"/>
                  <a:gd name="T77" fmla="*/ 86 h 93"/>
                  <a:gd name="T78" fmla="*/ 74 w 145"/>
                  <a:gd name="T79" fmla="*/ 83 h 93"/>
                  <a:gd name="T80" fmla="*/ 78 w 145"/>
                  <a:gd name="T81" fmla="*/ 74 h 93"/>
                  <a:gd name="T82" fmla="*/ 83 w 145"/>
                  <a:gd name="T83" fmla="*/ 68 h 93"/>
                  <a:gd name="T84" fmla="*/ 82 w 145"/>
                  <a:gd name="T85" fmla="*/ 66 h 93"/>
                  <a:gd name="T86" fmla="*/ 85 w 145"/>
                  <a:gd name="T87" fmla="*/ 60 h 93"/>
                  <a:gd name="T88" fmla="*/ 90 w 145"/>
                  <a:gd name="T89" fmla="*/ 54 h 93"/>
                  <a:gd name="T90" fmla="*/ 89 w 145"/>
                  <a:gd name="T91" fmla="*/ 46 h 93"/>
                  <a:gd name="T92" fmla="*/ 94 w 145"/>
                  <a:gd name="T93" fmla="*/ 40 h 93"/>
                  <a:gd name="T94" fmla="*/ 100 w 145"/>
                  <a:gd name="T95" fmla="*/ 40 h 93"/>
                  <a:gd name="T96" fmla="*/ 117 w 145"/>
                  <a:gd name="T97" fmla="*/ 43 h 93"/>
                  <a:gd name="T98" fmla="*/ 119 w 145"/>
                  <a:gd name="T99" fmla="*/ 41 h 93"/>
                  <a:gd name="T100" fmla="*/ 126 w 145"/>
                  <a:gd name="T101" fmla="*/ 41 h 93"/>
                  <a:gd name="T102" fmla="*/ 132 w 145"/>
                  <a:gd name="T103" fmla="*/ 37 h 93"/>
                  <a:gd name="T104" fmla="*/ 128 w 145"/>
                  <a:gd name="T105" fmla="*/ 32 h 93"/>
                  <a:gd name="T106" fmla="*/ 137 w 145"/>
                  <a:gd name="T107" fmla="*/ 30 h 93"/>
                  <a:gd name="T108" fmla="*/ 143 w 145"/>
                  <a:gd name="T109" fmla="*/ 2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93">
                    <a:moveTo>
                      <a:pt x="143" y="25"/>
                    </a:moveTo>
                    <a:cubicBezTo>
                      <a:pt x="142" y="24"/>
                      <a:pt x="139" y="25"/>
                      <a:pt x="137" y="23"/>
                    </a:cubicBezTo>
                    <a:cubicBezTo>
                      <a:pt x="135" y="21"/>
                      <a:pt x="135" y="21"/>
                      <a:pt x="134" y="21"/>
                    </a:cubicBezTo>
                    <a:cubicBezTo>
                      <a:pt x="134" y="22"/>
                      <a:pt x="134" y="22"/>
                      <a:pt x="133" y="21"/>
                    </a:cubicBezTo>
                    <a:cubicBezTo>
                      <a:pt x="133" y="20"/>
                      <a:pt x="130" y="18"/>
                      <a:pt x="128" y="19"/>
                    </a:cubicBezTo>
                    <a:cubicBezTo>
                      <a:pt x="126" y="20"/>
                      <a:pt x="125" y="20"/>
                      <a:pt x="124" y="20"/>
                    </a:cubicBezTo>
                    <a:cubicBezTo>
                      <a:pt x="124" y="20"/>
                      <a:pt x="123" y="19"/>
                      <a:pt x="125" y="18"/>
                    </a:cubicBezTo>
                    <a:cubicBezTo>
                      <a:pt x="128" y="18"/>
                      <a:pt x="127" y="17"/>
                      <a:pt x="127" y="17"/>
                    </a:cubicBezTo>
                    <a:cubicBezTo>
                      <a:pt x="126" y="16"/>
                      <a:pt x="126" y="15"/>
                      <a:pt x="124" y="16"/>
                    </a:cubicBezTo>
                    <a:cubicBezTo>
                      <a:pt x="122" y="17"/>
                      <a:pt x="120" y="17"/>
                      <a:pt x="119" y="17"/>
                    </a:cubicBezTo>
                    <a:cubicBezTo>
                      <a:pt x="118" y="18"/>
                      <a:pt x="118" y="17"/>
                      <a:pt x="119" y="16"/>
                    </a:cubicBezTo>
                    <a:cubicBezTo>
                      <a:pt x="120" y="16"/>
                      <a:pt x="120" y="14"/>
                      <a:pt x="120" y="13"/>
                    </a:cubicBezTo>
                    <a:cubicBezTo>
                      <a:pt x="119" y="13"/>
                      <a:pt x="119" y="12"/>
                      <a:pt x="120" y="12"/>
                    </a:cubicBezTo>
                    <a:cubicBezTo>
                      <a:pt x="121" y="12"/>
                      <a:pt x="122" y="11"/>
                      <a:pt x="120" y="9"/>
                    </a:cubicBezTo>
                    <a:cubicBezTo>
                      <a:pt x="119" y="8"/>
                      <a:pt x="119" y="6"/>
                      <a:pt x="117" y="7"/>
                    </a:cubicBezTo>
                    <a:cubicBezTo>
                      <a:pt x="115" y="7"/>
                      <a:pt x="114" y="6"/>
                      <a:pt x="114" y="4"/>
                    </a:cubicBezTo>
                    <a:cubicBezTo>
                      <a:pt x="113" y="3"/>
                      <a:pt x="112" y="0"/>
                      <a:pt x="111" y="2"/>
                    </a:cubicBezTo>
                    <a:cubicBezTo>
                      <a:pt x="110" y="3"/>
                      <a:pt x="110" y="5"/>
                      <a:pt x="108" y="6"/>
                    </a:cubicBezTo>
                    <a:cubicBezTo>
                      <a:pt x="106" y="7"/>
                      <a:pt x="107" y="7"/>
                      <a:pt x="108" y="5"/>
                    </a:cubicBezTo>
                    <a:cubicBezTo>
                      <a:pt x="109" y="3"/>
                      <a:pt x="107" y="0"/>
                      <a:pt x="106" y="1"/>
                    </a:cubicBezTo>
                    <a:cubicBezTo>
                      <a:pt x="106" y="3"/>
                      <a:pt x="105" y="6"/>
                      <a:pt x="102" y="9"/>
                    </a:cubicBezTo>
                    <a:cubicBezTo>
                      <a:pt x="98" y="12"/>
                      <a:pt x="94" y="18"/>
                      <a:pt x="93" y="22"/>
                    </a:cubicBezTo>
                    <a:cubicBezTo>
                      <a:pt x="93" y="22"/>
                      <a:pt x="93" y="23"/>
                      <a:pt x="92" y="22"/>
                    </a:cubicBezTo>
                    <a:cubicBezTo>
                      <a:pt x="91" y="22"/>
                      <a:pt x="89" y="21"/>
                      <a:pt x="88" y="23"/>
                    </a:cubicBezTo>
                    <a:cubicBezTo>
                      <a:pt x="87" y="24"/>
                      <a:pt x="86" y="25"/>
                      <a:pt x="87" y="26"/>
                    </a:cubicBezTo>
                    <a:cubicBezTo>
                      <a:pt x="88" y="27"/>
                      <a:pt x="88" y="28"/>
                      <a:pt x="87" y="29"/>
                    </a:cubicBezTo>
                    <a:cubicBezTo>
                      <a:pt x="87" y="30"/>
                      <a:pt x="87" y="32"/>
                      <a:pt x="85" y="32"/>
                    </a:cubicBezTo>
                    <a:cubicBezTo>
                      <a:pt x="83" y="32"/>
                      <a:pt x="83" y="32"/>
                      <a:pt x="83" y="32"/>
                    </a:cubicBezTo>
                    <a:cubicBezTo>
                      <a:pt x="83" y="34"/>
                      <a:pt x="84" y="35"/>
                      <a:pt x="84" y="36"/>
                    </a:cubicBezTo>
                    <a:cubicBezTo>
                      <a:pt x="84" y="37"/>
                      <a:pt x="84" y="38"/>
                      <a:pt x="85" y="39"/>
                    </a:cubicBezTo>
                    <a:cubicBezTo>
                      <a:pt x="86" y="41"/>
                      <a:pt x="85" y="41"/>
                      <a:pt x="85" y="41"/>
                    </a:cubicBezTo>
                    <a:cubicBezTo>
                      <a:pt x="84" y="41"/>
                      <a:pt x="83" y="40"/>
                      <a:pt x="83" y="40"/>
                    </a:cubicBezTo>
                    <a:cubicBezTo>
                      <a:pt x="82" y="40"/>
                      <a:pt x="82" y="38"/>
                      <a:pt x="81" y="38"/>
                    </a:cubicBezTo>
                    <a:cubicBezTo>
                      <a:pt x="81" y="37"/>
                      <a:pt x="81" y="36"/>
                      <a:pt x="80" y="35"/>
                    </a:cubicBezTo>
                    <a:cubicBezTo>
                      <a:pt x="80" y="35"/>
                      <a:pt x="81" y="34"/>
                      <a:pt x="81" y="33"/>
                    </a:cubicBezTo>
                    <a:cubicBezTo>
                      <a:pt x="81" y="33"/>
                      <a:pt x="80" y="33"/>
                      <a:pt x="81" y="32"/>
                    </a:cubicBezTo>
                    <a:cubicBezTo>
                      <a:pt x="80" y="33"/>
                      <a:pt x="78" y="34"/>
                      <a:pt x="77" y="34"/>
                    </a:cubicBezTo>
                    <a:cubicBezTo>
                      <a:pt x="77" y="35"/>
                      <a:pt x="77" y="36"/>
                      <a:pt x="77" y="36"/>
                    </a:cubicBezTo>
                    <a:cubicBezTo>
                      <a:pt x="77" y="36"/>
                      <a:pt x="77" y="37"/>
                      <a:pt x="77" y="38"/>
                    </a:cubicBezTo>
                    <a:cubicBezTo>
                      <a:pt x="78" y="39"/>
                      <a:pt x="78" y="40"/>
                      <a:pt x="78" y="41"/>
                    </a:cubicBezTo>
                    <a:cubicBezTo>
                      <a:pt x="78" y="42"/>
                      <a:pt x="77" y="42"/>
                      <a:pt x="77" y="43"/>
                    </a:cubicBezTo>
                    <a:cubicBezTo>
                      <a:pt x="77" y="44"/>
                      <a:pt x="77" y="44"/>
                      <a:pt x="76" y="45"/>
                    </a:cubicBezTo>
                    <a:cubicBezTo>
                      <a:pt x="75" y="45"/>
                      <a:pt x="75" y="45"/>
                      <a:pt x="74" y="45"/>
                    </a:cubicBezTo>
                    <a:cubicBezTo>
                      <a:pt x="74" y="44"/>
                      <a:pt x="72" y="42"/>
                      <a:pt x="71" y="41"/>
                    </a:cubicBezTo>
                    <a:cubicBezTo>
                      <a:pt x="71" y="41"/>
                      <a:pt x="70" y="39"/>
                      <a:pt x="69" y="38"/>
                    </a:cubicBezTo>
                    <a:cubicBezTo>
                      <a:pt x="69" y="38"/>
                      <a:pt x="68" y="37"/>
                      <a:pt x="67" y="37"/>
                    </a:cubicBezTo>
                    <a:cubicBezTo>
                      <a:pt x="67" y="37"/>
                      <a:pt x="67" y="38"/>
                      <a:pt x="66" y="38"/>
                    </a:cubicBezTo>
                    <a:cubicBezTo>
                      <a:pt x="65" y="40"/>
                      <a:pt x="54" y="54"/>
                      <a:pt x="53" y="56"/>
                    </a:cubicBezTo>
                    <a:cubicBezTo>
                      <a:pt x="52" y="58"/>
                      <a:pt x="48" y="59"/>
                      <a:pt x="46" y="60"/>
                    </a:cubicBezTo>
                    <a:cubicBezTo>
                      <a:pt x="44" y="60"/>
                      <a:pt x="36" y="62"/>
                      <a:pt x="34" y="62"/>
                    </a:cubicBezTo>
                    <a:cubicBezTo>
                      <a:pt x="32" y="63"/>
                      <a:pt x="30" y="63"/>
                      <a:pt x="30" y="65"/>
                    </a:cubicBezTo>
                    <a:cubicBezTo>
                      <a:pt x="29" y="67"/>
                      <a:pt x="29" y="70"/>
                      <a:pt x="27" y="70"/>
                    </a:cubicBezTo>
                    <a:cubicBezTo>
                      <a:pt x="26" y="70"/>
                      <a:pt x="24" y="69"/>
                      <a:pt x="25" y="70"/>
                    </a:cubicBezTo>
                    <a:cubicBezTo>
                      <a:pt x="25" y="72"/>
                      <a:pt x="26" y="73"/>
                      <a:pt x="26" y="74"/>
                    </a:cubicBezTo>
                    <a:cubicBezTo>
                      <a:pt x="25" y="74"/>
                      <a:pt x="22" y="78"/>
                      <a:pt x="23" y="79"/>
                    </a:cubicBezTo>
                    <a:cubicBezTo>
                      <a:pt x="24" y="81"/>
                      <a:pt x="25" y="81"/>
                      <a:pt x="23" y="81"/>
                    </a:cubicBezTo>
                    <a:cubicBezTo>
                      <a:pt x="21" y="81"/>
                      <a:pt x="20" y="82"/>
                      <a:pt x="22" y="83"/>
                    </a:cubicBezTo>
                    <a:cubicBezTo>
                      <a:pt x="22" y="83"/>
                      <a:pt x="24" y="84"/>
                      <a:pt x="25" y="84"/>
                    </a:cubicBezTo>
                    <a:cubicBezTo>
                      <a:pt x="27" y="84"/>
                      <a:pt x="26" y="86"/>
                      <a:pt x="23" y="85"/>
                    </a:cubicBezTo>
                    <a:cubicBezTo>
                      <a:pt x="20" y="84"/>
                      <a:pt x="18" y="83"/>
                      <a:pt x="17" y="83"/>
                    </a:cubicBezTo>
                    <a:cubicBezTo>
                      <a:pt x="16" y="84"/>
                      <a:pt x="18" y="82"/>
                      <a:pt x="17" y="82"/>
                    </a:cubicBezTo>
                    <a:cubicBezTo>
                      <a:pt x="15" y="81"/>
                      <a:pt x="14" y="79"/>
                      <a:pt x="12" y="79"/>
                    </a:cubicBezTo>
                    <a:cubicBezTo>
                      <a:pt x="10" y="80"/>
                      <a:pt x="5" y="81"/>
                      <a:pt x="3" y="78"/>
                    </a:cubicBezTo>
                    <a:cubicBezTo>
                      <a:pt x="2" y="75"/>
                      <a:pt x="1" y="75"/>
                      <a:pt x="1" y="74"/>
                    </a:cubicBezTo>
                    <a:cubicBezTo>
                      <a:pt x="0" y="75"/>
                      <a:pt x="0" y="77"/>
                      <a:pt x="0" y="78"/>
                    </a:cubicBezTo>
                    <a:cubicBezTo>
                      <a:pt x="0" y="79"/>
                      <a:pt x="1" y="80"/>
                      <a:pt x="2" y="81"/>
                    </a:cubicBezTo>
                    <a:cubicBezTo>
                      <a:pt x="2" y="82"/>
                      <a:pt x="3" y="83"/>
                      <a:pt x="3" y="83"/>
                    </a:cubicBezTo>
                    <a:cubicBezTo>
                      <a:pt x="4" y="84"/>
                      <a:pt x="10" y="89"/>
                      <a:pt x="11" y="90"/>
                    </a:cubicBezTo>
                    <a:cubicBezTo>
                      <a:pt x="12" y="91"/>
                      <a:pt x="13" y="93"/>
                      <a:pt x="16" y="92"/>
                    </a:cubicBezTo>
                    <a:cubicBezTo>
                      <a:pt x="19" y="91"/>
                      <a:pt x="23" y="89"/>
                      <a:pt x="24" y="89"/>
                    </a:cubicBezTo>
                    <a:cubicBezTo>
                      <a:pt x="26" y="89"/>
                      <a:pt x="31" y="90"/>
                      <a:pt x="32" y="90"/>
                    </a:cubicBezTo>
                    <a:cubicBezTo>
                      <a:pt x="34" y="89"/>
                      <a:pt x="38" y="89"/>
                      <a:pt x="38" y="86"/>
                    </a:cubicBezTo>
                    <a:cubicBezTo>
                      <a:pt x="38" y="84"/>
                      <a:pt x="38" y="84"/>
                      <a:pt x="39" y="84"/>
                    </a:cubicBezTo>
                    <a:cubicBezTo>
                      <a:pt x="40" y="83"/>
                      <a:pt x="47" y="82"/>
                      <a:pt x="48" y="82"/>
                    </a:cubicBezTo>
                    <a:cubicBezTo>
                      <a:pt x="49" y="81"/>
                      <a:pt x="52" y="81"/>
                      <a:pt x="51" y="83"/>
                    </a:cubicBezTo>
                    <a:cubicBezTo>
                      <a:pt x="51" y="84"/>
                      <a:pt x="51" y="83"/>
                      <a:pt x="52" y="84"/>
                    </a:cubicBezTo>
                    <a:cubicBezTo>
                      <a:pt x="53" y="84"/>
                      <a:pt x="56" y="85"/>
                      <a:pt x="57" y="86"/>
                    </a:cubicBezTo>
                    <a:cubicBezTo>
                      <a:pt x="59" y="86"/>
                      <a:pt x="60" y="87"/>
                      <a:pt x="62" y="86"/>
                    </a:cubicBezTo>
                    <a:cubicBezTo>
                      <a:pt x="64" y="85"/>
                      <a:pt x="68" y="84"/>
                      <a:pt x="70" y="84"/>
                    </a:cubicBezTo>
                    <a:cubicBezTo>
                      <a:pt x="73" y="83"/>
                      <a:pt x="74" y="84"/>
                      <a:pt x="74" y="83"/>
                    </a:cubicBezTo>
                    <a:cubicBezTo>
                      <a:pt x="74" y="82"/>
                      <a:pt x="75" y="79"/>
                      <a:pt x="76" y="78"/>
                    </a:cubicBezTo>
                    <a:cubicBezTo>
                      <a:pt x="77" y="77"/>
                      <a:pt x="79" y="76"/>
                      <a:pt x="78" y="74"/>
                    </a:cubicBezTo>
                    <a:cubicBezTo>
                      <a:pt x="77" y="72"/>
                      <a:pt x="77" y="71"/>
                      <a:pt x="79" y="71"/>
                    </a:cubicBezTo>
                    <a:cubicBezTo>
                      <a:pt x="80" y="70"/>
                      <a:pt x="83" y="68"/>
                      <a:pt x="83" y="68"/>
                    </a:cubicBezTo>
                    <a:cubicBezTo>
                      <a:pt x="83" y="68"/>
                      <a:pt x="84" y="67"/>
                      <a:pt x="83" y="67"/>
                    </a:cubicBezTo>
                    <a:cubicBezTo>
                      <a:pt x="83" y="66"/>
                      <a:pt x="82" y="67"/>
                      <a:pt x="82" y="66"/>
                    </a:cubicBezTo>
                    <a:cubicBezTo>
                      <a:pt x="81" y="65"/>
                      <a:pt x="81" y="63"/>
                      <a:pt x="83" y="62"/>
                    </a:cubicBezTo>
                    <a:cubicBezTo>
                      <a:pt x="84" y="60"/>
                      <a:pt x="84" y="60"/>
                      <a:pt x="85" y="60"/>
                    </a:cubicBezTo>
                    <a:cubicBezTo>
                      <a:pt x="87" y="60"/>
                      <a:pt x="88" y="60"/>
                      <a:pt x="88" y="58"/>
                    </a:cubicBezTo>
                    <a:cubicBezTo>
                      <a:pt x="89" y="57"/>
                      <a:pt x="90" y="56"/>
                      <a:pt x="90" y="54"/>
                    </a:cubicBezTo>
                    <a:cubicBezTo>
                      <a:pt x="90" y="53"/>
                      <a:pt x="89" y="52"/>
                      <a:pt x="89" y="50"/>
                    </a:cubicBezTo>
                    <a:cubicBezTo>
                      <a:pt x="89" y="48"/>
                      <a:pt x="88" y="47"/>
                      <a:pt x="89" y="46"/>
                    </a:cubicBezTo>
                    <a:cubicBezTo>
                      <a:pt x="90" y="44"/>
                      <a:pt x="92" y="41"/>
                      <a:pt x="93" y="41"/>
                    </a:cubicBezTo>
                    <a:cubicBezTo>
                      <a:pt x="93" y="40"/>
                      <a:pt x="93" y="40"/>
                      <a:pt x="94" y="40"/>
                    </a:cubicBezTo>
                    <a:cubicBezTo>
                      <a:pt x="95" y="40"/>
                      <a:pt x="95" y="41"/>
                      <a:pt x="96" y="40"/>
                    </a:cubicBezTo>
                    <a:cubicBezTo>
                      <a:pt x="97" y="40"/>
                      <a:pt x="99" y="40"/>
                      <a:pt x="100" y="40"/>
                    </a:cubicBezTo>
                    <a:cubicBezTo>
                      <a:pt x="101" y="40"/>
                      <a:pt x="108" y="40"/>
                      <a:pt x="109" y="40"/>
                    </a:cubicBezTo>
                    <a:cubicBezTo>
                      <a:pt x="111" y="41"/>
                      <a:pt x="117" y="43"/>
                      <a:pt x="117" y="43"/>
                    </a:cubicBezTo>
                    <a:cubicBezTo>
                      <a:pt x="118" y="43"/>
                      <a:pt x="118" y="43"/>
                      <a:pt x="119" y="43"/>
                    </a:cubicBezTo>
                    <a:cubicBezTo>
                      <a:pt x="119" y="43"/>
                      <a:pt x="119" y="42"/>
                      <a:pt x="119" y="41"/>
                    </a:cubicBezTo>
                    <a:cubicBezTo>
                      <a:pt x="120" y="40"/>
                      <a:pt x="119" y="39"/>
                      <a:pt x="121" y="40"/>
                    </a:cubicBezTo>
                    <a:cubicBezTo>
                      <a:pt x="123" y="42"/>
                      <a:pt x="125" y="41"/>
                      <a:pt x="126" y="41"/>
                    </a:cubicBezTo>
                    <a:cubicBezTo>
                      <a:pt x="128" y="41"/>
                      <a:pt x="136" y="40"/>
                      <a:pt x="135" y="38"/>
                    </a:cubicBezTo>
                    <a:cubicBezTo>
                      <a:pt x="133" y="37"/>
                      <a:pt x="132" y="38"/>
                      <a:pt x="132" y="37"/>
                    </a:cubicBezTo>
                    <a:cubicBezTo>
                      <a:pt x="132" y="36"/>
                      <a:pt x="131" y="37"/>
                      <a:pt x="130" y="36"/>
                    </a:cubicBezTo>
                    <a:cubicBezTo>
                      <a:pt x="130" y="36"/>
                      <a:pt x="127" y="33"/>
                      <a:pt x="128" y="32"/>
                    </a:cubicBezTo>
                    <a:cubicBezTo>
                      <a:pt x="130" y="30"/>
                      <a:pt x="130" y="30"/>
                      <a:pt x="132" y="31"/>
                    </a:cubicBezTo>
                    <a:cubicBezTo>
                      <a:pt x="134" y="32"/>
                      <a:pt x="136" y="31"/>
                      <a:pt x="137" y="30"/>
                    </a:cubicBezTo>
                    <a:cubicBezTo>
                      <a:pt x="137" y="30"/>
                      <a:pt x="141" y="28"/>
                      <a:pt x="142" y="27"/>
                    </a:cubicBezTo>
                    <a:cubicBezTo>
                      <a:pt x="143" y="27"/>
                      <a:pt x="145" y="26"/>
                      <a:pt x="143"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9" name="Freeform 746">
                <a:extLst>
                  <a:ext uri="{FF2B5EF4-FFF2-40B4-BE49-F238E27FC236}">
                    <a16:creationId xmlns:a16="http://schemas.microsoft.com/office/drawing/2014/main" id="{50E4A779-0396-4A88-A402-B57DD964A678}"/>
                  </a:ext>
                </a:extLst>
              </p:cNvPr>
              <p:cNvSpPr>
                <a:spLocks/>
              </p:cNvSpPr>
              <p:nvPr/>
            </p:nvSpPr>
            <p:spPr bwMode="auto">
              <a:xfrm>
                <a:off x="5559" y="2545"/>
                <a:ext cx="87" cy="111"/>
              </a:xfrm>
              <a:custGeom>
                <a:avLst/>
                <a:gdLst>
                  <a:gd name="T0" fmla="*/ 27 w 63"/>
                  <a:gd name="T1" fmla="*/ 14 h 81"/>
                  <a:gd name="T2" fmla="*/ 24 w 63"/>
                  <a:gd name="T3" fmla="*/ 14 h 81"/>
                  <a:gd name="T4" fmla="*/ 23 w 63"/>
                  <a:gd name="T5" fmla="*/ 14 h 81"/>
                  <a:gd name="T6" fmla="*/ 21 w 63"/>
                  <a:gd name="T7" fmla="*/ 13 h 81"/>
                  <a:gd name="T8" fmla="*/ 20 w 63"/>
                  <a:gd name="T9" fmla="*/ 14 h 81"/>
                  <a:gd name="T10" fmla="*/ 16 w 63"/>
                  <a:gd name="T11" fmla="*/ 16 h 81"/>
                  <a:gd name="T12" fmla="*/ 14 w 63"/>
                  <a:gd name="T13" fmla="*/ 14 h 81"/>
                  <a:gd name="T14" fmla="*/ 14 w 63"/>
                  <a:gd name="T15" fmla="*/ 14 h 81"/>
                  <a:gd name="T16" fmla="*/ 15 w 63"/>
                  <a:gd name="T17" fmla="*/ 11 h 81"/>
                  <a:gd name="T18" fmla="*/ 15 w 63"/>
                  <a:gd name="T19" fmla="*/ 8 h 81"/>
                  <a:gd name="T20" fmla="*/ 14 w 63"/>
                  <a:gd name="T21" fmla="*/ 7 h 81"/>
                  <a:gd name="T22" fmla="*/ 12 w 63"/>
                  <a:gd name="T23" fmla="*/ 7 h 81"/>
                  <a:gd name="T24" fmla="*/ 11 w 63"/>
                  <a:gd name="T25" fmla="*/ 6 h 81"/>
                  <a:gd name="T26" fmla="*/ 10 w 63"/>
                  <a:gd name="T27" fmla="*/ 4 h 81"/>
                  <a:gd name="T28" fmla="*/ 5 w 63"/>
                  <a:gd name="T29" fmla="*/ 3 h 81"/>
                  <a:gd name="T30" fmla="*/ 4 w 63"/>
                  <a:gd name="T31" fmla="*/ 2 h 81"/>
                  <a:gd name="T32" fmla="*/ 2 w 63"/>
                  <a:gd name="T33" fmla="*/ 1 h 81"/>
                  <a:gd name="T34" fmla="*/ 1 w 63"/>
                  <a:gd name="T35" fmla="*/ 1 h 81"/>
                  <a:gd name="T36" fmla="*/ 0 w 63"/>
                  <a:gd name="T37" fmla="*/ 4 h 81"/>
                  <a:gd name="T38" fmla="*/ 1 w 63"/>
                  <a:gd name="T39" fmla="*/ 5 h 81"/>
                  <a:gd name="T40" fmla="*/ 3 w 63"/>
                  <a:gd name="T41" fmla="*/ 10 h 81"/>
                  <a:gd name="T42" fmla="*/ 4 w 63"/>
                  <a:gd name="T43" fmla="*/ 15 h 81"/>
                  <a:gd name="T44" fmla="*/ 6 w 63"/>
                  <a:gd name="T45" fmla="*/ 27 h 81"/>
                  <a:gd name="T46" fmla="*/ 8 w 63"/>
                  <a:gd name="T47" fmla="*/ 34 h 81"/>
                  <a:gd name="T48" fmla="*/ 10 w 63"/>
                  <a:gd name="T49" fmla="*/ 39 h 81"/>
                  <a:gd name="T50" fmla="*/ 10 w 63"/>
                  <a:gd name="T51" fmla="*/ 40 h 81"/>
                  <a:gd name="T52" fmla="*/ 10 w 63"/>
                  <a:gd name="T53" fmla="*/ 42 h 81"/>
                  <a:gd name="T54" fmla="*/ 13 w 63"/>
                  <a:gd name="T55" fmla="*/ 46 h 81"/>
                  <a:gd name="T56" fmla="*/ 18 w 63"/>
                  <a:gd name="T57" fmla="*/ 54 h 81"/>
                  <a:gd name="T58" fmla="*/ 20 w 63"/>
                  <a:gd name="T59" fmla="*/ 59 h 81"/>
                  <a:gd name="T60" fmla="*/ 37 w 63"/>
                  <a:gd name="T61" fmla="*/ 70 h 81"/>
                  <a:gd name="T62" fmla="*/ 44 w 63"/>
                  <a:gd name="T63" fmla="*/ 75 h 81"/>
                  <a:gd name="T64" fmla="*/ 50 w 63"/>
                  <a:gd name="T65" fmla="*/ 80 h 81"/>
                  <a:gd name="T66" fmla="*/ 52 w 63"/>
                  <a:gd name="T67" fmla="*/ 80 h 81"/>
                  <a:gd name="T68" fmla="*/ 56 w 63"/>
                  <a:gd name="T69" fmla="*/ 78 h 81"/>
                  <a:gd name="T70" fmla="*/ 58 w 63"/>
                  <a:gd name="T71" fmla="*/ 78 h 81"/>
                  <a:gd name="T72" fmla="*/ 60 w 63"/>
                  <a:gd name="T73" fmla="*/ 77 h 81"/>
                  <a:gd name="T74" fmla="*/ 61 w 63"/>
                  <a:gd name="T75" fmla="*/ 80 h 81"/>
                  <a:gd name="T76" fmla="*/ 62 w 63"/>
                  <a:gd name="T77" fmla="*/ 75 h 81"/>
                  <a:gd name="T78" fmla="*/ 59 w 63"/>
                  <a:gd name="T79" fmla="*/ 70 h 81"/>
                  <a:gd name="T80" fmla="*/ 52 w 63"/>
                  <a:gd name="T81" fmla="*/ 59 h 81"/>
                  <a:gd name="T82" fmla="*/ 50 w 63"/>
                  <a:gd name="T83" fmla="*/ 54 h 81"/>
                  <a:gd name="T84" fmla="*/ 49 w 63"/>
                  <a:gd name="T85" fmla="*/ 48 h 81"/>
                  <a:gd name="T86" fmla="*/ 50 w 63"/>
                  <a:gd name="T87" fmla="*/ 39 h 81"/>
                  <a:gd name="T88" fmla="*/ 40 w 63"/>
                  <a:gd name="T89" fmla="*/ 16 h 81"/>
                  <a:gd name="T90" fmla="*/ 36 w 63"/>
                  <a:gd name="T91" fmla="*/ 12 h 81"/>
                  <a:gd name="T92" fmla="*/ 31 w 63"/>
                  <a:gd name="T93" fmla="*/ 8 h 81"/>
                  <a:gd name="T94" fmla="*/ 30 w 63"/>
                  <a:gd name="T95" fmla="*/ 7 h 81"/>
                  <a:gd name="T96" fmla="*/ 28 w 63"/>
                  <a:gd name="T97" fmla="*/ 12 h 81"/>
                  <a:gd name="T98" fmla="*/ 27 w 63"/>
                  <a:gd name="T99"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 h="81">
                    <a:moveTo>
                      <a:pt x="27" y="14"/>
                    </a:moveTo>
                    <a:cubicBezTo>
                      <a:pt x="27" y="14"/>
                      <a:pt x="25" y="14"/>
                      <a:pt x="24" y="14"/>
                    </a:cubicBezTo>
                    <a:cubicBezTo>
                      <a:pt x="24" y="14"/>
                      <a:pt x="23" y="14"/>
                      <a:pt x="23" y="14"/>
                    </a:cubicBezTo>
                    <a:cubicBezTo>
                      <a:pt x="23" y="14"/>
                      <a:pt x="21" y="13"/>
                      <a:pt x="21" y="13"/>
                    </a:cubicBezTo>
                    <a:cubicBezTo>
                      <a:pt x="21" y="13"/>
                      <a:pt x="20" y="13"/>
                      <a:pt x="20" y="14"/>
                    </a:cubicBezTo>
                    <a:cubicBezTo>
                      <a:pt x="19" y="14"/>
                      <a:pt x="17" y="16"/>
                      <a:pt x="16" y="16"/>
                    </a:cubicBezTo>
                    <a:cubicBezTo>
                      <a:pt x="15" y="16"/>
                      <a:pt x="14" y="15"/>
                      <a:pt x="14" y="14"/>
                    </a:cubicBezTo>
                    <a:cubicBezTo>
                      <a:pt x="13" y="14"/>
                      <a:pt x="14" y="14"/>
                      <a:pt x="14" y="14"/>
                    </a:cubicBezTo>
                    <a:cubicBezTo>
                      <a:pt x="14" y="14"/>
                      <a:pt x="15" y="11"/>
                      <a:pt x="15" y="11"/>
                    </a:cubicBezTo>
                    <a:cubicBezTo>
                      <a:pt x="15" y="10"/>
                      <a:pt x="15" y="9"/>
                      <a:pt x="15" y="8"/>
                    </a:cubicBezTo>
                    <a:cubicBezTo>
                      <a:pt x="15" y="7"/>
                      <a:pt x="14" y="7"/>
                      <a:pt x="14" y="7"/>
                    </a:cubicBezTo>
                    <a:cubicBezTo>
                      <a:pt x="14" y="7"/>
                      <a:pt x="12" y="7"/>
                      <a:pt x="12" y="7"/>
                    </a:cubicBezTo>
                    <a:cubicBezTo>
                      <a:pt x="11" y="7"/>
                      <a:pt x="11" y="7"/>
                      <a:pt x="11" y="6"/>
                    </a:cubicBezTo>
                    <a:cubicBezTo>
                      <a:pt x="11" y="6"/>
                      <a:pt x="11" y="5"/>
                      <a:pt x="10" y="4"/>
                    </a:cubicBezTo>
                    <a:cubicBezTo>
                      <a:pt x="9" y="3"/>
                      <a:pt x="5" y="3"/>
                      <a:pt x="5" y="3"/>
                    </a:cubicBezTo>
                    <a:cubicBezTo>
                      <a:pt x="4" y="3"/>
                      <a:pt x="4" y="2"/>
                      <a:pt x="4" y="2"/>
                    </a:cubicBezTo>
                    <a:cubicBezTo>
                      <a:pt x="4" y="2"/>
                      <a:pt x="2" y="1"/>
                      <a:pt x="2" y="1"/>
                    </a:cubicBezTo>
                    <a:cubicBezTo>
                      <a:pt x="1" y="0"/>
                      <a:pt x="1" y="1"/>
                      <a:pt x="1" y="1"/>
                    </a:cubicBezTo>
                    <a:cubicBezTo>
                      <a:pt x="0" y="4"/>
                      <a:pt x="0" y="4"/>
                      <a:pt x="0" y="4"/>
                    </a:cubicBezTo>
                    <a:cubicBezTo>
                      <a:pt x="1" y="4"/>
                      <a:pt x="1" y="5"/>
                      <a:pt x="1" y="5"/>
                    </a:cubicBezTo>
                    <a:cubicBezTo>
                      <a:pt x="1" y="6"/>
                      <a:pt x="2" y="8"/>
                      <a:pt x="3" y="10"/>
                    </a:cubicBezTo>
                    <a:cubicBezTo>
                      <a:pt x="5" y="11"/>
                      <a:pt x="4" y="14"/>
                      <a:pt x="4" y="15"/>
                    </a:cubicBezTo>
                    <a:cubicBezTo>
                      <a:pt x="4" y="16"/>
                      <a:pt x="4" y="23"/>
                      <a:pt x="6" y="27"/>
                    </a:cubicBezTo>
                    <a:cubicBezTo>
                      <a:pt x="8" y="30"/>
                      <a:pt x="8" y="33"/>
                      <a:pt x="8" y="34"/>
                    </a:cubicBezTo>
                    <a:cubicBezTo>
                      <a:pt x="8" y="35"/>
                      <a:pt x="7" y="37"/>
                      <a:pt x="10" y="39"/>
                    </a:cubicBezTo>
                    <a:cubicBezTo>
                      <a:pt x="12" y="41"/>
                      <a:pt x="10" y="40"/>
                      <a:pt x="10" y="40"/>
                    </a:cubicBezTo>
                    <a:cubicBezTo>
                      <a:pt x="10" y="41"/>
                      <a:pt x="8" y="41"/>
                      <a:pt x="10" y="42"/>
                    </a:cubicBezTo>
                    <a:cubicBezTo>
                      <a:pt x="12" y="43"/>
                      <a:pt x="13" y="45"/>
                      <a:pt x="13" y="46"/>
                    </a:cubicBezTo>
                    <a:cubicBezTo>
                      <a:pt x="14" y="46"/>
                      <a:pt x="19" y="52"/>
                      <a:pt x="18" y="54"/>
                    </a:cubicBezTo>
                    <a:cubicBezTo>
                      <a:pt x="18" y="56"/>
                      <a:pt x="18" y="58"/>
                      <a:pt x="20" y="59"/>
                    </a:cubicBezTo>
                    <a:cubicBezTo>
                      <a:pt x="23" y="61"/>
                      <a:pt x="35" y="68"/>
                      <a:pt x="37" y="70"/>
                    </a:cubicBezTo>
                    <a:cubicBezTo>
                      <a:pt x="39" y="71"/>
                      <a:pt x="44" y="75"/>
                      <a:pt x="44" y="75"/>
                    </a:cubicBezTo>
                    <a:cubicBezTo>
                      <a:pt x="45" y="75"/>
                      <a:pt x="48" y="78"/>
                      <a:pt x="50" y="80"/>
                    </a:cubicBezTo>
                    <a:cubicBezTo>
                      <a:pt x="51" y="81"/>
                      <a:pt x="51" y="80"/>
                      <a:pt x="52" y="80"/>
                    </a:cubicBezTo>
                    <a:cubicBezTo>
                      <a:pt x="53" y="79"/>
                      <a:pt x="55" y="78"/>
                      <a:pt x="56" y="78"/>
                    </a:cubicBezTo>
                    <a:cubicBezTo>
                      <a:pt x="57" y="78"/>
                      <a:pt x="58" y="79"/>
                      <a:pt x="58" y="78"/>
                    </a:cubicBezTo>
                    <a:cubicBezTo>
                      <a:pt x="58" y="77"/>
                      <a:pt x="59" y="76"/>
                      <a:pt x="60" y="77"/>
                    </a:cubicBezTo>
                    <a:cubicBezTo>
                      <a:pt x="60" y="78"/>
                      <a:pt x="60" y="80"/>
                      <a:pt x="61" y="80"/>
                    </a:cubicBezTo>
                    <a:cubicBezTo>
                      <a:pt x="62" y="79"/>
                      <a:pt x="63" y="77"/>
                      <a:pt x="62" y="75"/>
                    </a:cubicBezTo>
                    <a:cubicBezTo>
                      <a:pt x="60" y="73"/>
                      <a:pt x="59" y="71"/>
                      <a:pt x="59" y="70"/>
                    </a:cubicBezTo>
                    <a:cubicBezTo>
                      <a:pt x="59" y="69"/>
                      <a:pt x="54" y="62"/>
                      <a:pt x="52" y="59"/>
                    </a:cubicBezTo>
                    <a:cubicBezTo>
                      <a:pt x="50" y="57"/>
                      <a:pt x="49" y="56"/>
                      <a:pt x="50" y="54"/>
                    </a:cubicBezTo>
                    <a:cubicBezTo>
                      <a:pt x="50" y="53"/>
                      <a:pt x="49" y="49"/>
                      <a:pt x="49" y="48"/>
                    </a:cubicBezTo>
                    <a:cubicBezTo>
                      <a:pt x="49" y="47"/>
                      <a:pt x="50" y="42"/>
                      <a:pt x="50" y="39"/>
                    </a:cubicBezTo>
                    <a:cubicBezTo>
                      <a:pt x="50" y="36"/>
                      <a:pt x="51" y="23"/>
                      <a:pt x="40" y="16"/>
                    </a:cubicBezTo>
                    <a:cubicBezTo>
                      <a:pt x="40" y="16"/>
                      <a:pt x="37" y="14"/>
                      <a:pt x="36" y="12"/>
                    </a:cubicBezTo>
                    <a:cubicBezTo>
                      <a:pt x="35" y="10"/>
                      <a:pt x="34" y="9"/>
                      <a:pt x="31" y="8"/>
                    </a:cubicBezTo>
                    <a:cubicBezTo>
                      <a:pt x="30" y="8"/>
                      <a:pt x="30" y="7"/>
                      <a:pt x="30" y="7"/>
                    </a:cubicBezTo>
                    <a:cubicBezTo>
                      <a:pt x="29" y="9"/>
                      <a:pt x="28" y="12"/>
                      <a:pt x="28" y="12"/>
                    </a:cubicBezTo>
                    <a:cubicBezTo>
                      <a:pt x="27" y="13"/>
                      <a:pt x="27" y="13"/>
                      <a:pt x="27"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0" name="Freeform 747">
                <a:extLst>
                  <a:ext uri="{FF2B5EF4-FFF2-40B4-BE49-F238E27FC236}">
                    <a16:creationId xmlns:a16="http://schemas.microsoft.com/office/drawing/2014/main" id="{7B90564C-7AA1-405B-9EDF-DE18A4B5C91C}"/>
                  </a:ext>
                </a:extLst>
              </p:cNvPr>
              <p:cNvSpPr>
                <a:spLocks/>
              </p:cNvSpPr>
              <p:nvPr/>
            </p:nvSpPr>
            <p:spPr bwMode="auto">
              <a:xfrm>
                <a:off x="6192" y="1785"/>
                <a:ext cx="231" cy="190"/>
              </a:xfrm>
              <a:custGeom>
                <a:avLst/>
                <a:gdLst>
                  <a:gd name="T0" fmla="*/ 13 w 167"/>
                  <a:gd name="T1" fmla="*/ 129 h 139"/>
                  <a:gd name="T2" fmla="*/ 25 w 167"/>
                  <a:gd name="T3" fmla="*/ 125 h 139"/>
                  <a:gd name="T4" fmla="*/ 46 w 167"/>
                  <a:gd name="T5" fmla="*/ 119 h 139"/>
                  <a:gd name="T6" fmla="*/ 67 w 167"/>
                  <a:gd name="T7" fmla="*/ 120 h 139"/>
                  <a:gd name="T8" fmla="*/ 63 w 167"/>
                  <a:gd name="T9" fmla="*/ 130 h 139"/>
                  <a:gd name="T10" fmla="*/ 68 w 167"/>
                  <a:gd name="T11" fmla="*/ 136 h 139"/>
                  <a:gd name="T12" fmla="*/ 81 w 167"/>
                  <a:gd name="T13" fmla="*/ 128 h 139"/>
                  <a:gd name="T14" fmla="*/ 89 w 167"/>
                  <a:gd name="T15" fmla="*/ 124 h 139"/>
                  <a:gd name="T16" fmla="*/ 87 w 167"/>
                  <a:gd name="T17" fmla="*/ 112 h 139"/>
                  <a:gd name="T18" fmla="*/ 90 w 167"/>
                  <a:gd name="T19" fmla="*/ 115 h 139"/>
                  <a:gd name="T20" fmla="*/ 93 w 167"/>
                  <a:gd name="T21" fmla="*/ 118 h 139"/>
                  <a:gd name="T22" fmla="*/ 107 w 167"/>
                  <a:gd name="T23" fmla="*/ 117 h 139"/>
                  <a:gd name="T24" fmla="*/ 115 w 167"/>
                  <a:gd name="T25" fmla="*/ 111 h 139"/>
                  <a:gd name="T26" fmla="*/ 118 w 167"/>
                  <a:gd name="T27" fmla="*/ 117 h 139"/>
                  <a:gd name="T28" fmla="*/ 125 w 167"/>
                  <a:gd name="T29" fmla="*/ 110 h 139"/>
                  <a:gd name="T30" fmla="*/ 131 w 167"/>
                  <a:gd name="T31" fmla="*/ 110 h 139"/>
                  <a:gd name="T32" fmla="*/ 133 w 167"/>
                  <a:gd name="T33" fmla="*/ 102 h 139"/>
                  <a:gd name="T34" fmla="*/ 134 w 167"/>
                  <a:gd name="T35" fmla="*/ 106 h 139"/>
                  <a:gd name="T36" fmla="*/ 133 w 167"/>
                  <a:gd name="T37" fmla="*/ 111 h 139"/>
                  <a:gd name="T38" fmla="*/ 142 w 167"/>
                  <a:gd name="T39" fmla="*/ 105 h 139"/>
                  <a:gd name="T40" fmla="*/ 145 w 167"/>
                  <a:gd name="T41" fmla="*/ 90 h 139"/>
                  <a:gd name="T42" fmla="*/ 150 w 167"/>
                  <a:gd name="T43" fmla="*/ 64 h 139"/>
                  <a:gd name="T44" fmla="*/ 157 w 167"/>
                  <a:gd name="T45" fmla="*/ 55 h 139"/>
                  <a:gd name="T46" fmla="*/ 162 w 167"/>
                  <a:gd name="T47" fmla="*/ 44 h 139"/>
                  <a:gd name="T48" fmla="*/ 166 w 167"/>
                  <a:gd name="T49" fmla="*/ 34 h 139"/>
                  <a:gd name="T50" fmla="*/ 156 w 167"/>
                  <a:gd name="T51" fmla="*/ 11 h 139"/>
                  <a:gd name="T52" fmla="*/ 151 w 167"/>
                  <a:gd name="T53" fmla="*/ 0 h 139"/>
                  <a:gd name="T54" fmla="*/ 154 w 167"/>
                  <a:gd name="T55" fmla="*/ 10 h 139"/>
                  <a:gd name="T56" fmla="*/ 146 w 167"/>
                  <a:gd name="T57" fmla="*/ 11 h 139"/>
                  <a:gd name="T58" fmla="*/ 141 w 167"/>
                  <a:gd name="T59" fmla="*/ 6 h 139"/>
                  <a:gd name="T60" fmla="*/ 135 w 167"/>
                  <a:gd name="T61" fmla="*/ 19 h 139"/>
                  <a:gd name="T62" fmla="*/ 134 w 167"/>
                  <a:gd name="T63" fmla="*/ 29 h 139"/>
                  <a:gd name="T64" fmla="*/ 128 w 167"/>
                  <a:gd name="T65" fmla="*/ 57 h 139"/>
                  <a:gd name="T66" fmla="*/ 104 w 167"/>
                  <a:gd name="T67" fmla="*/ 77 h 139"/>
                  <a:gd name="T68" fmla="*/ 92 w 167"/>
                  <a:gd name="T69" fmla="*/ 78 h 139"/>
                  <a:gd name="T70" fmla="*/ 91 w 167"/>
                  <a:gd name="T71" fmla="*/ 75 h 139"/>
                  <a:gd name="T72" fmla="*/ 96 w 167"/>
                  <a:gd name="T73" fmla="*/ 73 h 139"/>
                  <a:gd name="T74" fmla="*/ 89 w 167"/>
                  <a:gd name="T75" fmla="*/ 71 h 139"/>
                  <a:gd name="T76" fmla="*/ 78 w 167"/>
                  <a:gd name="T77" fmla="*/ 93 h 139"/>
                  <a:gd name="T78" fmla="*/ 75 w 167"/>
                  <a:gd name="T79" fmla="*/ 103 h 139"/>
                  <a:gd name="T80" fmla="*/ 66 w 167"/>
                  <a:gd name="T81" fmla="*/ 102 h 139"/>
                  <a:gd name="T82" fmla="*/ 51 w 167"/>
                  <a:gd name="T83" fmla="*/ 102 h 139"/>
                  <a:gd name="T84" fmla="*/ 27 w 167"/>
                  <a:gd name="T85" fmla="*/ 106 h 139"/>
                  <a:gd name="T86" fmla="*/ 8 w 167"/>
                  <a:gd name="T87" fmla="*/ 121 h 139"/>
                  <a:gd name="T88" fmla="*/ 1 w 167"/>
                  <a:gd name="T89" fmla="*/ 12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7" h="139">
                    <a:moveTo>
                      <a:pt x="0" y="128"/>
                    </a:moveTo>
                    <a:cubicBezTo>
                      <a:pt x="0" y="131"/>
                      <a:pt x="2" y="130"/>
                      <a:pt x="2" y="130"/>
                    </a:cubicBezTo>
                    <a:cubicBezTo>
                      <a:pt x="2" y="130"/>
                      <a:pt x="12" y="129"/>
                      <a:pt x="13" y="129"/>
                    </a:cubicBezTo>
                    <a:cubicBezTo>
                      <a:pt x="14" y="129"/>
                      <a:pt x="15" y="129"/>
                      <a:pt x="17" y="131"/>
                    </a:cubicBezTo>
                    <a:cubicBezTo>
                      <a:pt x="19" y="132"/>
                      <a:pt x="19" y="129"/>
                      <a:pt x="20" y="126"/>
                    </a:cubicBezTo>
                    <a:cubicBezTo>
                      <a:pt x="21" y="123"/>
                      <a:pt x="22" y="122"/>
                      <a:pt x="25" y="125"/>
                    </a:cubicBezTo>
                    <a:cubicBezTo>
                      <a:pt x="28" y="127"/>
                      <a:pt x="35" y="124"/>
                      <a:pt x="37" y="122"/>
                    </a:cubicBezTo>
                    <a:cubicBezTo>
                      <a:pt x="38" y="121"/>
                      <a:pt x="41" y="121"/>
                      <a:pt x="43" y="122"/>
                    </a:cubicBezTo>
                    <a:cubicBezTo>
                      <a:pt x="46" y="122"/>
                      <a:pt x="45" y="120"/>
                      <a:pt x="46" y="119"/>
                    </a:cubicBezTo>
                    <a:cubicBezTo>
                      <a:pt x="47" y="118"/>
                      <a:pt x="49" y="117"/>
                      <a:pt x="50" y="117"/>
                    </a:cubicBezTo>
                    <a:cubicBezTo>
                      <a:pt x="51" y="117"/>
                      <a:pt x="63" y="117"/>
                      <a:pt x="66" y="117"/>
                    </a:cubicBezTo>
                    <a:cubicBezTo>
                      <a:pt x="70" y="117"/>
                      <a:pt x="68" y="119"/>
                      <a:pt x="67" y="120"/>
                    </a:cubicBezTo>
                    <a:cubicBezTo>
                      <a:pt x="67" y="121"/>
                      <a:pt x="64" y="123"/>
                      <a:pt x="63" y="123"/>
                    </a:cubicBezTo>
                    <a:cubicBezTo>
                      <a:pt x="62" y="124"/>
                      <a:pt x="63" y="125"/>
                      <a:pt x="64" y="126"/>
                    </a:cubicBezTo>
                    <a:cubicBezTo>
                      <a:pt x="64" y="128"/>
                      <a:pt x="63" y="129"/>
                      <a:pt x="63" y="130"/>
                    </a:cubicBezTo>
                    <a:cubicBezTo>
                      <a:pt x="62" y="131"/>
                      <a:pt x="65" y="133"/>
                      <a:pt x="66" y="133"/>
                    </a:cubicBezTo>
                    <a:cubicBezTo>
                      <a:pt x="67" y="134"/>
                      <a:pt x="67" y="134"/>
                      <a:pt x="67" y="135"/>
                    </a:cubicBezTo>
                    <a:cubicBezTo>
                      <a:pt x="66" y="135"/>
                      <a:pt x="67" y="136"/>
                      <a:pt x="68" y="136"/>
                    </a:cubicBezTo>
                    <a:cubicBezTo>
                      <a:pt x="68" y="136"/>
                      <a:pt x="70" y="137"/>
                      <a:pt x="72" y="138"/>
                    </a:cubicBezTo>
                    <a:cubicBezTo>
                      <a:pt x="73" y="139"/>
                      <a:pt x="74" y="137"/>
                      <a:pt x="74" y="137"/>
                    </a:cubicBezTo>
                    <a:cubicBezTo>
                      <a:pt x="76" y="136"/>
                      <a:pt x="80" y="130"/>
                      <a:pt x="81" y="128"/>
                    </a:cubicBezTo>
                    <a:cubicBezTo>
                      <a:pt x="82" y="127"/>
                      <a:pt x="83" y="126"/>
                      <a:pt x="83" y="125"/>
                    </a:cubicBezTo>
                    <a:cubicBezTo>
                      <a:pt x="84" y="125"/>
                      <a:pt x="86" y="124"/>
                      <a:pt x="86" y="124"/>
                    </a:cubicBezTo>
                    <a:cubicBezTo>
                      <a:pt x="87" y="123"/>
                      <a:pt x="88" y="124"/>
                      <a:pt x="89" y="124"/>
                    </a:cubicBezTo>
                    <a:cubicBezTo>
                      <a:pt x="90" y="124"/>
                      <a:pt x="89" y="123"/>
                      <a:pt x="88" y="122"/>
                    </a:cubicBezTo>
                    <a:cubicBezTo>
                      <a:pt x="87" y="121"/>
                      <a:pt x="86" y="119"/>
                      <a:pt x="85" y="119"/>
                    </a:cubicBezTo>
                    <a:cubicBezTo>
                      <a:pt x="83" y="118"/>
                      <a:pt x="86" y="114"/>
                      <a:pt x="87" y="112"/>
                    </a:cubicBezTo>
                    <a:cubicBezTo>
                      <a:pt x="88" y="111"/>
                      <a:pt x="90" y="111"/>
                      <a:pt x="89" y="112"/>
                    </a:cubicBezTo>
                    <a:cubicBezTo>
                      <a:pt x="89" y="113"/>
                      <a:pt x="89" y="113"/>
                      <a:pt x="89" y="115"/>
                    </a:cubicBezTo>
                    <a:cubicBezTo>
                      <a:pt x="89" y="116"/>
                      <a:pt x="89" y="117"/>
                      <a:pt x="90" y="115"/>
                    </a:cubicBezTo>
                    <a:cubicBezTo>
                      <a:pt x="90" y="114"/>
                      <a:pt x="90" y="114"/>
                      <a:pt x="91" y="115"/>
                    </a:cubicBezTo>
                    <a:cubicBezTo>
                      <a:pt x="92" y="116"/>
                      <a:pt x="91" y="116"/>
                      <a:pt x="93" y="117"/>
                    </a:cubicBezTo>
                    <a:cubicBezTo>
                      <a:pt x="94" y="117"/>
                      <a:pt x="93" y="118"/>
                      <a:pt x="93" y="118"/>
                    </a:cubicBezTo>
                    <a:cubicBezTo>
                      <a:pt x="92" y="119"/>
                      <a:pt x="92" y="119"/>
                      <a:pt x="93" y="119"/>
                    </a:cubicBezTo>
                    <a:cubicBezTo>
                      <a:pt x="94" y="119"/>
                      <a:pt x="96" y="119"/>
                      <a:pt x="98" y="118"/>
                    </a:cubicBezTo>
                    <a:cubicBezTo>
                      <a:pt x="100" y="118"/>
                      <a:pt x="105" y="118"/>
                      <a:pt x="107" y="117"/>
                    </a:cubicBezTo>
                    <a:cubicBezTo>
                      <a:pt x="109" y="117"/>
                      <a:pt x="111" y="116"/>
                      <a:pt x="111" y="116"/>
                    </a:cubicBezTo>
                    <a:cubicBezTo>
                      <a:pt x="111" y="115"/>
                      <a:pt x="112" y="114"/>
                      <a:pt x="113" y="113"/>
                    </a:cubicBezTo>
                    <a:cubicBezTo>
                      <a:pt x="114" y="112"/>
                      <a:pt x="114" y="112"/>
                      <a:pt x="115" y="111"/>
                    </a:cubicBezTo>
                    <a:cubicBezTo>
                      <a:pt x="115" y="109"/>
                      <a:pt x="117" y="111"/>
                      <a:pt x="119" y="111"/>
                    </a:cubicBezTo>
                    <a:cubicBezTo>
                      <a:pt x="120" y="111"/>
                      <a:pt x="119" y="112"/>
                      <a:pt x="118" y="112"/>
                    </a:cubicBezTo>
                    <a:cubicBezTo>
                      <a:pt x="116" y="113"/>
                      <a:pt x="118" y="116"/>
                      <a:pt x="118" y="117"/>
                    </a:cubicBezTo>
                    <a:cubicBezTo>
                      <a:pt x="118" y="119"/>
                      <a:pt x="118" y="120"/>
                      <a:pt x="120" y="118"/>
                    </a:cubicBezTo>
                    <a:cubicBezTo>
                      <a:pt x="122" y="117"/>
                      <a:pt x="123" y="113"/>
                      <a:pt x="123" y="112"/>
                    </a:cubicBezTo>
                    <a:cubicBezTo>
                      <a:pt x="123" y="110"/>
                      <a:pt x="123" y="110"/>
                      <a:pt x="125" y="110"/>
                    </a:cubicBezTo>
                    <a:cubicBezTo>
                      <a:pt x="126" y="109"/>
                      <a:pt x="128" y="109"/>
                      <a:pt x="129" y="108"/>
                    </a:cubicBezTo>
                    <a:cubicBezTo>
                      <a:pt x="129" y="107"/>
                      <a:pt x="130" y="107"/>
                      <a:pt x="130" y="109"/>
                    </a:cubicBezTo>
                    <a:cubicBezTo>
                      <a:pt x="130" y="111"/>
                      <a:pt x="131" y="111"/>
                      <a:pt x="131" y="110"/>
                    </a:cubicBezTo>
                    <a:cubicBezTo>
                      <a:pt x="131" y="109"/>
                      <a:pt x="131" y="108"/>
                      <a:pt x="130" y="106"/>
                    </a:cubicBezTo>
                    <a:cubicBezTo>
                      <a:pt x="130" y="104"/>
                      <a:pt x="131" y="104"/>
                      <a:pt x="132" y="104"/>
                    </a:cubicBezTo>
                    <a:cubicBezTo>
                      <a:pt x="132" y="104"/>
                      <a:pt x="133" y="103"/>
                      <a:pt x="133" y="102"/>
                    </a:cubicBezTo>
                    <a:cubicBezTo>
                      <a:pt x="134" y="101"/>
                      <a:pt x="135" y="102"/>
                      <a:pt x="136" y="102"/>
                    </a:cubicBezTo>
                    <a:cubicBezTo>
                      <a:pt x="138" y="103"/>
                      <a:pt x="137" y="103"/>
                      <a:pt x="136" y="104"/>
                    </a:cubicBezTo>
                    <a:cubicBezTo>
                      <a:pt x="136" y="104"/>
                      <a:pt x="135" y="105"/>
                      <a:pt x="134" y="106"/>
                    </a:cubicBezTo>
                    <a:cubicBezTo>
                      <a:pt x="134" y="106"/>
                      <a:pt x="133" y="107"/>
                      <a:pt x="133" y="107"/>
                    </a:cubicBezTo>
                    <a:cubicBezTo>
                      <a:pt x="133" y="107"/>
                      <a:pt x="134" y="108"/>
                      <a:pt x="134" y="109"/>
                    </a:cubicBezTo>
                    <a:cubicBezTo>
                      <a:pt x="133" y="110"/>
                      <a:pt x="133" y="110"/>
                      <a:pt x="133" y="111"/>
                    </a:cubicBezTo>
                    <a:cubicBezTo>
                      <a:pt x="134" y="112"/>
                      <a:pt x="134" y="113"/>
                      <a:pt x="133" y="113"/>
                    </a:cubicBezTo>
                    <a:cubicBezTo>
                      <a:pt x="132" y="114"/>
                      <a:pt x="134" y="114"/>
                      <a:pt x="134" y="114"/>
                    </a:cubicBezTo>
                    <a:cubicBezTo>
                      <a:pt x="141" y="112"/>
                      <a:pt x="142" y="107"/>
                      <a:pt x="142" y="105"/>
                    </a:cubicBezTo>
                    <a:cubicBezTo>
                      <a:pt x="142" y="103"/>
                      <a:pt x="147" y="101"/>
                      <a:pt x="148" y="100"/>
                    </a:cubicBezTo>
                    <a:cubicBezTo>
                      <a:pt x="149" y="100"/>
                      <a:pt x="148" y="99"/>
                      <a:pt x="146" y="96"/>
                    </a:cubicBezTo>
                    <a:cubicBezTo>
                      <a:pt x="144" y="94"/>
                      <a:pt x="144" y="91"/>
                      <a:pt x="145" y="90"/>
                    </a:cubicBezTo>
                    <a:cubicBezTo>
                      <a:pt x="145" y="90"/>
                      <a:pt x="147" y="84"/>
                      <a:pt x="147" y="82"/>
                    </a:cubicBezTo>
                    <a:cubicBezTo>
                      <a:pt x="147" y="81"/>
                      <a:pt x="147" y="82"/>
                      <a:pt x="149" y="80"/>
                    </a:cubicBezTo>
                    <a:cubicBezTo>
                      <a:pt x="152" y="78"/>
                      <a:pt x="150" y="67"/>
                      <a:pt x="150" y="64"/>
                    </a:cubicBezTo>
                    <a:cubicBezTo>
                      <a:pt x="149" y="60"/>
                      <a:pt x="150" y="57"/>
                      <a:pt x="151" y="56"/>
                    </a:cubicBezTo>
                    <a:cubicBezTo>
                      <a:pt x="152" y="56"/>
                      <a:pt x="153" y="55"/>
                      <a:pt x="154" y="55"/>
                    </a:cubicBezTo>
                    <a:cubicBezTo>
                      <a:pt x="155" y="54"/>
                      <a:pt x="155" y="52"/>
                      <a:pt x="157" y="55"/>
                    </a:cubicBezTo>
                    <a:cubicBezTo>
                      <a:pt x="159" y="58"/>
                      <a:pt x="158" y="54"/>
                      <a:pt x="158" y="50"/>
                    </a:cubicBezTo>
                    <a:cubicBezTo>
                      <a:pt x="158" y="46"/>
                      <a:pt x="160" y="45"/>
                      <a:pt x="160" y="45"/>
                    </a:cubicBezTo>
                    <a:cubicBezTo>
                      <a:pt x="161" y="45"/>
                      <a:pt x="161" y="45"/>
                      <a:pt x="162" y="44"/>
                    </a:cubicBezTo>
                    <a:cubicBezTo>
                      <a:pt x="162" y="43"/>
                      <a:pt x="162" y="44"/>
                      <a:pt x="163" y="44"/>
                    </a:cubicBezTo>
                    <a:cubicBezTo>
                      <a:pt x="164" y="43"/>
                      <a:pt x="164" y="42"/>
                      <a:pt x="165" y="40"/>
                    </a:cubicBezTo>
                    <a:cubicBezTo>
                      <a:pt x="165" y="38"/>
                      <a:pt x="165" y="37"/>
                      <a:pt x="166" y="34"/>
                    </a:cubicBezTo>
                    <a:cubicBezTo>
                      <a:pt x="167" y="32"/>
                      <a:pt x="164" y="26"/>
                      <a:pt x="163" y="24"/>
                    </a:cubicBezTo>
                    <a:cubicBezTo>
                      <a:pt x="162" y="23"/>
                      <a:pt x="161" y="19"/>
                      <a:pt x="160" y="17"/>
                    </a:cubicBezTo>
                    <a:cubicBezTo>
                      <a:pt x="159" y="16"/>
                      <a:pt x="157" y="14"/>
                      <a:pt x="156" y="11"/>
                    </a:cubicBezTo>
                    <a:cubicBezTo>
                      <a:pt x="156" y="9"/>
                      <a:pt x="157" y="4"/>
                      <a:pt x="157" y="3"/>
                    </a:cubicBezTo>
                    <a:cubicBezTo>
                      <a:pt x="158" y="2"/>
                      <a:pt x="157" y="1"/>
                      <a:pt x="156" y="1"/>
                    </a:cubicBezTo>
                    <a:cubicBezTo>
                      <a:pt x="154" y="1"/>
                      <a:pt x="153" y="1"/>
                      <a:pt x="151" y="0"/>
                    </a:cubicBezTo>
                    <a:cubicBezTo>
                      <a:pt x="149" y="0"/>
                      <a:pt x="149" y="0"/>
                      <a:pt x="147" y="4"/>
                    </a:cubicBezTo>
                    <a:cubicBezTo>
                      <a:pt x="145" y="9"/>
                      <a:pt x="151" y="5"/>
                      <a:pt x="154" y="5"/>
                    </a:cubicBezTo>
                    <a:cubicBezTo>
                      <a:pt x="156" y="4"/>
                      <a:pt x="155" y="7"/>
                      <a:pt x="154" y="10"/>
                    </a:cubicBezTo>
                    <a:cubicBezTo>
                      <a:pt x="153" y="12"/>
                      <a:pt x="152" y="12"/>
                      <a:pt x="150" y="11"/>
                    </a:cubicBezTo>
                    <a:cubicBezTo>
                      <a:pt x="149" y="11"/>
                      <a:pt x="148" y="12"/>
                      <a:pt x="148" y="12"/>
                    </a:cubicBezTo>
                    <a:cubicBezTo>
                      <a:pt x="148" y="12"/>
                      <a:pt x="147" y="12"/>
                      <a:pt x="146" y="11"/>
                    </a:cubicBezTo>
                    <a:cubicBezTo>
                      <a:pt x="145" y="10"/>
                      <a:pt x="145" y="8"/>
                      <a:pt x="145" y="7"/>
                    </a:cubicBezTo>
                    <a:cubicBezTo>
                      <a:pt x="146" y="6"/>
                      <a:pt x="144" y="5"/>
                      <a:pt x="143" y="5"/>
                    </a:cubicBezTo>
                    <a:cubicBezTo>
                      <a:pt x="141" y="5"/>
                      <a:pt x="142" y="5"/>
                      <a:pt x="141" y="6"/>
                    </a:cubicBezTo>
                    <a:cubicBezTo>
                      <a:pt x="141" y="7"/>
                      <a:pt x="141" y="8"/>
                      <a:pt x="141" y="9"/>
                    </a:cubicBezTo>
                    <a:cubicBezTo>
                      <a:pt x="140" y="11"/>
                      <a:pt x="139" y="11"/>
                      <a:pt x="136" y="14"/>
                    </a:cubicBezTo>
                    <a:cubicBezTo>
                      <a:pt x="133" y="17"/>
                      <a:pt x="135" y="17"/>
                      <a:pt x="135" y="19"/>
                    </a:cubicBezTo>
                    <a:cubicBezTo>
                      <a:pt x="135" y="20"/>
                      <a:pt x="134" y="25"/>
                      <a:pt x="133" y="26"/>
                    </a:cubicBezTo>
                    <a:cubicBezTo>
                      <a:pt x="132" y="28"/>
                      <a:pt x="132" y="27"/>
                      <a:pt x="133" y="28"/>
                    </a:cubicBezTo>
                    <a:cubicBezTo>
                      <a:pt x="133" y="29"/>
                      <a:pt x="134" y="29"/>
                      <a:pt x="134" y="29"/>
                    </a:cubicBezTo>
                    <a:cubicBezTo>
                      <a:pt x="135" y="28"/>
                      <a:pt x="136" y="29"/>
                      <a:pt x="136" y="29"/>
                    </a:cubicBezTo>
                    <a:cubicBezTo>
                      <a:pt x="138" y="33"/>
                      <a:pt x="132" y="48"/>
                      <a:pt x="131" y="49"/>
                    </a:cubicBezTo>
                    <a:cubicBezTo>
                      <a:pt x="130" y="49"/>
                      <a:pt x="128" y="54"/>
                      <a:pt x="128" y="57"/>
                    </a:cubicBezTo>
                    <a:cubicBezTo>
                      <a:pt x="127" y="59"/>
                      <a:pt x="126" y="61"/>
                      <a:pt x="125" y="62"/>
                    </a:cubicBezTo>
                    <a:cubicBezTo>
                      <a:pt x="124" y="62"/>
                      <a:pt x="116" y="69"/>
                      <a:pt x="115" y="71"/>
                    </a:cubicBezTo>
                    <a:cubicBezTo>
                      <a:pt x="114" y="73"/>
                      <a:pt x="106" y="76"/>
                      <a:pt x="104" y="77"/>
                    </a:cubicBezTo>
                    <a:cubicBezTo>
                      <a:pt x="102" y="78"/>
                      <a:pt x="99" y="79"/>
                      <a:pt x="97" y="81"/>
                    </a:cubicBezTo>
                    <a:cubicBezTo>
                      <a:pt x="95" y="83"/>
                      <a:pt x="94" y="83"/>
                      <a:pt x="93" y="82"/>
                    </a:cubicBezTo>
                    <a:cubicBezTo>
                      <a:pt x="91" y="81"/>
                      <a:pt x="92" y="79"/>
                      <a:pt x="92" y="78"/>
                    </a:cubicBezTo>
                    <a:cubicBezTo>
                      <a:pt x="92" y="77"/>
                      <a:pt x="92" y="77"/>
                      <a:pt x="91" y="78"/>
                    </a:cubicBezTo>
                    <a:cubicBezTo>
                      <a:pt x="90" y="78"/>
                      <a:pt x="90" y="77"/>
                      <a:pt x="89" y="76"/>
                    </a:cubicBezTo>
                    <a:cubicBezTo>
                      <a:pt x="89" y="75"/>
                      <a:pt x="90" y="75"/>
                      <a:pt x="91" y="75"/>
                    </a:cubicBezTo>
                    <a:cubicBezTo>
                      <a:pt x="92" y="75"/>
                      <a:pt x="92" y="75"/>
                      <a:pt x="93" y="74"/>
                    </a:cubicBezTo>
                    <a:cubicBezTo>
                      <a:pt x="93" y="74"/>
                      <a:pt x="94" y="73"/>
                      <a:pt x="94" y="74"/>
                    </a:cubicBezTo>
                    <a:cubicBezTo>
                      <a:pt x="95" y="74"/>
                      <a:pt x="95" y="74"/>
                      <a:pt x="96" y="73"/>
                    </a:cubicBezTo>
                    <a:cubicBezTo>
                      <a:pt x="97" y="72"/>
                      <a:pt x="96" y="71"/>
                      <a:pt x="96" y="70"/>
                    </a:cubicBezTo>
                    <a:cubicBezTo>
                      <a:pt x="95" y="69"/>
                      <a:pt x="95" y="70"/>
                      <a:pt x="94" y="70"/>
                    </a:cubicBezTo>
                    <a:cubicBezTo>
                      <a:pt x="93" y="71"/>
                      <a:pt x="91" y="71"/>
                      <a:pt x="89" y="71"/>
                    </a:cubicBezTo>
                    <a:cubicBezTo>
                      <a:pt x="88" y="72"/>
                      <a:pt x="87" y="73"/>
                      <a:pt x="87" y="76"/>
                    </a:cubicBezTo>
                    <a:cubicBezTo>
                      <a:pt x="88" y="79"/>
                      <a:pt x="88" y="81"/>
                      <a:pt x="87" y="83"/>
                    </a:cubicBezTo>
                    <a:cubicBezTo>
                      <a:pt x="86" y="84"/>
                      <a:pt x="80" y="91"/>
                      <a:pt x="78" y="93"/>
                    </a:cubicBezTo>
                    <a:cubicBezTo>
                      <a:pt x="76" y="95"/>
                      <a:pt x="77" y="97"/>
                      <a:pt x="77" y="99"/>
                    </a:cubicBezTo>
                    <a:cubicBezTo>
                      <a:pt x="78" y="101"/>
                      <a:pt x="78" y="101"/>
                      <a:pt x="77" y="101"/>
                    </a:cubicBezTo>
                    <a:cubicBezTo>
                      <a:pt x="77" y="101"/>
                      <a:pt x="76" y="101"/>
                      <a:pt x="75" y="103"/>
                    </a:cubicBezTo>
                    <a:cubicBezTo>
                      <a:pt x="73" y="104"/>
                      <a:pt x="72" y="104"/>
                      <a:pt x="71" y="104"/>
                    </a:cubicBezTo>
                    <a:cubicBezTo>
                      <a:pt x="69" y="103"/>
                      <a:pt x="68" y="104"/>
                      <a:pt x="67" y="104"/>
                    </a:cubicBezTo>
                    <a:cubicBezTo>
                      <a:pt x="66" y="105"/>
                      <a:pt x="66" y="104"/>
                      <a:pt x="66" y="102"/>
                    </a:cubicBezTo>
                    <a:cubicBezTo>
                      <a:pt x="65" y="101"/>
                      <a:pt x="66" y="101"/>
                      <a:pt x="66" y="100"/>
                    </a:cubicBezTo>
                    <a:cubicBezTo>
                      <a:pt x="65" y="99"/>
                      <a:pt x="62" y="100"/>
                      <a:pt x="61" y="101"/>
                    </a:cubicBezTo>
                    <a:cubicBezTo>
                      <a:pt x="59" y="102"/>
                      <a:pt x="54" y="102"/>
                      <a:pt x="51" y="102"/>
                    </a:cubicBezTo>
                    <a:cubicBezTo>
                      <a:pt x="49" y="103"/>
                      <a:pt x="40" y="103"/>
                      <a:pt x="39" y="103"/>
                    </a:cubicBezTo>
                    <a:cubicBezTo>
                      <a:pt x="37" y="103"/>
                      <a:pt x="30" y="104"/>
                      <a:pt x="29" y="105"/>
                    </a:cubicBezTo>
                    <a:cubicBezTo>
                      <a:pt x="27" y="105"/>
                      <a:pt x="26" y="105"/>
                      <a:pt x="27" y="106"/>
                    </a:cubicBezTo>
                    <a:cubicBezTo>
                      <a:pt x="27" y="107"/>
                      <a:pt x="27" y="107"/>
                      <a:pt x="26" y="108"/>
                    </a:cubicBezTo>
                    <a:cubicBezTo>
                      <a:pt x="25" y="109"/>
                      <a:pt x="16" y="115"/>
                      <a:pt x="14" y="116"/>
                    </a:cubicBezTo>
                    <a:cubicBezTo>
                      <a:pt x="12" y="118"/>
                      <a:pt x="9" y="120"/>
                      <a:pt x="8" y="121"/>
                    </a:cubicBezTo>
                    <a:cubicBezTo>
                      <a:pt x="7" y="122"/>
                      <a:pt x="5" y="123"/>
                      <a:pt x="4" y="122"/>
                    </a:cubicBezTo>
                    <a:cubicBezTo>
                      <a:pt x="2" y="122"/>
                      <a:pt x="1" y="122"/>
                      <a:pt x="1" y="123"/>
                    </a:cubicBezTo>
                    <a:cubicBezTo>
                      <a:pt x="0" y="123"/>
                      <a:pt x="0" y="124"/>
                      <a:pt x="1" y="125"/>
                    </a:cubicBezTo>
                    <a:cubicBezTo>
                      <a:pt x="1" y="126"/>
                      <a:pt x="1" y="126"/>
                      <a:pt x="1" y="127"/>
                    </a:cubicBezTo>
                    <a:cubicBezTo>
                      <a:pt x="0" y="127"/>
                      <a:pt x="0" y="128"/>
                      <a:pt x="0"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1" name="Freeform 748">
                <a:extLst>
                  <a:ext uri="{FF2B5EF4-FFF2-40B4-BE49-F238E27FC236}">
                    <a16:creationId xmlns:a16="http://schemas.microsoft.com/office/drawing/2014/main" id="{352AAC2F-D1D3-4013-BB8A-259443F88D60}"/>
                  </a:ext>
                </a:extLst>
              </p:cNvPr>
              <p:cNvSpPr>
                <a:spLocks/>
              </p:cNvSpPr>
              <p:nvPr/>
            </p:nvSpPr>
            <p:spPr bwMode="auto">
              <a:xfrm>
                <a:off x="6342" y="1861"/>
                <a:ext cx="7" cy="13"/>
              </a:xfrm>
              <a:custGeom>
                <a:avLst/>
                <a:gdLst>
                  <a:gd name="T0" fmla="*/ 1 w 5"/>
                  <a:gd name="T1" fmla="*/ 8 h 9"/>
                  <a:gd name="T2" fmla="*/ 2 w 5"/>
                  <a:gd name="T3" fmla="*/ 8 h 9"/>
                  <a:gd name="T4" fmla="*/ 5 w 5"/>
                  <a:gd name="T5" fmla="*/ 3 h 9"/>
                  <a:gd name="T6" fmla="*/ 4 w 5"/>
                  <a:gd name="T7" fmla="*/ 1 h 9"/>
                  <a:gd name="T8" fmla="*/ 1 w 5"/>
                  <a:gd name="T9" fmla="*/ 5 h 9"/>
                  <a:gd name="T10" fmla="*/ 1 w 5"/>
                  <a:gd name="T11" fmla="*/ 8 h 9"/>
                </a:gdLst>
                <a:ahLst/>
                <a:cxnLst>
                  <a:cxn ang="0">
                    <a:pos x="T0" y="T1"/>
                  </a:cxn>
                  <a:cxn ang="0">
                    <a:pos x="T2" y="T3"/>
                  </a:cxn>
                  <a:cxn ang="0">
                    <a:pos x="T4" y="T5"/>
                  </a:cxn>
                  <a:cxn ang="0">
                    <a:pos x="T6" y="T7"/>
                  </a:cxn>
                  <a:cxn ang="0">
                    <a:pos x="T8" y="T9"/>
                  </a:cxn>
                  <a:cxn ang="0">
                    <a:pos x="T10" y="T11"/>
                  </a:cxn>
                </a:cxnLst>
                <a:rect l="0" t="0" r="r" b="b"/>
                <a:pathLst>
                  <a:path w="5" h="9">
                    <a:moveTo>
                      <a:pt x="1" y="8"/>
                    </a:moveTo>
                    <a:cubicBezTo>
                      <a:pt x="1" y="8"/>
                      <a:pt x="1" y="9"/>
                      <a:pt x="2" y="8"/>
                    </a:cubicBezTo>
                    <a:cubicBezTo>
                      <a:pt x="4" y="7"/>
                      <a:pt x="5" y="6"/>
                      <a:pt x="5" y="3"/>
                    </a:cubicBezTo>
                    <a:cubicBezTo>
                      <a:pt x="5" y="0"/>
                      <a:pt x="5" y="0"/>
                      <a:pt x="4" y="1"/>
                    </a:cubicBezTo>
                    <a:cubicBezTo>
                      <a:pt x="4" y="1"/>
                      <a:pt x="0" y="3"/>
                      <a:pt x="1" y="5"/>
                    </a:cubicBezTo>
                    <a:cubicBezTo>
                      <a:pt x="2" y="8"/>
                      <a:pt x="2" y="7"/>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2" name="Freeform 749">
                <a:extLst>
                  <a:ext uri="{FF2B5EF4-FFF2-40B4-BE49-F238E27FC236}">
                    <a16:creationId xmlns:a16="http://schemas.microsoft.com/office/drawing/2014/main" id="{3F0C79DC-6511-4E1F-A8D7-EE9307862E42}"/>
                  </a:ext>
                </a:extLst>
              </p:cNvPr>
              <p:cNvSpPr>
                <a:spLocks/>
              </p:cNvSpPr>
              <p:nvPr/>
            </p:nvSpPr>
            <p:spPr bwMode="auto">
              <a:xfrm>
                <a:off x="6145" y="1988"/>
                <a:ext cx="6" cy="8"/>
              </a:xfrm>
              <a:custGeom>
                <a:avLst/>
                <a:gdLst>
                  <a:gd name="T0" fmla="*/ 2 w 5"/>
                  <a:gd name="T1" fmla="*/ 2 h 6"/>
                  <a:gd name="T2" fmla="*/ 4 w 5"/>
                  <a:gd name="T3" fmla="*/ 4 h 6"/>
                  <a:gd name="T4" fmla="*/ 4 w 5"/>
                  <a:gd name="T5" fmla="*/ 2 h 6"/>
                  <a:gd name="T6" fmla="*/ 2 w 5"/>
                  <a:gd name="T7" fmla="*/ 2 h 6"/>
                </a:gdLst>
                <a:ahLst/>
                <a:cxnLst>
                  <a:cxn ang="0">
                    <a:pos x="T0" y="T1"/>
                  </a:cxn>
                  <a:cxn ang="0">
                    <a:pos x="T2" y="T3"/>
                  </a:cxn>
                  <a:cxn ang="0">
                    <a:pos x="T4" y="T5"/>
                  </a:cxn>
                  <a:cxn ang="0">
                    <a:pos x="T6" y="T7"/>
                  </a:cxn>
                </a:cxnLst>
                <a:rect l="0" t="0" r="r" b="b"/>
                <a:pathLst>
                  <a:path w="5" h="6">
                    <a:moveTo>
                      <a:pt x="2" y="2"/>
                    </a:moveTo>
                    <a:cubicBezTo>
                      <a:pt x="1" y="2"/>
                      <a:pt x="0" y="6"/>
                      <a:pt x="4" y="4"/>
                    </a:cubicBezTo>
                    <a:cubicBezTo>
                      <a:pt x="4" y="4"/>
                      <a:pt x="5" y="3"/>
                      <a:pt x="4" y="2"/>
                    </a:cubicBezTo>
                    <a:cubicBezTo>
                      <a:pt x="3" y="0"/>
                      <a:pt x="3"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3" name="Freeform 750">
                <a:extLst>
                  <a:ext uri="{FF2B5EF4-FFF2-40B4-BE49-F238E27FC236}">
                    <a16:creationId xmlns:a16="http://schemas.microsoft.com/office/drawing/2014/main" id="{ADAEFC4E-38D3-4E3C-A5C9-BB9CD312BD8C}"/>
                  </a:ext>
                </a:extLst>
              </p:cNvPr>
              <p:cNvSpPr>
                <a:spLocks/>
              </p:cNvSpPr>
              <p:nvPr/>
            </p:nvSpPr>
            <p:spPr bwMode="auto">
              <a:xfrm>
                <a:off x="6153" y="1982"/>
                <a:ext cx="3" cy="6"/>
              </a:xfrm>
              <a:custGeom>
                <a:avLst/>
                <a:gdLst>
                  <a:gd name="T0" fmla="*/ 2 w 2"/>
                  <a:gd name="T1" fmla="*/ 2 h 4"/>
                  <a:gd name="T2" fmla="*/ 1 w 2"/>
                  <a:gd name="T3" fmla="*/ 3 h 4"/>
                  <a:gd name="T4" fmla="*/ 2 w 2"/>
                  <a:gd name="T5" fmla="*/ 2 h 4"/>
                </a:gdLst>
                <a:ahLst/>
                <a:cxnLst>
                  <a:cxn ang="0">
                    <a:pos x="T0" y="T1"/>
                  </a:cxn>
                  <a:cxn ang="0">
                    <a:pos x="T2" y="T3"/>
                  </a:cxn>
                  <a:cxn ang="0">
                    <a:pos x="T4" y="T5"/>
                  </a:cxn>
                </a:cxnLst>
                <a:rect l="0" t="0" r="r" b="b"/>
                <a:pathLst>
                  <a:path w="2" h="4">
                    <a:moveTo>
                      <a:pt x="2" y="2"/>
                    </a:moveTo>
                    <a:cubicBezTo>
                      <a:pt x="2" y="0"/>
                      <a:pt x="0" y="2"/>
                      <a:pt x="1" y="3"/>
                    </a:cubicBezTo>
                    <a:cubicBezTo>
                      <a:pt x="1"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4" name="Freeform 751">
                <a:extLst>
                  <a:ext uri="{FF2B5EF4-FFF2-40B4-BE49-F238E27FC236}">
                    <a16:creationId xmlns:a16="http://schemas.microsoft.com/office/drawing/2014/main" id="{5C1D026C-CC29-4DC2-978D-089BE9647AB5}"/>
                  </a:ext>
                </a:extLst>
              </p:cNvPr>
              <p:cNvSpPr>
                <a:spLocks/>
              </p:cNvSpPr>
              <p:nvPr/>
            </p:nvSpPr>
            <p:spPr bwMode="auto">
              <a:xfrm>
                <a:off x="6174" y="1994"/>
                <a:ext cx="5" cy="10"/>
              </a:xfrm>
              <a:custGeom>
                <a:avLst/>
                <a:gdLst>
                  <a:gd name="T0" fmla="*/ 2 w 4"/>
                  <a:gd name="T1" fmla="*/ 5 h 7"/>
                  <a:gd name="T2" fmla="*/ 3 w 4"/>
                  <a:gd name="T3" fmla="*/ 2 h 7"/>
                  <a:gd name="T4" fmla="*/ 2 w 4"/>
                  <a:gd name="T5" fmla="*/ 1 h 7"/>
                  <a:gd name="T6" fmla="*/ 0 w 4"/>
                  <a:gd name="T7" fmla="*/ 4 h 7"/>
                  <a:gd name="T8" fmla="*/ 2 w 4"/>
                  <a:gd name="T9" fmla="*/ 5 h 7"/>
                </a:gdLst>
                <a:ahLst/>
                <a:cxnLst>
                  <a:cxn ang="0">
                    <a:pos x="T0" y="T1"/>
                  </a:cxn>
                  <a:cxn ang="0">
                    <a:pos x="T2" y="T3"/>
                  </a:cxn>
                  <a:cxn ang="0">
                    <a:pos x="T4" y="T5"/>
                  </a:cxn>
                  <a:cxn ang="0">
                    <a:pos x="T6" y="T7"/>
                  </a:cxn>
                  <a:cxn ang="0">
                    <a:pos x="T8" y="T9"/>
                  </a:cxn>
                </a:cxnLst>
                <a:rect l="0" t="0" r="r" b="b"/>
                <a:pathLst>
                  <a:path w="4" h="7">
                    <a:moveTo>
                      <a:pt x="2" y="5"/>
                    </a:moveTo>
                    <a:cubicBezTo>
                      <a:pt x="3" y="3"/>
                      <a:pt x="4" y="3"/>
                      <a:pt x="3" y="2"/>
                    </a:cubicBezTo>
                    <a:cubicBezTo>
                      <a:pt x="3" y="1"/>
                      <a:pt x="3" y="0"/>
                      <a:pt x="2" y="1"/>
                    </a:cubicBezTo>
                    <a:cubicBezTo>
                      <a:pt x="0" y="1"/>
                      <a:pt x="0" y="0"/>
                      <a:pt x="0" y="4"/>
                    </a:cubicBezTo>
                    <a:cubicBezTo>
                      <a:pt x="0" y="4"/>
                      <a:pt x="0"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5" name="Freeform 752">
                <a:extLst>
                  <a:ext uri="{FF2B5EF4-FFF2-40B4-BE49-F238E27FC236}">
                    <a16:creationId xmlns:a16="http://schemas.microsoft.com/office/drawing/2014/main" id="{FA307802-6B62-4FB8-A88E-449D280FDA49}"/>
                  </a:ext>
                </a:extLst>
              </p:cNvPr>
              <p:cNvSpPr>
                <a:spLocks/>
              </p:cNvSpPr>
              <p:nvPr/>
            </p:nvSpPr>
            <p:spPr bwMode="auto">
              <a:xfrm>
                <a:off x="6165" y="1963"/>
                <a:ext cx="52" cy="67"/>
              </a:xfrm>
              <a:custGeom>
                <a:avLst/>
                <a:gdLst>
                  <a:gd name="T0" fmla="*/ 3 w 37"/>
                  <a:gd name="T1" fmla="*/ 10 h 49"/>
                  <a:gd name="T2" fmla="*/ 0 w 37"/>
                  <a:gd name="T3" fmla="*/ 11 h 49"/>
                  <a:gd name="T4" fmla="*/ 2 w 37"/>
                  <a:gd name="T5" fmla="*/ 14 h 49"/>
                  <a:gd name="T6" fmla="*/ 6 w 37"/>
                  <a:gd name="T7" fmla="*/ 18 h 49"/>
                  <a:gd name="T8" fmla="*/ 4 w 37"/>
                  <a:gd name="T9" fmla="*/ 17 h 49"/>
                  <a:gd name="T10" fmla="*/ 2 w 37"/>
                  <a:gd name="T11" fmla="*/ 15 h 49"/>
                  <a:gd name="T12" fmla="*/ 1 w 37"/>
                  <a:gd name="T13" fmla="*/ 16 h 49"/>
                  <a:gd name="T14" fmla="*/ 3 w 37"/>
                  <a:gd name="T15" fmla="*/ 20 h 49"/>
                  <a:gd name="T16" fmla="*/ 5 w 37"/>
                  <a:gd name="T17" fmla="*/ 22 h 49"/>
                  <a:gd name="T18" fmla="*/ 9 w 37"/>
                  <a:gd name="T19" fmla="*/ 20 h 49"/>
                  <a:gd name="T20" fmla="*/ 10 w 37"/>
                  <a:gd name="T21" fmla="*/ 22 h 49"/>
                  <a:gd name="T22" fmla="*/ 10 w 37"/>
                  <a:gd name="T23" fmla="*/ 19 h 49"/>
                  <a:gd name="T24" fmla="*/ 9 w 37"/>
                  <a:gd name="T25" fmla="*/ 17 h 49"/>
                  <a:gd name="T26" fmla="*/ 9 w 37"/>
                  <a:gd name="T27" fmla="*/ 15 h 49"/>
                  <a:gd name="T28" fmla="*/ 9 w 37"/>
                  <a:gd name="T29" fmla="*/ 13 h 49"/>
                  <a:gd name="T30" fmla="*/ 12 w 37"/>
                  <a:gd name="T31" fmla="*/ 14 h 49"/>
                  <a:gd name="T32" fmla="*/ 15 w 37"/>
                  <a:gd name="T33" fmla="*/ 19 h 49"/>
                  <a:gd name="T34" fmla="*/ 15 w 37"/>
                  <a:gd name="T35" fmla="*/ 21 h 49"/>
                  <a:gd name="T36" fmla="*/ 15 w 37"/>
                  <a:gd name="T37" fmla="*/ 22 h 49"/>
                  <a:gd name="T38" fmla="*/ 15 w 37"/>
                  <a:gd name="T39" fmla="*/ 24 h 49"/>
                  <a:gd name="T40" fmla="*/ 13 w 37"/>
                  <a:gd name="T41" fmla="*/ 28 h 49"/>
                  <a:gd name="T42" fmla="*/ 9 w 37"/>
                  <a:gd name="T43" fmla="*/ 35 h 49"/>
                  <a:gd name="T44" fmla="*/ 10 w 37"/>
                  <a:gd name="T45" fmla="*/ 38 h 49"/>
                  <a:gd name="T46" fmla="*/ 10 w 37"/>
                  <a:gd name="T47" fmla="*/ 42 h 49"/>
                  <a:gd name="T48" fmla="*/ 9 w 37"/>
                  <a:gd name="T49" fmla="*/ 44 h 49"/>
                  <a:gd name="T50" fmla="*/ 12 w 37"/>
                  <a:gd name="T51" fmla="*/ 45 h 49"/>
                  <a:gd name="T52" fmla="*/ 15 w 37"/>
                  <a:gd name="T53" fmla="*/ 46 h 49"/>
                  <a:gd name="T54" fmla="*/ 16 w 37"/>
                  <a:gd name="T55" fmla="*/ 44 h 49"/>
                  <a:gd name="T56" fmla="*/ 15 w 37"/>
                  <a:gd name="T57" fmla="*/ 38 h 49"/>
                  <a:gd name="T58" fmla="*/ 18 w 37"/>
                  <a:gd name="T59" fmla="*/ 37 h 49"/>
                  <a:gd name="T60" fmla="*/ 18 w 37"/>
                  <a:gd name="T61" fmla="*/ 39 h 49"/>
                  <a:gd name="T62" fmla="*/ 17 w 37"/>
                  <a:gd name="T63" fmla="*/ 42 h 49"/>
                  <a:gd name="T64" fmla="*/ 17 w 37"/>
                  <a:gd name="T65" fmla="*/ 47 h 49"/>
                  <a:gd name="T66" fmla="*/ 18 w 37"/>
                  <a:gd name="T67" fmla="*/ 47 h 49"/>
                  <a:gd name="T68" fmla="*/ 23 w 37"/>
                  <a:gd name="T69" fmla="*/ 43 h 49"/>
                  <a:gd name="T70" fmla="*/ 24 w 37"/>
                  <a:gd name="T71" fmla="*/ 41 h 49"/>
                  <a:gd name="T72" fmla="*/ 27 w 37"/>
                  <a:gd name="T73" fmla="*/ 40 h 49"/>
                  <a:gd name="T74" fmla="*/ 35 w 37"/>
                  <a:gd name="T75" fmla="*/ 19 h 49"/>
                  <a:gd name="T76" fmla="*/ 36 w 37"/>
                  <a:gd name="T77" fmla="*/ 14 h 49"/>
                  <a:gd name="T78" fmla="*/ 33 w 37"/>
                  <a:gd name="T79" fmla="*/ 11 h 49"/>
                  <a:gd name="T80" fmla="*/ 29 w 37"/>
                  <a:gd name="T81" fmla="*/ 11 h 49"/>
                  <a:gd name="T82" fmla="*/ 30 w 37"/>
                  <a:gd name="T83" fmla="*/ 9 h 49"/>
                  <a:gd name="T84" fmla="*/ 30 w 37"/>
                  <a:gd name="T85" fmla="*/ 5 h 49"/>
                  <a:gd name="T86" fmla="*/ 28 w 37"/>
                  <a:gd name="T87" fmla="*/ 5 h 49"/>
                  <a:gd name="T88" fmla="*/ 23 w 37"/>
                  <a:gd name="T89" fmla="*/ 5 h 49"/>
                  <a:gd name="T90" fmla="*/ 20 w 37"/>
                  <a:gd name="T91" fmla="*/ 0 h 49"/>
                  <a:gd name="T92" fmla="*/ 14 w 37"/>
                  <a:gd name="T93" fmla="*/ 2 h 49"/>
                  <a:gd name="T94" fmla="*/ 11 w 37"/>
                  <a:gd name="T95" fmla="*/ 4 h 49"/>
                  <a:gd name="T96" fmla="*/ 8 w 37"/>
                  <a:gd name="T97" fmla="*/ 7 h 49"/>
                  <a:gd name="T98" fmla="*/ 6 w 37"/>
                  <a:gd name="T99" fmla="*/ 8 h 49"/>
                  <a:gd name="T100" fmla="*/ 4 w 37"/>
                  <a:gd name="T101" fmla="*/ 8 h 49"/>
                  <a:gd name="T102" fmla="*/ 3 w 37"/>
                  <a:gd name="T103"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49">
                    <a:moveTo>
                      <a:pt x="3" y="10"/>
                    </a:moveTo>
                    <a:cubicBezTo>
                      <a:pt x="2" y="10"/>
                      <a:pt x="0" y="10"/>
                      <a:pt x="0" y="11"/>
                    </a:cubicBezTo>
                    <a:cubicBezTo>
                      <a:pt x="1" y="12"/>
                      <a:pt x="1" y="14"/>
                      <a:pt x="2" y="14"/>
                    </a:cubicBezTo>
                    <a:cubicBezTo>
                      <a:pt x="2" y="14"/>
                      <a:pt x="7" y="18"/>
                      <a:pt x="6" y="18"/>
                    </a:cubicBezTo>
                    <a:cubicBezTo>
                      <a:pt x="5" y="19"/>
                      <a:pt x="4" y="19"/>
                      <a:pt x="4" y="17"/>
                    </a:cubicBezTo>
                    <a:cubicBezTo>
                      <a:pt x="3" y="15"/>
                      <a:pt x="3" y="15"/>
                      <a:pt x="2" y="15"/>
                    </a:cubicBezTo>
                    <a:cubicBezTo>
                      <a:pt x="2" y="15"/>
                      <a:pt x="1" y="15"/>
                      <a:pt x="1" y="16"/>
                    </a:cubicBezTo>
                    <a:cubicBezTo>
                      <a:pt x="1" y="17"/>
                      <a:pt x="1" y="18"/>
                      <a:pt x="3" y="20"/>
                    </a:cubicBezTo>
                    <a:cubicBezTo>
                      <a:pt x="5" y="22"/>
                      <a:pt x="1" y="23"/>
                      <a:pt x="5" y="22"/>
                    </a:cubicBezTo>
                    <a:cubicBezTo>
                      <a:pt x="8" y="20"/>
                      <a:pt x="9" y="19"/>
                      <a:pt x="9" y="20"/>
                    </a:cubicBezTo>
                    <a:cubicBezTo>
                      <a:pt x="8" y="22"/>
                      <a:pt x="8" y="23"/>
                      <a:pt x="10" y="22"/>
                    </a:cubicBezTo>
                    <a:cubicBezTo>
                      <a:pt x="11" y="21"/>
                      <a:pt x="13" y="21"/>
                      <a:pt x="10" y="19"/>
                    </a:cubicBezTo>
                    <a:cubicBezTo>
                      <a:pt x="7" y="18"/>
                      <a:pt x="7" y="18"/>
                      <a:pt x="9" y="17"/>
                    </a:cubicBezTo>
                    <a:cubicBezTo>
                      <a:pt x="10" y="16"/>
                      <a:pt x="10" y="16"/>
                      <a:pt x="9" y="15"/>
                    </a:cubicBezTo>
                    <a:cubicBezTo>
                      <a:pt x="8" y="13"/>
                      <a:pt x="8" y="13"/>
                      <a:pt x="9" y="13"/>
                    </a:cubicBezTo>
                    <a:cubicBezTo>
                      <a:pt x="10" y="13"/>
                      <a:pt x="12" y="12"/>
                      <a:pt x="12" y="14"/>
                    </a:cubicBezTo>
                    <a:cubicBezTo>
                      <a:pt x="13" y="16"/>
                      <a:pt x="14" y="18"/>
                      <a:pt x="15" y="19"/>
                    </a:cubicBezTo>
                    <a:cubicBezTo>
                      <a:pt x="15" y="20"/>
                      <a:pt x="16" y="20"/>
                      <a:pt x="15" y="21"/>
                    </a:cubicBezTo>
                    <a:cubicBezTo>
                      <a:pt x="14" y="22"/>
                      <a:pt x="13" y="22"/>
                      <a:pt x="15" y="22"/>
                    </a:cubicBezTo>
                    <a:cubicBezTo>
                      <a:pt x="16" y="22"/>
                      <a:pt x="16" y="22"/>
                      <a:pt x="15" y="24"/>
                    </a:cubicBezTo>
                    <a:cubicBezTo>
                      <a:pt x="14" y="25"/>
                      <a:pt x="15" y="26"/>
                      <a:pt x="13" y="28"/>
                    </a:cubicBezTo>
                    <a:cubicBezTo>
                      <a:pt x="12" y="30"/>
                      <a:pt x="8" y="31"/>
                      <a:pt x="9" y="35"/>
                    </a:cubicBezTo>
                    <a:cubicBezTo>
                      <a:pt x="9" y="38"/>
                      <a:pt x="10" y="38"/>
                      <a:pt x="10" y="38"/>
                    </a:cubicBezTo>
                    <a:cubicBezTo>
                      <a:pt x="10" y="38"/>
                      <a:pt x="11" y="42"/>
                      <a:pt x="10" y="42"/>
                    </a:cubicBezTo>
                    <a:cubicBezTo>
                      <a:pt x="8" y="42"/>
                      <a:pt x="7" y="42"/>
                      <a:pt x="9" y="44"/>
                    </a:cubicBezTo>
                    <a:cubicBezTo>
                      <a:pt x="11" y="45"/>
                      <a:pt x="11" y="44"/>
                      <a:pt x="12" y="45"/>
                    </a:cubicBezTo>
                    <a:cubicBezTo>
                      <a:pt x="14" y="45"/>
                      <a:pt x="14" y="46"/>
                      <a:pt x="15" y="46"/>
                    </a:cubicBezTo>
                    <a:cubicBezTo>
                      <a:pt x="15" y="46"/>
                      <a:pt x="17" y="46"/>
                      <a:pt x="16" y="44"/>
                    </a:cubicBezTo>
                    <a:cubicBezTo>
                      <a:pt x="14" y="42"/>
                      <a:pt x="14" y="40"/>
                      <a:pt x="15" y="38"/>
                    </a:cubicBezTo>
                    <a:cubicBezTo>
                      <a:pt x="16" y="37"/>
                      <a:pt x="17" y="36"/>
                      <a:pt x="18" y="37"/>
                    </a:cubicBezTo>
                    <a:cubicBezTo>
                      <a:pt x="18" y="38"/>
                      <a:pt x="18" y="39"/>
                      <a:pt x="18" y="39"/>
                    </a:cubicBezTo>
                    <a:cubicBezTo>
                      <a:pt x="17" y="40"/>
                      <a:pt x="17" y="40"/>
                      <a:pt x="17" y="42"/>
                    </a:cubicBezTo>
                    <a:cubicBezTo>
                      <a:pt x="18" y="43"/>
                      <a:pt x="18" y="46"/>
                      <a:pt x="17" y="47"/>
                    </a:cubicBezTo>
                    <a:cubicBezTo>
                      <a:pt x="17" y="48"/>
                      <a:pt x="16" y="49"/>
                      <a:pt x="18" y="47"/>
                    </a:cubicBezTo>
                    <a:cubicBezTo>
                      <a:pt x="20" y="46"/>
                      <a:pt x="23" y="45"/>
                      <a:pt x="23" y="43"/>
                    </a:cubicBezTo>
                    <a:cubicBezTo>
                      <a:pt x="23" y="41"/>
                      <a:pt x="23" y="40"/>
                      <a:pt x="24" y="41"/>
                    </a:cubicBezTo>
                    <a:cubicBezTo>
                      <a:pt x="25" y="42"/>
                      <a:pt x="26" y="43"/>
                      <a:pt x="27" y="40"/>
                    </a:cubicBezTo>
                    <a:cubicBezTo>
                      <a:pt x="28" y="37"/>
                      <a:pt x="32" y="22"/>
                      <a:pt x="35" y="19"/>
                    </a:cubicBezTo>
                    <a:cubicBezTo>
                      <a:pt x="37" y="17"/>
                      <a:pt x="36" y="17"/>
                      <a:pt x="36" y="14"/>
                    </a:cubicBezTo>
                    <a:cubicBezTo>
                      <a:pt x="35" y="11"/>
                      <a:pt x="34" y="11"/>
                      <a:pt x="33" y="11"/>
                    </a:cubicBezTo>
                    <a:cubicBezTo>
                      <a:pt x="32" y="12"/>
                      <a:pt x="30" y="11"/>
                      <a:pt x="29" y="11"/>
                    </a:cubicBezTo>
                    <a:cubicBezTo>
                      <a:pt x="28" y="10"/>
                      <a:pt x="29" y="10"/>
                      <a:pt x="30" y="9"/>
                    </a:cubicBezTo>
                    <a:cubicBezTo>
                      <a:pt x="31" y="9"/>
                      <a:pt x="32" y="6"/>
                      <a:pt x="30" y="5"/>
                    </a:cubicBezTo>
                    <a:cubicBezTo>
                      <a:pt x="28" y="4"/>
                      <a:pt x="29" y="4"/>
                      <a:pt x="28" y="5"/>
                    </a:cubicBezTo>
                    <a:cubicBezTo>
                      <a:pt x="27" y="6"/>
                      <a:pt x="24" y="7"/>
                      <a:pt x="23" y="5"/>
                    </a:cubicBezTo>
                    <a:cubicBezTo>
                      <a:pt x="21" y="2"/>
                      <a:pt x="21" y="0"/>
                      <a:pt x="20" y="0"/>
                    </a:cubicBezTo>
                    <a:cubicBezTo>
                      <a:pt x="19" y="0"/>
                      <a:pt x="14" y="0"/>
                      <a:pt x="14" y="2"/>
                    </a:cubicBezTo>
                    <a:cubicBezTo>
                      <a:pt x="13" y="4"/>
                      <a:pt x="12" y="4"/>
                      <a:pt x="11" y="4"/>
                    </a:cubicBezTo>
                    <a:cubicBezTo>
                      <a:pt x="10" y="5"/>
                      <a:pt x="8" y="6"/>
                      <a:pt x="8" y="7"/>
                    </a:cubicBezTo>
                    <a:cubicBezTo>
                      <a:pt x="7" y="8"/>
                      <a:pt x="7" y="8"/>
                      <a:pt x="6" y="8"/>
                    </a:cubicBezTo>
                    <a:cubicBezTo>
                      <a:pt x="5" y="7"/>
                      <a:pt x="4" y="6"/>
                      <a:pt x="4" y="8"/>
                    </a:cubicBezTo>
                    <a:cubicBezTo>
                      <a:pt x="4" y="9"/>
                      <a:pt x="4"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6" name="Freeform 753">
                <a:extLst>
                  <a:ext uri="{FF2B5EF4-FFF2-40B4-BE49-F238E27FC236}">
                    <a16:creationId xmlns:a16="http://schemas.microsoft.com/office/drawing/2014/main" id="{B49BF334-732B-4C9B-96E9-4750C9CAF6FD}"/>
                  </a:ext>
                </a:extLst>
              </p:cNvPr>
              <p:cNvSpPr>
                <a:spLocks/>
              </p:cNvSpPr>
              <p:nvPr/>
            </p:nvSpPr>
            <p:spPr bwMode="auto">
              <a:xfrm>
                <a:off x="6215" y="1953"/>
                <a:ext cx="57" cy="37"/>
              </a:xfrm>
              <a:custGeom>
                <a:avLst/>
                <a:gdLst>
                  <a:gd name="T0" fmla="*/ 3 w 41"/>
                  <a:gd name="T1" fmla="*/ 15 h 27"/>
                  <a:gd name="T2" fmla="*/ 2 w 41"/>
                  <a:gd name="T3" fmla="*/ 16 h 27"/>
                  <a:gd name="T4" fmla="*/ 6 w 41"/>
                  <a:gd name="T5" fmla="*/ 16 h 27"/>
                  <a:gd name="T6" fmla="*/ 7 w 41"/>
                  <a:gd name="T7" fmla="*/ 18 h 27"/>
                  <a:gd name="T8" fmla="*/ 6 w 41"/>
                  <a:gd name="T9" fmla="*/ 21 h 27"/>
                  <a:gd name="T10" fmla="*/ 7 w 41"/>
                  <a:gd name="T11" fmla="*/ 23 h 27"/>
                  <a:gd name="T12" fmla="*/ 8 w 41"/>
                  <a:gd name="T13" fmla="*/ 24 h 27"/>
                  <a:gd name="T14" fmla="*/ 9 w 41"/>
                  <a:gd name="T15" fmla="*/ 26 h 27"/>
                  <a:gd name="T16" fmla="*/ 12 w 41"/>
                  <a:gd name="T17" fmla="*/ 27 h 27"/>
                  <a:gd name="T18" fmla="*/ 15 w 41"/>
                  <a:gd name="T19" fmla="*/ 27 h 27"/>
                  <a:gd name="T20" fmla="*/ 15 w 41"/>
                  <a:gd name="T21" fmla="*/ 24 h 27"/>
                  <a:gd name="T22" fmla="*/ 17 w 41"/>
                  <a:gd name="T23" fmla="*/ 21 h 27"/>
                  <a:gd name="T24" fmla="*/ 24 w 41"/>
                  <a:gd name="T25" fmla="*/ 14 h 27"/>
                  <a:gd name="T26" fmla="*/ 31 w 41"/>
                  <a:gd name="T27" fmla="*/ 18 h 27"/>
                  <a:gd name="T28" fmla="*/ 33 w 41"/>
                  <a:gd name="T29" fmla="*/ 15 h 27"/>
                  <a:gd name="T30" fmla="*/ 40 w 41"/>
                  <a:gd name="T31" fmla="*/ 9 h 27"/>
                  <a:gd name="T32" fmla="*/ 40 w 41"/>
                  <a:gd name="T33" fmla="*/ 8 h 27"/>
                  <a:gd name="T34" fmla="*/ 39 w 41"/>
                  <a:gd name="T35" fmla="*/ 6 h 27"/>
                  <a:gd name="T36" fmla="*/ 39 w 41"/>
                  <a:gd name="T37" fmla="*/ 3 h 27"/>
                  <a:gd name="T38" fmla="*/ 38 w 41"/>
                  <a:gd name="T39" fmla="*/ 2 h 27"/>
                  <a:gd name="T40" fmla="*/ 31 w 41"/>
                  <a:gd name="T41" fmla="*/ 1 h 27"/>
                  <a:gd name="T42" fmla="*/ 24 w 41"/>
                  <a:gd name="T43" fmla="*/ 1 h 27"/>
                  <a:gd name="T44" fmla="*/ 24 w 41"/>
                  <a:gd name="T45" fmla="*/ 4 h 27"/>
                  <a:gd name="T46" fmla="*/ 19 w 41"/>
                  <a:gd name="T47" fmla="*/ 7 h 27"/>
                  <a:gd name="T48" fmla="*/ 14 w 41"/>
                  <a:gd name="T49" fmla="*/ 4 h 27"/>
                  <a:gd name="T50" fmla="*/ 12 w 41"/>
                  <a:gd name="T51" fmla="*/ 6 h 27"/>
                  <a:gd name="T52" fmla="*/ 11 w 41"/>
                  <a:gd name="T53" fmla="*/ 9 h 27"/>
                  <a:gd name="T54" fmla="*/ 3 w 41"/>
                  <a:gd name="T5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7">
                    <a:moveTo>
                      <a:pt x="3" y="15"/>
                    </a:moveTo>
                    <a:cubicBezTo>
                      <a:pt x="0" y="17"/>
                      <a:pt x="2" y="16"/>
                      <a:pt x="2" y="16"/>
                    </a:cubicBezTo>
                    <a:cubicBezTo>
                      <a:pt x="5" y="14"/>
                      <a:pt x="6" y="15"/>
                      <a:pt x="6" y="16"/>
                    </a:cubicBezTo>
                    <a:cubicBezTo>
                      <a:pt x="6" y="18"/>
                      <a:pt x="8" y="17"/>
                      <a:pt x="7" y="18"/>
                    </a:cubicBezTo>
                    <a:cubicBezTo>
                      <a:pt x="6" y="18"/>
                      <a:pt x="7" y="19"/>
                      <a:pt x="6" y="21"/>
                    </a:cubicBezTo>
                    <a:cubicBezTo>
                      <a:pt x="6" y="22"/>
                      <a:pt x="7" y="22"/>
                      <a:pt x="7" y="23"/>
                    </a:cubicBezTo>
                    <a:cubicBezTo>
                      <a:pt x="7" y="24"/>
                      <a:pt x="7" y="24"/>
                      <a:pt x="8" y="24"/>
                    </a:cubicBezTo>
                    <a:cubicBezTo>
                      <a:pt x="9" y="23"/>
                      <a:pt x="9" y="24"/>
                      <a:pt x="9" y="26"/>
                    </a:cubicBezTo>
                    <a:cubicBezTo>
                      <a:pt x="10" y="27"/>
                      <a:pt x="11" y="27"/>
                      <a:pt x="12" y="27"/>
                    </a:cubicBezTo>
                    <a:cubicBezTo>
                      <a:pt x="13" y="27"/>
                      <a:pt x="14" y="27"/>
                      <a:pt x="15" y="27"/>
                    </a:cubicBezTo>
                    <a:cubicBezTo>
                      <a:pt x="15" y="26"/>
                      <a:pt x="15" y="25"/>
                      <a:pt x="15" y="24"/>
                    </a:cubicBezTo>
                    <a:cubicBezTo>
                      <a:pt x="15" y="23"/>
                      <a:pt x="16" y="21"/>
                      <a:pt x="17" y="21"/>
                    </a:cubicBezTo>
                    <a:cubicBezTo>
                      <a:pt x="18" y="20"/>
                      <a:pt x="21" y="17"/>
                      <a:pt x="24" y="14"/>
                    </a:cubicBezTo>
                    <a:cubicBezTo>
                      <a:pt x="28" y="12"/>
                      <a:pt x="29" y="16"/>
                      <a:pt x="31" y="18"/>
                    </a:cubicBezTo>
                    <a:cubicBezTo>
                      <a:pt x="33" y="20"/>
                      <a:pt x="33" y="17"/>
                      <a:pt x="33" y="15"/>
                    </a:cubicBezTo>
                    <a:cubicBezTo>
                      <a:pt x="34" y="13"/>
                      <a:pt x="39" y="10"/>
                      <a:pt x="40" y="9"/>
                    </a:cubicBezTo>
                    <a:cubicBezTo>
                      <a:pt x="41" y="8"/>
                      <a:pt x="40" y="9"/>
                      <a:pt x="40" y="8"/>
                    </a:cubicBezTo>
                    <a:cubicBezTo>
                      <a:pt x="40" y="7"/>
                      <a:pt x="40" y="6"/>
                      <a:pt x="39" y="6"/>
                    </a:cubicBezTo>
                    <a:cubicBezTo>
                      <a:pt x="38" y="6"/>
                      <a:pt x="39" y="5"/>
                      <a:pt x="39" y="3"/>
                    </a:cubicBezTo>
                    <a:cubicBezTo>
                      <a:pt x="40" y="2"/>
                      <a:pt x="39" y="2"/>
                      <a:pt x="38" y="2"/>
                    </a:cubicBezTo>
                    <a:cubicBezTo>
                      <a:pt x="36" y="2"/>
                      <a:pt x="33" y="1"/>
                      <a:pt x="31" y="1"/>
                    </a:cubicBezTo>
                    <a:cubicBezTo>
                      <a:pt x="29" y="0"/>
                      <a:pt x="26" y="0"/>
                      <a:pt x="24" y="1"/>
                    </a:cubicBezTo>
                    <a:cubicBezTo>
                      <a:pt x="23" y="2"/>
                      <a:pt x="24" y="2"/>
                      <a:pt x="24" y="4"/>
                    </a:cubicBezTo>
                    <a:cubicBezTo>
                      <a:pt x="24" y="6"/>
                      <a:pt x="22" y="6"/>
                      <a:pt x="19" y="7"/>
                    </a:cubicBezTo>
                    <a:cubicBezTo>
                      <a:pt x="15" y="8"/>
                      <a:pt x="15" y="5"/>
                      <a:pt x="14" y="4"/>
                    </a:cubicBezTo>
                    <a:cubicBezTo>
                      <a:pt x="13" y="3"/>
                      <a:pt x="13" y="5"/>
                      <a:pt x="12" y="6"/>
                    </a:cubicBezTo>
                    <a:cubicBezTo>
                      <a:pt x="11" y="7"/>
                      <a:pt x="10" y="8"/>
                      <a:pt x="11" y="9"/>
                    </a:cubicBezTo>
                    <a:cubicBezTo>
                      <a:pt x="11" y="10"/>
                      <a:pt x="6" y="13"/>
                      <a:pt x="3"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7" name="Freeform 754">
                <a:extLst>
                  <a:ext uri="{FF2B5EF4-FFF2-40B4-BE49-F238E27FC236}">
                    <a16:creationId xmlns:a16="http://schemas.microsoft.com/office/drawing/2014/main" id="{1BAC5B32-9101-4061-868D-DC12B50C7031}"/>
                  </a:ext>
                </a:extLst>
              </p:cNvPr>
              <p:cNvSpPr>
                <a:spLocks/>
              </p:cNvSpPr>
              <p:nvPr/>
            </p:nvSpPr>
            <p:spPr bwMode="auto">
              <a:xfrm>
                <a:off x="6124" y="2121"/>
                <a:ext cx="15" cy="18"/>
              </a:xfrm>
              <a:custGeom>
                <a:avLst/>
                <a:gdLst>
                  <a:gd name="T0" fmla="*/ 2 w 11"/>
                  <a:gd name="T1" fmla="*/ 9 h 13"/>
                  <a:gd name="T2" fmla="*/ 1 w 11"/>
                  <a:gd name="T3" fmla="*/ 12 h 13"/>
                  <a:gd name="T4" fmla="*/ 4 w 11"/>
                  <a:gd name="T5" fmla="*/ 11 h 13"/>
                  <a:gd name="T6" fmla="*/ 9 w 11"/>
                  <a:gd name="T7" fmla="*/ 4 h 13"/>
                  <a:gd name="T8" fmla="*/ 9 w 11"/>
                  <a:gd name="T9" fmla="*/ 2 h 13"/>
                  <a:gd name="T10" fmla="*/ 6 w 11"/>
                  <a:gd name="T11" fmla="*/ 3 h 13"/>
                  <a:gd name="T12" fmla="*/ 5 w 11"/>
                  <a:gd name="T13" fmla="*/ 4 h 13"/>
                  <a:gd name="T14" fmla="*/ 5 w 11"/>
                  <a:gd name="T15" fmla="*/ 6 h 13"/>
                  <a:gd name="T16" fmla="*/ 2 w 11"/>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2" y="9"/>
                    </a:moveTo>
                    <a:cubicBezTo>
                      <a:pt x="2" y="10"/>
                      <a:pt x="0" y="11"/>
                      <a:pt x="1" y="12"/>
                    </a:cubicBezTo>
                    <a:cubicBezTo>
                      <a:pt x="1" y="12"/>
                      <a:pt x="3" y="13"/>
                      <a:pt x="4" y="11"/>
                    </a:cubicBezTo>
                    <a:cubicBezTo>
                      <a:pt x="5" y="8"/>
                      <a:pt x="7" y="5"/>
                      <a:pt x="9" y="4"/>
                    </a:cubicBezTo>
                    <a:cubicBezTo>
                      <a:pt x="10" y="2"/>
                      <a:pt x="11" y="0"/>
                      <a:pt x="9" y="2"/>
                    </a:cubicBezTo>
                    <a:cubicBezTo>
                      <a:pt x="7" y="4"/>
                      <a:pt x="7" y="4"/>
                      <a:pt x="6" y="3"/>
                    </a:cubicBezTo>
                    <a:cubicBezTo>
                      <a:pt x="5" y="2"/>
                      <a:pt x="4" y="3"/>
                      <a:pt x="5" y="4"/>
                    </a:cubicBezTo>
                    <a:cubicBezTo>
                      <a:pt x="6" y="5"/>
                      <a:pt x="6" y="5"/>
                      <a:pt x="5" y="6"/>
                    </a:cubicBezTo>
                    <a:cubicBezTo>
                      <a:pt x="3" y="7"/>
                      <a:pt x="2"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8" name="Freeform 755">
                <a:extLst>
                  <a:ext uri="{FF2B5EF4-FFF2-40B4-BE49-F238E27FC236}">
                    <a16:creationId xmlns:a16="http://schemas.microsoft.com/office/drawing/2014/main" id="{6C809195-5F6E-44D8-A6AE-C7556979F9B1}"/>
                  </a:ext>
                </a:extLst>
              </p:cNvPr>
              <p:cNvSpPr>
                <a:spLocks/>
              </p:cNvSpPr>
              <p:nvPr/>
            </p:nvSpPr>
            <p:spPr bwMode="auto">
              <a:xfrm>
                <a:off x="6156" y="2085"/>
                <a:ext cx="12" cy="11"/>
              </a:xfrm>
              <a:custGeom>
                <a:avLst/>
                <a:gdLst>
                  <a:gd name="T0" fmla="*/ 2 w 9"/>
                  <a:gd name="T1" fmla="*/ 5 h 8"/>
                  <a:gd name="T2" fmla="*/ 7 w 9"/>
                  <a:gd name="T3" fmla="*/ 3 h 8"/>
                  <a:gd name="T4" fmla="*/ 6 w 9"/>
                  <a:gd name="T5" fmla="*/ 2 h 8"/>
                  <a:gd name="T6" fmla="*/ 2 w 9"/>
                  <a:gd name="T7" fmla="*/ 5 h 8"/>
                </a:gdLst>
                <a:ahLst/>
                <a:cxnLst>
                  <a:cxn ang="0">
                    <a:pos x="T0" y="T1"/>
                  </a:cxn>
                  <a:cxn ang="0">
                    <a:pos x="T2" y="T3"/>
                  </a:cxn>
                  <a:cxn ang="0">
                    <a:pos x="T4" y="T5"/>
                  </a:cxn>
                  <a:cxn ang="0">
                    <a:pos x="T6" y="T7"/>
                  </a:cxn>
                </a:cxnLst>
                <a:rect l="0" t="0" r="r" b="b"/>
                <a:pathLst>
                  <a:path w="9" h="8">
                    <a:moveTo>
                      <a:pt x="2" y="5"/>
                    </a:moveTo>
                    <a:cubicBezTo>
                      <a:pt x="3" y="6"/>
                      <a:pt x="4" y="8"/>
                      <a:pt x="7" y="3"/>
                    </a:cubicBezTo>
                    <a:cubicBezTo>
                      <a:pt x="7" y="3"/>
                      <a:pt x="9" y="0"/>
                      <a:pt x="6" y="2"/>
                    </a:cubicBezTo>
                    <a:cubicBezTo>
                      <a:pt x="3" y="3"/>
                      <a:pt x="0" y="3"/>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9" name="Freeform 756">
                <a:extLst>
                  <a:ext uri="{FF2B5EF4-FFF2-40B4-BE49-F238E27FC236}">
                    <a16:creationId xmlns:a16="http://schemas.microsoft.com/office/drawing/2014/main" id="{689B2AB7-C810-43FA-88E4-4F50506D544C}"/>
                  </a:ext>
                </a:extLst>
              </p:cNvPr>
              <p:cNvSpPr>
                <a:spLocks/>
              </p:cNvSpPr>
              <p:nvPr/>
            </p:nvSpPr>
            <p:spPr bwMode="auto">
              <a:xfrm>
                <a:off x="6182" y="2041"/>
                <a:ext cx="5" cy="7"/>
              </a:xfrm>
              <a:custGeom>
                <a:avLst/>
                <a:gdLst>
                  <a:gd name="T0" fmla="*/ 4 w 4"/>
                  <a:gd name="T1" fmla="*/ 4 h 5"/>
                  <a:gd name="T2" fmla="*/ 3 w 4"/>
                  <a:gd name="T3" fmla="*/ 2 h 5"/>
                  <a:gd name="T4" fmla="*/ 1 w 4"/>
                  <a:gd name="T5" fmla="*/ 1 h 5"/>
                  <a:gd name="T6" fmla="*/ 1 w 4"/>
                  <a:gd name="T7" fmla="*/ 3 h 5"/>
                  <a:gd name="T8" fmla="*/ 4 w 4"/>
                  <a:gd name="T9" fmla="*/ 4 h 5"/>
                </a:gdLst>
                <a:ahLst/>
                <a:cxnLst>
                  <a:cxn ang="0">
                    <a:pos x="T0" y="T1"/>
                  </a:cxn>
                  <a:cxn ang="0">
                    <a:pos x="T2" y="T3"/>
                  </a:cxn>
                  <a:cxn ang="0">
                    <a:pos x="T4" y="T5"/>
                  </a:cxn>
                  <a:cxn ang="0">
                    <a:pos x="T6" y="T7"/>
                  </a:cxn>
                  <a:cxn ang="0">
                    <a:pos x="T8" y="T9"/>
                  </a:cxn>
                </a:cxnLst>
                <a:rect l="0" t="0" r="r" b="b"/>
                <a:pathLst>
                  <a:path w="4" h="5">
                    <a:moveTo>
                      <a:pt x="4" y="4"/>
                    </a:moveTo>
                    <a:cubicBezTo>
                      <a:pt x="4" y="4"/>
                      <a:pt x="4" y="3"/>
                      <a:pt x="3" y="2"/>
                    </a:cubicBezTo>
                    <a:cubicBezTo>
                      <a:pt x="2" y="0"/>
                      <a:pt x="2" y="0"/>
                      <a:pt x="1" y="1"/>
                    </a:cubicBezTo>
                    <a:cubicBezTo>
                      <a:pt x="0" y="1"/>
                      <a:pt x="0" y="2"/>
                      <a:pt x="1"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0" name="Freeform 757">
                <a:extLst>
                  <a:ext uri="{FF2B5EF4-FFF2-40B4-BE49-F238E27FC236}">
                    <a16:creationId xmlns:a16="http://schemas.microsoft.com/office/drawing/2014/main" id="{A5C63BA0-B2CB-456F-B4D4-2943FE7F4440}"/>
                  </a:ext>
                </a:extLst>
              </p:cNvPr>
              <p:cNvSpPr>
                <a:spLocks/>
              </p:cNvSpPr>
              <p:nvPr/>
            </p:nvSpPr>
            <p:spPr bwMode="auto">
              <a:xfrm>
                <a:off x="6192" y="2033"/>
                <a:ext cx="4" cy="11"/>
              </a:xfrm>
              <a:custGeom>
                <a:avLst/>
                <a:gdLst>
                  <a:gd name="T0" fmla="*/ 2 w 3"/>
                  <a:gd name="T1" fmla="*/ 3 h 8"/>
                  <a:gd name="T2" fmla="*/ 0 w 3"/>
                  <a:gd name="T3" fmla="*/ 8 h 8"/>
                  <a:gd name="T4" fmla="*/ 3 w 3"/>
                  <a:gd name="T5" fmla="*/ 1 h 8"/>
                  <a:gd name="T6" fmla="*/ 2 w 3"/>
                  <a:gd name="T7" fmla="*/ 3 h 8"/>
                </a:gdLst>
                <a:ahLst/>
                <a:cxnLst>
                  <a:cxn ang="0">
                    <a:pos x="T0" y="T1"/>
                  </a:cxn>
                  <a:cxn ang="0">
                    <a:pos x="T2" y="T3"/>
                  </a:cxn>
                  <a:cxn ang="0">
                    <a:pos x="T4" y="T5"/>
                  </a:cxn>
                  <a:cxn ang="0">
                    <a:pos x="T6" y="T7"/>
                  </a:cxn>
                </a:cxnLst>
                <a:rect l="0" t="0" r="r" b="b"/>
                <a:pathLst>
                  <a:path w="3" h="8">
                    <a:moveTo>
                      <a:pt x="2" y="3"/>
                    </a:moveTo>
                    <a:cubicBezTo>
                      <a:pt x="1" y="4"/>
                      <a:pt x="0" y="7"/>
                      <a:pt x="0" y="8"/>
                    </a:cubicBezTo>
                    <a:cubicBezTo>
                      <a:pt x="0" y="8"/>
                      <a:pt x="3" y="2"/>
                      <a:pt x="3" y="1"/>
                    </a:cubicBezTo>
                    <a:cubicBezTo>
                      <a:pt x="3" y="0"/>
                      <a:pt x="2" y="1"/>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1" name="Freeform 758">
                <a:extLst>
                  <a:ext uri="{FF2B5EF4-FFF2-40B4-BE49-F238E27FC236}">
                    <a16:creationId xmlns:a16="http://schemas.microsoft.com/office/drawing/2014/main" id="{F095798C-D9B6-42E1-AD65-9104D5088206}"/>
                  </a:ext>
                </a:extLst>
              </p:cNvPr>
              <p:cNvSpPr>
                <a:spLocks/>
              </p:cNvSpPr>
              <p:nvPr/>
            </p:nvSpPr>
            <p:spPr bwMode="auto">
              <a:xfrm>
                <a:off x="6151" y="2099"/>
                <a:ext cx="2" cy="4"/>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3"/>
                      <a:pt x="1" y="3"/>
                    </a:cubicBezTo>
                    <a:cubicBezTo>
                      <a:pt x="1" y="3"/>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2" name="Freeform 759">
                <a:extLst>
                  <a:ext uri="{FF2B5EF4-FFF2-40B4-BE49-F238E27FC236}">
                    <a16:creationId xmlns:a16="http://schemas.microsoft.com/office/drawing/2014/main" id="{B7273B2D-114E-49E9-925A-1EA38152EFCA}"/>
                  </a:ext>
                </a:extLst>
              </p:cNvPr>
              <p:cNvSpPr>
                <a:spLocks/>
              </p:cNvSpPr>
              <p:nvPr/>
            </p:nvSpPr>
            <p:spPr bwMode="auto">
              <a:xfrm>
                <a:off x="6157" y="2091"/>
                <a:ext cx="3" cy="4"/>
              </a:xfrm>
              <a:custGeom>
                <a:avLst/>
                <a:gdLst>
                  <a:gd name="T0" fmla="*/ 0 w 2"/>
                  <a:gd name="T1" fmla="*/ 2 h 3"/>
                  <a:gd name="T2" fmla="*/ 2 w 2"/>
                  <a:gd name="T3" fmla="*/ 3 h 3"/>
                  <a:gd name="T4" fmla="*/ 0 w 2"/>
                  <a:gd name="T5" fmla="*/ 2 h 3"/>
                </a:gdLst>
                <a:ahLst/>
                <a:cxnLst>
                  <a:cxn ang="0">
                    <a:pos x="T0" y="T1"/>
                  </a:cxn>
                  <a:cxn ang="0">
                    <a:pos x="T2" y="T3"/>
                  </a:cxn>
                  <a:cxn ang="0">
                    <a:pos x="T4" y="T5"/>
                  </a:cxn>
                </a:cxnLst>
                <a:rect l="0" t="0" r="r" b="b"/>
                <a:pathLst>
                  <a:path w="2" h="3">
                    <a:moveTo>
                      <a:pt x="0" y="2"/>
                    </a:moveTo>
                    <a:cubicBezTo>
                      <a:pt x="1" y="3"/>
                      <a:pt x="2" y="3"/>
                      <a:pt x="2" y="3"/>
                    </a:cubicBezTo>
                    <a:cubicBezTo>
                      <a:pt x="2" y="3"/>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3" name="Freeform 760">
                <a:extLst>
                  <a:ext uri="{FF2B5EF4-FFF2-40B4-BE49-F238E27FC236}">
                    <a16:creationId xmlns:a16="http://schemas.microsoft.com/office/drawing/2014/main" id="{BBA933A0-ED74-4489-99AB-010FE2805813}"/>
                  </a:ext>
                </a:extLst>
              </p:cNvPr>
              <p:cNvSpPr>
                <a:spLocks/>
              </p:cNvSpPr>
              <p:nvPr/>
            </p:nvSpPr>
            <p:spPr bwMode="auto">
              <a:xfrm>
                <a:off x="6045" y="2174"/>
                <a:ext cx="4" cy="6"/>
              </a:xfrm>
              <a:custGeom>
                <a:avLst/>
                <a:gdLst>
                  <a:gd name="T0" fmla="*/ 2 w 3"/>
                  <a:gd name="T1" fmla="*/ 2 h 4"/>
                  <a:gd name="T2" fmla="*/ 0 w 3"/>
                  <a:gd name="T3" fmla="*/ 2 h 4"/>
                  <a:gd name="T4" fmla="*/ 2 w 3"/>
                  <a:gd name="T5" fmla="*/ 2 h 4"/>
                </a:gdLst>
                <a:ahLst/>
                <a:cxnLst>
                  <a:cxn ang="0">
                    <a:pos x="T0" y="T1"/>
                  </a:cxn>
                  <a:cxn ang="0">
                    <a:pos x="T2" y="T3"/>
                  </a:cxn>
                  <a:cxn ang="0">
                    <a:pos x="T4" y="T5"/>
                  </a:cxn>
                </a:cxnLst>
                <a:rect l="0" t="0" r="r" b="b"/>
                <a:pathLst>
                  <a:path w="3" h="4">
                    <a:moveTo>
                      <a:pt x="2" y="2"/>
                    </a:moveTo>
                    <a:cubicBezTo>
                      <a:pt x="3" y="0"/>
                      <a:pt x="2" y="0"/>
                      <a:pt x="0" y="2"/>
                    </a:cubicBezTo>
                    <a:cubicBezTo>
                      <a:pt x="0" y="2"/>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4" name="Freeform 761">
                <a:extLst>
                  <a:ext uri="{FF2B5EF4-FFF2-40B4-BE49-F238E27FC236}">
                    <a16:creationId xmlns:a16="http://schemas.microsoft.com/office/drawing/2014/main" id="{F70F037B-22A8-4453-825A-6A66677712CE}"/>
                  </a:ext>
                </a:extLst>
              </p:cNvPr>
              <p:cNvSpPr>
                <a:spLocks/>
              </p:cNvSpPr>
              <p:nvPr/>
            </p:nvSpPr>
            <p:spPr bwMode="auto">
              <a:xfrm>
                <a:off x="6050" y="2170"/>
                <a:ext cx="7" cy="6"/>
              </a:xfrm>
              <a:custGeom>
                <a:avLst/>
                <a:gdLst>
                  <a:gd name="T0" fmla="*/ 4 w 5"/>
                  <a:gd name="T1" fmla="*/ 2 h 4"/>
                  <a:gd name="T2" fmla="*/ 4 w 5"/>
                  <a:gd name="T3" fmla="*/ 1 h 4"/>
                  <a:gd name="T4" fmla="*/ 3 w 5"/>
                  <a:gd name="T5" fmla="*/ 4 h 4"/>
                  <a:gd name="T6" fmla="*/ 4 w 5"/>
                  <a:gd name="T7" fmla="*/ 2 h 4"/>
                </a:gdLst>
                <a:ahLst/>
                <a:cxnLst>
                  <a:cxn ang="0">
                    <a:pos x="T0" y="T1"/>
                  </a:cxn>
                  <a:cxn ang="0">
                    <a:pos x="T2" y="T3"/>
                  </a:cxn>
                  <a:cxn ang="0">
                    <a:pos x="T4" y="T5"/>
                  </a:cxn>
                  <a:cxn ang="0">
                    <a:pos x="T6" y="T7"/>
                  </a:cxn>
                </a:cxnLst>
                <a:rect l="0" t="0" r="r" b="b"/>
                <a:pathLst>
                  <a:path w="5" h="4">
                    <a:moveTo>
                      <a:pt x="4" y="2"/>
                    </a:moveTo>
                    <a:cubicBezTo>
                      <a:pt x="5" y="0"/>
                      <a:pt x="4" y="1"/>
                      <a:pt x="4" y="1"/>
                    </a:cubicBezTo>
                    <a:cubicBezTo>
                      <a:pt x="4" y="1"/>
                      <a:pt x="0" y="2"/>
                      <a:pt x="3" y="4"/>
                    </a:cubicBezTo>
                    <a:cubicBezTo>
                      <a:pt x="3" y="4"/>
                      <a:pt x="3"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5" name="Freeform 762">
                <a:extLst>
                  <a:ext uri="{FF2B5EF4-FFF2-40B4-BE49-F238E27FC236}">
                    <a16:creationId xmlns:a16="http://schemas.microsoft.com/office/drawing/2014/main" id="{EBCD938B-91DA-4CBA-B1D8-8A9CF821A4A7}"/>
                  </a:ext>
                </a:extLst>
              </p:cNvPr>
              <p:cNvSpPr>
                <a:spLocks/>
              </p:cNvSpPr>
              <p:nvPr/>
            </p:nvSpPr>
            <p:spPr bwMode="auto">
              <a:xfrm>
                <a:off x="6075" y="2163"/>
                <a:ext cx="6" cy="6"/>
              </a:xfrm>
              <a:custGeom>
                <a:avLst/>
                <a:gdLst>
                  <a:gd name="T0" fmla="*/ 2 w 4"/>
                  <a:gd name="T1" fmla="*/ 3 h 4"/>
                  <a:gd name="T2" fmla="*/ 2 w 4"/>
                  <a:gd name="T3" fmla="*/ 2 h 4"/>
                  <a:gd name="T4" fmla="*/ 1 w 4"/>
                  <a:gd name="T5" fmla="*/ 2 h 4"/>
                  <a:gd name="T6" fmla="*/ 2 w 4"/>
                  <a:gd name="T7" fmla="*/ 3 h 4"/>
                </a:gdLst>
                <a:ahLst/>
                <a:cxnLst>
                  <a:cxn ang="0">
                    <a:pos x="T0" y="T1"/>
                  </a:cxn>
                  <a:cxn ang="0">
                    <a:pos x="T2" y="T3"/>
                  </a:cxn>
                  <a:cxn ang="0">
                    <a:pos x="T4" y="T5"/>
                  </a:cxn>
                  <a:cxn ang="0">
                    <a:pos x="T6" y="T7"/>
                  </a:cxn>
                </a:cxnLst>
                <a:rect l="0" t="0" r="r" b="b"/>
                <a:pathLst>
                  <a:path w="4" h="4">
                    <a:moveTo>
                      <a:pt x="2" y="3"/>
                    </a:moveTo>
                    <a:cubicBezTo>
                      <a:pt x="2" y="3"/>
                      <a:pt x="4" y="4"/>
                      <a:pt x="2" y="2"/>
                    </a:cubicBezTo>
                    <a:cubicBezTo>
                      <a:pt x="1" y="1"/>
                      <a:pt x="1" y="0"/>
                      <a:pt x="1" y="2"/>
                    </a:cubicBezTo>
                    <a:cubicBezTo>
                      <a:pt x="0" y="3"/>
                      <a:pt x="1"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6" name="Freeform 763">
                <a:extLst>
                  <a:ext uri="{FF2B5EF4-FFF2-40B4-BE49-F238E27FC236}">
                    <a16:creationId xmlns:a16="http://schemas.microsoft.com/office/drawing/2014/main" id="{B1613DD9-D909-416B-ACFA-344A7AE551FB}"/>
                  </a:ext>
                </a:extLst>
              </p:cNvPr>
              <p:cNvSpPr>
                <a:spLocks/>
              </p:cNvSpPr>
              <p:nvPr/>
            </p:nvSpPr>
            <p:spPr bwMode="auto">
              <a:xfrm>
                <a:off x="6239" y="1908"/>
                <a:ext cx="5" cy="4"/>
              </a:xfrm>
              <a:custGeom>
                <a:avLst/>
                <a:gdLst>
                  <a:gd name="T0" fmla="*/ 3 w 4"/>
                  <a:gd name="T1" fmla="*/ 0 h 3"/>
                  <a:gd name="T2" fmla="*/ 1 w 4"/>
                  <a:gd name="T3" fmla="*/ 1 h 3"/>
                  <a:gd name="T4" fmla="*/ 3 w 4"/>
                  <a:gd name="T5" fmla="*/ 0 h 3"/>
                </a:gdLst>
                <a:ahLst/>
                <a:cxnLst>
                  <a:cxn ang="0">
                    <a:pos x="T0" y="T1"/>
                  </a:cxn>
                  <a:cxn ang="0">
                    <a:pos x="T2" y="T3"/>
                  </a:cxn>
                  <a:cxn ang="0">
                    <a:pos x="T4" y="T5"/>
                  </a:cxn>
                </a:cxnLst>
                <a:rect l="0" t="0" r="r" b="b"/>
                <a:pathLst>
                  <a:path w="4" h="3">
                    <a:moveTo>
                      <a:pt x="3" y="0"/>
                    </a:moveTo>
                    <a:cubicBezTo>
                      <a:pt x="2" y="0"/>
                      <a:pt x="0" y="0"/>
                      <a:pt x="1" y="1"/>
                    </a:cubicBezTo>
                    <a:cubicBezTo>
                      <a:pt x="2" y="3"/>
                      <a:pt x="4" y="3"/>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7" name="Freeform 764">
                <a:extLst>
                  <a:ext uri="{FF2B5EF4-FFF2-40B4-BE49-F238E27FC236}">
                    <a16:creationId xmlns:a16="http://schemas.microsoft.com/office/drawing/2014/main" id="{55521301-DCF8-453F-95C5-2ED2D282F6E1}"/>
                  </a:ext>
                </a:extLst>
              </p:cNvPr>
              <p:cNvSpPr>
                <a:spLocks/>
              </p:cNvSpPr>
              <p:nvPr/>
            </p:nvSpPr>
            <p:spPr bwMode="auto">
              <a:xfrm>
                <a:off x="6268" y="1951"/>
                <a:ext cx="8" cy="6"/>
              </a:xfrm>
              <a:custGeom>
                <a:avLst/>
                <a:gdLst>
                  <a:gd name="T0" fmla="*/ 4 w 6"/>
                  <a:gd name="T1" fmla="*/ 4 h 5"/>
                  <a:gd name="T2" fmla="*/ 5 w 6"/>
                  <a:gd name="T3" fmla="*/ 2 h 5"/>
                  <a:gd name="T4" fmla="*/ 6 w 6"/>
                  <a:gd name="T5" fmla="*/ 0 h 5"/>
                  <a:gd name="T6" fmla="*/ 4 w 6"/>
                  <a:gd name="T7" fmla="*/ 4 h 5"/>
                </a:gdLst>
                <a:ahLst/>
                <a:cxnLst>
                  <a:cxn ang="0">
                    <a:pos x="T0" y="T1"/>
                  </a:cxn>
                  <a:cxn ang="0">
                    <a:pos x="T2" y="T3"/>
                  </a:cxn>
                  <a:cxn ang="0">
                    <a:pos x="T4" y="T5"/>
                  </a:cxn>
                  <a:cxn ang="0">
                    <a:pos x="T6" y="T7"/>
                  </a:cxn>
                </a:cxnLst>
                <a:rect l="0" t="0" r="r" b="b"/>
                <a:pathLst>
                  <a:path w="6" h="5">
                    <a:moveTo>
                      <a:pt x="4" y="4"/>
                    </a:moveTo>
                    <a:cubicBezTo>
                      <a:pt x="6" y="4"/>
                      <a:pt x="6" y="3"/>
                      <a:pt x="5" y="2"/>
                    </a:cubicBezTo>
                    <a:cubicBezTo>
                      <a:pt x="4" y="2"/>
                      <a:pt x="5" y="0"/>
                      <a:pt x="6" y="0"/>
                    </a:cubicBezTo>
                    <a:cubicBezTo>
                      <a:pt x="0" y="5"/>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8" name="Freeform 765">
                <a:extLst>
                  <a:ext uri="{FF2B5EF4-FFF2-40B4-BE49-F238E27FC236}">
                    <a16:creationId xmlns:a16="http://schemas.microsoft.com/office/drawing/2014/main" id="{E3333729-EC4E-4378-91CC-14AFDA3461B5}"/>
                  </a:ext>
                </a:extLst>
              </p:cNvPr>
              <p:cNvSpPr>
                <a:spLocks/>
              </p:cNvSpPr>
              <p:nvPr/>
            </p:nvSpPr>
            <p:spPr bwMode="auto">
              <a:xfrm>
                <a:off x="6374" y="1684"/>
                <a:ext cx="126" cy="103"/>
              </a:xfrm>
              <a:custGeom>
                <a:avLst/>
                <a:gdLst>
                  <a:gd name="T0" fmla="*/ 7 w 91"/>
                  <a:gd name="T1" fmla="*/ 50 h 75"/>
                  <a:gd name="T2" fmla="*/ 4 w 91"/>
                  <a:gd name="T3" fmla="*/ 52 h 75"/>
                  <a:gd name="T4" fmla="*/ 3 w 91"/>
                  <a:gd name="T5" fmla="*/ 61 h 75"/>
                  <a:gd name="T6" fmla="*/ 4 w 91"/>
                  <a:gd name="T7" fmla="*/ 71 h 75"/>
                  <a:gd name="T8" fmla="*/ 8 w 91"/>
                  <a:gd name="T9" fmla="*/ 73 h 75"/>
                  <a:gd name="T10" fmla="*/ 11 w 91"/>
                  <a:gd name="T11" fmla="*/ 69 h 75"/>
                  <a:gd name="T12" fmla="*/ 18 w 91"/>
                  <a:gd name="T13" fmla="*/ 69 h 75"/>
                  <a:gd name="T14" fmla="*/ 19 w 91"/>
                  <a:gd name="T15" fmla="*/ 66 h 75"/>
                  <a:gd name="T16" fmla="*/ 11 w 91"/>
                  <a:gd name="T17" fmla="*/ 61 h 75"/>
                  <a:gd name="T18" fmla="*/ 13 w 91"/>
                  <a:gd name="T19" fmla="*/ 54 h 75"/>
                  <a:gd name="T20" fmla="*/ 22 w 91"/>
                  <a:gd name="T21" fmla="*/ 56 h 75"/>
                  <a:gd name="T22" fmla="*/ 37 w 91"/>
                  <a:gd name="T23" fmla="*/ 57 h 75"/>
                  <a:gd name="T24" fmla="*/ 50 w 91"/>
                  <a:gd name="T25" fmla="*/ 64 h 75"/>
                  <a:gd name="T26" fmla="*/ 53 w 91"/>
                  <a:gd name="T27" fmla="*/ 61 h 75"/>
                  <a:gd name="T28" fmla="*/ 64 w 91"/>
                  <a:gd name="T29" fmla="*/ 48 h 75"/>
                  <a:gd name="T30" fmla="*/ 75 w 91"/>
                  <a:gd name="T31" fmla="*/ 46 h 75"/>
                  <a:gd name="T32" fmla="*/ 79 w 91"/>
                  <a:gd name="T33" fmla="*/ 46 h 75"/>
                  <a:gd name="T34" fmla="*/ 86 w 91"/>
                  <a:gd name="T35" fmla="*/ 40 h 75"/>
                  <a:gd name="T36" fmla="*/ 82 w 91"/>
                  <a:gd name="T37" fmla="*/ 40 h 75"/>
                  <a:gd name="T38" fmla="*/ 83 w 91"/>
                  <a:gd name="T39" fmla="*/ 36 h 75"/>
                  <a:gd name="T40" fmla="*/ 82 w 91"/>
                  <a:gd name="T41" fmla="*/ 26 h 75"/>
                  <a:gd name="T42" fmla="*/ 81 w 91"/>
                  <a:gd name="T43" fmla="*/ 24 h 75"/>
                  <a:gd name="T44" fmla="*/ 67 w 91"/>
                  <a:gd name="T45" fmla="*/ 28 h 75"/>
                  <a:gd name="T46" fmla="*/ 62 w 91"/>
                  <a:gd name="T47" fmla="*/ 26 h 75"/>
                  <a:gd name="T48" fmla="*/ 34 w 91"/>
                  <a:gd name="T49" fmla="*/ 1 h 75"/>
                  <a:gd name="T50" fmla="*/ 29 w 91"/>
                  <a:gd name="T51" fmla="*/ 2 h 75"/>
                  <a:gd name="T52" fmla="*/ 29 w 91"/>
                  <a:gd name="T53" fmla="*/ 10 h 75"/>
                  <a:gd name="T54" fmla="*/ 29 w 91"/>
                  <a:gd name="T55" fmla="*/ 26 h 75"/>
                  <a:gd name="T56" fmla="*/ 24 w 91"/>
                  <a:gd name="T57" fmla="*/ 35 h 75"/>
                  <a:gd name="T58" fmla="*/ 22 w 91"/>
                  <a:gd name="T59" fmla="*/ 42 h 75"/>
                  <a:gd name="T60" fmla="*/ 17 w 91"/>
                  <a:gd name="T61" fmla="*/ 43 h 75"/>
                  <a:gd name="T62" fmla="*/ 9 w 91"/>
                  <a:gd name="T63" fmla="*/ 40 h 75"/>
                  <a:gd name="T64" fmla="*/ 11 w 91"/>
                  <a:gd name="T65"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75">
                    <a:moveTo>
                      <a:pt x="9" y="49"/>
                    </a:moveTo>
                    <a:cubicBezTo>
                      <a:pt x="8" y="51"/>
                      <a:pt x="8" y="50"/>
                      <a:pt x="7" y="50"/>
                    </a:cubicBezTo>
                    <a:cubicBezTo>
                      <a:pt x="7" y="50"/>
                      <a:pt x="6" y="50"/>
                      <a:pt x="5" y="51"/>
                    </a:cubicBezTo>
                    <a:cubicBezTo>
                      <a:pt x="5" y="52"/>
                      <a:pt x="5" y="52"/>
                      <a:pt x="4" y="52"/>
                    </a:cubicBezTo>
                    <a:cubicBezTo>
                      <a:pt x="3" y="52"/>
                      <a:pt x="2" y="51"/>
                      <a:pt x="1" y="54"/>
                    </a:cubicBezTo>
                    <a:cubicBezTo>
                      <a:pt x="0" y="57"/>
                      <a:pt x="0" y="59"/>
                      <a:pt x="3" y="61"/>
                    </a:cubicBezTo>
                    <a:cubicBezTo>
                      <a:pt x="6" y="64"/>
                      <a:pt x="5" y="67"/>
                      <a:pt x="5" y="67"/>
                    </a:cubicBezTo>
                    <a:cubicBezTo>
                      <a:pt x="5" y="67"/>
                      <a:pt x="5" y="69"/>
                      <a:pt x="4" y="71"/>
                    </a:cubicBezTo>
                    <a:cubicBezTo>
                      <a:pt x="3" y="73"/>
                      <a:pt x="5" y="74"/>
                      <a:pt x="6" y="74"/>
                    </a:cubicBezTo>
                    <a:cubicBezTo>
                      <a:pt x="7" y="75"/>
                      <a:pt x="8" y="74"/>
                      <a:pt x="8" y="73"/>
                    </a:cubicBezTo>
                    <a:cubicBezTo>
                      <a:pt x="9" y="73"/>
                      <a:pt x="10" y="72"/>
                      <a:pt x="10" y="71"/>
                    </a:cubicBezTo>
                    <a:cubicBezTo>
                      <a:pt x="10" y="70"/>
                      <a:pt x="11" y="70"/>
                      <a:pt x="11" y="69"/>
                    </a:cubicBezTo>
                    <a:cubicBezTo>
                      <a:pt x="12" y="69"/>
                      <a:pt x="12" y="68"/>
                      <a:pt x="13" y="68"/>
                    </a:cubicBezTo>
                    <a:cubicBezTo>
                      <a:pt x="14" y="67"/>
                      <a:pt x="16" y="69"/>
                      <a:pt x="18" y="69"/>
                    </a:cubicBezTo>
                    <a:cubicBezTo>
                      <a:pt x="19" y="69"/>
                      <a:pt x="19" y="69"/>
                      <a:pt x="20" y="68"/>
                    </a:cubicBezTo>
                    <a:cubicBezTo>
                      <a:pt x="20" y="66"/>
                      <a:pt x="19" y="66"/>
                      <a:pt x="19" y="66"/>
                    </a:cubicBezTo>
                    <a:cubicBezTo>
                      <a:pt x="18" y="66"/>
                      <a:pt x="18" y="65"/>
                      <a:pt x="16" y="63"/>
                    </a:cubicBezTo>
                    <a:cubicBezTo>
                      <a:pt x="15" y="61"/>
                      <a:pt x="13" y="63"/>
                      <a:pt x="11" y="61"/>
                    </a:cubicBezTo>
                    <a:cubicBezTo>
                      <a:pt x="8" y="60"/>
                      <a:pt x="8" y="59"/>
                      <a:pt x="8" y="57"/>
                    </a:cubicBezTo>
                    <a:cubicBezTo>
                      <a:pt x="9" y="56"/>
                      <a:pt x="9" y="54"/>
                      <a:pt x="13" y="54"/>
                    </a:cubicBezTo>
                    <a:cubicBezTo>
                      <a:pt x="16" y="55"/>
                      <a:pt x="17" y="57"/>
                      <a:pt x="18" y="58"/>
                    </a:cubicBezTo>
                    <a:cubicBezTo>
                      <a:pt x="19" y="59"/>
                      <a:pt x="19" y="59"/>
                      <a:pt x="22" y="56"/>
                    </a:cubicBezTo>
                    <a:cubicBezTo>
                      <a:pt x="24" y="54"/>
                      <a:pt x="26" y="53"/>
                      <a:pt x="30" y="54"/>
                    </a:cubicBezTo>
                    <a:cubicBezTo>
                      <a:pt x="33" y="54"/>
                      <a:pt x="35" y="55"/>
                      <a:pt x="37" y="57"/>
                    </a:cubicBezTo>
                    <a:cubicBezTo>
                      <a:pt x="39" y="59"/>
                      <a:pt x="42" y="60"/>
                      <a:pt x="45" y="61"/>
                    </a:cubicBezTo>
                    <a:cubicBezTo>
                      <a:pt x="47" y="62"/>
                      <a:pt x="49" y="63"/>
                      <a:pt x="50" y="64"/>
                    </a:cubicBezTo>
                    <a:cubicBezTo>
                      <a:pt x="51" y="64"/>
                      <a:pt x="51" y="65"/>
                      <a:pt x="52" y="65"/>
                    </a:cubicBezTo>
                    <a:cubicBezTo>
                      <a:pt x="53" y="64"/>
                      <a:pt x="53" y="63"/>
                      <a:pt x="53" y="61"/>
                    </a:cubicBezTo>
                    <a:cubicBezTo>
                      <a:pt x="53" y="59"/>
                      <a:pt x="54" y="56"/>
                      <a:pt x="56" y="54"/>
                    </a:cubicBezTo>
                    <a:cubicBezTo>
                      <a:pt x="58" y="52"/>
                      <a:pt x="62" y="48"/>
                      <a:pt x="64" y="48"/>
                    </a:cubicBezTo>
                    <a:cubicBezTo>
                      <a:pt x="65" y="47"/>
                      <a:pt x="73" y="47"/>
                      <a:pt x="74" y="47"/>
                    </a:cubicBezTo>
                    <a:cubicBezTo>
                      <a:pt x="75" y="47"/>
                      <a:pt x="75" y="47"/>
                      <a:pt x="75" y="46"/>
                    </a:cubicBezTo>
                    <a:cubicBezTo>
                      <a:pt x="75" y="45"/>
                      <a:pt x="76" y="46"/>
                      <a:pt x="76" y="46"/>
                    </a:cubicBezTo>
                    <a:cubicBezTo>
                      <a:pt x="77" y="47"/>
                      <a:pt x="78" y="47"/>
                      <a:pt x="79" y="46"/>
                    </a:cubicBezTo>
                    <a:cubicBezTo>
                      <a:pt x="80" y="45"/>
                      <a:pt x="87" y="41"/>
                      <a:pt x="89" y="40"/>
                    </a:cubicBezTo>
                    <a:cubicBezTo>
                      <a:pt x="91" y="39"/>
                      <a:pt x="88" y="40"/>
                      <a:pt x="86" y="40"/>
                    </a:cubicBezTo>
                    <a:cubicBezTo>
                      <a:pt x="85" y="41"/>
                      <a:pt x="86" y="42"/>
                      <a:pt x="85" y="42"/>
                    </a:cubicBezTo>
                    <a:cubicBezTo>
                      <a:pt x="84" y="42"/>
                      <a:pt x="83" y="41"/>
                      <a:pt x="82" y="40"/>
                    </a:cubicBezTo>
                    <a:cubicBezTo>
                      <a:pt x="82" y="39"/>
                      <a:pt x="82" y="39"/>
                      <a:pt x="82" y="37"/>
                    </a:cubicBezTo>
                    <a:cubicBezTo>
                      <a:pt x="81" y="35"/>
                      <a:pt x="82" y="36"/>
                      <a:pt x="83" y="36"/>
                    </a:cubicBezTo>
                    <a:cubicBezTo>
                      <a:pt x="84" y="36"/>
                      <a:pt x="80" y="33"/>
                      <a:pt x="79" y="33"/>
                    </a:cubicBezTo>
                    <a:cubicBezTo>
                      <a:pt x="78" y="32"/>
                      <a:pt x="81" y="27"/>
                      <a:pt x="82" y="26"/>
                    </a:cubicBezTo>
                    <a:cubicBezTo>
                      <a:pt x="83" y="24"/>
                      <a:pt x="84" y="23"/>
                      <a:pt x="83" y="22"/>
                    </a:cubicBezTo>
                    <a:cubicBezTo>
                      <a:pt x="83" y="21"/>
                      <a:pt x="82" y="23"/>
                      <a:pt x="81" y="24"/>
                    </a:cubicBezTo>
                    <a:cubicBezTo>
                      <a:pt x="80" y="25"/>
                      <a:pt x="77" y="28"/>
                      <a:pt x="75" y="29"/>
                    </a:cubicBezTo>
                    <a:cubicBezTo>
                      <a:pt x="73" y="31"/>
                      <a:pt x="68" y="28"/>
                      <a:pt x="67" y="28"/>
                    </a:cubicBezTo>
                    <a:cubicBezTo>
                      <a:pt x="66" y="28"/>
                      <a:pt x="65" y="28"/>
                      <a:pt x="65" y="27"/>
                    </a:cubicBezTo>
                    <a:cubicBezTo>
                      <a:pt x="66" y="26"/>
                      <a:pt x="67" y="26"/>
                      <a:pt x="62" y="26"/>
                    </a:cubicBezTo>
                    <a:cubicBezTo>
                      <a:pt x="58" y="26"/>
                      <a:pt x="57" y="24"/>
                      <a:pt x="50" y="19"/>
                    </a:cubicBezTo>
                    <a:cubicBezTo>
                      <a:pt x="44" y="15"/>
                      <a:pt x="34" y="2"/>
                      <a:pt x="34" y="1"/>
                    </a:cubicBezTo>
                    <a:cubicBezTo>
                      <a:pt x="33" y="1"/>
                      <a:pt x="33" y="0"/>
                      <a:pt x="32" y="1"/>
                    </a:cubicBezTo>
                    <a:cubicBezTo>
                      <a:pt x="31" y="2"/>
                      <a:pt x="30" y="2"/>
                      <a:pt x="29" y="2"/>
                    </a:cubicBezTo>
                    <a:cubicBezTo>
                      <a:pt x="28" y="2"/>
                      <a:pt x="28" y="3"/>
                      <a:pt x="28" y="6"/>
                    </a:cubicBezTo>
                    <a:cubicBezTo>
                      <a:pt x="28" y="8"/>
                      <a:pt x="28" y="9"/>
                      <a:pt x="29" y="10"/>
                    </a:cubicBezTo>
                    <a:cubicBezTo>
                      <a:pt x="30" y="11"/>
                      <a:pt x="31" y="15"/>
                      <a:pt x="30" y="17"/>
                    </a:cubicBezTo>
                    <a:cubicBezTo>
                      <a:pt x="30" y="20"/>
                      <a:pt x="29" y="22"/>
                      <a:pt x="29" y="26"/>
                    </a:cubicBezTo>
                    <a:cubicBezTo>
                      <a:pt x="29" y="29"/>
                      <a:pt x="27" y="30"/>
                      <a:pt x="25" y="32"/>
                    </a:cubicBezTo>
                    <a:cubicBezTo>
                      <a:pt x="23" y="33"/>
                      <a:pt x="24" y="34"/>
                      <a:pt x="24" y="35"/>
                    </a:cubicBezTo>
                    <a:cubicBezTo>
                      <a:pt x="24" y="37"/>
                      <a:pt x="24" y="37"/>
                      <a:pt x="25" y="39"/>
                    </a:cubicBezTo>
                    <a:cubicBezTo>
                      <a:pt x="26" y="40"/>
                      <a:pt x="24" y="41"/>
                      <a:pt x="22" y="42"/>
                    </a:cubicBezTo>
                    <a:cubicBezTo>
                      <a:pt x="21" y="44"/>
                      <a:pt x="20" y="43"/>
                      <a:pt x="19" y="43"/>
                    </a:cubicBezTo>
                    <a:cubicBezTo>
                      <a:pt x="18" y="42"/>
                      <a:pt x="18" y="42"/>
                      <a:pt x="17" y="43"/>
                    </a:cubicBezTo>
                    <a:cubicBezTo>
                      <a:pt x="16" y="43"/>
                      <a:pt x="15" y="43"/>
                      <a:pt x="14" y="41"/>
                    </a:cubicBezTo>
                    <a:cubicBezTo>
                      <a:pt x="12" y="40"/>
                      <a:pt x="11" y="39"/>
                      <a:pt x="9" y="40"/>
                    </a:cubicBezTo>
                    <a:cubicBezTo>
                      <a:pt x="8" y="41"/>
                      <a:pt x="9" y="42"/>
                      <a:pt x="10" y="43"/>
                    </a:cubicBezTo>
                    <a:cubicBezTo>
                      <a:pt x="12" y="45"/>
                      <a:pt x="11" y="46"/>
                      <a:pt x="11" y="47"/>
                    </a:cubicBezTo>
                    <a:cubicBezTo>
                      <a:pt x="10" y="47"/>
                      <a:pt x="10" y="48"/>
                      <a:pt x="9"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9" name="Freeform 766">
                <a:extLst>
                  <a:ext uri="{FF2B5EF4-FFF2-40B4-BE49-F238E27FC236}">
                    <a16:creationId xmlns:a16="http://schemas.microsoft.com/office/drawing/2014/main" id="{B237D045-19B6-4135-A985-CD622F179891}"/>
                  </a:ext>
                </a:extLst>
              </p:cNvPr>
              <p:cNvSpPr>
                <a:spLocks/>
              </p:cNvSpPr>
              <p:nvPr/>
            </p:nvSpPr>
            <p:spPr bwMode="auto">
              <a:xfrm>
                <a:off x="6367" y="1767"/>
                <a:ext cx="4" cy="5"/>
              </a:xfrm>
              <a:custGeom>
                <a:avLst/>
                <a:gdLst>
                  <a:gd name="T0" fmla="*/ 2 w 3"/>
                  <a:gd name="T1" fmla="*/ 2 h 4"/>
                  <a:gd name="T2" fmla="*/ 1 w 3"/>
                  <a:gd name="T3" fmla="*/ 0 h 4"/>
                  <a:gd name="T4" fmla="*/ 0 w 3"/>
                  <a:gd name="T5" fmla="*/ 2 h 4"/>
                  <a:gd name="T6" fmla="*/ 2 w 3"/>
                  <a:gd name="T7" fmla="*/ 2 h 4"/>
                </a:gdLst>
                <a:ahLst/>
                <a:cxnLst>
                  <a:cxn ang="0">
                    <a:pos x="T0" y="T1"/>
                  </a:cxn>
                  <a:cxn ang="0">
                    <a:pos x="T2" y="T3"/>
                  </a:cxn>
                  <a:cxn ang="0">
                    <a:pos x="T4" y="T5"/>
                  </a:cxn>
                  <a:cxn ang="0">
                    <a:pos x="T6" y="T7"/>
                  </a:cxn>
                </a:cxnLst>
                <a:rect l="0" t="0" r="r" b="b"/>
                <a:pathLst>
                  <a:path w="3" h="4">
                    <a:moveTo>
                      <a:pt x="2" y="2"/>
                    </a:moveTo>
                    <a:cubicBezTo>
                      <a:pt x="2" y="2"/>
                      <a:pt x="3" y="0"/>
                      <a:pt x="1" y="0"/>
                    </a:cubicBezTo>
                    <a:cubicBezTo>
                      <a:pt x="0" y="1"/>
                      <a:pt x="0" y="1"/>
                      <a:pt x="0" y="2"/>
                    </a:cubicBezTo>
                    <a:cubicBezTo>
                      <a:pt x="0" y="2"/>
                      <a:pt x="0"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0" name="Freeform 767">
                <a:extLst>
                  <a:ext uri="{FF2B5EF4-FFF2-40B4-BE49-F238E27FC236}">
                    <a16:creationId xmlns:a16="http://schemas.microsoft.com/office/drawing/2014/main" id="{0369F9F1-FE3D-4266-9071-FDBC174DC149}"/>
                  </a:ext>
                </a:extLst>
              </p:cNvPr>
              <p:cNvSpPr>
                <a:spLocks/>
              </p:cNvSpPr>
              <p:nvPr/>
            </p:nvSpPr>
            <p:spPr bwMode="auto">
              <a:xfrm>
                <a:off x="6402" y="1691"/>
                <a:ext cx="5" cy="4"/>
              </a:xfrm>
              <a:custGeom>
                <a:avLst/>
                <a:gdLst>
                  <a:gd name="T0" fmla="*/ 3 w 4"/>
                  <a:gd name="T1" fmla="*/ 2 h 3"/>
                  <a:gd name="T2" fmla="*/ 2 w 4"/>
                  <a:gd name="T3" fmla="*/ 3 h 3"/>
                  <a:gd name="T4" fmla="*/ 3 w 4"/>
                  <a:gd name="T5" fmla="*/ 2 h 3"/>
                </a:gdLst>
                <a:ahLst/>
                <a:cxnLst>
                  <a:cxn ang="0">
                    <a:pos x="T0" y="T1"/>
                  </a:cxn>
                  <a:cxn ang="0">
                    <a:pos x="T2" y="T3"/>
                  </a:cxn>
                  <a:cxn ang="0">
                    <a:pos x="T4" y="T5"/>
                  </a:cxn>
                </a:cxnLst>
                <a:rect l="0" t="0" r="r" b="b"/>
                <a:pathLst>
                  <a:path w="4" h="3">
                    <a:moveTo>
                      <a:pt x="3" y="2"/>
                    </a:moveTo>
                    <a:cubicBezTo>
                      <a:pt x="2" y="0"/>
                      <a:pt x="0" y="0"/>
                      <a:pt x="2" y="3"/>
                    </a:cubicBezTo>
                    <a:cubicBezTo>
                      <a:pt x="2" y="3"/>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1" name="Freeform 768">
                <a:extLst>
                  <a:ext uri="{FF2B5EF4-FFF2-40B4-BE49-F238E27FC236}">
                    <a16:creationId xmlns:a16="http://schemas.microsoft.com/office/drawing/2014/main" id="{32407B38-6B21-42A7-8E26-792B1D58F791}"/>
                  </a:ext>
                </a:extLst>
              </p:cNvPr>
              <p:cNvSpPr>
                <a:spLocks/>
              </p:cNvSpPr>
              <p:nvPr/>
            </p:nvSpPr>
            <p:spPr bwMode="auto">
              <a:xfrm>
                <a:off x="6268" y="2521"/>
                <a:ext cx="4" cy="14"/>
              </a:xfrm>
              <a:custGeom>
                <a:avLst/>
                <a:gdLst>
                  <a:gd name="T0" fmla="*/ 0 w 3"/>
                  <a:gd name="T1" fmla="*/ 6 h 10"/>
                  <a:gd name="T2" fmla="*/ 2 w 3"/>
                  <a:gd name="T3" fmla="*/ 4 h 10"/>
                  <a:gd name="T4" fmla="*/ 0 w 3"/>
                  <a:gd name="T5" fmla="*/ 6 h 10"/>
                </a:gdLst>
                <a:ahLst/>
                <a:cxnLst>
                  <a:cxn ang="0">
                    <a:pos x="T0" y="T1"/>
                  </a:cxn>
                  <a:cxn ang="0">
                    <a:pos x="T2" y="T3"/>
                  </a:cxn>
                  <a:cxn ang="0">
                    <a:pos x="T4" y="T5"/>
                  </a:cxn>
                </a:cxnLst>
                <a:rect l="0" t="0" r="r" b="b"/>
                <a:pathLst>
                  <a:path w="3" h="10">
                    <a:moveTo>
                      <a:pt x="0" y="6"/>
                    </a:moveTo>
                    <a:cubicBezTo>
                      <a:pt x="0" y="6"/>
                      <a:pt x="0" y="10"/>
                      <a:pt x="2" y="4"/>
                    </a:cubicBezTo>
                    <a:cubicBezTo>
                      <a:pt x="3" y="0"/>
                      <a:pt x="0" y="6"/>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2" name="Freeform 769">
                <a:extLst>
                  <a:ext uri="{FF2B5EF4-FFF2-40B4-BE49-F238E27FC236}">
                    <a16:creationId xmlns:a16="http://schemas.microsoft.com/office/drawing/2014/main" id="{EE660C7A-6EB4-4B7B-B6BF-BFF13BCAA19C}"/>
                  </a:ext>
                </a:extLst>
              </p:cNvPr>
              <p:cNvSpPr>
                <a:spLocks/>
              </p:cNvSpPr>
              <p:nvPr/>
            </p:nvSpPr>
            <p:spPr bwMode="auto">
              <a:xfrm>
                <a:off x="5458" y="2567"/>
                <a:ext cx="226" cy="239"/>
              </a:xfrm>
              <a:custGeom>
                <a:avLst/>
                <a:gdLst>
                  <a:gd name="T0" fmla="*/ 158 w 163"/>
                  <a:gd name="T1" fmla="*/ 151 h 174"/>
                  <a:gd name="T2" fmla="*/ 159 w 163"/>
                  <a:gd name="T3" fmla="*/ 139 h 174"/>
                  <a:gd name="T4" fmla="*/ 160 w 163"/>
                  <a:gd name="T5" fmla="*/ 127 h 174"/>
                  <a:gd name="T6" fmla="*/ 154 w 163"/>
                  <a:gd name="T7" fmla="*/ 120 h 174"/>
                  <a:gd name="T8" fmla="*/ 142 w 163"/>
                  <a:gd name="T9" fmla="*/ 121 h 174"/>
                  <a:gd name="T10" fmla="*/ 141 w 163"/>
                  <a:gd name="T11" fmla="*/ 122 h 174"/>
                  <a:gd name="T12" fmla="*/ 142 w 163"/>
                  <a:gd name="T13" fmla="*/ 118 h 174"/>
                  <a:gd name="T14" fmla="*/ 139 w 163"/>
                  <a:gd name="T15" fmla="*/ 109 h 174"/>
                  <a:gd name="T16" fmla="*/ 137 w 163"/>
                  <a:gd name="T17" fmla="*/ 101 h 174"/>
                  <a:gd name="T18" fmla="*/ 132 w 163"/>
                  <a:gd name="T19" fmla="*/ 99 h 174"/>
                  <a:gd name="T20" fmla="*/ 122 w 163"/>
                  <a:gd name="T21" fmla="*/ 92 h 174"/>
                  <a:gd name="T22" fmla="*/ 122 w 163"/>
                  <a:gd name="T23" fmla="*/ 89 h 174"/>
                  <a:gd name="T24" fmla="*/ 121 w 163"/>
                  <a:gd name="T25" fmla="*/ 87 h 174"/>
                  <a:gd name="T26" fmla="*/ 126 w 163"/>
                  <a:gd name="T27" fmla="*/ 85 h 174"/>
                  <a:gd name="T28" fmla="*/ 128 w 163"/>
                  <a:gd name="T29" fmla="*/ 80 h 174"/>
                  <a:gd name="T30" fmla="*/ 124 w 163"/>
                  <a:gd name="T31" fmla="*/ 77 h 174"/>
                  <a:gd name="T32" fmla="*/ 112 w 163"/>
                  <a:gd name="T33" fmla="*/ 81 h 174"/>
                  <a:gd name="T34" fmla="*/ 116 w 163"/>
                  <a:gd name="T35" fmla="*/ 78 h 174"/>
                  <a:gd name="T36" fmla="*/ 113 w 163"/>
                  <a:gd name="T37" fmla="*/ 74 h 174"/>
                  <a:gd name="T38" fmla="*/ 104 w 163"/>
                  <a:gd name="T39" fmla="*/ 65 h 174"/>
                  <a:gd name="T40" fmla="*/ 93 w 163"/>
                  <a:gd name="T41" fmla="*/ 58 h 174"/>
                  <a:gd name="T42" fmla="*/ 85 w 163"/>
                  <a:gd name="T43" fmla="*/ 51 h 174"/>
                  <a:gd name="T44" fmla="*/ 84 w 163"/>
                  <a:gd name="T45" fmla="*/ 54 h 174"/>
                  <a:gd name="T46" fmla="*/ 78 w 163"/>
                  <a:gd name="T47" fmla="*/ 49 h 174"/>
                  <a:gd name="T48" fmla="*/ 74 w 163"/>
                  <a:gd name="T49" fmla="*/ 46 h 174"/>
                  <a:gd name="T50" fmla="*/ 65 w 163"/>
                  <a:gd name="T51" fmla="*/ 35 h 174"/>
                  <a:gd name="T52" fmla="*/ 52 w 163"/>
                  <a:gd name="T53" fmla="*/ 26 h 174"/>
                  <a:gd name="T54" fmla="*/ 46 w 163"/>
                  <a:gd name="T55" fmla="*/ 21 h 174"/>
                  <a:gd name="T56" fmla="*/ 43 w 163"/>
                  <a:gd name="T57" fmla="*/ 17 h 174"/>
                  <a:gd name="T58" fmla="*/ 36 w 163"/>
                  <a:gd name="T59" fmla="*/ 7 h 174"/>
                  <a:gd name="T60" fmla="*/ 28 w 163"/>
                  <a:gd name="T61" fmla="*/ 6 h 174"/>
                  <a:gd name="T62" fmla="*/ 7 w 163"/>
                  <a:gd name="T63" fmla="*/ 1 h 174"/>
                  <a:gd name="T64" fmla="*/ 1 w 163"/>
                  <a:gd name="T65" fmla="*/ 3 h 174"/>
                  <a:gd name="T66" fmla="*/ 23 w 163"/>
                  <a:gd name="T67" fmla="*/ 29 h 174"/>
                  <a:gd name="T68" fmla="*/ 37 w 163"/>
                  <a:gd name="T69" fmla="*/ 45 h 174"/>
                  <a:gd name="T70" fmla="*/ 53 w 163"/>
                  <a:gd name="T71" fmla="*/ 58 h 174"/>
                  <a:gd name="T72" fmla="*/ 58 w 163"/>
                  <a:gd name="T73" fmla="*/ 76 h 174"/>
                  <a:gd name="T74" fmla="*/ 67 w 163"/>
                  <a:gd name="T75" fmla="*/ 84 h 174"/>
                  <a:gd name="T76" fmla="*/ 77 w 163"/>
                  <a:gd name="T77" fmla="*/ 99 h 174"/>
                  <a:gd name="T78" fmla="*/ 86 w 163"/>
                  <a:gd name="T79" fmla="*/ 118 h 174"/>
                  <a:gd name="T80" fmla="*/ 105 w 163"/>
                  <a:gd name="T81" fmla="*/ 142 h 174"/>
                  <a:gd name="T82" fmla="*/ 139 w 163"/>
                  <a:gd name="T83" fmla="*/ 171 h 174"/>
                  <a:gd name="T84" fmla="*/ 142 w 163"/>
                  <a:gd name="T85" fmla="*/ 167 h 174"/>
                  <a:gd name="T86" fmla="*/ 156 w 163"/>
                  <a:gd name="T87"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74">
                    <a:moveTo>
                      <a:pt x="158" y="168"/>
                    </a:moveTo>
                    <a:cubicBezTo>
                      <a:pt x="159" y="166"/>
                      <a:pt x="159" y="153"/>
                      <a:pt x="158" y="151"/>
                    </a:cubicBezTo>
                    <a:cubicBezTo>
                      <a:pt x="158" y="148"/>
                      <a:pt x="158" y="145"/>
                      <a:pt x="159" y="144"/>
                    </a:cubicBezTo>
                    <a:cubicBezTo>
                      <a:pt x="160" y="143"/>
                      <a:pt x="161" y="142"/>
                      <a:pt x="159" y="139"/>
                    </a:cubicBezTo>
                    <a:cubicBezTo>
                      <a:pt x="158" y="136"/>
                      <a:pt x="160" y="133"/>
                      <a:pt x="161" y="132"/>
                    </a:cubicBezTo>
                    <a:cubicBezTo>
                      <a:pt x="163" y="132"/>
                      <a:pt x="161" y="129"/>
                      <a:pt x="160" y="127"/>
                    </a:cubicBezTo>
                    <a:cubicBezTo>
                      <a:pt x="160" y="126"/>
                      <a:pt x="158" y="123"/>
                      <a:pt x="157" y="122"/>
                    </a:cubicBezTo>
                    <a:cubicBezTo>
                      <a:pt x="156" y="120"/>
                      <a:pt x="154" y="120"/>
                      <a:pt x="154" y="120"/>
                    </a:cubicBezTo>
                    <a:cubicBezTo>
                      <a:pt x="153" y="119"/>
                      <a:pt x="146" y="119"/>
                      <a:pt x="145" y="118"/>
                    </a:cubicBezTo>
                    <a:cubicBezTo>
                      <a:pt x="144" y="118"/>
                      <a:pt x="143" y="120"/>
                      <a:pt x="142" y="121"/>
                    </a:cubicBezTo>
                    <a:cubicBezTo>
                      <a:pt x="142" y="123"/>
                      <a:pt x="141" y="124"/>
                      <a:pt x="139" y="125"/>
                    </a:cubicBezTo>
                    <a:cubicBezTo>
                      <a:pt x="138" y="125"/>
                      <a:pt x="140" y="123"/>
                      <a:pt x="141" y="122"/>
                    </a:cubicBezTo>
                    <a:cubicBezTo>
                      <a:pt x="142" y="122"/>
                      <a:pt x="142" y="121"/>
                      <a:pt x="141" y="120"/>
                    </a:cubicBezTo>
                    <a:cubicBezTo>
                      <a:pt x="140" y="120"/>
                      <a:pt x="140" y="119"/>
                      <a:pt x="142" y="118"/>
                    </a:cubicBezTo>
                    <a:cubicBezTo>
                      <a:pt x="144" y="118"/>
                      <a:pt x="144" y="117"/>
                      <a:pt x="141" y="115"/>
                    </a:cubicBezTo>
                    <a:cubicBezTo>
                      <a:pt x="138" y="113"/>
                      <a:pt x="138" y="111"/>
                      <a:pt x="139" y="109"/>
                    </a:cubicBezTo>
                    <a:cubicBezTo>
                      <a:pt x="139" y="108"/>
                      <a:pt x="139" y="108"/>
                      <a:pt x="138" y="106"/>
                    </a:cubicBezTo>
                    <a:cubicBezTo>
                      <a:pt x="138" y="105"/>
                      <a:pt x="138" y="103"/>
                      <a:pt x="137" y="101"/>
                    </a:cubicBezTo>
                    <a:cubicBezTo>
                      <a:pt x="136" y="99"/>
                      <a:pt x="136" y="100"/>
                      <a:pt x="135" y="99"/>
                    </a:cubicBezTo>
                    <a:cubicBezTo>
                      <a:pt x="134" y="99"/>
                      <a:pt x="133" y="100"/>
                      <a:pt x="132" y="99"/>
                    </a:cubicBezTo>
                    <a:cubicBezTo>
                      <a:pt x="131" y="99"/>
                      <a:pt x="127" y="98"/>
                      <a:pt x="125" y="97"/>
                    </a:cubicBezTo>
                    <a:cubicBezTo>
                      <a:pt x="124" y="97"/>
                      <a:pt x="122" y="94"/>
                      <a:pt x="122" y="92"/>
                    </a:cubicBezTo>
                    <a:cubicBezTo>
                      <a:pt x="122" y="91"/>
                      <a:pt x="123" y="91"/>
                      <a:pt x="124" y="91"/>
                    </a:cubicBezTo>
                    <a:cubicBezTo>
                      <a:pt x="125" y="90"/>
                      <a:pt x="123" y="89"/>
                      <a:pt x="122" y="89"/>
                    </a:cubicBezTo>
                    <a:cubicBezTo>
                      <a:pt x="121" y="89"/>
                      <a:pt x="122" y="89"/>
                      <a:pt x="123" y="88"/>
                    </a:cubicBezTo>
                    <a:cubicBezTo>
                      <a:pt x="124" y="87"/>
                      <a:pt x="122" y="87"/>
                      <a:pt x="121" y="87"/>
                    </a:cubicBezTo>
                    <a:cubicBezTo>
                      <a:pt x="121" y="87"/>
                      <a:pt x="123" y="86"/>
                      <a:pt x="124" y="86"/>
                    </a:cubicBezTo>
                    <a:cubicBezTo>
                      <a:pt x="124" y="85"/>
                      <a:pt x="125" y="84"/>
                      <a:pt x="126" y="85"/>
                    </a:cubicBezTo>
                    <a:cubicBezTo>
                      <a:pt x="126" y="85"/>
                      <a:pt x="127" y="84"/>
                      <a:pt x="128" y="84"/>
                    </a:cubicBezTo>
                    <a:cubicBezTo>
                      <a:pt x="129" y="83"/>
                      <a:pt x="128" y="81"/>
                      <a:pt x="128" y="80"/>
                    </a:cubicBezTo>
                    <a:cubicBezTo>
                      <a:pt x="127" y="80"/>
                      <a:pt x="127" y="79"/>
                      <a:pt x="126" y="79"/>
                    </a:cubicBezTo>
                    <a:cubicBezTo>
                      <a:pt x="125" y="79"/>
                      <a:pt x="125" y="79"/>
                      <a:pt x="124" y="77"/>
                    </a:cubicBezTo>
                    <a:cubicBezTo>
                      <a:pt x="123" y="76"/>
                      <a:pt x="121" y="77"/>
                      <a:pt x="119" y="77"/>
                    </a:cubicBezTo>
                    <a:cubicBezTo>
                      <a:pt x="116" y="78"/>
                      <a:pt x="114" y="80"/>
                      <a:pt x="112" y="81"/>
                    </a:cubicBezTo>
                    <a:cubicBezTo>
                      <a:pt x="109" y="82"/>
                      <a:pt x="110" y="81"/>
                      <a:pt x="111" y="80"/>
                    </a:cubicBezTo>
                    <a:cubicBezTo>
                      <a:pt x="113" y="80"/>
                      <a:pt x="115" y="79"/>
                      <a:pt x="116" y="78"/>
                    </a:cubicBezTo>
                    <a:cubicBezTo>
                      <a:pt x="117" y="77"/>
                      <a:pt x="118" y="77"/>
                      <a:pt x="117" y="76"/>
                    </a:cubicBezTo>
                    <a:cubicBezTo>
                      <a:pt x="117" y="75"/>
                      <a:pt x="115" y="74"/>
                      <a:pt x="113" y="74"/>
                    </a:cubicBezTo>
                    <a:cubicBezTo>
                      <a:pt x="110" y="74"/>
                      <a:pt x="107" y="71"/>
                      <a:pt x="106" y="70"/>
                    </a:cubicBezTo>
                    <a:cubicBezTo>
                      <a:pt x="105" y="69"/>
                      <a:pt x="104" y="67"/>
                      <a:pt x="104" y="65"/>
                    </a:cubicBezTo>
                    <a:cubicBezTo>
                      <a:pt x="103" y="64"/>
                      <a:pt x="100" y="61"/>
                      <a:pt x="98" y="60"/>
                    </a:cubicBezTo>
                    <a:cubicBezTo>
                      <a:pt x="96" y="58"/>
                      <a:pt x="94" y="59"/>
                      <a:pt x="93" y="58"/>
                    </a:cubicBezTo>
                    <a:cubicBezTo>
                      <a:pt x="91" y="57"/>
                      <a:pt x="90" y="54"/>
                      <a:pt x="90" y="53"/>
                    </a:cubicBezTo>
                    <a:cubicBezTo>
                      <a:pt x="89" y="53"/>
                      <a:pt x="87" y="51"/>
                      <a:pt x="85" y="51"/>
                    </a:cubicBezTo>
                    <a:cubicBezTo>
                      <a:pt x="84" y="51"/>
                      <a:pt x="83" y="51"/>
                      <a:pt x="84" y="52"/>
                    </a:cubicBezTo>
                    <a:cubicBezTo>
                      <a:pt x="85" y="54"/>
                      <a:pt x="85" y="54"/>
                      <a:pt x="84" y="54"/>
                    </a:cubicBezTo>
                    <a:cubicBezTo>
                      <a:pt x="83" y="53"/>
                      <a:pt x="82" y="52"/>
                      <a:pt x="80" y="52"/>
                    </a:cubicBezTo>
                    <a:cubicBezTo>
                      <a:pt x="79" y="52"/>
                      <a:pt x="78" y="50"/>
                      <a:pt x="78" y="49"/>
                    </a:cubicBezTo>
                    <a:cubicBezTo>
                      <a:pt x="78" y="48"/>
                      <a:pt x="77" y="46"/>
                      <a:pt x="76" y="46"/>
                    </a:cubicBezTo>
                    <a:cubicBezTo>
                      <a:pt x="74" y="46"/>
                      <a:pt x="74" y="46"/>
                      <a:pt x="74" y="46"/>
                    </a:cubicBezTo>
                    <a:cubicBezTo>
                      <a:pt x="73" y="47"/>
                      <a:pt x="72" y="44"/>
                      <a:pt x="71" y="42"/>
                    </a:cubicBezTo>
                    <a:cubicBezTo>
                      <a:pt x="71" y="41"/>
                      <a:pt x="66" y="36"/>
                      <a:pt x="65" y="35"/>
                    </a:cubicBezTo>
                    <a:cubicBezTo>
                      <a:pt x="63" y="34"/>
                      <a:pt x="57" y="30"/>
                      <a:pt x="55" y="29"/>
                    </a:cubicBezTo>
                    <a:cubicBezTo>
                      <a:pt x="53" y="29"/>
                      <a:pt x="52" y="27"/>
                      <a:pt x="52" y="26"/>
                    </a:cubicBezTo>
                    <a:cubicBezTo>
                      <a:pt x="51" y="25"/>
                      <a:pt x="46" y="23"/>
                      <a:pt x="46" y="23"/>
                    </a:cubicBezTo>
                    <a:cubicBezTo>
                      <a:pt x="45" y="23"/>
                      <a:pt x="45" y="22"/>
                      <a:pt x="46" y="21"/>
                    </a:cubicBezTo>
                    <a:cubicBezTo>
                      <a:pt x="46" y="20"/>
                      <a:pt x="46" y="19"/>
                      <a:pt x="45" y="19"/>
                    </a:cubicBezTo>
                    <a:cubicBezTo>
                      <a:pt x="45" y="18"/>
                      <a:pt x="44" y="17"/>
                      <a:pt x="43" y="17"/>
                    </a:cubicBezTo>
                    <a:cubicBezTo>
                      <a:pt x="41" y="16"/>
                      <a:pt x="42" y="15"/>
                      <a:pt x="42" y="13"/>
                    </a:cubicBezTo>
                    <a:cubicBezTo>
                      <a:pt x="42" y="11"/>
                      <a:pt x="37" y="8"/>
                      <a:pt x="36" y="7"/>
                    </a:cubicBezTo>
                    <a:cubicBezTo>
                      <a:pt x="35" y="6"/>
                      <a:pt x="34" y="6"/>
                      <a:pt x="32" y="7"/>
                    </a:cubicBezTo>
                    <a:cubicBezTo>
                      <a:pt x="29" y="7"/>
                      <a:pt x="29" y="6"/>
                      <a:pt x="28" y="6"/>
                    </a:cubicBezTo>
                    <a:cubicBezTo>
                      <a:pt x="27" y="5"/>
                      <a:pt x="23" y="6"/>
                      <a:pt x="20" y="6"/>
                    </a:cubicBezTo>
                    <a:cubicBezTo>
                      <a:pt x="17" y="6"/>
                      <a:pt x="9" y="1"/>
                      <a:pt x="7" y="1"/>
                    </a:cubicBezTo>
                    <a:cubicBezTo>
                      <a:pt x="6" y="0"/>
                      <a:pt x="3" y="1"/>
                      <a:pt x="2" y="1"/>
                    </a:cubicBezTo>
                    <a:cubicBezTo>
                      <a:pt x="0" y="2"/>
                      <a:pt x="1" y="3"/>
                      <a:pt x="1" y="3"/>
                    </a:cubicBezTo>
                    <a:cubicBezTo>
                      <a:pt x="2" y="8"/>
                      <a:pt x="6" y="14"/>
                      <a:pt x="10" y="18"/>
                    </a:cubicBezTo>
                    <a:cubicBezTo>
                      <a:pt x="13" y="22"/>
                      <a:pt x="22" y="28"/>
                      <a:pt x="23" y="29"/>
                    </a:cubicBezTo>
                    <a:cubicBezTo>
                      <a:pt x="25" y="30"/>
                      <a:pt x="27" y="31"/>
                      <a:pt x="31" y="35"/>
                    </a:cubicBezTo>
                    <a:cubicBezTo>
                      <a:pt x="34" y="39"/>
                      <a:pt x="36" y="41"/>
                      <a:pt x="37" y="45"/>
                    </a:cubicBezTo>
                    <a:cubicBezTo>
                      <a:pt x="38" y="49"/>
                      <a:pt x="38" y="50"/>
                      <a:pt x="42" y="51"/>
                    </a:cubicBezTo>
                    <a:cubicBezTo>
                      <a:pt x="45" y="52"/>
                      <a:pt x="53" y="58"/>
                      <a:pt x="53" y="58"/>
                    </a:cubicBezTo>
                    <a:cubicBezTo>
                      <a:pt x="53" y="58"/>
                      <a:pt x="54" y="59"/>
                      <a:pt x="54" y="61"/>
                    </a:cubicBezTo>
                    <a:cubicBezTo>
                      <a:pt x="54" y="63"/>
                      <a:pt x="56" y="73"/>
                      <a:pt x="58" y="76"/>
                    </a:cubicBezTo>
                    <a:cubicBezTo>
                      <a:pt x="60" y="79"/>
                      <a:pt x="60" y="80"/>
                      <a:pt x="61" y="81"/>
                    </a:cubicBezTo>
                    <a:cubicBezTo>
                      <a:pt x="62" y="81"/>
                      <a:pt x="66" y="83"/>
                      <a:pt x="67" y="84"/>
                    </a:cubicBezTo>
                    <a:cubicBezTo>
                      <a:pt x="67" y="84"/>
                      <a:pt x="67" y="85"/>
                      <a:pt x="70" y="88"/>
                    </a:cubicBezTo>
                    <a:cubicBezTo>
                      <a:pt x="72" y="91"/>
                      <a:pt x="77" y="97"/>
                      <a:pt x="77" y="99"/>
                    </a:cubicBezTo>
                    <a:cubicBezTo>
                      <a:pt x="77" y="101"/>
                      <a:pt x="79" y="104"/>
                      <a:pt x="80" y="105"/>
                    </a:cubicBezTo>
                    <a:cubicBezTo>
                      <a:pt x="80" y="107"/>
                      <a:pt x="84" y="109"/>
                      <a:pt x="86" y="118"/>
                    </a:cubicBezTo>
                    <a:cubicBezTo>
                      <a:pt x="88" y="126"/>
                      <a:pt x="102" y="138"/>
                      <a:pt x="103" y="138"/>
                    </a:cubicBezTo>
                    <a:cubicBezTo>
                      <a:pt x="105" y="139"/>
                      <a:pt x="105" y="140"/>
                      <a:pt x="105" y="142"/>
                    </a:cubicBezTo>
                    <a:cubicBezTo>
                      <a:pt x="106" y="144"/>
                      <a:pt x="110" y="146"/>
                      <a:pt x="110" y="146"/>
                    </a:cubicBezTo>
                    <a:cubicBezTo>
                      <a:pt x="119" y="153"/>
                      <a:pt x="137" y="169"/>
                      <a:pt x="139" y="171"/>
                    </a:cubicBezTo>
                    <a:cubicBezTo>
                      <a:pt x="141" y="174"/>
                      <a:pt x="140" y="170"/>
                      <a:pt x="140" y="168"/>
                    </a:cubicBezTo>
                    <a:cubicBezTo>
                      <a:pt x="140" y="165"/>
                      <a:pt x="141" y="165"/>
                      <a:pt x="142" y="167"/>
                    </a:cubicBezTo>
                    <a:cubicBezTo>
                      <a:pt x="143" y="168"/>
                      <a:pt x="147" y="173"/>
                      <a:pt x="149" y="168"/>
                    </a:cubicBezTo>
                    <a:cubicBezTo>
                      <a:pt x="151" y="163"/>
                      <a:pt x="155" y="170"/>
                      <a:pt x="156" y="171"/>
                    </a:cubicBezTo>
                    <a:cubicBezTo>
                      <a:pt x="157" y="172"/>
                      <a:pt x="157" y="171"/>
                      <a:pt x="158"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3" name="Freeform 770">
                <a:extLst>
                  <a:ext uri="{FF2B5EF4-FFF2-40B4-BE49-F238E27FC236}">
                    <a16:creationId xmlns:a16="http://schemas.microsoft.com/office/drawing/2014/main" id="{3FB5223E-E80A-48CC-B6AD-B1BF3D52A76A}"/>
                  </a:ext>
                </a:extLst>
              </p:cNvPr>
              <p:cNvSpPr>
                <a:spLocks/>
              </p:cNvSpPr>
              <p:nvPr/>
            </p:nvSpPr>
            <p:spPr bwMode="auto">
              <a:xfrm>
                <a:off x="5469" y="2622"/>
                <a:ext cx="16" cy="13"/>
              </a:xfrm>
              <a:custGeom>
                <a:avLst/>
                <a:gdLst>
                  <a:gd name="T0" fmla="*/ 10 w 11"/>
                  <a:gd name="T1" fmla="*/ 6 h 10"/>
                  <a:gd name="T2" fmla="*/ 2 w 11"/>
                  <a:gd name="T3" fmla="*/ 1 h 10"/>
                  <a:gd name="T4" fmla="*/ 0 w 11"/>
                  <a:gd name="T5" fmla="*/ 2 h 10"/>
                  <a:gd name="T6" fmla="*/ 1 w 11"/>
                  <a:gd name="T7" fmla="*/ 3 h 10"/>
                  <a:gd name="T8" fmla="*/ 3 w 11"/>
                  <a:gd name="T9" fmla="*/ 5 h 10"/>
                  <a:gd name="T10" fmla="*/ 6 w 11"/>
                  <a:gd name="T11" fmla="*/ 7 h 10"/>
                  <a:gd name="T12" fmla="*/ 10 w 11"/>
                  <a:gd name="T13" fmla="*/ 9 h 10"/>
                  <a:gd name="T14" fmla="*/ 11 w 11"/>
                  <a:gd name="T15" fmla="*/ 8 h 10"/>
                  <a:gd name="T16" fmla="*/ 10 w 11"/>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10" y="6"/>
                    </a:moveTo>
                    <a:cubicBezTo>
                      <a:pt x="10" y="6"/>
                      <a:pt x="3" y="1"/>
                      <a:pt x="2" y="1"/>
                    </a:cubicBezTo>
                    <a:cubicBezTo>
                      <a:pt x="1" y="0"/>
                      <a:pt x="1" y="1"/>
                      <a:pt x="0" y="2"/>
                    </a:cubicBezTo>
                    <a:cubicBezTo>
                      <a:pt x="0" y="2"/>
                      <a:pt x="1" y="3"/>
                      <a:pt x="1" y="3"/>
                    </a:cubicBezTo>
                    <a:cubicBezTo>
                      <a:pt x="1" y="3"/>
                      <a:pt x="3" y="5"/>
                      <a:pt x="3" y="5"/>
                    </a:cubicBezTo>
                    <a:cubicBezTo>
                      <a:pt x="4" y="5"/>
                      <a:pt x="5" y="6"/>
                      <a:pt x="6" y="7"/>
                    </a:cubicBezTo>
                    <a:cubicBezTo>
                      <a:pt x="7" y="7"/>
                      <a:pt x="9" y="9"/>
                      <a:pt x="10" y="9"/>
                    </a:cubicBezTo>
                    <a:cubicBezTo>
                      <a:pt x="11" y="10"/>
                      <a:pt x="11" y="9"/>
                      <a:pt x="11" y="8"/>
                    </a:cubicBezTo>
                    <a:cubicBezTo>
                      <a:pt x="11" y="7"/>
                      <a:pt x="10"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4" name="Freeform 771">
                <a:extLst>
                  <a:ext uri="{FF2B5EF4-FFF2-40B4-BE49-F238E27FC236}">
                    <a16:creationId xmlns:a16="http://schemas.microsoft.com/office/drawing/2014/main" id="{EFB156C0-2D97-4338-AD85-E2B9AE2E0DF9}"/>
                  </a:ext>
                </a:extLst>
              </p:cNvPr>
              <p:cNvSpPr>
                <a:spLocks/>
              </p:cNvSpPr>
              <p:nvPr/>
            </p:nvSpPr>
            <p:spPr bwMode="auto">
              <a:xfrm>
                <a:off x="5496" y="2650"/>
                <a:ext cx="19" cy="21"/>
              </a:xfrm>
              <a:custGeom>
                <a:avLst/>
                <a:gdLst>
                  <a:gd name="T0" fmla="*/ 13 w 14"/>
                  <a:gd name="T1" fmla="*/ 8 h 15"/>
                  <a:gd name="T2" fmla="*/ 6 w 14"/>
                  <a:gd name="T3" fmla="*/ 1 h 15"/>
                  <a:gd name="T4" fmla="*/ 5 w 14"/>
                  <a:gd name="T5" fmla="*/ 1 h 15"/>
                  <a:gd name="T6" fmla="*/ 2 w 14"/>
                  <a:gd name="T7" fmla="*/ 2 h 15"/>
                  <a:gd name="T8" fmla="*/ 3 w 14"/>
                  <a:gd name="T9" fmla="*/ 3 h 15"/>
                  <a:gd name="T10" fmla="*/ 11 w 14"/>
                  <a:gd name="T11" fmla="*/ 14 h 15"/>
                  <a:gd name="T12" fmla="*/ 13 w 14"/>
                  <a:gd name="T13" fmla="*/ 14 h 15"/>
                  <a:gd name="T14" fmla="*/ 13 w 14"/>
                  <a:gd name="T15" fmla="*/ 12 h 15"/>
                  <a:gd name="T16" fmla="*/ 13 w 14"/>
                  <a:gd name="T17" fmla="*/ 10 h 15"/>
                  <a:gd name="T18" fmla="*/ 13 w 14"/>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13" y="8"/>
                    </a:moveTo>
                    <a:cubicBezTo>
                      <a:pt x="12" y="8"/>
                      <a:pt x="7" y="1"/>
                      <a:pt x="6" y="1"/>
                    </a:cubicBezTo>
                    <a:cubicBezTo>
                      <a:pt x="6" y="0"/>
                      <a:pt x="5" y="0"/>
                      <a:pt x="5" y="1"/>
                    </a:cubicBezTo>
                    <a:cubicBezTo>
                      <a:pt x="5" y="2"/>
                      <a:pt x="4" y="2"/>
                      <a:pt x="2" y="2"/>
                    </a:cubicBezTo>
                    <a:cubicBezTo>
                      <a:pt x="0" y="2"/>
                      <a:pt x="3" y="3"/>
                      <a:pt x="3" y="3"/>
                    </a:cubicBezTo>
                    <a:cubicBezTo>
                      <a:pt x="3" y="3"/>
                      <a:pt x="11" y="13"/>
                      <a:pt x="11" y="14"/>
                    </a:cubicBezTo>
                    <a:cubicBezTo>
                      <a:pt x="12" y="15"/>
                      <a:pt x="12" y="15"/>
                      <a:pt x="13" y="14"/>
                    </a:cubicBezTo>
                    <a:cubicBezTo>
                      <a:pt x="14" y="14"/>
                      <a:pt x="13" y="13"/>
                      <a:pt x="13" y="12"/>
                    </a:cubicBezTo>
                    <a:cubicBezTo>
                      <a:pt x="13" y="12"/>
                      <a:pt x="13" y="11"/>
                      <a:pt x="13" y="10"/>
                    </a:cubicBezTo>
                    <a:cubicBezTo>
                      <a:pt x="13" y="9"/>
                      <a:pt x="13" y="8"/>
                      <a:pt x="1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5" name="Freeform 772">
                <a:extLst>
                  <a:ext uri="{FF2B5EF4-FFF2-40B4-BE49-F238E27FC236}">
                    <a16:creationId xmlns:a16="http://schemas.microsoft.com/office/drawing/2014/main" id="{59C25CE6-DABB-4015-9A63-5A7A4A044165}"/>
                  </a:ext>
                </a:extLst>
              </p:cNvPr>
              <p:cNvSpPr>
                <a:spLocks/>
              </p:cNvSpPr>
              <p:nvPr/>
            </p:nvSpPr>
            <p:spPr bwMode="auto">
              <a:xfrm>
                <a:off x="5523" y="2686"/>
                <a:ext cx="4" cy="8"/>
              </a:xfrm>
              <a:custGeom>
                <a:avLst/>
                <a:gdLst>
                  <a:gd name="T0" fmla="*/ 1 w 3"/>
                  <a:gd name="T1" fmla="*/ 1 h 6"/>
                  <a:gd name="T2" fmla="*/ 0 w 3"/>
                  <a:gd name="T3" fmla="*/ 4 h 6"/>
                  <a:gd name="T4" fmla="*/ 2 w 3"/>
                  <a:gd name="T5" fmla="*/ 4 h 6"/>
                  <a:gd name="T6" fmla="*/ 1 w 3"/>
                  <a:gd name="T7" fmla="*/ 1 h 6"/>
                </a:gdLst>
                <a:ahLst/>
                <a:cxnLst>
                  <a:cxn ang="0">
                    <a:pos x="T0" y="T1"/>
                  </a:cxn>
                  <a:cxn ang="0">
                    <a:pos x="T2" y="T3"/>
                  </a:cxn>
                  <a:cxn ang="0">
                    <a:pos x="T4" y="T5"/>
                  </a:cxn>
                  <a:cxn ang="0">
                    <a:pos x="T6" y="T7"/>
                  </a:cxn>
                </a:cxnLst>
                <a:rect l="0" t="0" r="r" b="b"/>
                <a:pathLst>
                  <a:path w="3" h="6">
                    <a:moveTo>
                      <a:pt x="1" y="1"/>
                    </a:moveTo>
                    <a:cubicBezTo>
                      <a:pt x="0" y="3"/>
                      <a:pt x="1" y="3"/>
                      <a:pt x="0" y="4"/>
                    </a:cubicBezTo>
                    <a:cubicBezTo>
                      <a:pt x="0" y="5"/>
                      <a:pt x="1" y="6"/>
                      <a:pt x="2" y="4"/>
                    </a:cubicBezTo>
                    <a:cubicBezTo>
                      <a:pt x="2" y="4"/>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6" name="Freeform 773">
                <a:extLst>
                  <a:ext uri="{FF2B5EF4-FFF2-40B4-BE49-F238E27FC236}">
                    <a16:creationId xmlns:a16="http://schemas.microsoft.com/office/drawing/2014/main" id="{98F460CF-FE42-4097-91D2-C0935FC3CBB6}"/>
                  </a:ext>
                </a:extLst>
              </p:cNvPr>
              <p:cNvSpPr>
                <a:spLocks/>
              </p:cNvSpPr>
              <p:nvPr/>
            </p:nvSpPr>
            <p:spPr bwMode="auto">
              <a:xfrm>
                <a:off x="5526" y="2700"/>
                <a:ext cx="17" cy="19"/>
              </a:xfrm>
              <a:custGeom>
                <a:avLst/>
                <a:gdLst>
                  <a:gd name="T0" fmla="*/ 8 w 12"/>
                  <a:gd name="T1" fmla="*/ 3 h 14"/>
                  <a:gd name="T2" fmla="*/ 4 w 12"/>
                  <a:gd name="T3" fmla="*/ 2 h 14"/>
                  <a:gd name="T4" fmla="*/ 6 w 12"/>
                  <a:gd name="T5" fmla="*/ 11 h 14"/>
                  <a:gd name="T6" fmla="*/ 11 w 12"/>
                  <a:gd name="T7" fmla="*/ 12 h 14"/>
                  <a:gd name="T8" fmla="*/ 11 w 12"/>
                  <a:gd name="T9" fmla="*/ 9 h 14"/>
                  <a:gd name="T10" fmla="*/ 8 w 12"/>
                  <a:gd name="T11" fmla="*/ 3 h 14"/>
                </a:gdLst>
                <a:ahLst/>
                <a:cxnLst>
                  <a:cxn ang="0">
                    <a:pos x="T0" y="T1"/>
                  </a:cxn>
                  <a:cxn ang="0">
                    <a:pos x="T2" y="T3"/>
                  </a:cxn>
                  <a:cxn ang="0">
                    <a:pos x="T4" y="T5"/>
                  </a:cxn>
                  <a:cxn ang="0">
                    <a:pos x="T6" y="T7"/>
                  </a:cxn>
                  <a:cxn ang="0">
                    <a:pos x="T8" y="T9"/>
                  </a:cxn>
                  <a:cxn ang="0">
                    <a:pos x="T10" y="T11"/>
                  </a:cxn>
                </a:cxnLst>
                <a:rect l="0" t="0" r="r" b="b"/>
                <a:pathLst>
                  <a:path w="12" h="14">
                    <a:moveTo>
                      <a:pt x="8" y="3"/>
                    </a:moveTo>
                    <a:cubicBezTo>
                      <a:pt x="7" y="0"/>
                      <a:pt x="4" y="2"/>
                      <a:pt x="4" y="2"/>
                    </a:cubicBezTo>
                    <a:cubicBezTo>
                      <a:pt x="0" y="4"/>
                      <a:pt x="4" y="8"/>
                      <a:pt x="6" y="11"/>
                    </a:cubicBezTo>
                    <a:cubicBezTo>
                      <a:pt x="9" y="14"/>
                      <a:pt x="10" y="13"/>
                      <a:pt x="11" y="12"/>
                    </a:cubicBezTo>
                    <a:cubicBezTo>
                      <a:pt x="11" y="12"/>
                      <a:pt x="12" y="10"/>
                      <a:pt x="11" y="9"/>
                    </a:cubicBezTo>
                    <a:cubicBezTo>
                      <a:pt x="10" y="8"/>
                      <a:pt x="9" y="6"/>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7" name="Freeform 774">
                <a:extLst>
                  <a:ext uri="{FF2B5EF4-FFF2-40B4-BE49-F238E27FC236}">
                    <a16:creationId xmlns:a16="http://schemas.microsoft.com/office/drawing/2014/main" id="{66BFD19C-48D9-4B18-AEEF-202BEE2D62B2}"/>
                  </a:ext>
                </a:extLst>
              </p:cNvPr>
              <p:cNvSpPr>
                <a:spLocks/>
              </p:cNvSpPr>
              <p:nvPr/>
            </p:nvSpPr>
            <p:spPr bwMode="auto">
              <a:xfrm>
                <a:off x="5498" y="2637"/>
                <a:ext cx="6" cy="4"/>
              </a:xfrm>
              <a:custGeom>
                <a:avLst/>
                <a:gdLst>
                  <a:gd name="T0" fmla="*/ 3 w 4"/>
                  <a:gd name="T1" fmla="*/ 2 h 3"/>
                  <a:gd name="T2" fmla="*/ 2 w 4"/>
                  <a:gd name="T3" fmla="*/ 0 h 3"/>
                  <a:gd name="T4" fmla="*/ 2 w 4"/>
                  <a:gd name="T5" fmla="*/ 1 h 3"/>
                  <a:gd name="T6" fmla="*/ 3 w 4"/>
                  <a:gd name="T7" fmla="*/ 2 h 3"/>
                </a:gdLst>
                <a:ahLst/>
                <a:cxnLst>
                  <a:cxn ang="0">
                    <a:pos x="T0" y="T1"/>
                  </a:cxn>
                  <a:cxn ang="0">
                    <a:pos x="T2" y="T3"/>
                  </a:cxn>
                  <a:cxn ang="0">
                    <a:pos x="T4" y="T5"/>
                  </a:cxn>
                  <a:cxn ang="0">
                    <a:pos x="T6" y="T7"/>
                  </a:cxn>
                </a:cxnLst>
                <a:rect l="0" t="0" r="r" b="b"/>
                <a:pathLst>
                  <a:path w="4" h="3">
                    <a:moveTo>
                      <a:pt x="3" y="2"/>
                    </a:moveTo>
                    <a:cubicBezTo>
                      <a:pt x="3" y="0"/>
                      <a:pt x="3" y="0"/>
                      <a:pt x="2" y="0"/>
                    </a:cubicBezTo>
                    <a:cubicBezTo>
                      <a:pt x="0" y="0"/>
                      <a:pt x="1" y="1"/>
                      <a:pt x="2" y="1"/>
                    </a:cubicBezTo>
                    <a:cubicBezTo>
                      <a:pt x="2" y="1"/>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8" name="Freeform 775">
                <a:extLst>
                  <a:ext uri="{FF2B5EF4-FFF2-40B4-BE49-F238E27FC236}">
                    <a16:creationId xmlns:a16="http://schemas.microsoft.com/office/drawing/2014/main" id="{34AB9122-7D94-4270-99AD-AFF071FBBB34}"/>
                  </a:ext>
                </a:extLst>
              </p:cNvPr>
              <p:cNvSpPr>
                <a:spLocks/>
              </p:cNvSpPr>
              <p:nvPr/>
            </p:nvSpPr>
            <p:spPr bwMode="auto">
              <a:xfrm>
                <a:off x="5547" y="2723"/>
                <a:ext cx="8" cy="10"/>
              </a:xfrm>
              <a:custGeom>
                <a:avLst/>
                <a:gdLst>
                  <a:gd name="T0" fmla="*/ 2 w 6"/>
                  <a:gd name="T1" fmla="*/ 0 h 7"/>
                  <a:gd name="T2" fmla="*/ 3 w 6"/>
                  <a:gd name="T3" fmla="*/ 4 h 7"/>
                  <a:gd name="T4" fmla="*/ 5 w 6"/>
                  <a:gd name="T5" fmla="*/ 4 h 7"/>
                  <a:gd name="T6" fmla="*/ 2 w 6"/>
                  <a:gd name="T7" fmla="*/ 0 h 7"/>
                </a:gdLst>
                <a:ahLst/>
                <a:cxnLst>
                  <a:cxn ang="0">
                    <a:pos x="T0" y="T1"/>
                  </a:cxn>
                  <a:cxn ang="0">
                    <a:pos x="T2" y="T3"/>
                  </a:cxn>
                  <a:cxn ang="0">
                    <a:pos x="T4" y="T5"/>
                  </a:cxn>
                  <a:cxn ang="0">
                    <a:pos x="T6" y="T7"/>
                  </a:cxn>
                </a:cxnLst>
                <a:rect l="0" t="0" r="r" b="b"/>
                <a:pathLst>
                  <a:path w="6" h="7">
                    <a:moveTo>
                      <a:pt x="2" y="0"/>
                    </a:moveTo>
                    <a:cubicBezTo>
                      <a:pt x="0" y="1"/>
                      <a:pt x="2" y="3"/>
                      <a:pt x="3" y="4"/>
                    </a:cubicBezTo>
                    <a:cubicBezTo>
                      <a:pt x="5" y="5"/>
                      <a:pt x="6" y="7"/>
                      <a:pt x="5" y="4"/>
                    </a:cubicBezTo>
                    <a:cubicBezTo>
                      <a:pt x="4" y="1"/>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9" name="Freeform 776">
                <a:extLst>
                  <a:ext uri="{FF2B5EF4-FFF2-40B4-BE49-F238E27FC236}">
                    <a16:creationId xmlns:a16="http://schemas.microsoft.com/office/drawing/2014/main" id="{FB9A282F-BCB8-40DE-900A-49B45EB49296}"/>
                  </a:ext>
                </a:extLst>
              </p:cNvPr>
              <p:cNvSpPr>
                <a:spLocks/>
              </p:cNvSpPr>
              <p:nvPr/>
            </p:nvSpPr>
            <p:spPr bwMode="auto">
              <a:xfrm>
                <a:off x="5557" y="2733"/>
                <a:ext cx="5" cy="8"/>
              </a:xfrm>
              <a:custGeom>
                <a:avLst/>
                <a:gdLst>
                  <a:gd name="T0" fmla="*/ 2 w 4"/>
                  <a:gd name="T1" fmla="*/ 1 h 6"/>
                  <a:gd name="T2" fmla="*/ 1 w 4"/>
                  <a:gd name="T3" fmla="*/ 3 h 6"/>
                  <a:gd name="T4" fmla="*/ 3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1" y="0"/>
                      <a:pt x="0" y="1"/>
                      <a:pt x="1" y="3"/>
                    </a:cubicBezTo>
                    <a:cubicBezTo>
                      <a:pt x="1" y="3"/>
                      <a:pt x="2" y="6"/>
                      <a:pt x="3" y="4"/>
                    </a:cubicBezTo>
                    <a:cubicBezTo>
                      <a:pt x="4" y="2"/>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978">
              <a:extLst>
                <a:ext uri="{FF2B5EF4-FFF2-40B4-BE49-F238E27FC236}">
                  <a16:creationId xmlns:a16="http://schemas.microsoft.com/office/drawing/2014/main" id="{4A956445-1798-48DA-974F-A346B9CA7328}"/>
                </a:ext>
              </a:extLst>
            </p:cNvPr>
            <p:cNvGrpSpPr>
              <a:grpSpLocks/>
            </p:cNvGrpSpPr>
            <p:nvPr/>
          </p:nvGrpSpPr>
          <p:grpSpPr bwMode="auto">
            <a:xfrm>
              <a:off x="3152" y="1661"/>
              <a:ext cx="3556" cy="1666"/>
              <a:chOff x="3152" y="1661"/>
              <a:chExt cx="3556" cy="1666"/>
            </a:xfrm>
            <a:grpFill/>
          </p:grpSpPr>
          <p:sp>
            <p:nvSpPr>
              <p:cNvPr id="280" name="Freeform 778">
                <a:extLst>
                  <a:ext uri="{FF2B5EF4-FFF2-40B4-BE49-F238E27FC236}">
                    <a16:creationId xmlns:a16="http://schemas.microsoft.com/office/drawing/2014/main" id="{2D524F44-B2FD-44A5-B10C-FE2C7E280B2E}"/>
                  </a:ext>
                </a:extLst>
              </p:cNvPr>
              <p:cNvSpPr>
                <a:spLocks/>
              </p:cNvSpPr>
              <p:nvPr/>
            </p:nvSpPr>
            <p:spPr bwMode="auto">
              <a:xfrm>
                <a:off x="5563" y="2737"/>
                <a:ext cx="5" cy="11"/>
              </a:xfrm>
              <a:custGeom>
                <a:avLst/>
                <a:gdLst>
                  <a:gd name="T0" fmla="*/ 0 w 3"/>
                  <a:gd name="T1" fmla="*/ 4 h 8"/>
                  <a:gd name="T2" fmla="*/ 2 w 3"/>
                  <a:gd name="T3" fmla="*/ 6 h 8"/>
                  <a:gd name="T4" fmla="*/ 0 w 3"/>
                  <a:gd name="T5" fmla="*/ 4 h 8"/>
                </a:gdLst>
                <a:ahLst/>
                <a:cxnLst>
                  <a:cxn ang="0">
                    <a:pos x="T0" y="T1"/>
                  </a:cxn>
                  <a:cxn ang="0">
                    <a:pos x="T2" y="T3"/>
                  </a:cxn>
                  <a:cxn ang="0">
                    <a:pos x="T4" y="T5"/>
                  </a:cxn>
                </a:cxnLst>
                <a:rect l="0" t="0" r="r" b="b"/>
                <a:pathLst>
                  <a:path w="3" h="8">
                    <a:moveTo>
                      <a:pt x="0" y="4"/>
                    </a:moveTo>
                    <a:cubicBezTo>
                      <a:pt x="0" y="4"/>
                      <a:pt x="1" y="8"/>
                      <a:pt x="2" y="6"/>
                    </a:cubicBezTo>
                    <a:cubicBezTo>
                      <a:pt x="3" y="5"/>
                      <a:pt x="0" y="0"/>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779">
                <a:extLst>
                  <a:ext uri="{FF2B5EF4-FFF2-40B4-BE49-F238E27FC236}">
                    <a16:creationId xmlns:a16="http://schemas.microsoft.com/office/drawing/2014/main" id="{69CAD96E-3DC3-43CE-A3B7-DD24F5F989F4}"/>
                  </a:ext>
                </a:extLst>
              </p:cNvPr>
              <p:cNvSpPr>
                <a:spLocks/>
              </p:cNvSpPr>
              <p:nvPr/>
            </p:nvSpPr>
            <p:spPr bwMode="auto">
              <a:xfrm>
                <a:off x="5630" y="2686"/>
                <a:ext cx="4" cy="3"/>
              </a:xfrm>
              <a:custGeom>
                <a:avLst/>
                <a:gdLst>
                  <a:gd name="T0" fmla="*/ 0 w 3"/>
                  <a:gd name="T1" fmla="*/ 2 h 2"/>
                  <a:gd name="T2" fmla="*/ 2 w 3"/>
                  <a:gd name="T3" fmla="*/ 2 h 2"/>
                  <a:gd name="T4" fmla="*/ 2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1" y="2"/>
                      <a:pt x="2" y="2"/>
                    </a:cubicBezTo>
                    <a:cubicBezTo>
                      <a:pt x="3" y="1"/>
                      <a:pt x="3" y="0"/>
                      <a:pt x="2" y="1"/>
                    </a:cubicBezTo>
                    <a:cubicBezTo>
                      <a:pt x="2" y="1"/>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Freeform 780">
                <a:extLst>
                  <a:ext uri="{FF2B5EF4-FFF2-40B4-BE49-F238E27FC236}">
                    <a16:creationId xmlns:a16="http://schemas.microsoft.com/office/drawing/2014/main" id="{8F3F750D-AB15-441B-88B5-FDD8AC91BFBE}"/>
                  </a:ext>
                </a:extLst>
              </p:cNvPr>
              <p:cNvSpPr>
                <a:spLocks/>
              </p:cNvSpPr>
              <p:nvPr/>
            </p:nvSpPr>
            <p:spPr bwMode="auto">
              <a:xfrm>
                <a:off x="5645" y="2689"/>
                <a:ext cx="7" cy="5"/>
              </a:xfrm>
              <a:custGeom>
                <a:avLst/>
                <a:gdLst>
                  <a:gd name="T0" fmla="*/ 2 w 5"/>
                  <a:gd name="T1" fmla="*/ 1 h 4"/>
                  <a:gd name="T2" fmla="*/ 1 w 5"/>
                  <a:gd name="T3" fmla="*/ 3 h 4"/>
                  <a:gd name="T4" fmla="*/ 2 w 5"/>
                  <a:gd name="T5" fmla="*/ 4 h 4"/>
                  <a:gd name="T6" fmla="*/ 4 w 5"/>
                  <a:gd name="T7" fmla="*/ 1 h 4"/>
                  <a:gd name="T8" fmla="*/ 2 w 5"/>
                  <a:gd name="T9" fmla="*/ 1 h 4"/>
                </a:gdLst>
                <a:ahLst/>
                <a:cxnLst>
                  <a:cxn ang="0">
                    <a:pos x="T0" y="T1"/>
                  </a:cxn>
                  <a:cxn ang="0">
                    <a:pos x="T2" y="T3"/>
                  </a:cxn>
                  <a:cxn ang="0">
                    <a:pos x="T4" y="T5"/>
                  </a:cxn>
                  <a:cxn ang="0">
                    <a:pos x="T6" y="T7"/>
                  </a:cxn>
                  <a:cxn ang="0">
                    <a:pos x="T8" y="T9"/>
                  </a:cxn>
                </a:cxnLst>
                <a:rect l="0" t="0" r="r" b="b"/>
                <a:pathLst>
                  <a:path w="5" h="4">
                    <a:moveTo>
                      <a:pt x="2" y="1"/>
                    </a:moveTo>
                    <a:cubicBezTo>
                      <a:pt x="1" y="1"/>
                      <a:pt x="0" y="1"/>
                      <a:pt x="1" y="3"/>
                    </a:cubicBezTo>
                    <a:cubicBezTo>
                      <a:pt x="1" y="3"/>
                      <a:pt x="1" y="4"/>
                      <a:pt x="2" y="4"/>
                    </a:cubicBezTo>
                    <a:cubicBezTo>
                      <a:pt x="3" y="4"/>
                      <a:pt x="5" y="3"/>
                      <a:pt x="4"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781">
                <a:extLst>
                  <a:ext uri="{FF2B5EF4-FFF2-40B4-BE49-F238E27FC236}">
                    <a16:creationId xmlns:a16="http://schemas.microsoft.com/office/drawing/2014/main" id="{5A2D8ABC-65AB-4AF1-B656-C2A95ADC31B6}"/>
                  </a:ext>
                </a:extLst>
              </p:cNvPr>
              <p:cNvSpPr>
                <a:spLocks/>
              </p:cNvSpPr>
              <p:nvPr/>
            </p:nvSpPr>
            <p:spPr bwMode="auto">
              <a:xfrm>
                <a:off x="5648" y="2682"/>
                <a:ext cx="8" cy="6"/>
              </a:xfrm>
              <a:custGeom>
                <a:avLst/>
                <a:gdLst>
                  <a:gd name="T0" fmla="*/ 5 w 6"/>
                  <a:gd name="T1" fmla="*/ 3 h 4"/>
                  <a:gd name="T2" fmla="*/ 5 w 6"/>
                  <a:gd name="T3" fmla="*/ 2 h 4"/>
                  <a:gd name="T4" fmla="*/ 2 w 6"/>
                  <a:gd name="T5" fmla="*/ 1 h 4"/>
                  <a:gd name="T6" fmla="*/ 2 w 6"/>
                  <a:gd name="T7" fmla="*/ 4 h 4"/>
                  <a:gd name="T8" fmla="*/ 5 w 6"/>
                  <a:gd name="T9" fmla="*/ 3 h 4"/>
                </a:gdLst>
                <a:ahLst/>
                <a:cxnLst>
                  <a:cxn ang="0">
                    <a:pos x="T0" y="T1"/>
                  </a:cxn>
                  <a:cxn ang="0">
                    <a:pos x="T2" y="T3"/>
                  </a:cxn>
                  <a:cxn ang="0">
                    <a:pos x="T4" y="T5"/>
                  </a:cxn>
                  <a:cxn ang="0">
                    <a:pos x="T6" y="T7"/>
                  </a:cxn>
                  <a:cxn ang="0">
                    <a:pos x="T8" y="T9"/>
                  </a:cxn>
                </a:cxnLst>
                <a:rect l="0" t="0" r="r" b="b"/>
                <a:pathLst>
                  <a:path w="6" h="4">
                    <a:moveTo>
                      <a:pt x="5" y="3"/>
                    </a:moveTo>
                    <a:cubicBezTo>
                      <a:pt x="6" y="4"/>
                      <a:pt x="6" y="3"/>
                      <a:pt x="5" y="2"/>
                    </a:cubicBezTo>
                    <a:cubicBezTo>
                      <a:pt x="3" y="1"/>
                      <a:pt x="3" y="0"/>
                      <a:pt x="2" y="1"/>
                    </a:cubicBezTo>
                    <a:cubicBezTo>
                      <a:pt x="2" y="1"/>
                      <a:pt x="0" y="4"/>
                      <a:pt x="2" y="4"/>
                    </a:cubicBezTo>
                    <a:cubicBezTo>
                      <a:pt x="4" y="3"/>
                      <a:pt x="5"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782">
                <a:extLst>
                  <a:ext uri="{FF2B5EF4-FFF2-40B4-BE49-F238E27FC236}">
                    <a16:creationId xmlns:a16="http://schemas.microsoft.com/office/drawing/2014/main" id="{91638C06-FEF0-4D7A-BEB2-85DA83F55483}"/>
                  </a:ext>
                </a:extLst>
              </p:cNvPr>
              <p:cNvSpPr>
                <a:spLocks/>
              </p:cNvSpPr>
              <p:nvPr/>
            </p:nvSpPr>
            <p:spPr bwMode="auto">
              <a:xfrm>
                <a:off x="5662" y="2712"/>
                <a:ext cx="37" cy="35"/>
              </a:xfrm>
              <a:custGeom>
                <a:avLst/>
                <a:gdLst>
                  <a:gd name="T0" fmla="*/ 3 w 27"/>
                  <a:gd name="T1" fmla="*/ 6 h 25"/>
                  <a:gd name="T2" fmla="*/ 2 w 27"/>
                  <a:gd name="T3" fmla="*/ 8 h 25"/>
                  <a:gd name="T4" fmla="*/ 6 w 27"/>
                  <a:gd name="T5" fmla="*/ 9 h 25"/>
                  <a:gd name="T6" fmla="*/ 9 w 27"/>
                  <a:gd name="T7" fmla="*/ 9 h 25"/>
                  <a:gd name="T8" fmla="*/ 10 w 27"/>
                  <a:gd name="T9" fmla="*/ 11 h 25"/>
                  <a:gd name="T10" fmla="*/ 12 w 27"/>
                  <a:gd name="T11" fmla="*/ 14 h 25"/>
                  <a:gd name="T12" fmla="*/ 13 w 27"/>
                  <a:gd name="T13" fmla="*/ 17 h 25"/>
                  <a:gd name="T14" fmla="*/ 15 w 27"/>
                  <a:gd name="T15" fmla="*/ 20 h 25"/>
                  <a:gd name="T16" fmla="*/ 20 w 27"/>
                  <a:gd name="T17" fmla="*/ 23 h 25"/>
                  <a:gd name="T18" fmla="*/ 24 w 27"/>
                  <a:gd name="T19" fmla="*/ 24 h 25"/>
                  <a:gd name="T20" fmla="*/ 24 w 27"/>
                  <a:gd name="T21" fmla="*/ 22 h 25"/>
                  <a:gd name="T22" fmla="*/ 23 w 27"/>
                  <a:gd name="T23" fmla="*/ 19 h 25"/>
                  <a:gd name="T24" fmla="*/ 25 w 27"/>
                  <a:gd name="T25" fmla="*/ 16 h 25"/>
                  <a:gd name="T26" fmla="*/ 17 w 27"/>
                  <a:gd name="T27" fmla="*/ 10 h 25"/>
                  <a:gd name="T28" fmla="*/ 12 w 27"/>
                  <a:gd name="T29" fmla="*/ 0 h 25"/>
                  <a:gd name="T30" fmla="*/ 10 w 27"/>
                  <a:gd name="T31" fmla="*/ 2 h 25"/>
                  <a:gd name="T32" fmla="*/ 9 w 27"/>
                  <a:gd name="T33" fmla="*/ 1 h 25"/>
                  <a:gd name="T34" fmla="*/ 6 w 27"/>
                  <a:gd name="T35" fmla="*/ 1 h 25"/>
                  <a:gd name="T36" fmla="*/ 5 w 27"/>
                  <a:gd name="T37" fmla="*/ 3 h 25"/>
                  <a:gd name="T38" fmla="*/ 3 w 27"/>
                  <a:gd name="T3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5">
                    <a:moveTo>
                      <a:pt x="3" y="6"/>
                    </a:moveTo>
                    <a:cubicBezTo>
                      <a:pt x="3" y="6"/>
                      <a:pt x="0" y="8"/>
                      <a:pt x="2" y="8"/>
                    </a:cubicBezTo>
                    <a:cubicBezTo>
                      <a:pt x="4" y="9"/>
                      <a:pt x="5" y="9"/>
                      <a:pt x="6" y="9"/>
                    </a:cubicBezTo>
                    <a:cubicBezTo>
                      <a:pt x="8" y="9"/>
                      <a:pt x="8" y="9"/>
                      <a:pt x="9" y="9"/>
                    </a:cubicBezTo>
                    <a:cubicBezTo>
                      <a:pt x="9" y="9"/>
                      <a:pt x="10" y="10"/>
                      <a:pt x="10" y="11"/>
                    </a:cubicBezTo>
                    <a:cubicBezTo>
                      <a:pt x="11" y="13"/>
                      <a:pt x="11" y="13"/>
                      <a:pt x="12" y="14"/>
                    </a:cubicBezTo>
                    <a:cubicBezTo>
                      <a:pt x="13" y="14"/>
                      <a:pt x="13" y="15"/>
                      <a:pt x="13" y="17"/>
                    </a:cubicBezTo>
                    <a:cubicBezTo>
                      <a:pt x="13" y="18"/>
                      <a:pt x="13" y="20"/>
                      <a:pt x="15" y="20"/>
                    </a:cubicBezTo>
                    <a:cubicBezTo>
                      <a:pt x="16" y="20"/>
                      <a:pt x="19" y="22"/>
                      <a:pt x="20" y="23"/>
                    </a:cubicBezTo>
                    <a:cubicBezTo>
                      <a:pt x="21" y="23"/>
                      <a:pt x="24" y="25"/>
                      <a:pt x="24" y="24"/>
                    </a:cubicBezTo>
                    <a:cubicBezTo>
                      <a:pt x="25" y="23"/>
                      <a:pt x="25" y="23"/>
                      <a:pt x="24" y="22"/>
                    </a:cubicBezTo>
                    <a:cubicBezTo>
                      <a:pt x="23" y="21"/>
                      <a:pt x="22" y="20"/>
                      <a:pt x="23" y="19"/>
                    </a:cubicBezTo>
                    <a:cubicBezTo>
                      <a:pt x="25" y="18"/>
                      <a:pt x="27" y="16"/>
                      <a:pt x="25" y="16"/>
                    </a:cubicBezTo>
                    <a:cubicBezTo>
                      <a:pt x="23" y="16"/>
                      <a:pt x="18" y="17"/>
                      <a:pt x="17" y="10"/>
                    </a:cubicBezTo>
                    <a:cubicBezTo>
                      <a:pt x="15" y="2"/>
                      <a:pt x="14" y="0"/>
                      <a:pt x="12" y="0"/>
                    </a:cubicBezTo>
                    <a:cubicBezTo>
                      <a:pt x="9" y="0"/>
                      <a:pt x="10" y="1"/>
                      <a:pt x="10" y="2"/>
                    </a:cubicBezTo>
                    <a:cubicBezTo>
                      <a:pt x="10" y="4"/>
                      <a:pt x="10" y="3"/>
                      <a:pt x="9" y="1"/>
                    </a:cubicBezTo>
                    <a:cubicBezTo>
                      <a:pt x="7" y="0"/>
                      <a:pt x="6" y="1"/>
                      <a:pt x="6" y="1"/>
                    </a:cubicBezTo>
                    <a:cubicBezTo>
                      <a:pt x="5" y="2"/>
                      <a:pt x="4" y="2"/>
                      <a:pt x="5" y="3"/>
                    </a:cubicBezTo>
                    <a:cubicBezTo>
                      <a:pt x="5" y="4"/>
                      <a:pt x="5" y="5"/>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783">
                <a:extLst>
                  <a:ext uri="{FF2B5EF4-FFF2-40B4-BE49-F238E27FC236}">
                    <a16:creationId xmlns:a16="http://schemas.microsoft.com/office/drawing/2014/main" id="{A059F1AE-1FEB-4179-89CF-D9BD8692E148}"/>
                  </a:ext>
                </a:extLst>
              </p:cNvPr>
              <p:cNvSpPr>
                <a:spLocks/>
              </p:cNvSpPr>
              <p:nvPr/>
            </p:nvSpPr>
            <p:spPr bwMode="auto">
              <a:xfrm>
                <a:off x="5670" y="2801"/>
                <a:ext cx="190" cy="62"/>
              </a:xfrm>
              <a:custGeom>
                <a:avLst/>
                <a:gdLst>
                  <a:gd name="T0" fmla="*/ 121 w 137"/>
                  <a:gd name="T1" fmla="*/ 39 h 45"/>
                  <a:gd name="T2" fmla="*/ 132 w 137"/>
                  <a:gd name="T3" fmla="*/ 42 h 45"/>
                  <a:gd name="T4" fmla="*/ 134 w 137"/>
                  <a:gd name="T5" fmla="*/ 42 h 45"/>
                  <a:gd name="T6" fmla="*/ 133 w 137"/>
                  <a:gd name="T7" fmla="*/ 31 h 45"/>
                  <a:gd name="T8" fmla="*/ 130 w 137"/>
                  <a:gd name="T9" fmla="*/ 28 h 45"/>
                  <a:gd name="T10" fmla="*/ 124 w 137"/>
                  <a:gd name="T11" fmla="*/ 27 h 45"/>
                  <a:gd name="T12" fmla="*/ 112 w 137"/>
                  <a:gd name="T13" fmla="*/ 27 h 45"/>
                  <a:gd name="T14" fmla="*/ 109 w 137"/>
                  <a:gd name="T15" fmla="*/ 24 h 45"/>
                  <a:gd name="T16" fmla="*/ 107 w 137"/>
                  <a:gd name="T17" fmla="*/ 21 h 45"/>
                  <a:gd name="T18" fmla="*/ 106 w 137"/>
                  <a:gd name="T19" fmla="*/ 16 h 45"/>
                  <a:gd name="T20" fmla="*/ 102 w 137"/>
                  <a:gd name="T21" fmla="*/ 16 h 45"/>
                  <a:gd name="T22" fmla="*/ 99 w 137"/>
                  <a:gd name="T23" fmla="*/ 15 h 45"/>
                  <a:gd name="T24" fmla="*/ 88 w 137"/>
                  <a:gd name="T25" fmla="*/ 13 h 45"/>
                  <a:gd name="T26" fmla="*/ 82 w 137"/>
                  <a:gd name="T27" fmla="*/ 9 h 45"/>
                  <a:gd name="T28" fmla="*/ 79 w 137"/>
                  <a:gd name="T29" fmla="*/ 9 h 45"/>
                  <a:gd name="T30" fmla="*/ 77 w 137"/>
                  <a:gd name="T31" fmla="*/ 13 h 45"/>
                  <a:gd name="T32" fmla="*/ 66 w 137"/>
                  <a:gd name="T33" fmla="*/ 16 h 45"/>
                  <a:gd name="T34" fmla="*/ 58 w 137"/>
                  <a:gd name="T35" fmla="*/ 15 h 45"/>
                  <a:gd name="T36" fmla="*/ 49 w 137"/>
                  <a:gd name="T37" fmla="*/ 14 h 45"/>
                  <a:gd name="T38" fmla="*/ 46 w 137"/>
                  <a:gd name="T39" fmla="*/ 12 h 45"/>
                  <a:gd name="T40" fmla="*/ 44 w 137"/>
                  <a:gd name="T41" fmla="*/ 8 h 45"/>
                  <a:gd name="T42" fmla="*/ 35 w 137"/>
                  <a:gd name="T43" fmla="*/ 6 h 45"/>
                  <a:gd name="T44" fmla="*/ 25 w 137"/>
                  <a:gd name="T45" fmla="*/ 2 h 45"/>
                  <a:gd name="T46" fmla="*/ 23 w 137"/>
                  <a:gd name="T47" fmla="*/ 2 h 45"/>
                  <a:gd name="T48" fmla="*/ 22 w 137"/>
                  <a:gd name="T49" fmla="*/ 4 h 45"/>
                  <a:gd name="T50" fmla="*/ 9 w 137"/>
                  <a:gd name="T51" fmla="*/ 1 h 45"/>
                  <a:gd name="T52" fmla="*/ 8 w 137"/>
                  <a:gd name="T53" fmla="*/ 2 h 45"/>
                  <a:gd name="T54" fmla="*/ 1 w 137"/>
                  <a:gd name="T55" fmla="*/ 12 h 45"/>
                  <a:gd name="T56" fmla="*/ 2 w 137"/>
                  <a:gd name="T57" fmla="*/ 14 h 45"/>
                  <a:gd name="T58" fmla="*/ 14 w 137"/>
                  <a:gd name="T59" fmla="*/ 17 h 45"/>
                  <a:gd name="T60" fmla="*/ 15 w 137"/>
                  <a:gd name="T61" fmla="*/ 21 h 45"/>
                  <a:gd name="T62" fmla="*/ 17 w 137"/>
                  <a:gd name="T63" fmla="*/ 23 h 45"/>
                  <a:gd name="T64" fmla="*/ 33 w 137"/>
                  <a:gd name="T65" fmla="*/ 27 h 45"/>
                  <a:gd name="T66" fmla="*/ 52 w 137"/>
                  <a:gd name="T67" fmla="*/ 27 h 45"/>
                  <a:gd name="T68" fmla="*/ 73 w 137"/>
                  <a:gd name="T69" fmla="*/ 33 h 45"/>
                  <a:gd name="T70" fmla="*/ 84 w 137"/>
                  <a:gd name="T71" fmla="*/ 35 h 45"/>
                  <a:gd name="T72" fmla="*/ 89 w 137"/>
                  <a:gd name="T73" fmla="*/ 36 h 45"/>
                  <a:gd name="T74" fmla="*/ 94 w 137"/>
                  <a:gd name="T75" fmla="*/ 36 h 45"/>
                  <a:gd name="T76" fmla="*/ 101 w 137"/>
                  <a:gd name="T77" fmla="*/ 37 h 45"/>
                  <a:gd name="T78" fmla="*/ 110 w 137"/>
                  <a:gd name="T79" fmla="*/ 38 h 45"/>
                  <a:gd name="T80" fmla="*/ 121 w 137"/>
                  <a:gd name="T81"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7" h="45">
                    <a:moveTo>
                      <a:pt x="121" y="39"/>
                    </a:moveTo>
                    <a:cubicBezTo>
                      <a:pt x="124" y="40"/>
                      <a:pt x="131" y="42"/>
                      <a:pt x="132" y="42"/>
                    </a:cubicBezTo>
                    <a:cubicBezTo>
                      <a:pt x="134" y="43"/>
                      <a:pt x="137" y="45"/>
                      <a:pt x="134" y="42"/>
                    </a:cubicBezTo>
                    <a:cubicBezTo>
                      <a:pt x="131" y="40"/>
                      <a:pt x="132" y="34"/>
                      <a:pt x="133" y="31"/>
                    </a:cubicBezTo>
                    <a:cubicBezTo>
                      <a:pt x="134" y="29"/>
                      <a:pt x="130" y="28"/>
                      <a:pt x="130" y="28"/>
                    </a:cubicBezTo>
                    <a:cubicBezTo>
                      <a:pt x="130" y="28"/>
                      <a:pt x="128" y="25"/>
                      <a:pt x="124" y="27"/>
                    </a:cubicBezTo>
                    <a:cubicBezTo>
                      <a:pt x="120" y="28"/>
                      <a:pt x="114" y="28"/>
                      <a:pt x="112" y="27"/>
                    </a:cubicBezTo>
                    <a:cubicBezTo>
                      <a:pt x="109" y="26"/>
                      <a:pt x="109" y="25"/>
                      <a:pt x="109" y="24"/>
                    </a:cubicBezTo>
                    <a:cubicBezTo>
                      <a:pt x="109" y="23"/>
                      <a:pt x="109" y="22"/>
                      <a:pt x="107" y="21"/>
                    </a:cubicBezTo>
                    <a:cubicBezTo>
                      <a:pt x="106" y="20"/>
                      <a:pt x="106" y="19"/>
                      <a:pt x="106" y="16"/>
                    </a:cubicBezTo>
                    <a:cubicBezTo>
                      <a:pt x="106" y="14"/>
                      <a:pt x="103" y="15"/>
                      <a:pt x="102" y="16"/>
                    </a:cubicBezTo>
                    <a:cubicBezTo>
                      <a:pt x="102" y="16"/>
                      <a:pt x="100" y="16"/>
                      <a:pt x="99" y="15"/>
                    </a:cubicBezTo>
                    <a:cubicBezTo>
                      <a:pt x="98" y="15"/>
                      <a:pt x="91" y="14"/>
                      <a:pt x="88" y="13"/>
                    </a:cubicBezTo>
                    <a:cubicBezTo>
                      <a:pt x="84" y="12"/>
                      <a:pt x="84" y="10"/>
                      <a:pt x="82" y="9"/>
                    </a:cubicBezTo>
                    <a:cubicBezTo>
                      <a:pt x="81" y="8"/>
                      <a:pt x="80" y="8"/>
                      <a:pt x="79" y="9"/>
                    </a:cubicBezTo>
                    <a:cubicBezTo>
                      <a:pt x="78" y="9"/>
                      <a:pt x="79" y="8"/>
                      <a:pt x="77" y="13"/>
                    </a:cubicBezTo>
                    <a:cubicBezTo>
                      <a:pt x="75" y="18"/>
                      <a:pt x="70" y="16"/>
                      <a:pt x="66" y="16"/>
                    </a:cubicBezTo>
                    <a:cubicBezTo>
                      <a:pt x="63" y="15"/>
                      <a:pt x="59" y="15"/>
                      <a:pt x="58" y="15"/>
                    </a:cubicBezTo>
                    <a:cubicBezTo>
                      <a:pt x="56" y="15"/>
                      <a:pt x="50" y="14"/>
                      <a:pt x="49" y="14"/>
                    </a:cubicBezTo>
                    <a:cubicBezTo>
                      <a:pt x="47" y="14"/>
                      <a:pt x="47" y="13"/>
                      <a:pt x="46" y="12"/>
                    </a:cubicBezTo>
                    <a:cubicBezTo>
                      <a:pt x="46" y="11"/>
                      <a:pt x="46" y="10"/>
                      <a:pt x="44" y="8"/>
                    </a:cubicBezTo>
                    <a:cubicBezTo>
                      <a:pt x="42" y="5"/>
                      <a:pt x="39" y="6"/>
                      <a:pt x="35" y="6"/>
                    </a:cubicBezTo>
                    <a:cubicBezTo>
                      <a:pt x="31" y="6"/>
                      <a:pt x="28" y="4"/>
                      <a:pt x="25" y="2"/>
                    </a:cubicBezTo>
                    <a:cubicBezTo>
                      <a:pt x="23" y="0"/>
                      <a:pt x="23" y="1"/>
                      <a:pt x="23" y="2"/>
                    </a:cubicBezTo>
                    <a:cubicBezTo>
                      <a:pt x="23" y="3"/>
                      <a:pt x="23" y="4"/>
                      <a:pt x="22" y="4"/>
                    </a:cubicBezTo>
                    <a:cubicBezTo>
                      <a:pt x="20" y="3"/>
                      <a:pt x="11" y="2"/>
                      <a:pt x="9" y="1"/>
                    </a:cubicBezTo>
                    <a:cubicBezTo>
                      <a:pt x="8" y="0"/>
                      <a:pt x="8" y="2"/>
                      <a:pt x="8" y="2"/>
                    </a:cubicBezTo>
                    <a:cubicBezTo>
                      <a:pt x="7" y="5"/>
                      <a:pt x="2" y="11"/>
                      <a:pt x="1" y="12"/>
                    </a:cubicBezTo>
                    <a:cubicBezTo>
                      <a:pt x="0" y="14"/>
                      <a:pt x="1" y="14"/>
                      <a:pt x="2" y="14"/>
                    </a:cubicBezTo>
                    <a:cubicBezTo>
                      <a:pt x="3" y="14"/>
                      <a:pt x="12" y="16"/>
                      <a:pt x="14" y="17"/>
                    </a:cubicBezTo>
                    <a:cubicBezTo>
                      <a:pt x="17" y="18"/>
                      <a:pt x="16" y="21"/>
                      <a:pt x="15" y="21"/>
                    </a:cubicBezTo>
                    <a:cubicBezTo>
                      <a:pt x="14" y="22"/>
                      <a:pt x="15" y="23"/>
                      <a:pt x="17" y="23"/>
                    </a:cubicBezTo>
                    <a:cubicBezTo>
                      <a:pt x="18" y="23"/>
                      <a:pt x="25" y="22"/>
                      <a:pt x="33" y="27"/>
                    </a:cubicBezTo>
                    <a:cubicBezTo>
                      <a:pt x="42" y="31"/>
                      <a:pt x="47" y="27"/>
                      <a:pt x="52" y="27"/>
                    </a:cubicBezTo>
                    <a:cubicBezTo>
                      <a:pt x="57" y="28"/>
                      <a:pt x="69" y="30"/>
                      <a:pt x="73" y="33"/>
                    </a:cubicBezTo>
                    <a:cubicBezTo>
                      <a:pt x="78" y="35"/>
                      <a:pt x="83" y="35"/>
                      <a:pt x="84" y="35"/>
                    </a:cubicBezTo>
                    <a:cubicBezTo>
                      <a:pt x="84" y="35"/>
                      <a:pt x="85" y="35"/>
                      <a:pt x="89" y="36"/>
                    </a:cubicBezTo>
                    <a:cubicBezTo>
                      <a:pt x="93" y="38"/>
                      <a:pt x="93" y="36"/>
                      <a:pt x="94" y="36"/>
                    </a:cubicBezTo>
                    <a:cubicBezTo>
                      <a:pt x="95" y="36"/>
                      <a:pt x="99" y="36"/>
                      <a:pt x="101" y="37"/>
                    </a:cubicBezTo>
                    <a:cubicBezTo>
                      <a:pt x="103" y="37"/>
                      <a:pt x="107" y="39"/>
                      <a:pt x="110" y="38"/>
                    </a:cubicBezTo>
                    <a:cubicBezTo>
                      <a:pt x="113" y="37"/>
                      <a:pt x="118" y="37"/>
                      <a:pt x="12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784">
                <a:extLst>
                  <a:ext uri="{FF2B5EF4-FFF2-40B4-BE49-F238E27FC236}">
                    <a16:creationId xmlns:a16="http://schemas.microsoft.com/office/drawing/2014/main" id="{65357125-6A3D-4018-AE4E-2EBA78045AD4}"/>
                  </a:ext>
                </a:extLst>
              </p:cNvPr>
              <p:cNvSpPr>
                <a:spLocks/>
              </p:cNvSpPr>
              <p:nvPr/>
            </p:nvSpPr>
            <p:spPr bwMode="auto">
              <a:xfrm>
                <a:off x="5601" y="2788"/>
                <a:ext cx="8" cy="8"/>
              </a:xfrm>
              <a:custGeom>
                <a:avLst/>
                <a:gdLst>
                  <a:gd name="T0" fmla="*/ 2 w 6"/>
                  <a:gd name="T1" fmla="*/ 3 h 6"/>
                  <a:gd name="T2" fmla="*/ 4 w 6"/>
                  <a:gd name="T3" fmla="*/ 3 h 6"/>
                  <a:gd name="T4" fmla="*/ 2 w 6"/>
                  <a:gd name="T5" fmla="*/ 3 h 6"/>
                </a:gdLst>
                <a:ahLst/>
                <a:cxnLst>
                  <a:cxn ang="0">
                    <a:pos x="T0" y="T1"/>
                  </a:cxn>
                  <a:cxn ang="0">
                    <a:pos x="T2" y="T3"/>
                  </a:cxn>
                  <a:cxn ang="0">
                    <a:pos x="T4" y="T5"/>
                  </a:cxn>
                </a:cxnLst>
                <a:rect l="0" t="0" r="r" b="b"/>
                <a:pathLst>
                  <a:path w="6" h="6">
                    <a:moveTo>
                      <a:pt x="2" y="3"/>
                    </a:moveTo>
                    <a:cubicBezTo>
                      <a:pt x="2" y="3"/>
                      <a:pt x="6" y="6"/>
                      <a:pt x="4" y="3"/>
                    </a:cubicBezTo>
                    <a:cubicBezTo>
                      <a:pt x="2"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785">
                <a:extLst>
                  <a:ext uri="{FF2B5EF4-FFF2-40B4-BE49-F238E27FC236}">
                    <a16:creationId xmlns:a16="http://schemas.microsoft.com/office/drawing/2014/main" id="{FADD43AD-B8AB-4DD0-A7E1-FCA835CB0E3D}"/>
                  </a:ext>
                </a:extLst>
              </p:cNvPr>
              <p:cNvSpPr>
                <a:spLocks/>
              </p:cNvSpPr>
              <p:nvPr/>
            </p:nvSpPr>
            <p:spPr bwMode="auto">
              <a:xfrm>
                <a:off x="5598" y="2649"/>
                <a:ext cx="11" cy="7"/>
              </a:xfrm>
              <a:custGeom>
                <a:avLst/>
                <a:gdLst>
                  <a:gd name="T0" fmla="*/ 4 w 8"/>
                  <a:gd name="T1" fmla="*/ 1 h 5"/>
                  <a:gd name="T2" fmla="*/ 2 w 8"/>
                  <a:gd name="T3" fmla="*/ 2 h 5"/>
                  <a:gd name="T4" fmla="*/ 6 w 8"/>
                  <a:gd name="T5" fmla="*/ 4 h 5"/>
                  <a:gd name="T6" fmla="*/ 8 w 8"/>
                  <a:gd name="T7" fmla="*/ 3 h 5"/>
                  <a:gd name="T8" fmla="*/ 4 w 8"/>
                  <a:gd name="T9" fmla="*/ 1 h 5"/>
                </a:gdLst>
                <a:ahLst/>
                <a:cxnLst>
                  <a:cxn ang="0">
                    <a:pos x="T0" y="T1"/>
                  </a:cxn>
                  <a:cxn ang="0">
                    <a:pos x="T2" y="T3"/>
                  </a:cxn>
                  <a:cxn ang="0">
                    <a:pos x="T4" y="T5"/>
                  </a:cxn>
                  <a:cxn ang="0">
                    <a:pos x="T6" y="T7"/>
                  </a:cxn>
                  <a:cxn ang="0">
                    <a:pos x="T8" y="T9"/>
                  </a:cxn>
                </a:cxnLst>
                <a:rect l="0" t="0" r="r" b="b"/>
                <a:pathLst>
                  <a:path w="8" h="5">
                    <a:moveTo>
                      <a:pt x="4" y="1"/>
                    </a:moveTo>
                    <a:cubicBezTo>
                      <a:pt x="0" y="0"/>
                      <a:pt x="2" y="2"/>
                      <a:pt x="2" y="2"/>
                    </a:cubicBezTo>
                    <a:cubicBezTo>
                      <a:pt x="2" y="2"/>
                      <a:pt x="5" y="2"/>
                      <a:pt x="6" y="4"/>
                    </a:cubicBezTo>
                    <a:cubicBezTo>
                      <a:pt x="8" y="5"/>
                      <a:pt x="8" y="4"/>
                      <a:pt x="8" y="3"/>
                    </a:cubicBezTo>
                    <a:cubicBezTo>
                      <a:pt x="8" y="2"/>
                      <a:pt x="8"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786">
                <a:extLst>
                  <a:ext uri="{FF2B5EF4-FFF2-40B4-BE49-F238E27FC236}">
                    <a16:creationId xmlns:a16="http://schemas.microsoft.com/office/drawing/2014/main" id="{34328464-A8D6-404F-9BD0-33FDB6034DDD}"/>
                  </a:ext>
                </a:extLst>
              </p:cNvPr>
              <p:cNvSpPr>
                <a:spLocks/>
              </p:cNvSpPr>
              <p:nvPr/>
            </p:nvSpPr>
            <p:spPr bwMode="auto">
              <a:xfrm>
                <a:off x="5601" y="2653"/>
                <a:ext cx="8" cy="13"/>
              </a:xfrm>
              <a:custGeom>
                <a:avLst/>
                <a:gdLst>
                  <a:gd name="T0" fmla="*/ 4 w 6"/>
                  <a:gd name="T1" fmla="*/ 6 h 9"/>
                  <a:gd name="T2" fmla="*/ 5 w 6"/>
                  <a:gd name="T3" fmla="*/ 4 h 9"/>
                  <a:gd name="T4" fmla="*/ 3 w 6"/>
                  <a:gd name="T5" fmla="*/ 0 h 9"/>
                  <a:gd name="T6" fmla="*/ 4 w 6"/>
                  <a:gd name="T7" fmla="*/ 6 h 9"/>
                </a:gdLst>
                <a:ahLst/>
                <a:cxnLst>
                  <a:cxn ang="0">
                    <a:pos x="T0" y="T1"/>
                  </a:cxn>
                  <a:cxn ang="0">
                    <a:pos x="T2" y="T3"/>
                  </a:cxn>
                  <a:cxn ang="0">
                    <a:pos x="T4" y="T5"/>
                  </a:cxn>
                  <a:cxn ang="0">
                    <a:pos x="T6" y="T7"/>
                  </a:cxn>
                </a:cxnLst>
                <a:rect l="0" t="0" r="r" b="b"/>
                <a:pathLst>
                  <a:path w="6" h="9">
                    <a:moveTo>
                      <a:pt x="4" y="6"/>
                    </a:moveTo>
                    <a:cubicBezTo>
                      <a:pt x="5" y="9"/>
                      <a:pt x="5" y="5"/>
                      <a:pt x="5" y="4"/>
                    </a:cubicBezTo>
                    <a:cubicBezTo>
                      <a:pt x="6" y="2"/>
                      <a:pt x="3" y="0"/>
                      <a:pt x="3" y="0"/>
                    </a:cubicBezTo>
                    <a:cubicBezTo>
                      <a:pt x="0" y="0"/>
                      <a:pt x="3" y="4"/>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787">
                <a:extLst>
                  <a:ext uri="{FF2B5EF4-FFF2-40B4-BE49-F238E27FC236}">
                    <a16:creationId xmlns:a16="http://schemas.microsoft.com/office/drawing/2014/main" id="{916AEC16-A5AB-43B6-BCC6-194AEFB755C2}"/>
                  </a:ext>
                </a:extLst>
              </p:cNvPr>
              <p:cNvSpPr>
                <a:spLocks/>
              </p:cNvSpPr>
              <p:nvPr/>
            </p:nvSpPr>
            <p:spPr bwMode="auto">
              <a:xfrm>
                <a:off x="5608" y="2657"/>
                <a:ext cx="16" cy="9"/>
              </a:xfrm>
              <a:custGeom>
                <a:avLst/>
                <a:gdLst>
                  <a:gd name="T0" fmla="*/ 6 w 12"/>
                  <a:gd name="T1" fmla="*/ 6 h 6"/>
                  <a:gd name="T2" fmla="*/ 5 w 12"/>
                  <a:gd name="T3" fmla="*/ 4 h 6"/>
                  <a:gd name="T4" fmla="*/ 10 w 12"/>
                  <a:gd name="T5" fmla="*/ 5 h 6"/>
                  <a:gd name="T6" fmla="*/ 7 w 12"/>
                  <a:gd name="T7" fmla="*/ 2 h 6"/>
                  <a:gd name="T8" fmla="*/ 4 w 12"/>
                  <a:gd name="T9" fmla="*/ 2 h 6"/>
                  <a:gd name="T10" fmla="*/ 4 w 12"/>
                  <a:gd name="T11" fmla="*/ 3 h 6"/>
                  <a:gd name="T12" fmla="*/ 3 w 12"/>
                  <a:gd name="T13" fmla="*/ 2 h 6"/>
                  <a:gd name="T14" fmla="*/ 1 w 12"/>
                  <a:gd name="T15" fmla="*/ 4 h 6"/>
                  <a:gd name="T16" fmla="*/ 6 w 12"/>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6" y="6"/>
                    </a:moveTo>
                    <a:cubicBezTo>
                      <a:pt x="9" y="6"/>
                      <a:pt x="8" y="5"/>
                      <a:pt x="5" y="4"/>
                    </a:cubicBezTo>
                    <a:cubicBezTo>
                      <a:pt x="2" y="3"/>
                      <a:pt x="7" y="4"/>
                      <a:pt x="10" y="5"/>
                    </a:cubicBezTo>
                    <a:cubicBezTo>
                      <a:pt x="12" y="6"/>
                      <a:pt x="9" y="3"/>
                      <a:pt x="7" y="2"/>
                    </a:cubicBezTo>
                    <a:cubicBezTo>
                      <a:pt x="4" y="0"/>
                      <a:pt x="4" y="2"/>
                      <a:pt x="4" y="2"/>
                    </a:cubicBezTo>
                    <a:cubicBezTo>
                      <a:pt x="4" y="2"/>
                      <a:pt x="4" y="3"/>
                      <a:pt x="4" y="3"/>
                    </a:cubicBezTo>
                    <a:cubicBezTo>
                      <a:pt x="4" y="2"/>
                      <a:pt x="3" y="2"/>
                      <a:pt x="3" y="2"/>
                    </a:cubicBezTo>
                    <a:cubicBezTo>
                      <a:pt x="1" y="0"/>
                      <a:pt x="3" y="2"/>
                      <a:pt x="1" y="4"/>
                    </a:cubicBezTo>
                    <a:cubicBezTo>
                      <a:pt x="0" y="6"/>
                      <a:pt x="2"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788">
                <a:extLst>
                  <a:ext uri="{FF2B5EF4-FFF2-40B4-BE49-F238E27FC236}">
                    <a16:creationId xmlns:a16="http://schemas.microsoft.com/office/drawing/2014/main" id="{43DF2102-33B7-4213-BC71-FA64A3A926BF}"/>
                  </a:ext>
                </a:extLst>
              </p:cNvPr>
              <p:cNvSpPr>
                <a:spLocks/>
              </p:cNvSpPr>
              <p:nvPr/>
            </p:nvSpPr>
            <p:spPr bwMode="auto">
              <a:xfrm>
                <a:off x="5622" y="2668"/>
                <a:ext cx="4" cy="3"/>
              </a:xfrm>
              <a:custGeom>
                <a:avLst/>
                <a:gdLst>
                  <a:gd name="T0" fmla="*/ 2 w 3"/>
                  <a:gd name="T1" fmla="*/ 1 h 2"/>
                  <a:gd name="T2" fmla="*/ 2 w 3"/>
                  <a:gd name="T3" fmla="*/ 0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1"/>
                      <a:pt x="3" y="0"/>
                      <a:pt x="2" y="0"/>
                    </a:cubicBezTo>
                    <a:cubicBezTo>
                      <a:pt x="2" y="0"/>
                      <a:pt x="1" y="0"/>
                      <a:pt x="1" y="0"/>
                    </a:cubicBezTo>
                    <a:cubicBezTo>
                      <a:pt x="0" y="1"/>
                      <a:pt x="1"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789">
                <a:extLst>
                  <a:ext uri="{FF2B5EF4-FFF2-40B4-BE49-F238E27FC236}">
                    <a16:creationId xmlns:a16="http://schemas.microsoft.com/office/drawing/2014/main" id="{0175949D-DE64-43AE-A3AA-5A5FA8ECEFE3}"/>
                  </a:ext>
                </a:extLst>
              </p:cNvPr>
              <p:cNvSpPr>
                <a:spLocks/>
              </p:cNvSpPr>
              <p:nvPr/>
            </p:nvSpPr>
            <p:spPr bwMode="auto">
              <a:xfrm>
                <a:off x="5627" y="2663"/>
                <a:ext cx="3" cy="5"/>
              </a:xfrm>
              <a:custGeom>
                <a:avLst/>
                <a:gdLst>
                  <a:gd name="T0" fmla="*/ 1 w 2"/>
                  <a:gd name="T1" fmla="*/ 3 h 4"/>
                  <a:gd name="T2" fmla="*/ 0 w 2"/>
                  <a:gd name="T3" fmla="*/ 2 h 4"/>
                  <a:gd name="T4" fmla="*/ 1 w 2"/>
                  <a:gd name="T5" fmla="*/ 3 h 4"/>
                </a:gdLst>
                <a:ahLst/>
                <a:cxnLst>
                  <a:cxn ang="0">
                    <a:pos x="T0" y="T1"/>
                  </a:cxn>
                  <a:cxn ang="0">
                    <a:pos x="T2" y="T3"/>
                  </a:cxn>
                  <a:cxn ang="0">
                    <a:pos x="T4" y="T5"/>
                  </a:cxn>
                </a:cxnLst>
                <a:rect l="0" t="0" r="r" b="b"/>
                <a:pathLst>
                  <a:path w="2" h="4">
                    <a:moveTo>
                      <a:pt x="1" y="3"/>
                    </a:moveTo>
                    <a:cubicBezTo>
                      <a:pt x="2" y="3"/>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790">
                <a:extLst>
                  <a:ext uri="{FF2B5EF4-FFF2-40B4-BE49-F238E27FC236}">
                    <a16:creationId xmlns:a16="http://schemas.microsoft.com/office/drawing/2014/main" id="{0A17256A-C5F5-446F-9F17-6B00626E10AA}"/>
                  </a:ext>
                </a:extLst>
              </p:cNvPr>
              <p:cNvSpPr>
                <a:spLocks/>
              </p:cNvSpPr>
              <p:nvPr/>
            </p:nvSpPr>
            <p:spPr bwMode="auto">
              <a:xfrm>
                <a:off x="5644" y="2656"/>
                <a:ext cx="11" cy="8"/>
              </a:xfrm>
              <a:custGeom>
                <a:avLst/>
                <a:gdLst>
                  <a:gd name="T0" fmla="*/ 4 w 8"/>
                  <a:gd name="T1" fmla="*/ 1 h 6"/>
                  <a:gd name="T2" fmla="*/ 3 w 8"/>
                  <a:gd name="T3" fmla="*/ 4 h 6"/>
                  <a:gd name="T4" fmla="*/ 4 w 8"/>
                  <a:gd name="T5" fmla="*/ 5 h 6"/>
                  <a:gd name="T6" fmla="*/ 6 w 8"/>
                  <a:gd name="T7" fmla="*/ 5 h 6"/>
                  <a:gd name="T8" fmla="*/ 7 w 8"/>
                  <a:gd name="T9" fmla="*/ 2 h 6"/>
                  <a:gd name="T10" fmla="*/ 4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4" y="1"/>
                    </a:moveTo>
                    <a:cubicBezTo>
                      <a:pt x="3" y="2"/>
                      <a:pt x="0" y="2"/>
                      <a:pt x="3" y="4"/>
                    </a:cubicBezTo>
                    <a:cubicBezTo>
                      <a:pt x="3" y="4"/>
                      <a:pt x="4" y="4"/>
                      <a:pt x="4" y="5"/>
                    </a:cubicBezTo>
                    <a:cubicBezTo>
                      <a:pt x="4" y="6"/>
                      <a:pt x="5" y="6"/>
                      <a:pt x="6" y="5"/>
                    </a:cubicBezTo>
                    <a:cubicBezTo>
                      <a:pt x="7" y="4"/>
                      <a:pt x="8" y="4"/>
                      <a:pt x="7" y="2"/>
                    </a:cubicBezTo>
                    <a:cubicBezTo>
                      <a:pt x="6" y="1"/>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791">
                <a:extLst>
                  <a:ext uri="{FF2B5EF4-FFF2-40B4-BE49-F238E27FC236}">
                    <a16:creationId xmlns:a16="http://schemas.microsoft.com/office/drawing/2014/main" id="{26649B3A-64F9-4558-8D03-2F63FCC20EFA}"/>
                  </a:ext>
                </a:extLst>
              </p:cNvPr>
              <p:cNvSpPr>
                <a:spLocks/>
              </p:cNvSpPr>
              <p:nvPr/>
            </p:nvSpPr>
            <p:spPr bwMode="auto">
              <a:xfrm>
                <a:off x="5637" y="2659"/>
                <a:ext cx="5" cy="2"/>
              </a:xfrm>
              <a:custGeom>
                <a:avLst/>
                <a:gdLst>
                  <a:gd name="T0" fmla="*/ 4 w 4"/>
                  <a:gd name="T1" fmla="*/ 1 h 2"/>
                  <a:gd name="T2" fmla="*/ 3 w 4"/>
                  <a:gd name="T3" fmla="*/ 0 h 2"/>
                  <a:gd name="T4" fmla="*/ 1 w 4"/>
                  <a:gd name="T5" fmla="*/ 1 h 2"/>
                  <a:gd name="T6" fmla="*/ 4 w 4"/>
                  <a:gd name="T7" fmla="*/ 1 h 2"/>
                </a:gdLst>
                <a:ahLst/>
                <a:cxnLst>
                  <a:cxn ang="0">
                    <a:pos x="T0" y="T1"/>
                  </a:cxn>
                  <a:cxn ang="0">
                    <a:pos x="T2" y="T3"/>
                  </a:cxn>
                  <a:cxn ang="0">
                    <a:pos x="T4" y="T5"/>
                  </a:cxn>
                  <a:cxn ang="0">
                    <a:pos x="T6" y="T7"/>
                  </a:cxn>
                </a:cxnLst>
                <a:rect l="0" t="0" r="r" b="b"/>
                <a:pathLst>
                  <a:path w="4" h="2">
                    <a:moveTo>
                      <a:pt x="4" y="1"/>
                    </a:moveTo>
                    <a:cubicBezTo>
                      <a:pt x="4" y="1"/>
                      <a:pt x="4" y="0"/>
                      <a:pt x="3" y="0"/>
                    </a:cubicBezTo>
                    <a:cubicBezTo>
                      <a:pt x="1" y="0"/>
                      <a:pt x="0" y="1"/>
                      <a:pt x="1" y="1"/>
                    </a:cubicBezTo>
                    <a:cubicBezTo>
                      <a:pt x="3" y="2"/>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792">
                <a:extLst>
                  <a:ext uri="{FF2B5EF4-FFF2-40B4-BE49-F238E27FC236}">
                    <a16:creationId xmlns:a16="http://schemas.microsoft.com/office/drawing/2014/main" id="{631E8849-6FA7-4083-95A5-319DAB2C5A9A}"/>
                  </a:ext>
                </a:extLst>
              </p:cNvPr>
              <p:cNvSpPr>
                <a:spLocks/>
              </p:cNvSpPr>
              <p:nvPr/>
            </p:nvSpPr>
            <p:spPr bwMode="auto">
              <a:xfrm>
                <a:off x="5642" y="2663"/>
                <a:ext cx="4" cy="3"/>
              </a:xfrm>
              <a:custGeom>
                <a:avLst/>
                <a:gdLst>
                  <a:gd name="T0" fmla="*/ 2 w 3"/>
                  <a:gd name="T1" fmla="*/ 2 h 2"/>
                  <a:gd name="T2" fmla="*/ 1 w 3"/>
                  <a:gd name="T3" fmla="*/ 1 h 2"/>
                  <a:gd name="T4" fmla="*/ 2 w 3"/>
                  <a:gd name="T5" fmla="*/ 2 h 2"/>
                </a:gdLst>
                <a:ahLst/>
                <a:cxnLst>
                  <a:cxn ang="0">
                    <a:pos x="T0" y="T1"/>
                  </a:cxn>
                  <a:cxn ang="0">
                    <a:pos x="T2" y="T3"/>
                  </a:cxn>
                  <a:cxn ang="0">
                    <a:pos x="T4" y="T5"/>
                  </a:cxn>
                </a:cxnLst>
                <a:rect l="0" t="0" r="r" b="b"/>
                <a:pathLst>
                  <a:path w="3" h="2">
                    <a:moveTo>
                      <a:pt x="2" y="2"/>
                    </a:moveTo>
                    <a:cubicBezTo>
                      <a:pt x="3" y="1"/>
                      <a:pt x="0" y="0"/>
                      <a:pt x="1" y="1"/>
                    </a:cubicBezTo>
                    <a:cubicBezTo>
                      <a:pt x="1"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793">
                <a:extLst>
                  <a:ext uri="{FF2B5EF4-FFF2-40B4-BE49-F238E27FC236}">
                    <a16:creationId xmlns:a16="http://schemas.microsoft.com/office/drawing/2014/main" id="{6595EA67-3D3E-43ED-8388-66B51052DCD5}"/>
                  </a:ext>
                </a:extLst>
              </p:cNvPr>
              <p:cNvSpPr>
                <a:spLocks/>
              </p:cNvSpPr>
              <p:nvPr/>
            </p:nvSpPr>
            <p:spPr bwMode="auto">
              <a:xfrm>
                <a:off x="5586" y="2638"/>
                <a:ext cx="8" cy="10"/>
              </a:xfrm>
              <a:custGeom>
                <a:avLst/>
                <a:gdLst>
                  <a:gd name="T0" fmla="*/ 5 w 6"/>
                  <a:gd name="T1" fmla="*/ 5 h 7"/>
                  <a:gd name="T2" fmla="*/ 5 w 6"/>
                  <a:gd name="T3" fmla="*/ 2 h 7"/>
                  <a:gd name="T4" fmla="*/ 2 w 6"/>
                  <a:gd name="T5" fmla="*/ 2 h 7"/>
                  <a:gd name="T6" fmla="*/ 1 w 6"/>
                  <a:gd name="T7" fmla="*/ 5 h 7"/>
                  <a:gd name="T8" fmla="*/ 5 w 6"/>
                  <a:gd name="T9" fmla="*/ 5 h 7"/>
                </a:gdLst>
                <a:ahLst/>
                <a:cxnLst>
                  <a:cxn ang="0">
                    <a:pos x="T0" y="T1"/>
                  </a:cxn>
                  <a:cxn ang="0">
                    <a:pos x="T2" y="T3"/>
                  </a:cxn>
                  <a:cxn ang="0">
                    <a:pos x="T4" y="T5"/>
                  </a:cxn>
                  <a:cxn ang="0">
                    <a:pos x="T6" y="T7"/>
                  </a:cxn>
                  <a:cxn ang="0">
                    <a:pos x="T8" y="T9"/>
                  </a:cxn>
                </a:cxnLst>
                <a:rect l="0" t="0" r="r" b="b"/>
                <a:pathLst>
                  <a:path w="6" h="7">
                    <a:moveTo>
                      <a:pt x="5" y="5"/>
                    </a:moveTo>
                    <a:cubicBezTo>
                      <a:pt x="5" y="4"/>
                      <a:pt x="6" y="4"/>
                      <a:pt x="5" y="2"/>
                    </a:cubicBezTo>
                    <a:cubicBezTo>
                      <a:pt x="4" y="0"/>
                      <a:pt x="4" y="2"/>
                      <a:pt x="2" y="2"/>
                    </a:cubicBezTo>
                    <a:cubicBezTo>
                      <a:pt x="0" y="2"/>
                      <a:pt x="1" y="5"/>
                      <a:pt x="1" y="5"/>
                    </a:cubicBezTo>
                    <a:cubicBezTo>
                      <a:pt x="2" y="7"/>
                      <a:pt x="4" y="6"/>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794">
                <a:extLst>
                  <a:ext uri="{FF2B5EF4-FFF2-40B4-BE49-F238E27FC236}">
                    <a16:creationId xmlns:a16="http://schemas.microsoft.com/office/drawing/2014/main" id="{CC255286-CC23-4D28-9AEF-B3F76E297B86}"/>
                  </a:ext>
                </a:extLst>
              </p:cNvPr>
              <p:cNvSpPr>
                <a:spLocks/>
              </p:cNvSpPr>
              <p:nvPr/>
            </p:nvSpPr>
            <p:spPr bwMode="auto">
              <a:xfrm>
                <a:off x="5676" y="2620"/>
                <a:ext cx="2" cy="4"/>
              </a:xfrm>
              <a:custGeom>
                <a:avLst/>
                <a:gdLst>
                  <a:gd name="T0" fmla="*/ 1 w 2"/>
                  <a:gd name="T1" fmla="*/ 2 h 3"/>
                  <a:gd name="T2" fmla="*/ 1 w 2"/>
                  <a:gd name="T3" fmla="*/ 1 h 3"/>
                  <a:gd name="T4" fmla="*/ 0 w 2"/>
                  <a:gd name="T5" fmla="*/ 1 h 3"/>
                  <a:gd name="T6" fmla="*/ 1 w 2"/>
                  <a:gd name="T7" fmla="*/ 2 h 3"/>
                </a:gdLst>
                <a:ahLst/>
                <a:cxnLst>
                  <a:cxn ang="0">
                    <a:pos x="T0" y="T1"/>
                  </a:cxn>
                  <a:cxn ang="0">
                    <a:pos x="T2" y="T3"/>
                  </a:cxn>
                  <a:cxn ang="0">
                    <a:pos x="T4" y="T5"/>
                  </a:cxn>
                  <a:cxn ang="0">
                    <a:pos x="T6" y="T7"/>
                  </a:cxn>
                </a:cxnLst>
                <a:rect l="0" t="0" r="r" b="b"/>
                <a:pathLst>
                  <a:path w="2" h="3">
                    <a:moveTo>
                      <a:pt x="1" y="2"/>
                    </a:moveTo>
                    <a:cubicBezTo>
                      <a:pt x="2" y="1"/>
                      <a:pt x="2" y="1"/>
                      <a:pt x="1" y="1"/>
                    </a:cubicBezTo>
                    <a:cubicBezTo>
                      <a:pt x="0" y="0"/>
                      <a:pt x="0" y="0"/>
                      <a:pt x="0" y="1"/>
                    </a:cubicBezTo>
                    <a:cubicBezTo>
                      <a:pt x="0" y="1"/>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795">
                <a:extLst>
                  <a:ext uri="{FF2B5EF4-FFF2-40B4-BE49-F238E27FC236}">
                    <a16:creationId xmlns:a16="http://schemas.microsoft.com/office/drawing/2014/main" id="{787D085B-5943-4054-9635-FEAFFBD86D3E}"/>
                  </a:ext>
                </a:extLst>
              </p:cNvPr>
              <p:cNvSpPr>
                <a:spLocks/>
              </p:cNvSpPr>
              <p:nvPr/>
            </p:nvSpPr>
            <p:spPr bwMode="auto">
              <a:xfrm>
                <a:off x="5721" y="2594"/>
                <a:ext cx="10" cy="14"/>
              </a:xfrm>
              <a:custGeom>
                <a:avLst/>
                <a:gdLst>
                  <a:gd name="T0" fmla="*/ 3 w 7"/>
                  <a:gd name="T1" fmla="*/ 9 h 10"/>
                  <a:gd name="T2" fmla="*/ 7 w 7"/>
                  <a:gd name="T3" fmla="*/ 7 h 10"/>
                  <a:gd name="T4" fmla="*/ 5 w 7"/>
                  <a:gd name="T5" fmla="*/ 3 h 10"/>
                  <a:gd name="T6" fmla="*/ 2 w 7"/>
                  <a:gd name="T7" fmla="*/ 3 h 10"/>
                  <a:gd name="T8" fmla="*/ 3 w 7"/>
                  <a:gd name="T9" fmla="*/ 7 h 10"/>
                  <a:gd name="T10" fmla="*/ 4 w 7"/>
                  <a:gd name="T11" fmla="*/ 9 h 10"/>
                  <a:gd name="T12" fmla="*/ 3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9"/>
                    </a:moveTo>
                    <a:cubicBezTo>
                      <a:pt x="4" y="10"/>
                      <a:pt x="6" y="8"/>
                      <a:pt x="7" y="7"/>
                    </a:cubicBezTo>
                    <a:cubicBezTo>
                      <a:pt x="7" y="6"/>
                      <a:pt x="5" y="3"/>
                      <a:pt x="5" y="3"/>
                    </a:cubicBezTo>
                    <a:cubicBezTo>
                      <a:pt x="4" y="0"/>
                      <a:pt x="2" y="3"/>
                      <a:pt x="2" y="3"/>
                    </a:cubicBezTo>
                    <a:cubicBezTo>
                      <a:pt x="0" y="5"/>
                      <a:pt x="2" y="6"/>
                      <a:pt x="3" y="7"/>
                    </a:cubicBezTo>
                    <a:cubicBezTo>
                      <a:pt x="4" y="7"/>
                      <a:pt x="5" y="8"/>
                      <a:pt x="4" y="9"/>
                    </a:cubicBezTo>
                    <a:cubicBezTo>
                      <a:pt x="3"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796">
                <a:extLst>
                  <a:ext uri="{FF2B5EF4-FFF2-40B4-BE49-F238E27FC236}">
                    <a16:creationId xmlns:a16="http://schemas.microsoft.com/office/drawing/2014/main" id="{8B77586B-8866-40FD-AEAB-336F857B4910}"/>
                  </a:ext>
                </a:extLst>
              </p:cNvPr>
              <p:cNvSpPr>
                <a:spLocks/>
              </p:cNvSpPr>
              <p:nvPr/>
            </p:nvSpPr>
            <p:spPr bwMode="auto">
              <a:xfrm>
                <a:off x="5738" y="2620"/>
                <a:ext cx="3" cy="4"/>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797">
                <a:extLst>
                  <a:ext uri="{FF2B5EF4-FFF2-40B4-BE49-F238E27FC236}">
                    <a16:creationId xmlns:a16="http://schemas.microsoft.com/office/drawing/2014/main" id="{5F3CA5DF-9C72-473E-832B-FB94AE276821}"/>
                  </a:ext>
                </a:extLst>
              </p:cNvPr>
              <p:cNvSpPr>
                <a:spLocks/>
              </p:cNvSpPr>
              <p:nvPr/>
            </p:nvSpPr>
            <p:spPr bwMode="auto">
              <a:xfrm>
                <a:off x="5696" y="2741"/>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1" y="0"/>
                      <a:pt x="0" y="1"/>
                      <a:pt x="1"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798">
                <a:extLst>
                  <a:ext uri="{FF2B5EF4-FFF2-40B4-BE49-F238E27FC236}">
                    <a16:creationId xmlns:a16="http://schemas.microsoft.com/office/drawing/2014/main" id="{CD4E63DC-B7EF-4A1F-9895-0FA74D041F75}"/>
                  </a:ext>
                </a:extLst>
              </p:cNvPr>
              <p:cNvSpPr>
                <a:spLocks/>
              </p:cNvSpPr>
              <p:nvPr/>
            </p:nvSpPr>
            <p:spPr bwMode="auto">
              <a:xfrm>
                <a:off x="5713" y="2733"/>
                <a:ext cx="16" cy="16"/>
              </a:xfrm>
              <a:custGeom>
                <a:avLst/>
                <a:gdLst>
                  <a:gd name="T0" fmla="*/ 1 w 12"/>
                  <a:gd name="T1" fmla="*/ 9 h 12"/>
                  <a:gd name="T2" fmla="*/ 3 w 12"/>
                  <a:gd name="T3" fmla="*/ 10 h 12"/>
                  <a:gd name="T4" fmla="*/ 6 w 12"/>
                  <a:gd name="T5" fmla="*/ 9 h 12"/>
                  <a:gd name="T6" fmla="*/ 9 w 12"/>
                  <a:gd name="T7" fmla="*/ 9 h 12"/>
                  <a:gd name="T8" fmla="*/ 10 w 12"/>
                  <a:gd name="T9" fmla="*/ 3 h 12"/>
                  <a:gd name="T10" fmla="*/ 2 w 12"/>
                  <a:gd name="T11" fmla="*/ 1 h 12"/>
                  <a:gd name="T12" fmla="*/ 1 w 12"/>
                  <a:gd name="T13" fmla="*/ 4 h 12"/>
                  <a:gd name="T14" fmla="*/ 1 w 1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 y="9"/>
                    </a:moveTo>
                    <a:cubicBezTo>
                      <a:pt x="1" y="9"/>
                      <a:pt x="1" y="12"/>
                      <a:pt x="3" y="10"/>
                    </a:cubicBezTo>
                    <a:cubicBezTo>
                      <a:pt x="5" y="8"/>
                      <a:pt x="4" y="8"/>
                      <a:pt x="6" y="9"/>
                    </a:cubicBezTo>
                    <a:cubicBezTo>
                      <a:pt x="8" y="11"/>
                      <a:pt x="9" y="11"/>
                      <a:pt x="9" y="9"/>
                    </a:cubicBezTo>
                    <a:cubicBezTo>
                      <a:pt x="10" y="7"/>
                      <a:pt x="12" y="5"/>
                      <a:pt x="10" y="3"/>
                    </a:cubicBezTo>
                    <a:cubicBezTo>
                      <a:pt x="8" y="2"/>
                      <a:pt x="3" y="0"/>
                      <a:pt x="2" y="1"/>
                    </a:cubicBezTo>
                    <a:cubicBezTo>
                      <a:pt x="0" y="2"/>
                      <a:pt x="1" y="3"/>
                      <a:pt x="1" y="4"/>
                    </a:cubicBezTo>
                    <a:cubicBezTo>
                      <a:pt x="0" y="6"/>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799">
                <a:extLst>
                  <a:ext uri="{FF2B5EF4-FFF2-40B4-BE49-F238E27FC236}">
                    <a16:creationId xmlns:a16="http://schemas.microsoft.com/office/drawing/2014/main" id="{ED254C9C-7680-4D21-8075-0926A7EE5977}"/>
                  </a:ext>
                </a:extLst>
              </p:cNvPr>
              <p:cNvSpPr>
                <a:spLocks/>
              </p:cNvSpPr>
              <p:nvPr/>
            </p:nvSpPr>
            <p:spPr bwMode="auto">
              <a:xfrm>
                <a:off x="5750" y="2701"/>
                <a:ext cx="10" cy="8"/>
              </a:xfrm>
              <a:custGeom>
                <a:avLst/>
                <a:gdLst>
                  <a:gd name="T0" fmla="*/ 1 w 7"/>
                  <a:gd name="T1" fmla="*/ 1 h 6"/>
                  <a:gd name="T2" fmla="*/ 4 w 7"/>
                  <a:gd name="T3" fmla="*/ 4 h 6"/>
                  <a:gd name="T4" fmla="*/ 5 w 7"/>
                  <a:gd name="T5" fmla="*/ 1 h 6"/>
                  <a:gd name="T6" fmla="*/ 1 w 7"/>
                  <a:gd name="T7" fmla="*/ 1 h 6"/>
                </a:gdLst>
                <a:ahLst/>
                <a:cxnLst>
                  <a:cxn ang="0">
                    <a:pos x="T0" y="T1"/>
                  </a:cxn>
                  <a:cxn ang="0">
                    <a:pos x="T2" y="T3"/>
                  </a:cxn>
                  <a:cxn ang="0">
                    <a:pos x="T4" y="T5"/>
                  </a:cxn>
                  <a:cxn ang="0">
                    <a:pos x="T6" y="T7"/>
                  </a:cxn>
                </a:cxnLst>
                <a:rect l="0" t="0" r="r" b="b"/>
                <a:pathLst>
                  <a:path w="7" h="6">
                    <a:moveTo>
                      <a:pt x="1" y="1"/>
                    </a:moveTo>
                    <a:cubicBezTo>
                      <a:pt x="1" y="3"/>
                      <a:pt x="0" y="6"/>
                      <a:pt x="4" y="4"/>
                    </a:cubicBezTo>
                    <a:cubicBezTo>
                      <a:pt x="4" y="4"/>
                      <a:pt x="7" y="2"/>
                      <a:pt x="5" y="1"/>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800">
                <a:extLst>
                  <a:ext uri="{FF2B5EF4-FFF2-40B4-BE49-F238E27FC236}">
                    <a16:creationId xmlns:a16="http://schemas.microsoft.com/office/drawing/2014/main" id="{41285733-11FA-444E-BFC9-42AAD11BF3A3}"/>
                  </a:ext>
                </a:extLst>
              </p:cNvPr>
              <p:cNvSpPr>
                <a:spLocks/>
              </p:cNvSpPr>
              <p:nvPr/>
            </p:nvSpPr>
            <p:spPr bwMode="auto">
              <a:xfrm>
                <a:off x="5818" y="2822"/>
                <a:ext cx="33" cy="7"/>
              </a:xfrm>
              <a:custGeom>
                <a:avLst/>
                <a:gdLst>
                  <a:gd name="T0" fmla="*/ 17 w 24"/>
                  <a:gd name="T1" fmla="*/ 0 h 5"/>
                  <a:gd name="T2" fmla="*/ 9 w 24"/>
                  <a:gd name="T3" fmla="*/ 0 h 5"/>
                  <a:gd name="T4" fmla="*/ 1 w 24"/>
                  <a:gd name="T5" fmla="*/ 3 h 5"/>
                  <a:gd name="T6" fmla="*/ 1 w 24"/>
                  <a:gd name="T7" fmla="*/ 4 h 5"/>
                  <a:gd name="T8" fmla="*/ 8 w 24"/>
                  <a:gd name="T9" fmla="*/ 5 h 5"/>
                  <a:gd name="T10" fmla="*/ 21 w 24"/>
                  <a:gd name="T11" fmla="*/ 2 h 5"/>
                  <a:gd name="T12" fmla="*/ 17 w 2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4" h="5">
                    <a:moveTo>
                      <a:pt x="17" y="0"/>
                    </a:moveTo>
                    <a:cubicBezTo>
                      <a:pt x="16" y="0"/>
                      <a:pt x="14" y="1"/>
                      <a:pt x="9" y="0"/>
                    </a:cubicBezTo>
                    <a:cubicBezTo>
                      <a:pt x="4" y="0"/>
                      <a:pt x="3" y="1"/>
                      <a:pt x="1" y="3"/>
                    </a:cubicBezTo>
                    <a:cubicBezTo>
                      <a:pt x="0" y="4"/>
                      <a:pt x="1" y="4"/>
                      <a:pt x="1" y="4"/>
                    </a:cubicBezTo>
                    <a:cubicBezTo>
                      <a:pt x="1" y="4"/>
                      <a:pt x="7" y="5"/>
                      <a:pt x="8" y="5"/>
                    </a:cubicBezTo>
                    <a:cubicBezTo>
                      <a:pt x="10" y="5"/>
                      <a:pt x="17" y="4"/>
                      <a:pt x="21" y="2"/>
                    </a:cubicBezTo>
                    <a:cubicBezTo>
                      <a:pt x="24" y="0"/>
                      <a:pt x="18" y="0"/>
                      <a:pt x="17"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801">
                <a:extLst>
                  <a:ext uri="{FF2B5EF4-FFF2-40B4-BE49-F238E27FC236}">
                    <a16:creationId xmlns:a16="http://schemas.microsoft.com/office/drawing/2014/main" id="{81619DCB-3ACA-4F36-A69F-5F4209612199}"/>
                  </a:ext>
                </a:extLst>
              </p:cNvPr>
              <p:cNvSpPr>
                <a:spLocks/>
              </p:cNvSpPr>
              <p:nvPr/>
            </p:nvSpPr>
            <p:spPr bwMode="auto">
              <a:xfrm>
                <a:off x="5854" y="2847"/>
                <a:ext cx="28" cy="19"/>
              </a:xfrm>
              <a:custGeom>
                <a:avLst/>
                <a:gdLst>
                  <a:gd name="T0" fmla="*/ 18 w 20"/>
                  <a:gd name="T1" fmla="*/ 3 h 14"/>
                  <a:gd name="T2" fmla="*/ 10 w 20"/>
                  <a:gd name="T3" fmla="*/ 0 h 14"/>
                  <a:gd name="T4" fmla="*/ 2 w 20"/>
                  <a:gd name="T5" fmla="*/ 1 h 14"/>
                  <a:gd name="T6" fmla="*/ 1 w 20"/>
                  <a:gd name="T7" fmla="*/ 3 h 14"/>
                  <a:gd name="T8" fmla="*/ 7 w 20"/>
                  <a:gd name="T9" fmla="*/ 6 h 14"/>
                  <a:gd name="T10" fmla="*/ 10 w 20"/>
                  <a:gd name="T11" fmla="*/ 11 h 14"/>
                  <a:gd name="T12" fmla="*/ 12 w 20"/>
                  <a:gd name="T13" fmla="*/ 9 h 14"/>
                  <a:gd name="T14" fmla="*/ 18 w 20"/>
                  <a:gd name="T15" fmla="*/ 6 h 14"/>
                  <a:gd name="T16" fmla="*/ 18 w 20"/>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
                    <a:moveTo>
                      <a:pt x="18" y="3"/>
                    </a:moveTo>
                    <a:cubicBezTo>
                      <a:pt x="16" y="2"/>
                      <a:pt x="12" y="0"/>
                      <a:pt x="10" y="0"/>
                    </a:cubicBezTo>
                    <a:cubicBezTo>
                      <a:pt x="8" y="0"/>
                      <a:pt x="4" y="0"/>
                      <a:pt x="2" y="1"/>
                    </a:cubicBezTo>
                    <a:cubicBezTo>
                      <a:pt x="0" y="2"/>
                      <a:pt x="1" y="3"/>
                      <a:pt x="1" y="3"/>
                    </a:cubicBezTo>
                    <a:cubicBezTo>
                      <a:pt x="2" y="4"/>
                      <a:pt x="5" y="5"/>
                      <a:pt x="7" y="6"/>
                    </a:cubicBezTo>
                    <a:cubicBezTo>
                      <a:pt x="9" y="6"/>
                      <a:pt x="10" y="7"/>
                      <a:pt x="10" y="11"/>
                    </a:cubicBezTo>
                    <a:cubicBezTo>
                      <a:pt x="10" y="14"/>
                      <a:pt x="12" y="11"/>
                      <a:pt x="12" y="9"/>
                    </a:cubicBezTo>
                    <a:cubicBezTo>
                      <a:pt x="13" y="8"/>
                      <a:pt x="16" y="7"/>
                      <a:pt x="18" y="6"/>
                    </a:cubicBezTo>
                    <a:cubicBezTo>
                      <a:pt x="19" y="5"/>
                      <a:pt x="20" y="5"/>
                      <a:pt x="1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802">
                <a:extLst>
                  <a:ext uri="{FF2B5EF4-FFF2-40B4-BE49-F238E27FC236}">
                    <a16:creationId xmlns:a16="http://schemas.microsoft.com/office/drawing/2014/main" id="{2EE7BB71-6D7B-4918-9887-4425A6C1CF88}"/>
                  </a:ext>
                </a:extLst>
              </p:cNvPr>
              <p:cNvSpPr>
                <a:spLocks/>
              </p:cNvSpPr>
              <p:nvPr/>
            </p:nvSpPr>
            <p:spPr bwMode="auto">
              <a:xfrm>
                <a:off x="5871" y="2822"/>
                <a:ext cx="5" cy="3"/>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1"/>
                      <a:pt x="4" y="0"/>
                      <a:pt x="2" y="0"/>
                    </a:cubicBezTo>
                    <a:cubicBezTo>
                      <a:pt x="2" y="0"/>
                      <a:pt x="0" y="0"/>
                      <a:pt x="0" y="1"/>
                    </a:cubicBezTo>
                    <a:cubicBezTo>
                      <a:pt x="1"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803">
                <a:extLst>
                  <a:ext uri="{FF2B5EF4-FFF2-40B4-BE49-F238E27FC236}">
                    <a16:creationId xmlns:a16="http://schemas.microsoft.com/office/drawing/2014/main" id="{EB72B60A-D0FA-4244-836F-84D002E9CA3F}"/>
                  </a:ext>
                </a:extLst>
              </p:cNvPr>
              <p:cNvSpPr>
                <a:spLocks/>
              </p:cNvSpPr>
              <p:nvPr/>
            </p:nvSpPr>
            <p:spPr bwMode="auto">
              <a:xfrm>
                <a:off x="5883" y="2851"/>
                <a:ext cx="21" cy="14"/>
              </a:xfrm>
              <a:custGeom>
                <a:avLst/>
                <a:gdLst>
                  <a:gd name="T0" fmla="*/ 2 w 15"/>
                  <a:gd name="T1" fmla="*/ 9 h 10"/>
                  <a:gd name="T2" fmla="*/ 5 w 15"/>
                  <a:gd name="T3" fmla="*/ 9 h 10"/>
                  <a:gd name="T4" fmla="*/ 7 w 15"/>
                  <a:gd name="T5" fmla="*/ 10 h 10"/>
                  <a:gd name="T6" fmla="*/ 9 w 15"/>
                  <a:gd name="T7" fmla="*/ 9 h 10"/>
                  <a:gd name="T8" fmla="*/ 10 w 15"/>
                  <a:gd name="T9" fmla="*/ 9 h 10"/>
                  <a:gd name="T10" fmla="*/ 11 w 15"/>
                  <a:gd name="T11" fmla="*/ 7 h 10"/>
                  <a:gd name="T12" fmla="*/ 11 w 15"/>
                  <a:gd name="T13" fmla="*/ 0 h 10"/>
                  <a:gd name="T14" fmla="*/ 4 w 15"/>
                  <a:gd name="T15" fmla="*/ 4 h 10"/>
                  <a:gd name="T16" fmla="*/ 2 w 15"/>
                  <a:gd name="T17" fmla="*/ 7 h 10"/>
                  <a:gd name="T18" fmla="*/ 2 w 15"/>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2" y="9"/>
                    </a:moveTo>
                    <a:cubicBezTo>
                      <a:pt x="3" y="9"/>
                      <a:pt x="4" y="9"/>
                      <a:pt x="5" y="9"/>
                    </a:cubicBezTo>
                    <a:cubicBezTo>
                      <a:pt x="5" y="9"/>
                      <a:pt x="6" y="10"/>
                      <a:pt x="7" y="10"/>
                    </a:cubicBezTo>
                    <a:cubicBezTo>
                      <a:pt x="8" y="10"/>
                      <a:pt x="9" y="10"/>
                      <a:pt x="9" y="9"/>
                    </a:cubicBezTo>
                    <a:cubicBezTo>
                      <a:pt x="9" y="8"/>
                      <a:pt x="9" y="8"/>
                      <a:pt x="10" y="9"/>
                    </a:cubicBezTo>
                    <a:cubicBezTo>
                      <a:pt x="11" y="9"/>
                      <a:pt x="10" y="8"/>
                      <a:pt x="11" y="7"/>
                    </a:cubicBezTo>
                    <a:cubicBezTo>
                      <a:pt x="11" y="6"/>
                      <a:pt x="15" y="1"/>
                      <a:pt x="11" y="0"/>
                    </a:cubicBezTo>
                    <a:cubicBezTo>
                      <a:pt x="8" y="0"/>
                      <a:pt x="3" y="0"/>
                      <a:pt x="4" y="4"/>
                    </a:cubicBezTo>
                    <a:cubicBezTo>
                      <a:pt x="4" y="4"/>
                      <a:pt x="4" y="6"/>
                      <a:pt x="2"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804">
                <a:extLst>
                  <a:ext uri="{FF2B5EF4-FFF2-40B4-BE49-F238E27FC236}">
                    <a16:creationId xmlns:a16="http://schemas.microsoft.com/office/drawing/2014/main" id="{FEBA44EB-05A6-42F8-9EA0-26D2087AB7ED}"/>
                  </a:ext>
                </a:extLst>
              </p:cNvPr>
              <p:cNvSpPr>
                <a:spLocks/>
              </p:cNvSpPr>
              <p:nvPr/>
            </p:nvSpPr>
            <p:spPr bwMode="auto">
              <a:xfrm>
                <a:off x="5876" y="2858"/>
                <a:ext cx="3" cy="4"/>
              </a:xfrm>
              <a:custGeom>
                <a:avLst/>
                <a:gdLst>
                  <a:gd name="T0" fmla="*/ 1 w 2"/>
                  <a:gd name="T1" fmla="*/ 2 h 3"/>
                  <a:gd name="T2" fmla="*/ 2 w 2"/>
                  <a:gd name="T3" fmla="*/ 2 h 3"/>
                  <a:gd name="T4" fmla="*/ 1 w 2"/>
                  <a:gd name="T5" fmla="*/ 2 h 3"/>
                </a:gdLst>
                <a:ahLst/>
                <a:cxnLst>
                  <a:cxn ang="0">
                    <a:pos x="T0" y="T1"/>
                  </a:cxn>
                  <a:cxn ang="0">
                    <a:pos x="T2" y="T3"/>
                  </a:cxn>
                  <a:cxn ang="0">
                    <a:pos x="T4" y="T5"/>
                  </a:cxn>
                </a:cxnLst>
                <a:rect l="0" t="0" r="r" b="b"/>
                <a:pathLst>
                  <a:path w="2" h="3">
                    <a:moveTo>
                      <a:pt x="1" y="2"/>
                    </a:moveTo>
                    <a:cubicBezTo>
                      <a:pt x="1" y="3"/>
                      <a:pt x="2" y="3"/>
                      <a:pt x="2" y="2"/>
                    </a:cubicBezTo>
                    <a:cubicBezTo>
                      <a:pt x="2" y="2"/>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805">
                <a:extLst>
                  <a:ext uri="{FF2B5EF4-FFF2-40B4-BE49-F238E27FC236}">
                    <a16:creationId xmlns:a16="http://schemas.microsoft.com/office/drawing/2014/main" id="{28CA30B1-DD71-4D3B-85A6-B78463F47CED}"/>
                  </a:ext>
                </a:extLst>
              </p:cNvPr>
              <p:cNvSpPr>
                <a:spLocks/>
              </p:cNvSpPr>
              <p:nvPr/>
            </p:nvSpPr>
            <p:spPr bwMode="auto">
              <a:xfrm>
                <a:off x="5902" y="2847"/>
                <a:ext cx="50" cy="22"/>
              </a:xfrm>
              <a:custGeom>
                <a:avLst/>
                <a:gdLst>
                  <a:gd name="T0" fmla="*/ 1 w 36"/>
                  <a:gd name="T1" fmla="*/ 15 h 16"/>
                  <a:gd name="T2" fmla="*/ 6 w 36"/>
                  <a:gd name="T3" fmla="*/ 15 h 16"/>
                  <a:gd name="T4" fmla="*/ 23 w 36"/>
                  <a:gd name="T5" fmla="*/ 9 h 16"/>
                  <a:gd name="T6" fmla="*/ 24 w 36"/>
                  <a:gd name="T7" fmla="*/ 9 h 16"/>
                  <a:gd name="T8" fmla="*/ 26 w 36"/>
                  <a:gd name="T9" fmla="*/ 12 h 16"/>
                  <a:gd name="T10" fmla="*/ 34 w 36"/>
                  <a:gd name="T11" fmla="*/ 11 h 16"/>
                  <a:gd name="T12" fmla="*/ 36 w 36"/>
                  <a:gd name="T13" fmla="*/ 9 h 16"/>
                  <a:gd name="T14" fmla="*/ 35 w 36"/>
                  <a:gd name="T15" fmla="*/ 8 h 16"/>
                  <a:gd name="T16" fmla="*/ 34 w 36"/>
                  <a:gd name="T17" fmla="*/ 6 h 16"/>
                  <a:gd name="T18" fmla="*/ 32 w 36"/>
                  <a:gd name="T19" fmla="*/ 4 h 16"/>
                  <a:gd name="T20" fmla="*/ 29 w 36"/>
                  <a:gd name="T21" fmla="*/ 5 h 16"/>
                  <a:gd name="T22" fmla="*/ 28 w 36"/>
                  <a:gd name="T23" fmla="*/ 5 h 16"/>
                  <a:gd name="T24" fmla="*/ 23 w 36"/>
                  <a:gd name="T25" fmla="*/ 4 h 16"/>
                  <a:gd name="T26" fmla="*/ 22 w 36"/>
                  <a:gd name="T27" fmla="*/ 4 h 16"/>
                  <a:gd name="T28" fmla="*/ 16 w 36"/>
                  <a:gd name="T29" fmla="*/ 1 h 16"/>
                  <a:gd name="T30" fmla="*/ 16 w 36"/>
                  <a:gd name="T31" fmla="*/ 5 h 16"/>
                  <a:gd name="T32" fmla="*/ 21 w 36"/>
                  <a:gd name="T33" fmla="*/ 7 h 16"/>
                  <a:gd name="T34" fmla="*/ 20 w 36"/>
                  <a:gd name="T35" fmla="*/ 9 h 16"/>
                  <a:gd name="T36" fmla="*/ 15 w 36"/>
                  <a:gd name="T37" fmla="*/ 9 h 16"/>
                  <a:gd name="T38" fmla="*/ 13 w 36"/>
                  <a:gd name="T39" fmla="*/ 8 h 16"/>
                  <a:gd name="T40" fmla="*/ 4 w 36"/>
                  <a:gd name="T41" fmla="*/ 5 h 16"/>
                  <a:gd name="T42" fmla="*/ 0 w 36"/>
                  <a:gd name="T43" fmla="*/ 13 h 16"/>
                  <a:gd name="T44" fmla="*/ 1 w 36"/>
                  <a:gd name="T45"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6">
                    <a:moveTo>
                      <a:pt x="1" y="15"/>
                    </a:moveTo>
                    <a:cubicBezTo>
                      <a:pt x="3" y="15"/>
                      <a:pt x="4" y="16"/>
                      <a:pt x="6" y="15"/>
                    </a:cubicBezTo>
                    <a:cubicBezTo>
                      <a:pt x="8" y="15"/>
                      <a:pt x="20" y="13"/>
                      <a:pt x="23" y="9"/>
                    </a:cubicBezTo>
                    <a:cubicBezTo>
                      <a:pt x="23" y="9"/>
                      <a:pt x="24" y="7"/>
                      <a:pt x="24" y="9"/>
                    </a:cubicBezTo>
                    <a:cubicBezTo>
                      <a:pt x="25" y="11"/>
                      <a:pt x="25" y="12"/>
                      <a:pt x="26" y="12"/>
                    </a:cubicBezTo>
                    <a:cubicBezTo>
                      <a:pt x="28" y="12"/>
                      <a:pt x="33" y="11"/>
                      <a:pt x="34" y="11"/>
                    </a:cubicBezTo>
                    <a:cubicBezTo>
                      <a:pt x="35" y="11"/>
                      <a:pt x="36" y="10"/>
                      <a:pt x="36" y="9"/>
                    </a:cubicBezTo>
                    <a:cubicBezTo>
                      <a:pt x="36" y="9"/>
                      <a:pt x="36" y="7"/>
                      <a:pt x="35" y="8"/>
                    </a:cubicBezTo>
                    <a:cubicBezTo>
                      <a:pt x="34" y="9"/>
                      <a:pt x="33" y="9"/>
                      <a:pt x="34" y="6"/>
                    </a:cubicBezTo>
                    <a:cubicBezTo>
                      <a:pt x="34" y="4"/>
                      <a:pt x="33" y="4"/>
                      <a:pt x="32" y="4"/>
                    </a:cubicBezTo>
                    <a:cubicBezTo>
                      <a:pt x="30" y="4"/>
                      <a:pt x="29" y="4"/>
                      <a:pt x="29" y="5"/>
                    </a:cubicBezTo>
                    <a:cubicBezTo>
                      <a:pt x="29" y="6"/>
                      <a:pt x="29" y="6"/>
                      <a:pt x="28" y="5"/>
                    </a:cubicBezTo>
                    <a:cubicBezTo>
                      <a:pt x="28" y="3"/>
                      <a:pt x="25" y="3"/>
                      <a:pt x="23" y="4"/>
                    </a:cubicBezTo>
                    <a:cubicBezTo>
                      <a:pt x="23" y="4"/>
                      <a:pt x="23" y="4"/>
                      <a:pt x="22" y="4"/>
                    </a:cubicBezTo>
                    <a:cubicBezTo>
                      <a:pt x="21" y="3"/>
                      <a:pt x="19" y="0"/>
                      <a:pt x="16" y="1"/>
                    </a:cubicBezTo>
                    <a:cubicBezTo>
                      <a:pt x="14" y="1"/>
                      <a:pt x="16" y="3"/>
                      <a:pt x="16" y="5"/>
                    </a:cubicBezTo>
                    <a:cubicBezTo>
                      <a:pt x="17" y="6"/>
                      <a:pt x="19" y="6"/>
                      <a:pt x="21" y="7"/>
                    </a:cubicBezTo>
                    <a:cubicBezTo>
                      <a:pt x="22" y="8"/>
                      <a:pt x="22" y="9"/>
                      <a:pt x="20" y="9"/>
                    </a:cubicBezTo>
                    <a:cubicBezTo>
                      <a:pt x="17" y="9"/>
                      <a:pt x="17" y="10"/>
                      <a:pt x="15" y="9"/>
                    </a:cubicBezTo>
                    <a:cubicBezTo>
                      <a:pt x="14" y="9"/>
                      <a:pt x="14" y="9"/>
                      <a:pt x="13" y="8"/>
                    </a:cubicBezTo>
                    <a:cubicBezTo>
                      <a:pt x="11" y="7"/>
                      <a:pt x="7" y="3"/>
                      <a:pt x="4" y="5"/>
                    </a:cubicBezTo>
                    <a:cubicBezTo>
                      <a:pt x="2" y="7"/>
                      <a:pt x="0" y="7"/>
                      <a:pt x="0" y="13"/>
                    </a:cubicBezTo>
                    <a:cubicBezTo>
                      <a:pt x="0" y="13"/>
                      <a:pt x="0" y="14"/>
                      <a:pt x="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806">
                <a:extLst>
                  <a:ext uri="{FF2B5EF4-FFF2-40B4-BE49-F238E27FC236}">
                    <a16:creationId xmlns:a16="http://schemas.microsoft.com/office/drawing/2014/main" id="{04C6F45E-FCD9-421C-82AD-E7D585B3CE44}"/>
                  </a:ext>
                </a:extLst>
              </p:cNvPr>
              <p:cNvSpPr>
                <a:spLocks/>
              </p:cNvSpPr>
              <p:nvPr/>
            </p:nvSpPr>
            <p:spPr bwMode="auto">
              <a:xfrm>
                <a:off x="5956" y="2854"/>
                <a:ext cx="5" cy="8"/>
              </a:xfrm>
              <a:custGeom>
                <a:avLst/>
                <a:gdLst>
                  <a:gd name="T0" fmla="*/ 2 w 3"/>
                  <a:gd name="T1" fmla="*/ 4 h 6"/>
                  <a:gd name="T2" fmla="*/ 2 w 3"/>
                  <a:gd name="T3" fmla="*/ 2 h 6"/>
                  <a:gd name="T4" fmla="*/ 0 w 3"/>
                  <a:gd name="T5" fmla="*/ 2 h 6"/>
                  <a:gd name="T6" fmla="*/ 0 w 3"/>
                  <a:gd name="T7" fmla="*/ 5 h 6"/>
                  <a:gd name="T8" fmla="*/ 2 w 3"/>
                  <a:gd name="T9" fmla="*/ 4 h 6"/>
                </a:gdLst>
                <a:ahLst/>
                <a:cxnLst>
                  <a:cxn ang="0">
                    <a:pos x="T0" y="T1"/>
                  </a:cxn>
                  <a:cxn ang="0">
                    <a:pos x="T2" y="T3"/>
                  </a:cxn>
                  <a:cxn ang="0">
                    <a:pos x="T4" y="T5"/>
                  </a:cxn>
                  <a:cxn ang="0">
                    <a:pos x="T6" y="T7"/>
                  </a:cxn>
                  <a:cxn ang="0">
                    <a:pos x="T8" y="T9"/>
                  </a:cxn>
                </a:cxnLst>
                <a:rect l="0" t="0" r="r" b="b"/>
                <a:pathLst>
                  <a:path w="3" h="6">
                    <a:moveTo>
                      <a:pt x="2" y="4"/>
                    </a:moveTo>
                    <a:cubicBezTo>
                      <a:pt x="2" y="4"/>
                      <a:pt x="3" y="3"/>
                      <a:pt x="2" y="2"/>
                    </a:cubicBezTo>
                    <a:cubicBezTo>
                      <a:pt x="1" y="0"/>
                      <a:pt x="1" y="0"/>
                      <a:pt x="0" y="2"/>
                    </a:cubicBezTo>
                    <a:cubicBezTo>
                      <a:pt x="0" y="3"/>
                      <a:pt x="0" y="6"/>
                      <a:pt x="0" y="5"/>
                    </a:cubicBezTo>
                    <a:cubicBezTo>
                      <a:pt x="1" y="5"/>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807">
                <a:extLst>
                  <a:ext uri="{FF2B5EF4-FFF2-40B4-BE49-F238E27FC236}">
                    <a16:creationId xmlns:a16="http://schemas.microsoft.com/office/drawing/2014/main" id="{9C2E39A3-9DD9-45FD-A3CE-87CA405C9496}"/>
                  </a:ext>
                </a:extLst>
              </p:cNvPr>
              <p:cNvSpPr>
                <a:spLocks/>
              </p:cNvSpPr>
              <p:nvPr/>
            </p:nvSpPr>
            <p:spPr bwMode="auto">
              <a:xfrm>
                <a:off x="5945" y="2871"/>
                <a:ext cx="42" cy="22"/>
              </a:xfrm>
              <a:custGeom>
                <a:avLst/>
                <a:gdLst>
                  <a:gd name="T0" fmla="*/ 9 w 30"/>
                  <a:gd name="T1" fmla="*/ 8 h 16"/>
                  <a:gd name="T2" fmla="*/ 12 w 30"/>
                  <a:gd name="T3" fmla="*/ 8 h 16"/>
                  <a:gd name="T4" fmla="*/ 22 w 30"/>
                  <a:gd name="T5" fmla="*/ 14 h 16"/>
                  <a:gd name="T6" fmla="*/ 25 w 30"/>
                  <a:gd name="T7" fmla="*/ 15 h 16"/>
                  <a:gd name="T8" fmla="*/ 27 w 30"/>
                  <a:gd name="T9" fmla="*/ 14 h 16"/>
                  <a:gd name="T10" fmla="*/ 28 w 30"/>
                  <a:gd name="T11" fmla="*/ 10 h 16"/>
                  <a:gd name="T12" fmla="*/ 26 w 30"/>
                  <a:gd name="T13" fmla="*/ 8 h 16"/>
                  <a:gd name="T14" fmla="*/ 22 w 30"/>
                  <a:gd name="T15" fmla="*/ 6 h 16"/>
                  <a:gd name="T16" fmla="*/ 21 w 30"/>
                  <a:gd name="T17" fmla="*/ 5 h 16"/>
                  <a:gd name="T18" fmla="*/ 20 w 30"/>
                  <a:gd name="T19" fmla="*/ 4 h 16"/>
                  <a:gd name="T20" fmla="*/ 17 w 30"/>
                  <a:gd name="T21" fmla="*/ 2 h 16"/>
                  <a:gd name="T22" fmla="*/ 13 w 30"/>
                  <a:gd name="T23" fmla="*/ 1 h 16"/>
                  <a:gd name="T24" fmla="*/ 3 w 30"/>
                  <a:gd name="T25" fmla="*/ 2 h 16"/>
                  <a:gd name="T26" fmla="*/ 2 w 30"/>
                  <a:gd name="T27" fmla="*/ 5 h 16"/>
                  <a:gd name="T28" fmla="*/ 9 w 30"/>
                  <a:gd name="T2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9" y="8"/>
                    </a:moveTo>
                    <a:cubicBezTo>
                      <a:pt x="10" y="7"/>
                      <a:pt x="12" y="8"/>
                      <a:pt x="12" y="8"/>
                    </a:cubicBezTo>
                    <a:cubicBezTo>
                      <a:pt x="12" y="8"/>
                      <a:pt x="21" y="14"/>
                      <a:pt x="22" y="14"/>
                    </a:cubicBezTo>
                    <a:cubicBezTo>
                      <a:pt x="23" y="15"/>
                      <a:pt x="23" y="16"/>
                      <a:pt x="25" y="15"/>
                    </a:cubicBezTo>
                    <a:cubicBezTo>
                      <a:pt x="26" y="14"/>
                      <a:pt x="27" y="14"/>
                      <a:pt x="27" y="14"/>
                    </a:cubicBezTo>
                    <a:cubicBezTo>
                      <a:pt x="30" y="13"/>
                      <a:pt x="29" y="10"/>
                      <a:pt x="28" y="10"/>
                    </a:cubicBezTo>
                    <a:cubicBezTo>
                      <a:pt x="27" y="9"/>
                      <a:pt x="26" y="8"/>
                      <a:pt x="26" y="8"/>
                    </a:cubicBezTo>
                    <a:cubicBezTo>
                      <a:pt x="24" y="5"/>
                      <a:pt x="23" y="5"/>
                      <a:pt x="22" y="6"/>
                    </a:cubicBezTo>
                    <a:cubicBezTo>
                      <a:pt x="21" y="6"/>
                      <a:pt x="21" y="6"/>
                      <a:pt x="21" y="5"/>
                    </a:cubicBezTo>
                    <a:cubicBezTo>
                      <a:pt x="21" y="4"/>
                      <a:pt x="20" y="4"/>
                      <a:pt x="20" y="4"/>
                    </a:cubicBezTo>
                    <a:cubicBezTo>
                      <a:pt x="19" y="4"/>
                      <a:pt x="18" y="3"/>
                      <a:pt x="17" y="2"/>
                    </a:cubicBezTo>
                    <a:cubicBezTo>
                      <a:pt x="16" y="0"/>
                      <a:pt x="15" y="1"/>
                      <a:pt x="13" y="1"/>
                    </a:cubicBezTo>
                    <a:cubicBezTo>
                      <a:pt x="10" y="1"/>
                      <a:pt x="6" y="1"/>
                      <a:pt x="3" y="2"/>
                    </a:cubicBezTo>
                    <a:cubicBezTo>
                      <a:pt x="0" y="4"/>
                      <a:pt x="2" y="5"/>
                      <a:pt x="2" y="5"/>
                    </a:cubicBezTo>
                    <a:cubicBezTo>
                      <a:pt x="5" y="9"/>
                      <a:pt x="8" y="8"/>
                      <a:pt x="9"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808">
                <a:extLst>
                  <a:ext uri="{FF2B5EF4-FFF2-40B4-BE49-F238E27FC236}">
                    <a16:creationId xmlns:a16="http://schemas.microsoft.com/office/drawing/2014/main" id="{0957A50B-1379-4B58-A0EE-D66A046408AC}"/>
                  </a:ext>
                </a:extLst>
              </p:cNvPr>
              <p:cNvSpPr>
                <a:spLocks/>
              </p:cNvSpPr>
              <p:nvPr/>
            </p:nvSpPr>
            <p:spPr bwMode="auto">
              <a:xfrm>
                <a:off x="5963" y="2848"/>
                <a:ext cx="68" cy="19"/>
              </a:xfrm>
              <a:custGeom>
                <a:avLst/>
                <a:gdLst>
                  <a:gd name="T0" fmla="*/ 48 w 49"/>
                  <a:gd name="T1" fmla="*/ 4 h 14"/>
                  <a:gd name="T2" fmla="*/ 48 w 49"/>
                  <a:gd name="T3" fmla="*/ 1 h 14"/>
                  <a:gd name="T4" fmla="*/ 45 w 49"/>
                  <a:gd name="T5" fmla="*/ 2 h 14"/>
                  <a:gd name="T6" fmla="*/ 41 w 49"/>
                  <a:gd name="T7" fmla="*/ 6 h 14"/>
                  <a:gd name="T8" fmla="*/ 34 w 49"/>
                  <a:gd name="T9" fmla="*/ 6 h 14"/>
                  <a:gd name="T10" fmla="*/ 27 w 49"/>
                  <a:gd name="T11" fmla="*/ 6 h 14"/>
                  <a:gd name="T12" fmla="*/ 24 w 49"/>
                  <a:gd name="T13" fmla="*/ 6 h 14"/>
                  <a:gd name="T14" fmla="*/ 17 w 49"/>
                  <a:gd name="T15" fmla="*/ 3 h 14"/>
                  <a:gd name="T16" fmla="*/ 7 w 49"/>
                  <a:gd name="T17" fmla="*/ 3 h 14"/>
                  <a:gd name="T18" fmla="*/ 1 w 49"/>
                  <a:gd name="T19" fmla="*/ 7 h 14"/>
                  <a:gd name="T20" fmla="*/ 4 w 49"/>
                  <a:gd name="T21" fmla="*/ 10 h 14"/>
                  <a:gd name="T22" fmla="*/ 12 w 49"/>
                  <a:gd name="T23" fmla="*/ 10 h 14"/>
                  <a:gd name="T24" fmla="*/ 17 w 49"/>
                  <a:gd name="T25" fmla="*/ 11 h 14"/>
                  <a:gd name="T26" fmla="*/ 23 w 49"/>
                  <a:gd name="T27" fmla="*/ 11 h 14"/>
                  <a:gd name="T28" fmla="*/ 26 w 49"/>
                  <a:gd name="T29" fmla="*/ 11 h 14"/>
                  <a:gd name="T30" fmla="*/ 32 w 49"/>
                  <a:gd name="T31" fmla="*/ 10 h 14"/>
                  <a:gd name="T32" fmla="*/ 44 w 49"/>
                  <a:gd name="T33" fmla="*/ 8 h 14"/>
                  <a:gd name="T34" fmla="*/ 48 w 49"/>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4">
                    <a:moveTo>
                      <a:pt x="48" y="4"/>
                    </a:moveTo>
                    <a:cubicBezTo>
                      <a:pt x="48" y="3"/>
                      <a:pt x="49" y="3"/>
                      <a:pt x="48" y="1"/>
                    </a:cubicBezTo>
                    <a:cubicBezTo>
                      <a:pt x="47" y="0"/>
                      <a:pt x="47" y="1"/>
                      <a:pt x="45" y="2"/>
                    </a:cubicBezTo>
                    <a:cubicBezTo>
                      <a:pt x="43" y="3"/>
                      <a:pt x="42" y="4"/>
                      <a:pt x="41" y="6"/>
                    </a:cubicBezTo>
                    <a:cubicBezTo>
                      <a:pt x="40" y="8"/>
                      <a:pt x="38" y="7"/>
                      <a:pt x="34" y="6"/>
                    </a:cubicBezTo>
                    <a:cubicBezTo>
                      <a:pt x="30" y="4"/>
                      <a:pt x="28" y="5"/>
                      <a:pt x="27" y="6"/>
                    </a:cubicBezTo>
                    <a:cubicBezTo>
                      <a:pt x="26" y="7"/>
                      <a:pt x="26" y="7"/>
                      <a:pt x="24" y="6"/>
                    </a:cubicBezTo>
                    <a:cubicBezTo>
                      <a:pt x="21" y="4"/>
                      <a:pt x="17" y="3"/>
                      <a:pt x="17" y="3"/>
                    </a:cubicBezTo>
                    <a:cubicBezTo>
                      <a:pt x="17" y="3"/>
                      <a:pt x="11" y="3"/>
                      <a:pt x="7" y="3"/>
                    </a:cubicBezTo>
                    <a:cubicBezTo>
                      <a:pt x="4" y="3"/>
                      <a:pt x="2" y="4"/>
                      <a:pt x="1" y="7"/>
                    </a:cubicBezTo>
                    <a:cubicBezTo>
                      <a:pt x="0" y="10"/>
                      <a:pt x="4" y="10"/>
                      <a:pt x="4" y="10"/>
                    </a:cubicBezTo>
                    <a:cubicBezTo>
                      <a:pt x="4" y="10"/>
                      <a:pt x="9" y="10"/>
                      <a:pt x="12" y="10"/>
                    </a:cubicBezTo>
                    <a:cubicBezTo>
                      <a:pt x="14" y="10"/>
                      <a:pt x="15" y="9"/>
                      <a:pt x="17" y="11"/>
                    </a:cubicBezTo>
                    <a:cubicBezTo>
                      <a:pt x="20" y="14"/>
                      <a:pt x="22" y="12"/>
                      <a:pt x="23" y="11"/>
                    </a:cubicBezTo>
                    <a:cubicBezTo>
                      <a:pt x="25" y="10"/>
                      <a:pt x="26" y="11"/>
                      <a:pt x="26" y="11"/>
                    </a:cubicBezTo>
                    <a:cubicBezTo>
                      <a:pt x="29" y="12"/>
                      <a:pt x="30" y="11"/>
                      <a:pt x="32" y="10"/>
                    </a:cubicBezTo>
                    <a:cubicBezTo>
                      <a:pt x="34" y="10"/>
                      <a:pt x="41" y="8"/>
                      <a:pt x="44" y="8"/>
                    </a:cubicBezTo>
                    <a:cubicBezTo>
                      <a:pt x="46" y="7"/>
                      <a:pt x="47" y="5"/>
                      <a:pt x="4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809">
                <a:extLst>
                  <a:ext uri="{FF2B5EF4-FFF2-40B4-BE49-F238E27FC236}">
                    <a16:creationId xmlns:a16="http://schemas.microsoft.com/office/drawing/2014/main" id="{93F3EA91-452D-4708-9327-99396D6B186B}"/>
                  </a:ext>
                </a:extLst>
              </p:cNvPr>
              <p:cNvSpPr>
                <a:spLocks/>
              </p:cNvSpPr>
              <p:nvPr/>
            </p:nvSpPr>
            <p:spPr bwMode="auto">
              <a:xfrm>
                <a:off x="6003" y="2895"/>
                <a:ext cx="9" cy="4"/>
              </a:xfrm>
              <a:custGeom>
                <a:avLst/>
                <a:gdLst>
                  <a:gd name="T0" fmla="*/ 2 w 6"/>
                  <a:gd name="T1" fmla="*/ 1 h 3"/>
                  <a:gd name="T2" fmla="*/ 1 w 6"/>
                  <a:gd name="T3" fmla="*/ 3 h 3"/>
                  <a:gd name="T4" fmla="*/ 4 w 6"/>
                  <a:gd name="T5" fmla="*/ 2 h 3"/>
                  <a:gd name="T6" fmla="*/ 2 w 6"/>
                  <a:gd name="T7" fmla="*/ 1 h 3"/>
                </a:gdLst>
                <a:ahLst/>
                <a:cxnLst>
                  <a:cxn ang="0">
                    <a:pos x="T0" y="T1"/>
                  </a:cxn>
                  <a:cxn ang="0">
                    <a:pos x="T2" y="T3"/>
                  </a:cxn>
                  <a:cxn ang="0">
                    <a:pos x="T4" y="T5"/>
                  </a:cxn>
                  <a:cxn ang="0">
                    <a:pos x="T6" y="T7"/>
                  </a:cxn>
                </a:cxnLst>
                <a:rect l="0" t="0" r="r" b="b"/>
                <a:pathLst>
                  <a:path w="6" h="3">
                    <a:moveTo>
                      <a:pt x="2" y="1"/>
                    </a:moveTo>
                    <a:cubicBezTo>
                      <a:pt x="2" y="1"/>
                      <a:pt x="0" y="2"/>
                      <a:pt x="1" y="3"/>
                    </a:cubicBezTo>
                    <a:cubicBezTo>
                      <a:pt x="3" y="3"/>
                      <a:pt x="4" y="3"/>
                      <a:pt x="4" y="2"/>
                    </a:cubicBezTo>
                    <a:cubicBezTo>
                      <a:pt x="5" y="1"/>
                      <a:pt x="6"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810">
                <a:extLst>
                  <a:ext uri="{FF2B5EF4-FFF2-40B4-BE49-F238E27FC236}">
                    <a16:creationId xmlns:a16="http://schemas.microsoft.com/office/drawing/2014/main" id="{E486DFBE-F77A-4C14-B147-7CF72874D9AB}"/>
                  </a:ext>
                </a:extLst>
              </p:cNvPr>
              <p:cNvSpPr>
                <a:spLocks/>
              </p:cNvSpPr>
              <p:nvPr/>
            </p:nvSpPr>
            <p:spPr bwMode="auto">
              <a:xfrm>
                <a:off x="5977" y="2800"/>
                <a:ext cx="2" cy="12"/>
              </a:xfrm>
              <a:custGeom>
                <a:avLst/>
                <a:gdLst>
                  <a:gd name="T0" fmla="*/ 1 w 1"/>
                  <a:gd name="T1" fmla="*/ 9 h 9"/>
                  <a:gd name="T2" fmla="*/ 1 w 1"/>
                  <a:gd name="T3" fmla="*/ 0 h 9"/>
                  <a:gd name="T4" fmla="*/ 1 w 1"/>
                  <a:gd name="T5" fmla="*/ 9 h 9"/>
                </a:gdLst>
                <a:ahLst/>
                <a:cxnLst>
                  <a:cxn ang="0">
                    <a:pos x="T0" y="T1"/>
                  </a:cxn>
                  <a:cxn ang="0">
                    <a:pos x="T2" y="T3"/>
                  </a:cxn>
                  <a:cxn ang="0">
                    <a:pos x="T4" y="T5"/>
                  </a:cxn>
                </a:cxnLst>
                <a:rect l="0" t="0" r="r" b="b"/>
                <a:pathLst>
                  <a:path w="1" h="9">
                    <a:moveTo>
                      <a:pt x="1" y="9"/>
                    </a:moveTo>
                    <a:cubicBezTo>
                      <a:pt x="1" y="0"/>
                      <a:pt x="1" y="0"/>
                      <a:pt x="1" y="0"/>
                    </a:cubicBezTo>
                    <a:cubicBezTo>
                      <a:pt x="1" y="0"/>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811">
                <a:extLst>
                  <a:ext uri="{FF2B5EF4-FFF2-40B4-BE49-F238E27FC236}">
                    <a16:creationId xmlns:a16="http://schemas.microsoft.com/office/drawing/2014/main" id="{8503B9DC-E4A7-46E4-920C-6D301CEABCEE}"/>
                  </a:ext>
                </a:extLst>
              </p:cNvPr>
              <p:cNvSpPr>
                <a:spLocks/>
              </p:cNvSpPr>
              <p:nvPr/>
            </p:nvSpPr>
            <p:spPr bwMode="auto">
              <a:xfrm>
                <a:off x="6031" y="2851"/>
                <a:ext cx="7" cy="4"/>
              </a:xfrm>
              <a:custGeom>
                <a:avLst/>
                <a:gdLst>
                  <a:gd name="T0" fmla="*/ 1 w 5"/>
                  <a:gd name="T1" fmla="*/ 1 h 3"/>
                  <a:gd name="T2" fmla="*/ 0 w 5"/>
                  <a:gd name="T3" fmla="*/ 2 h 3"/>
                  <a:gd name="T4" fmla="*/ 4 w 5"/>
                  <a:gd name="T5" fmla="*/ 2 h 3"/>
                  <a:gd name="T6" fmla="*/ 3 w 5"/>
                  <a:gd name="T7" fmla="*/ 0 h 3"/>
                  <a:gd name="T8" fmla="*/ 1 w 5"/>
                  <a:gd name="T9" fmla="*/ 1 h 3"/>
                </a:gdLst>
                <a:ahLst/>
                <a:cxnLst>
                  <a:cxn ang="0">
                    <a:pos x="T0" y="T1"/>
                  </a:cxn>
                  <a:cxn ang="0">
                    <a:pos x="T2" y="T3"/>
                  </a:cxn>
                  <a:cxn ang="0">
                    <a:pos x="T4" y="T5"/>
                  </a:cxn>
                  <a:cxn ang="0">
                    <a:pos x="T6" y="T7"/>
                  </a:cxn>
                  <a:cxn ang="0">
                    <a:pos x="T8" y="T9"/>
                  </a:cxn>
                </a:cxnLst>
                <a:rect l="0" t="0" r="r" b="b"/>
                <a:pathLst>
                  <a:path w="5" h="3">
                    <a:moveTo>
                      <a:pt x="1" y="1"/>
                    </a:moveTo>
                    <a:cubicBezTo>
                      <a:pt x="0" y="2"/>
                      <a:pt x="0" y="2"/>
                      <a:pt x="0" y="2"/>
                    </a:cubicBezTo>
                    <a:cubicBezTo>
                      <a:pt x="1" y="3"/>
                      <a:pt x="2" y="3"/>
                      <a:pt x="4" y="2"/>
                    </a:cubicBezTo>
                    <a:cubicBezTo>
                      <a:pt x="5" y="1"/>
                      <a:pt x="4" y="0"/>
                      <a:pt x="3" y="0"/>
                    </a:cubicBezTo>
                    <a:cubicBezTo>
                      <a:pt x="1"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812">
                <a:extLst>
                  <a:ext uri="{FF2B5EF4-FFF2-40B4-BE49-F238E27FC236}">
                    <a16:creationId xmlns:a16="http://schemas.microsoft.com/office/drawing/2014/main" id="{593E2AA2-44B0-4FD1-B416-ED311735BC6A}"/>
                  </a:ext>
                </a:extLst>
              </p:cNvPr>
              <p:cNvSpPr>
                <a:spLocks/>
              </p:cNvSpPr>
              <p:nvPr/>
            </p:nvSpPr>
            <p:spPr bwMode="auto">
              <a:xfrm>
                <a:off x="6034" y="2849"/>
                <a:ext cx="16" cy="7"/>
              </a:xfrm>
              <a:custGeom>
                <a:avLst/>
                <a:gdLst>
                  <a:gd name="T0" fmla="*/ 6 w 12"/>
                  <a:gd name="T1" fmla="*/ 4 h 5"/>
                  <a:gd name="T2" fmla="*/ 7 w 12"/>
                  <a:gd name="T3" fmla="*/ 3 h 5"/>
                  <a:gd name="T4" fmla="*/ 10 w 12"/>
                  <a:gd name="T5" fmla="*/ 1 h 5"/>
                  <a:gd name="T6" fmla="*/ 8 w 12"/>
                  <a:gd name="T7" fmla="*/ 0 h 5"/>
                  <a:gd name="T8" fmla="*/ 6 w 12"/>
                  <a:gd name="T9" fmla="*/ 2 h 5"/>
                  <a:gd name="T10" fmla="*/ 5 w 12"/>
                  <a:gd name="T11" fmla="*/ 1 h 5"/>
                  <a:gd name="T12" fmla="*/ 4 w 12"/>
                  <a:gd name="T13" fmla="*/ 1 h 5"/>
                  <a:gd name="T14" fmla="*/ 2 w 12"/>
                  <a:gd name="T15" fmla="*/ 4 h 5"/>
                  <a:gd name="T16" fmla="*/ 5 w 12"/>
                  <a:gd name="T17" fmla="*/ 5 h 5"/>
                  <a:gd name="T18" fmla="*/ 6 w 12"/>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
                    <a:moveTo>
                      <a:pt x="6" y="4"/>
                    </a:moveTo>
                    <a:cubicBezTo>
                      <a:pt x="6" y="4"/>
                      <a:pt x="6" y="3"/>
                      <a:pt x="7" y="3"/>
                    </a:cubicBezTo>
                    <a:cubicBezTo>
                      <a:pt x="8" y="3"/>
                      <a:pt x="9" y="2"/>
                      <a:pt x="10" y="1"/>
                    </a:cubicBezTo>
                    <a:cubicBezTo>
                      <a:pt x="12" y="0"/>
                      <a:pt x="10" y="0"/>
                      <a:pt x="8" y="0"/>
                    </a:cubicBezTo>
                    <a:cubicBezTo>
                      <a:pt x="7" y="0"/>
                      <a:pt x="7" y="2"/>
                      <a:pt x="6" y="2"/>
                    </a:cubicBezTo>
                    <a:cubicBezTo>
                      <a:pt x="5" y="3"/>
                      <a:pt x="6" y="1"/>
                      <a:pt x="5" y="1"/>
                    </a:cubicBezTo>
                    <a:cubicBezTo>
                      <a:pt x="4" y="0"/>
                      <a:pt x="4" y="1"/>
                      <a:pt x="4" y="1"/>
                    </a:cubicBezTo>
                    <a:cubicBezTo>
                      <a:pt x="4" y="3"/>
                      <a:pt x="4" y="3"/>
                      <a:pt x="2" y="4"/>
                    </a:cubicBezTo>
                    <a:cubicBezTo>
                      <a:pt x="0" y="5"/>
                      <a:pt x="4" y="5"/>
                      <a:pt x="5" y="5"/>
                    </a:cubicBezTo>
                    <a:cubicBezTo>
                      <a:pt x="6" y="5"/>
                      <a:pt x="6" y="5"/>
                      <a:pt x="6"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813">
                <a:extLst>
                  <a:ext uri="{FF2B5EF4-FFF2-40B4-BE49-F238E27FC236}">
                    <a16:creationId xmlns:a16="http://schemas.microsoft.com/office/drawing/2014/main" id="{0ADCBF7E-16E3-431D-A667-7B8B42C18374}"/>
                  </a:ext>
                </a:extLst>
              </p:cNvPr>
              <p:cNvSpPr>
                <a:spLocks/>
              </p:cNvSpPr>
              <p:nvPr/>
            </p:nvSpPr>
            <p:spPr bwMode="auto">
              <a:xfrm>
                <a:off x="6048" y="2848"/>
                <a:ext cx="9" cy="10"/>
              </a:xfrm>
              <a:custGeom>
                <a:avLst/>
                <a:gdLst>
                  <a:gd name="T0" fmla="*/ 4 w 7"/>
                  <a:gd name="T1" fmla="*/ 6 h 7"/>
                  <a:gd name="T2" fmla="*/ 7 w 7"/>
                  <a:gd name="T3" fmla="*/ 2 h 7"/>
                  <a:gd name="T4" fmla="*/ 2 w 7"/>
                  <a:gd name="T5" fmla="*/ 3 h 7"/>
                  <a:gd name="T6" fmla="*/ 2 w 7"/>
                  <a:gd name="T7" fmla="*/ 5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4" y="7"/>
                      <a:pt x="6" y="4"/>
                      <a:pt x="7" y="2"/>
                    </a:cubicBezTo>
                    <a:cubicBezTo>
                      <a:pt x="7" y="0"/>
                      <a:pt x="4" y="2"/>
                      <a:pt x="2" y="3"/>
                    </a:cubicBezTo>
                    <a:cubicBezTo>
                      <a:pt x="0" y="4"/>
                      <a:pt x="2" y="5"/>
                      <a:pt x="2" y="5"/>
                    </a:cubicBezTo>
                    <a:cubicBezTo>
                      <a:pt x="3" y="5"/>
                      <a:pt x="3"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814">
                <a:extLst>
                  <a:ext uri="{FF2B5EF4-FFF2-40B4-BE49-F238E27FC236}">
                    <a16:creationId xmlns:a16="http://schemas.microsoft.com/office/drawing/2014/main" id="{2DADB57B-9411-46B9-8072-17CB9AFA2FF1}"/>
                  </a:ext>
                </a:extLst>
              </p:cNvPr>
              <p:cNvSpPr>
                <a:spLocks/>
              </p:cNvSpPr>
              <p:nvPr/>
            </p:nvSpPr>
            <p:spPr bwMode="auto">
              <a:xfrm>
                <a:off x="6056" y="2847"/>
                <a:ext cx="18" cy="8"/>
              </a:xfrm>
              <a:custGeom>
                <a:avLst/>
                <a:gdLst>
                  <a:gd name="T0" fmla="*/ 6 w 13"/>
                  <a:gd name="T1" fmla="*/ 5 h 6"/>
                  <a:gd name="T2" fmla="*/ 13 w 13"/>
                  <a:gd name="T3" fmla="*/ 2 h 6"/>
                  <a:gd name="T4" fmla="*/ 4 w 13"/>
                  <a:gd name="T5" fmla="*/ 1 h 6"/>
                  <a:gd name="T6" fmla="*/ 3 w 13"/>
                  <a:gd name="T7" fmla="*/ 1 h 6"/>
                  <a:gd name="T8" fmla="*/ 2 w 13"/>
                  <a:gd name="T9" fmla="*/ 4 h 6"/>
                  <a:gd name="T10" fmla="*/ 6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6" y="5"/>
                    </a:moveTo>
                    <a:cubicBezTo>
                      <a:pt x="11" y="5"/>
                      <a:pt x="13" y="5"/>
                      <a:pt x="13" y="2"/>
                    </a:cubicBezTo>
                    <a:cubicBezTo>
                      <a:pt x="12" y="0"/>
                      <a:pt x="6" y="1"/>
                      <a:pt x="4" y="1"/>
                    </a:cubicBezTo>
                    <a:cubicBezTo>
                      <a:pt x="3" y="1"/>
                      <a:pt x="3" y="1"/>
                      <a:pt x="3" y="1"/>
                    </a:cubicBezTo>
                    <a:cubicBezTo>
                      <a:pt x="2" y="3"/>
                      <a:pt x="4" y="2"/>
                      <a:pt x="2" y="4"/>
                    </a:cubicBezTo>
                    <a:cubicBezTo>
                      <a:pt x="0" y="6"/>
                      <a:pt x="2" y="6"/>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815">
                <a:extLst>
                  <a:ext uri="{FF2B5EF4-FFF2-40B4-BE49-F238E27FC236}">
                    <a16:creationId xmlns:a16="http://schemas.microsoft.com/office/drawing/2014/main" id="{4B063B13-7C18-487A-83D2-126DAF6C0B50}"/>
                  </a:ext>
                </a:extLst>
              </p:cNvPr>
              <p:cNvSpPr>
                <a:spLocks/>
              </p:cNvSpPr>
              <p:nvPr/>
            </p:nvSpPr>
            <p:spPr bwMode="auto">
              <a:xfrm>
                <a:off x="6088" y="2836"/>
                <a:ext cx="22" cy="11"/>
              </a:xfrm>
              <a:custGeom>
                <a:avLst/>
                <a:gdLst>
                  <a:gd name="T0" fmla="*/ 1 w 16"/>
                  <a:gd name="T1" fmla="*/ 7 h 8"/>
                  <a:gd name="T2" fmla="*/ 8 w 16"/>
                  <a:gd name="T3" fmla="*/ 6 h 8"/>
                  <a:gd name="T4" fmla="*/ 14 w 16"/>
                  <a:gd name="T5" fmla="*/ 4 h 8"/>
                  <a:gd name="T6" fmla="*/ 13 w 16"/>
                  <a:gd name="T7" fmla="*/ 1 h 8"/>
                  <a:gd name="T8" fmla="*/ 9 w 16"/>
                  <a:gd name="T9" fmla="*/ 1 h 8"/>
                  <a:gd name="T10" fmla="*/ 4 w 16"/>
                  <a:gd name="T11" fmla="*/ 3 h 8"/>
                  <a:gd name="T12" fmla="*/ 0 w 16"/>
                  <a:gd name="T13" fmla="*/ 6 h 8"/>
                  <a:gd name="T14" fmla="*/ 1 w 16"/>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
                    <a:moveTo>
                      <a:pt x="1" y="7"/>
                    </a:moveTo>
                    <a:cubicBezTo>
                      <a:pt x="4" y="4"/>
                      <a:pt x="6" y="5"/>
                      <a:pt x="8" y="6"/>
                    </a:cubicBezTo>
                    <a:cubicBezTo>
                      <a:pt x="10" y="7"/>
                      <a:pt x="11" y="5"/>
                      <a:pt x="14" y="4"/>
                    </a:cubicBezTo>
                    <a:cubicBezTo>
                      <a:pt x="16" y="3"/>
                      <a:pt x="15" y="2"/>
                      <a:pt x="13" y="1"/>
                    </a:cubicBezTo>
                    <a:cubicBezTo>
                      <a:pt x="11" y="0"/>
                      <a:pt x="10" y="1"/>
                      <a:pt x="9" y="1"/>
                    </a:cubicBezTo>
                    <a:cubicBezTo>
                      <a:pt x="7" y="2"/>
                      <a:pt x="6" y="3"/>
                      <a:pt x="4" y="3"/>
                    </a:cubicBezTo>
                    <a:cubicBezTo>
                      <a:pt x="1" y="2"/>
                      <a:pt x="1" y="3"/>
                      <a:pt x="0" y="6"/>
                    </a:cubicBezTo>
                    <a:cubicBezTo>
                      <a:pt x="0" y="8"/>
                      <a:pt x="1" y="7"/>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816">
                <a:extLst>
                  <a:ext uri="{FF2B5EF4-FFF2-40B4-BE49-F238E27FC236}">
                    <a16:creationId xmlns:a16="http://schemas.microsoft.com/office/drawing/2014/main" id="{7858DF7B-73C0-453B-86BB-A3A9282A8720}"/>
                  </a:ext>
                </a:extLst>
              </p:cNvPr>
              <p:cNvSpPr>
                <a:spLocks/>
              </p:cNvSpPr>
              <p:nvPr/>
            </p:nvSpPr>
            <p:spPr bwMode="auto">
              <a:xfrm>
                <a:off x="6024" y="2895"/>
                <a:ext cx="14" cy="9"/>
              </a:xfrm>
              <a:custGeom>
                <a:avLst/>
                <a:gdLst>
                  <a:gd name="T0" fmla="*/ 2 w 10"/>
                  <a:gd name="T1" fmla="*/ 7 h 7"/>
                  <a:gd name="T2" fmla="*/ 5 w 10"/>
                  <a:gd name="T3" fmla="*/ 7 h 7"/>
                  <a:gd name="T4" fmla="*/ 9 w 10"/>
                  <a:gd name="T5" fmla="*/ 5 h 7"/>
                  <a:gd name="T6" fmla="*/ 10 w 10"/>
                  <a:gd name="T7" fmla="*/ 2 h 7"/>
                  <a:gd name="T8" fmla="*/ 9 w 10"/>
                  <a:gd name="T9" fmla="*/ 1 h 7"/>
                  <a:gd name="T10" fmla="*/ 3 w 10"/>
                  <a:gd name="T11" fmla="*/ 5 h 7"/>
                  <a:gd name="T12" fmla="*/ 2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2" y="7"/>
                    </a:moveTo>
                    <a:cubicBezTo>
                      <a:pt x="3" y="7"/>
                      <a:pt x="4" y="7"/>
                      <a:pt x="5" y="7"/>
                    </a:cubicBezTo>
                    <a:cubicBezTo>
                      <a:pt x="6" y="6"/>
                      <a:pt x="8" y="6"/>
                      <a:pt x="9" y="5"/>
                    </a:cubicBezTo>
                    <a:cubicBezTo>
                      <a:pt x="10" y="4"/>
                      <a:pt x="10" y="3"/>
                      <a:pt x="10" y="2"/>
                    </a:cubicBezTo>
                    <a:cubicBezTo>
                      <a:pt x="10" y="1"/>
                      <a:pt x="10" y="0"/>
                      <a:pt x="9" y="1"/>
                    </a:cubicBezTo>
                    <a:cubicBezTo>
                      <a:pt x="7" y="2"/>
                      <a:pt x="4" y="5"/>
                      <a:pt x="3" y="5"/>
                    </a:cubicBezTo>
                    <a:cubicBezTo>
                      <a:pt x="3" y="5"/>
                      <a:pt x="0" y="7"/>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817">
                <a:extLst>
                  <a:ext uri="{FF2B5EF4-FFF2-40B4-BE49-F238E27FC236}">
                    <a16:creationId xmlns:a16="http://schemas.microsoft.com/office/drawing/2014/main" id="{92FEC5A3-6C80-4A8D-9586-DB5E6B1E0170}"/>
                  </a:ext>
                </a:extLst>
              </p:cNvPr>
              <p:cNvSpPr>
                <a:spLocks/>
              </p:cNvSpPr>
              <p:nvPr/>
            </p:nvSpPr>
            <p:spPr bwMode="auto">
              <a:xfrm>
                <a:off x="6128" y="2847"/>
                <a:ext cx="10" cy="4"/>
              </a:xfrm>
              <a:custGeom>
                <a:avLst/>
                <a:gdLst>
                  <a:gd name="T0" fmla="*/ 1 w 7"/>
                  <a:gd name="T1" fmla="*/ 2 h 3"/>
                  <a:gd name="T2" fmla="*/ 5 w 7"/>
                  <a:gd name="T3" fmla="*/ 2 h 3"/>
                  <a:gd name="T4" fmla="*/ 2 w 7"/>
                  <a:gd name="T5" fmla="*/ 1 h 3"/>
                  <a:gd name="T6" fmla="*/ 1 w 7"/>
                  <a:gd name="T7" fmla="*/ 2 h 3"/>
                </a:gdLst>
                <a:ahLst/>
                <a:cxnLst>
                  <a:cxn ang="0">
                    <a:pos x="T0" y="T1"/>
                  </a:cxn>
                  <a:cxn ang="0">
                    <a:pos x="T2" y="T3"/>
                  </a:cxn>
                  <a:cxn ang="0">
                    <a:pos x="T4" y="T5"/>
                  </a:cxn>
                  <a:cxn ang="0">
                    <a:pos x="T6" y="T7"/>
                  </a:cxn>
                </a:cxnLst>
                <a:rect l="0" t="0" r="r" b="b"/>
                <a:pathLst>
                  <a:path w="7" h="3">
                    <a:moveTo>
                      <a:pt x="1" y="2"/>
                    </a:moveTo>
                    <a:cubicBezTo>
                      <a:pt x="2" y="3"/>
                      <a:pt x="3" y="3"/>
                      <a:pt x="5" y="2"/>
                    </a:cubicBezTo>
                    <a:cubicBezTo>
                      <a:pt x="7" y="1"/>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818">
                <a:extLst>
                  <a:ext uri="{FF2B5EF4-FFF2-40B4-BE49-F238E27FC236}">
                    <a16:creationId xmlns:a16="http://schemas.microsoft.com/office/drawing/2014/main" id="{98B3FE4E-3EC8-4E70-9236-9254B1E81462}"/>
                  </a:ext>
                </a:extLst>
              </p:cNvPr>
              <p:cNvSpPr>
                <a:spLocks/>
              </p:cNvSpPr>
              <p:nvPr/>
            </p:nvSpPr>
            <p:spPr bwMode="auto">
              <a:xfrm>
                <a:off x="6143" y="2825"/>
                <a:ext cx="3" cy="4"/>
              </a:xfrm>
              <a:custGeom>
                <a:avLst/>
                <a:gdLst>
                  <a:gd name="T0" fmla="*/ 1 w 2"/>
                  <a:gd name="T1" fmla="*/ 3 h 3"/>
                  <a:gd name="T2" fmla="*/ 2 w 2"/>
                  <a:gd name="T3" fmla="*/ 2 h 3"/>
                  <a:gd name="T4" fmla="*/ 1 w 2"/>
                  <a:gd name="T5" fmla="*/ 1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2" y="2"/>
                      <a:pt x="2" y="2"/>
                    </a:cubicBezTo>
                    <a:cubicBezTo>
                      <a:pt x="2" y="2"/>
                      <a:pt x="2" y="0"/>
                      <a:pt x="1" y="1"/>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819">
                <a:extLst>
                  <a:ext uri="{FF2B5EF4-FFF2-40B4-BE49-F238E27FC236}">
                    <a16:creationId xmlns:a16="http://schemas.microsoft.com/office/drawing/2014/main" id="{00E9780B-A16F-4920-AE92-479122E9B475}"/>
                  </a:ext>
                </a:extLst>
              </p:cNvPr>
              <p:cNvSpPr>
                <a:spLocks/>
              </p:cNvSpPr>
              <p:nvPr/>
            </p:nvSpPr>
            <p:spPr bwMode="auto">
              <a:xfrm>
                <a:off x="6165" y="2841"/>
                <a:ext cx="6" cy="6"/>
              </a:xfrm>
              <a:custGeom>
                <a:avLst/>
                <a:gdLst>
                  <a:gd name="T0" fmla="*/ 1 w 4"/>
                  <a:gd name="T1" fmla="*/ 1 h 4"/>
                  <a:gd name="T2" fmla="*/ 2 w 4"/>
                  <a:gd name="T3" fmla="*/ 4 h 4"/>
                  <a:gd name="T4" fmla="*/ 4 w 4"/>
                  <a:gd name="T5" fmla="*/ 2 h 4"/>
                  <a:gd name="T6" fmla="*/ 2 w 4"/>
                  <a:gd name="T7" fmla="*/ 0 h 4"/>
                  <a:gd name="T8" fmla="*/ 1 w 4"/>
                  <a:gd name="T9" fmla="*/ 1 h 4"/>
                </a:gdLst>
                <a:ahLst/>
                <a:cxnLst>
                  <a:cxn ang="0">
                    <a:pos x="T0" y="T1"/>
                  </a:cxn>
                  <a:cxn ang="0">
                    <a:pos x="T2" y="T3"/>
                  </a:cxn>
                  <a:cxn ang="0">
                    <a:pos x="T4" y="T5"/>
                  </a:cxn>
                  <a:cxn ang="0">
                    <a:pos x="T6" y="T7"/>
                  </a:cxn>
                  <a:cxn ang="0">
                    <a:pos x="T8" y="T9"/>
                  </a:cxn>
                </a:cxnLst>
                <a:rect l="0" t="0" r="r" b="b"/>
                <a:pathLst>
                  <a:path w="4" h="4">
                    <a:moveTo>
                      <a:pt x="1" y="1"/>
                    </a:moveTo>
                    <a:cubicBezTo>
                      <a:pt x="1" y="3"/>
                      <a:pt x="1" y="4"/>
                      <a:pt x="2" y="4"/>
                    </a:cubicBezTo>
                    <a:cubicBezTo>
                      <a:pt x="4" y="3"/>
                      <a:pt x="4" y="3"/>
                      <a:pt x="4" y="2"/>
                    </a:cubicBezTo>
                    <a:cubicBezTo>
                      <a:pt x="4" y="1"/>
                      <a:pt x="3" y="0"/>
                      <a:pt x="2"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820">
                <a:extLst>
                  <a:ext uri="{FF2B5EF4-FFF2-40B4-BE49-F238E27FC236}">
                    <a16:creationId xmlns:a16="http://schemas.microsoft.com/office/drawing/2014/main" id="{7FA6012A-043E-4182-8996-0CFEF62D249F}"/>
                  </a:ext>
                </a:extLst>
              </p:cNvPr>
              <p:cNvSpPr>
                <a:spLocks/>
              </p:cNvSpPr>
              <p:nvPr/>
            </p:nvSpPr>
            <p:spPr bwMode="auto">
              <a:xfrm>
                <a:off x="6187" y="2847"/>
                <a:ext cx="12" cy="5"/>
              </a:xfrm>
              <a:custGeom>
                <a:avLst/>
                <a:gdLst>
                  <a:gd name="T0" fmla="*/ 4 w 8"/>
                  <a:gd name="T1" fmla="*/ 3 h 4"/>
                  <a:gd name="T2" fmla="*/ 7 w 8"/>
                  <a:gd name="T3" fmla="*/ 1 h 4"/>
                  <a:gd name="T4" fmla="*/ 3 w 8"/>
                  <a:gd name="T5" fmla="*/ 2 h 4"/>
                  <a:gd name="T6" fmla="*/ 4 w 8"/>
                  <a:gd name="T7" fmla="*/ 3 h 4"/>
                </a:gdLst>
                <a:ahLst/>
                <a:cxnLst>
                  <a:cxn ang="0">
                    <a:pos x="T0" y="T1"/>
                  </a:cxn>
                  <a:cxn ang="0">
                    <a:pos x="T2" y="T3"/>
                  </a:cxn>
                  <a:cxn ang="0">
                    <a:pos x="T4" y="T5"/>
                  </a:cxn>
                  <a:cxn ang="0">
                    <a:pos x="T6" y="T7"/>
                  </a:cxn>
                </a:cxnLst>
                <a:rect l="0" t="0" r="r" b="b"/>
                <a:pathLst>
                  <a:path w="8" h="4">
                    <a:moveTo>
                      <a:pt x="4" y="3"/>
                    </a:moveTo>
                    <a:cubicBezTo>
                      <a:pt x="8" y="1"/>
                      <a:pt x="8" y="1"/>
                      <a:pt x="7" y="1"/>
                    </a:cubicBezTo>
                    <a:cubicBezTo>
                      <a:pt x="5" y="0"/>
                      <a:pt x="4" y="2"/>
                      <a:pt x="3" y="2"/>
                    </a:cubicBezTo>
                    <a:cubicBezTo>
                      <a:pt x="3" y="2"/>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821">
                <a:extLst>
                  <a:ext uri="{FF2B5EF4-FFF2-40B4-BE49-F238E27FC236}">
                    <a16:creationId xmlns:a16="http://schemas.microsoft.com/office/drawing/2014/main" id="{F92ED25D-9AB1-4E72-A2F4-C7725A5EB648}"/>
                  </a:ext>
                </a:extLst>
              </p:cNvPr>
              <p:cNvSpPr>
                <a:spLocks/>
              </p:cNvSpPr>
              <p:nvPr/>
            </p:nvSpPr>
            <p:spPr bwMode="auto">
              <a:xfrm>
                <a:off x="6196" y="2827"/>
                <a:ext cx="14" cy="18"/>
              </a:xfrm>
              <a:custGeom>
                <a:avLst/>
                <a:gdLst>
                  <a:gd name="T0" fmla="*/ 9 w 10"/>
                  <a:gd name="T1" fmla="*/ 0 h 13"/>
                  <a:gd name="T2" fmla="*/ 7 w 10"/>
                  <a:gd name="T3" fmla="*/ 1 h 13"/>
                  <a:gd name="T4" fmla="*/ 2 w 10"/>
                  <a:gd name="T5" fmla="*/ 7 h 13"/>
                  <a:gd name="T6" fmla="*/ 2 w 10"/>
                  <a:gd name="T7" fmla="*/ 9 h 13"/>
                  <a:gd name="T8" fmla="*/ 1 w 10"/>
                  <a:gd name="T9" fmla="*/ 10 h 13"/>
                  <a:gd name="T10" fmla="*/ 2 w 10"/>
                  <a:gd name="T11" fmla="*/ 13 h 13"/>
                  <a:gd name="T12" fmla="*/ 5 w 10"/>
                  <a:gd name="T13" fmla="*/ 11 h 13"/>
                  <a:gd name="T14" fmla="*/ 7 w 10"/>
                  <a:gd name="T15" fmla="*/ 8 h 13"/>
                  <a:gd name="T16" fmla="*/ 9 w 10"/>
                  <a:gd name="T17" fmla="*/ 5 h 13"/>
                  <a:gd name="T18" fmla="*/ 9 w 10"/>
                  <a:gd name="T19" fmla="*/ 3 h 13"/>
                  <a:gd name="T20" fmla="*/ 9 w 10"/>
                  <a:gd name="T21" fmla="*/ 2 h 13"/>
                  <a:gd name="T22" fmla="*/ 9 w 10"/>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9" y="0"/>
                    </a:moveTo>
                    <a:cubicBezTo>
                      <a:pt x="9" y="0"/>
                      <a:pt x="8" y="0"/>
                      <a:pt x="7" y="1"/>
                    </a:cubicBezTo>
                    <a:cubicBezTo>
                      <a:pt x="6" y="2"/>
                      <a:pt x="3" y="5"/>
                      <a:pt x="2" y="7"/>
                    </a:cubicBezTo>
                    <a:cubicBezTo>
                      <a:pt x="2" y="8"/>
                      <a:pt x="2" y="9"/>
                      <a:pt x="2" y="9"/>
                    </a:cubicBezTo>
                    <a:cubicBezTo>
                      <a:pt x="1" y="9"/>
                      <a:pt x="1" y="9"/>
                      <a:pt x="1" y="10"/>
                    </a:cubicBezTo>
                    <a:cubicBezTo>
                      <a:pt x="1" y="10"/>
                      <a:pt x="0" y="12"/>
                      <a:pt x="2" y="13"/>
                    </a:cubicBezTo>
                    <a:cubicBezTo>
                      <a:pt x="4" y="13"/>
                      <a:pt x="4" y="13"/>
                      <a:pt x="5" y="11"/>
                    </a:cubicBezTo>
                    <a:cubicBezTo>
                      <a:pt x="5" y="10"/>
                      <a:pt x="7" y="9"/>
                      <a:pt x="7" y="8"/>
                    </a:cubicBezTo>
                    <a:cubicBezTo>
                      <a:pt x="8" y="8"/>
                      <a:pt x="9" y="6"/>
                      <a:pt x="9" y="5"/>
                    </a:cubicBezTo>
                    <a:cubicBezTo>
                      <a:pt x="9" y="4"/>
                      <a:pt x="9" y="4"/>
                      <a:pt x="9" y="3"/>
                    </a:cubicBezTo>
                    <a:cubicBezTo>
                      <a:pt x="9" y="3"/>
                      <a:pt x="8" y="2"/>
                      <a:pt x="9" y="2"/>
                    </a:cubicBezTo>
                    <a:cubicBezTo>
                      <a:pt x="10" y="1"/>
                      <a:pt x="10" y="1"/>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822">
                <a:extLst>
                  <a:ext uri="{FF2B5EF4-FFF2-40B4-BE49-F238E27FC236}">
                    <a16:creationId xmlns:a16="http://schemas.microsoft.com/office/drawing/2014/main" id="{E4129001-BB91-451C-AFE5-8358F37C3A37}"/>
                  </a:ext>
                </a:extLst>
              </p:cNvPr>
              <p:cNvSpPr>
                <a:spLocks/>
              </p:cNvSpPr>
              <p:nvPr/>
            </p:nvSpPr>
            <p:spPr bwMode="auto">
              <a:xfrm>
                <a:off x="6228" y="2796"/>
                <a:ext cx="2" cy="10"/>
              </a:xfrm>
              <a:custGeom>
                <a:avLst/>
                <a:gdLst>
                  <a:gd name="T0" fmla="*/ 0 w 2"/>
                  <a:gd name="T1" fmla="*/ 2 h 7"/>
                  <a:gd name="T2" fmla="*/ 2 w 2"/>
                  <a:gd name="T3" fmla="*/ 4 h 7"/>
                  <a:gd name="T4" fmla="*/ 1 w 2"/>
                  <a:gd name="T5" fmla="*/ 1 h 7"/>
                  <a:gd name="T6" fmla="*/ 0 w 2"/>
                  <a:gd name="T7" fmla="*/ 2 h 7"/>
                </a:gdLst>
                <a:ahLst/>
                <a:cxnLst>
                  <a:cxn ang="0">
                    <a:pos x="T0" y="T1"/>
                  </a:cxn>
                  <a:cxn ang="0">
                    <a:pos x="T2" y="T3"/>
                  </a:cxn>
                  <a:cxn ang="0">
                    <a:pos x="T4" y="T5"/>
                  </a:cxn>
                  <a:cxn ang="0">
                    <a:pos x="T6" y="T7"/>
                  </a:cxn>
                </a:cxnLst>
                <a:rect l="0" t="0" r="r" b="b"/>
                <a:pathLst>
                  <a:path w="2" h="7">
                    <a:moveTo>
                      <a:pt x="0" y="2"/>
                    </a:moveTo>
                    <a:cubicBezTo>
                      <a:pt x="1" y="4"/>
                      <a:pt x="2" y="7"/>
                      <a:pt x="2" y="4"/>
                    </a:cubicBezTo>
                    <a:cubicBezTo>
                      <a:pt x="2" y="1"/>
                      <a:pt x="2" y="1"/>
                      <a:pt x="1" y="1"/>
                    </a:cubicBezTo>
                    <a:cubicBezTo>
                      <a:pt x="1"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823">
                <a:extLst>
                  <a:ext uri="{FF2B5EF4-FFF2-40B4-BE49-F238E27FC236}">
                    <a16:creationId xmlns:a16="http://schemas.microsoft.com/office/drawing/2014/main" id="{2C954F67-6DD7-40E8-8542-63C289983310}"/>
                  </a:ext>
                </a:extLst>
              </p:cNvPr>
              <p:cNvSpPr>
                <a:spLocks/>
              </p:cNvSpPr>
              <p:nvPr/>
            </p:nvSpPr>
            <p:spPr bwMode="auto">
              <a:xfrm>
                <a:off x="6255" y="2806"/>
                <a:ext cx="11" cy="19"/>
              </a:xfrm>
              <a:custGeom>
                <a:avLst/>
                <a:gdLst>
                  <a:gd name="T0" fmla="*/ 2 w 8"/>
                  <a:gd name="T1" fmla="*/ 12 h 14"/>
                  <a:gd name="T2" fmla="*/ 7 w 8"/>
                  <a:gd name="T3" fmla="*/ 10 h 14"/>
                  <a:gd name="T4" fmla="*/ 8 w 8"/>
                  <a:gd name="T5" fmla="*/ 8 h 14"/>
                  <a:gd name="T6" fmla="*/ 3 w 8"/>
                  <a:gd name="T7" fmla="*/ 2 h 14"/>
                  <a:gd name="T8" fmla="*/ 3 w 8"/>
                  <a:gd name="T9" fmla="*/ 6 h 14"/>
                  <a:gd name="T10" fmla="*/ 2 w 8"/>
                  <a:gd name="T11" fmla="*/ 7 h 14"/>
                  <a:gd name="T12" fmla="*/ 2 w 8"/>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2" y="12"/>
                    </a:moveTo>
                    <a:cubicBezTo>
                      <a:pt x="5" y="14"/>
                      <a:pt x="6" y="10"/>
                      <a:pt x="7" y="10"/>
                    </a:cubicBezTo>
                    <a:cubicBezTo>
                      <a:pt x="7" y="9"/>
                      <a:pt x="8" y="9"/>
                      <a:pt x="8" y="8"/>
                    </a:cubicBezTo>
                    <a:cubicBezTo>
                      <a:pt x="7" y="6"/>
                      <a:pt x="4" y="4"/>
                      <a:pt x="3" y="2"/>
                    </a:cubicBezTo>
                    <a:cubicBezTo>
                      <a:pt x="1" y="0"/>
                      <a:pt x="3" y="6"/>
                      <a:pt x="3" y="6"/>
                    </a:cubicBezTo>
                    <a:cubicBezTo>
                      <a:pt x="3" y="6"/>
                      <a:pt x="3" y="7"/>
                      <a:pt x="2" y="7"/>
                    </a:cubicBezTo>
                    <a:cubicBezTo>
                      <a:pt x="2" y="8"/>
                      <a:pt x="0"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824">
                <a:extLst>
                  <a:ext uri="{FF2B5EF4-FFF2-40B4-BE49-F238E27FC236}">
                    <a16:creationId xmlns:a16="http://schemas.microsoft.com/office/drawing/2014/main" id="{5D057E9A-2ED4-4351-ADF3-8F019D0C01C8}"/>
                  </a:ext>
                </a:extLst>
              </p:cNvPr>
              <p:cNvSpPr>
                <a:spLocks/>
              </p:cNvSpPr>
              <p:nvPr/>
            </p:nvSpPr>
            <p:spPr bwMode="auto">
              <a:xfrm>
                <a:off x="6261" y="2792"/>
                <a:ext cx="12" cy="20"/>
              </a:xfrm>
              <a:custGeom>
                <a:avLst/>
                <a:gdLst>
                  <a:gd name="T0" fmla="*/ 5 w 9"/>
                  <a:gd name="T1" fmla="*/ 1 h 15"/>
                  <a:gd name="T2" fmla="*/ 4 w 9"/>
                  <a:gd name="T3" fmla="*/ 3 h 15"/>
                  <a:gd name="T4" fmla="*/ 2 w 9"/>
                  <a:gd name="T5" fmla="*/ 4 h 15"/>
                  <a:gd name="T6" fmla="*/ 1 w 9"/>
                  <a:gd name="T7" fmla="*/ 6 h 15"/>
                  <a:gd name="T8" fmla="*/ 1 w 9"/>
                  <a:gd name="T9" fmla="*/ 8 h 15"/>
                  <a:gd name="T10" fmla="*/ 2 w 9"/>
                  <a:gd name="T11" fmla="*/ 13 h 15"/>
                  <a:gd name="T12" fmla="*/ 6 w 9"/>
                  <a:gd name="T13" fmla="*/ 14 h 15"/>
                  <a:gd name="T14" fmla="*/ 8 w 9"/>
                  <a:gd name="T15" fmla="*/ 13 h 15"/>
                  <a:gd name="T16" fmla="*/ 8 w 9"/>
                  <a:gd name="T17" fmla="*/ 11 h 15"/>
                  <a:gd name="T18" fmla="*/ 7 w 9"/>
                  <a:gd name="T19" fmla="*/ 9 h 15"/>
                  <a:gd name="T20" fmla="*/ 8 w 9"/>
                  <a:gd name="T21" fmla="*/ 6 h 15"/>
                  <a:gd name="T22" fmla="*/ 5 w 9"/>
                  <a:gd name="T2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5">
                    <a:moveTo>
                      <a:pt x="5" y="1"/>
                    </a:moveTo>
                    <a:cubicBezTo>
                      <a:pt x="4" y="0"/>
                      <a:pt x="5" y="3"/>
                      <a:pt x="4" y="3"/>
                    </a:cubicBezTo>
                    <a:cubicBezTo>
                      <a:pt x="4" y="3"/>
                      <a:pt x="4" y="3"/>
                      <a:pt x="2" y="4"/>
                    </a:cubicBezTo>
                    <a:cubicBezTo>
                      <a:pt x="0" y="6"/>
                      <a:pt x="1" y="6"/>
                      <a:pt x="1" y="6"/>
                    </a:cubicBezTo>
                    <a:cubicBezTo>
                      <a:pt x="2" y="6"/>
                      <a:pt x="2" y="7"/>
                      <a:pt x="1" y="8"/>
                    </a:cubicBezTo>
                    <a:cubicBezTo>
                      <a:pt x="0" y="10"/>
                      <a:pt x="1" y="11"/>
                      <a:pt x="2" y="13"/>
                    </a:cubicBezTo>
                    <a:cubicBezTo>
                      <a:pt x="3" y="14"/>
                      <a:pt x="5" y="15"/>
                      <a:pt x="6" y="14"/>
                    </a:cubicBezTo>
                    <a:cubicBezTo>
                      <a:pt x="8" y="14"/>
                      <a:pt x="8" y="13"/>
                      <a:pt x="8" y="13"/>
                    </a:cubicBezTo>
                    <a:cubicBezTo>
                      <a:pt x="7" y="12"/>
                      <a:pt x="7" y="12"/>
                      <a:pt x="8" y="11"/>
                    </a:cubicBezTo>
                    <a:cubicBezTo>
                      <a:pt x="8" y="11"/>
                      <a:pt x="8" y="10"/>
                      <a:pt x="7" y="9"/>
                    </a:cubicBezTo>
                    <a:cubicBezTo>
                      <a:pt x="7" y="9"/>
                      <a:pt x="6" y="9"/>
                      <a:pt x="8" y="6"/>
                    </a:cubicBezTo>
                    <a:cubicBezTo>
                      <a:pt x="9" y="4"/>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825">
                <a:extLst>
                  <a:ext uri="{FF2B5EF4-FFF2-40B4-BE49-F238E27FC236}">
                    <a16:creationId xmlns:a16="http://schemas.microsoft.com/office/drawing/2014/main" id="{AD2DBB6C-A61C-4BAB-99EB-5D08CF06039B}"/>
                  </a:ext>
                </a:extLst>
              </p:cNvPr>
              <p:cNvSpPr>
                <a:spLocks/>
              </p:cNvSpPr>
              <p:nvPr/>
            </p:nvSpPr>
            <p:spPr bwMode="auto">
              <a:xfrm>
                <a:off x="6233" y="2795"/>
                <a:ext cx="3" cy="9"/>
              </a:xfrm>
              <a:custGeom>
                <a:avLst/>
                <a:gdLst>
                  <a:gd name="T0" fmla="*/ 0 w 2"/>
                  <a:gd name="T1" fmla="*/ 7 h 7"/>
                  <a:gd name="T2" fmla="*/ 2 w 2"/>
                  <a:gd name="T3" fmla="*/ 3 h 7"/>
                  <a:gd name="T4" fmla="*/ 0 w 2"/>
                  <a:gd name="T5" fmla="*/ 7 h 7"/>
                </a:gdLst>
                <a:ahLst/>
                <a:cxnLst>
                  <a:cxn ang="0">
                    <a:pos x="T0" y="T1"/>
                  </a:cxn>
                  <a:cxn ang="0">
                    <a:pos x="T2" y="T3"/>
                  </a:cxn>
                  <a:cxn ang="0">
                    <a:pos x="T4" y="T5"/>
                  </a:cxn>
                </a:cxnLst>
                <a:rect l="0" t="0" r="r" b="b"/>
                <a:pathLst>
                  <a:path w="2" h="7">
                    <a:moveTo>
                      <a:pt x="0" y="7"/>
                    </a:moveTo>
                    <a:cubicBezTo>
                      <a:pt x="0" y="7"/>
                      <a:pt x="1" y="3"/>
                      <a:pt x="2" y="3"/>
                    </a:cubicBezTo>
                    <a:cubicBezTo>
                      <a:pt x="2" y="2"/>
                      <a:pt x="2" y="0"/>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26">
                <a:extLst>
                  <a:ext uri="{FF2B5EF4-FFF2-40B4-BE49-F238E27FC236}">
                    <a16:creationId xmlns:a16="http://schemas.microsoft.com/office/drawing/2014/main" id="{F9AE0850-0543-4E0A-84E5-8A7A9324D684}"/>
                  </a:ext>
                </a:extLst>
              </p:cNvPr>
              <p:cNvSpPr>
                <a:spLocks/>
              </p:cNvSpPr>
              <p:nvPr/>
            </p:nvSpPr>
            <p:spPr bwMode="auto">
              <a:xfrm>
                <a:off x="6236" y="2788"/>
                <a:ext cx="3" cy="8"/>
              </a:xfrm>
              <a:custGeom>
                <a:avLst/>
                <a:gdLst>
                  <a:gd name="T0" fmla="*/ 0 w 2"/>
                  <a:gd name="T1" fmla="*/ 6 h 6"/>
                  <a:gd name="T2" fmla="*/ 2 w 2"/>
                  <a:gd name="T3" fmla="*/ 2 h 6"/>
                  <a:gd name="T4" fmla="*/ 0 w 2"/>
                  <a:gd name="T5" fmla="*/ 6 h 6"/>
                </a:gdLst>
                <a:ahLst/>
                <a:cxnLst>
                  <a:cxn ang="0">
                    <a:pos x="T0" y="T1"/>
                  </a:cxn>
                  <a:cxn ang="0">
                    <a:pos x="T2" y="T3"/>
                  </a:cxn>
                  <a:cxn ang="0">
                    <a:pos x="T4" y="T5"/>
                  </a:cxn>
                </a:cxnLst>
                <a:rect l="0" t="0" r="r" b="b"/>
                <a:pathLst>
                  <a:path w="2" h="6">
                    <a:moveTo>
                      <a:pt x="0" y="6"/>
                    </a:moveTo>
                    <a:cubicBezTo>
                      <a:pt x="2" y="2"/>
                      <a:pt x="2" y="2"/>
                      <a:pt x="2" y="2"/>
                    </a:cubicBezTo>
                    <a:cubicBezTo>
                      <a:pt x="2" y="2"/>
                      <a:pt x="2" y="0"/>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827">
                <a:extLst>
                  <a:ext uri="{FF2B5EF4-FFF2-40B4-BE49-F238E27FC236}">
                    <a16:creationId xmlns:a16="http://schemas.microsoft.com/office/drawing/2014/main" id="{445016B8-A078-4D41-84EF-9E82CC84E8E8}"/>
                  </a:ext>
                </a:extLst>
              </p:cNvPr>
              <p:cNvSpPr>
                <a:spLocks/>
              </p:cNvSpPr>
              <p:nvPr/>
            </p:nvSpPr>
            <p:spPr bwMode="auto">
              <a:xfrm>
                <a:off x="6241" y="2766"/>
                <a:ext cx="5" cy="2"/>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3" y="1"/>
                      <a:pt x="1" y="0"/>
                      <a:pt x="1" y="0"/>
                    </a:cubicBezTo>
                    <a:cubicBezTo>
                      <a:pt x="0" y="1"/>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828">
                <a:extLst>
                  <a:ext uri="{FF2B5EF4-FFF2-40B4-BE49-F238E27FC236}">
                    <a16:creationId xmlns:a16="http://schemas.microsoft.com/office/drawing/2014/main" id="{216631B1-EDDA-44B5-B371-2881B5284371}"/>
                  </a:ext>
                </a:extLst>
              </p:cNvPr>
              <p:cNvSpPr>
                <a:spLocks/>
              </p:cNvSpPr>
              <p:nvPr/>
            </p:nvSpPr>
            <p:spPr bwMode="auto">
              <a:xfrm>
                <a:off x="5943" y="2646"/>
                <a:ext cx="132" cy="153"/>
              </a:xfrm>
              <a:custGeom>
                <a:avLst/>
                <a:gdLst>
                  <a:gd name="T0" fmla="*/ 16 w 96"/>
                  <a:gd name="T1" fmla="*/ 36 h 111"/>
                  <a:gd name="T2" fmla="*/ 13 w 96"/>
                  <a:gd name="T3" fmla="*/ 38 h 111"/>
                  <a:gd name="T4" fmla="*/ 9 w 96"/>
                  <a:gd name="T5" fmla="*/ 50 h 111"/>
                  <a:gd name="T6" fmla="*/ 1 w 96"/>
                  <a:gd name="T7" fmla="*/ 65 h 111"/>
                  <a:gd name="T8" fmla="*/ 1 w 96"/>
                  <a:gd name="T9" fmla="*/ 71 h 111"/>
                  <a:gd name="T10" fmla="*/ 10 w 96"/>
                  <a:gd name="T11" fmla="*/ 78 h 111"/>
                  <a:gd name="T12" fmla="*/ 13 w 96"/>
                  <a:gd name="T13" fmla="*/ 86 h 111"/>
                  <a:gd name="T14" fmla="*/ 10 w 96"/>
                  <a:gd name="T15" fmla="*/ 108 h 111"/>
                  <a:gd name="T16" fmla="*/ 13 w 96"/>
                  <a:gd name="T17" fmla="*/ 110 h 111"/>
                  <a:gd name="T18" fmla="*/ 18 w 96"/>
                  <a:gd name="T19" fmla="*/ 109 h 111"/>
                  <a:gd name="T20" fmla="*/ 24 w 96"/>
                  <a:gd name="T21" fmla="*/ 109 h 111"/>
                  <a:gd name="T22" fmla="*/ 24 w 96"/>
                  <a:gd name="T23" fmla="*/ 99 h 111"/>
                  <a:gd name="T24" fmla="*/ 25 w 96"/>
                  <a:gd name="T25" fmla="*/ 78 h 111"/>
                  <a:gd name="T26" fmla="*/ 24 w 96"/>
                  <a:gd name="T27" fmla="*/ 68 h 111"/>
                  <a:gd name="T28" fmla="*/ 35 w 96"/>
                  <a:gd name="T29" fmla="*/ 69 h 111"/>
                  <a:gd name="T30" fmla="*/ 35 w 96"/>
                  <a:gd name="T31" fmla="*/ 82 h 111"/>
                  <a:gd name="T32" fmla="*/ 42 w 96"/>
                  <a:gd name="T33" fmla="*/ 86 h 111"/>
                  <a:gd name="T34" fmla="*/ 42 w 96"/>
                  <a:gd name="T35" fmla="*/ 95 h 111"/>
                  <a:gd name="T36" fmla="*/ 51 w 96"/>
                  <a:gd name="T37" fmla="*/ 94 h 111"/>
                  <a:gd name="T38" fmla="*/ 59 w 96"/>
                  <a:gd name="T39" fmla="*/ 92 h 111"/>
                  <a:gd name="T40" fmla="*/ 60 w 96"/>
                  <a:gd name="T41" fmla="*/ 87 h 111"/>
                  <a:gd name="T42" fmla="*/ 58 w 96"/>
                  <a:gd name="T43" fmla="*/ 86 h 111"/>
                  <a:gd name="T44" fmla="*/ 57 w 96"/>
                  <a:gd name="T45" fmla="*/ 83 h 111"/>
                  <a:gd name="T46" fmla="*/ 53 w 96"/>
                  <a:gd name="T47" fmla="*/ 78 h 111"/>
                  <a:gd name="T48" fmla="*/ 55 w 96"/>
                  <a:gd name="T49" fmla="*/ 74 h 111"/>
                  <a:gd name="T50" fmla="*/ 49 w 96"/>
                  <a:gd name="T51" fmla="*/ 66 h 111"/>
                  <a:gd name="T52" fmla="*/ 43 w 96"/>
                  <a:gd name="T53" fmla="*/ 58 h 111"/>
                  <a:gd name="T54" fmla="*/ 38 w 96"/>
                  <a:gd name="T55" fmla="*/ 54 h 111"/>
                  <a:gd name="T56" fmla="*/ 45 w 96"/>
                  <a:gd name="T57" fmla="*/ 53 h 111"/>
                  <a:gd name="T58" fmla="*/ 61 w 96"/>
                  <a:gd name="T59" fmla="*/ 40 h 111"/>
                  <a:gd name="T60" fmla="*/ 69 w 96"/>
                  <a:gd name="T61" fmla="*/ 39 h 111"/>
                  <a:gd name="T62" fmla="*/ 64 w 96"/>
                  <a:gd name="T63" fmla="*/ 35 h 111"/>
                  <a:gd name="T64" fmla="*/ 57 w 96"/>
                  <a:gd name="T65" fmla="*/ 37 h 111"/>
                  <a:gd name="T66" fmla="*/ 44 w 96"/>
                  <a:gd name="T67" fmla="*/ 39 h 111"/>
                  <a:gd name="T68" fmla="*/ 36 w 96"/>
                  <a:gd name="T69" fmla="*/ 45 h 111"/>
                  <a:gd name="T70" fmla="*/ 29 w 96"/>
                  <a:gd name="T71" fmla="*/ 46 h 111"/>
                  <a:gd name="T72" fmla="*/ 25 w 96"/>
                  <a:gd name="T73" fmla="*/ 40 h 111"/>
                  <a:gd name="T74" fmla="*/ 21 w 96"/>
                  <a:gd name="T75" fmla="*/ 39 h 111"/>
                  <a:gd name="T76" fmla="*/ 34 w 96"/>
                  <a:gd name="T77" fmla="*/ 19 h 111"/>
                  <a:gd name="T78" fmla="*/ 67 w 96"/>
                  <a:gd name="T79" fmla="*/ 20 h 111"/>
                  <a:gd name="T80" fmla="*/ 83 w 96"/>
                  <a:gd name="T81" fmla="*/ 19 h 111"/>
                  <a:gd name="T82" fmla="*/ 95 w 96"/>
                  <a:gd name="T83" fmla="*/ 5 h 111"/>
                  <a:gd name="T84" fmla="*/ 91 w 96"/>
                  <a:gd name="T85" fmla="*/ 2 h 111"/>
                  <a:gd name="T86" fmla="*/ 87 w 96"/>
                  <a:gd name="T87" fmla="*/ 7 h 111"/>
                  <a:gd name="T88" fmla="*/ 75 w 96"/>
                  <a:gd name="T89" fmla="*/ 13 h 111"/>
                  <a:gd name="T90" fmla="*/ 54 w 96"/>
                  <a:gd name="T91" fmla="*/ 11 h 111"/>
                  <a:gd name="T92" fmla="*/ 41 w 96"/>
                  <a:gd name="T93" fmla="*/ 8 h 111"/>
                  <a:gd name="T94" fmla="*/ 32 w 96"/>
                  <a:gd name="T95" fmla="*/ 6 h 111"/>
                  <a:gd name="T96" fmla="*/ 28 w 96"/>
                  <a:gd name="T97" fmla="*/ 13 h 111"/>
                  <a:gd name="T98" fmla="*/ 24 w 96"/>
                  <a:gd name="T99" fmla="*/ 12 h 111"/>
                  <a:gd name="T100" fmla="*/ 19 w 96"/>
                  <a:gd name="T101" fmla="*/ 17 h 111"/>
                  <a:gd name="T102" fmla="*/ 15 w 96"/>
                  <a:gd name="T103" fmla="*/ 24 h 111"/>
                  <a:gd name="T104" fmla="*/ 15 w 96"/>
                  <a:gd name="T10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111">
                    <a:moveTo>
                      <a:pt x="15" y="28"/>
                    </a:moveTo>
                    <a:cubicBezTo>
                      <a:pt x="16" y="28"/>
                      <a:pt x="16" y="33"/>
                      <a:pt x="16" y="36"/>
                    </a:cubicBezTo>
                    <a:cubicBezTo>
                      <a:pt x="16" y="38"/>
                      <a:pt x="16" y="37"/>
                      <a:pt x="15" y="36"/>
                    </a:cubicBezTo>
                    <a:cubicBezTo>
                      <a:pt x="15" y="34"/>
                      <a:pt x="14" y="36"/>
                      <a:pt x="13" y="38"/>
                    </a:cubicBezTo>
                    <a:cubicBezTo>
                      <a:pt x="12" y="40"/>
                      <a:pt x="10" y="42"/>
                      <a:pt x="10" y="43"/>
                    </a:cubicBezTo>
                    <a:cubicBezTo>
                      <a:pt x="9" y="44"/>
                      <a:pt x="8" y="46"/>
                      <a:pt x="9" y="50"/>
                    </a:cubicBezTo>
                    <a:cubicBezTo>
                      <a:pt x="10" y="54"/>
                      <a:pt x="4" y="61"/>
                      <a:pt x="3" y="63"/>
                    </a:cubicBezTo>
                    <a:cubicBezTo>
                      <a:pt x="3" y="64"/>
                      <a:pt x="2" y="65"/>
                      <a:pt x="1" y="65"/>
                    </a:cubicBezTo>
                    <a:cubicBezTo>
                      <a:pt x="1" y="64"/>
                      <a:pt x="1" y="66"/>
                      <a:pt x="1" y="67"/>
                    </a:cubicBezTo>
                    <a:cubicBezTo>
                      <a:pt x="2" y="68"/>
                      <a:pt x="2" y="70"/>
                      <a:pt x="1" y="71"/>
                    </a:cubicBezTo>
                    <a:cubicBezTo>
                      <a:pt x="0" y="72"/>
                      <a:pt x="1" y="74"/>
                      <a:pt x="3" y="77"/>
                    </a:cubicBezTo>
                    <a:cubicBezTo>
                      <a:pt x="5" y="80"/>
                      <a:pt x="8" y="79"/>
                      <a:pt x="10" y="78"/>
                    </a:cubicBezTo>
                    <a:cubicBezTo>
                      <a:pt x="11" y="78"/>
                      <a:pt x="11" y="78"/>
                      <a:pt x="11" y="80"/>
                    </a:cubicBezTo>
                    <a:cubicBezTo>
                      <a:pt x="11" y="81"/>
                      <a:pt x="13" y="84"/>
                      <a:pt x="13" y="86"/>
                    </a:cubicBezTo>
                    <a:cubicBezTo>
                      <a:pt x="14" y="89"/>
                      <a:pt x="12" y="96"/>
                      <a:pt x="12" y="99"/>
                    </a:cubicBezTo>
                    <a:cubicBezTo>
                      <a:pt x="11" y="101"/>
                      <a:pt x="10" y="106"/>
                      <a:pt x="10" y="108"/>
                    </a:cubicBezTo>
                    <a:cubicBezTo>
                      <a:pt x="10" y="110"/>
                      <a:pt x="10" y="110"/>
                      <a:pt x="11" y="109"/>
                    </a:cubicBezTo>
                    <a:cubicBezTo>
                      <a:pt x="12" y="108"/>
                      <a:pt x="12" y="109"/>
                      <a:pt x="13" y="110"/>
                    </a:cubicBezTo>
                    <a:cubicBezTo>
                      <a:pt x="13" y="111"/>
                      <a:pt x="15" y="111"/>
                      <a:pt x="15" y="110"/>
                    </a:cubicBezTo>
                    <a:cubicBezTo>
                      <a:pt x="16" y="110"/>
                      <a:pt x="17" y="109"/>
                      <a:pt x="18" y="109"/>
                    </a:cubicBezTo>
                    <a:cubicBezTo>
                      <a:pt x="19" y="109"/>
                      <a:pt x="20" y="109"/>
                      <a:pt x="21" y="109"/>
                    </a:cubicBezTo>
                    <a:cubicBezTo>
                      <a:pt x="22" y="108"/>
                      <a:pt x="22" y="108"/>
                      <a:pt x="24" y="109"/>
                    </a:cubicBezTo>
                    <a:cubicBezTo>
                      <a:pt x="26" y="110"/>
                      <a:pt x="25" y="109"/>
                      <a:pt x="24" y="107"/>
                    </a:cubicBezTo>
                    <a:cubicBezTo>
                      <a:pt x="23" y="105"/>
                      <a:pt x="23" y="101"/>
                      <a:pt x="24" y="99"/>
                    </a:cubicBezTo>
                    <a:cubicBezTo>
                      <a:pt x="25" y="97"/>
                      <a:pt x="25" y="93"/>
                      <a:pt x="25" y="91"/>
                    </a:cubicBezTo>
                    <a:cubicBezTo>
                      <a:pt x="24" y="90"/>
                      <a:pt x="25" y="81"/>
                      <a:pt x="25" y="78"/>
                    </a:cubicBezTo>
                    <a:cubicBezTo>
                      <a:pt x="26" y="76"/>
                      <a:pt x="24" y="74"/>
                      <a:pt x="23" y="73"/>
                    </a:cubicBezTo>
                    <a:cubicBezTo>
                      <a:pt x="22" y="71"/>
                      <a:pt x="23" y="69"/>
                      <a:pt x="24" y="68"/>
                    </a:cubicBezTo>
                    <a:cubicBezTo>
                      <a:pt x="25" y="68"/>
                      <a:pt x="27" y="66"/>
                      <a:pt x="31" y="65"/>
                    </a:cubicBezTo>
                    <a:cubicBezTo>
                      <a:pt x="34" y="64"/>
                      <a:pt x="35" y="66"/>
                      <a:pt x="35" y="69"/>
                    </a:cubicBezTo>
                    <a:cubicBezTo>
                      <a:pt x="35" y="72"/>
                      <a:pt x="34" y="74"/>
                      <a:pt x="32" y="75"/>
                    </a:cubicBezTo>
                    <a:cubicBezTo>
                      <a:pt x="31" y="77"/>
                      <a:pt x="33" y="80"/>
                      <a:pt x="35" y="82"/>
                    </a:cubicBezTo>
                    <a:cubicBezTo>
                      <a:pt x="36" y="83"/>
                      <a:pt x="36" y="82"/>
                      <a:pt x="38" y="84"/>
                    </a:cubicBezTo>
                    <a:cubicBezTo>
                      <a:pt x="40" y="85"/>
                      <a:pt x="40" y="85"/>
                      <a:pt x="42" y="86"/>
                    </a:cubicBezTo>
                    <a:cubicBezTo>
                      <a:pt x="44" y="87"/>
                      <a:pt x="42" y="90"/>
                      <a:pt x="41" y="92"/>
                    </a:cubicBezTo>
                    <a:cubicBezTo>
                      <a:pt x="40" y="93"/>
                      <a:pt x="41" y="94"/>
                      <a:pt x="42" y="95"/>
                    </a:cubicBezTo>
                    <a:cubicBezTo>
                      <a:pt x="43" y="96"/>
                      <a:pt x="43" y="98"/>
                      <a:pt x="47" y="98"/>
                    </a:cubicBezTo>
                    <a:cubicBezTo>
                      <a:pt x="51" y="98"/>
                      <a:pt x="51" y="95"/>
                      <a:pt x="51" y="94"/>
                    </a:cubicBezTo>
                    <a:cubicBezTo>
                      <a:pt x="51" y="92"/>
                      <a:pt x="53" y="92"/>
                      <a:pt x="54" y="92"/>
                    </a:cubicBezTo>
                    <a:cubicBezTo>
                      <a:pt x="56" y="92"/>
                      <a:pt x="56" y="91"/>
                      <a:pt x="59" y="92"/>
                    </a:cubicBezTo>
                    <a:cubicBezTo>
                      <a:pt x="61" y="93"/>
                      <a:pt x="62" y="91"/>
                      <a:pt x="62" y="89"/>
                    </a:cubicBezTo>
                    <a:cubicBezTo>
                      <a:pt x="63" y="87"/>
                      <a:pt x="61" y="87"/>
                      <a:pt x="60" y="87"/>
                    </a:cubicBezTo>
                    <a:cubicBezTo>
                      <a:pt x="60" y="87"/>
                      <a:pt x="59" y="87"/>
                      <a:pt x="59" y="87"/>
                    </a:cubicBezTo>
                    <a:cubicBezTo>
                      <a:pt x="59" y="86"/>
                      <a:pt x="59" y="86"/>
                      <a:pt x="58" y="86"/>
                    </a:cubicBezTo>
                    <a:cubicBezTo>
                      <a:pt x="57" y="86"/>
                      <a:pt x="57" y="85"/>
                      <a:pt x="58" y="85"/>
                    </a:cubicBezTo>
                    <a:cubicBezTo>
                      <a:pt x="59" y="84"/>
                      <a:pt x="58" y="83"/>
                      <a:pt x="57" y="83"/>
                    </a:cubicBezTo>
                    <a:cubicBezTo>
                      <a:pt x="56" y="82"/>
                      <a:pt x="56" y="82"/>
                      <a:pt x="53" y="81"/>
                    </a:cubicBezTo>
                    <a:cubicBezTo>
                      <a:pt x="51" y="80"/>
                      <a:pt x="52" y="79"/>
                      <a:pt x="53" y="78"/>
                    </a:cubicBezTo>
                    <a:cubicBezTo>
                      <a:pt x="54" y="77"/>
                      <a:pt x="54" y="77"/>
                      <a:pt x="54" y="75"/>
                    </a:cubicBezTo>
                    <a:cubicBezTo>
                      <a:pt x="54" y="74"/>
                      <a:pt x="54" y="75"/>
                      <a:pt x="55" y="74"/>
                    </a:cubicBezTo>
                    <a:cubicBezTo>
                      <a:pt x="56" y="73"/>
                      <a:pt x="54" y="72"/>
                      <a:pt x="53" y="70"/>
                    </a:cubicBezTo>
                    <a:cubicBezTo>
                      <a:pt x="51" y="69"/>
                      <a:pt x="50" y="68"/>
                      <a:pt x="49" y="66"/>
                    </a:cubicBezTo>
                    <a:cubicBezTo>
                      <a:pt x="48" y="65"/>
                      <a:pt x="47" y="61"/>
                      <a:pt x="46" y="61"/>
                    </a:cubicBezTo>
                    <a:cubicBezTo>
                      <a:pt x="45" y="60"/>
                      <a:pt x="45" y="58"/>
                      <a:pt x="43" y="58"/>
                    </a:cubicBezTo>
                    <a:cubicBezTo>
                      <a:pt x="42" y="59"/>
                      <a:pt x="41" y="56"/>
                      <a:pt x="40" y="55"/>
                    </a:cubicBezTo>
                    <a:cubicBezTo>
                      <a:pt x="39" y="54"/>
                      <a:pt x="38" y="55"/>
                      <a:pt x="38" y="54"/>
                    </a:cubicBezTo>
                    <a:cubicBezTo>
                      <a:pt x="39" y="53"/>
                      <a:pt x="39" y="54"/>
                      <a:pt x="41" y="54"/>
                    </a:cubicBezTo>
                    <a:cubicBezTo>
                      <a:pt x="42" y="54"/>
                      <a:pt x="44" y="54"/>
                      <a:pt x="45" y="53"/>
                    </a:cubicBezTo>
                    <a:cubicBezTo>
                      <a:pt x="46" y="52"/>
                      <a:pt x="52" y="48"/>
                      <a:pt x="55" y="46"/>
                    </a:cubicBezTo>
                    <a:cubicBezTo>
                      <a:pt x="57" y="45"/>
                      <a:pt x="59" y="41"/>
                      <a:pt x="61" y="40"/>
                    </a:cubicBezTo>
                    <a:cubicBezTo>
                      <a:pt x="62" y="38"/>
                      <a:pt x="65" y="39"/>
                      <a:pt x="67" y="40"/>
                    </a:cubicBezTo>
                    <a:cubicBezTo>
                      <a:pt x="69" y="41"/>
                      <a:pt x="69" y="40"/>
                      <a:pt x="69" y="39"/>
                    </a:cubicBezTo>
                    <a:cubicBezTo>
                      <a:pt x="69" y="38"/>
                      <a:pt x="70" y="37"/>
                      <a:pt x="69" y="36"/>
                    </a:cubicBezTo>
                    <a:cubicBezTo>
                      <a:pt x="68" y="34"/>
                      <a:pt x="65" y="34"/>
                      <a:pt x="64" y="35"/>
                    </a:cubicBezTo>
                    <a:cubicBezTo>
                      <a:pt x="63" y="36"/>
                      <a:pt x="62" y="36"/>
                      <a:pt x="63" y="37"/>
                    </a:cubicBezTo>
                    <a:cubicBezTo>
                      <a:pt x="64" y="38"/>
                      <a:pt x="63" y="37"/>
                      <a:pt x="57" y="37"/>
                    </a:cubicBezTo>
                    <a:cubicBezTo>
                      <a:pt x="50" y="37"/>
                      <a:pt x="49" y="38"/>
                      <a:pt x="48" y="40"/>
                    </a:cubicBezTo>
                    <a:cubicBezTo>
                      <a:pt x="46" y="41"/>
                      <a:pt x="45" y="39"/>
                      <a:pt x="44" y="39"/>
                    </a:cubicBezTo>
                    <a:cubicBezTo>
                      <a:pt x="43" y="39"/>
                      <a:pt x="43" y="38"/>
                      <a:pt x="42" y="39"/>
                    </a:cubicBezTo>
                    <a:cubicBezTo>
                      <a:pt x="41" y="40"/>
                      <a:pt x="37" y="43"/>
                      <a:pt x="36" y="45"/>
                    </a:cubicBezTo>
                    <a:cubicBezTo>
                      <a:pt x="35" y="48"/>
                      <a:pt x="33" y="47"/>
                      <a:pt x="32" y="47"/>
                    </a:cubicBezTo>
                    <a:cubicBezTo>
                      <a:pt x="31" y="46"/>
                      <a:pt x="30" y="46"/>
                      <a:pt x="29" y="46"/>
                    </a:cubicBezTo>
                    <a:cubicBezTo>
                      <a:pt x="29" y="47"/>
                      <a:pt x="29" y="47"/>
                      <a:pt x="28" y="44"/>
                    </a:cubicBezTo>
                    <a:cubicBezTo>
                      <a:pt x="28" y="42"/>
                      <a:pt x="26" y="40"/>
                      <a:pt x="25" y="40"/>
                    </a:cubicBezTo>
                    <a:cubicBezTo>
                      <a:pt x="25" y="39"/>
                      <a:pt x="24" y="40"/>
                      <a:pt x="24" y="40"/>
                    </a:cubicBezTo>
                    <a:cubicBezTo>
                      <a:pt x="23" y="41"/>
                      <a:pt x="21" y="39"/>
                      <a:pt x="21" y="39"/>
                    </a:cubicBezTo>
                    <a:cubicBezTo>
                      <a:pt x="19" y="33"/>
                      <a:pt x="17" y="33"/>
                      <a:pt x="20" y="24"/>
                    </a:cubicBezTo>
                    <a:cubicBezTo>
                      <a:pt x="23" y="15"/>
                      <a:pt x="31" y="18"/>
                      <a:pt x="34" y="19"/>
                    </a:cubicBezTo>
                    <a:cubicBezTo>
                      <a:pt x="37" y="19"/>
                      <a:pt x="52" y="19"/>
                      <a:pt x="55" y="19"/>
                    </a:cubicBezTo>
                    <a:cubicBezTo>
                      <a:pt x="57" y="18"/>
                      <a:pt x="63" y="18"/>
                      <a:pt x="67" y="20"/>
                    </a:cubicBezTo>
                    <a:cubicBezTo>
                      <a:pt x="72" y="23"/>
                      <a:pt x="76" y="22"/>
                      <a:pt x="77" y="22"/>
                    </a:cubicBezTo>
                    <a:cubicBezTo>
                      <a:pt x="79" y="21"/>
                      <a:pt x="82" y="21"/>
                      <a:pt x="83" y="19"/>
                    </a:cubicBezTo>
                    <a:cubicBezTo>
                      <a:pt x="85" y="17"/>
                      <a:pt x="89" y="13"/>
                      <a:pt x="90" y="12"/>
                    </a:cubicBezTo>
                    <a:cubicBezTo>
                      <a:pt x="92" y="11"/>
                      <a:pt x="94" y="7"/>
                      <a:pt x="95" y="5"/>
                    </a:cubicBezTo>
                    <a:cubicBezTo>
                      <a:pt x="96" y="2"/>
                      <a:pt x="96" y="2"/>
                      <a:pt x="95" y="1"/>
                    </a:cubicBezTo>
                    <a:cubicBezTo>
                      <a:pt x="94" y="0"/>
                      <a:pt x="92" y="1"/>
                      <a:pt x="91" y="2"/>
                    </a:cubicBezTo>
                    <a:cubicBezTo>
                      <a:pt x="90" y="2"/>
                      <a:pt x="89" y="5"/>
                      <a:pt x="88" y="5"/>
                    </a:cubicBezTo>
                    <a:cubicBezTo>
                      <a:pt x="86" y="5"/>
                      <a:pt x="87" y="6"/>
                      <a:pt x="87" y="7"/>
                    </a:cubicBezTo>
                    <a:cubicBezTo>
                      <a:pt x="88" y="9"/>
                      <a:pt x="80" y="12"/>
                      <a:pt x="79" y="12"/>
                    </a:cubicBezTo>
                    <a:cubicBezTo>
                      <a:pt x="77" y="13"/>
                      <a:pt x="76" y="14"/>
                      <a:pt x="75" y="13"/>
                    </a:cubicBezTo>
                    <a:cubicBezTo>
                      <a:pt x="74" y="13"/>
                      <a:pt x="64" y="13"/>
                      <a:pt x="63" y="13"/>
                    </a:cubicBezTo>
                    <a:cubicBezTo>
                      <a:pt x="62" y="13"/>
                      <a:pt x="55" y="12"/>
                      <a:pt x="54" y="11"/>
                    </a:cubicBezTo>
                    <a:cubicBezTo>
                      <a:pt x="52" y="10"/>
                      <a:pt x="46" y="10"/>
                      <a:pt x="44" y="10"/>
                    </a:cubicBezTo>
                    <a:cubicBezTo>
                      <a:pt x="43" y="10"/>
                      <a:pt x="42" y="9"/>
                      <a:pt x="41" y="8"/>
                    </a:cubicBezTo>
                    <a:cubicBezTo>
                      <a:pt x="41" y="7"/>
                      <a:pt x="39" y="7"/>
                      <a:pt x="38" y="7"/>
                    </a:cubicBezTo>
                    <a:cubicBezTo>
                      <a:pt x="37" y="8"/>
                      <a:pt x="33" y="7"/>
                      <a:pt x="32" y="6"/>
                    </a:cubicBezTo>
                    <a:cubicBezTo>
                      <a:pt x="31" y="6"/>
                      <a:pt x="31" y="9"/>
                      <a:pt x="30" y="10"/>
                    </a:cubicBezTo>
                    <a:cubicBezTo>
                      <a:pt x="30" y="11"/>
                      <a:pt x="29" y="12"/>
                      <a:pt x="28" y="13"/>
                    </a:cubicBezTo>
                    <a:cubicBezTo>
                      <a:pt x="27" y="14"/>
                      <a:pt x="27" y="14"/>
                      <a:pt x="27" y="14"/>
                    </a:cubicBezTo>
                    <a:cubicBezTo>
                      <a:pt x="26" y="14"/>
                      <a:pt x="24" y="13"/>
                      <a:pt x="24" y="12"/>
                    </a:cubicBezTo>
                    <a:cubicBezTo>
                      <a:pt x="24" y="10"/>
                      <a:pt x="22" y="14"/>
                      <a:pt x="21" y="14"/>
                    </a:cubicBezTo>
                    <a:cubicBezTo>
                      <a:pt x="20" y="15"/>
                      <a:pt x="20" y="16"/>
                      <a:pt x="19" y="17"/>
                    </a:cubicBezTo>
                    <a:cubicBezTo>
                      <a:pt x="19" y="18"/>
                      <a:pt x="18" y="18"/>
                      <a:pt x="18" y="19"/>
                    </a:cubicBezTo>
                    <a:cubicBezTo>
                      <a:pt x="17" y="20"/>
                      <a:pt x="16" y="23"/>
                      <a:pt x="15" y="24"/>
                    </a:cubicBezTo>
                    <a:cubicBezTo>
                      <a:pt x="15" y="25"/>
                      <a:pt x="15" y="26"/>
                      <a:pt x="14" y="26"/>
                    </a:cubicBezTo>
                    <a:cubicBezTo>
                      <a:pt x="13" y="26"/>
                      <a:pt x="15" y="28"/>
                      <a:pt x="15"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829">
                <a:extLst>
                  <a:ext uri="{FF2B5EF4-FFF2-40B4-BE49-F238E27FC236}">
                    <a16:creationId xmlns:a16="http://schemas.microsoft.com/office/drawing/2014/main" id="{B15DCC48-96EB-42B4-9631-7EE51988F703}"/>
                  </a:ext>
                </a:extLst>
              </p:cNvPr>
              <p:cNvSpPr>
                <a:spLocks/>
              </p:cNvSpPr>
              <p:nvPr/>
            </p:nvSpPr>
            <p:spPr bwMode="auto">
              <a:xfrm>
                <a:off x="6026" y="2705"/>
                <a:ext cx="16" cy="10"/>
              </a:xfrm>
              <a:custGeom>
                <a:avLst/>
                <a:gdLst>
                  <a:gd name="T0" fmla="*/ 11 w 12"/>
                  <a:gd name="T1" fmla="*/ 2 h 7"/>
                  <a:gd name="T2" fmla="*/ 8 w 12"/>
                  <a:gd name="T3" fmla="*/ 1 h 7"/>
                  <a:gd name="T4" fmla="*/ 7 w 12"/>
                  <a:gd name="T5" fmla="*/ 1 h 7"/>
                  <a:gd name="T6" fmla="*/ 5 w 12"/>
                  <a:gd name="T7" fmla="*/ 0 h 7"/>
                  <a:gd name="T8" fmla="*/ 0 w 12"/>
                  <a:gd name="T9" fmla="*/ 2 h 7"/>
                  <a:gd name="T10" fmla="*/ 2 w 12"/>
                  <a:gd name="T11" fmla="*/ 6 h 7"/>
                  <a:gd name="T12" fmla="*/ 6 w 12"/>
                  <a:gd name="T13" fmla="*/ 3 h 7"/>
                  <a:gd name="T14" fmla="*/ 6 w 12"/>
                  <a:gd name="T15" fmla="*/ 5 h 7"/>
                  <a:gd name="T16" fmla="*/ 6 w 12"/>
                  <a:gd name="T17" fmla="*/ 7 h 7"/>
                  <a:gd name="T18" fmla="*/ 7 w 12"/>
                  <a:gd name="T19" fmla="*/ 6 h 7"/>
                  <a:gd name="T20" fmla="*/ 10 w 12"/>
                  <a:gd name="T21" fmla="*/ 3 h 7"/>
                  <a:gd name="T22" fmla="*/ 11 w 12"/>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7">
                    <a:moveTo>
                      <a:pt x="11" y="2"/>
                    </a:moveTo>
                    <a:cubicBezTo>
                      <a:pt x="9" y="1"/>
                      <a:pt x="9" y="1"/>
                      <a:pt x="8" y="1"/>
                    </a:cubicBezTo>
                    <a:cubicBezTo>
                      <a:pt x="8" y="2"/>
                      <a:pt x="8" y="2"/>
                      <a:pt x="7" y="1"/>
                    </a:cubicBezTo>
                    <a:cubicBezTo>
                      <a:pt x="6" y="0"/>
                      <a:pt x="6" y="0"/>
                      <a:pt x="5" y="0"/>
                    </a:cubicBezTo>
                    <a:cubicBezTo>
                      <a:pt x="4" y="1"/>
                      <a:pt x="0" y="1"/>
                      <a:pt x="0" y="2"/>
                    </a:cubicBezTo>
                    <a:cubicBezTo>
                      <a:pt x="1" y="4"/>
                      <a:pt x="1" y="7"/>
                      <a:pt x="2" y="6"/>
                    </a:cubicBezTo>
                    <a:cubicBezTo>
                      <a:pt x="3" y="5"/>
                      <a:pt x="5" y="2"/>
                      <a:pt x="6" y="3"/>
                    </a:cubicBezTo>
                    <a:cubicBezTo>
                      <a:pt x="6" y="3"/>
                      <a:pt x="7" y="4"/>
                      <a:pt x="6" y="5"/>
                    </a:cubicBezTo>
                    <a:cubicBezTo>
                      <a:pt x="5" y="6"/>
                      <a:pt x="6" y="6"/>
                      <a:pt x="6" y="7"/>
                    </a:cubicBezTo>
                    <a:cubicBezTo>
                      <a:pt x="6" y="7"/>
                      <a:pt x="7" y="7"/>
                      <a:pt x="7" y="6"/>
                    </a:cubicBezTo>
                    <a:cubicBezTo>
                      <a:pt x="8" y="5"/>
                      <a:pt x="9" y="4"/>
                      <a:pt x="10" y="3"/>
                    </a:cubicBezTo>
                    <a:cubicBezTo>
                      <a:pt x="11" y="2"/>
                      <a:pt x="12" y="2"/>
                      <a:pt x="1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830">
                <a:extLst>
                  <a:ext uri="{FF2B5EF4-FFF2-40B4-BE49-F238E27FC236}">
                    <a16:creationId xmlns:a16="http://schemas.microsoft.com/office/drawing/2014/main" id="{82443FEC-0B19-430C-9DC7-1FC456A97D60}"/>
                  </a:ext>
                </a:extLst>
              </p:cNvPr>
              <p:cNvSpPr>
                <a:spLocks/>
              </p:cNvSpPr>
              <p:nvPr/>
            </p:nvSpPr>
            <p:spPr bwMode="auto">
              <a:xfrm>
                <a:off x="6039" y="2711"/>
                <a:ext cx="3" cy="8"/>
              </a:xfrm>
              <a:custGeom>
                <a:avLst/>
                <a:gdLst>
                  <a:gd name="T0" fmla="*/ 0 w 2"/>
                  <a:gd name="T1" fmla="*/ 3 h 6"/>
                  <a:gd name="T2" fmla="*/ 1 w 2"/>
                  <a:gd name="T3" fmla="*/ 3 h 6"/>
                  <a:gd name="T4" fmla="*/ 0 w 2"/>
                  <a:gd name="T5" fmla="*/ 3 h 6"/>
                </a:gdLst>
                <a:ahLst/>
                <a:cxnLst>
                  <a:cxn ang="0">
                    <a:pos x="T0" y="T1"/>
                  </a:cxn>
                  <a:cxn ang="0">
                    <a:pos x="T2" y="T3"/>
                  </a:cxn>
                  <a:cxn ang="0">
                    <a:pos x="T4" y="T5"/>
                  </a:cxn>
                </a:cxnLst>
                <a:rect l="0" t="0" r="r" b="b"/>
                <a:pathLst>
                  <a:path w="2" h="6">
                    <a:moveTo>
                      <a:pt x="0" y="3"/>
                    </a:moveTo>
                    <a:cubicBezTo>
                      <a:pt x="0" y="3"/>
                      <a:pt x="1" y="6"/>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831">
                <a:extLst>
                  <a:ext uri="{FF2B5EF4-FFF2-40B4-BE49-F238E27FC236}">
                    <a16:creationId xmlns:a16="http://schemas.microsoft.com/office/drawing/2014/main" id="{3E732CC3-C82F-4662-AD66-B3575221D7E3}"/>
                  </a:ext>
                </a:extLst>
              </p:cNvPr>
              <p:cNvSpPr>
                <a:spLocks/>
              </p:cNvSpPr>
              <p:nvPr/>
            </p:nvSpPr>
            <p:spPr bwMode="auto">
              <a:xfrm>
                <a:off x="6057" y="2714"/>
                <a:ext cx="21" cy="11"/>
              </a:xfrm>
              <a:custGeom>
                <a:avLst/>
                <a:gdLst>
                  <a:gd name="T0" fmla="*/ 3 w 15"/>
                  <a:gd name="T1" fmla="*/ 7 h 8"/>
                  <a:gd name="T2" fmla="*/ 9 w 15"/>
                  <a:gd name="T3" fmla="*/ 6 h 8"/>
                  <a:gd name="T4" fmla="*/ 15 w 15"/>
                  <a:gd name="T5" fmla="*/ 4 h 8"/>
                  <a:gd name="T6" fmla="*/ 14 w 15"/>
                  <a:gd name="T7" fmla="*/ 3 h 8"/>
                  <a:gd name="T8" fmla="*/ 13 w 15"/>
                  <a:gd name="T9" fmla="*/ 3 h 8"/>
                  <a:gd name="T10" fmla="*/ 11 w 15"/>
                  <a:gd name="T11" fmla="*/ 3 h 8"/>
                  <a:gd name="T12" fmla="*/ 10 w 15"/>
                  <a:gd name="T13" fmla="*/ 3 h 8"/>
                  <a:gd name="T14" fmla="*/ 4 w 15"/>
                  <a:gd name="T15" fmla="*/ 1 h 8"/>
                  <a:gd name="T16" fmla="*/ 1 w 15"/>
                  <a:gd name="T17" fmla="*/ 5 h 8"/>
                  <a:gd name="T18" fmla="*/ 3 w 15"/>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3" y="7"/>
                    </a:moveTo>
                    <a:cubicBezTo>
                      <a:pt x="6" y="6"/>
                      <a:pt x="7" y="5"/>
                      <a:pt x="9" y="6"/>
                    </a:cubicBezTo>
                    <a:cubicBezTo>
                      <a:pt x="10" y="6"/>
                      <a:pt x="15" y="6"/>
                      <a:pt x="15" y="4"/>
                    </a:cubicBezTo>
                    <a:cubicBezTo>
                      <a:pt x="15" y="3"/>
                      <a:pt x="15" y="2"/>
                      <a:pt x="14" y="3"/>
                    </a:cubicBezTo>
                    <a:cubicBezTo>
                      <a:pt x="13" y="4"/>
                      <a:pt x="13" y="3"/>
                      <a:pt x="13" y="3"/>
                    </a:cubicBezTo>
                    <a:cubicBezTo>
                      <a:pt x="13" y="3"/>
                      <a:pt x="12" y="2"/>
                      <a:pt x="11" y="3"/>
                    </a:cubicBezTo>
                    <a:cubicBezTo>
                      <a:pt x="11" y="3"/>
                      <a:pt x="11" y="3"/>
                      <a:pt x="10" y="3"/>
                    </a:cubicBezTo>
                    <a:cubicBezTo>
                      <a:pt x="9" y="2"/>
                      <a:pt x="6" y="2"/>
                      <a:pt x="4" y="1"/>
                    </a:cubicBezTo>
                    <a:cubicBezTo>
                      <a:pt x="2" y="1"/>
                      <a:pt x="1" y="0"/>
                      <a:pt x="1" y="5"/>
                    </a:cubicBezTo>
                    <a:cubicBezTo>
                      <a:pt x="1" y="5"/>
                      <a:pt x="0" y="8"/>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832">
                <a:extLst>
                  <a:ext uri="{FF2B5EF4-FFF2-40B4-BE49-F238E27FC236}">
                    <a16:creationId xmlns:a16="http://schemas.microsoft.com/office/drawing/2014/main" id="{19EB87C7-875A-4E1A-8E41-783380E61EB9}"/>
                  </a:ext>
                </a:extLst>
              </p:cNvPr>
              <p:cNvSpPr>
                <a:spLocks/>
              </p:cNvSpPr>
              <p:nvPr/>
            </p:nvSpPr>
            <p:spPr bwMode="auto">
              <a:xfrm>
                <a:off x="6077" y="2718"/>
                <a:ext cx="25" cy="4"/>
              </a:xfrm>
              <a:custGeom>
                <a:avLst/>
                <a:gdLst>
                  <a:gd name="T0" fmla="*/ 2 w 18"/>
                  <a:gd name="T1" fmla="*/ 2 h 3"/>
                  <a:gd name="T2" fmla="*/ 6 w 18"/>
                  <a:gd name="T3" fmla="*/ 3 h 3"/>
                  <a:gd name="T4" fmla="*/ 12 w 18"/>
                  <a:gd name="T5" fmla="*/ 2 h 3"/>
                  <a:gd name="T6" fmla="*/ 15 w 18"/>
                  <a:gd name="T7" fmla="*/ 1 h 3"/>
                  <a:gd name="T8" fmla="*/ 4 w 18"/>
                  <a:gd name="T9" fmla="*/ 1 h 3"/>
                  <a:gd name="T10" fmla="*/ 2 w 18"/>
                  <a:gd name="T11" fmla="*/ 2 h 3"/>
                </a:gdLst>
                <a:ahLst/>
                <a:cxnLst>
                  <a:cxn ang="0">
                    <a:pos x="T0" y="T1"/>
                  </a:cxn>
                  <a:cxn ang="0">
                    <a:pos x="T2" y="T3"/>
                  </a:cxn>
                  <a:cxn ang="0">
                    <a:pos x="T4" y="T5"/>
                  </a:cxn>
                  <a:cxn ang="0">
                    <a:pos x="T6" y="T7"/>
                  </a:cxn>
                  <a:cxn ang="0">
                    <a:pos x="T8" y="T9"/>
                  </a:cxn>
                  <a:cxn ang="0">
                    <a:pos x="T10" y="T11"/>
                  </a:cxn>
                </a:cxnLst>
                <a:rect l="0" t="0" r="r" b="b"/>
                <a:pathLst>
                  <a:path w="18" h="3">
                    <a:moveTo>
                      <a:pt x="2" y="2"/>
                    </a:moveTo>
                    <a:cubicBezTo>
                      <a:pt x="2" y="2"/>
                      <a:pt x="4" y="3"/>
                      <a:pt x="6" y="3"/>
                    </a:cubicBezTo>
                    <a:cubicBezTo>
                      <a:pt x="9" y="3"/>
                      <a:pt x="10" y="3"/>
                      <a:pt x="12" y="2"/>
                    </a:cubicBezTo>
                    <a:cubicBezTo>
                      <a:pt x="13" y="2"/>
                      <a:pt x="18" y="1"/>
                      <a:pt x="15" y="1"/>
                    </a:cubicBezTo>
                    <a:cubicBezTo>
                      <a:pt x="11" y="1"/>
                      <a:pt x="4" y="1"/>
                      <a:pt x="4" y="1"/>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833">
                <a:extLst>
                  <a:ext uri="{FF2B5EF4-FFF2-40B4-BE49-F238E27FC236}">
                    <a16:creationId xmlns:a16="http://schemas.microsoft.com/office/drawing/2014/main" id="{E70F2C58-29DA-4D1D-B93F-63B7C7D87591}"/>
                  </a:ext>
                </a:extLst>
              </p:cNvPr>
              <p:cNvSpPr>
                <a:spLocks/>
              </p:cNvSpPr>
              <p:nvPr/>
            </p:nvSpPr>
            <p:spPr bwMode="auto">
              <a:xfrm>
                <a:off x="6089" y="2720"/>
                <a:ext cx="4" cy="14"/>
              </a:xfrm>
              <a:custGeom>
                <a:avLst/>
                <a:gdLst>
                  <a:gd name="T0" fmla="*/ 2 w 3"/>
                  <a:gd name="T1" fmla="*/ 2 h 10"/>
                  <a:gd name="T2" fmla="*/ 0 w 3"/>
                  <a:gd name="T3" fmla="*/ 3 h 10"/>
                  <a:gd name="T4" fmla="*/ 2 w 3"/>
                  <a:gd name="T5" fmla="*/ 9 h 10"/>
                  <a:gd name="T6" fmla="*/ 2 w 3"/>
                  <a:gd name="T7" fmla="*/ 2 h 10"/>
                </a:gdLst>
                <a:ahLst/>
                <a:cxnLst>
                  <a:cxn ang="0">
                    <a:pos x="T0" y="T1"/>
                  </a:cxn>
                  <a:cxn ang="0">
                    <a:pos x="T2" y="T3"/>
                  </a:cxn>
                  <a:cxn ang="0">
                    <a:pos x="T4" y="T5"/>
                  </a:cxn>
                  <a:cxn ang="0">
                    <a:pos x="T6" y="T7"/>
                  </a:cxn>
                </a:cxnLst>
                <a:rect l="0" t="0" r="r" b="b"/>
                <a:pathLst>
                  <a:path w="3" h="10">
                    <a:moveTo>
                      <a:pt x="2" y="2"/>
                    </a:moveTo>
                    <a:cubicBezTo>
                      <a:pt x="1" y="0"/>
                      <a:pt x="0" y="3"/>
                      <a:pt x="0" y="3"/>
                    </a:cubicBezTo>
                    <a:cubicBezTo>
                      <a:pt x="0" y="4"/>
                      <a:pt x="1" y="7"/>
                      <a:pt x="2" y="9"/>
                    </a:cubicBezTo>
                    <a:cubicBezTo>
                      <a:pt x="3" y="10"/>
                      <a:pt x="2" y="5"/>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834">
                <a:extLst>
                  <a:ext uri="{FF2B5EF4-FFF2-40B4-BE49-F238E27FC236}">
                    <a16:creationId xmlns:a16="http://schemas.microsoft.com/office/drawing/2014/main" id="{C0721870-BFDC-4BEF-9301-641E7F4B7AD8}"/>
                  </a:ext>
                </a:extLst>
              </p:cNvPr>
              <p:cNvSpPr>
                <a:spLocks/>
              </p:cNvSpPr>
              <p:nvPr/>
            </p:nvSpPr>
            <p:spPr bwMode="auto">
              <a:xfrm>
                <a:off x="6120" y="2709"/>
                <a:ext cx="18" cy="9"/>
              </a:xfrm>
              <a:custGeom>
                <a:avLst/>
                <a:gdLst>
                  <a:gd name="T0" fmla="*/ 1 w 13"/>
                  <a:gd name="T1" fmla="*/ 3 h 6"/>
                  <a:gd name="T2" fmla="*/ 4 w 13"/>
                  <a:gd name="T3" fmla="*/ 6 h 6"/>
                  <a:gd name="T4" fmla="*/ 8 w 13"/>
                  <a:gd name="T5" fmla="*/ 5 h 6"/>
                  <a:gd name="T6" fmla="*/ 11 w 13"/>
                  <a:gd name="T7" fmla="*/ 4 h 6"/>
                  <a:gd name="T8" fmla="*/ 4 w 13"/>
                  <a:gd name="T9" fmla="*/ 1 h 6"/>
                  <a:gd name="T10" fmla="*/ 1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1" y="3"/>
                    </a:moveTo>
                    <a:cubicBezTo>
                      <a:pt x="0" y="5"/>
                      <a:pt x="1" y="6"/>
                      <a:pt x="4" y="6"/>
                    </a:cubicBezTo>
                    <a:cubicBezTo>
                      <a:pt x="6" y="6"/>
                      <a:pt x="7" y="5"/>
                      <a:pt x="8" y="5"/>
                    </a:cubicBezTo>
                    <a:cubicBezTo>
                      <a:pt x="8" y="5"/>
                      <a:pt x="13" y="6"/>
                      <a:pt x="11" y="4"/>
                    </a:cubicBezTo>
                    <a:cubicBezTo>
                      <a:pt x="9" y="1"/>
                      <a:pt x="7" y="0"/>
                      <a:pt x="4" y="1"/>
                    </a:cubicBezTo>
                    <a:cubicBezTo>
                      <a:pt x="2"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835">
                <a:extLst>
                  <a:ext uri="{FF2B5EF4-FFF2-40B4-BE49-F238E27FC236}">
                    <a16:creationId xmlns:a16="http://schemas.microsoft.com/office/drawing/2014/main" id="{A3AAB7E4-7283-49FD-94A5-BB3571845DED}"/>
                  </a:ext>
                </a:extLst>
              </p:cNvPr>
              <p:cNvSpPr>
                <a:spLocks/>
              </p:cNvSpPr>
              <p:nvPr/>
            </p:nvSpPr>
            <p:spPr bwMode="auto">
              <a:xfrm>
                <a:off x="6088" y="2744"/>
                <a:ext cx="30" cy="18"/>
              </a:xfrm>
              <a:custGeom>
                <a:avLst/>
                <a:gdLst>
                  <a:gd name="T0" fmla="*/ 12 w 22"/>
                  <a:gd name="T1" fmla="*/ 0 h 13"/>
                  <a:gd name="T2" fmla="*/ 6 w 22"/>
                  <a:gd name="T3" fmla="*/ 1 h 13"/>
                  <a:gd name="T4" fmla="*/ 4 w 22"/>
                  <a:gd name="T5" fmla="*/ 6 h 13"/>
                  <a:gd name="T6" fmla="*/ 15 w 22"/>
                  <a:gd name="T7" fmla="*/ 12 h 13"/>
                  <a:gd name="T8" fmla="*/ 21 w 22"/>
                  <a:gd name="T9" fmla="*/ 6 h 13"/>
                  <a:gd name="T10" fmla="*/ 19 w 22"/>
                  <a:gd name="T11" fmla="*/ 3 h 13"/>
                  <a:gd name="T12" fmla="*/ 12 w 2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12" y="0"/>
                    </a:moveTo>
                    <a:cubicBezTo>
                      <a:pt x="10" y="0"/>
                      <a:pt x="7" y="1"/>
                      <a:pt x="6" y="1"/>
                    </a:cubicBezTo>
                    <a:cubicBezTo>
                      <a:pt x="6" y="1"/>
                      <a:pt x="0" y="2"/>
                      <a:pt x="4" y="6"/>
                    </a:cubicBezTo>
                    <a:cubicBezTo>
                      <a:pt x="8" y="11"/>
                      <a:pt x="11" y="13"/>
                      <a:pt x="15" y="12"/>
                    </a:cubicBezTo>
                    <a:cubicBezTo>
                      <a:pt x="19" y="11"/>
                      <a:pt x="22" y="9"/>
                      <a:pt x="21" y="6"/>
                    </a:cubicBezTo>
                    <a:cubicBezTo>
                      <a:pt x="21" y="3"/>
                      <a:pt x="21" y="5"/>
                      <a:pt x="19" y="3"/>
                    </a:cubicBezTo>
                    <a:cubicBezTo>
                      <a:pt x="17" y="1"/>
                      <a:pt x="13" y="1"/>
                      <a:pt x="1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836">
                <a:extLst>
                  <a:ext uri="{FF2B5EF4-FFF2-40B4-BE49-F238E27FC236}">
                    <a16:creationId xmlns:a16="http://schemas.microsoft.com/office/drawing/2014/main" id="{995A5571-BE1E-4DB5-85D9-31E61500F8AF}"/>
                  </a:ext>
                </a:extLst>
              </p:cNvPr>
              <p:cNvSpPr>
                <a:spLocks/>
              </p:cNvSpPr>
              <p:nvPr/>
            </p:nvSpPr>
            <p:spPr bwMode="auto">
              <a:xfrm>
                <a:off x="6122" y="2707"/>
                <a:ext cx="6" cy="1"/>
              </a:xfrm>
              <a:custGeom>
                <a:avLst/>
                <a:gdLst>
                  <a:gd name="T0" fmla="*/ 1 w 4"/>
                  <a:gd name="T1" fmla="*/ 0 h 1"/>
                  <a:gd name="T2" fmla="*/ 2 w 4"/>
                  <a:gd name="T3" fmla="*/ 1 h 1"/>
                  <a:gd name="T4" fmla="*/ 1 w 4"/>
                  <a:gd name="T5" fmla="*/ 0 h 1"/>
                </a:gdLst>
                <a:ahLst/>
                <a:cxnLst>
                  <a:cxn ang="0">
                    <a:pos x="T0" y="T1"/>
                  </a:cxn>
                  <a:cxn ang="0">
                    <a:pos x="T2" y="T3"/>
                  </a:cxn>
                  <a:cxn ang="0">
                    <a:pos x="T4" y="T5"/>
                  </a:cxn>
                </a:cxnLst>
                <a:rect l="0" t="0" r="r" b="b"/>
                <a:pathLst>
                  <a:path w="4" h="1">
                    <a:moveTo>
                      <a:pt x="1" y="0"/>
                    </a:moveTo>
                    <a:cubicBezTo>
                      <a:pt x="0" y="0"/>
                      <a:pt x="0" y="0"/>
                      <a:pt x="2" y="1"/>
                    </a:cubicBezTo>
                    <a:cubicBezTo>
                      <a:pt x="4"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837">
                <a:extLst>
                  <a:ext uri="{FF2B5EF4-FFF2-40B4-BE49-F238E27FC236}">
                    <a16:creationId xmlns:a16="http://schemas.microsoft.com/office/drawing/2014/main" id="{EE6C8DD2-8E5E-4075-8208-437746911612}"/>
                  </a:ext>
                </a:extLst>
              </p:cNvPr>
              <p:cNvSpPr>
                <a:spLocks/>
              </p:cNvSpPr>
              <p:nvPr/>
            </p:nvSpPr>
            <p:spPr bwMode="auto">
              <a:xfrm>
                <a:off x="6113" y="2686"/>
                <a:ext cx="7" cy="8"/>
              </a:xfrm>
              <a:custGeom>
                <a:avLst/>
                <a:gdLst>
                  <a:gd name="T0" fmla="*/ 3 w 5"/>
                  <a:gd name="T1" fmla="*/ 1 h 6"/>
                  <a:gd name="T2" fmla="*/ 3 w 5"/>
                  <a:gd name="T3" fmla="*/ 4 h 6"/>
                  <a:gd name="T4" fmla="*/ 3 w 5"/>
                  <a:gd name="T5" fmla="*/ 1 h 6"/>
                </a:gdLst>
                <a:ahLst/>
                <a:cxnLst>
                  <a:cxn ang="0">
                    <a:pos x="T0" y="T1"/>
                  </a:cxn>
                  <a:cxn ang="0">
                    <a:pos x="T2" y="T3"/>
                  </a:cxn>
                  <a:cxn ang="0">
                    <a:pos x="T4" y="T5"/>
                  </a:cxn>
                </a:cxnLst>
                <a:rect l="0" t="0" r="r" b="b"/>
                <a:pathLst>
                  <a:path w="5" h="6">
                    <a:moveTo>
                      <a:pt x="3" y="1"/>
                    </a:moveTo>
                    <a:cubicBezTo>
                      <a:pt x="1" y="2"/>
                      <a:pt x="0" y="6"/>
                      <a:pt x="3" y="4"/>
                    </a:cubicBezTo>
                    <a:cubicBezTo>
                      <a:pt x="3" y="4"/>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838">
                <a:extLst>
                  <a:ext uri="{FF2B5EF4-FFF2-40B4-BE49-F238E27FC236}">
                    <a16:creationId xmlns:a16="http://schemas.microsoft.com/office/drawing/2014/main" id="{8E1AAFF0-25B7-4397-9C15-DE21D90976CC}"/>
                  </a:ext>
                </a:extLst>
              </p:cNvPr>
              <p:cNvSpPr>
                <a:spLocks/>
              </p:cNvSpPr>
              <p:nvPr/>
            </p:nvSpPr>
            <p:spPr bwMode="auto">
              <a:xfrm>
                <a:off x="6115" y="2693"/>
                <a:ext cx="3" cy="5"/>
              </a:xfrm>
              <a:custGeom>
                <a:avLst/>
                <a:gdLst>
                  <a:gd name="T0" fmla="*/ 0 w 2"/>
                  <a:gd name="T1" fmla="*/ 2 h 4"/>
                  <a:gd name="T2" fmla="*/ 2 w 2"/>
                  <a:gd name="T3" fmla="*/ 3 h 4"/>
                  <a:gd name="T4" fmla="*/ 0 w 2"/>
                  <a:gd name="T5" fmla="*/ 2 h 4"/>
                </a:gdLst>
                <a:ahLst/>
                <a:cxnLst>
                  <a:cxn ang="0">
                    <a:pos x="T0" y="T1"/>
                  </a:cxn>
                  <a:cxn ang="0">
                    <a:pos x="T2" y="T3"/>
                  </a:cxn>
                  <a:cxn ang="0">
                    <a:pos x="T4" y="T5"/>
                  </a:cxn>
                </a:cxnLst>
                <a:rect l="0" t="0" r="r" b="b"/>
                <a:pathLst>
                  <a:path w="2" h="4">
                    <a:moveTo>
                      <a:pt x="0" y="2"/>
                    </a:moveTo>
                    <a:cubicBezTo>
                      <a:pt x="0" y="4"/>
                      <a:pt x="1" y="4"/>
                      <a:pt x="2" y="3"/>
                    </a:cubicBezTo>
                    <a:cubicBezTo>
                      <a:pt x="2" y="3"/>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839">
                <a:extLst>
                  <a:ext uri="{FF2B5EF4-FFF2-40B4-BE49-F238E27FC236}">
                    <a16:creationId xmlns:a16="http://schemas.microsoft.com/office/drawing/2014/main" id="{C5D30A70-A564-4608-A86F-5283AC24B433}"/>
                  </a:ext>
                </a:extLst>
              </p:cNvPr>
              <p:cNvSpPr>
                <a:spLocks/>
              </p:cNvSpPr>
              <p:nvPr/>
            </p:nvSpPr>
            <p:spPr bwMode="auto">
              <a:xfrm>
                <a:off x="6118" y="2688"/>
                <a:ext cx="13" cy="12"/>
              </a:xfrm>
              <a:custGeom>
                <a:avLst/>
                <a:gdLst>
                  <a:gd name="T0" fmla="*/ 0 w 9"/>
                  <a:gd name="T1" fmla="*/ 2 h 9"/>
                  <a:gd name="T2" fmla="*/ 2 w 9"/>
                  <a:gd name="T3" fmla="*/ 5 h 9"/>
                  <a:gd name="T4" fmla="*/ 2 w 9"/>
                  <a:gd name="T5" fmla="*/ 6 h 9"/>
                  <a:gd name="T6" fmla="*/ 3 w 9"/>
                  <a:gd name="T7" fmla="*/ 8 h 9"/>
                  <a:gd name="T8" fmla="*/ 6 w 9"/>
                  <a:gd name="T9" fmla="*/ 8 h 9"/>
                  <a:gd name="T10" fmla="*/ 8 w 9"/>
                  <a:gd name="T11" fmla="*/ 8 h 9"/>
                  <a:gd name="T12" fmla="*/ 7 w 9"/>
                  <a:gd name="T13" fmla="*/ 7 h 9"/>
                  <a:gd name="T14" fmla="*/ 5 w 9"/>
                  <a:gd name="T15" fmla="*/ 5 h 9"/>
                  <a:gd name="T16" fmla="*/ 3 w 9"/>
                  <a:gd name="T17" fmla="*/ 1 h 9"/>
                  <a:gd name="T18" fmla="*/ 2 w 9"/>
                  <a:gd name="T19" fmla="*/ 1 h 9"/>
                  <a:gd name="T20" fmla="*/ 0 w 9"/>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0" y="2"/>
                    </a:moveTo>
                    <a:cubicBezTo>
                      <a:pt x="1" y="4"/>
                      <a:pt x="1" y="4"/>
                      <a:pt x="2" y="5"/>
                    </a:cubicBezTo>
                    <a:cubicBezTo>
                      <a:pt x="3" y="6"/>
                      <a:pt x="3" y="6"/>
                      <a:pt x="2" y="6"/>
                    </a:cubicBezTo>
                    <a:cubicBezTo>
                      <a:pt x="2" y="7"/>
                      <a:pt x="2" y="8"/>
                      <a:pt x="3" y="8"/>
                    </a:cubicBezTo>
                    <a:cubicBezTo>
                      <a:pt x="4" y="7"/>
                      <a:pt x="5" y="8"/>
                      <a:pt x="6" y="8"/>
                    </a:cubicBezTo>
                    <a:cubicBezTo>
                      <a:pt x="6" y="9"/>
                      <a:pt x="7" y="9"/>
                      <a:pt x="8" y="8"/>
                    </a:cubicBezTo>
                    <a:cubicBezTo>
                      <a:pt x="8" y="8"/>
                      <a:pt x="9" y="8"/>
                      <a:pt x="7" y="7"/>
                    </a:cubicBezTo>
                    <a:cubicBezTo>
                      <a:pt x="6" y="7"/>
                      <a:pt x="6" y="7"/>
                      <a:pt x="5" y="5"/>
                    </a:cubicBezTo>
                    <a:cubicBezTo>
                      <a:pt x="5" y="3"/>
                      <a:pt x="4" y="0"/>
                      <a:pt x="3" y="1"/>
                    </a:cubicBezTo>
                    <a:cubicBezTo>
                      <a:pt x="3" y="2"/>
                      <a:pt x="2" y="2"/>
                      <a:pt x="2"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840">
                <a:extLst>
                  <a:ext uri="{FF2B5EF4-FFF2-40B4-BE49-F238E27FC236}">
                    <a16:creationId xmlns:a16="http://schemas.microsoft.com/office/drawing/2014/main" id="{582FD1FC-9E65-4D6C-89B4-F96CD2C316EC}"/>
                  </a:ext>
                </a:extLst>
              </p:cNvPr>
              <p:cNvSpPr>
                <a:spLocks/>
              </p:cNvSpPr>
              <p:nvPr/>
            </p:nvSpPr>
            <p:spPr bwMode="auto">
              <a:xfrm>
                <a:off x="6132" y="2755"/>
                <a:ext cx="6" cy="4"/>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0" y="3"/>
                      <a:pt x="3" y="2"/>
                      <a:pt x="4" y="1"/>
                    </a:cubicBezTo>
                    <a:cubicBezTo>
                      <a:pt x="4"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841">
                <a:extLst>
                  <a:ext uri="{FF2B5EF4-FFF2-40B4-BE49-F238E27FC236}">
                    <a16:creationId xmlns:a16="http://schemas.microsoft.com/office/drawing/2014/main" id="{DF7D4048-16EE-4CCB-80C6-C7B46E8E2D83}"/>
                  </a:ext>
                </a:extLst>
              </p:cNvPr>
              <p:cNvSpPr>
                <a:spLocks/>
              </p:cNvSpPr>
              <p:nvPr/>
            </p:nvSpPr>
            <p:spPr bwMode="auto">
              <a:xfrm>
                <a:off x="6142" y="2755"/>
                <a:ext cx="4" cy="1"/>
              </a:xfrm>
              <a:custGeom>
                <a:avLst/>
                <a:gdLst>
                  <a:gd name="T0" fmla="*/ 0 w 3"/>
                  <a:gd name="T1" fmla="*/ 0 h 1"/>
                  <a:gd name="T2" fmla="*/ 1 w 3"/>
                  <a:gd name="T3" fmla="*/ 1 h 1"/>
                  <a:gd name="T4" fmla="*/ 0 w 3"/>
                  <a:gd name="T5" fmla="*/ 0 h 1"/>
                </a:gdLst>
                <a:ahLst/>
                <a:cxnLst>
                  <a:cxn ang="0">
                    <a:pos x="T0" y="T1"/>
                  </a:cxn>
                  <a:cxn ang="0">
                    <a:pos x="T2" y="T3"/>
                  </a:cxn>
                  <a:cxn ang="0">
                    <a:pos x="T4" y="T5"/>
                  </a:cxn>
                </a:cxnLst>
                <a:rect l="0" t="0" r="r" b="b"/>
                <a:pathLst>
                  <a:path w="3" h="1">
                    <a:moveTo>
                      <a:pt x="0" y="0"/>
                    </a:moveTo>
                    <a:cubicBezTo>
                      <a:pt x="0" y="0"/>
                      <a:pt x="0" y="1"/>
                      <a:pt x="1" y="1"/>
                    </a:cubicBezTo>
                    <a:cubicBezTo>
                      <a:pt x="3"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842">
                <a:extLst>
                  <a:ext uri="{FF2B5EF4-FFF2-40B4-BE49-F238E27FC236}">
                    <a16:creationId xmlns:a16="http://schemas.microsoft.com/office/drawing/2014/main" id="{98801702-6F74-4FF4-9293-6989BC515878}"/>
                  </a:ext>
                </a:extLst>
              </p:cNvPr>
              <p:cNvSpPr>
                <a:spLocks/>
              </p:cNvSpPr>
              <p:nvPr/>
            </p:nvSpPr>
            <p:spPr bwMode="auto">
              <a:xfrm>
                <a:off x="6146" y="2753"/>
                <a:ext cx="3" cy="3"/>
              </a:xfrm>
              <a:custGeom>
                <a:avLst/>
                <a:gdLst>
                  <a:gd name="T0" fmla="*/ 1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1"/>
                      <a:pt x="0"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Freeform 843">
                <a:extLst>
                  <a:ext uri="{FF2B5EF4-FFF2-40B4-BE49-F238E27FC236}">
                    <a16:creationId xmlns:a16="http://schemas.microsoft.com/office/drawing/2014/main" id="{0AB7DF7C-0420-444D-977A-0E01E1C18204}"/>
                  </a:ext>
                </a:extLst>
              </p:cNvPr>
              <p:cNvSpPr>
                <a:spLocks/>
              </p:cNvSpPr>
              <p:nvPr/>
            </p:nvSpPr>
            <p:spPr bwMode="auto">
              <a:xfrm>
                <a:off x="6128" y="2737"/>
                <a:ext cx="65" cy="26"/>
              </a:xfrm>
              <a:custGeom>
                <a:avLst/>
                <a:gdLst>
                  <a:gd name="T0" fmla="*/ 8 w 47"/>
                  <a:gd name="T1" fmla="*/ 3 h 19"/>
                  <a:gd name="T2" fmla="*/ 4 w 47"/>
                  <a:gd name="T3" fmla="*/ 5 h 19"/>
                  <a:gd name="T4" fmla="*/ 1 w 47"/>
                  <a:gd name="T5" fmla="*/ 8 h 19"/>
                  <a:gd name="T6" fmla="*/ 2 w 47"/>
                  <a:gd name="T7" fmla="*/ 12 h 19"/>
                  <a:gd name="T8" fmla="*/ 4 w 47"/>
                  <a:gd name="T9" fmla="*/ 9 h 19"/>
                  <a:gd name="T10" fmla="*/ 6 w 47"/>
                  <a:gd name="T11" fmla="*/ 6 h 19"/>
                  <a:gd name="T12" fmla="*/ 7 w 47"/>
                  <a:gd name="T13" fmla="*/ 8 h 19"/>
                  <a:gd name="T14" fmla="*/ 9 w 47"/>
                  <a:gd name="T15" fmla="*/ 10 h 19"/>
                  <a:gd name="T16" fmla="*/ 14 w 47"/>
                  <a:gd name="T17" fmla="*/ 10 h 19"/>
                  <a:gd name="T18" fmla="*/ 18 w 47"/>
                  <a:gd name="T19" fmla="*/ 9 h 19"/>
                  <a:gd name="T20" fmla="*/ 24 w 47"/>
                  <a:gd name="T21" fmla="*/ 11 h 19"/>
                  <a:gd name="T22" fmla="*/ 26 w 47"/>
                  <a:gd name="T23" fmla="*/ 10 h 19"/>
                  <a:gd name="T24" fmla="*/ 28 w 47"/>
                  <a:gd name="T25" fmla="*/ 9 h 19"/>
                  <a:gd name="T26" fmla="*/ 40 w 47"/>
                  <a:gd name="T27" fmla="*/ 14 h 19"/>
                  <a:gd name="T28" fmla="*/ 46 w 47"/>
                  <a:gd name="T29" fmla="*/ 15 h 19"/>
                  <a:gd name="T30" fmla="*/ 44 w 47"/>
                  <a:gd name="T31" fmla="*/ 11 h 19"/>
                  <a:gd name="T32" fmla="*/ 42 w 47"/>
                  <a:gd name="T33" fmla="*/ 8 h 19"/>
                  <a:gd name="T34" fmla="*/ 36 w 47"/>
                  <a:gd name="T35" fmla="*/ 4 h 19"/>
                  <a:gd name="T36" fmla="*/ 29 w 47"/>
                  <a:gd name="T37" fmla="*/ 3 h 19"/>
                  <a:gd name="T38" fmla="*/ 24 w 47"/>
                  <a:gd name="T39" fmla="*/ 3 h 19"/>
                  <a:gd name="T40" fmla="*/ 19 w 47"/>
                  <a:gd name="T41" fmla="*/ 3 h 19"/>
                  <a:gd name="T42" fmla="*/ 18 w 47"/>
                  <a:gd name="T43" fmla="*/ 2 h 19"/>
                  <a:gd name="T44" fmla="*/ 8 w 47"/>
                  <a:gd name="T4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19">
                    <a:moveTo>
                      <a:pt x="8" y="3"/>
                    </a:moveTo>
                    <a:cubicBezTo>
                      <a:pt x="4" y="2"/>
                      <a:pt x="5" y="5"/>
                      <a:pt x="4" y="5"/>
                    </a:cubicBezTo>
                    <a:cubicBezTo>
                      <a:pt x="4" y="5"/>
                      <a:pt x="0" y="6"/>
                      <a:pt x="1" y="8"/>
                    </a:cubicBezTo>
                    <a:cubicBezTo>
                      <a:pt x="3" y="10"/>
                      <a:pt x="2" y="12"/>
                      <a:pt x="2" y="12"/>
                    </a:cubicBezTo>
                    <a:cubicBezTo>
                      <a:pt x="2" y="12"/>
                      <a:pt x="4" y="10"/>
                      <a:pt x="4" y="9"/>
                    </a:cubicBezTo>
                    <a:cubicBezTo>
                      <a:pt x="4" y="7"/>
                      <a:pt x="5" y="5"/>
                      <a:pt x="6" y="6"/>
                    </a:cubicBezTo>
                    <a:cubicBezTo>
                      <a:pt x="6" y="8"/>
                      <a:pt x="6" y="8"/>
                      <a:pt x="7" y="8"/>
                    </a:cubicBezTo>
                    <a:cubicBezTo>
                      <a:pt x="8" y="8"/>
                      <a:pt x="9" y="9"/>
                      <a:pt x="9" y="10"/>
                    </a:cubicBezTo>
                    <a:cubicBezTo>
                      <a:pt x="10" y="11"/>
                      <a:pt x="11" y="13"/>
                      <a:pt x="14" y="10"/>
                    </a:cubicBezTo>
                    <a:cubicBezTo>
                      <a:pt x="17" y="7"/>
                      <a:pt x="17" y="8"/>
                      <a:pt x="18" y="9"/>
                    </a:cubicBezTo>
                    <a:cubicBezTo>
                      <a:pt x="18" y="9"/>
                      <a:pt x="20" y="11"/>
                      <a:pt x="24" y="11"/>
                    </a:cubicBezTo>
                    <a:cubicBezTo>
                      <a:pt x="24" y="11"/>
                      <a:pt x="27" y="11"/>
                      <a:pt x="26" y="10"/>
                    </a:cubicBezTo>
                    <a:cubicBezTo>
                      <a:pt x="25" y="9"/>
                      <a:pt x="26" y="9"/>
                      <a:pt x="28" y="9"/>
                    </a:cubicBezTo>
                    <a:cubicBezTo>
                      <a:pt x="31" y="10"/>
                      <a:pt x="37" y="11"/>
                      <a:pt x="40" y="14"/>
                    </a:cubicBezTo>
                    <a:cubicBezTo>
                      <a:pt x="44" y="17"/>
                      <a:pt x="47" y="19"/>
                      <a:pt x="46" y="15"/>
                    </a:cubicBezTo>
                    <a:cubicBezTo>
                      <a:pt x="45" y="10"/>
                      <a:pt x="46" y="12"/>
                      <a:pt x="44" y="11"/>
                    </a:cubicBezTo>
                    <a:cubicBezTo>
                      <a:pt x="42" y="10"/>
                      <a:pt x="43" y="9"/>
                      <a:pt x="42" y="8"/>
                    </a:cubicBezTo>
                    <a:cubicBezTo>
                      <a:pt x="42" y="7"/>
                      <a:pt x="39" y="4"/>
                      <a:pt x="36" y="4"/>
                    </a:cubicBezTo>
                    <a:cubicBezTo>
                      <a:pt x="34" y="4"/>
                      <a:pt x="31" y="4"/>
                      <a:pt x="29" y="3"/>
                    </a:cubicBezTo>
                    <a:cubicBezTo>
                      <a:pt x="27" y="2"/>
                      <a:pt x="26" y="1"/>
                      <a:pt x="24" y="3"/>
                    </a:cubicBezTo>
                    <a:cubicBezTo>
                      <a:pt x="21" y="4"/>
                      <a:pt x="19" y="4"/>
                      <a:pt x="19" y="3"/>
                    </a:cubicBezTo>
                    <a:cubicBezTo>
                      <a:pt x="20" y="1"/>
                      <a:pt x="20" y="0"/>
                      <a:pt x="18" y="2"/>
                    </a:cubicBezTo>
                    <a:cubicBezTo>
                      <a:pt x="16" y="3"/>
                      <a:pt x="11" y="3"/>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844">
                <a:extLst>
                  <a:ext uri="{FF2B5EF4-FFF2-40B4-BE49-F238E27FC236}">
                    <a16:creationId xmlns:a16="http://schemas.microsoft.com/office/drawing/2014/main" id="{DE1FA217-5A6F-44D7-A701-307514DD1B85}"/>
                  </a:ext>
                </a:extLst>
              </p:cNvPr>
              <p:cNvSpPr>
                <a:spLocks/>
              </p:cNvSpPr>
              <p:nvPr/>
            </p:nvSpPr>
            <p:spPr bwMode="auto">
              <a:xfrm>
                <a:off x="6168" y="2716"/>
                <a:ext cx="15" cy="10"/>
              </a:xfrm>
              <a:custGeom>
                <a:avLst/>
                <a:gdLst>
                  <a:gd name="T0" fmla="*/ 1 w 11"/>
                  <a:gd name="T1" fmla="*/ 3 h 7"/>
                  <a:gd name="T2" fmla="*/ 6 w 11"/>
                  <a:gd name="T3" fmla="*/ 6 h 7"/>
                  <a:gd name="T4" fmla="*/ 9 w 11"/>
                  <a:gd name="T5" fmla="*/ 4 h 7"/>
                  <a:gd name="T6" fmla="*/ 10 w 11"/>
                  <a:gd name="T7" fmla="*/ 1 h 7"/>
                  <a:gd name="T8" fmla="*/ 8 w 11"/>
                  <a:gd name="T9" fmla="*/ 0 h 7"/>
                  <a:gd name="T10" fmla="*/ 2 w 11"/>
                  <a:gd name="T11" fmla="*/ 2 h 7"/>
                  <a:gd name="T12" fmla="*/ 1 w 1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 y="3"/>
                    </a:moveTo>
                    <a:cubicBezTo>
                      <a:pt x="1" y="3"/>
                      <a:pt x="3" y="4"/>
                      <a:pt x="6" y="6"/>
                    </a:cubicBezTo>
                    <a:cubicBezTo>
                      <a:pt x="9" y="7"/>
                      <a:pt x="8" y="4"/>
                      <a:pt x="9" y="4"/>
                    </a:cubicBezTo>
                    <a:cubicBezTo>
                      <a:pt x="11" y="5"/>
                      <a:pt x="10" y="2"/>
                      <a:pt x="10" y="1"/>
                    </a:cubicBezTo>
                    <a:cubicBezTo>
                      <a:pt x="10" y="0"/>
                      <a:pt x="9" y="0"/>
                      <a:pt x="8" y="0"/>
                    </a:cubicBezTo>
                    <a:cubicBezTo>
                      <a:pt x="7" y="0"/>
                      <a:pt x="4" y="1"/>
                      <a:pt x="2" y="2"/>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7" name="Freeform 845">
                <a:extLst>
                  <a:ext uri="{FF2B5EF4-FFF2-40B4-BE49-F238E27FC236}">
                    <a16:creationId xmlns:a16="http://schemas.microsoft.com/office/drawing/2014/main" id="{D222130B-74C5-4B4E-AC3C-BDE2F7770664}"/>
                  </a:ext>
                </a:extLst>
              </p:cNvPr>
              <p:cNvSpPr>
                <a:spLocks/>
              </p:cNvSpPr>
              <p:nvPr/>
            </p:nvSpPr>
            <p:spPr bwMode="auto">
              <a:xfrm>
                <a:off x="6120" y="2637"/>
                <a:ext cx="31" cy="64"/>
              </a:xfrm>
              <a:custGeom>
                <a:avLst/>
                <a:gdLst>
                  <a:gd name="T0" fmla="*/ 2 w 23"/>
                  <a:gd name="T1" fmla="*/ 12 h 47"/>
                  <a:gd name="T2" fmla="*/ 1 w 23"/>
                  <a:gd name="T3" fmla="*/ 17 h 47"/>
                  <a:gd name="T4" fmla="*/ 3 w 23"/>
                  <a:gd name="T5" fmla="*/ 22 h 47"/>
                  <a:gd name="T6" fmla="*/ 4 w 23"/>
                  <a:gd name="T7" fmla="*/ 26 h 47"/>
                  <a:gd name="T8" fmla="*/ 5 w 23"/>
                  <a:gd name="T9" fmla="*/ 32 h 47"/>
                  <a:gd name="T10" fmla="*/ 7 w 23"/>
                  <a:gd name="T11" fmla="*/ 40 h 47"/>
                  <a:gd name="T12" fmla="*/ 15 w 23"/>
                  <a:gd name="T13" fmla="*/ 46 h 47"/>
                  <a:gd name="T14" fmla="*/ 15 w 23"/>
                  <a:gd name="T15" fmla="*/ 45 h 47"/>
                  <a:gd name="T16" fmla="*/ 9 w 23"/>
                  <a:gd name="T17" fmla="*/ 35 h 47"/>
                  <a:gd name="T18" fmla="*/ 8 w 23"/>
                  <a:gd name="T19" fmla="*/ 32 h 47"/>
                  <a:gd name="T20" fmla="*/ 8 w 23"/>
                  <a:gd name="T21" fmla="*/ 28 h 47"/>
                  <a:gd name="T22" fmla="*/ 10 w 23"/>
                  <a:gd name="T23" fmla="*/ 27 h 47"/>
                  <a:gd name="T24" fmla="*/ 20 w 23"/>
                  <a:gd name="T25" fmla="*/ 29 h 47"/>
                  <a:gd name="T26" fmla="*/ 21 w 23"/>
                  <a:gd name="T27" fmla="*/ 28 h 47"/>
                  <a:gd name="T28" fmla="*/ 15 w 23"/>
                  <a:gd name="T29" fmla="*/ 24 h 47"/>
                  <a:gd name="T30" fmla="*/ 15 w 23"/>
                  <a:gd name="T31" fmla="*/ 19 h 47"/>
                  <a:gd name="T32" fmla="*/ 20 w 23"/>
                  <a:gd name="T33" fmla="*/ 15 h 47"/>
                  <a:gd name="T34" fmla="*/ 20 w 23"/>
                  <a:gd name="T35" fmla="*/ 12 h 47"/>
                  <a:gd name="T36" fmla="*/ 19 w 23"/>
                  <a:gd name="T37" fmla="*/ 10 h 47"/>
                  <a:gd name="T38" fmla="*/ 13 w 23"/>
                  <a:gd name="T39" fmla="*/ 11 h 47"/>
                  <a:gd name="T40" fmla="*/ 11 w 23"/>
                  <a:gd name="T41" fmla="*/ 15 h 47"/>
                  <a:gd name="T42" fmla="*/ 11 w 23"/>
                  <a:gd name="T43" fmla="*/ 16 h 47"/>
                  <a:gd name="T44" fmla="*/ 9 w 23"/>
                  <a:gd name="T45" fmla="*/ 18 h 47"/>
                  <a:gd name="T46" fmla="*/ 6 w 23"/>
                  <a:gd name="T47" fmla="*/ 21 h 47"/>
                  <a:gd name="T48" fmla="*/ 6 w 23"/>
                  <a:gd name="T49" fmla="*/ 17 h 47"/>
                  <a:gd name="T50" fmla="*/ 9 w 23"/>
                  <a:gd name="T51" fmla="*/ 14 h 47"/>
                  <a:gd name="T52" fmla="*/ 9 w 23"/>
                  <a:gd name="T53" fmla="*/ 7 h 47"/>
                  <a:gd name="T54" fmla="*/ 9 w 23"/>
                  <a:gd name="T55" fmla="*/ 4 h 47"/>
                  <a:gd name="T56" fmla="*/ 9 w 23"/>
                  <a:gd name="T57" fmla="*/ 1 h 47"/>
                  <a:gd name="T58" fmla="*/ 4 w 23"/>
                  <a:gd name="T59" fmla="*/ 7 h 47"/>
                  <a:gd name="T60" fmla="*/ 2 w 23"/>
                  <a:gd name="T61"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47">
                    <a:moveTo>
                      <a:pt x="2" y="12"/>
                    </a:moveTo>
                    <a:cubicBezTo>
                      <a:pt x="2" y="13"/>
                      <a:pt x="0" y="16"/>
                      <a:pt x="1" y="17"/>
                    </a:cubicBezTo>
                    <a:cubicBezTo>
                      <a:pt x="2" y="19"/>
                      <a:pt x="4" y="20"/>
                      <a:pt x="3" y="22"/>
                    </a:cubicBezTo>
                    <a:cubicBezTo>
                      <a:pt x="3" y="23"/>
                      <a:pt x="3" y="24"/>
                      <a:pt x="4" y="26"/>
                    </a:cubicBezTo>
                    <a:cubicBezTo>
                      <a:pt x="5" y="28"/>
                      <a:pt x="6" y="30"/>
                      <a:pt x="5" y="32"/>
                    </a:cubicBezTo>
                    <a:cubicBezTo>
                      <a:pt x="4" y="34"/>
                      <a:pt x="4" y="36"/>
                      <a:pt x="7" y="40"/>
                    </a:cubicBezTo>
                    <a:cubicBezTo>
                      <a:pt x="11" y="44"/>
                      <a:pt x="14" y="46"/>
                      <a:pt x="15" y="46"/>
                    </a:cubicBezTo>
                    <a:cubicBezTo>
                      <a:pt x="16" y="47"/>
                      <a:pt x="16" y="47"/>
                      <a:pt x="15" y="45"/>
                    </a:cubicBezTo>
                    <a:cubicBezTo>
                      <a:pt x="15" y="45"/>
                      <a:pt x="10" y="36"/>
                      <a:pt x="9" y="35"/>
                    </a:cubicBezTo>
                    <a:cubicBezTo>
                      <a:pt x="9" y="34"/>
                      <a:pt x="8" y="34"/>
                      <a:pt x="8" y="32"/>
                    </a:cubicBezTo>
                    <a:cubicBezTo>
                      <a:pt x="9" y="31"/>
                      <a:pt x="8" y="29"/>
                      <a:pt x="8" y="28"/>
                    </a:cubicBezTo>
                    <a:cubicBezTo>
                      <a:pt x="8" y="27"/>
                      <a:pt x="8" y="26"/>
                      <a:pt x="10" y="27"/>
                    </a:cubicBezTo>
                    <a:cubicBezTo>
                      <a:pt x="13" y="27"/>
                      <a:pt x="19" y="28"/>
                      <a:pt x="20" y="29"/>
                    </a:cubicBezTo>
                    <a:cubicBezTo>
                      <a:pt x="21" y="29"/>
                      <a:pt x="23" y="30"/>
                      <a:pt x="21" y="28"/>
                    </a:cubicBezTo>
                    <a:cubicBezTo>
                      <a:pt x="19" y="26"/>
                      <a:pt x="17" y="24"/>
                      <a:pt x="15" y="24"/>
                    </a:cubicBezTo>
                    <a:cubicBezTo>
                      <a:pt x="14" y="23"/>
                      <a:pt x="11" y="22"/>
                      <a:pt x="15" y="19"/>
                    </a:cubicBezTo>
                    <a:cubicBezTo>
                      <a:pt x="19" y="17"/>
                      <a:pt x="20" y="17"/>
                      <a:pt x="20" y="15"/>
                    </a:cubicBezTo>
                    <a:cubicBezTo>
                      <a:pt x="20" y="13"/>
                      <a:pt x="21" y="13"/>
                      <a:pt x="20" y="12"/>
                    </a:cubicBezTo>
                    <a:cubicBezTo>
                      <a:pt x="20" y="11"/>
                      <a:pt x="20" y="10"/>
                      <a:pt x="19" y="10"/>
                    </a:cubicBezTo>
                    <a:cubicBezTo>
                      <a:pt x="17" y="10"/>
                      <a:pt x="15" y="10"/>
                      <a:pt x="13" y="11"/>
                    </a:cubicBezTo>
                    <a:cubicBezTo>
                      <a:pt x="12" y="13"/>
                      <a:pt x="10" y="14"/>
                      <a:pt x="11" y="15"/>
                    </a:cubicBezTo>
                    <a:cubicBezTo>
                      <a:pt x="12" y="15"/>
                      <a:pt x="13" y="16"/>
                      <a:pt x="11" y="16"/>
                    </a:cubicBezTo>
                    <a:cubicBezTo>
                      <a:pt x="10" y="17"/>
                      <a:pt x="9" y="16"/>
                      <a:pt x="9" y="18"/>
                    </a:cubicBezTo>
                    <a:cubicBezTo>
                      <a:pt x="8" y="21"/>
                      <a:pt x="8" y="21"/>
                      <a:pt x="6" y="21"/>
                    </a:cubicBezTo>
                    <a:cubicBezTo>
                      <a:pt x="5" y="20"/>
                      <a:pt x="4" y="19"/>
                      <a:pt x="6" y="17"/>
                    </a:cubicBezTo>
                    <a:cubicBezTo>
                      <a:pt x="8" y="15"/>
                      <a:pt x="8" y="16"/>
                      <a:pt x="9" y="14"/>
                    </a:cubicBezTo>
                    <a:cubicBezTo>
                      <a:pt x="10" y="13"/>
                      <a:pt x="11" y="11"/>
                      <a:pt x="9" y="7"/>
                    </a:cubicBezTo>
                    <a:cubicBezTo>
                      <a:pt x="9" y="7"/>
                      <a:pt x="8" y="6"/>
                      <a:pt x="9" y="4"/>
                    </a:cubicBezTo>
                    <a:cubicBezTo>
                      <a:pt x="10" y="2"/>
                      <a:pt x="12" y="0"/>
                      <a:pt x="9" y="1"/>
                    </a:cubicBezTo>
                    <a:cubicBezTo>
                      <a:pt x="7" y="3"/>
                      <a:pt x="5" y="5"/>
                      <a:pt x="4" y="7"/>
                    </a:cubicBezTo>
                    <a:cubicBezTo>
                      <a:pt x="2" y="9"/>
                      <a:pt x="3"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846">
                <a:extLst>
                  <a:ext uri="{FF2B5EF4-FFF2-40B4-BE49-F238E27FC236}">
                    <a16:creationId xmlns:a16="http://schemas.microsoft.com/office/drawing/2014/main" id="{BA50D5B4-1FE2-4752-8055-A981D3AB098B}"/>
                  </a:ext>
                </a:extLst>
              </p:cNvPr>
              <p:cNvSpPr>
                <a:spLocks/>
              </p:cNvSpPr>
              <p:nvPr/>
            </p:nvSpPr>
            <p:spPr bwMode="auto">
              <a:xfrm>
                <a:off x="6120" y="2667"/>
                <a:ext cx="1" cy="3"/>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0"/>
                      <a:pt x="0" y="1"/>
                    </a:cubicBezTo>
                    <a:cubicBezTo>
                      <a:pt x="0" y="2"/>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847">
                <a:extLst>
                  <a:ext uri="{FF2B5EF4-FFF2-40B4-BE49-F238E27FC236}">
                    <a16:creationId xmlns:a16="http://schemas.microsoft.com/office/drawing/2014/main" id="{BDDDAE36-DC50-4041-B18D-F0EB7935F76E}"/>
                  </a:ext>
                </a:extLst>
              </p:cNvPr>
              <p:cNvSpPr>
                <a:spLocks/>
              </p:cNvSpPr>
              <p:nvPr/>
            </p:nvSpPr>
            <p:spPr bwMode="auto">
              <a:xfrm>
                <a:off x="6160" y="2682"/>
                <a:ext cx="5" cy="4"/>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0" y="0"/>
                      <a:pt x="3" y="3"/>
                      <a:pt x="4" y="3"/>
                    </a:cubicBezTo>
                    <a:cubicBezTo>
                      <a:pt x="4" y="3"/>
                      <a:pt x="3"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Freeform 848">
                <a:extLst>
                  <a:ext uri="{FF2B5EF4-FFF2-40B4-BE49-F238E27FC236}">
                    <a16:creationId xmlns:a16="http://schemas.microsoft.com/office/drawing/2014/main" id="{07305F55-A89C-4858-810E-70B141B80224}"/>
                  </a:ext>
                </a:extLst>
              </p:cNvPr>
              <p:cNvSpPr>
                <a:spLocks/>
              </p:cNvSpPr>
              <p:nvPr/>
            </p:nvSpPr>
            <p:spPr bwMode="auto">
              <a:xfrm>
                <a:off x="6138" y="2627"/>
                <a:ext cx="8" cy="15"/>
              </a:xfrm>
              <a:custGeom>
                <a:avLst/>
                <a:gdLst>
                  <a:gd name="T0" fmla="*/ 0 w 6"/>
                  <a:gd name="T1" fmla="*/ 7 h 11"/>
                  <a:gd name="T2" fmla="*/ 2 w 6"/>
                  <a:gd name="T3" fmla="*/ 10 h 11"/>
                  <a:gd name="T4" fmla="*/ 6 w 6"/>
                  <a:gd name="T5" fmla="*/ 5 h 11"/>
                  <a:gd name="T6" fmla="*/ 4 w 6"/>
                  <a:gd name="T7" fmla="*/ 2 h 11"/>
                  <a:gd name="T8" fmla="*/ 0 w 6"/>
                  <a:gd name="T9" fmla="*/ 7 h 11"/>
                </a:gdLst>
                <a:ahLst/>
                <a:cxnLst>
                  <a:cxn ang="0">
                    <a:pos x="T0" y="T1"/>
                  </a:cxn>
                  <a:cxn ang="0">
                    <a:pos x="T2" y="T3"/>
                  </a:cxn>
                  <a:cxn ang="0">
                    <a:pos x="T4" y="T5"/>
                  </a:cxn>
                  <a:cxn ang="0">
                    <a:pos x="T6" y="T7"/>
                  </a:cxn>
                  <a:cxn ang="0">
                    <a:pos x="T8" y="T9"/>
                  </a:cxn>
                </a:cxnLst>
                <a:rect l="0" t="0" r="r" b="b"/>
                <a:pathLst>
                  <a:path w="6" h="11">
                    <a:moveTo>
                      <a:pt x="0" y="7"/>
                    </a:moveTo>
                    <a:cubicBezTo>
                      <a:pt x="1" y="11"/>
                      <a:pt x="0" y="11"/>
                      <a:pt x="2" y="10"/>
                    </a:cubicBezTo>
                    <a:cubicBezTo>
                      <a:pt x="2" y="10"/>
                      <a:pt x="6" y="10"/>
                      <a:pt x="6" y="5"/>
                    </a:cubicBezTo>
                    <a:cubicBezTo>
                      <a:pt x="5" y="0"/>
                      <a:pt x="5" y="0"/>
                      <a:pt x="4" y="2"/>
                    </a:cubicBezTo>
                    <a:cubicBezTo>
                      <a:pt x="2" y="3"/>
                      <a:pt x="0" y="4"/>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Freeform 849">
                <a:extLst>
                  <a:ext uri="{FF2B5EF4-FFF2-40B4-BE49-F238E27FC236}">
                    <a16:creationId xmlns:a16="http://schemas.microsoft.com/office/drawing/2014/main" id="{9F0F8044-231A-4602-AA11-2A67FE498E9A}"/>
                  </a:ext>
                </a:extLst>
              </p:cNvPr>
              <p:cNvSpPr>
                <a:spLocks/>
              </p:cNvSpPr>
              <p:nvPr/>
            </p:nvSpPr>
            <p:spPr bwMode="auto">
              <a:xfrm>
                <a:off x="6182" y="2697"/>
                <a:ext cx="8" cy="4"/>
              </a:xfrm>
              <a:custGeom>
                <a:avLst/>
                <a:gdLst>
                  <a:gd name="T0" fmla="*/ 1 w 6"/>
                  <a:gd name="T1" fmla="*/ 2 h 3"/>
                  <a:gd name="T2" fmla="*/ 4 w 6"/>
                  <a:gd name="T3" fmla="*/ 1 h 3"/>
                  <a:gd name="T4" fmla="*/ 2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1" y="2"/>
                      <a:pt x="6" y="1"/>
                      <a:pt x="4" y="1"/>
                    </a:cubicBezTo>
                    <a:cubicBezTo>
                      <a:pt x="2" y="1"/>
                      <a:pt x="3" y="2"/>
                      <a:pt x="2" y="1"/>
                    </a:cubicBezTo>
                    <a:cubicBezTo>
                      <a:pt x="1" y="0"/>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Freeform 850">
                <a:extLst>
                  <a:ext uri="{FF2B5EF4-FFF2-40B4-BE49-F238E27FC236}">
                    <a16:creationId xmlns:a16="http://schemas.microsoft.com/office/drawing/2014/main" id="{E4F8B4D2-1C72-4D1F-8D85-9BD9A7B3A4E5}"/>
                  </a:ext>
                </a:extLst>
              </p:cNvPr>
              <p:cNvSpPr>
                <a:spLocks/>
              </p:cNvSpPr>
              <p:nvPr/>
            </p:nvSpPr>
            <p:spPr bwMode="auto">
              <a:xfrm>
                <a:off x="6187" y="2700"/>
                <a:ext cx="9" cy="9"/>
              </a:xfrm>
              <a:custGeom>
                <a:avLst/>
                <a:gdLst>
                  <a:gd name="T0" fmla="*/ 3 w 6"/>
                  <a:gd name="T1" fmla="*/ 7 h 7"/>
                  <a:gd name="T2" fmla="*/ 6 w 6"/>
                  <a:gd name="T3" fmla="*/ 3 h 7"/>
                  <a:gd name="T4" fmla="*/ 3 w 6"/>
                  <a:gd name="T5" fmla="*/ 0 h 7"/>
                  <a:gd name="T6" fmla="*/ 1 w 6"/>
                  <a:gd name="T7" fmla="*/ 3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5" y="6"/>
                      <a:pt x="6" y="5"/>
                      <a:pt x="6" y="3"/>
                    </a:cubicBezTo>
                    <a:cubicBezTo>
                      <a:pt x="5" y="0"/>
                      <a:pt x="5" y="0"/>
                      <a:pt x="3" y="0"/>
                    </a:cubicBezTo>
                    <a:cubicBezTo>
                      <a:pt x="2" y="1"/>
                      <a:pt x="0" y="0"/>
                      <a:pt x="1" y="3"/>
                    </a:cubicBezTo>
                    <a:cubicBezTo>
                      <a:pt x="1" y="3"/>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851">
                <a:extLst>
                  <a:ext uri="{FF2B5EF4-FFF2-40B4-BE49-F238E27FC236}">
                    <a16:creationId xmlns:a16="http://schemas.microsoft.com/office/drawing/2014/main" id="{0247D187-0DA2-4C4D-87A0-A962632F91A7}"/>
                  </a:ext>
                </a:extLst>
              </p:cNvPr>
              <p:cNvSpPr>
                <a:spLocks/>
              </p:cNvSpPr>
              <p:nvPr/>
            </p:nvSpPr>
            <p:spPr bwMode="auto">
              <a:xfrm>
                <a:off x="6178" y="2682"/>
                <a:ext cx="25" cy="10"/>
              </a:xfrm>
              <a:custGeom>
                <a:avLst/>
                <a:gdLst>
                  <a:gd name="T0" fmla="*/ 5 w 18"/>
                  <a:gd name="T1" fmla="*/ 5 h 7"/>
                  <a:gd name="T2" fmla="*/ 6 w 18"/>
                  <a:gd name="T3" fmla="*/ 5 h 7"/>
                  <a:gd name="T4" fmla="*/ 9 w 18"/>
                  <a:gd name="T5" fmla="*/ 7 h 7"/>
                  <a:gd name="T6" fmla="*/ 11 w 18"/>
                  <a:gd name="T7" fmla="*/ 5 h 7"/>
                  <a:gd name="T8" fmla="*/ 12 w 18"/>
                  <a:gd name="T9" fmla="*/ 5 h 7"/>
                  <a:gd name="T10" fmla="*/ 15 w 18"/>
                  <a:gd name="T11" fmla="*/ 6 h 7"/>
                  <a:gd name="T12" fmla="*/ 16 w 18"/>
                  <a:gd name="T13" fmla="*/ 2 h 7"/>
                  <a:gd name="T14" fmla="*/ 12 w 18"/>
                  <a:gd name="T15" fmla="*/ 1 h 7"/>
                  <a:gd name="T16" fmla="*/ 8 w 18"/>
                  <a:gd name="T17" fmla="*/ 0 h 7"/>
                  <a:gd name="T18" fmla="*/ 8 w 18"/>
                  <a:gd name="T19" fmla="*/ 2 h 7"/>
                  <a:gd name="T20" fmla="*/ 10 w 18"/>
                  <a:gd name="T21" fmla="*/ 4 h 7"/>
                  <a:gd name="T22" fmla="*/ 7 w 18"/>
                  <a:gd name="T23" fmla="*/ 2 h 7"/>
                  <a:gd name="T24" fmla="*/ 3 w 18"/>
                  <a:gd name="T25" fmla="*/ 2 h 7"/>
                  <a:gd name="T26" fmla="*/ 2 w 18"/>
                  <a:gd name="T27" fmla="*/ 4 h 7"/>
                  <a:gd name="T28" fmla="*/ 4 w 18"/>
                  <a:gd name="T29" fmla="*/ 4 h 7"/>
                  <a:gd name="T30" fmla="*/ 5 w 18"/>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7">
                    <a:moveTo>
                      <a:pt x="5" y="5"/>
                    </a:moveTo>
                    <a:cubicBezTo>
                      <a:pt x="5" y="6"/>
                      <a:pt x="6" y="6"/>
                      <a:pt x="6" y="5"/>
                    </a:cubicBezTo>
                    <a:cubicBezTo>
                      <a:pt x="7" y="3"/>
                      <a:pt x="8" y="6"/>
                      <a:pt x="9" y="7"/>
                    </a:cubicBezTo>
                    <a:cubicBezTo>
                      <a:pt x="10" y="7"/>
                      <a:pt x="11" y="6"/>
                      <a:pt x="11" y="5"/>
                    </a:cubicBezTo>
                    <a:cubicBezTo>
                      <a:pt x="11" y="5"/>
                      <a:pt x="12" y="5"/>
                      <a:pt x="12" y="5"/>
                    </a:cubicBezTo>
                    <a:cubicBezTo>
                      <a:pt x="13" y="5"/>
                      <a:pt x="12" y="5"/>
                      <a:pt x="15" y="6"/>
                    </a:cubicBezTo>
                    <a:cubicBezTo>
                      <a:pt x="18" y="6"/>
                      <a:pt x="17" y="3"/>
                      <a:pt x="16" y="2"/>
                    </a:cubicBezTo>
                    <a:cubicBezTo>
                      <a:pt x="15" y="1"/>
                      <a:pt x="13" y="1"/>
                      <a:pt x="12" y="1"/>
                    </a:cubicBezTo>
                    <a:cubicBezTo>
                      <a:pt x="10" y="0"/>
                      <a:pt x="10" y="0"/>
                      <a:pt x="8" y="0"/>
                    </a:cubicBezTo>
                    <a:cubicBezTo>
                      <a:pt x="6" y="1"/>
                      <a:pt x="7" y="1"/>
                      <a:pt x="8" y="2"/>
                    </a:cubicBezTo>
                    <a:cubicBezTo>
                      <a:pt x="9" y="2"/>
                      <a:pt x="11" y="4"/>
                      <a:pt x="10" y="4"/>
                    </a:cubicBezTo>
                    <a:cubicBezTo>
                      <a:pt x="8" y="4"/>
                      <a:pt x="7" y="4"/>
                      <a:pt x="7" y="2"/>
                    </a:cubicBezTo>
                    <a:cubicBezTo>
                      <a:pt x="6" y="0"/>
                      <a:pt x="6" y="1"/>
                      <a:pt x="3" y="2"/>
                    </a:cubicBezTo>
                    <a:cubicBezTo>
                      <a:pt x="0" y="3"/>
                      <a:pt x="2" y="4"/>
                      <a:pt x="2" y="4"/>
                    </a:cubicBezTo>
                    <a:cubicBezTo>
                      <a:pt x="2" y="4"/>
                      <a:pt x="3" y="4"/>
                      <a:pt x="4" y="4"/>
                    </a:cubicBezTo>
                    <a:cubicBezTo>
                      <a:pt x="5" y="4"/>
                      <a:pt x="5"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852">
                <a:extLst>
                  <a:ext uri="{FF2B5EF4-FFF2-40B4-BE49-F238E27FC236}">
                    <a16:creationId xmlns:a16="http://schemas.microsoft.com/office/drawing/2014/main" id="{AEBF1056-6681-49A5-9B61-139E2ECE4D41}"/>
                  </a:ext>
                </a:extLst>
              </p:cNvPr>
              <p:cNvSpPr>
                <a:spLocks/>
              </p:cNvSpPr>
              <p:nvPr/>
            </p:nvSpPr>
            <p:spPr bwMode="auto">
              <a:xfrm>
                <a:off x="6347" y="2848"/>
                <a:ext cx="11" cy="6"/>
              </a:xfrm>
              <a:custGeom>
                <a:avLst/>
                <a:gdLst>
                  <a:gd name="T0" fmla="*/ 7 w 8"/>
                  <a:gd name="T1" fmla="*/ 4 h 4"/>
                  <a:gd name="T2" fmla="*/ 6 w 8"/>
                  <a:gd name="T3" fmla="*/ 0 h 4"/>
                  <a:gd name="T4" fmla="*/ 4 w 8"/>
                  <a:gd name="T5" fmla="*/ 1 h 4"/>
                  <a:gd name="T6" fmla="*/ 7 w 8"/>
                  <a:gd name="T7" fmla="*/ 4 h 4"/>
                </a:gdLst>
                <a:ahLst/>
                <a:cxnLst>
                  <a:cxn ang="0">
                    <a:pos x="T0" y="T1"/>
                  </a:cxn>
                  <a:cxn ang="0">
                    <a:pos x="T2" y="T3"/>
                  </a:cxn>
                  <a:cxn ang="0">
                    <a:pos x="T4" y="T5"/>
                  </a:cxn>
                  <a:cxn ang="0">
                    <a:pos x="T6" y="T7"/>
                  </a:cxn>
                </a:cxnLst>
                <a:rect l="0" t="0" r="r" b="b"/>
                <a:pathLst>
                  <a:path w="8" h="4">
                    <a:moveTo>
                      <a:pt x="7" y="4"/>
                    </a:moveTo>
                    <a:cubicBezTo>
                      <a:pt x="8" y="3"/>
                      <a:pt x="6" y="0"/>
                      <a:pt x="6" y="0"/>
                    </a:cubicBezTo>
                    <a:cubicBezTo>
                      <a:pt x="6" y="0"/>
                      <a:pt x="4" y="1"/>
                      <a:pt x="4" y="1"/>
                    </a:cubicBezTo>
                    <a:cubicBezTo>
                      <a:pt x="0" y="4"/>
                      <a:pt x="6"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Freeform 853">
                <a:extLst>
                  <a:ext uri="{FF2B5EF4-FFF2-40B4-BE49-F238E27FC236}">
                    <a16:creationId xmlns:a16="http://schemas.microsoft.com/office/drawing/2014/main" id="{12BEF310-2169-4669-9F9F-CEF8CEF60B94}"/>
                  </a:ext>
                </a:extLst>
              </p:cNvPr>
              <p:cNvSpPr>
                <a:spLocks/>
              </p:cNvSpPr>
              <p:nvPr/>
            </p:nvSpPr>
            <p:spPr bwMode="auto">
              <a:xfrm>
                <a:off x="6331" y="2832"/>
                <a:ext cx="29" cy="26"/>
              </a:xfrm>
              <a:custGeom>
                <a:avLst/>
                <a:gdLst>
                  <a:gd name="T0" fmla="*/ 19 w 21"/>
                  <a:gd name="T1" fmla="*/ 3 h 19"/>
                  <a:gd name="T2" fmla="*/ 15 w 21"/>
                  <a:gd name="T3" fmla="*/ 0 h 19"/>
                  <a:gd name="T4" fmla="*/ 6 w 21"/>
                  <a:gd name="T5" fmla="*/ 4 h 19"/>
                  <a:gd name="T6" fmla="*/ 1 w 21"/>
                  <a:gd name="T7" fmla="*/ 15 h 19"/>
                  <a:gd name="T8" fmla="*/ 2 w 21"/>
                  <a:gd name="T9" fmla="*/ 16 h 19"/>
                  <a:gd name="T10" fmla="*/ 9 w 21"/>
                  <a:gd name="T11" fmla="*/ 16 h 19"/>
                  <a:gd name="T12" fmla="*/ 13 w 21"/>
                  <a:gd name="T13" fmla="*/ 14 h 19"/>
                  <a:gd name="T14" fmla="*/ 16 w 21"/>
                  <a:gd name="T15" fmla="*/ 12 h 19"/>
                  <a:gd name="T16" fmla="*/ 18 w 21"/>
                  <a:gd name="T17" fmla="*/ 10 h 19"/>
                  <a:gd name="T18" fmla="*/ 19 w 21"/>
                  <a:gd name="T19" fmla="*/ 7 h 19"/>
                  <a:gd name="T20" fmla="*/ 19 w 21"/>
                  <a:gd name="T2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9" y="3"/>
                    </a:moveTo>
                    <a:cubicBezTo>
                      <a:pt x="19" y="3"/>
                      <a:pt x="16" y="0"/>
                      <a:pt x="15" y="0"/>
                    </a:cubicBezTo>
                    <a:cubicBezTo>
                      <a:pt x="14" y="1"/>
                      <a:pt x="8" y="1"/>
                      <a:pt x="6" y="4"/>
                    </a:cubicBezTo>
                    <a:cubicBezTo>
                      <a:pt x="4" y="7"/>
                      <a:pt x="1" y="11"/>
                      <a:pt x="1" y="15"/>
                    </a:cubicBezTo>
                    <a:cubicBezTo>
                      <a:pt x="0" y="19"/>
                      <a:pt x="0" y="16"/>
                      <a:pt x="2" y="16"/>
                    </a:cubicBezTo>
                    <a:cubicBezTo>
                      <a:pt x="5" y="16"/>
                      <a:pt x="8" y="16"/>
                      <a:pt x="9" y="16"/>
                    </a:cubicBezTo>
                    <a:cubicBezTo>
                      <a:pt x="11" y="16"/>
                      <a:pt x="12" y="16"/>
                      <a:pt x="13" y="14"/>
                    </a:cubicBezTo>
                    <a:cubicBezTo>
                      <a:pt x="15" y="13"/>
                      <a:pt x="15" y="12"/>
                      <a:pt x="16" y="12"/>
                    </a:cubicBezTo>
                    <a:cubicBezTo>
                      <a:pt x="18" y="12"/>
                      <a:pt x="19" y="11"/>
                      <a:pt x="18" y="10"/>
                    </a:cubicBezTo>
                    <a:cubicBezTo>
                      <a:pt x="18" y="9"/>
                      <a:pt x="19" y="8"/>
                      <a:pt x="19" y="7"/>
                    </a:cubicBezTo>
                    <a:cubicBezTo>
                      <a:pt x="20" y="6"/>
                      <a:pt x="21" y="4"/>
                      <a:pt x="1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854">
                <a:extLst>
                  <a:ext uri="{FF2B5EF4-FFF2-40B4-BE49-F238E27FC236}">
                    <a16:creationId xmlns:a16="http://schemas.microsoft.com/office/drawing/2014/main" id="{6E646E1E-81D1-452E-B843-505288DC5A19}"/>
                  </a:ext>
                </a:extLst>
              </p:cNvPr>
              <p:cNvSpPr>
                <a:spLocks/>
              </p:cNvSpPr>
              <p:nvPr/>
            </p:nvSpPr>
            <p:spPr bwMode="auto">
              <a:xfrm>
                <a:off x="6273" y="2700"/>
                <a:ext cx="4" cy="5"/>
              </a:xfrm>
              <a:custGeom>
                <a:avLst/>
                <a:gdLst>
                  <a:gd name="T0" fmla="*/ 0 w 3"/>
                  <a:gd name="T1" fmla="*/ 3 h 4"/>
                  <a:gd name="T2" fmla="*/ 2 w 3"/>
                  <a:gd name="T3" fmla="*/ 3 h 4"/>
                  <a:gd name="T4" fmla="*/ 1 w 3"/>
                  <a:gd name="T5" fmla="*/ 1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3"/>
                      <a:pt x="2" y="3"/>
                    </a:cubicBezTo>
                    <a:cubicBezTo>
                      <a:pt x="3" y="4"/>
                      <a:pt x="2"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855">
                <a:extLst>
                  <a:ext uri="{FF2B5EF4-FFF2-40B4-BE49-F238E27FC236}">
                    <a16:creationId xmlns:a16="http://schemas.microsoft.com/office/drawing/2014/main" id="{7C084C61-8E81-480B-8C94-A4D81FB263D1}"/>
                  </a:ext>
                </a:extLst>
              </p:cNvPr>
              <p:cNvSpPr>
                <a:spLocks/>
              </p:cNvSpPr>
              <p:nvPr/>
            </p:nvSpPr>
            <p:spPr bwMode="auto">
              <a:xfrm>
                <a:off x="6283" y="2694"/>
                <a:ext cx="10" cy="6"/>
              </a:xfrm>
              <a:custGeom>
                <a:avLst/>
                <a:gdLst>
                  <a:gd name="T0" fmla="*/ 4 w 7"/>
                  <a:gd name="T1" fmla="*/ 1 h 4"/>
                  <a:gd name="T2" fmla="*/ 4 w 7"/>
                  <a:gd name="T3" fmla="*/ 2 h 4"/>
                  <a:gd name="T4" fmla="*/ 6 w 7"/>
                  <a:gd name="T5" fmla="*/ 3 h 4"/>
                  <a:gd name="T6" fmla="*/ 4 w 7"/>
                  <a:gd name="T7" fmla="*/ 1 h 4"/>
                </a:gdLst>
                <a:ahLst/>
                <a:cxnLst>
                  <a:cxn ang="0">
                    <a:pos x="T0" y="T1"/>
                  </a:cxn>
                  <a:cxn ang="0">
                    <a:pos x="T2" y="T3"/>
                  </a:cxn>
                  <a:cxn ang="0">
                    <a:pos x="T4" y="T5"/>
                  </a:cxn>
                  <a:cxn ang="0">
                    <a:pos x="T6" y="T7"/>
                  </a:cxn>
                </a:cxnLst>
                <a:rect l="0" t="0" r="r" b="b"/>
                <a:pathLst>
                  <a:path w="7" h="4">
                    <a:moveTo>
                      <a:pt x="4" y="1"/>
                    </a:moveTo>
                    <a:cubicBezTo>
                      <a:pt x="4" y="1"/>
                      <a:pt x="0" y="0"/>
                      <a:pt x="4" y="2"/>
                    </a:cubicBezTo>
                    <a:cubicBezTo>
                      <a:pt x="4" y="2"/>
                      <a:pt x="7" y="4"/>
                      <a:pt x="6" y="3"/>
                    </a:cubicBezTo>
                    <a:cubicBezTo>
                      <a:pt x="6" y="1"/>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856">
                <a:extLst>
                  <a:ext uri="{FF2B5EF4-FFF2-40B4-BE49-F238E27FC236}">
                    <a16:creationId xmlns:a16="http://schemas.microsoft.com/office/drawing/2014/main" id="{1E61ABC7-2690-404C-9DBC-67974A5136FD}"/>
                  </a:ext>
                </a:extLst>
              </p:cNvPr>
              <p:cNvSpPr>
                <a:spLocks/>
              </p:cNvSpPr>
              <p:nvPr/>
            </p:nvSpPr>
            <p:spPr bwMode="auto">
              <a:xfrm>
                <a:off x="6293" y="2697"/>
                <a:ext cx="13" cy="10"/>
              </a:xfrm>
              <a:custGeom>
                <a:avLst/>
                <a:gdLst>
                  <a:gd name="T0" fmla="*/ 3 w 10"/>
                  <a:gd name="T1" fmla="*/ 7 h 7"/>
                  <a:gd name="T2" fmla="*/ 7 w 10"/>
                  <a:gd name="T3" fmla="*/ 7 h 7"/>
                  <a:gd name="T4" fmla="*/ 8 w 10"/>
                  <a:gd name="T5" fmla="*/ 5 h 7"/>
                  <a:gd name="T6" fmla="*/ 4 w 10"/>
                  <a:gd name="T7" fmla="*/ 3 h 7"/>
                  <a:gd name="T8" fmla="*/ 1 w 10"/>
                  <a:gd name="T9" fmla="*/ 0 h 7"/>
                  <a:gd name="T10" fmla="*/ 0 w 10"/>
                  <a:gd name="T11" fmla="*/ 2 h 7"/>
                  <a:gd name="T12" fmla="*/ 1 w 10"/>
                  <a:gd name="T13" fmla="*/ 5 h 7"/>
                  <a:gd name="T14" fmla="*/ 3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7"/>
                    </a:moveTo>
                    <a:cubicBezTo>
                      <a:pt x="5" y="7"/>
                      <a:pt x="6" y="7"/>
                      <a:pt x="7" y="7"/>
                    </a:cubicBezTo>
                    <a:cubicBezTo>
                      <a:pt x="8" y="7"/>
                      <a:pt x="10" y="6"/>
                      <a:pt x="8" y="5"/>
                    </a:cubicBezTo>
                    <a:cubicBezTo>
                      <a:pt x="5" y="4"/>
                      <a:pt x="5" y="5"/>
                      <a:pt x="4" y="3"/>
                    </a:cubicBezTo>
                    <a:cubicBezTo>
                      <a:pt x="4" y="2"/>
                      <a:pt x="2" y="0"/>
                      <a:pt x="1" y="0"/>
                    </a:cubicBezTo>
                    <a:cubicBezTo>
                      <a:pt x="0" y="0"/>
                      <a:pt x="0" y="0"/>
                      <a:pt x="0" y="2"/>
                    </a:cubicBezTo>
                    <a:cubicBezTo>
                      <a:pt x="1" y="4"/>
                      <a:pt x="1" y="4"/>
                      <a:pt x="1" y="5"/>
                    </a:cubicBezTo>
                    <a:cubicBezTo>
                      <a:pt x="1" y="5"/>
                      <a:pt x="0"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Freeform 857">
                <a:extLst>
                  <a:ext uri="{FF2B5EF4-FFF2-40B4-BE49-F238E27FC236}">
                    <a16:creationId xmlns:a16="http://schemas.microsoft.com/office/drawing/2014/main" id="{3F822D60-B511-4E25-A137-29C62222841C}"/>
                  </a:ext>
                </a:extLst>
              </p:cNvPr>
              <p:cNvSpPr>
                <a:spLocks/>
              </p:cNvSpPr>
              <p:nvPr/>
            </p:nvSpPr>
            <p:spPr bwMode="auto">
              <a:xfrm>
                <a:off x="6283" y="2714"/>
                <a:ext cx="35" cy="6"/>
              </a:xfrm>
              <a:custGeom>
                <a:avLst/>
                <a:gdLst>
                  <a:gd name="T0" fmla="*/ 6 w 25"/>
                  <a:gd name="T1" fmla="*/ 2 h 5"/>
                  <a:gd name="T2" fmla="*/ 17 w 25"/>
                  <a:gd name="T3" fmla="*/ 5 h 5"/>
                  <a:gd name="T4" fmla="*/ 23 w 25"/>
                  <a:gd name="T5" fmla="*/ 4 h 5"/>
                  <a:gd name="T6" fmla="*/ 19 w 25"/>
                  <a:gd name="T7" fmla="*/ 3 h 5"/>
                  <a:gd name="T8" fmla="*/ 8 w 25"/>
                  <a:gd name="T9" fmla="*/ 1 h 5"/>
                  <a:gd name="T10" fmla="*/ 6 w 25"/>
                  <a:gd name="T11" fmla="*/ 2 h 5"/>
                </a:gdLst>
                <a:ahLst/>
                <a:cxnLst>
                  <a:cxn ang="0">
                    <a:pos x="T0" y="T1"/>
                  </a:cxn>
                  <a:cxn ang="0">
                    <a:pos x="T2" y="T3"/>
                  </a:cxn>
                  <a:cxn ang="0">
                    <a:pos x="T4" y="T5"/>
                  </a:cxn>
                  <a:cxn ang="0">
                    <a:pos x="T6" y="T7"/>
                  </a:cxn>
                  <a:cxn ang="0">
                    <a:pos x="T8" y="T9"/>
                  </a:cxn>
                  <a:cxn ang="0">
                    <a:pos x="T10" y="T11"/>
                  </a:cxn>
                </a:cxnLst>
                <a:rect l="0" t="0" r="r" b="b"/>
                <a:pathLst>
                  <a:path w="25" h="5">
                    <a:moveTo>
                      <a:pt x="6" y="2"/>
                    </a:moveTo>
                    <a:cubicBezTo>
                      <a:pt x="9" y="3"/>
                      <a:pt x="16" y="5"/>
                      <a:pt x="17" y="5"/>
                    </a:cubicBezTo>
                    <a:cubicBezTo>
                      <a:pt x="18" y="5"/>
                      <a:pt x="20" y="5"/>
                      <a:pt x="23" y="4"/>
                    </a:cubicBezTo>
                    <a:cubicBezTo>
                      <a:pt x="25" y="3"/>
                      <a:pt x="20" y="2"/>
                      <a:pt x="19" y="3"/>
                    </a:cubicBezTo>
                    <a:cubicBezTo>
                      <a:pt x="17" y="3"/>
                      <a:pt x="15" y="2"/>
                      <a:pt x="8" y="1"/>
                    </a:cubicBezTo>
                    <a:cubicBezTo>
                      <a:pt x="0" y="0"/>
                      <a:pt x="6"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858">
                <a:extLst>
                  <a:ext uri="{FF2B5EF4-FFF2-40B4-BE49-F238E27FC236}">
                    <a16:creationId xmlns:a16="http://schemas.microsoft.com/office/drawing/2014/main" id="{DEB6639E-2B8A-4022-B390-287F900FA601}"/>
                  </a:ext>
                </a:extLst>
              </p:cNvPr>
              <p:cNvSpPr>
                <a:spLocks/>
              </p:cNvSpPr>
              <p:nvPr/>
            </p:nvSpPr>
            <p:spPr bwMode="auto">
              <a:xfrm>
                <a:off x="6002" y="2692"/>
                <a:ext cx="6"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4" y="0"/>
                      <a:pt x="3"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859">
                <a:extLst>
                  <a:ext uri="{FF2B5EF4-FFF2-40B4-BE49-F238E27FC236}">
                    <a16:creationId xmlns:a16="http://schemas.microsoft.com/office/drawing/2014/main" id="{3004EE30-017C-4ECC-9077-DA46010DF9B9}"/>
                  </a:ext>
                </a:extLst>
              </p:cNvPr>
              <p:cNvSpPr>
                <a:spLocks/>
              </p:cNvSpPr>
              <p:nvPr/>
            </p:nvSpPr>
            <p:spPr bwMode="auto">
              <a:xfrm>
                <a:off x="6003" y="2784"/>
                <a:ext cx="7" cy="9"/>
              </a:xfrm>
              <a:custGeom>
                <a:avLst/>
                <a:gdLst>
                  <a:gd name="T0" fmla="*/ 4 w 5"/>
                  <a:gd name="T1" fmla="*/ 5 h 7"/>
                  <a:gd name="T2" fmla="*/ 4 w 5"/>
                  <a:gd name="T3" fmla="*/ 1 h 7"/>
                  <a:gd name="T4" fmla="*/ 4 w 5"/>
                  <a:gd name="T5" fmla="*/ 7 h 7"/>
                  <a:gd name="T6" fmla="*/ 4 w 5"/>
                  <a:gd name="T7" fmla="*/ 5 h 7"/>
                </a:gdLst>
                <a:ahLst/>
                <a:cxnLst>
                  <a:cxn ang="0">
                    <a:pos x="T0" y="T1"/>
                  </a:cxn>
                  <a:cxn ang="0">
                    <a:pos x="T2" y="T3"/>
                  </a:cxn>
                  <a:cxn ang="0">
                    <a:pos x="T4" y="T5"/>
                  </a:cxn>
                  <a:cxn ang="0">
                    <a:pos x="T6" y="T7"/>
                  </a:cxn>
                </a:cxnLst>
                <a:rect l="0" t="0" r="r" b="b"/>
                <a:pathLst>
                  <a:path w="5" h="7">
                    <a:moveTo>
                      <a:pt x="4" y="5"/>
                    </a:moveTo>
                    <a:cubicBezTo>
                      <a:pt x="4" y="3"/>
                      <a:pt x="5" y="0"/>
                      <a:pt x="4" y="1"/>
                    </a:cubicBezTo>
                    <a:cubicBezTo>
                      <a:pt x="2" y="2"/>
                      <a:pt x="0" y="4"/>
                      <a:pt x="4" y="7"/>
                    </a:cubicBezTo>
                    <a:cubicBezTo>
                      <a:pt x="4" y="7"/>
                      <a:pt x="4" y="7"/>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860">
                <a:extLst>
                  <a:ext uri="{FF2B5EF4-FFF2-40B4-BE49-F238E27FC236}">
                    <a16:creationId xmlns:a16="http://schemas.microsoft.com/office/drawing/2014/main" id="{4DEFE6BE-9BA9-4FDE-A955-0BE536B6BCA1}"/>
                  </a:ext>
                </a:extLst>
              </p:cNvPr>
              <p:cNvSpPr>
                <a:spLocks/>
              </p:cNvSpPr>
              <p:nvPr/>
            </p:nvSpPr>
            <p:spPr bwMode="auto">
              <a:xfrm>
                <a:off x="6014" y="2775"/>
                <a:ext cx="12" cy="18"/>
              </a:xfrm>
              <a:custGeom>
                <a:avLst/>
                <a:gdLst>
                  <a:gd name="T0" fmla="*/ 2 w 8"/>
                  <a:gd name="T1" fmla="*/ 12 h 13"/>
                  <a:gd name="T2" fmla="*/ 5 w 8"/>
                  <a:gd name="T3" fmla="*/ 11 h 13"/>
                  <a:gd name="T4" fmla="*/ 6 w 8"/>
                  <a:gd name="T5" fmla="*/ 8 h 13"/>
                  <a:gd name="T6" fmla="*/ 8 w 8"/>
                  <a:gd name="T7" fmla="*/ 3 h 13"/>
                  <a:gd name="T8" fmla="*/ 5 w 8"/>
                  <a:gd name="T9" fmla="*/ 1 h 13"/>
                  <a:gd name="T10" fmla="*/ 3 w 8"/>
                  <a:gd name="T11" fmla="*/ 2 h 13"/>
                  <a:gd name="T12" fmla="*/ 2 w 8"/>
                  <a:gd name="T13" fmla="*/ 5 h 13"/>
                  <a:gd name="T14" fmla="*/ 1 w 8"/>
                  <a:gd name="T15" fmla="*/ 9 h 13"/>
                  <a:gd name="T16" fmla="*/ 2 w 8"/>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2" y="12"/>
                    </a:moveTo>
                    <a:cubicBezTo>
                      <a:pt x="4" y="12"/>
                      <a:pt x="5" y="13"/>
                      <a:pt x="5" y="11"/>
                    </a:cubicBezTo>
                    <a:cubicBezTo>
                      <a:pt x="5" y="9"/>
                      <a:pt x="6" y="10"/>
                      <a:pt x="6" y="8"/>
                    </a:cubicBezTo>
                    <a:cubicBezTo>
                      <a:pt x="7" y="6"/>
                      <a:pt x="8" y="4"/>
                      <a:pt x="8" y="3"/>
                    </a:cubicBezTo>
                    <a:cubicBezTo>
                      <a:pt x="7" y="1"/>
                      <a:pt x="7" y="0"/>
                      <a:pt x="5" y="1"/>
                    </a:cubicBezTo>
                    <a:cubicBezTo>
                      <a:pt x="4" y="2"/>
                      <a:pt x="4" y="2"/>
                      <a:pt x="3" y="2"/>
                    </a:cubicBezTo>
                    <a:cubicBezTo>
                      <a:pt x="2" y="3"/>
                      <a:pt x="1" y="4"/>
                      <a:pt x="2" y="5"/>
                    </a:cubicBezTo>
                    <a:cubicBezTo>
                      <a:pt x="3" y="7"/>
                      <a:pt x="2" y="9"/>
                      <a:pt x="1" y="9"/>
                    </a:cubicBezTo>
                    <a:cubicBezTo>
                      <a:pt x="1" y="9"/>
                      <a:pt x="0" y="11"/>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861">
                <a:extLst>
                  <a:ext uri="{FF2B5EF4-FFF2-40B4-BE49-F238E27FC236}">
                    <a16:creationId xmlns:a16="http://schemas.microsoft.com/office/drawing/2014/main" id="{232893B1-5BBF-49E4-987A-965EE5051DB7}"/>
                  </a:ext>
                </a:extLst>
              </p:cNvPr>
              <p:cNvSpPr>
                <a:spLocks/>
              </p:cNvSpPr>
              <p:nvPr/>
            </p:nvSpPr>
            <p:spPr bwMode="auto">
              <a:xfrm>
                <a:off x="6021" y="2773"/>
                <a:ext cx="14" cy="24"/>
              </a:xfrm>
              <a:custGeom>
                <a:avLst/>
                <a:gdLst>
                  <a:gd name="T0" fmla="*/ 4 w 10"/>
                  <a:gd name="T1" fmla="*/ 3 h 18"/>
                  <a:gd name="T2" fmla="*/ 3 w 10"/>
                  <a:gd name="T3" fmla="*/ 11 h 18"/>
                  <a:gd name="T4" fmla="*/ 1 w 10"/>
                  <a:gd name="T5" fmla="*/ 17 h 18"/>
                  <a:gd name="T6" fmla="*/ 5 w 10"/>
                  <a:gd name="T7" fmla="*/ 17 h 18"/>
                  <a:gd name="T8" fmla="*/ 8 w 10"/>
                  <a:gd name="T9" fmla="*/ 15 h 18"/>
                  <a:gd name="T10" fmla="*/ 9 w 10"/>
                  <a:gd name="T11" fmla="*/ 12 h 18"/>
                  <a:gd name="T12" fmla="*/ 6 w 10"/>
                  <a:gd name="T13" fmla="*/ 6 h 18"/>
                  <a:gd name="T14" fmla="*/ 9 w 10"/>
                  <a:gd name="T15" fmla="*/ 5 h 18"/>
                  <a:gd name="T16" fmla="*/ 10 w 10"/>
                  <a:gd name="T17" fmla="*/ 4 h 18"/>
                  <a:gd name="T18" fmla="*/ 7 w 10"/>
                  <a:gd name="T19" fmla="*/ 0 h 18"/>
                  <a:gd name="T20" fmla="*/ 4 w 10"/>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4" y="3"/>
                    </a:moveTo>
                    <a:cubicBezTo>
                      <a:pt x="4" y="5"/>
                      <a:pt x="3" y="10"/>
                      <a:pt x="3" y="11"/>
                    </a:cubicBezTo>
                    <a:cubicBezTo>
                      <a:pt x="2" y="13"/>
                      <a:pt x="0" y="16"/>
                      <a:pt x="1" y="17"/>
                    </a:cubicBezTo>
                    <a:cubicBezTo>
                      <a:pt x="2" y="18"/>
                      <a:pt x="4" y="18"/>
                      <a:pt x="5" y="17"/>
                    </a:cubicBezTo>
                    <a:cubicBezTo>
                      <a:pt x="5" y="16"/>
                      <a:pt x="8" y="15"/>
                      <a:pt x="8" y="15"/>
                    </a:cubicBezTo>
                    <a:cubicBezTo>
                      <a:pt x="9" y="14"/>
                      <a:pt x="10" y="13"/>
                      <a:pt x="9" y="12"/>
                    </a:cubicBezTo>
                    <a:cubicBezTo>
                      <a:pt x="7" y="11"/>
                      <a:pt x="5" y="9"/>
                      <a:pt x="6" y="6"/>
                    </a:cubicBezTo>
                    <a:cubicBezTo>
                      <a:pt x="7" y="4"/>
                      <a:pt x="9" y="5"/>
                      <a:pt x="9" y="5"/>
                    </a:cubicBezTo>
                    <a:cubicBezTo>
                      <a:pt x="9" y="5"/>
                      <a:pt x="10" y="6"/>
                      <a:pt x="10" y="4"/>
                    </a:cubicBezTo>
                    <a:cubicBezTo>
                      <a:pt x="9" y="2"/>
                      <a:pt x="8" y="0"/>
                      <a:pt x="7" y="0"/>
                    </a:cubicBezTo>
                    <a:cubicBezTo>
                      <a:pt x="6" y="0"/>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862">
                <a:extLst>
                  <a:ext uri="{FF2B5EF4-FFF2-40B4-BE49-F238E27FC236}">
                    <a16:creationId xmlns:a16="http://schemas.microsoft.com/office/drawing/2014/main" id="{61DCC647-3775-40A4-AA02-9CAFEB95B143}"/>
                  </a:ext>
                </a:extLst>
              </p:cNvPr>
              <p:cNvSpPr>
                <a:spLocks/>
              </p:cNvSpPr>
              <p:nvPr/>
            </p:nvSpPr>
            <p:spPr bwMode="auto">
              <a:xfrm>
                <a:off x="6028" y="2763"/>
                <a:ext cx="9" cy="5"/>
              </a:xfrm>
              <a:custGeom>
                <a:avLst/>
                <a:gdLst>
                  <a:gd name="T0" fmla="*/ 5 w 6"/>
                  <a:gd name="T1" fmla="*/ 2 h 4"/>
                  <a:gd name="T2" fmla="*/ 2 w 6"/>
                  <a:gd name="T3" fmla="*/ 0 h 4"/>
                  <a:gd name="T4" fmla="*/ 3 w 6"/>
                  <a:gd name="T5" fmla="*/ 4 h 4"/>
                  <a:gd name="T6" fmla="*/ 5 w 6"/>
                  <a:gd name="T7" fmla="*/ 2 h 4"/>
                </a:gdLst>
                <a:ahLst/>
                <a:cxnLst>
                  <a:cxn ang="0">
                    <a:pos x="T0" y="T1"/>
                  </a:cxn>
                  <a:cxn ang="0">
                    <a:pos x="T2" y="T3"/>
                  </a:cxn>
                  <a:cxn ang="0">
                    <a:pos x="T4" y="T5"/>
                  </a:cxn>
                  <a:cxn ang="0">
                    <a:pos x="T6" y="T7"/>
                  </a:cxn>
                </a:cxnLst>
                <a:rect l="0" t="0" r="r" b="b"/>
                <a:pathLst>
                  <a:path w="6" h="4">
                    <a:moveTo>
                      <a:pt x="5" y="2"/>
                    </a:moveTo>
                    <a:cubicBezTo>
                      <a:pt x="4" y="0"/>
                      <a:pt x="4" y="0"/>
                      <a:pt x="2" y="0"/>
                    </a:cubicBezTo>
                    <a:cubicBezTo>
                      <a:pt x="1" y="0"/>
                      <a:pt x="0" y="2"/>
                      <a:pt x="3" y="4"/>
                    </a:cubicBezTo>
                    <a:cubicBezTo>
                      <a:pt x="3" y="4"/>
                      <a:pt x="6" y="4"/>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Freeform 863">
                <a:extLst>
                  <a:ext uri="{FF2B5EF4-FFF2-40B4-BE49-F238E27FC236}">
                    <a16:creationId xmlns:a16="http://schemas.microsoft.com/office/drawing/2014/main" id="{7A8C4902-0213-4236-AC73-BA2FBB6ACF2D}"/>
                  </a:ext>
                </a:extLst>
              </p:cNvPr>
              <p:cNvSpPr>
                <a:spLocks/>
              </p:cNvSpPr>
              <p:nvPr/>
            </p:nvSpPr>
            <p:spPr bwMode="auto">
              <a:xfrm>
                <a:off x="6080" y="2605"/>
                <a:ext cx="6" cy="11"/>
              </a:xfrm>
              <a:custGeom>
                <a:avLst/>
                <a:gdLst>
                  <a:gd name="T0" fmla="*/ 2 w 5"/>
                  <a:gd name="T1" fmla="*/ 1 h 8"/>
                  <a:gd name="T2" fmla="*/ 3 w 5"/>
                  <a:gd name="T3" fmla="*/ 4 h 8"/>
                  <a:gd name="T4" fmla="*/ 4 w 5"/>
                  <a:gd name="T5" fmla="*/ 4 h 8"/>
                  <a:gd name="T6" fmla="*/ 2 w 5"/>
                  <a:gd name="T7" fmla="*/ 1 h 8"/>
                </a:gdLst>
                <a:ahLst/>
                <a:cxnLst>
                  <a:cxn ang="0">
                    <a:pos x="T0" y="T1"/>
                  </a:cxn>
                  <a:cxn ang="0">
                    <a:pos x="T2" y="T3"/>
                  </a:cxn>
                  <a:cxn ang="0">
                    <a:pos x="T4" y="T5"/>
                  </a:cxn>
                  <a:cxn ang="0">
                    <a:pos x="T6" y="T7"/>
                  </a:cxn>
                </a:cxnLst>
                <a:rect l="0" t="0" r="r" b="b"/>
                <a:pathLst>
                  <a:path w="5" h="8">
                    <a:moveTo>
                      <a:pt x="2" y="1"/>
                    </a:moveTo>
                    <a:cubicBezTo>
                      <a:pt x="0" y="0"/>
                      <a:pt x="3" y="4"/>
                      <a:pt x="3" y="4"/>
                    </a:cubicBezTo>
                    <a:cubicBezTo>
                      <a:pt x="4" y="8"/>
                      <a:pt x="5" y="5"/>
                      <a:pt x="4" y="4"/>
                    </a:cubicBezTo>
                    <a:cubicBezTo>
                      <a:pt x="2" y="3"/>
                      <a:pt x="4"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Freeform 864">
                <a:extLst>
                  <a:ext uri="{FF2B5EF4-FFF2-40B4-BE49-F238E27FC236}">
                    <a16:creationId xmlns:a16="http://schemas.microsoft.com/office/drawing/2014/main" id="{66B30E66-0DF1-49CC-86B8-29BE28A3CA49}"/>
                  </a:ext>
                </a:extLst>
              </p:cNvPr>
              <p:cNvSpPr>
                <a:spLocks/>
              </p:cNvSpPr>
              <p:nvPr/>
            </p:nvSpPr>
            <p:spPr bwMode="auto">
              <a:xfrm>
                <a:off x="6106" y="2589"/>
                <a:ext cx="5" cy="15"/>
              </a:xfrm>
              <a:custGeom>
                <a:avLst/>
                <a:gdLst>
                  <a:gd name="T0" fmla="*/ 3 w 4"/>
                  <a:gd name="T1" fmla="*/ 4 h 11"/>
                  <a:gd name="T2" fmla="*/ 3 w 4"/>
                  <a:gd name="T3" fmla="*/ 1 h 11"/>
                  <a:gd name="T4" fmla="*/ 1 w 4"/>
                  <a:gd name="T5" fmla="*/ 2 h 11"/>
                  <a:gd name="T6" fmla="*/ 1 w 4"/>
                  <a:gd name="T7" fmla="*/ 7 h 11"/>
                  <a:gd name="T8" fmla="*/ 3 w 4"/>
                  <a:gd name="T9" fmla="*/ 6 h 11"/>
                  <a:gd name="T10" fmla="*/ 3 w 4"/>
                  <a:gd name="T11" fmla="*/ 4 h 11"/>
                </a:gdLst>
                <a:ahLst/>
                <a:cxnLst>
                  <a:cxn ang="0">
                    <a:pos x="T0" y="T1"/>
                  </a:cxn>
                  <a:cxn ang="0">
                    <a:pos x="T2" y="T3"/>
                  </a:cxn>
                  <a:cxn ang="0">
                    <a:pos x="T4" y="T5"/>
                  </a:cxn>
                  <a:cxn ang="0">
                    <a:pos x="T6" y="T7"/>
                  </a:cxn>
                  <a:cxn ang="0">
                    <a:pos x="T8" y="T9"/>
                  </a:cxn>
                  <a:cxn ang="0">
                    <a:pos x="T10" y="T11"/>
                  </a:cxn>
                </a:cxnLst>
                <a:rect l="0" t="0" r="r" b="b"/>
                <a:pathLst>
                  <a:path w="4" h="11">
                    <a:moveTo>
                      <a:pt x="3" y="4"/>
                    </a:moveTo>
                    <a:cubicBezTo>
                      <a:pt x="2" y="3"/>
                      <a:pt x="3" y="3"/>
                      <a:pt x="3" y="1"/>
                    </a:cubicBezTo>
                    <a:cubicBezTo>
                      <a:pt x="2" y="0"/>
                      <a:pt x="1" y="2"/>
                      <a:pt x="1" y="2"/>
                    </a:cubicBezTo>
                    <a:cubicBezTo>
                      <a:pt x="0" y="2"/>
                      <a:pt x="0" y="4"/>
                      <a:pt x="1" y="7"/>
                    </a:cubicBezTo>
                    <a:cubicBezTo>
                      <a:pt x="1" y="11"/>
                      <a:pt x="1" y="8"/>
                      <a:pt x="3" y="6"/>
                    </a:cubicBezTo>
                    <a:cubicBezTo>
                      <a:pt x="4" y="4"/>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7" name="Freeform 865">
                <a:extLst>
                  <a:ext uri="{FF2B5EF4-FFF2-40B4-BE49-F238E27FC236}">
                    <a16:creationId xmlns:a16="http://schemas.microsoft.com/office/drawing/2014/main" id="{51D7A52B-6E35-43FE-A056-B373F8850F2D}"/>
                  </a:ext>
                </a:extLst>
              </p:cNvPr>
              <p:cNvSpPr>
                <a:spLocks/>
              </p:cNvSpPr>
              <p:nvPr/>
            </p:nvSpPr>
            <p:spPr bwMode="auto">
              <a:xfrm>
                <a:off x="5886" y="2747"/>
                <a:ext cx="7" cy="19"/>
              </a:xfrm>
              <a:custGeom>
                <a:avLst/>
                <a:gdLst>
                  <a:gd name="T0" fmla="*/ 3 w 5"/>
                  <a:gd name="T1" fmla="*/ 2 h 14"/>
                  <a:gd name="T2" fmla="*/ 1 w 5"/>
                  <a:gd name="T3" fmla="*/ 9 h 14"/>
                  <a:gd name="T4" fmla="*/ 1 w 5"/>
                  <a:gd name="T5" fmla="*/ 13 h 14"/>
                  <a:gd name="T6" fmla="*/ 3 w 5"/>
                  <a:gd name="T7" fmla="*/ 12 h 14"/>
                  <a:gd name="T8" fmla="*/ 5 w 5"/>
                  <a:gd name="T9" fmla="*/ 10 h 14"/>
                  <a:gd name="T10" fmla="*/ 5 w 5"/>
                  <a:gd name="T11" fmla="*/ 2 h 14"/>
                  <a:gd name="T12" fmla="*/ 3 w 5"/>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3" y="2"/>
                    </a:moveTo>
                    <a:cubicBezTo>
                      <a:pt x="0" y="4"/>
                      <a:pt x="1" y="8"/>
                      <a:pt x="1" y="9"/>
                    </a:cubicBezTo>
                    <a:cubicBezTo>
                      <a:pt x="1" y="10"/>
                      <a:pt x="2" y="11"/>
                      <a:pt x="1" y="13"/>
                    </a:cubicBezTo>
                    <a:cubicBezTo>
                      <a:pt x="1" y="14"/>
                      <a:pt x="2" y="13"/>
                      <a:pt x="3" y="12"/>
                    </a:cubicBezTo>
                    <a:cubicBezTo>
                      <a:pt x="5" y="11"/>
                      <a:pt x="5" y="11"/>
                      <a:pt x="5" y="10"/>
                    </a:cubicBezTo>
                    <a:cubicBezTo>
                      <a:pt x="5" y="9"/>
                      <a:pt x="4" y="5"/>
                      <a:pt x="5" y="2"/>
                    </a:cubicBezTo>
                    <a:cubicBezTo>
                      <a:pt x="5"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8" name="Freeform 866">
                <a:extLst>
                  <a:ext uri="{FF2B5EF4-FFF2-40B4-BE49-F238E27FC236}">
                    <a16:creationId xmlns:a16="http://schemas.microsoft.com/office/drawing/2014/main" id="{1D9195D3-B0CC-410A-913D-45EFC7D2681C}"/>
                  </a:ext>
                </a:extLst>
              </p:cNvPr>
              <p:cNvSpPr>
                <a:spLocks/>
              </p:cNvSpPr>
              <p:nvPr/>
            </p:nvSpPr>
            <p:spPr bwMode="auto">
              <a:xfrm>
                <a:off x="5893" y="2751"/>
                <a:ext cx="3" cy="6"/>
              </a:xfrm>
              <a:custGeom>
                <a:avLst/>
                <a:gdLst>
                  <a:gd name="T0" fmla="*/ 1 w 2"/>
                  <a:gd name="T1" fmla="*/ 1 h 5"/>
                  <a:gd name="T2" fmla="*/ 1 w 2"/>
                  <a:gd name="T3" fmla="*/ 4 h 5"/>
                  <a:gd name="T4" fmla="*/ 1 w 2"/>
                  <a:gd name="T5" fmla="*/ 1 h 5"/>
                </a:gdLst>
                <a:ahLst/>
                <a:cxnLst>
                  <a:cxn ang="0">
                    <a:pos x="T0" y="T1"/>
                  </a:cxn>
                  <a:cxn ang="0">
                    <a:pos x="T2" y="T3"/>
                  </a:cxn>
                  <a:cxn ang="0">
                    <a:pos x="T4" y="T5"/>
                  </a:cxn>
                </a:cxnLst>
                <a:rect l="0" t="0" r="r" b="b"/>
                <a:pathLst>
                  <a:path w="2" h="5">
                    <a:moveTo>
                      <a:pt x="1" y="1"/>
                    </a:moveTo>
                    <a:cubicBezTo>
                      <a:pt x="1" y="1"/>
                      <a:pt x="0" y="5"/>
                      <a:pt x="1" y="4"/>
                    </a:cubicBezTo>
                    <a:cubicBezTo>
                      <a:pt x="2"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9" name="Freeform 867">
                <a:extLst>
                  <a:ext uri="{FF2B5EF4-FFF2-40B4-BE49-F238E27FC236}">
                    <a16:creationId xmlns:a16="http://schemas.microsoft.com/office/drawing/2014/main" id="{B84A23F8-87AD-4F58-A935-E879BD6B5B2C}"/>
                  </a:ext>
                </a:extLst>
              </p:cNvPr>
              <p:cNvSpPr>
                <a:spLocks/>
              </p:cNvSpPr>
              <p:nvPr/>
            </p:nvSpPr>
            <p:spPr bwMode="auto">
              <a:xfrm>
                <a:off x="5912" y="2608"/>
                <a:ext cx="4" cy="4"/>
              </a:xfrm>
              <a:custGeom>
                <a:avLst/>
                <a:gdLst>
                  <a:gd name="T0" fmla="*/ 0 w 3"/>
                  <a:gd name="T1" fmla="*/ 1 h 3"/>
                  <a:gd name="T2" fmla="*/ 3 w 3"/>
                  <a:gd name="T3" fmla="*/ 3 h 3"/>
                  <a:gd name="T4" fmla="*/ 0 w 3"/>
                  <a:gd name="T5" fmla="*/ 1 h 3"/>
                </a:gdLst>
                <a:ahLst/>
                <a:cxnLst>
                  <a:cxn ang="0">
                    <a:pos x="T0" y="T1"/>
                  </a:cxn>
                  <a:cxn ang="0">
                    <a:pos x="T2" y="T3"/>
                  </a:cxn>
                  <a:cxn ang="0">
                    <a:pos x="T4" y="T5"/>
                  </a:cxn>
                </a:cxnLst>
                <a:rect l="0" t="0" r="r" b="b"/>
                <a:pathLst>
                  <a:path w="3" h="3">
                    <a:moveTo>
                      <a:pt x="0" y="1"/>
                    </a:moveTo>
                    <a:cubicBezTo>
                      <a:pt x="0" y="2"/>
                      <a:pt x="3" y="3"/>
                      <a:pt x="3" y="3"/>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0" name="Freeform 868">
                <a:extLst>
                  <a:ext uri="{FF2B5EF4-FFF2-40B4-BE49-F238E27FC236}">
                    <a16:creationId xmlns:a16="http://schemas.microsoft.com/office/drawing/2014/main" id="{EC8C6D3E-0202-4E05-9338-8EEDBBEFDB91}"/>
                  </a:ext>
                </a:extLst>
              </p:cNvPr>
              <p:cNvSpPr>
                <a:spLocks/>
              </p:cNvSpPr>
              <p:nvPr/>
            </p:nvSpPr>
            <p:spPr bwMode="auto">
              <a:xfrm>
                <a:off x="5918" y="2612"/>
                <a:ext cx="2" cy="4"/>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1"/>
                      <a:pt x="2" y="3"/>
                      <a:pt x="2" y="3"/>
                    </a:cubicBezTo>
                    <a:cubicBezTo>
                      <a:pt x="2" y="2"/>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Freeform 869">
                <a:extLst>
                  <a:ext uri="{FF2B5EF4-FFF2-40B4-BE49-F238E27FC236}">
                    <a16:creationId xmlns:a16="http://schemas.microsoft.com/office/drawing/2014/main" id="{E5AD878C-536E-4BF6-9F68-32F67D13F171}"/>
                  </a:ext>
                </a:extLst>
              </p:cNvPr>
              <p:cNvSpPr>
                <a:spLocks/>
              </p:cNvSpPr>
              <p:nvPr/>
            </p:nvSpPr>
            <p:spPr bwMode="auto">
              <a:xfrm>
                <a:off x="5922" y="2596"/>
                <a:ext cx="4" cy="6"/>
              </a:xfrm>
              <a:custGeom>
                <a:avLst/>
                <a:gdLst>
                  <a:gd name="T0" fmla="*/ 0 w 3"/>
                  <a:gd name="T1" fmla="*/ 1 h 5"/>
                  <a:gd name="T2" fmla="*/ 3 w 3"/>
                  <a:gd name="T3" fmla="*/ 2 h 5"/>
                  <a:gd name="T4" fmla="*/ 0 w 3"/>
                  <a:gd name="T5" fmla="*/ 1 h 5"/>
                </a:gdLst>
                <a:ahLst/>
                <a:cxnLst>
                  <a:cxn ang="0">
                    <a:pos x="T0" y="T1"/>
                  </a:cxn>
                  <a:cxn ang="0">
                    <a:pos x="T2" y="T3"/>
                  </a:cxn>
                  <a:cxn ang="0">
                    <a:pos x="T4" y="T5"/>
                  </a:cxn>
                </a:cxnLst>
                <a:rect l="0" t="0" r="r" b="b"/>
                <a:pathLst>
                  <a:path w="3" h="5">
                    <a:moveTo>
                      <a:pt x="0" y="1"/>
                    </a:moveTo>
                    <a:cubicBezTo>
                      <a:pt x="0" y="2"/>
                      <a:pt x="2" y="5"/>
                      <a:pt x="3" y="2"/>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870">
                <a:extLst>
                  <a:ext uri="{FF2B5EF4-FFF2-40B4-BE49-F238E27FC236}">
                    <a16:creationId xmlns:a16="http://schemas.microsoft.com/office/drawing/2014/main" id="{96093312-058A-40A7-8FA3-B473CA31D1C9}"/>
                  </a:ext>
                </a:extLst>
              </p:cNvPr>
              <p:cNvSpPr>
                <a:spLocks/>
              </p:cNvSpPr>
              <p:nvPr/>
            </p:nvSpPr>
            <p:spPr bwMode="auto">
              <a:xfrm>
                <a:off x="6193" y="2688"/>
                <a:ext cx="208" cy="181"/>
              </a:xfrm>
              <a:custGeom>
                <a:avLst/>
                <a:gdLst>
                  <a:gd name="T0" fmla="*/ 148 w 150"/>
                  <a:gd name="T1" fmla="*/ 89 h 132"/>
                  <a:gd name="T2" fmla="*/ 147 w 150"/>
                  <a:gd name="T3" fmla="*/ 35 h 132"/>
                  <a:gd name="T4" fmla="*/ 142 w 150"/>
                  <a:gd name="T5" fmla="*/ 32 h 132"/>
                  <a:gd name="T6" fmla="*/ 130 w 150"/>
                  <a:gd name="T7" fmla="*/ 30 h 132"/>
                  <a:gd name="T8" fmla="*/ 98 w 150"/>
                  <a:gd name="T9" fmla="*/ 20 h 132"/>
                  <a:gd name="T10" fmla="*/ 93 w 150"/>
                  <a:gd name="T11" fmla="*/ 26 h 132"/>
                  <a:gd name="T12" fmla="*/ 83 w 150"/>
                  <a:gd name="T13" fmla="*/ 29 h 132"/>
                  <a:gd name="T14" fmla="*/ 73 w 150"/>
                  <a:gd name="T15" fmla="*/ 41 h 132"/>
                  <a:gd name="T16" fmla="*/ 69 w 150"/>
                  <a:gd name="T17" fmla="*/ 45 h 132"/>
                  <a:gd name="T18" fmla="*/ 58 w 150"/>
                  <a:gd name="T19" fmla="*/ 41 h 132"/>
                  <a:gd name="T20" fmla="*/ 56 w 150"/>
                  <a:gd name="T21" fmla="*/ 36 h 132"/>
                  <a:gd name="T22" fmla="*/ 53 w 150"/>
                  <a:gd name="T23" fmla="*/ 36 h 132"/>
                  <a:gd name="T24" fmla="*/ 52 w 150"/>
                  <a:gd name="T25" fmla="*/ 36 h 132"/>
                  <a:gd name="T26" fmla="*/ 48 w 150"/>
                  <a:gd name="T27" fmla="*/ 19 h 132"/>
                  <a:gd name="T28" fmla="*/ 47 w 150"/>
                  <a:gd name="T29" fmla="*/ 9 h 132"/>
                  <a:gd name="T30" fmla="*/ 31 w 150"/>
                  <a:gd name="T31" fmla="*/ 4 h 132"/>
                  <a:gd name="T32" fmla="*/ 7 w 150"/>
                  <a:gd name="T33" fmla="*/ 7 h 132"/>
                  <a:gd name="T34" fmla="*/ 1 w 150"/>
                  <a:gd name="T35" fmla="*/ 16 h 132"/>
                  <a:gd name="T36" fmla="*/ 13 w 150"/>
                  <a:gd name="T37" fmla="*/ 19 h 132"/>
                  <a:gd name="T38" fmla="*/ 15 w 150"/>
                  <a:gd name="T39" fmla="*/ 23 h 132"/>
                  <a:gd name="T40" fmla="*/ 23 w 150"/>
                  <a:gd name="T41" fmla="*/ 29 h 132"/>
                  <a:gd name="T42" fmla="*/ 31 w 150"/>
                  <a:gd name="T43" fmla="*/ 30 h 132"/>
                  <a:gd name="T44" fmla="*/ 39 w 150"/>
                  <a:gd name="T45" fmla="*/ 29 h 132"/>
                  <a:gd name="T46" fmla="*/ 44 w 150"/>
                  <a:gd name="T47" fmla="*/ 29 h 132"/>
                  <a:gd name="T48" fmla="*/ 45 w 150"/>
                  <a:gd name="T49" fmla="*/ 32 h 132"/>
                  <a:gd name="T50" fmla="*/ 42 w 150"/>
                  <a:gd name="T51" fmla="*/ 34 h 132"/>
                  <a:gd name="T52" fmla="*/ 41 w 150"/>
                  <a:gd name="T53" fmla="*/ 35 h 132"/>
                  <a:gd name="T54" fmla="*/ 38 w 150"/>
                  <a:gd name="T55" fmla="*/ 34 h 132"/>
                  <a:gd name="T56" fmla="*/ 36 w 150"/>
                  <a:gd name="T57" fmla="*/ 34 h 132"/>
                  <a:gd name="T58" fmla="*/ 28 w 150"/>
                  <a:gd name="T59" fmla="*/ 37 h 132"/>
                  <a:gd name="T60" fmla="*/ 24 w 150"/>
                  <a:gd name="T61" fmla="*/ 37 h 132"/>
                  <a:gd name="T62" fmla="*/ 17 w 150"/>
                  <a:gd name="T63" fmla="*/ 37 h 132"/>
                  <a:gd name="T64" fmla="*/ 25 w 150"/>
                  <a:gd name="T65" fmla="*/ 44 h 132"/>
                  <a:gd name="T66" fmla="*/ 29 w 150"/>
                  <a:gd name="T67" fmla="*/ 47 h 132"/>
                  <a:gd name="T68" fmla="*/ 28 w 150"/>
                  <a:gd name="T69" fmla="*/ 55 h 132"/>
                  <a:gd name="T70" fmla="*/ 34 w 150"/>
                  <a:gd name="T71" fmla="*/ 56 h 132"/>
                  <a:gd name="T72" fmla="*/ 42 w 150"/>
                  <a:gd name="T73" fmla="*/ 42 h 132"/>
                  <a:gd name="T74" fmla="*/ 41 w 150"/>
                  <a:gd name="T75" fmla="*/ 45 h 132"/>
                  <a:gd name="T76" fmla="*/ 43 w 150"/>
                  <a:gd name="T77" fmla="*/ 50 h 132"/>
                  <a:gd name="T78" fmla="*/ 47 w 150"/>
                  <a:gd name="T79" fmla="*/ 52 h 132"/>
                  <a:gd name="T80" fmla="*/ 51 w 150"/>
                  <a:gd name="T81" fmla="*/ 55 h 132"/>
                  <a:gd name="T82" fmla="*/ 57 w 150"/>
                  <a:gd name="T83" fmla="*/ 54 h 132"/>
                  <a:gd name="T84" fmla="*/ 55 w 150"/>
                  <a:gd name="T85" fmla="*/ 56 h 132"/>
                  <a:gd name="T86" fmla="*/ 96 w 150"/>
                  <a:gd name="T87" fmla="*/ 71 h 132"/>
                  <a:gd name="T88" fmla="*/ 108 w 150"/>
                  <a:gd name="T89" fmla="*/ 81 h 132"/>
                  <a:gd name="T90" fmla="*/ 110 w 150"/>
                  <a:gd name="T91" fmla="*/ 82 h 132"/>
                  <a:gd name="T92" fmla="*/ 114 w 150"/>
                  <a:gd name="T93" fmla="*/ 93 h 132"/>
                  <a:gd name="T94" fmla="*/ 116 w 150"/>
                  <a:gd name="T95" fmla="*/ 98 h 132"/>
                  <a:gd name="T96" fmla="*/ 116 w 150"/>
                  <a:gd name="T97" fmla="*/ 103 h 132"/>
                  <a:gd name="T98" fmla="*/ 120 w 150"/>
                  <a:gd name="T99" fmla="*/ 113 h 132"/>
                  <a:gd name="T100" fmla="*/ 118 w 150"/>
                  <a:gd name="T101" fmla="*/ 119 h 132"/>
                  <a:gd name="T102" fmla="*/ 123 w 150"/>
                  <a:gd name="T103" fmla="*/ 116 h 132"/>
                  <a:gd name="T104" fmla="*/ 129 w 150"/>
                  <a:gd name="T105" fmla="*/ 117 h 132"/>
                  <a:gd name="T106" fmla="*/ 134 w 150"/>
                  <a:gd name="T107" fmla="*/ 116 h 132"/>
                  <a:gd name="T108" fmla="*/ 149 w 150"/>
                  <a:gd name="T109" fmla="*/ 131 h 132"/>
                  <a:gd name="T110" fmla="*/ 150 w 150"/>
                  <a:gd name="T111"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32">
                    <a:moveTo>
                      <a:pt x="148" y="97"/>
                    </a:moveTo>
                    <a:cubicBezTo>
                      <a:pt x="148" y="97"/>
                      <a:pt x="148" y="89"/>
                      <a:pt x="148" y="89"/>
                    </a:cubicBezTo>
                    <a:cubicBezTo>
                      <a:pt x="150" y="79"/>
                      <a:pt x="149" y="43"/>
                      <a:pt x="149" y="35"/>
                    </a:cubicBezTo>
                    <a:cubicBezTo>
                      <a:pt x="148" y="35"/>
                      <a:pt x="147" y="35"/>
                      <a:pt x="147" y="35"/>
                    </a:cubicBezTo>
                    <a:cubicBezTo>
                      <a:pt x="146" y="35"/>
                      <a:pt x="145" y="35"/>
                      <a:pt x="145" y="34"/>
                    </a:cubicBezTo>
                    <a:cubicBezTo>
                      <a:pt x="145" y="32"/>
                      <a:pt x="143" y="33"/>
                      <a:pt x="142" y="32"/>
                    </a:cubicBezTo>
                    <a:cubicBezTo>
                      <a:pt x="140" y="32"/>
                      <a:pt x="137" y="31"/>
                      <a:pt x="135" y="31"/>
                    </a:cubicBezTo>
                    <a:cubicBezTo>
                      <a:pt x="132" y="31"/>
                      <a:pt x="130" y="30"/>
                      <a:pt x="130" y="30"/>
                    </a:cubicBezTo>
                    <a:cubicBezTo>
                      <a:pt x="130" y="30"/>
                      <a:pt x="108" y="20"/>
                      <a:pt x="105" y="18"/>
                    </a:cubicBezTo>
                    <a:cubicBezTo>
                      <a:pt x="103" y="17"/>
                      <a:pt x="99" y="19"/>
                      <a:pt x="98" y="20"/>
                    </a:cubicBezTo>
                    <a:cubicBezTo>
                      <a:pt x="97" y="20"/>
                      <a:pt x="96" y="21"/>
                      <a:pt x="94" y="22"/>
                    </a:cubicBezTo>
                    <a:cubicBezTo>
                      <a:pt x="92" y="22"/>
                      <a:pt x="92" y="24"/>
                      <a:pt x="93" y="26"/>
                    </a:cubicBezTo>
                    <a:cubicBezTo>
                      <a:pt x="95" y="27"/>
                      <a:pt x="90" y="28"/>
                      <a:pt x="88" y="28"/>
                    </a:cubicBezTo>
                    <a:cubicBezTo>
                      <a:pt x="86" y="29"/>
                      <a:pt x="86" y="30"/>
                      <a:pt x="83" y="29"/>
                    </a:cubicBezTo>
                    <a:cubicBezTo>
                      <a:pt x="81" y="27"/>
                      <a:pt x="76" y="36"/>
                      <a:pt x="75" y="38"/>
                    </a:cubicBezTo>
                    <a:cubicBezTo>
                      <a:pt x="73" y="40"/>
                      <a:pt x="74" y="41"/>
                      <a:pt x="73" y="41"/>
                    </a:cubicBezTo>
                    <a:cubicBezTo>
                      <a:pt x="71" y="41"/>
                      <a:pt x="72" y="43"/>
                      <a:pt x="71" y="43"/>
                    </a:cubicBezTo>
                    <a:cubicBezTo>
                      <a:pt x="70" y="43"/>
                      <a:pt x="70" y="43"/>
                      <a:pt x="69" y="45"/>
                    </a:cubicBezTo>
                    <a:cubicBezTo>
                      <a:pt x="68" y="47"/>
                      <a:pt x="64" y="47"/>
                      <a:pt x="61" y="45"/>
                    </a:cubicBezTo>
                    <a:cubicBezTo>
                      <a:pt x="57" y="44"/>
                      <a:pt x="58" y="42"/>
                      <a:pt x="58" y="41"/>
                    </a:cubicBezTo>
                    <a:cubicBezTo>
                      <a:pt x="59" y="40"/>
                      <a:pt x="59" y="39"/>
                      <a:pt x="57" y="40"/>
                    </a:cubicBezTo>
                    <a:cubicBezTo>
                      <a:pt x="55" y="41"/>
                      <a:pt x="55" y="38"/>
                      <a:pt x="56" y="36"/>
                    </a:cubicBezTo>
                    <a:cubicBezTo>
                      <a:pt x="56" y="34"/>
                      <a:pt x="55" y="33"/>
                      <a:pt x="54" y="33"/>
                    </a:cubicBezTo>
                    <a:cubicBezTo>
                      <a:pt x="53" y="33"/>
                      <a:pt x="52" y="35"/>
                      <a:pt x="53" y="36"/>
                    </a:cubicBezTo>
                    <a:cubicBezTo>
                      <a:pt x="54" y="38"/>
                      <a:pt x="54" y="38"/>
                      <a:pt x="53" y="39"/>
                    </a:cubicBezTo>
                    <a:cubicBezTo>
                      <a:pt x="52" y="39"/>
                      <a:pt x="52" y="36"/>
                      <a:pt x="52" y="36"/>
                    </a:cubicBezTo>
                    <a:cubicBezTo>
                      <a:pt x="52" y="36"/>
                      <a:pt x="49" y="29"/>
                      <a:pt x="48" y="25"/>
                    </a:cubicBezTo>
                    <a:cubicBezTo>
                      <a:pt x="47" y="21"/>
                      <a:pt x="48" y="19"/>
                      <a:pt x="48" y="19"/>
                    </a:cubicBezTo>
                    <a:cubicBezTo>
                      <a:pt x="50" y="15"/>
                      <a:pt x="48" y="13"/>
                      <a:pt x="47" y="12"/>
                    </a:cubicBezTo>
                    <a:cubicBezTo>
                      <a:pt x="46" y="11"/>
                      <a:pt x="46" y="9"/>
                      <a:pt x="47" y="9"/>
                    </a:cubicBezTo>
                    <a:cubicBezTo>
                      <a:pt x="49" y="9"/>
                      <a:pt x="46" y="8"/>
                      <a:pt x="46" y="8"/>
                    </a:cubicBezTo>
                    <a:cubicBezTo>
                      <a:pt x="40" y="7"/>
                      <a:pt x="39" y="7"/>
                      <a:pt x="31" y="4"/>
                    </a:cubicBezTo>
                    <a:cubicBezTo>
                      <a:pt x="23" y="0"/>
                      <a:pt x="20" y="2"/>
                      <a:pt x="17" y="4"/>
                    </a:cubicBezTo>
                    <a:cubicBezTo>
                      <a:pt x="14" y="7"/>
                      <a:pt x="10" y="7"/>
                      <a:pt x="7" y="7"/>
                    </a:cubicBezTo>
                    <a:cubicBezTo>
                      <a:pt x="4" y="8"/>
                      <a:pt x="5" y="8"/>
                      <a:pt x="5" y="10"/>
                    </a:cubicBezTo>
                    <a:cubicBezTo>
                      <a:pt x="6" y="11"/>
                      <a:pt x="3" y="14"/>
                      <a:pt x="1" y="16"/>
                    </a:cubicBezTo>
                    <a:cubicBezTo>
                      <a:pt x="0" y="18"/>
                      <a:pt x="2" y="17"/>
                      <a:pt x="2" y="17"/>
                    </a:cubicBezTo>
                    <a:cubicBezTo>
                      <a:pt x="2" y="17"/>
                      <a:pt x="12" y="19"/>
                      <a:pt x="13" y="19"/>
                    </a:cubicBezTo>
                    <a:cubicBezTo>
                      <a:pt x="15" y="19"/>
                      <a:pt x="15" y="19"/>
                      <a:pt x="14" y="19"/>
                    </a:cubicBezTo>
                    <a:cubicBezTo>
                      <a:pt x="14" y="20"/>
                      <a:pt x="15" y="20"/>
                      <a:pt x="15" y="23"/>
                    </a:cubicBezTo>
                    <a:cubicBezTo>
                      <a:pt x="16" y="25"/>
                      <a:pt x="18" y="28"/>
                      <a:pt x="19" y="29"/>
                    </a:cubicBezTo>
                    <a:cubicBezTo>
                      <a:pt x="20" y="30"/>
                      <a:pt x="22" y="30"/>
                      <a:pt x="23" y="29"/>
                    </a:cubicBezTo>
                    <a:cubicBezTo>
                      <a:pt x="24" y="28"/>
                      <a:pt x="26" y="29"/>
                      <a:pt x="28" y="29"/>
                    </a:cubicBezTo>
                    <a:cubicBezTo>
                      <a:pt x="30" y="30"/>
                      <a:pt x="31" y="30"/>
                      <a:pt x="31" y="30"/>
                    </a:cubicBezTo>
                    <a:cubicBezTo>
                      <a:pt x="32" y="29"/>
                      <a:pt x="34" y="29"/>
                      <a:pt x="35" y="29"/>
                    </a:cubicBezTo>
                    <a:cubicBezTo>
                      <a:pt x="36" y="29"/>
                      <a:pt x="38" y="29"/>
                      <a:pt x="39" y="29"/>
                    </a:cubicBezTo>
                    <a:cubicBezTo>
                      <a:pt x="40" y="29"/>
                      <a:pt x="41" y="29"/>
                      <a:pt x="43" y="27"/>
                    </a:cubicBezTo>
                    <a:cubicBezTo>
                      <a:pt x="46" y="26"/>
                      <a:pt x="45" y="27"/>
                      <a:pt x="44" y="29"/>
                    </a:cubicBezTo>
                    <a:cubicBezTo>
                      <a:pt x="42" y="30"/>
                      <a:pt x="44" y="30"/>
                      <a:pt x="44" y="30"/>
                    </a:cubicBezTo>
                    <a:cubicBezTo>
                      <a:pt x="45" y="30"/>
                      <a:pt x="43" y="31"/>
                      <a:pt x="45" y="32"/>
                    </a:cubicBezTo>
                    <a:cubicBezTo>
                      <a:pt x="46" y="32"/>
                      <a:pt x="45" y="32"/>
                      <a:pt x="44" y="33"/>
                    </a:cubicBezTo>
                    <a:cubicBezTo>
                      <a:pt x="43" y="35"/>
                      <a:pt x="43" y="34"/>
                      <a:pt x="42" y="34"/>
                    </a:cubicBezTo>
                    <a:cubicBezTo>
                      <a:pt x="42" y="35"/>
                      <a:pt x="41" y="33"/>
                      <a:pt x="41" y="34"/>
                    </a:cubicBezTo>
                    <a:cubicBezTo>
                      <a:pt x="41" y="36"/>
                      <a:pt x="41" y="35"/>
                      <a:pt x="41" y="35"/>
                    </a:cubicBezTo>
                    <a:cubicBezTo>
                      <a:pt x="40" y="34"/>
                      <a:pt x="40" y="34"/>
                      <a:pt x="39" y="34"/>
                    </a:cubicBezTo>
                    <a:cubicBezTo>
                      <a:pt x="38" y="35"/>
                      <a:pt x="38" y="35"/>
                      <a:pt x="38" y="34"/>
                    </a:cubicBezTo>
                    <a:cubicBezTo>
                      <a:pt x="38" y="33"/>
                      <a:pt x="38" y="33"/>
                      <a:pt x="37" y="35"/>
                    </a:cubicBezTo>
                    <a:cubicBezTo>
                      <a:pt x="37" y="36"/>
                      <a:pt x="37" y="35"/>
                      <a:pt x="36" y="34"/>
                    </a:cubicBezTo>
                    <a:cubicBezTo>
                      <a:pt x="36" y="33"/>
                      <a:pt x="37" y="33"/>
                      <a:pt x="34" y="32"/>
                    </a:cubicBezTo>
                    <a:cubicBezTo>
                      <a:pt x="32" y="31"/>
                      <a:pt x="29" y="36"/>
                      <a:pt x="28" y="37"/>
                    </a:cubicBezTo>
                    <a:cubicBezTo>
                      <a:pt x="28" y="38"/>
                      <a:pt x="26" y="37"/>
                      <a:pt x="25" y="37"/>
                    </a:cubicBezTo>
                    <a:cubicBezTo>
                      <a:pt x="25" y="36"/>
                      <a:pt x="24" y="36"/>
                      <a:pt x="24" y="37"/>
                    </a:cubicBezTo>
                    <a:cubicBezTo>
                      <a:pt x="23" y="37"/>
                      <a:pt x="22" y="36"/>
                      <a:pt x="21" y="36"/>
                    </a:cubicBezTo>
                    <a:cubicBezTo>
                      <a:pt x="20" y="35"/>
                      <a:pt x="19" y="36"/>
                      <a:pt x="17" y="37"/>
                    </a:cubicBezTo>
                    <a:cubicBezTo>
                      <a:pt x="15" y="37"/>
                      <a:pt x="16" y="38"/>
                      <a:pt x="18" y="39"/>
                    </a:cubicBezTo>
                    <a:cubicBezTo>
                      <a:pt x="20" y="39"/>
                      <a:pt x="24" y="42"/>
                      <a:pt x="25" y="44"/>
                    </a:cubicBezTo>
                    <a:cubicBezTo>
                      <a:pt x="27" y="46"/>
                      <a:pt x="27" y="45"/>
                      <a:pt x="28" y="45"/>
                    </a:cubicBezTo>
                    <a:cubicBezTo>
                      <a:pt x="28" y="44"/>
                      <a:pt x="28" y="45"/>
                      <a:pt x="29" y="47"/>
                    </a:cubicBezTo>
                    <a:cubicBezTo>
                      <a:pt x="30" y="49"/>
                      <a:pt x="30" y="49"/>
                      <a:pt x="28" y="50"/>
                    </a:cubicBezTo>
                    <a:cubicBezTo>
                      <a:pt x="26" y="50"/>
                      <a:pt x="28" y="51"/>
                      <a:pt x="28" y="55"/>
                    </a:cubicBezTo>
                    <a:cubicBezTo>
                      <a:pt x="29" y="58"/>
                      <a:pt x="31" y="57"/>
                      <a:pt x="31" y="57"/>
                    </a:cubicBezTo>
                    <a:cubicBezTo>
                      <a:pt x="31" y="57"/>
                      <a:pt x="32" y="56"/>
                      <a:pt x="34" y="56"/>
                    </a:cubicBezTo>
                    <a:cubicBezTo>
                      <a:pt x="36" y="56"/>
                      <a:pt x="36" y="54"/>
                      <a:pt x="37" y="52"/>
                    </a:cubicBezTo>
                    <a:cubicBezTo>
                      <a:pt x="38" y="50"/>
                      <a:pt x="41" y="44"/>
                      <a:pt x="42" y="42"/>
                    </a:cubicBezTo>
                    <a:cubicBezTo>
                      <a:pt x="44" y="39"/>
                      <a:pt x="43" y="42"/>
                      <a:pt x="42" y="43"/>
                    </a:cubicBezTo>
                    <a:cubicBezTo>
                      <a:pt x="41" y="44"/>
                      <a:pt x="41" y="43"/>
                      <a:pt x="41" y="45"/>
                    </a:cubicBezTo>
                    <a:cubicBezTo>
                      <a:pt x="42" y="47"/>
                      <a:pt x="41" y="46"/>
                      <a:pt x="41" y="48"/>
                    </a:cubicBezTo>
                    <a:cubicBezTo>
                      <a:pt x="41" y="50"/>
                      <a:pt x="42" y="50"/>
                      <a:pt x="43" y="50"/>
                    </a:cubicBezTo>
                    <a:cubicBezTo>
                      <a:pt x="44" y="49"/>
                      <a:pt x="44" y="52"/>
                      <a:pt x="45" y="53"/>
                    </a:cubicBezTo>
                    <a:cubicBezTo>
                      <a:pt x="46" y="54"/>
                      <a:pt x="47" y="53"/>
                      <a:pt x="47" y="52"/>
                    </a:cubicBezTo>
                    <a:cubicBezTo>
                      <a:pt x="48" y="51"/>
                      <a:pt x="50" y="54"/>
                      <a:pt x="50" y="55"/>
                    </a:cubicBezTo>
                    <a:cubicBezTo>
                      <a:pt x="51" y="56"/>
                      <a:pt x="51" y="56"/>
                      <a:pt x="51" y="55"/>
                    </a:cubicBezTo>
                    <a:cubicBezTo>
                      <a:pt x="51" y="54"/>
                      <a:pt x="52" y="54"/>
                      <a:pt x="54" y="55"/>
                    </a:cubicBezTo>
                    <a:cubicBezTo>
                      <a:pt x="55" y="55"/>
                      <a:pt x="55" y="54"/>
                      <a:pt x="57" y="54"/>
                    </a:cubicBezTo>
                    <a:cubicBezTo>
                      <a:pt x="60" y="53"/>
                      <a:pt x="59" y="55"/>
                      <a:pt x="58" y="55"/>
                    </a:cubicBezTo>
                    <a:cubicBezTo>
                      <a:pt x="57" y="55"/>
                      <a:pt x="56" y="54"/>
                      <a:pt x="55" y="56"/>
                    </a:cubicBezTo>
                    <a:cubicBezTo>
                      <a:pt x="55" y="59"/>
                      <a:pt x="63" y="61"/>
                      <a:pt x="65" y="61"/>
                    </a:cubicBezTo>
                    <a:cubicBezTo>
                      <a:pt x="67" y="62"/>
                      <a:pt x="90" y="69"/>
                      <a:pt x="96" y="71"/>
                    </a:cubicBezTo>
                    <a:cubicBezTo>
                      <a:pt x="102" y="73"/>
                      <a:pt x="106" y="77"/>
                      <a:pt x="106" y="79"/>
                    </a:cubicBezTo>
                    <a:cubicBezTo>
                      <a:pt x="106" y="82"/>
                      <a:pt x="106" y="81"/>
                      <a:pt x="108" y="81"/>
                    </a:cubicBezTo>
                    <a:cubicBezTo>
                      <a:pt x="110" y="80"/>
                      <a:pt x="110" y="80"/>
                      <a:pt x="109" y="81"/>
                    </a:cubicBezTo>
                    <a:cubicBezTo>
                      <a:pt x="107" y="82"/>
                      <a:pt x="108" y="82"/>
                      <a:pt x="110" y="82"/>
                    </a:cubicBezTo>
                    <a:cubicBezTo>
                      <a:pt x="111" y="83"/>
                      <a:pt x="110" y="82"/>
                      <a:pt x="110" y="84"/>
                    </a:cubicBezTo>
                    <a:cubicBezTo>
                      <a:pt x="109" y="86"/>
                      <a:pt x="111" y="90"/>
                      <a:pt x="114" y="93"/>
                    </a:cubicBezTo>
                    <a:cubicBezTo>
                      <a:pt x="118" y="96"/>
                      <a:pt x="116" y="95"/>
                      <a:pt x="117" y="96"/>
                    </a:cubicBezTo>
                    <a:cubicBezTo>
                      <a:pt x="118" y="97"/>
                      <a:pt x="122" y="98"/>
                      <a:pt x="116" y="98"/>
                    </a:cubicBezTo>
                    <a:cubicBezTo>
                      <a:pt x="110" y="98"/>
                      <a:pt x="116" y="101"/>
                      <a:pt x="120" y="103"/>
                    </a:cubicBezTo>
                    <a:cubicBezTo>
                      <a:pt x="125" y="104"/>
                      <a:pt x="119" y="103"/>
                      <a:pt x="116" y="103"/>
                    </a:cubicBezTo>
                    <a:cubicBezTo>
                      <a:pt x="113" y="103"/>
                      <a:pt x="120" y="108"/>
                      <a:pt x="121" y="109"/>
                    </a:cubicBezTo>
                    <a:cubicBezTo>
                      <a:pt x="122" y="110"/>
                      <a:pt x="120" y="112"/>
                      <a:pt x="120" y="113"/>
                    </a:cubicBezTo>
                    <a:cubicBezTo>
                      <a:pt x="119" y="114"/>
                      <a:pt x="119" y="115"/>
                      <a:pt x="118" y="116"/>
                    </a:cubicBezTo>
                    <a:cubicBezTo>
                      <a:pt x="118" y="118"/>
                      <a:pt x="118" y="118"/>
                      <a:pt x="118" y="119"/>
                    </a:cubicBezTo>
                    <a:cubicBezTo>
                      <a:pt x="119" y="120"/>
                      <a:pt x="119" y="119"/>
                      <a:pt x="120" y="118"/>
                    </a:cubicBezTo>
                    <a:cubicBezTo>
                      <a:pt x="121" y="118"/>
                      <a:pt x="121" y="117"/>
                      <a:pt x="123" y="116"/>
                    </a:cubicBezTo>
                    <a:cubicBezTo>
                      <a:pt x="124" y="115"/>
                      <a:pt x="124" y="115"/>
                      <a:pt x="124" y="117"/>
                    </a:cubicBezTo>
                    <a:cubicBezTo>
                      <a:pt x="124" y="119"/>
                      <a:pt x="127" y="118"/>
                      <a:pt x="129" y="117"/>
                    </a:cubicBezTo>
                    <a:cubicBezTo>
                      <a:pt x="130" y="117"/>
                      <a:pt x="130" y="117"/>
                      <a:pt x="132" y="117"/>
                    </a:cubicBezTo>
                    <a:cubicBezTo>
                      <a:pt x="133" y="117"/>
                      <a:pt x="133" y="117"/>
                      <a:pt x="134" y="116"/>
                    </a:cubicBezTo>
                    <a:cubicBezTo>
                      <a:pt x="135" y="116"/>
                      <a:pt x="136" y="114"/>
                      <a:pt x="135" y="116"/>
                    </a:cubicBezTo>
                    <a:cubicBezTo>
                      <a:pt x="134" y="119"/>
                      <a:pt x="146" y="129"/>
                      <a:pt x="149" y="131"/>
                    </a:cubicBezTo>
                    <a:cubicBezTo>
                      <a:pt x="149" y="131"/>
                      <a:pt x="149" y="132"/>
                      <a:pt x="149" y="132"/>
                    </a:cubicBezTo>
                    <a:cubicBezTo>
                      <a:pt x="149" y="125"/>
                      <a:pt x="149" y="103"/>
                      <a:pt x="150" y="101"/>
                    </a:cubicBezTo>
                    <a:cubicBezTo>
                      <a:pt x="150" y="98"/>
                      <a:pt x="148" y="98"/>
                      <a:pt x="148" y="9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Freeform 871">
                <a:extLst>
                  <a:ext uri="{FF2B5EF4-FFF2-40B4-BE49-F238E27FC236}">
                    <a16:creationId xmlns:a16="http://schemas.microsoft.com/office/drawing/2014/main" id="{E7AF695B-BEF3-4822-BA19-0B360166A1DB}"/>
                  </a:ext>
                </a:extLst>
              </p:cNvPr>
              <p:cNvSpPr>
                <a:spLocks/>
              </p:cNvSpPr>
              <p:nvPr/>
            </p:nvSpPr>
            <p:spPr bwMode="auto">
              <a:xfrm>
                <a:off x="6038" y="2865"/>
                <a:ext cx="36" cy="30"/>
              </a:xfrm>
              <a:custGeom>
                <a:avLst/>
                <a:gdLst>
                  <a:gd name="T0" fmla="*/ 26 w 26"/>
                  <a:gd name="T1" fmla="*/ 2 h 22"/>
                  <a:gd name="T2" fmla="*/ 23 w 26"/>
                  <a:gd name="T3" fmla="*/ 0 h 22"/>
                  <a:gd name="T4" fmla="*/ 17 w 26"/>
                  <a:gd name="T5" fmla="*/ 3 h 22"/>
                  <a:gd name="T6" fmla="*/ 16 w 26"/>
                  <a:gd name="T7" fmla="*/ 4 h 22"/>
                  <a:gd name="T8" fmla="*/ 15 w 26"/>
                  <a:gd name="T9" fmla="*/ 7 h 22"/>
                  <a:gd name="T10" fmla="*/ 14 w 26"/>
                  <a:gd name="T11" fmla="*/ 8 h 22"/>
                  <a:gd name="T12" fmla="*/ 9 w 26"/>
                  <a:gd name="T13" fmla="*/ 6 h 22"/>
                  <a:gd name="T14" fmla="*/ 6 w 26"/>
                  <a:gd name="T15" fmla="*/ 9 h 22"/>
                  <a:gd name="T16" fmla="*/ 4 w 26"/>
                  <a:gd name="T17" fmla="*/ 11 h 22"/>
                  <a:gd name="T18" fmla="*/ 5 w 26"/>
                  <a:gd name="T19" fmla="*/ 16 h 22"/>
                  <a:gd name="T20" fmla="*/ 3 w 26"/>
                  <a:gd name="T21" fmla="*/ 20 h 22"/>
                  <a:gd name="T22" fmla="*/ 3 w 26"/>
                  <a:gd name="T23" fmla="*/ 21 h 22"/>
                  <a:gd name="T24" fmla="*/ 7 w 26"/>
                  <a:gd name="T25" fmla="*/ 20 h 22"/>
                  <a:gd name="T26" fmla="*/ 13 w 26"/>
                  <a:gd name="T27" fmla="*/ 19 h 22"/>
                  <a:gd name="T28" fmla="*/ 17 w 26"/>
                  <a:gd name="T29" fmla="*/ 17 h 22"/>
                  <a:gd name="T30" fmla="*/ 24 w 26"/>
                  <a:gd name="T31" fmla="*/ 9 h 22"/>
                  <a:gd name="T32" fmla="*/ 25 w 26"/>
                  <a:gd name="T33" fmla="*/ 9 h 22"/>
                  <a:gd name="T34" fmla="*/ 26 w 26"/>
                  <a:gd name="T35" fmla="*/ 4 h 22"/>
                  <a:gd name="T36" fmla="*/ 26 w 26"/>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2">
                    <a:moveTo>
                      <a:pt x="26" y="2"/>
                    </a:moveTo>
                    <a:cubicBezTo>
                      <a:pt x="26" y="1"/>
                      <a:pt x="24" y="1"/>
                      <a:pt x="23" y="0"/>
                    </a:cubicBezTo>
                    <a:cubicBezTo>
                      <a:pt x="21" y="1"/>
                      <a:pt x="17" y="3"/>
                      <a:pt x="17" y="3"/>
                    </a:cubicBezTo>
                    <a:cubicBezTo>
                      <a:pt x="17" y="4"/>
                      <a:pt x="16" y="4"/>
                      <a:pt x="16" y="4"/>
                    </a:cubicBezTo>
                    <a:cubicBezTo>
                      <a:pt x="16" y="5"/>
                      <a:pt x="15" y="6"/>
                      <a:pt x="15" y="7"/>
                    </a:cubicBezTo>
                    <a:cubicBezTo>
                      <a:pt x="14" y="8"/>
                      <a:pt x="14" y="8"/>
                      <a:pt x="14" y="8"/>
                    </a:cubicBezTo>
                    <a:cubicBezTo>
                      <a:pt x="9" y="6"/>
                      <a:pt x="9" y="6"/>
                      <a:pt x="9" y="6"/>
                    </a:cubicBezTo>
                    <a:cubicBezTo>
                      <a:pt x="8" y="7"/>
                      <a:pt x="6" y="9"/>
                      <a:pt x="6" y="9"/>
                    </a:cubicBezTo>
                    <a:cubicBezTo>
                      <a:pt x="5" y="10"/>
                      <a:pt x="5" y="10"/>
                      <a:pt x="4" y="11"/>
                    </a:cubicBezTo>
                    <a:cubicBezTo>
                      <a:pt x="4" y="13"/>
                      <a:pt x="4" y="15"/>
                      <a:pt x="5" y="16"/>
                    </a:cubicBezTo>
                    <a:cubicBezTo>
                      <a:pt x="6" y="17"/>
                      <a:pt x="6" y="17"/>
                      <a:pt x="3" y="20"/>
                    </a:cubicBezTo>
                    <a:cubicBezTo>
                      <a:pt x="0" y="22"/>
                      <a:pt x="3" y="21"/>
                      <a:pt x="3" y="21"/>
                    </a:cubicBezTo>
                    <a:cubicBezTo>
                      <a:pt x="3" y="21"/>
                      <a:pt x="6" y="20"/>
                      <a:pt x="7" y="20"/>
                    </a:cubicBezTo>
                    <a:cubicBezTo>
                      <a:pt x="8" y="20"/>
                      <a:pt x="12" y="19"/>
                      <a:pt x="13" y="19"/>
                    </a:cubicBezTo>
                    <a:cubicBezTo>
                      <a:pt x="15" y="19"/>
                      <a:pt x="16" y="18"/>
                      <a:pt x="17" y="17"/>
                    </a:cubicBezTo>
                    <a:cubicBezTo>
                      <a:pt x="18" y="17"/>
                      <a:pt x="24" y="10"/>
                      <a:pt x="24" y="9"/>
                    </a:cubicBezTo>
                    <a:cubicBezTo>
                      <a:pt x="25" y="9"/>
                      <a:pt x="25" y="9"/>
                      <a:pt x="25" y="9"/>
                    </a:cubicBezTo>
                    <a:cubicBezTo>
                      <a:pt x="25" y="7"/>
                      <a:pt x="26" y="5"/>
                      <a:pt x="26" y="4"/>
                    </a:cubicBezTo>
                    <a:cubicBezTo>
                      <a:pt x="26" y="3"/>
                      <a:pt x="26" y="3"/>
                      <a:pt x="2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Freeform 872">
                <a:extLst>
                  <a:ext uri="{FF2B5EF4-FFF2-40B4-BE49-F238E27FC236}">
                    <a16:creationId xmlns:a16="http://schemas.microsoft.com/office/drawing/2014/main" id="{08A38F1F-148D-45C8-B86D-5069C92D1351}"/>
                  </a:ext>
                </a:extLst>
              </p:cNvPr>
              <p:cNvSpPr>
                <a:spLocks/>
              </p:cNvSpPr>
              <p:nvPr/>
            </p:nvSpPr>
            <p:spPr bwMode="auto">
              <a:xfrm>
                <a:off x="5739" y="2593"/>
                <a:ext cx="210" cy="175"/>
              </a:xfrm>
              <a:custGeom>
                <a:avLst/>
                <a:gdLst>
                  <a:gd name="T0" fmla="*/ 111 w 152"/>
                  <a:gd name="T1" fmla="*/ 0 h 128"/>
                  <a:gd name="T2" fmla="*/ 105 w 152"/>
                  <a:gd name="T3" fmla="*/ 0 h 128"/>
                  <a:gd name="T4" fmla="*/ 100 w 152"/>
                  <a:gd name="T5" fmla="*/ 6 h 128"/>
                  <a:gd name="T6" fmla="*/ 101 w 152"/>
                  <a:gd name="T7" fmla="*/ 14 h 128"/>
                  <a:gd name="T8" fmla="*/ 96 w 152"/>
                  <a:gd name="T9" fmla="*/ 20 h 128"/>
                  <a:gd name="T10" fmla="*/ 93 w 152"/>
                  <a:gd name="T11" fmla="*/ 26 h 128"/>
                  <a:gd name="T12" fmla="*/ 94 w 152"/>
                  <a:gd name="T13" fmla="*/ 28 h 128"/>
                  <a:gd name="T14" fmla="*/ 89 w 152"/>
                  <a:gd name="T15" fmla="*/ 34 h 128"/>
                  <a:gd name="T16" fmla="*/ 85 w 152"/>
                  <a:gd name="T17" fmla="*/ 43 h 128"/>
                  <a:gd name="T18" fmla="*/ 73 w 152"/>
                  <a:gd name="T19" fmla="*/ 46 h 128"/>
                  <a:gd name="T20" fmla="*/ 63 w 152"/>
                  <a:gd name="T21" fmla="*/ 44 h 128"/>
                  <a:gd name="T22" fmla="*/ 59 w 152"/>
                  <a:gd name="T23" fmla="*/ 42 h 128"/>
                  <a:gd name="T24" fmla="*/ 49 w 152"/>
                  <a:gd name="T25" fmla="*/ 46 h 128"/>
                  <a:gd name="T26" fmla="*/ 35 w 152"/>
                  <a:gd name="T27" fmla="*/ 49 h 128"/>
                  <a:gd name="T28" fmla="*/ 22 w 152"/>
                  <a:gd name="T29" fmla="*/ 50 h 128"/>
                  <a:gd name="T30" fmla="*/ 13 w 152"/>
                  <a:gd name="T31" fmla="*/ 41 h 128"/>
                  <a:gd name="T32" fmla="*/ 12 w 152"/>
                  <a:gd name="T33" fmla="*/ 34 h 128"/>
                  <a:gd name="T34" fmla="*/ 5 w 152"/>
                  <a:gd name="T35" fmla="*/ 40 h 128"/>
                  <a:gd name="T36" fmla="*/ 3 w 152"/>
                  <a:gd name="T37" fmla="*/ 47 h 128"/>
                  <a:gd name="T38" fmla="*/ 2 w 152"/>
                  <a:gd name="T39" fmla="*/ 51 h 128"/>
                  <a:gd name="T40" fmla="*/ 1 w 152"/>
                  <a:gd name="T41" fmla="*/ 59 h 128"/>
                  <a:gd name="T42" fmla="*/ 6 w 152"/>
                  <a:gd name="T43" fmla="*/ 63 h 128"/>
                  <a:gd name="T44" fmla="*/ 5 w 152"/>
                  <a:gd name="T45" fmla="*/ 67 h 128"/>
                  <a:gd name="T46" fmla="*/ 3 w 152"/>
                  <a:gd name="T47" fmla="*/ 70 h 128"/>
                  <a:gd name="T48" fmla="*/ 13 w 152"/>
                  <a:gd name="T49" fmla="*/ 79 h 128"/>
                  <a:gd name="T50" fmla="*/ 18 w 152"/>
                  <a:gd name="T51" fmla="*/ 89 h 128"/>
                  <a:gd name="T52" fmla="*/ 20 w 152"/>
                  <a:gd name="T53" fmla="*/ 100 h 128"/>
                  <a:gd name="T54" fmla="*/ 20 w 152"/>
                  <a:gd name="T55" fmla="*/ 106 h 128"/>
                  <a:gd name="T56" fmla="*/ 28 w 152"/>
                  <a:gd name="T57" fmla="*/ 110 h 128"/>
                  <a:gd name="T58" fmla="*/ 39 w 152"/>
                  <a:gd name="T59" fmla="*/ 109 h 128"/>
                  <a:gd name="T60" fmla="*/ 44 w 152"/>
                  <a:gd name="T61" fmla="*/ 108 h 128"/>
                  <a:gd name="T62" fmla="*/ 46 w 152"/>
                  <a:gd name="T63" fmla="*/ 117 h 128"/>
                  <a:gd name="T64" fmla="*/ 62 w 152"/>
                  <a:gd name="T65" fmla="*/ 110 h 128"/>
                  <a:gd name="T66" fmla="*/ 70 w 152"/>
                  <a:gd name="T67" fmla="*/ 113 h 128"/>
                  <a:gd name="T68" fmla="*/ 76 w 152"/>
                  <a:gd name="T69" fmla="*/ 116 h 128"/>
                  <a:gd name="T70" fmla="*/ 81 w 152"/>
                  <a:gd name="T71" fmla="*/ 114 h 128"/>
                  <a:gd name="T72" fmla="*/ 82 w 152"/>
                  <a:gd name="T73" fmla="*/ 116 h 128"/>
                  <a:gd name="T74" fmla="*/ 85 w 152"/>
                  <a:gd name="T75" fmla="*/ 117 h 128"/>
                  <a:gd name="T76" fmla="*/ 88 w 152"/>
                  <a:gd name="T77" fmla="*/ 126 h 128"/>
                  <a:gd name="T78" fmla="*/ 107 w 152"/>
                  <a:gd name="T79" fmla="*/ 115 h 128"/>
                  <a:gd name="T80" fmla="*/ 110 w 152"/>
                  <a:gd name="T81" fmla="*/ 108 h 128"/>
                  <a:gd name="T82" fmla="*/ 112 w 152"/>
                  <a:gd name="T83" fmla="*/ 102 h 128"/>
                  <a:gd name="T84" fmla="*/ 111 w 152"/>
                  <a:gd name="T85" fmla="*/ 96 h 128"/>
                  <a:gd name="T86" fmla="*/ 112 w 152"/>
                  <a:gd name="T87" fmla="*/ 91 h 128"/>
                  <a:gd name="T88" fmla="*/ 117 w 152"/>
                  <a:gd name="T89" fmla="*/ 83 h 128"/>
                  <a:gd name="T90" fmla="*/ 125 w 152"/>
                  <a:gd name="T91" fmla="*/ 78 h 128"/>
                  <a:gd name="T92" fmla="*/ 130 w 152"/>
                  <a:gd name="T93" fmla="*/ 77 h 128"/>
                  <a:gd name="T94" fmla="*/ 130 w 152"/>
                  <a:gd name="T95" fmla="*/ 73 h 128"/>
                  <a:gd name="T96" fmla="*/ 128 w 152"/>
                  <a:gd name="T97" fmla="*/ 70 h 128"/>
                  <a:gd name="T98" fmla="*/ 135 w 152"/>
                  <a:gd name="T99" fmla="*/ 53 h 128"/>
                  <a:gd name="T100" fmla="*/ 136 w 152"/>
                  <a:gd name="T101" fmla="*/ 50 h 128"/>
                  <a:gd name="T102" fmla="*/ 150 w 152"/>
                  <a:gd name="T103" fmla="*/ 51 h 128"/>
                  <a:gd name="T104" fmla="*/ 133 w 152"/>
                  <a:gd name="T105" fmla="*/ 36 h 128"/>
                  <a:gd name="T106" fmla="*/ 135 w 152"/>
                  <a:gd name="T107" fmla="*/ 34 h 128"/>
                  <a:gd name="T108" fmla="*/ 131 w 152"/>
                  <a:gd name="T109" fmla="*/ 23 h 128"/>
                  <a:gd name="T110" fmla="*/ 129 w 152"/>
                  <a:gd name="T111" fmla="*/ 19 h 128"/>
                  <a:gd name="T112" fmla="*/ 125 w 152"/>
                  <a:gd name="T113" fmla="*/ 13 h 128"/>
                  <a:gd name="T114" fmla="*/ 129 w 152"/>
                  <a:gd name="T115" fmla="*/ 10 h 128"/>
                  <a:gd name="T116" fmla="*/ 132 w 152"/>
                  <a:gd name="T117" fmla="*/ 8 h 128"/>
                  <a:gd name="T118" fmla="*/ 128 w 152"/>
                  <a:gd name="T119" fmla="*/ 3 h 128"/>
                  <a:gd name="T120" fmla="*/ 128 w 152"/>
                  <a:gd name="T121"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28">
                    <a:moveTo>
                      <a:pt x="120" y="0"/>
                    </a:moveTo>
                    <a:cubicBezTo>
                      <a:pt x="119" y="0"/>
                      <a:pt x="112" y="0"/>
                      <a:pt x="111" y="0"/>
                    </a:cubicBezTo>
                    <a:cubicBezTo>
                      <a:pt x="110" y="0"/>
                      <a:pt x="108" y="0"/>
                      <a:pt x="107" y="0"/>
                    </a:cubicBezTo>
                    <a:cubicBezTo>
                      <a:pt x="106" y="1"/>
                      <a:pt x="106" y="0"/>
                      <a:pt x="105" y="0"/>
                    </a:cubicBezTo>
                    <a:cubicBezTo>
                      <a:pt x="104" y="0"/>
                      <a:pt x="104" y="0"/>
                      <a:pt x="104" y="1"/>
                    </a:cubicBezTo>
                    <a:cubicBezTo>
                      <a:pt x="103" y="1"/>
                      <a:pt x="101" y="4"/>
                      <a:pt x="100" y="6"/>
                    </a:cubicBezTo>
                    <a:cubicBezTo>
                      <a:pt x="99" y="7"/>
                      <a:pt x="100" y="8"/>
                      <a:pt x="100" y="10"/>
                    </a:cubicBezTo>
                    <a:cubicBezTo>
                      <a:pt x="100" y="12"/>
                      <a:pt x="101" y="13"/>
                      <a:pt x="101" y="14"/>
                    </a:cubicBezTo>
                    <a:cubicBezTo>
                      <a:pt x="101" y="16"/>
                      <a:pt x="100" y="17"/>
                      <a:pt x="99" y="18"/>
                    </a:cubicBezTo>
                    <a:cubicBezTo>
                      <a:pt x="99" y="20"/>
                      <a:pt x="98" y="20"/>
                      <a:pt x="96" y="20"/>
                    </a:cubicBezTo>
                    <a:cubicBezTo>
                      <a:pt x="95" y="20"/>
                      <a:pt x="95" y="20"/>
                      <a:pt x="94" y="22"/>
                    </a:cubicBezTo>
                    <a:cubicBezTo>
                      <a:pt x="92" y="23"/>
                      <a:pt x="92" y="25"/>
                      <a:pt x="93" y="26"/>
                    </a:cubicBezTo>
                    <a:cubicBezTo>
                      <a:pt x="93" y="27"/>
                      <a:pt x="94" y="26"/>
                      <a:pt x="94" y="27"/>
                    </a:cubicBezTo>
                    <a:cubicBezTo>
                      <a:pt x="95" y="27"/>
                      <a:pt x="94" y="28"/>
                      <a:pt x="94" y="28"/>
                    </a:cubicBezTo>
                    <a:cubicBezTo>
                      <a:pt x="94" y="28"/>
                      <a:pt x="91" y="30"/>
                      <a:pt x="90" y="31"/>
                    </a:cubicBezTo>
                    <a:cubicBezTo>
                      <a:pt x="88" y="31"/>
                      <a:pt x="88" y="32"/>
                      <a:pt x="89" y="34"/>
                    </a:cubicBezTo>
                    <a:cubicBezTo>
                      <a:pt x="90" y="36"/>
                      <a:pt x="88" y="37"/>
                      <a:pt x="87" y="38"/>
                    </a:cubicBezTo>
                    <a:cubicBezTo>
                      <a:pt x="86" y="39"/>
                      <a:pt x="85" y="42"/>
                      <a:pt x="85" y="43"/>
                    </a:cubicBezTo>
                    <a:cubicBezTo>
                      <a:pt x="85" y="44"/>
                      <a:pt x="84" y="43"/>
                      <a:pt x="81" y="44"/>
                    </a:cubicBezTo>
                    <a:cubicBezTo>
                      <a:pt x="79" y="44"/>
                      <a:pt x="75" y="45"/>
                      <a:pt x="73" y="46"/>
                    </a:cubicBezTo>
                    <a:cubicBezTo>
                      <a:pt x="71" y="47"/>
                      <a:pt x="70" y="46"/>
                      <a:pt x="68" y="46"/>
                    </a:cubicBezTo>
                    <a:cubicBezTo>
                      <a:pt x="67" y="45"/>
                      <a:pt x="64" y="44"/>
                      <a:pt x="63" y="44"/>
                    </a:cubicBezTo>
                    <a:cubicBezTo>
                      <a:pt x="62" y="43"/>
                      <a:pt x="62" y="44"/>
                      <a:pt x="62" y="43"/>
                    </a:cubicBezTo>
                    <a:cubicBezTo>
                      <a:pt x="63" y="41"/>
                      <a:pt x="60" y="41"/>
                      <a:pt x="59" y="42"/>
                    </a:cubicBezTo>
                    <a:cubicBezTo>
                      <a:pt x="58" y="42"/>
                      <a:pt x="51" y="43"/>
                      <a:pt x="50" y="44"/>
                    </a:cubicBezTo>
                    <a:cubicBezTo>
                      <a:pt x="49" y="44"/>
                      <a:pt x="49" y="44"/>
                      <a:pt x="49" y="46"/>
                    </a:cubicBezTo>
                    <a:cubicBezTo>
                      <a:pt x="49" y="49"/>
                      <a:pt x="45" y="49"/>
                      <a:pt x="43" y="50"/>
                    </a:cubicBezTo>
                    <a:cubicBezTo>
                      <a:pt x="42" y="50"/>
                      <a:pt x="37" y="49"/>
                      <a:pt x="35" y="49"/>
                    </a:cubicBezTo>
                    <a:cubicBezTo>
                      <a:pt x="34" y="49"/>
                      <a:pt x="30" y="51"/>
                      <a:pt x="27" y="52"/>
                    </a:cubicBezTo>
                    <a:cubicBezTo>
                      <a:pt x="24" y="53"/>
                      <a:pt x="23" y="51"/>
                      <a:pt x="22" y="50"/>
                    </a:cubicBezTo>
                    <a:cubicBezTo>
                      <a:pt x="21" y="49"/>
                      <a:pt x="15" y="44"/>
                      <a:pt x="14" y="43"/>
                    </a:cubicBezTo>
                    <a:cubicBezTo>
                      <a:pt x="14" y="43"/>
                      <a:pt x="13" y="42"/>
                      <a:pt x="13" y="41"/>
                    </a:cubicBezTo>
                    <a:cubicBezTo>
                      <a:pt x="12" y="40"/>
                      <a:pt x="11" y="39"/>
                      <a:pt x="11" y="38"/>
                    </a:cubicBezTo>
                    <a:cubicBezTo>
                      <a:pt x="11" y="37"/>
                      <a:pt x="11" y="35"/>
                      <a:pt x="12" y="34"/>
                    </a:cubicBezTo>
                    <a:cubicBezTo>
                      <a:pt x="11" y="34"/>
                      <a:pt x="11" y="35"/>
                      <a:pt x="11" y="35"/>
                    </a:cubicBezTo>
                    <a:cubicBezTo>
                      <a:pt x="10" y="35"/>
                      <a:pt x="7" y="37"/>
                      <a:pt x="5" y="40"/>
                    </a:cubicBezTo>
                    <a:cubicBezTo>
                      <a:pt x="4" y="43"/>
                      <a:pt x="4" y="44"/>
                      <a:pt x="4" y="44"/>
                    </a:cubicBezTo>
                    <a:cubicBezTo>
                      <a:pt x="4" y="45"/>
                      <a:pt x="4" y="46"/>
                      <a:pt x="3" y="47"/>
                    </a:cubicBezTo>
                    <a:cubicBezTo>
                      <a:pt x="2" y="47"/>
                      <a:pt x="1" y="47"/>
                      <a:pt x="2" y="49"/>
                    </a:cubicBezTo>
                    <a:cubicBezTo>
                      <a:pt x="3" y="50"/>
                      <a:pt x="2" y="51"/>
                      <a:pt x="2" y="51"/>
                    </a:cubicBezTo>
                    <a:cubicBezTo>
                      <a:pt x="1" y="52"/>
                      <a:pt x="0" y="53"/>
                      <a:pt x="1" y="55"/>
                    </a:cubicBezTo>
                    <a:cubicBezTo>
                      <a:pt x="2" y="57"/>
                      <a:pt x="1" y="58"/>
                      <a:pt x="1" y="59"/>
                    </a:cubicBezTo>
                    <a:cubicBezTo>
                      <a:pt x="1" y="60"/>
                      <a:pt x="1" y="60"/>
                      <a:pt x="2" y="61"/>
                    </a:cubicBezTo>
                    <a:cubicBezTo>
                      <a:pt x="4" y="62"/>
                      <a:pt x="5" y="63"/>
                      <a:pt x="6" y="63"/>
                    </a:cubicBezTo>
                    <a:cubicBezTo>
                      <a:pt x="6" y="64"/>
                      <a:pt x="7" y="65"/>
                      <a:pt x="6" y="65"/>
                    </a:cubicBezTo>
                    <a:cubicBezTo>
                      <a:pt x="5" y="65"/>
                      <a:pt x="5" y="65"/>
                      <a:pt x="5" y="67"/>
                    </a:cubicBezTo>
                    <a:cubicBezTo>
                      <a:pt x="5" y="68"/>
                      <a:pt x="6" y="69"/>
                      <a:pt x="5" y="69"/>
                    </a:cubicBezTo>
                    <a:cubicBezTo>
                      <a:pt x="4" y="68"/>
                      <a:pt x="3" y="68"/>
                      <a:pt x="3" y="70"/>
                    </a:cubicBezTo>
                    <a:cubicBezTo>
                      <a:pt x="4" y="72"/>
                      <a:pt x="6" y="78"/>
                      <a:pt x="8" y="78"/>
                    </a:cubicBezTo>
                    <a:cubicBezTo>
                      <a:pt x="11" y="79"/>
                      <a:pt x="13" y="79"/>
                      <a:pt x="13" y="79"/>
                    </a:cubicBezTo>
                    <a:cubicBezTo>
                      <a:pt x="14" y="78"/>
                      <a:pt x="14" y="78"/>
                      <a:pt x="15" y="80"/>
                    </a:cubicBezTo>
                    <a:cubicBezTo>
                      <a:pt x="16" y="81"/>
                      <a:pt x="19" y="85"/>
                      <a:pt x="18" y="89"/>
                    </a:cubicBezTo>
                    <a:cubicBezTo>
                      <a:pt x="17" y="92"/>
                      <a:pt x="15" y="91"/>
                      <a:pt x="18" y="93"/>
                    </a:cubicBezTo>
                    <a:cubicBezTo>
                      <a:pt x="21" y="96"/>
                      <a:pt x="20" y="99"/>
                      <a:pt x="20" y="100"/>
                    </a:cubicBezTo>
                    <a:cubicBezTo>
                      <a:pt x="21" y="102"/>
                      <a:pt x="21" y="103"/>
                      <a:pt x="20" y="103"/>
                    </a:cubicBezTo>
                    <a:cubicBezTo>
                      <a:pt x="19" y="104"/>
                      <a:pt x="20" y="104"/>
                      <a:pt x="20" y="106"/>
                    </a:cubicBezTo>
                    <a:cubicBezTo>
                      <a:pt x="21" y="107"/>
                      <a:pt x="22" y="110"/>
                      <a:pt x="23" y="110"/>
                    </a:cubicBezTo>
                    <a:cubicBezTo>
                      <a:pt x="25" y="110"/>
                      <a:pt x="27" y="111"/>
                      <a:pt x="28" y="110"/>
                    </a:cubicBezTo>
                    <a:cubicBezTo>
                      <a:pt x="30" y="109"/>
                      <a:pt x="32" y="112"/>
                      <a:pt x="34" y="110"/>
                    </a:cubicBezTo>
                    <a:cubicBezTo>
                      <a:pt x="37" y="108"/>
                      <a:pt x="38" y="109"/>
                      <a:pt x="39" y="109"/>
                    </a:cubicBezTo>
                    <a:cubicBezTo>
                      <a:pt x="41" y="110"/>
                      <a:pt x="42" y="110"/>
                      <a:pt x="43" y="108"/>
                    </a:cubicBezTo>
                    <a:cubicBezTo>
                      <a:pt x="44" y="106"/>
                      <a:pt x="43" y="106"/>
                      <a:pt x="44" y="108"/>
                    </a:cubicBezTo>
                    <a:cubicBezTo>
                      <a:pt x="44" y="108"/>
                      <a:pt x="45" y="112"/>
                      <a:pt x="45" y="115"/>
                    </a:cubicBezTo>
                    <a:cubicBezTo>
                      <a:pt x="44" y="118"/>
                      <a:pt x="44" y="118"/>
                      <a:pt x="46" y="117"/>
                    </a:cubicBezTo>
                    <a:cubicBezTo>
                      <a:pt x="48" y="115"/>
                      <a:pt x="51" y="114"/>
                      <a:pt x="53" y="114"/>
                    </a:cubicBezTo>
                    <a:cubicBezTo>
                      <a:pt x="56" y="114"/>
                      <a:pt x="62" y="114"/>
                      <a:pt x="62" y="110"/>
                    </a:cubicBezTo>
                    <a:cubicBezTo>
                      <a:pt x="62" y="110"/>
                      <a:pt x="62" y="108"/>
                      <a:pt x="63" y="110"/>
                    </a:cubicBezTo>
                    <a:cubicBezTo>
                      <a:pt x="65" y="112"/>
                      <a:pt x="67" y="114"/>
                      <a:pt x="70" y="113"/>
                    </a:cubicBezTo>
                    <a:cubicBezTo>
                      <a:pt x="70" y="113"/>
                      <a:pt x="71" y="111"/>
                      <a:pt x="71" y="113"/>
                    </a:cubicBezTo>
                    <a:cubicBezTo>
                      <a:pt x="71" y="115"/>
                      <a:pt x="73" y="118"/>
                      <a:pt x="76" y="116"/>
                    </a:cubicBezTo>
                    <a:cubicBezTo>
                      <a:pt x="79" y="114"/>
                      <a:pt x="78" y="112"/>
                      <a:pt x="79" y="114"/>
                    </a:cubicBezTo>
                    <a:cubicBezTo>
                      <a:pt x="80" y="115"/>
                      <a:pt x="80" y="115"/>
                      <a:pt x="81" y="114"/>
                    </a:cubicBezTo>
                    <a:cubicBezTo>
                      <a:pt x="81" y="113"/>
                      <a:pt x="81" y="113"/>
                      <a:pt x="81" y="114"/>
                    </a:cubicBezTo>
                    <a:cubicBezTo>
                      <a:pt x="81" y="116"/>
                      <a:pt x="81" y="116"/>
                      <a:pt x="82" y="116"/>
                    </a:cubicBezTo>
                    <a:cubicBezTo>
                      <a:pt x="84" y="117"/>
                      <a:pt x="84" y="117"/>
                      <a:pt x="84" y="116"/>
                    </a:cubicBezTo>
                    <a:cubicBezTo>
                      <a:pt x="84" y="116"/>
                      <a:pt x="85" y="115"/>
                      <a:pt x="85" y="117"/>
                    </a:cubicBezTo>
                    <a:cubicBezTo>
                      <a:pt x="85" y="118"/>
                      <a:pt x="85" y="123"/>
                      <a:pt x="85" y="124"/>
                    </a:cubicBezTo>
                    <a:cubicBezTo>
                      <a:pt x="86" y="126"/>
                      <a:pt x="86" y="128"/>
                      <a:pt x="88" y="126"/>
                    </a:cubicBezTo>
                    <a:cubicBezTo>
                      <a:pt x="91" y="125"/>
                      <a:pt x="102" y="120"/>
                      <a:pt x="104" y="120"/>
                    </a:cubicBezTo>
                    <a:cubicBezTo>
                      <a:pt x="105" y="119"/>
                      <a:pt x="106" y="119"/>
                      <a:pt x="107" y="115"/>
                    </a:cubicBezTo>
                    <a:cubicBezTo>
                      <a:pt x="109" y="111"/>
                      <a:pt x="111" y="112"/>
                      <a:pt x="109" y="109"/>
                    </a:cubicBezTo>
                    <a:cubicBezTo>
                      <a:pt x="109" y="109"/>
                      <a:pt x="109" y="108"/>
                      <a:pt x="110" y="108"/>
                    </a:cubicBezTo>
                    <a:cubicBezTo>
                      <a:pt x="112" y="109"/>
                      <a:pt x="113" y="106"/>
                      <a:pt x="111" y="104"/>
                    </a:cubicBezTo>
                    <a:cubicBezTo>
                      <a:pt x="111" y="104"/>
                      <a:pt x="111" y="103"/>
                      <a:pt x="112" y="102"/>
                    </a:cubicBezTo>
                    <a:cubicBezTo>
                      <a:pt x="113" y="102"/>
                      <a:pt x="118" y="99"/>
                      <a:pt x="112" y="97"/>
                    </a:cubicBezTo>
                    <a:cubicBezTo>
                      <a:pt x="112" y="97"/>
                      <a:pt x="110" y="97"/>
                      <a:pt x="111" y="96"/>
                    </a:cubicBezTo>
                    <a:cubicBezTo>
                      <a:pt x="113" y="96"/>
                      <a:pt x="113" y="95"/>
                      <a:pt x="113" y="94"/>
                    </a:cubicBezTo>
                    <a:cubicBezTo>
                      <a:pt x="113" y="93"/>
                      <a:pt x="113" y="91"/>
                      <a:pt x="112" y="91"/>
                    </a:cubicBezTo>
                    <a:cubicBezTo>
                      <a:pt x="110" y="92"/>
                      <a:pt x="109" y="91"/>
                      <a:pt x="111" y="90"/>
                    </a:cubicBezTo>
                    <a:cubicBezTo>
                      <a:pt x="114" y="89"/>
                      <a:pt x="117" y="88"/>
                      <a:pt x="117" y="83"/>
                    </a:cubicBezTo>
                    <a:cubicBezTo>
                      <a:pt x="117" y="83"/>
                      <a:pt x="117" y="81"/>
                      <a:pt x="119" y="83"/>
                    </a:cubicBezTo>
                    <a:cubicBezTo>
                      <a:pt x="120" y="85"/>
                      <a:pt x="123" y="82"/>
                      <a:pt x="125" y="78"/>
                    </a:cubicBezTo>
                    <a:cubicBezTo>
                      <a:pt x="125" y="78"/>
                      <a:pt x="125" y="77"/>
                      <a:pt x="126" y="77"/>
                    </a:cubicBezTo>
                    <a:cubicBezTo>
                      <a:pt x="128" y="78"/>
                      <a:pt x="129" y="77"/>
                      <a:pt x="130" y="77"/>
                    </a:cubicBezTo>
                    <a:cubicBezTo>
                      <a:pt x="130" y="76"/>
                      <a:pt x="130" y="76"/>
                      <a:pt x="130" y="75"/>
                    </a:cubicBezTo>
                    <a:cubicBezTo>
                      <a:pt x="130" y="74"/>
                      <a:pt x="129" y="73"/>
                      <a:pt x="130" y="73"/>
                    </a:cubicBezTo>
                    <a:cubicBezTo>
                      <a:pt x="131" y="72"/>
                      <a:pt x="131" y="71"/>
                      <a:pt x="130" y="71"/>
                    </a:cubicBezTo>
                    <a:cubicBezTo>
                      <a:pt x="128" y="72"/>
                      <a:pt x="128" y="72"/>
                      <a:pt x="128" y="70"/>
                    </a:cubicBezTo>
                    <a:cubicBezTo>
                      <a:pt x="128" y="68"/>
                      <a:pt x="128" y="59"/>
                      <a:pt x="132" y="54"/>
                    </a:cubicBezTo>
                    <a:cubicBezTo>
                      <a:pt x="132" y="54"/>
                      <a:pt x="133" y="53"/>
                      <a:pt x="135" y="53"/>
                    </a:cubicBezTo>
                    <a:cubicBezTo>
                      <a:pt x="136" y="53"/>
                      <a:pt x="136" y="53"/>
                      <a:pt x="136" y="52"/>
                    </a:cubicBezTo>
                    <a:cubicBezTo>
                      <a:pt x="136" y="50"/>
                      <a:pt x="134" y="47"/>
                      <a:pt x="136" y="50"/>
                    </a:cubicBezTo>
                    <a:cubicBezTo>
                      <a:pt x="138" y="52"/>
                      <a:pt x="142" y="52"/>
                      <a:pt x="143" y="53"/>
                    </a:cubicBezTo>
                    <a:cubicBezTo>
                      <a:pt x="145" y="53"/>
                      <a:pt x="148" y="53"/>
                      <a:pt x="150" y="51"/>
                    </a:cubicBezTo>
                    <a:cubicBezTo>
                      <a:pt x="151" y="50"/>
                      <a:pt x="152" y="50"/>
                      <a:pt x="149" y="48"/>
                    </a:cubicBezTo>
                    <a:cubicBezTo>
                      <a:pt x="147" y="47"/>
                      <a:pt x="135" y="38"/>
                      <a:pt x="133" y="36"/>
                    </a:cubicBezTo>
                    <a:cubicBezTo>
                      <a:pt x="133" y="36"/>
                      <a:pt x="132" y="34"/>
                      <a:pt x="133" y="35"/>
                    </a:cubicBezTo>
                    <a:cubicBezTo>
                      <a:pt x="134" y="35"/>
                      <a:pt x="133" y="34"/>
                      <a:pt x="135" y="34"/>
                    </a:cubicBezTo>
                    <a:cubicBezTo>
                      <a:pt x="136" y="33"/>
                      <a:pt x="137" y="29"/>
                      <a:pt x="135" y="28"/>
                    </a:cubicBezTo>
                    <a:cubicBezTo>
                      <a:pt x="133" y="26"/>
                      <a:pt x="130" y="23"/>
                      <a:pt x="131" y="23"/>
                    </a:cubicBezTo>
                    <a:cubicBezTo>
                      <a:pt x="131" y="23"/>
                      <a:pt x="133" y="22"/>
                      <a:pt x="130" y="22"/>
                    </a:cubicBezTo>
                    <a:cubicBezTo>
                      <a:pt x="128" y="21"/>
                      <a:pt x="132" y="19"/>
                      <a:pt x="129" y="19"/>
                    </a:cubicBezTo>
                    <a:cubicBezTo>
                      <a:pt x="125" y="18"/>
                      <a:pt x="124" y="17"/>
                      <a:pt x="126" y="17"/>
                    </a:cubicBezTo>
                    <a:cubicBezTo>
                      <a:pt x="129" y="17"/>
                      <a:pt x="127" y="14"/>
                      <a:pt x="125" y="13"/>
                    </a:cubicBezTo>
                    <a:cubicBezTo>
                      <a:pt x="124" y="13"/>
                      <a:pt x="123" y="12"/>
                      <a:pt x="125" y="11"/>
                    </a:cubicBezTo>
                    <a:cubicBezTo>
                      <a:pt x="128" y="11"/>
                      <a:pt x="129" y="11"/>
                      <a:pt x="129" y="10"/>
                    </a:cubicBezTo>
                    <a:cubicBezTo>
                      <a:pt x="128" y="8"/>
                      <a:pt x="129" y="9"/>
                      <a:pt x="130" y="9"/>
                    </a:cubicBezTo>
                    <a:cubicBezTo>
                      <a:pt x="131" y="10"/>
                      <a:pt x="134" y="11"/>
                      <a:pt x="132" y="8"/>
                    </a:cubicBezTo>
                    <a:cubicBezTo>
                      <a:pt x="130" y="5"/>
                      <a:pt x="130" y="5"/>
                      <a:pt x="129" y="5"/>
                    </a:cubicBezTo>
                    <a:cubicBezTo>
                      <a:pt x="128" y="5"/>
                      <a:pt x="127" y="4"/>
                      <a:pt x="128" y="3"/>
                    </a:cubicBezTo>
                    <a:cubicBezTo>
                      <a:pt x="129" y="3"/>
                      <a:pt x="129" y="3"/>
                      <a:pt x="130" y="3"/>
                    </a:cubicBezTo>
                    <a:cubicBezTo>
                      <a:pt x="129" y="3"/>
                      <a:pt x="129" y="3"/>
                      <a:pt x="128" y="3"/>
                    </a:cubicBezTo>
                    <a:cubicBezTo>
                      <a:pt x="128" y="3"/>
                      <a:pt x="122" y="1"/>
                      <a:pt x="12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Freeform 873">
                <a:extLst>
                  <a:ext uri="{FF2B5EF4-FFF2-40B4-BE49-F238E27FC236}">
                    <a16:creationId xmlns:a16="http://schemas.microsoft.com/office/drawing/2014/main" id="{13ED65A7-6AB7-41CE-898D-1674197099D1}"/>
                  </a:ext>
                </a:extLst>
              </p:cNvPr>
              <p:cNvSpPr>
                <a:spLocks/>
              </p:cNvSpPr>
              <p:nvPr/>
            </p:nvSpPr>
            <p:spPr bwMode="auto">
              <a:xfrm>
                <a:off x="6448" y="2854"/>
                <a:ext cx="5" cy="2"/>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4" y="0"/>
                      <a:pt x="2" y="0"/>
                      <a:pt x="0" y="0"/>
                    </a:cubicBezTo>
                    <a:cubicBezTo>
                      <a:pt x="0" y="0"/>
                      <a:pt x="4"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Freeform 874">
                <a:extLst>
                  <a:ext uri="{FF2B5EF4-FFF2-40B4-BE49-F238E27FC236}">
                    <a16:creationId xmlns:a16="http://schemas.microsoft.com/office/drawing/2014/main" id="{1210D239-1698-4758-98F7-020FDDA7795B}"/>
                  </a:ext>
                </a:extLst>
              </p:cNvPr>
              <p:cNvSpPr>
                <a:spLocks/>
              </p:cNvSpPr>
              <p:nvPr/>
            </p:nvSpPr>
            <p:spPr bwMode="auto">
              <a:xfrm>
                <a:off x="6446" y="2855"/>
                <a:ext cx="10" cy="7"/>
              </a:xfrm>
              <a:custGeom>
                <a:avLst/>
                <a:gdLst>
                  <a:gd name="T0" fmla="*/ 5 w 7"/>
                  <a:gd name="T1" fmla="*/ 3 h 5"/>
                  <a:gd name="T2" fmla="*/ 0 w 7"/>
                  <a:gd name="T3" fmla="*/ 0 h 5"/>
                  <a:gd name="T4" fmla="*/ 5 w 7"/>
                  <a:gd name="T5" fmla="*/ 3 h 5"/>
                </a:gdLst>
                <a:ahLst/>
                <a:cxnLst>
                  <a:cxn ang="0">
                    <a:pos x="T0" y="T1"/>
                  </a:cxn>
                  <a:cxn ang="0">
                    <a:pos x="T2" y="T3"/>
                  </a:cxn>
                  <a:cxn ang="0">
                    <a:pos x="T4" y="T5"/>
                  </a:cxn>
                </a:cxnLst>
                <a:rect l="0" t="0" r="r" b="b"/>
                <a:pathLst>
                  <a:path w="7" h="5">
                    <a:moveTo>
                      <a:pt x="5" y="3"/>
                    </a:moveTo>
                    <a:cubicBezTo>
                      <a:pt x="4" y="2"/>
                      <a:pt x="3" y="1"/>
                      <a:pt x="0" y="0"/>
                    </a:cubicBezTo>
                    <a:cubicBezTo>
                      <a:pt x="0" y="0"/>
                      <a:pt x="7"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Freeform 875">
                <a:extLst>
                  <a:ext uri="{FF2B5EF4-FFF2-40B4-BE49-F238E27FC236}">
                    <a16:creationId xmlns:a16="http://schemas.microsoft.com/office/drawing/2014/main" id="{8C6CDBFF-61E7-4EF6-824B-A83BFB0C2494}"/>
                  </a:ext>
                </a:extLst>
              </p:cNvPr>
              <p:cNvSpPr>
                <a:spLocks/>
              </p:cNvSpPr>
              <p:nvPr/>
            </p:nvSpPr>
            <p:spPr bwMode="auto">
              <a:xfrm>
                <a:off x="6513" y="2722"/>
                <a:ext cx="19" cy="5"/>
              </a:xfrm>
              <a:custGeom>
                <a:avLst/>
                <a:gdLst>
                  <a:gd name="T0" fmla="*/ 1 w 14"/>
                  <a:gd name="T1" fmla="*/ 4 h 4"/>
                  <a:gd name="T2" fmla="*/ 3 w 14"/>
                  <a:gd name="T3" fmla="*/ 3 h 4"/>
                  <a:gd name="T4" fmla="*/ 8 w 14"/>
                  <a:gd name="T5" fmla="*/ 3 h 4"/>
                  <a:gd name="T6" fmla="*/ 13 w 14"/>
                  <a:gd name="T7" fmla="*/ 2 h 4"/>
                  <a:gd name="T8" fmla="*/ 12 w 14"/>
                  <a:gd name="T9" fmla="*/ 1 h 4"/>
                  <a:gd name="T10" fmla="*/ 10 w 14"/>
                  <a:gd name="T11" fmla="*/ 0 h 4"/>
                  <a:gd name="T12" fmla="*/ 7 w 14"/>
                  <a:gd name="T13" fmla="*/ 0 h 4"/>
                  <a:gd name="T14" fmla="*/ 2 w 14"/>
                  <a:gd name="T15" fmla="*/ 0 h 4"/>
                  <a:gd name="T16" fmla="*/ 2 w 14"/>
                  <a:gd name="T17" fmla="*/ 2 h 4"/>
                  <a:gd name="T18" fmla="*/ 1 w 1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
                    <a:moveTo>
                      <a:pt x="1" y="4"/>
                    </a:moveTo>
                    <a:cubicBezTo>
                      <a:pt x="1" y="4"/>
                      <a:pt x="2" y="4"/>
                      <a:pt x="3" y="3"/>
                    </a:cubicBezTo>
                    <a:cubicBezTo>
                      <a:pt x="4" y="2"/>
                      <a:pt x="7" y="3"/>
                      <a:pt x="8" y="3"/>
                    </a:cubicBezTo>
                    <a:cubicBezTo>
                      <a:pt x="10" y="4"/>
                      <a:pt x="11" y="3"/>
                      <a:pt x="13" y="2"/>
                    </a:cubicBezTo>
                    <a:cubicBezTo>
                      <a:pt x="14" y="1"/>
                      <a:pt x="12" y="1"/>
                      <a:pt x="12" y="1"/>
                    </a:cubicBezTo>
                    <a:cubicBezTo>
                      <a:pt x="11" y="0"/>
                      <a:pt x="11" y="1"/>
                      <a:pt x="10" y="0"/>
                    </a:cubicBezTo>
                    <a:cubicBezTo>
                      <a:pt x="9" y="0"/>
                      <a:pt x="8" y="0"/>
                      <a:pt x="7" y="0"/>
                    </a:cubicBezTo>
                    <a:cubicBezTo>
                      <a:pt x="6" y="0"/>
                      <a:pt x="5" y="0"/>
                      <a:pt x="2" y="0"/>
                    </a:cubicBezTo>
                    <a:cubicBezTo>
                      <a:pt x="0" y="0"/>
                      <a:pt x="3" y="2"/>
                      <a:pt x="2" y="2"/>
                    </a:cubicBezTo>
                    <a:cubicBezTo>
                      <a:pt x="1" y="3"/>
                      <a:pt x="1"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Freeform 876">
                <a:extLst>
                  <a:ext uri="{FF2B5EF4-FFF2-40B4-BE49-F238E27FC236}">
                    <a16:creationId xmlns:a16="http://schemas.microsoft.com/office/drawing/2014/main" id="{075C6064-735D-43B0-80A3-47D86B621EDE}"/>
                  </a:ext>
                </a:extLst>
              </p:cNvPr>
              <p:cNvSpPr>
                <a:spLocks/>
              </p:cNvSpPr>
              <p:nvPr/>
            </p:nvSpPr>
            <p:spPr bwMode="auto">
              <a:xfrm>
                <a:off x="6502" y="2774"/>
                <a:ext cx="2" cy="5"/>
              </a:xfrm>
              <a:custGeom>
                <a:avLst/>
                <a:gdLst>
                  <a:gd name="T0" fmla="*/ 1 w 2"/>
                  <a:gd name="T1" fmla="*/ 1 h 4"/>
                  <a:gd name="T2" fmla="*/ 1 w 2"/>
                  <a:gd name="T3" fmla="*/ 4 h 4"/>
                  <a:gd name="T4" fmla="*/ 1 w 2"/>
                  <a:gd name="T5" fmla="*/ 1 h 4"/>
                </a:gdLst>
                <a:ahLst/>
                <a:cxnLst>
                  <a:cxn ang="0">
                    <a:pos x="T0" y="T1"/>
                  </a:cxn>
                  <a:cxn ang="0">
                    <a:pos x="T2" y="T3"/>
                  </a:cxn>
                  <a:cxn ang="0">
                    <a:pos x="T4" y="T5"/>
                  </a:cxn>
                </a:cxnLst>
                <a:rect l="0" t="0" r="r" b="b"/>
                <a:pathLst>
                  <a:path w="2" h="4">
                    <a:moveTo>
                      <a:pt x="1" y="1"/>
                    </a:moveTo>
                    <a:cubicBezTo>
                      <a:pt x="1" y="0"/>
                      <a:pt x="0" y="2"/>
                      <a:pt x="1" y="4"/>
                    </a:cubicBezTo>
                    <a:cubicBezTo>
                      <a:pt x="1" y="4"/>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Freeform 877">
                <a:extLst>
                  <a:ext uri="{FF2B5EF4-FFF2-40B4-BE49-F238E27FC236}">
                    <a16:creationId xmlns:a16="http://schemas.microsoft.com/office/drawing/2014/main" id="{2F0AE051-566A-4177-8B95-53A07CAB4F53}"/>
                  </a:ext>
                </a:extLst>
              </p:cNvPr>
              <p:cNvSpPr>
                <a:spLocks/>
              </p:cNvSpPr>
              <p:nvPr/>
            </p:nvSpPr>
            <p:spPr bwMode="auto">
              <a:xfrm>
                <a:off x="6524" y="2788"/>
                <a:ext cx="5" cy="7"/>
              </a:xfrm>
              <a:custGeom>
                <a:avLst/>
                <a:gdLst>
                  <a:gd name="T0" fmla="*/ 1 w 4"/>
                  <a:gd name="T1" fmla="*/ 0 h 5"/>
                  <a:gd name="T2" fmla="*/ 1 w 4"/>
                  <a:gd name="T3" fmla="*/ 3 h 5"/>
                  <a:gd name="T4" fmla="*/ 3 w 4"/>
                  <a:gd name="T5" fmla="*/ 3 h 5"/>
                  <a:gd name="T6" fmla="*/ 1 w 4"/>
                  <a:gd name="T7" fmla="*/ 0 h 5"/>
                </a:gdLst>
                <a:ahLst/>
                <a:cxnLst>
                  <a:cxn ang="0">
                    <a:pos x="T0" y="T1"/>
                  </a:cxn>
                  <a:cxn ang="0">
                    <a:pos x="T2" y="T3"/>
                  </a:cxn>
                  <a:cxn ang="0">
                    <a:pos x="T4" y="T5"/>
                  </a:cxn>
                  <a:cxn ang="0">
                    <a:pos x="T6" y="T7"/>
                  </a:cxn>
                </a:cxnLst>
                <a:rect l="0" t="0" r="r" b="b"/>
                <a:pathLst>
                  <a:path w="4" h="5">
                    <a:moveTo>
                      <a:pt x="1" y="0"/>
                    </a:moveTo>
                    <a:cubicBezTo>
                      <a:pt x="0" y="1"/>
                      <a:pt x="0" y="2"/>
                      <a:pt x="1" y="3"/>
                    </a:cubicBezTo>
                    <a:cubicBezTo>
                      <a:pt x="1" y="3"/>
                      <a:pt x="4" y="5"/>
                      <a:pt x="3" y="3"/>
                    </a:cubicBezTo>
                    <a:cubicBezTo>
                      <a:pt x="3"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Freeform 878">
                <a:extLst>
                  <a:ext uri="{FF2B5EF4-FFF2-40B4-BE49-F238E27FC236}">
                    <a16:creationId xmlns:a16="http://schemas.microsoft.com/office/drawing/2014/main" id="{631CFD4C-E865-4AD5-A5DF-B438F2849E1E}"/>
                  </a:ext>
                </a:extLst>
              </p:cNvPr>
              <p:cNvSpPr>
                <a:spLocks/>
              </p:cNvSpPr>
              <p:nvPr/>
            </p:nvSpPr>
            <p:spPr bwMode="auto">
              <a:xfrm>
                <a:off x="6539" y="2793"/>
                <a:ext cx="7" cy="8"/>
              </a:xfrm>
              <a:custGeom>
                <a:avLst/>
                <a:gdLst>
                  <a:gd name="T0" fmla="*/ 1 w 5"/>
                  <a:gd name="T1" fmla="*/ 2 h 6"/>
                  <a:gd name="T2" fmla="*/ 3 w 5"/>
                  <a:gd name="T3" fmla="*/ 5 h 6"/>
                  <a:gd name="T4" fmla="*/ 4 w 5"/>
                  <a:gd name="T5" fmla="*/ 5 h 6"/>
                  <a:gd name="T6" fmla="*/ 2 w 5"/>
                  <a:gd name="T7" fmla="*/ 1 h 6"/>
                  <a:gd name="T8" fmla="*/ 1 w 5"/>
                  <a:gd name="T9" fmla="*/ 2 h 6"/>
                </a:gdLst>
                <a:ahLst/>
                <a:cxnLst>
                  <a:cxn ang="0">
                    <a:pos x="T0" y="T1"/>
                  </a:cxn>
                  <a:cxn ang="0">
                    <a:pos x="T2" y="T3"/>
                  </a:cxn>
                  <a:cxn ang="0">
                    <a:pos x="T4" y="T5"/>
                  </a:cxn>
                  <a:cxn ang="0">
                    <a:pos x="T6" y="T7"/>
                  </a:cxn>
                  <a:cxn ang="0">
                    <a:pos x="T8" y="T9"/>
                  </a:cxn>
                </a:cxnLst>
                <a:rect l="0" t="0" r="r" b="b"/>
                <a:pathLst>
                  <a:path w="5" h="6">
                    <a:moveTo>
                      <a:pt x="1" y="2"/>
                    </a:moveTo>
                    <a:cubicBezTo>
                      <a:pt x="1" y="2"/>
                      <a:pt x="2" y="4"/>
                      <a:pt x="3" y="5"/>
                    </a:cubicBezTo>
                    <a:cubicBezTo>
                      <a:pt x="4" y="6"/>
                      <a:pt x="3" y="6"/>
                      <a:pt x="4" y="5"/>
                    </a:cubicBezTo>
                    <a:cubicBezTo>
                      <a:pt x="5" y="4"/>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Freeform 879">
                <a:extLst>
                  <a:ext uri="{FF2B5EF4-FFF2-40B4-BE49-F238E27FC236}">
                    <a16:creationId xmlns:a16="http://schemas.microsoft.com/office/drawing/2014/main" id="{049B9BC7-5501-44D6-A3AE-F789D1934780}"/>
                  </a:ext>
                </a:extLst>
              </p:cNvPr>
              <p:cNvSpPr>
                <a:spLocks/>
              </p:cNvSpPr>
              <p:nvPr/>
            </p:nvSpPr>
            <p:spPr bwMode="auto">
              <a:xfrm>
                <a:off x="6582" y="2731"/>
                <a:ext cx="14" cy="6"/>
              </a:xfrm>
              <a:custGeom>
                <a:avLst/>
                <a:gdLst>
                  <a:gd name="T0" fmla="*/ 2 w 10"/>
                  <a:gd name="T1" fmla="*/ 1 h 4"/>
                  <a:gd name="T2" fmla="*/ 8 w 10"/>
                  <a:gd name="T3" fmla="*/ 3 h 4"/>
                  <a:gd name="T4" fmla="*/ 9 w 10"/>
                  <a:gd name="T5" fmla="*/ 2 h 4"/>
                  <a:gd name="T6" fmla="*/ 7 w 10"/>
                  <a:gd name="T7" fmla="*/ 0 h 4"/>
                  <a:gd name="T8" fmla="*/ 2 w 10"/>
                  <a:gd name="T9" fmla="*/ 1 h 4"/>
                </a:gdLst>
                <a:ahLst/>
                <a:cxnLst>
                  <a:cxn ang="0">
                    <a:pos x="T0" y="T1"/>
                  </a:cxn>
                  <a:cxn ang="0">
                    <a:pos x="T2" y="T3"/>
                  </a:cxn>
                  <a:cxn ang="0">
                    <a:pos x="T4" y="T5"/>
                  </a:cxn>
                  <a:cxn ang="0">
                    <a:pos x="T6" y="T7"/>
                  </a:cxn>
                  <a:cxn ang="0">
                    <a:pos x="T8" y="T9"/>
                  </a:cxn>
                </a:cxnLst>
                <a:rect l="0" t="0" r="r" b="b"/>
                <a:pathLst>
                  <a:path w="10" h="4">
                    <a:moveTo>
                      <a:pt x="2" y="1"/>
                    </a:moveTo>
                    <a:cubicBezTo>
                      <a:pt x="2" y="1"/>
                      <a:pt x="7" y="3"/>
                      <a:pt x="8" y="3"/>
                    </a:cubicBezTo>
                    <a:cubicBezTo>
                      <a:pt x="8" y="4"/>
                      <a:pt x="9" y="3"/>
                      <a:pt x="9" y="2"/>
                    </a:cubicBezTo>
                    <a:cubicBezTo>
                      <a:pt x="9" y="1"/>
                      <a:pt x="10" y="0"/>
                      <a:pt x="7" y="0"/>
                    </a:cubicBezTo>
                    <a:cubicBezTo>
                      <a:pt x="5" y="0"/>
                      <a:pt x="0"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Freeform 880">
                <a:extLst>
                  <a:ext uri="{FF2B5EF4-FFF2-40B4-BE49-F238E27FC236}">
                    <a16:creationId xmlns:a16="http://schemas.microsoft.com/office/drawing/2014/main" id="{29F97C3F-BB4F-4215-8183-8CC905275424}"/>
                  </a:ext>
                </a:extLst>
              </p:cNvPr>
              <p:cNvSpPr>
                <a:spLocks/>
              </p:cNvSpPr>
              <p:nvPr/>
            </p:nvSpPr>
            <p:spPr bwMode="auto">
              <a:xfrm>
                <a:off x="6549" y="2767"/>
                <a:ext cx="85" cy="45"/>
              </a:xfrm>
              <a:custGeom>
                <a:avLst/>
                <a:gdLst>
                  <a:gd name="T0" fmla="*/ 14 w 62"/>
                  <a:gd name="T1" fmla="*/ 20 h 33"/>
                  <a:gd name="T2" fmla="*/ 10 w 62"/>
                  <a:gd name="T3" fmla="*/ 20 h 33"/>
                  <a:gd name="T4" fmla="*/ 8 w 62"/>
                  <a:gd name="T5" fmla="*/ 20 h 33"/>
                  <a:gd name="T6" fmla="*/ 6 w 62"/>
                  <a:gd name="T7" fmla="*/ 20 h 33"/>
                  <a:gd name="T8" fmla="*/ 4 w 62"/>
                  <a:gd name="T9" fmla="*/ 19 h 33"/>
                  <a:gd name="T10" fmla="*/ 2 w 62"/>
                  <a:gd name="T11" fmla="*/ 20 h 33"/>
                  <a:gd name="T12" fmla="*/ 7 w 62"/>
                  <a:gd name="T13" fmla="*/ 25 h 33"/>
                  <a:gd name="T14" fmla="*/ 12 w 62"/>
                  <a:gd name="T15" fmla="*/ 28 h 33"/>
                  <a:gd name="T16" fmla="*/ 14 w 62"/>
                  <a:gd name="T17" fmla="*/ 29 h 33"/>
                  <a:gd name="T18" fmla="*/ 20 w 62"/>
                  <a:gd name="T19" fmla="*/ 31 h 33"/>
                  <a:gd name="T20" fmla="*/ 32 w 62"/>
                  <a:gd name="T21" fmla="*/ 30 h 33"/>
                  <a:gd name="T22" fmla="*/ 44 w 62"/>
                  <a:gd name="T23" fmla="*/ 27 h 33"/>
                  <a:gd name="T24" fmla="*/ 48 w 62"/>
                  <a:gd name="T25" fmla="*/ 23 h 33"/>
                  <a:gd name="T26" fmla="*/ 52 w 62"/>
                  <a:gd name="T27" fmla="*/ 21 h 33"/>
                  <a:gd name="T28" fmla="*/ 56 w 62"/>
                  <a:gd name="T29" fmla="*/ 20 h 33"/>
                  <a:gd name="T30" fmla="*/ 56 w 62"/>
                  <a:gd name="T31" fmla="*/ 14 h 33"/>
                  <a:gd name="T32" fmla="*/ 59 w 62"/>
                  <a:gd name="T33" fmla="*/ 12 h 33"/>
                  <a:gd name="T34" fmla="*/ 61 w 62"/>
                  <a:gd name="T35" fmla="*/ 8 h 33"/>
                  <a:gd name="T36" fmla="*/ 62 w 62"/>
                  <a:gd name="T37" fmla="*/ 3 h 33"/>
                  <a:gd name="T38" fmla="*/ 60 w 62"/>
                  <a:gd name="T39" fmla="*/ 2 h 33"/>
                  <a:gd name="T40" fmla="*/ 59 w 62"/>
                  <a:gd name="T41" fmla="*/ 1 h 33"/>
                  <a:gd name="T42" fmla="*/ 58 w 62"/>
                  <a:gd name="T43" fmla="*/ 0 h 33"/>
                  <a:gd name="T44" fmla="*/ 56 w 62"/>
                  <a:gd name="T45" fmla="*/ 1 h 33"/>
                  <a:gd name="T46" fmla="*/ 54 w 62"/>
                  <a:gd name="T47" fmla="*/ 1 h 33"/>
                  <a:gd name="T48" fmla="*/ 50 w 62"/>
                  <a:gd name="T49" fmla="*/ 0 h 33"/>
                  <a:gd name="T50" fmla="*/ 49 w 62"/>
                  <a:gd name="T51" fmla="*/ 2 h 33"/>
                  <a:gd name="T52" fmla="*/ 50 w 62"/>
                  <a:gd name="T53" fmla="*/ 9 h 33"/>
                  <a:gd name="T54" fmla="*/ 50 w 62"/>
                  <a:gd name="T55" fmla="*/ 11 h 33"/>
                  <a:gd name="T56" fmla="*/ 40 w 62"/>
                  <a:gd name="T57" fmla="*/ 18 h 33"/>
                  <a:gd name="T58" fmla="*/ 38 w 62"/>
                  <a:gd name="T59" fmla="*/ 20 h 33"/>
                  <a:gd name="T60" fmla="*/ 35 w 62"/>
                  <a:gd name="T61" fmla="*/ 20 h 33"/>
                  <a:gd name="T62" fmla="*/ 31 w 62"/>
                  <a:gd name="T63" fmla="*/ 20 h 33"/>
                  <a:gd name="T64" fmla="*/ 28 w 62"/>
                  <a:gd name="T65" fmla="*/ 19 h 33"/>
                  <a:gd name="T66" fmla="*/ 27 w 62"/>
                  <a:gd name="T67" fmla="*/ 15 h 33"/>
                  <a:gd name="T68" fmla="*/ 29 w 62"/>
                  <a:gd name="T69" fmla="*/ 13 h 33"/>
                  <a:gd name="T70" fmla="*/ 27 w 62"/>
                  <a:gd name="T71" fmla="*/ 14 h 33"/>
                  <a:gd name="T72" fmla="*/ 26 w 62"/>
                  <a:gd name="T73" fmla="*/ 16 h 33"/>
                  <a:gd name="T74" fmla="*/ 26 w 62"/>
                  <a:gd name="T75" fmla="*/ 19 h 33"/>
                  <a:gd name="T76" fmla="*/ 23 w 62"/>
                  <a:gd name="T77" fmla="*/ 20 h 33"/>
                  <a:gd name="T78" fmla="*/ 21 w 62"/>
                  <a:gd name="T79" fmla="*/ 20 h 33"/>
                  <a:gd name="T80" fmla="*/ 19 w 62"/>
                  <a:gd name="T81" fmla="*/ 20 h 33"/>
                  <a:gd name="T82" fmla="*/ 14 w 62"/>
                  <a:gd name="T8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3">
                    <a:moveTo>
                      <a:pt x="14" y="20"/>
                    </a:moveTo>
                    <a:cubicBezTo>
                      <a:pt x="13" y="20"/>
                      <a:pt x="11" y="20"/>
                      <a:pt x="10" y="20"/>
                    </a:cubicBezTo>
                    <a:cubicBezTo>
                      <a:pt x="10" y="20"/>
                      <a:pt x="9" y="21"/>
                      <a:pt x="8" y="20"/>
                    </a:cubicBezTo>
                    <a:cubicBezTo>
                      <a:pt x="7" y="20"/>
                      <a:pt x="7" y="20"/>
                      <a:pt x="6" y="20"/>
                    </a:cubicBezTo>
                    <a:cubicBezTo>
                      <a:pt x="6" y="20"/>
                      <a:pt x="5" y="20"/>
                      <a:pt x="4" y="19"/>
                    </a:cubicBezTo>
                    <a:cubicBezTo>
                      <a:pt x="2" y="19"/>
                      <a:pt x="2" y="20"/>
                      <a:pt x="2" y="20"/>
                    </a:cubicBezTo>
                    <a:cubicBezTo>
                      <a:pt x="0" y="24"/>
                      <a:pt x="4" y="25"/>
                      <a:pt x="7" y="25"/>
                    </a:cubicBezTo>
                    <a:cubicBezTo>
                      <a:pt x="10" y="26"/>
                      <a:pt x="12" y="27"/>
                      <a:pt x="12" y="28"/>
                    </a:cubicBezTo>
                    <a:cubicBezTo>
                      <a:pt x="13" y="29"/>
                      <a:pt x="12" y="29"/>
                      <a:pt x="14" y="29"/>
                    </a:cubicBezTo>
                    <a:cubicBezTo>
                      <a:pt x="17" y="28"/>
                      <a:pt x="18" y="28"/>
                      <a:pt x="20" y="31"/>
                    </a:cubicBezTo>
                    <a:cubicBezTo>
                      <a:pt x="22" y="33"/>
                      <a:pt x="30" y="32"/>
                      <a:pt x="32" y="30"/>
                    </a:cubicBezTo>
                    <a:cubicBezTo>
                      <a:pt x="35" y="29"/>
                      <a:pt x="43" y="28"/>
                      <a:pt x="44" y="27"/>
                    </a:cubicBezTo>
                    <a:cubicBezTo>
                      <a:pt x="45" y="26"/>
                      <a:pt x="47" y="25"/>
                      <a:pt x="48" y="23"/>
                    </a:cubicBezTo>
                    <a:cubicBezTo>
                      <a:pt x="50" y="21"/>
                      <a:pt x="51" y="21"/>
                      <a:pt x="52" y="21"/>
                    </a:cubicBezTo>
                    <a:cubicBezTo>
                      <a:pt x="54" y="20"/>
                      <a:pt x="52" y="22"/>
                      <a:pt x="56" y="20"/>
                    </a:cubicBezTo>
                    <a:cubicBezTo>
                      <a:pt x="60" y="18"/>
                      <a:pt x="58" y="18"/>
                      <a:pt x="56" y="14"/>
                    </a:cubicBezTo>
                    <a:cubicBezTo>
                      <a:pt x="54" y="11"/>
                      <a:pt x="56" y="13"/>
                      <a:pt x="59" y="12"/>
                    </a:cubicBezTo>
                    <a:cubicBezTo>
                      <a:pt x="61" y="12"/>
                      <a:pt x="62" y="9"/>
                      <a:pt x="61" y="8"/>
                    </a:cubicBezTo>
                    <a:cubicBezTo>
                      <a:pt x="61" y="6"/>
                      <a:pt x="62" y="5"/>
                      <a:pt x="62" y="3"/>
                    </a:cubicBezTo>
                    <a:cubicBezTo>
                      <a:pt x="62" y="2"/>
                      <a:pt x="61" y="2"/>
                      <a:pt x="60" y="2"/>
                    </a:cubicBezTo>
                    <a:cubicBezTo>
                      <a:pt x="59" y="2"/>
                      <a:pt x="58" y="1"/>
                      <a:pt x="59" y="1"/>
                    </a:cubicBezTo>
                    <a:cubicBezTo>
                      <a:pt x="60" y="0"/>
                      <a:pt x="59" y="0"/>
                      <a:pt x="58" y="0"/>
                    </a:cubicBezTo>
                    <a:cubicBezTo>
                      <a:pt x="58" y="0"/>
                      <a:pt x="57" y="0"/>
                      <a:pt x="56" y="1"/>
                    </a:cubicBezTo>
                    <a:cubicBezTo>
                      <a:pt x="55" y="1"/>
                      <a:pt x="54" y="1"/>
                      <a:pt x="54" y="1"/>
                    </a:cubicBezTo>
                    <a:cubicBezTo>
                      <a:pt x="53" y="0"/>
                      <a:pt x="52" y="0"/>
                      <a:pt x="50" y="0"/>
                    </a:cubicBezTo>
                    <a:cubicBezTo>
                      <a:pt x="49" y="0"/>
                      <a:pt x="49" y="0"/>
                      <a:pt x="49" y="2"/>
                    </a:cubicBezTo>
                    <a:cubicBezTo>
                      <a:pt x="50" y="3"/>
                      <a:pt x="49" y="7"/>
                      <a:pt x="50" y="9"/>
                    </a:cubicBezTo>
                    <a:cubicBezTo>
                      <a:pt x="51" y="12"/>
                      <a:pt x="50" y="11"/>
                      <a:pt x="50" y="11"/>
                    </a:cubicBezTo>
                    <a:cubicBezTo>
                      <a:pt x="45" y="10"/>
                      <a:pt x="41" y="16"/>
                      <a:pt x="40" y="18"/>
                    </a:cubicBezTo>
                    <a:cubicBezTo>
                      <a:pt x="39" y="20"/>
                      <a:pt x="38" y="19"/>
                      <a:pt x="38" y="20"/>
                    </a:cubicBezTo>
                    <a:cubicBezTo>
                      <a:pt x="37" y="20"/>
                      <a:pt x="36" y="21"/>
                      <a:pt x="35" y="20"/>
                    </a:cubicBezTo>
                    <a:cubicBezTo>
                      <a:pt x="34" y="19"/>
                      <a:pt x="33" y="19"/>
                      <a:pt x="31" y="20"/>
                    </a:cubicBezTo>
                    <a:cubicBezTo>
                      <a:pt x="30" y="21"/>
                      <a:pt x="29" y="20"/>
                      <a:pt x="28" y="19"/>
                    </a:cubicBezTo>
                    <a:cubicBezTo>
                      <a:pt x="26" y="18"/>
                      <a:pt x="27" y="16"/>
                      <a:pt x="27" y="15"/>
                    </a:cubicBezTo>
                    <a:cubicBezTo>
                      <a:pt x="27" y="14"/>
                      <a:pt x="29" y="15"/>
                      <a:pt x="29" y="13"/>
                    </a:cubicBezTo>
                    <a:cubicBezTo>
                      <a:pt x="28" y="12"/>
                      <a:pt x="27" y="13"/>
                      <a:pt x="27" y="14"/>
                    </a:cubicBezTo>
                    <a:cubicBezTo>
                      <a:pt x="26" y="15"/>
                      <a:pt x="27" y="15"/>
                      <a:pt x="26" y="16"/>
                    </a:cubicBezTo>
                    <a:cubicBezTo>
                      <a:pt x="25" y="17"/>
                      <a:pt x="26" y="18"/>
                      <a:pt x="26" y="19"/>
                    </a:cubicBezTo>
                    <a:cubicBezTo>
                      <a:pt x="26" y="20"/>
                      <a:pt x="23" y="20"/>
                      <a:pt x="23" y="20"/>
                    </a:cubicBezTo>
                    <a:cubicBezTo>
                      <a:pt x="22" y="21"/>
                      <a:pt x="22" y="21"/>
                      <a:pt x="21" y="20"/>
                    </a:cubicBezTo>
                    <a:cubicBezTo>
                      <a:pt x="21" y="19"/>
                      <a:pt x="21" y="20"/>
                      <a:pt x="19" y="20"/>
                    </a:cubicBezTo>
                    <a:cubicBezTo>
                      <a:pt x="18" y="21"/>
                      <a:pt x="15" y="21"/>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Freeform 881">
                <a:extLst>
                  <a:ext uri="{FF2B5EF4-FFF2-40B4-BE49-F238E27FC236}">
                    <a16:creationId xmlns:a16="http://schemas.microsoft.com/office/drawing/2014/main" id="{4A6BDB5C-19E7-4F51-999F-17931069DD08}"/>
                  </a:ext>
                </a:extLst>
              </p:cNvPr>
              <p:cNvSpPr>
                <a:spLocks/>
              </p:cNvSpPr>
              <p:nvPr/>
            </p:nvSpPr>
            <p:spPr bwMode="auto">
              <a:xfrm>
                <a:off x="6600" y="2734"/>
                <a:ext cx="50" cy="47"/>
              </a:xfrm>
              <a:custGeom>
                <a:avLst/>
                <a:gdLst>
                  <a:gd name="T0" fmla="*/ 1 w 36"/>
                  <a:gd name="T1" fmla="*/ 2 h 34"/>
                  <a:gd name="T2" fmla="*/ 2 w 36"/>
                  <a:gd name="T3" fmla="*/ 3 h 34"/>
                  <a:gd name="T4" fmla="*/ 19 w 36"/>
                  <a:gd name="T5" fmla="*/ 13 h 34"/>
                  <a:gd name="T6" fmla="*/ 27 w 36"/>
                  <a:gd name="T7" fmla="*/ 20 h 34"/>
                  <a:gd name="T8" fmla="*/ 29 w 36"/>
                  <a:gd name="T9" fmla="*/ 27 h 34"/>
                  <a:gd name="T10" fmla="*/ 32 w 36"/>
                  <a:gd name="T11" fmla="*/ 33 h 34"/>
                  <a:gd name="T12" fmla="*/ 33 w 36"/>
                  <a:gd name="T13" fmla="*/ 33 h 34"/>
                  <a:gd name="T14" fmla="*/ 36 w 36"/>
                  <a:gd name="T15" fmla="*/ 27 h 34"/>
                  <a:gd name="T16" fmla="*/ 35 w 36"/>
                  <a:gd name="T17" fmla="*/ 25 h 34"/>
                  <a:gd name="T18" fmla="*/ 33 w 36"/>
                  <a:gd name="T19" fmla="*/ 22 h 34"/>
                  <a:gd name="T20" fmla="*/ 29 w 36"/>
                  <a:gd name="T21" fmla="*/ 20 h 34"/>
                  <a:gd name="T22" fmla="*/ 23 w 36"/>
                  <a:gd name="T23" fmla="*/ 13 h 34"/>
                  <a:gd name="T24" fmla="*/ 19 w 36"/>
                  <a:gd name="T25" fmla="*/ 10 h 34"/>
                  <a:gd name="T26" fmla="*/ 13 w 36"/>
                  <a:gd name="T27" fmla="*/ 7 h 34"/>
                  <a:gd name="T28" fmla="*/ 8 w 36"/>
                  <a:gd name="T29" fmla="*/ 5 h 34"/>
                  <a:gd name="T30" fmla="*/ 4 w 36"/>
                  <a:gd name="T31" fmla="*/ 1 h 34"/>
                  <a:gd name="T32" fmla="*/ 2 w 36"/>
                  <a:gd name="T33" fmla="*/ 1 h 34"/>
                  <a:gd name="T34" fmla="*/ 1 w 36"/>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4">
                    <a:moveTo>
                      <a:pt x="1" y="2"/>
                    </a:moveTo>
                    <a:cubicBezTo>
                      <a:pt x="0" y="3"/>
                      <a:pt x="2" y="3"/>
                      <a:pt x="2" y="3"/>
                    </a:cubicBezTo>
                    <a:cubicBezTo>
                      <a:pt x="4" y="4"/>
                      <a:pt x="17" y="12"/>
                      <a:pt x="19" y="13"/>
                    </a:cubicBezTo>
                    <a:cubicBezTo>
                      <a:pt x="20" y="13"/>
                      <a:pt x="24" y="17"/>
                      <a:pt x="27" y="20"/>
                    </a:cubicBezTo>
                    <a:cubicBezTo>
                      <a:pt x="29" y="23"/>
                      <a:pt x="29" y="25"/>
                      <a:pt x="29" y="27"/>
                    </a:cubicBezTo>
                    <a:cubicBezTo>
                      <a:pt x="29" y="29"/>
                      <a:pt x="31" y="31"/>
                      <a:pt x="32" y="33"/>
                    </a:cubicBezTo>
                    <a:cubicBezTo>
                      <a:pt x="32" y="34"/>
                      <a:pt x="33" y="33"/>
                      <a:pt x="33" y="33"/>
                    </a:cubicBezTo>
                    <a:cubicBezTo>
                      <a:pt x="34" y="32"/>
                      <a:pt x="35" y="29"/>
                      <a:pt x="36" y="27"/>
                    </a:cubicBezTo>
                    <a:cubicBezTo>
                      <a:pt x="36" y="26"/>
                      <a:pt x="36" y="25"/>
                      <a:pt x="35" y="25"/>
                    </a:cubicBezTo>
                    <a:cubicBezTo>
                      <a:pt x="35" y="24"/>
                      <a:pt x="34" y="24"/>
                      <a:pt x="33" y="22"/>
                    </a:cubicBezTo>
                    <a:cubicBezTo>
                      <a:pt x="32" y="19"/>
                      <a:pt x="31" y="20"/>
                      <a:pt x="29" y="20"/>
                    </a:cubicBezTo>
                    <a:cubicBezTo>
                      <a:pt x="28" y="19"/>
                      <a:pt x="24" y="13"/>
                      <a:pt x="23" y="13"/>
                    </a:cubicBezTo>
                    <a:cubicBezTo>
                      <a:pt x="22" y="12"/>
                      <a:pt x="20" y="10"/>
                      <a:pt x="19" y="10"/>
                    </a:cubicBezTo>
                    <a:cubicBezTo>
                      <a:pt x="17" y="10"/>
                      <a:pt x="14" y="7"/>
                      <a:pt x="13" y="7"/>
                    </a:cubicBezTo>
                    <a:cubicBezTo>
                      <a:pt x="12" y="6"/>
                      <a:pt x="10" y="5"/>
                      <a:pt x="8" y="5"/>
                    </a:cubicBezTo>
                    <a:cubicBezTo>
                      <a:pt x="7" y="5"/>
                      <a:pt x="6" y="3"/>
                      <a:pt x="4" y="1"/>
                    </a:cubicBezTo>
                    <a:cubicBezTo>
                      <a:pt x="1" y="0"/>
                      <a:pt x="1" y="0"/>
                      <a:pt x="2" y="1"/>
                    </a:cubicBezTo>
                    <a:cubicBezTo>
                      <a:pt x="2" y="2"/>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Freeform 882">
                <a:extLst>
                  <a:ext uri="{FF2B5EF4-FFF2-40B4-BE49-F238E27FC236}">
                    <a16:creationId xmlns:a16="http://schemas.microsoft.com/office/drawing/2014/main" id="{F35E787A-ACE4-43BF-9204-2EAAE95E4F9B}"/>
                  </a:ext>
                </a:extLst>
              </p:cNvPr>
              <p:cNvSpPr>
                <a:spLocks/>
              </p:cNvSpPr>
              <p:nvPr/>
            </p:nvSpPr>
            <p:spPr bwMode="auto">
              <a:xfrm>
                <a:off x="6625" y="2737"/>
                <a:ext cx="1" cy="3"/>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0" y="0"/>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Freeform 883">
                <a:extLst>
                  <a:ext uri="{FF2B5EF4-FFF2-40B4-BE49-F238E27FC236}">
                    <a16:creationId xmlns:a16="http://schemas.microsoft.com/office/drawing/2014/main" id="{D1ED1809-0520-45AE-81CF-A0467227ED58}"/>
                  </a:ext>
                </a:extLst>
              </p:cNvPr>
              <p:cNvSpPr>
                <a:spLocks/>
              </p:cNvSpPr>
              <p:nvPr/>
            </p:nvSpPr>
            <p:spPr bwMode="auto">
              <a:xfrm>
                <a:off x="6637" y="2744"/>
                <a:ext cx="4" cy="4"/>
              </a:xfrm>
              <a:custGeom>
                <a:avLst/>
                <a:gdLst>
                  <a:gd name="T0" fmla="*/ 1 w 3"/>
                  <a:gd name="T1" fmla="*/ 0 h 3"/>
                  <a:gd name="T2" fmla="*/ 1 w 3"/>
                  <a:gd name="T3" fmla="*/ 3 h 3"/>
                  <a:gd name="T4" fmla="*/ 1 w 3"/>
                  <a:gd name="T5" fmla="*/ 0 h 3"/>
                </a:gdLst>
                <a:ahLst/>
                <a:cxnLst>
                  <a:cxn ang="0">
                    <a:pos x="T0" y="T1"/>
                  </a:cxn>
                  <a:cxn ang="0">
                    <a:pos x="T2" y="T3"/>
                  </a:cxn>
                  <a:cxn ang="0">
                    <a:pos x="T4" y="T5"/>
                  </a:cxn>
                </a:cxnLst>
                <a:rect l="0" t="0" r="r" b="b"/>
                <a:pathLst>
                  <a:path w="3" h="3">
                    <a:moveTo>
                      <a:pt x="1" y="0"/>
                    </a:moveTo>
                    <a:cubicBezTo>
                      <a:pt x="0" y="1"/>
                      <a:pt x="1" y="2"/>
                      <a:pt x="1" y="3"/>
                    </a:cubicBezTo>
                    <a:cubicBezTo>
                      <a:pt x="1" y="3"/>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Freeform 884">
                <a:extLst>
                  <a:ext uri="{FF2B5EF4-FFF2-40B4-BE49-F238E27FC236}">
                    <a16:creationId xmlns:a16="http://schemas.microsoft.com/office/drawing/2014/main" id="{368BD341-9D71-4598-9CFC-B7799055E4AA}"/>
                  </a:ext>
                </a:extLst>
              </p:cNvPr>
              <p:cNvSpPr>
                <a:spLocks/>
              </p:cNvSpPr>
              <p:nvPr/>
            </p:nvSpPr>
            <p:spPr bwMode="auto">
              <a:xfrm>
                <a:off x="6679" y="2784"/>
                <a:ext cx="2" cy="12"/>
              </a:xfrm>
              <a:custGeom>
                <a:avLst/>
                <a:gdLst>
                  <a:gd name="T0" fmla="*/ 1 w 2"/>
                  <a:gd name="T1" fmla="*/ 1 h 9"/>
                  <a:gd name="T2" fmla="*/ 0 w 2"/>
                  <a:gd name="T3" fmla="*/ 5 h 9"/>
                  <a:gd name="T4" fmla="*/ 2 w 2"/>
                  <a:gd name="T5" fmla="*/ 6 h 9"/>
                  <a:gd name="T6" fmla="*/ 2 w 2"/>
                  <a:gd name="T7" fmla="*/ 2 h 9"/>
                  <a:gd name="T8" fmla="*/ 1 w 2"/>
                  <a:gd name="T9" fmla="*/ 1 h 9"/>
                </a:gdLst>
                <a:ahLst/>
                <a:cxnLst>
                  <a:cxn ang="0">
                    <a:pos x="T0" y="T1"/>
                  </a:cxn>
                  <a:cxn ang="0">
                    <a:pos x="T2" y="T3"/>
                  </a:cxn>
                  <a:cxn ang="0">
                    <a:pos x="T4" y="T5"/>
                  </a:cxn>
                  <a:cxn ang="0">
                    <a:pos x="T6" y="T7"/>
                  </a:cxn>
                  <a:cxn ang="0">
                    <a:pos x="T8" y="T9"/>
                  </a:cxn>
                </a:cxnLst>
                <a:rect l="0" t="0" r="r" b="b"/>
                <a:pathLst>
                  <a:path w="2" h="9">
                    <a:moveTo>
                      <a:pt x="1" y="1"/>
                    </a:moveTo>
                    <a:cubicBezTo>
                      <a:pt x="0" y="2"/>
                      <a:pt x="0" y="3"/>
                      <a:pt x="0" y="5"/>
                    </a:cubicBezTo>
                    <a:cubicBezTo>
                      <a:pt x="0" y="5"/>
                      <a:pt x="2" y="9"/>
                      <a:pt x="2" y="6"/>
                    </a:cubicBezTo>
                    <a:cubicBezTo>
                      <a:pt x="2" y="3"/>
                      <a:pt x="2" y="4"/>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Freeform 885">
                <a:extLst>
                  <a:ext uri="{FF2B5EF4-FFF2-40B4-BE49-F238E27FC236}">
                    <a16:creationId xmlns:a16="http://schemas.microsoft.com/office/drawing/2014/main" id="{F7F6438E-C006-4B7E-9869-CEC196ACF14A}"/>
                  </a:ext>
                </a:extLst>
              </p:cNvPr>
              <p:cNvSpPr>
                <a:spLocks/>
              </p:cNvSpPr>
              <p:nvPr/>
            </p:nvSpPr>
            <p:spPr bwMode="auto">
              <a:xfrm>
                <a:off x="6681" y="2790"/>
                <a:ext cx="27" cy="32"/>
              </a:xfrm>
              <a:custGeom>
                <a:avLst/>
                <a:gdLst>
                  <a:gd name="T0" fmla="*/ 15 w 19"/>
                  <a:gd name="T1" fmla="*/ 14 h 23"/>
                  <a:gd name="T2" fmla="*/ 12 w 19"/>
                  <a:gd name="T3" fmla="*/ 12 h 23"/>
                  <a:gd name="T4" fmla="*/ 10 w 19"/>
                  <a:gd name="T5" fmla="*/ 10 h 23"/>
                  <a:gd name="T6" fmla="*/ 9 w 19"/>
                  <a:gd name="T7" fmla="*/ 9 h 23"/>
                  <a:gd name="T8" fmla="*/ 7 w 19"/>
                  <a:gd name="T9" fmla="*/ 5 h 23"/>
                  <a:gd name="T10" fmla="*/ 2 w 19"/>
                  <a:gd name="T11" fmla="*/ 2 h 23"/>
                  <a:gd name="T12" fmla="*/ 0 w 19"/>
                  <a:gd name="T13" fmla="*/ 3 h 23"/>
                  <a:gd name="T14" fmla="*/ 2 w 19"/>
                  <a:gd name="T15" fmla="*/ 11 h 23"/>
                  <a:gd name="T16" fmla="*/ 7 w 19"/>
                  <a:gd name="T17" fmla="*/ 18 h 23"/>
                  <a:gd name="T18" fmla="*/ 15 w 19"/>
                  <a:gd name="T19" fmla="*/ 23 h 23"/>
                  <a:gd name="T20" fmla="*/ 18 w 19"/>
                  <a:gd name="T21" fmla="*/ 21 h 23"/>
                  <a:gd name="T22" fmla="*/ 18 w 19"/>
                  <a:gd name="T23" fmla="*/ 18 h 23"/>
                  <a:gd name="T24" fmla="*/ 15 w 19"/>
                  <a:gd name="T2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3">
                    <a:moveTo>
                      <a:pt x="15" y="14"/>
                    </a:moveTo>
                    <a:cubicBezTo>
                      <a:pt x="14" y="13"/>
                      <a:pt x="13" y="12"/>
                      <a:pt x="12" y="12"/>
                    </a:cubicBezTo>
                    <a:cubicBezTo>
                      <a:pt x="11" y="12"/>
                      <a:pt x="11" y="11"/>
                      <a:pt x="10" y="10"/>
                    </a:cubicBezTo>
                    <a:cubicBezTo>
                      <a:pt x="10" y="9"/>
                      <a:pt x="9" y="9"/>
                      <a:pt x="9" y="9"/>
                    </a:cubicBezTo>
                    <a:cubicBezTo>
                      <a:pt x="8" y="8"/>
                      <a:pt x="7" y="6"/>
                      <a:pt x="7" y="5"/>
                    </a:cubicBezTo>
                    <a:cubicBezTo>
                      <a:pt x="6" y="4"/>
                      <a:pt x="3" y="3"/>
                      <a:pt x="2" y="2"/>
                    </a:cubicBezTo>
                    <a:cubicBezTo>
                      <a:pt x="1" y="2"/>
                      <a:pt x="0" y="0"/>
                      <a:pt x="0" y="3"/>
                    </a:cubicBezTo>
                    <a:cubicBezTo>
                      <a:pt x="1" y="5"/>
                      <a:pt x="0" y="8"/>
                      <a:pt x="2" y="11"/>
                    </a:cubicBezTo>
                    <a:cubicBezTo>
                      <a:pt x="4" y="13"/>
                      <a:pt x="6" y="17"/>
                      <a:pt x="7" y="18"/>
                    </a:cubicBezTo>
                    <a:cubicBezTo>
                      <a:pt x="8" y="20"/>
                      <a:pt x="13" y="23"/>
                      <a:pt x="15" y="23"/>
                    </a:cubicBezTo>
                    <a:cubicBezTo>
                      <a:pt x="17" y="22"/>
                      <a:pt x="17" y="21"/>
                      <a:pt x="18" y="21"/>
                    </a:cubicBezTo>
                    <a:cubicBezTo>
                      <a:pt x="18" y="21"/>
                      <a:pt x="19" y="20"/>
                      <a:pt x="18" y="18"/>
                    </a:cubicBezTo>
                    <a:cubicBezTo>
                      <a:pt x="17" y="16"/>
                      <a:pt x="15" y="15"/>
                      <a:pt x="15"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Freeform 886">
                <a:extLst>
                  <a:ext uri="{FF2B5EF4-FFF2-40B4-BE49-F238E27FC236}">
                    <a16:creationId xmlns:a16="http://schemas.microsoft.com/office/drawing/2014/main" id="{CB7A4EA4-A599-427D-AE4F-D4F662F99E20}"/>
                  </a:ext>
                </a:extLst>
              </p:cNvPr>
              <p:cNvSpPr>
                <a:spLocks/>
              </p:cNvSpPr>
              <p:nvPr/>
            </p:nvSpPr>
            <p:spPr bwMode="auto">
              <a:xfrm>
                <a:off x="6587" y="2870"/>
                <a:ext cx="6" cy="6"/>
              </a:xfrm>
              <a:custGeom>
                <a:avLst/>
                <a:gdLst>
                  <a:gd name="T0" fmla="*/ 1 w 4"/>
                  <a:gd name="T1" fmla="*/ 2 h 4"/>
                  <a:gd name="T2" fmla="*/ 1 w 4"/>
                  <a:gd name="T3" fmla="*/ 3 h 4"/>
                  <a:gd name="T4" fmla="*/ 3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0" y="3"/>
                      <a:pt x="1" y="3"/>
                      <a:pt x="1" y="3"/>
                    </a:cubicBezTo>
                    <a:cubicBezTo>
                      <a:pt x="2" y="4"/>
                      <a:pt x="3" y="4"/>
                      <a:pt x="3" y="3"/>
                    </a:cubicBezTo>
                    <a:cubicBezTo>
                      <a:pt x="3" y="2"/>
                      <a:pt x="4" y="1"/>
                      <a:pt x="3" y="1"/>
                    </a:cubicBezTo>
                    <a:cubicBezTo>
                      <a:pt x="2" y="0"/>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Freeform 887">
                <a:extLst>
                  <a:ext uri="{FF2B5EF4-FFF2-40B4-BE49-F238E27FC236}">
                    <a16:creationId xmlns:a16="http://schemas.microsoft.com/office/drawing/2014/main" id="{41EED426-2E43-4D7B-A857-3F3208BD0535}"/>
                  </a:ext>
                </a:extLst>
              </p:cNvPr>
              <p:cNvSpPr>
                <a:spLocks/>
              </p:cNvSpPr>
              <p:nvPr/>
            </p:nvSpPr>
            <p:spPr bwMode="auto">
              <a:xfrm>
                <a:off x="6593" y="2873"/>
                <a:ext cx="11" cy="8"/>
              </a:xfrm>
              <a:custGeom>
                <a:avLst/>
                <a:gdLst>
                  <a:gd name="T0" fmla="*/ 1 w 8"/>
                  <a:gd name="T1" fmla="*/ 4 h 6"/>
                  <a:gd name="T2" fmla="*/ 2 w 8"/>
                  <a:gd name="T3" fmla="*/ 5 h 6"/>
                  <a:gd name="T4" fmla="*/ 7 w 8"/>
                  <a:gd name="T5" fmla="*/ 5 h 6"/>
                  <a:gd name="T6" fmla="*/ 7 w 8"/>
                  <a:gd name="T7" fmla="*/ 3 h 6"/>
                  <a:gd name="T8" fmla="*/ 5 w 8"/>
                  <a:gd name="T9" fmla="*/ 2 h 6"/>
                  <a:gd name="T10" fmla="*/ 3 w 8"/>
                  <a:gd name="T11" fmla="*/ 1 h 6"/>
                  <a:gd name="T12" fmla="*/ 1 w 8"/>
                  <a:gd name="T13" fmla="*/ 1 h 6"/>
                  <a:gd name="T14" fmla="*/ 1 w 8"/>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1" y="4"/>
                    </a:moveTo>
                    <a:cubicBezTo>
                      <a:pt x="1" y="4"/>
                      <a:pt x="0" y="4"/>
                      <a:pt x="2" y="5"/>
                    </a:cubicBezTo>
                    <a:cubicBezTo>
                      <a:pt x="4" y="5"/>
                      <a:pt x="7" y="6"/>
                      <a:pt x="7" y="5"/>
                    </a:cubicBezTo>
                    <a:cubicBezTo>
                      <a:pt x="8" y="4"/>
                      <a:pt x="7" y="4"/>
                      <a:pt x="7" y="3"/>
                    </a:cubicBezTo>
                    <a:cubicBezTo>
                      <a:pt x="8" y="2"/>
                      <a:pt x="6" y="1"/>
                      <a:pt x="5" y="2"/>
                    </a:cubicBezTo>
                    <a:cubicBezTo>
                      <a:pt x="4" y="2"/>
                      <a:pt x="3" y="1"/>
                      <a:pt x="3" y="1"/>
                    </a:cubicBezTo>
                    <a:cubicBezTo>
                      <a:pt x="3" y="0"/>
                      <a:pt x="0" y="0"/>
                      <a:pt x="1" y="1"/>
                    </a:cubicBezTo>
                    <a:cubicBezTo>
                      <a:pt x="2" y="2"/>
                      <a:pt x="2"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888">
                <a:extLst>
                  <a:ext uri="{FF2B5EF4-FFF2-40B4-BE49-F238E27FC236}">
                    <a16:creationId xmlns:a16="http://schemas.microsoft.com/office/drawing/2014/main" id="{4697E693-15BC-4E84-B1ED-84A8D83CA3FC}"/>
                  </a:ext>
                </a:extLst>
              </p:cNvPr>
              <p:cNvSpPr>
                <a:spLocks/>
              </p:cNvSpPr>
              <p:nvPr/>
            </p:nvSpPr>
            <p:spPr bwMode="auto">
              <a:xfrm>
                <a:off x="6605" y="2854"/>
                <a:ext cx="3" cy="8"/>
              </a:xfrm>
              <a:custGeom>
                <a:avLst/>
                <a:gdLst>
                  <a:gd name="T0" fmla="*/ 2 w 2"/>
                  <a:gd name="T1" fmla="*/ 2 h 6"/>
                  <a:gd name="T2" fmla="*/ 1 w 2"/>
                  <a:gd name="T3" fmla="*/ 1 h 6"/>
                  <a:gd name="T4" fmla="*/ 1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0"/>
                      <a:pt x="1" y="1"/>
                    </a:cubicBezTo>
                    <a:cubicBezTo>
                      <a:pt x="0" y="2"/>
                      <a:pt x="1" y="4"/>
                      <a:pt x="1" y="4"/>
                    </a:cubicBezTo>
                    <a:cubicBezTo>
                      <a:pt x="2" y="6"/>
                      <a:pt x="2"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889">
                <a:extLst>
                  <a:ext uri="{FF2B5EF4-FFF2-40B4-BE49-F238E27FC236}">
                    <a16:creationId xmlns:a16="http://schemas.microsoft.com/office/drawing/2014/main" id="{D714EF1B-851C-4476-AB85-F997E2BADA0F}"/>
                  </a:ext>
                </a:extLst>
              </p:cNvPr>
              <p:cNvSpPr>
                <a:spLocks/>
              </p:cNvSpPr>
              <p:nvPr/>
            </p:nvSpPr>
            <p:spPr bwMode="auto">
              <a:xfrm>
                <a:off x="6601" y="2880"/>
                <a:ext cx="11" cy="11"/>
              </a:xfrm>
              <a:custGeom>
                <a:avLst/>
                <a:gdLst>
                  <a:gd name="T0" fmla="*/ 5 w 8"/>
                  <a:gd name="T1" fmla="*/ 5 h 8"/>
                  <a:gd name="T2" fmla="*/ 4 w 8"/>
                  <a:gd name="T3" fmla="*/ 5 h 8"/>
                  <a:gd name="T4" fmla="*/ 2 w 8"/>
                  <a:gd name="T5" fmla="*/ 2 h 8"/>
                  <a:gd name="T6" fmla="*/ 2 w 8"/>
                  <a:gd name="T7" fmla="*/ 5 h 8"/>
                  <a:gd name="T8" fmla="*/ 6 w 8"/>
                  <a:gd name="T9" fmla="*/ 7 h 8"/>
                  <a:gd name="T10" fmla="*/ 8 w 8"/>
                  <a:gd name="T11" fmla="*/ 5 h 8"/>
                  <a:gd name="T12" fmla="*/ 5 w 8"/>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5" y="5"/>
                    </a:moveTo>
                    <a:cubicBezTo>
                      <a:pt x="5" y="6"/>
                      <a:pt x="4" y="5"/>
                      <a:pt x="4" y="5"/>
                    </a:cubicBezTo>
                    <a:cubicBezTo>
                      <a:pt x="4" y="5"/>
                      <a:pt x="4" y="4"/>
                      <a:pt x="2" y="2"/>
                    </a:cubicBezTo>
                    <a:cubicBezTo>
                      <a:pt x="0" y="0"/>
                      <a:pt x="1" y="3"/>
                      <a:pt x="2" y="5"/>
                    </a:cubicBezTo>
                    <a:cubicBezTo>
                      <a:pt x="2" y="7"/>
                      <a:pt x="4" y="7"/>
                      <a:pt x="6" y="7"/>
                    </a:cubicBezTo>
                    <a:cubicBezTo>
                      <a:pt x="7" y="8"/>
                      <a:pt x="7" y="7"/>
                      <a:pt x="8" y="5"/>
                    </a:cubicBezTo>
                    <a:cubicBezTo>
                      <a:pt x="8" y="3"/>
                      <a:pt x="6" y="4"/>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Freeform 890">
                <a:extLst>
                  <a:ext uri="{FF2B5EF4-FFF2-40B4-BE49-F238E27FC236}">
                    <a16:creationId xmlns:a16="http://schemas.microsoft.com/office/drawing/2014/main" id="{B22055F5-7DB7-44DB-826C-E6695E56DE14}"/>
                  </a:ext>
                </a:extLst>
              </p:cNvPr>
              <p:cNvSpPr>
                <a:spLocks/>
              </p:cNvSpPr>
              <p:nvPr/>
            </p:nvSpPr>
            <p:spPr bwMode="auto">
              <a:xfrm>
                <a:off x="6634" y="2865"/>
                <a:ext cx="14" cy="6"/>
              </a:xfrm>
              <a:custGeom>
                <a:avLst/>
                <a:gdLst>
                  <a:gd name="T0" fmla="*/ 9 w 10"/>
                  <a:gd name="T1" fmla="*/ 3 h 5"/>
                  <a:gd name="T2" fmla="*/ 4 w 10"/>
                  <a:gd name="T3" fmla="*/ 0 h 5"/>
                  <a:gd name="T4" fmla="*/ 4 w 10"/>
                  <a:gd name="T5" fmla="*/ 2 h 5"/>
                  <a:gd name="T6" fmla="*/ 7 w 10"/>
                  <a:gd name="T7" fmla="*/ 4 h 5"/>
                  <a:gd name="T8" fmla="*/ 9 w 10"/>
                  <a:gd name="T9" fmla="*/ 3 h 5"/>
                </a:gdLst>
                <a:ahLst/>
                <a:cxnLst>
                  <a:cxn ang="0">
                    <a:pos x="T0" y="T1"/>
                  </a:cxn>
                  <a:cxn ang="0">
                    <a:pos x="T2" y="T3"/>
                  </a:cxn>
                  <a:cxn ang="0">
                    <a:pos x="T4" y="T5"/>
                  </a:cxn>
                  <a:cxn ang="0">
                    <a:pos x="T6" y="T7"/>
                  </a:cxn>
                  <a:cxn ang="0">
                    <a:pos x="T8" y="T9"/>
                  </a:cxn>
                </a:cxnLst>
                <a:rect l="0" t="0" r="r" b="b"/>
                <a:pathLst>
                  <a:path w="10" h="5">
                    <a:moveTo>
                      <a:pt x="9" y="3"/>
                    </a:moveTo>
                    <a:cubicBezTo>
                      <a:pt x="7" y="2"/>
                      <a:pt x="6" y="0"/>
                      <a:pt x="4" y="0"/>
                    </a:cubicBezTo>
                    <a:cubicBezTo>
                      <a:pt x="2" y="1"/>
                      <a:pt x="0" y="1"/>
                      <a:pt x="4" y="2"/>
                    </a:cubicBezTo>
                    <a:cubicBezTo>
                      <a:pt x="4" y="3"/>
                      <a:pt x="5" y="5"/>
                      <a:pt x="7" y="4"/>
                    </a:cubicBezTo>
                    <a:cubicBezTo>
                      <a:pt x="8" y="4"/>
                      <a:pt x="10"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Freeform 891">
                <a:extLst>
                  <a:ext uri="{FF2B5EF4-FFF2-40B4-BE49-F238E27FC236}">
                    <a16:creationId xmlns:a16="http://schemas.microsoft.com/office/drawing/2014/main" id="{D92EEBDB-B852-44AD-B54D-84CF20ED4E03}"/>
                  </a:ext>
                </a:extLst>
              </p:cNvPr>
              <p:cNvSpPr>
                <a:spLocks/>
              </p:cNvSpPr>
              <p:nvPr/>
            </p:nvSpPr>
            <p:spPr bwMode="auto">
              <a:xfrm>
                <a:off x="6648" y="2911"/>
                <a:ext cx="14" cy="8"/>
              </a:xfrm>
              <a:custGeom>
                <a:avLst/>
                <a:gdLst>
                  <a:gd name="T0" fmla="*/ 8 w 10"/>
                  <a:gd name="T1" fmla="*/ 5 h 6"/>
                  <a:gd name="T2" fmla="*/ 6 w 10"/>
                  <a:gd name="T3" fmla="*/ 6 h 6"/>
                  <a:gd name="T4" fmla="*/ 9 w 10"/>
                  <a:gd name="T5" fmla="*/ 6 h 6"/>
                  <a:gd name="T6" fmla="*/ 8 w 10"/>
                  <a:gd name="T7" fmla="*/ 5 h 6"/>
                </a:gdLst>
                <a:ahLst/>
                <a:cxnLst>
                  <a:cxn ang="0">
                    <a:pos x="T0" y="T1"/>
                  </a:cxn>
                  <a:cxn ang="0">
                    <a:pos x="T2" y="T3"/>
                  </a:cxn>
                  <a:cxn ang="0">
                    <a:pos x="T4" y="T5"/>
                  </a:cxn>
                  <a:cxn ang="0">
                    <a:pos x="T6" y="T7"/>
                  </a:cxn>
                </a:cxnLst>
                <a:rect l="0" t="0" r="r" b="b"/>
                <a:pathLst>
                  <a:path w="10" h="6">
                    <a:moveTo>
                      <a:pt x="8" y="5"/>
                    </a:moveTo>
                    <a:cubicBezTo>
                      <a:pt x="7" y="4"/>
                      <a:pt x="0" y="0"/>
                      <a:pt x="6" y="6"/>
                    </a:cubicBezTo>
                    <a:cubicBezTo>
                      <a:pt x="6" y="6"/>
                      <a:pt x="7" y="6"/>
                      <a:pt x="9" y="6"/>
                    </a:cubicBezTo>
                    <a:cubicBezTo>
                      <a:pt x="10" y="6"/>
                      <a:pt x="10" y="5"/>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Freeform 892">
                <a:extLst>
                  <a:ext uri="{FF2B5EF4-FFF2-40B4-BE49-F238E27FC236}">
                    <a16:creationId xmlns:a16="http://schemas.microsoft.com/office/drawing/2014/main" id="{B5A625A3-99E4-47B4-878F-67B70D13348A}"/>
                  </a:ext>
                </a:extLst>
              </p:cNvPr>
              <p:cNvSpPr>
                <a:spLocks/>
              </p:cNvSpPr>
              <p:nvPr/>
            </p:nvSpPr>
            <p:spPr bwMode="auto">
              <a:xfrm>
                <a:off x="6668" y="2913"/>
                <a:ext cx="6" cy="2"/>
              </a:xfrm>
              <a:custGeom>
                <a:avLst/>
                <a:gdLst>
                  <a:gd name="T0" fmla="*/ 2 w 5"/>
                  <a:gd name="T1" fmla="*/ 2 h 2"/>
                  <a:gd name="T2" fmla="*/ 4 w 5"/>
                  <a:gd name="T3" fmla="*/ 2 h 2"/>
                  <a:gd name="T4" fmla="*/ 2 w 5"/>
                  <a:gd name="T5" fmla="*/ 2 h 2"/>
                </a:gdLst>
                <a:ahLst/>
                <a:cxnLst>
                  <a:cxn ang="0">
                    <a:pos x="T0" y="T1"/>
                  </a:cxn>
                  <a:cxn ang="0">
                    <a:pos x="T2" y="T3"/>
                  </a:cxn>
                  <a:cxn ang="0">
                    <a:pos x="T4" y="T5"/>
                  </a:cxn>
                </a:cxnLst>
                <a:rect l="0" t="0" r="r" b="b"/>
                <a:pathLst>
                  <a:path w="5" h="2">
                    <a:moveTo>
                      <a:pt x="2" y="2"/>
                    </a:moveTo>
                    <a:cubicBezTo>
                      <a:pt x="2" y="2"/>
                      <a:pt x="5" y="2"/>
                      <a:pt x="4" y="2"/>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Freeform 893">
                <a:extLst>
                  <a:ext uri="{FF2B5EF4-FFF2-40B4-BE49-F238E27FC236}">
                    <a16:creationId xmlns:a16="http://schemas.microsoft.com/office/drawing/2014/main" id="{9D0ECD76-A808-4038-8589-938DBFBD2975}"/>
                  </a:ext>
                </a:extLst>
              </p:cNvPr>
              <p:cNvSpPr>
                <a:spLocks/>
              </p:cNvSpPr>
              <p:nvPr/>
            </p:nvSpPr>
            <p:spPr bwMode="auto">
              <a:xfrm>
                <a:off x="6633" y="2897"/>
                <a:ext cx="10" cy="5"/>
              </a:xfrm>
              <a:custGeom>
                <a:avLst/>
                <a:gdLst>
                  <a:gd name="T0" fmla="*/ 6 w 7"/>
                  <a:gd name="T1" fmla="*/ 2 h 3"/>
                  <a:gd name="T2" fmla="*/ 7 w 7"/>
                  <a:gd name="T3" fmla="*/ 2 h 3"/>
                  <a:gd name="T4" fmla="*/ 6 w 7"/>
                  <a:gd name="T5" fmla="*/ 2 h 3"/>
                </a:gdLst>
                <a:ahLst/>
                <a:cxnLst>
                  <a:cxn ang="0">
                    <a:pos x="T0" y="T1"/>
                  </a:cxn>
                  <a:cxn ang="0">
                    <a:pos x="T2" y="T3"/>
                  </a:cxn>
                  <a:cxn ang="0">
                    <a:pos x="T4" y="T5"/>
                  </a:cxn>
                </a:cxnLst>
                <a:rect l="0" t="0" r="r" b="b"/>
                <a:pathLst>
                  <a:path w="7" h="3">
                    <a:moveTo>
                      <a:pt x="6" y="2"/>
                    </a:moveTo>
                    <a:cubicBezTo>
                      <a:pt x="6" y="2"/>
                      <a:pt x="7" y="3"/>
                      <a:pt x="7" y="2"/>
                    </a:cubicBezTo>
                    <a:cubicBezTo>
                      <a:pt x="7" y="2"/>
                      <a:pt x="0"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894">
                <a:extLst>
                  <a:ext uri="{FF2B5EF4-FFF2-40B4-BE49-F238E27FC236}">
                    <a16:creationId xmlns:a16="http://schemas.microsoft.com/office/drawing/2014/main" id="{2045537B-FE78-412A-96ED-EC511CE71EFD}"/>
                  </a:ext>
                </a:extLst>
              </p:cNvPr>
              <p:cNvSpPr>
                <a:spLocks/>
              </p:cNvSpPr>
              <p:nvPr/>
            </p:nvSpPr>
            <p:spPr bwMode="auto">
              <a:xfrm>
                <a:off x="6575" y="2709"/>
                <a:ext cx="4" cy="6"/>
              </a:xfrm>
              <a:custGeom>
                <a:avLst/>
                <a:gdLst>
                  <a:gd name="T0" fmla="*/ 3 w 3"/>
                  <a:gd name="T1" fmla="*/ 4 h 4"/>
                  <a:gd name="T2" fmla="*/ 2 w 3"/>
                  <a:gd name="T3" fmla="*/ 0 h 4"/>
                  <a:gd name="T4" fmla="*/ 3 w 3"/>
                  <a:gd name="T5" fmla="*/ 4 h 4"/>
                </a:gdLst>
                <a:ahLst/>
                <a:cxnLst>
                  <a:cxn ang="0">
                    <a:pos x="T0" y="T1"/>
                  </a:cxn>
                  <a:cxn ang="0">
                    <a:pos x="T2" y="T3"/>
                  </a:cxn>
                  <a:cxn ang="0">
                    <a:pos x="T4" y="T5"/>
                  </a:cxn>
                </a:cxnLst>
                <a:rect l="0" t="0" r="r" b="b"/>
                <a:pathLst>
                  <a:path w="3" h="4">
                    <a:moveTo>
                      <a:pt x="3" y="4"/>
                    </a:moveTo>
                    <a:cubicBezTo>
                      <a:pt x="3" y="4"/>
                      <a:pt x="3" y="1"/>
                      <a:pt x="2" y="0"/>
                    </a:cubicBezTo>
                    <a:cubicBezTo>
                      <a:pt x="0" y="0"/>
                      <a:pt x="2" y="2"/>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895">
                <a:extLst>
                  <a:ext uri="{FF2B5EF4-FFF2-40B4-BE49-F238E27FC236}">
                    <a16:creationId xmlns:a16="http://schemas.microsoft.com/office/drawing/2014/main" id="{8D544574-2BA4-4659-B509-D027E41366CE}"/>
                  </a:ext>
                </a:extLst>
              </p:cNvPr>
              <p:cNvSpPr>
                <a:spLocks/>
              </p:cNvSpPr>
              <p:nvPr/>
            </p:nvSpPr>
            <p:spPr bwMode="auto">
              <a:xfrm>
                <a:off x="6398" y="2736"/>
                <a:ext cx="206" cy="166"/>
              </a:xfrm>
              <a:custGeom>
                <a:avLst/>
                <a:gdLst>
                  <a:gd name="T0" fmla="*/ 147 w 149"/>
                  <a:gd name="T1" fmla="*/ 114 h 121"/>
                  <a:gd name="T2" fmla="*/ 142 w 149"/>
                  <a:gd name="T3" fmla="*/ 113 h 121"/>
                  <a:gd name="T4" fmla="*/ 133 w 149"/>
                  <a:gd name="T5" fmla="*/ 109 h 121"/>
                  <a:gd name="T6" fmla="*/ 135 w 149"/>
                  <a:gd name="T7" fmla="*/ 105 h 121"/>
                  <a:gd name="T8" fmla="*/ 124 w 149"/>
                  <a:gd name="T9" fmla="*/ 102 h 121"/>
                  <a:gd name="T10" fmla="*/ 119 w 149"/>
                  <a:gd name="T11" fmla="*/ 96 h 121"/>
                  <a:gd name="T12" fmla="*/ 109 w 149"/>
                  <a:gd name="T13" fmla="*/ 89 h 121"/>
                  <a:gd name="T14" fmla="*/ 101 w 149"/>
                  <a:gd name="T15" fmla="*/ 78 h 121"/>
                  <a:gd name="T16" fmla="*/ 90 w 149"/>
                  <a:gd name="T17" fmla="*/ 63 h 121"/>
                  <a:gd name="T18" fmla="*/ 104 w 149"/>
                  <a:gd name="T19" fmla="*/ 58 h 121"/>
                  <a:gd name="T20" fmla="*/ 95 w 149"/>
                  <a:gd name="T21" fmla="*/ 50 h 121"/>
                  <a:gd name="T22" fmla="*/ 74 w 149"/>
                  <a:gd name="T23" fmla="*/ 43 h 121"/>
                  <a:gd name="T24" fmla="*/ 67 w 149"/>
                  <a:gd name="T25" fmla="*/ 28 h 121"/>
                  <a:gd name="T26" fmla="*/ 63 w 149"/>
                  <a:gd name="T27" fmla="*/ 25 h 121"/>
                  <a:gd name="T28" fmla="*/ 52 w 149"/>
                  <a:gd name="T29" fmla="*/ 18 h 121"/>
                  <a:gd name="T30" fmla="*/ 3 w 149"/>
                  <a:gd name="T31" fmla="*/ 0 h 121"/>
                  <a:gd name="T32" fmla="*/ 0 w 149"/>
                  <a:gd name="T33" fmla="*/ 54 h 121"/>
                  <a:gd name="T34" fmla="*/ 2 w 149"/>
                  <a:gd name="T35" fmla="*/ 66 h 121"/>
                  <a:gd name="T36" fmla="*/ 15 w 149"/>
                  <a:gd name="T37" fmla="*/ 98 h 121"/>
                  <a:gd name="T38" fmla="*/ 30 w 149"/>
                  <a:gd name="T39" fmla="*/ 98 h 121"/>
                  <a:gd name="T40" fmla="*/ 37 w 149"/>
                  <a:gd name="T41" fmla="*/ 91 h 121"/>
                  <a:gd name="T42" fmla="*/ 29 w 149"/>
                  <a:gd name="T43" fmla="*/ 86 h 121"/>
                  <a:gd name="T44" fmla="*/ 30 w 149"/>
                  <a:gd name="T45" fmla="*/ 85 h 121"/>
                  <a:gd name="T46" fmla="*/ 39 w 149"/>
                  <a:gd name="T47" fmla="*/ 83 h 121"/>
                  <a:gd name="T48" fmla="*/ 39 w 149"/>
                  <a:gd name="T49" fmla="*/ 80 h 121"/>
                  <a:gd name="T50" fmla="*/ 44 w 149"/>
                  <a:gd name="T51" fmla="*/ 80 h 121"/>
                  <a:gd name="T52" fmla="*/ 44 w 149"/>
                  <a:gd name="T53" fmla="*/ 75 h 121"/>
                  <a:gd name="T54" fmla="*/ 51 w 149"/>
                  <a:gd name="T55" fmla="*/ 75 h 121"/>
                  <a:gd name="T56" fmla="*/ 53 w 149"/>
                  <a:gd name="T57" fmla="*/ 75 h 121"/>
                  <a:gd name="T58" fmla="*/ 55 w 149"/>
                  <a:gd name="T59" fmla="*/ 74 h 121"/>
                  <a:gd name="T60" fmla="*/ 59 w 149"/>
                  <a:gd name="T61" fmla="*/ 75 h 121"/>
                  <a:gd name="T62" fmla="*/ 71 w 149"/>
                  <a:gd name="T63" fmla="*/ 79 h 121"/>
                  <a:gd name="T64" fmla="*/ 77 w 149"/>
                  <a:gd name="T65" fmla="*/ 81 h 121"/>
                  <a:gd name="T66" fmla="*/ 80 w 149"/>
                  <a:gd name="T67" fmla="*/ 86 h 121"/>
                  <a:gd name="T68" fmla="*/ 85 w 149"/>
                  <a:gd name="T69" fmla="*/ 94 h 121"/>
                  <a:gd name="T70" fmla="*/ 91 w 149"/>
                  <a:gd name="T71" fmla="*/ 99 h 121"/>
                  <a:gd name="T72" fmla="*/ 99 w 149"/>
                  <a:gd name="T73" fmla="*/ 109 h 121"/>
                  <a:gd name="T74" fmla="*/ 109 w 149"/>
                  <a:gd name="T75" fmla="*/ 112 h 121"/>
                  <a:gd name="T76" fmla="*/ 116 w 149"/>
                  <a:gd name="T77" fmla="*/ 113 h 121"/>
                  <a:gd name="T78" fmla="*/ 137 w 149"/>
                  <a:gd name="T79" fmla="*/ 119 h 121"/>
                  <a:gd name="T80" fmla="*/ 142 w 149"/>
                  <a:gd name="T81"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121">
                    <a:moveTo>
                      <a:pt x="143" y="115"/>
                    </a:moveTo>
                    <a:cubicBezTo>
                      <a:pt x="144" y="115"/>
                      <a:pt x="145" y="115"/>
                      <a:pt x="147" y="114"/>
                    </a:cubicBezTo>
                    <a:cubicBezTo>
                      <a:pt x="149" y="113"/>
                      <a:pt x="146" y="114"/>
                      <a:pt x="145" y="113"/>
                    </a:cubicBezTo>
                    <a:cubicBezTo>
                      <a:pt x="144" y="113"/>
                      <a:pt x="143" y="113"/>
                      <a:pt x="142" y="113"/>
                    </a:cubicBezTo>
                    <a:cubicBezTo>
                      <a:pt x="142" y="113"/>
                      <a:pt x="140" y="113"/>
                      <a:pt x="139" y="112"/>
                    </a:cubicBezTo>
                    <a:cubicBezTo>
                      <a:pt x="138" y="112"/>
                      <a:pt x="136" y="110"/>
                      <a:pt x="133" y="109"/>
                    </a:cubicBezTo>
                    <a:cubicBezTo>
                      <a:pt x="130" y="107"/>
                      <a:pt x="132" y="106"/>
                      <a:pt x="133" y="106"/>
                    </a:cubicBezTo>
                    <a:cubicBezTo>
                      <a:pt x="135" y="106"/>
                      <a:pt x="134" y="107"/>
                      <a:pt x="135" y="105"/>
                    </a:cubicBezTo>
                    <a:cubicBezTo>
                      <a:pt x="135" y="104"/>
                      <a:pt x="134" y="105"/>
                      <a:pt x="132" y="104"/>
                    </a:cubicBezTo>
                    <a:cubicBezTo>
                      <a:pt x="129" y="104"/>
                      <a:pt x="125" y="103"/>
                      <a:pt x="124" y="102"/>
                    </a:cubicBezTo>
                    <a:cubicBezTo>
                      <a:pt x="123" y="101"/>
                      <a:pt x="123" y="100"/>
                      <a:pt x="125" y="97"/>
                    </a:cubicBezTo>
                    <a:cubicBezTo>
                      <a:pt x="126" y="93"/>
                      <a:pt x="122" y="96"/>
                      <a:pt x="119" y="96"/>
                    </a:cubicBezTo>
                    <a:cubicBezTo>
                      <a:pt x="117" y="97"/>
                      <a:pt x="115" y="96"/>
                      <a:pt x="114" y="94"/>
                    </a:cubicBezTo>
                    <a:cubicBezTo>
                      <a:pt x="113" y="93"/>
                      <a:pt x="110" y="90"/>
                      <a:pt x="109" y="89"/>
                    </a:cubicBezTo>
                    <a:cubicBezTo>
                      <a:pt x="108" y="88"/>
                      <a:pt x="109" y="87"/>
                      <a:pt x="108" y="85"/>
                    </a:cubicBezTo>
                    <a:cubicBezTo>
                      <a:pt x="108" y="82"/>
                      <a:pt x="103" y="79"/>
                      <a:pt x="101" y="78"/>
                    </a:cubicBezTo>
                    <a:cubicBezTo>
                      <a:pt x="100" y="76"/>
                      <a:pt x="96" y="74"/>
                      <a:pt x="95" y="73"/>
                    </a:cubicBezTo>
                    <a:cubicBezTo>
                      <a:pt x="93" y="71"/>
                      <a:pt x="91" y="66"/>
                      <a:pt x="90" y="63"/>
                    </a:cubicBezTo>
                    <a:cubicBezTo>
                      <a:pt x="89" y="60"/>
                      <a:pt x="96" y="61"/>
                      <a:pt x="100" y="61"/>
                    </a:cubicBezTo>
                    <a:cubicBezTo>
                      <a:pt x="104" y="61"/>
                      <a:pt x="103" y="60"/>
                      <a:pt x="104" y="58"/>
                    </a:cubicBezTo>
                    <a:cubicBezTo>
                      <a:pt x="104" y="55"/>
                      <a:pt x="101" y="54"/>
                      <a:pt x="100" y="52"/>
                    </a:cubicBezTo>
                    <a:cubicBezTo>
                      <a:pt x="98" y="50"/>
                      <a:pt x="96" y="50"/>
                      <a:pt x="95" y="50"/>
                    </a:cubicBezTo>
                    <a:cubicBezTo>
                      <a:pt x="94" y="50"/>
                      <a:pt x="95" y="51"/>
                      <a:pt x="89" y="48"/>
                    </a:cubicBezTo>
                    <a:cubicBezTo>
                      <a:pt x="82" y="44"/>
                      <a:pt x="77" y="43"/>
                      <a:pt x="74" y="43"/>
                    </a:cubicBezTo>
                    <a:cubicBezTo>
                      <a:pt x="71" y="42"/>
                      <a:pt x="71" y="41"/>
                      <a:pt x="73" y="38"/>
                    </a:cubicBezTo>
                    <a:cubicBezTo>
                      <a:pt x="75" y="35"/>
                      <a:pt x="68" y="28"/>
                      <a:pt x="67" y="28"/>
                    </a:cubicBezTo>
                    <a:cubicBezTo>
                      <a:pt x="66" y="27"/>
                      <a:pt x="66" y="26"/>
                      <a:pt x="65" y="26"/>
                    </a:cubicBezTo>
                    <a:cubicBezTo>
                      <a:pt x="64" y="26"/>
                      <a:pt x="63" y="25"/>
                      <a:pt x="63" y="25"/>
                    </a:cubicBezTo>
                    <a:cubicBezTo>
                      <a:pt x="57" y="23"/>
                      <a:pt x="55" y="19"/>
                      <a:pt x="54" y="18"/>
                    </a:cubicBezTo>
                    <a:cubicBezTo>
                      <a:pt x="53" y="17"/>
                      <a:pt x="53" y="17"/>
                      <a:pt x="52" y="18"/>
                    </a:cubicBezTo>
                    <a:cubicBezTo>
                      <a:pt x="52" y="18"/>
                      <a:pt x="50" y="17"/>
                      <a:pt x="50" y="17"/>
                    </a:cubicBezTo>
                    <a:cubicBezTo>
                      <a:pt x="50" y="17"/>
                      <a:pt x="6" y="1"/>
                      <a:pt x="3" y="0"/>
                    </a:cubicBezTo>
                    <a:cubicBezTo>
                      <a:pt x="2" y="0"/>
                      <a:pt x="2" y="0"/>
                      <a:pt x="1" y="0"/>
                    </a:cubicBezTo>
                    <a:cubicBezTo>
                      <a:pt x="1" y="8"/>
                      <a:pt x="2" y="44"/>
                      <a:pt x="0" y="54"/>
                    </a:cubicBezTo>
                    <a:cubicBezTo>
                      <a:pt x="0" y="54"/>
                      <a:pt x="0" y="62"/>
                      <a:pt x="0" y="62"/>
                    </a:cubicBezTo>
                    <a:cubicBezTo>
                      <a:pt x="0" y="63"/>
                      <a:pt x="2" y="63"/>
                      <a:pt x="2" y="66"/>
                    </a:cubicBezTo>
                    <a:cubicBezTo>
                      <a:pt x="1" y="68"/>
                      <a:pt x="1" y="90"/>
                      <a:pt x="1" y="97"/>
                    </a:cubicBezTo>
                    <a:cubicBezTo>
                      <a:pt x="5" y="99"/>
                      <a:pt x="12" y="99"/>
                      <a:pt x="15" y="98"/>
                    </a:cubicBezTo>
                    <a:cubicBezTo>
                      <a:pt x="18" y="97"/>
                      <a:pt x="22" y="98"/>
                      <a:pt x="25" y="99"/>
                    </a:cubicBezTo>
                    <a:cubicBezTo>
                      <a:pt x="27" y="100"/>
                      <a:pt x="29" y="100"/>
                      <a:pt x="30" y="98"/>
                    </a:cubicBezTo>
                    <a:cubicBezTo>
                      <a:pt x="31" y="97"/>
                      <a:pt x="34" y="97"/>
                      <a:pt x="36" y="96"/>
                    </a:cubicBezTo>
                    <a:cubicBezTo>
                      <a:pt x="38" y="95"/>
                      <a:pt x="38" y="94"/>
                      <a:pt x="37" y="91"/>
                    </a:cubicBezTo>
                    <a:cubicBezTo>
                      <a:pt x="36" y="89"/>
                      <a:pt x="34" y="88"/>
                      <a:pt x="33" y="87"/>
                    </a:cubicBezTo>
                    <a:cubicBezTo>
                      <a:pt x="31" y="87"/>
                      <a:pt x="31" y="86"/>
                      <a:pt x="29" y="86"/>
                    </a:cubicBezTo>
                    <a:cubicBezTo>
                      <a:pt x="26" y="85"/>
                      <a:pt x="27" y="84"/>
                      <a:pt x="28" y="84"/>
                    </a:cubicBezTo>
                    <a:cubicBezTo>
                      <a:pt x="28" y="84"/>
                      <a:pt x="29" y="84"/>
                      <a:pt x="30" y="85"/>
                    </a:cubicBezTo>
                    <a:cubicBezTo>
                      <a:pt x="31" y="85"/>
                      <a:pt x="33" y="85"/>
                      <a:pt x="34" y="84"/>
                    </a:cubicBezTo>
                    <a:cubicBezTo>
                      <a:pt x="35" y="84"/>
                      <a:pt x="37" y="83"/>
                      <a:pt x="39" y="83"/>
                    </a:cubicBezTo>
                    <a:cubicBezTo>
                      <a:pt x="41" y="83"/>
                      <a:pt x="41" y="82"/>
                      <a:pt x="39" y="81"/>
                    </a:cubicBezTo>
                    <a:cubicBezTo>
                      <a:pt x="38" y="80"/>
                      <a:pt x="39" y="80"/>
                      <a:pt x="39" y="80"/>
                    </a:cubicBezTo>
                    <a:cubicBezTo>
                      <a:pt x="39" y="80"/>
                      <a:pt x="40" y="80"/>
                      <a:pt x="41" y="80"/>
                    </a:cubicBezTo>
                    <a:cubicBezTo>
                      <a:pt x="42" y="80"/>
                      <a:pt x="42" y="80"/>
                      <a:pt x="44" y="80"/>
                    </a:cubicBezTo>
                    <a:cubicBezTo>
                      <a:pt x="46" y="79"/>
                      <a:pt x="44" y="77"/>
                      <a:pt x="42" y="74"/>
                    </a:cubicBezTo>
                    <a:cubicBezTo>
                      <a:pt x="40" y="71"/>
                      <a:pt x="43" y="73"/>
                      <a:pt x="44" y="75"/>
                    </a:cubicBezTo>
                    <a:cubicBezTo>
                      <a:pt x="45" y="77"/>
                      <a:pt x="47" y="76"/>
                      <a:pt x="49" y="75"/>
                    </a:cubicBezTo>
                    <a:cubicBezTo>
                      <a:pt x="50" y="74"/>
                      <a:pt x="51" y="74"/>
                      <a:pt x="51" y="75"/>
                    </a:cubicBezTo>
                    <a:cubicBezTo>
                      <a:pt x="52" y="75"/>
                      <a:pt x="52" y="76"/>
                      <a:pt x="53" y="77"/>
                    </a:cubicBezTo>
                    <a:cubicBezTo>
                      <a:pt x="54" y="77"/>
                      <a:pt x="54" y="76"/>
                      <a:pt x="53" y="75"/>
                    </a:cubicBezTo>
                    <a:cubicBezTo>
                      <a:pt x="52" y="75"/>
                      <a:pt x="53" y="74"/>
                      <a:pt x="54" y="74"/>
                    </a:cubicBezTo>
                    <a:cubicBezTo>
                      <a:pt x="55" y="74"/>
                      <a:pt x="54" y="73"/>
                      <a:pt x="55" y="74"/>
                    </a:cubicBezTo>
                    <a:cubicBezTo>
                      <a:pt x="56" y="75"/>
                      <a:pt x="56" y="74"/>
                      <a:pt x="58" y="73"/>
                    </a:cubicBezTo>
                    <a:cubicBezTo>
                      <a:pt x="59" y="73"/>
                      <a:pt x="59" y="73"/>
                      <a:pt x="59" y="75"/>
                    </a:cubicBezTo>
                    <a:cubicBezTo>
                      <a:pt x="59" y="77"/>
                      <a:pt x="60" y="77"/>
                      <a:pt x="61" y="77"/>
                    </a:cubicBezTo>
                    <a:cubicBezTo>
                      <a:pt x="62" y="77"/>
                      <a:pt x="70" y="79"/>
                      <a:pt x="71" y="79"/>
                    </a:cubicBezTo>
                    <a:cubicBezTo>
                      <a:pt x="73" y="79"/>
                      <a:pt x="73" y="80"/>
                      <a:pt x="73" y="80"/>
                    </a:cubicBezTo>
                    <a:cubicBezTo>
                      <a:pt x="74" y="81"/>
                      <a:pt x="75" y="81"/>
                      <a:pt x="77" y="81"/>
                    </a:cubicBezTo>
                    <a:cubicBezTo>
                      <a:pt x="78" y="81"/>
                      <a:pt x="77" y="82"/>
                      <a:pt x="78" y="82"/>
                    </a:cubicBezTo>
                    <a:cubicBezTo>
                      <a:pt x="79" y="83"/>
                      <a:pt x="79" y="85"/>
                      <a:pt x="80" y="86"/>
                    </a:cubicBezTo>
                    <a:cubicBezTo>
                      <a:pt x="80" y="87"/>
                      <a:pt x="81" y="89"/>
                      <a:pt x="82" y="89"/>
                    </a:cubicBezTo>
                    <a:cubicBezTo>
                      <a:pt x="83" y="90"/>
                      <a:pt x="85" y="92"/>
                      <a:pt x="85" y="94"/>
                    </a:cubicBezTo>
                    <a:cubicBezTo>
                      <a:pt x="85" y="96"/>
                      <a:pt x="88" y="97"/>
                      <a:pt x="89" y="96"/>
                    </a:cubicBezTo>
                    <a:cubicBezTo>
                      <a:pt x="90" y="96"/>
                      <a:pt x="90" y="96"/>
                      <a:pt x="91" y="99"/>
                    </a:cubicBezTo>
                    <a:cubicBezTo>
                      <a:pt x="91" y="102"/>
                      <a:pt x="93" y="102"/>
                      <a:pt x="94" y="103"/>
                    </a:cubicBezTo>
                    <a:cubicBezTo>
                      <a:pt x="96" y="103"/>
                      <a:pt x="98" y="107"/>
                      <a:pt x="99" y="109"/>
                    </a:cubicBezTo>
                    <a:cubicBezTo>
                      <a:pt x="100" y="111"/>
                      <a:pt x="104" y="112"/>
                      <a:pt x="105" y="112"/>
                    </a:cubicBezTo>
                    <a:cubicBezTo>
                      <a:pt x="106" y="112"/>
                      <a:pt x="108" y="112"/>
                      <a:pt x="109" y="112"/>
                    </a:cubicBezTo>
                    <a:cubicBezTo>
                      <a:pt x="110" y="113"/>
                      <a:pt x="112" y="113"/>
                      <a:pt x="113" y="113"/>
                    </a:cubicBezTo>
                    <a:cubicBezTo>
                      <a:pt x="115" y="112"/>
                      <a:pt x="115" y="113"/>
                      <a:pt x="116" y="113"/>
                    </a:cubicBezTo>
                    <a:cubicBezTo>
                      <a:pt x="118" y="114"/>
                      <a:pt x="121" y="114"/>
                      <a:pt x="126" y="114"/>
                    </a:cubicBezTo>
                    <a:cubicBezTo>
                      <a:pt x="132" y="114"/>
                      <a:pt x="136" y="117"/>
                      <a:pt x="137" y="119"/>
                    </a:cubicBezTo>
                    <a:cubicBezTo>
                      <a:pt x="138" y="121"/>
                      <a:pt x="142" y="120"/>
                      <a:pt x="144" y="119"/>
                    </a:cubicBezTo>
                    <a:cubicBezTo>
                      <a:pt x="146" y="119"/>
                      <a:pt x="143" y="117"/>
                      <a:pt x="142" y="116"/>
                    </a:cubicBezTo>
                    <a:cubicBezTo>
                      <a:pt x="140" y="114"/>
                      <a:pt x="142" y="114"/>
                      <a:pt x="143" y="1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896">
                <a:extLst>
                  <a:ext uri="{FF2B5EF4-FFF2-40B4-BE49-F238E27FC236}">
                    <a16:creationId xmlns:a16="http://schemas.microsoft.com/office/drawing/2014/main" id="{C667508B-CF4A-4EF0-B933-A7CA12931E12}"/>
                  </a:ext>
                </a:extLst>
              </p:cNvPr>
              <p:cNvSpPr>
                <a:spLocks/>
              </p:cNvSpPr>
              <p:nvPr/>
            </p:nvSpPr>
            <p:spPr bwMode="auto">
              <a:xfrm>
                <a:off x="6050" y="2870"/>
                <a:ext cx="10" cy="6"/>
              </a:xfrm>
              <a:custGeom>
                <a:avLst/>
                <a:gdLst>
                  <a:gd name="T0" fmla="*/ 6 w 7"/>
                  <a:gd name="T1" fmla="*/ 3 h 4"/>
                  <a:gd name="T2" fmla="*/ 7 w 7"/>
                  <a:gd name="T3" fmla="*/ 0 h 4"/>
                  <a:gd name="T4" fmla="*/ 1 w 7"/>
                  <a:gd name="T5" fmla="*/ 2 h 4"/>
                  <a:gd name="T6" fmla="*/ 0 w 7"/>
                  <a:gd name="T7" fmla="*/ 2 h 4"/>
                  <a:gd name="T8" fmla="*/ 5 w 7"/>
                  <a:gd name="T9" fmla="*/ 4 h 4"/>
                  <a:gd name="T10" fmla="*/ 6 w 7"/>
                  <a:gd name="T11" fmla="*/ 3 h 4"/>
                </a:gdLst>
                <a:ahLst/>
                <a:cxnLst>
                  <a:cxn ang="0">
                    <a:pos x="T0" y="T1"/>
                  </a:cxn>
                  <a:cxn ang="0">
                    <a:pos x="T2" y="T3"/>
                  </a:cxn>
                  <a:cxn ang="0">
                    <a:pos x="T4" y="T5"/>
                  </a:cxn>
                  <a:cxn ang="0">
                    <a:pos x="T6" y="T7"/>
                  </a:cxn>
                  <a:cxn ang="0">
                    <a:pos x="T8" y="T9"/>
                  </a:cxn>
                  <a:cxn ang="0">
                    <a:pos x="T10" y="T11"/>
                  </a:cxn>
                </a:cxnLst>
                <a:rect l="0" t="0" r="r" b="b"/>
                <a:pathLst>
                  <a:path w="7" h="4">
                    <a:moveTo>
                      <a:pt x="6" y="3"/>
                    </a:moveTo>
                    <a:cubicBezTo>
                      <a:pt x="6" y="2"/>
                      <a:pt x="7" y="1"/>
                      <a:pt x="7" y="0"/>
                    </a:cubicBezTo>
                    <a:cubicBezTo>
                      <a:pt x="6" y="0"/>
                      <a:pt x="2" y="2"/>
                      <a:pt x="1" y="2"/>
                    </a:cubicBezTo>
                    <a:cubicBezTo>
                      <a:pt x="1" y="2"/>
                      <a:pt x="0" y="2"/>
                      <a:pt x="0" y="2"/>
                    </a:cubicBezTo>
                    <a:cubicBezTo>
                      <a:pt x="5" y="4"/>
                      <a:pt x="5" y="4"/>
                      <a:pt x="5" y="4"/>
                    </a:cubicBezTo>
                    <a:cubicBezTo>
                      <a:pt x="5" y="4"/>
                      <a:pt x="5"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897">
                <a:extLst>
                  <a:ext uri="{FF2B5EF4-FFF2-40B4-BE49-F238E27FC236}">
                    <a16:creationId xmlns:a16="http://schemas.microsoft.com/office/drawing/2014/main" id="{9F01C981-64B2-4F1A-8750-C6640D69B06F}"/>
                  </a:ext>
                </a:extLst>
              </p:cNvPr>
              <p:cNvSpPr>
                <a:spLocks/>
              </p:cNvSpPr>
              <p:nvPr/>
            </p:nvSpPr>
            <p:spPr bwMode="auto">
              <a:xfrm>
                <a:off x="6070" y="2852"/>
                <a:ext cx="48" cy="25"/>
              </a:xfrm>
              <a:custGeom>
                <a:avLst/>
                <a:gdLst>
                  <a:gd name="T0" fmla="*/ 34 w 35"/>
                  <a:gd name="T1" fmla="*/ 1 h 18"/>
                  <a:gd name="T2" fmla="*/ 32 w 35"/>
                  <a:gd name="T3" fmla="*/ 0 h 18"/>
                  <a:gd name="T4" fmla="*/ 7 w 35"/>
                  <a:gd name="T5" fmla="*/ 3 h 18"/>
                  <a:gd name="T6" fmla="*/ 1 w 35"/>
                  <a:gd name="T7" fmla="*/ 8 h 18"/>
                  <a:gd name="T8" fmla="*/ 0 w 35"/>
                  <a:gd name="T9" fmla="*/ 9 h 18"/>
                  <a:gd name="T10" fmla="*/ 3 w 35"/>
                  <a:gd name="T11" fmla="*/ 11 h 18"/>
                  <a:gd name="T12" fmla="*/ 3 w 35"/>
                  <a:gd name="T13" fmla="*/ 13 h 18"/>
                  <a:gd name="T14" fmla="*/ 2 w 35"/>
                  <a:gd name="T15" fmla="*/ 18 h 18"/>
                  <a:gd name="T16" fmla="*/ 6 w 35"/>
                  <a:gd name="T17" fmla="*/ 15 h 18"/>
                  <a:gd name="T18" fmla="*/ 24 w 35"/>
                  <a:gd name="T19" fmla="*/ 8 h 18"/>
                  <a:gd name="T20" fmla="*/ 34 w 35"/>
                  <a:gd name="T21" fmla="*/ 3 h 18"/>
                  <a:gd name="T22" fmla="*/ 34 w 35"/>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8">
                    <a:moveTo>
                      <a:pt x="34" y="1"/>
                    </a:moveTo>
                    <a:cubicBezTo>
                      <a:pt x="34" y="0"/>
                      <a:pt x="32" y="0"/>
                      <a:pt x="32" y="0"/>
                    </a:cubicBezTo>
                    <a:cubicBezTo>
                      <a:pt x="32" y="0"/>
                      <a:pt x="11" y="3"/>
                      <a:pt x="7" y="3"/>
                    </a:cubicBezTo>
                    <a:cubicBezTo>
                      <a:pt x="3" y="4"/>
                      <a:pt x="1" y="8"/>
                      <a:pt x="1" y="8"/>
                    </a:cubicBezTo>
                    <a:cubicBezTo>
                      <a:pt x="1" y="9"/>
                      <a:pt x="0" y="9"/>
                      <a:pt x="0" y="9"/>
                    </a:cubicBezTo>
                    <a:cubicBezTo>
                      <a:pt x="1" y="10"/>
                      <a:pt x="3" y="10"/>
                      <a:pt x="3" y="11"/>
                    </a:cubicBezTo>
                    <a:cubicBezTo>
                      <a:pt x="3" y="12"/>
                      <a:pt x="3" y="12"/>
                      <a:pt x="3" y="13"/>
                    </a:cubicBezTo>
                    <a:cubicBezTo>
                      <a:pt x="3" y="14"/>
                      <a:pt x="2" y="16"/>
                      <a:pt x="2" y="18"/>
                    </a:cubicBezTo>
                    <a:cubicBezTo>
                      <a:pt x="3" y="17"/>
                      <a:pt x="5" y="16"/>
                      <a:pt x="6" y="15"/>
                    </a:cubicBezTo>
                    <a:cubicBezTo>
                      <a:pt x="8" y="14"/>
                      <a:pt x="21" y="9"/>
                      <a:pt x="24" y="8"/>
                    </a:cubicBezTo>
                    <a:cubicBezTo>
                      <a:pt x="27" y="7"/>
                      <a:pt x="33" y="4"/>
                      <a:pt x="34" y="3"/>
                    </a:cubicBezTo>
                    <a:cubicBezTo>
                      <a:pt x="34" y="3"/>
                      <a:pt x="35" y="1"/>
                      <a:pt x="3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898">
                <a:extLst>
                  <a:ext uri="{FF2B5EF4-FFF2-40B4-BE49-F238E27FC236}">
                    <a16:creationId xmlns:a16="http://schemas.microsoft.com/office/drawing/2014/main" id="{613D654E-873F-4D34-AC89-70C89EFCF83C}"/>
                  </a:ext>
                </a:extLst>
              </p:cNvPr>
              <p:cNvSpPr>
                <a:spLocks/>
              </p:cNvSpPr>
              <p:nvPr/>
            </p:nvSpPr>
            <p:spPr bwMode="auto">
              <a:xfrm>
                <a:off x="5909" y="2447"/>
                <a:ext cx="54" cy="65"/>
              </a:xfrm>
              <a:custGeom>
                <a:avLst/>
                <a:gdLst>
                  <a:gd name="T0" fmla="*/ 11 w 39"/>
                  <a:gd name="T1" fmla="*/ 34 h 47"/>
                  <a:gd name="T2" fmla="*/ 6 w 39"/>
                  <a:gd name="T3" fmla="*/ 39 h 47"/>
                  <a:gd name="T4" fmla="*/ 2 w 39"/>
                  <a:gd name="T5" fmla="*/ 44 h 47"/>
                  <a:gd name="T6" fmla="*/ 2 w 39"/>
                  <a:gd name="T7" fmla="*/ 46 h 47"/>
                  <a:gd name="T8" fmla="*/ 13 w 39"/>
                  <a:gd name="T9" fmla="*/ 39 h 47"/>
                  <a:gd name="T10" fmla="*/ 23 w 39"/>
                  <a:gd name="T11" fmla="*/ 29 h 47"/>
                  <a:gd name="T12" fmla="*/ 27 w 39"/>
                  <a:gd name="T13" fmla="*/ 22 h 47"/>
                  <a:gd name="T14" fmla="*/ 32 w 39"/>
                  <a:gd name="T15" fmla="*/ 19 h 47"/>
                  <a:gd name="T16" fmla="*/ 35 w 39"/>
                  <a:gd name="T17" fmla="*/ 16 h 47"/>
                  <a:gd name="T18" fmla="*/ 38 w 39"/>
                  <a:gd name="T19" fmla="*/ 14 h 47"/>
                  <a:gd name="T20" fmla="*/ 37 w 39"/>
                  <a:gd name="T21" fmla="*/ 11 h 47"/>
                  <a:gd name="T22" fmla="*/ 36 w 39"/>
                  <a:gd name="T23" fmla="*/ 9 h 47"/>
                  <a:gd name="T24" fmla="*/ 36 w 39"/>
                  <a:gd name="T25" fmla="*/ 7 h 47"/>
                  <a:gd name="T26" fmla="*/ 36 w 39"/>
                  <a:gd name="T27" fmla="*/ 5 h 47"/>
                  <a:gd name="T28" fmla="*/ 36 w 39"/>
                  <a:gd name="T29" fmla="*/ 3 h 47"/>
                  <a:gd name="T30" fmla="*/ 35 w 39"/>
                  <a:gd name="T31" fmla="*/ 1 h 47"/>
                  <a:gd name="T32" fmla="*/ 33 w 39"/>
                  <a:gd name="T33" fmla="*/ 9 h 47"/>
                  <a:gd name="T34" fmla="*/ 32 w 39"/>
                  <a:gd name="T35" fmla="*/ 9 h 47"/>
                  <a:gd name="T36" fmla="*/ 32 w 39"/>
                  <a:gd name="T37" fmla="*/ 12 h 47"/>
                  <a:gd name="T38" fmla="*/ 31 w 39"/>
                  <a:gd name="T39" fmla="*/ 15 h 47"/>
                  <a:gd name="T40" fmla="*/ 29 w 39"/>
                  <a:gd name="T41" fmla="*/ 16 h 47"/>
                  <a:gd name="T42" fmla="*/ 25 w 39"/>
                  <a:gd name="T43" fmla="*/ 21 h 47"/>
                  <a:gd name="T44" fmla="*/ 23 w 39"/>
                  <a:gd name="T45" fmla="*/ 22 h 47"/>
                  <a:gd name="T46" fmla="*/ 14 w 39"/>
                  <a:gd name="T47" fmla="*/ 32 h 47"/>
                  <a:gd name="T48" fmla="*/ 11 w 39"/>
                  <a:gd name="T4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47">
                    <a:moveTo>
                      <a:pt x="11" y="34"/>
                    </a:moveTo>
                    <a:cubicBezTo>
                      <a:pt x="9" y="35"/>
                      <a:pt x="7" y="38"/>
                      <a:pt x="6" y="39"/>
                    </a:cubicBezTo>
                    <a:cubicBezTo>
                      <a:pt x="5" y="40"/>
                      <a:pt x="2" y="43"/>
                      <a:pt x="2" y="44"/>
                    </a:cubicBezTo>
                    <a:cubicBezTo>
                      <a:pt x="0" y="47"/>
                      <a:pt x="2" y="46"/>
                      <a:pt x="2" y="46"/>
                    </a:cubicBezTo>
                    <a:cubicBezTo>
                      <a:pt x="2" y="46"/>
                      <a:pt x="10" y="40"/>
                      <a:pt x="13" y="39"/>
                    </a:cubicBezTo>
                    <a:cubicBezTo>
                      <a:pt x="16" y="37"/>
                      <a:pt x="21" y="32"/>
                      <a:pt x="23" y="29"/>
                    </a:cubicBezTo>
                    <a:cubicBezTo>
                      <a:pt x="25" y="25"/>
                      <a:pt x="24" y="23"/>
                      <a:pt x="27" y="22"/>
                    </a:cubicBezTo>
                    <a:cubicBezTo>
                      <a:pt x="29" y="22"/>
                      <a:pt x="31" y="22"/>
                      <a:pt x="32" y="19"/>
                    </a:cubicBezTo>
                    <a:cubicBezTo>
                      <a:pt x="33" y="16"/>
                      <a:pt x="33" y="17"/>
                      <a:pt x="35" y="16"/>
                    </a:cubicBezTo>
                    <a:cubicBezTo>
                      <a:pt x="37" y="15"/>
                      <a:pt x="39" y="14"/>
                      <a:pt x="38" y="14"/>
                    </a:cubicBezTo>
                    <a:cubicBezTo>
                      <a:pt x="38" y="13"/>
                      <a:pt x="38" y="11"/>
                      <a:pt x="37" y="11"/>
                    </a:cubicBezTo>
                    <a:cubicBezTo>
                      <a:pt x="37" y="12"/>
                      <a:pt x="37" y="10"/>
                      <a:pt x="36" y="9"/>
                    </a:cubicBezTo>
                    <a:cubicBezTo>
                      <a:pt x="35" y="9"/>
                      <a:pt x="35" y="8"/>
                      <a:pt x="36" y="7"/>
                    </a:cubicBezTo>
                    <a:cubicBezTo>
                      <a:pt x="37" y="7"/>
                      <a:pt x="36" y="5"/>
                      <a:pt x="36" y="5"/>
                    </a:cubicBezTo>
                    <a:cubicBezTo>
                      <a:pt x="35" y="5"/>
                      <a:pt x="36" y="4"/>
                      <a:pt x="36" y="3"/>
                    </a:cubicBezTo>
                    <a:cubicBezTo>
                      <a:pt x="36" y="2"/>
                      <a:pt x="35" y="0"/>
                      <a:pt x="35" y="1"/>
                    </a:cubicBezTo>
                    <a:cubicBezTo>
                      <a:pt x="34" y="3"/>
                      <a:pt x="32" y="7"/>
                      <a:pt x="33" y="9"/>
                    </a:cubicBezTo>
                    <a:cubicBezTo>
                      <a:pt x="34" y="10"/>
                      <a:pt x="35" y="12"/>
                      <a:pt x="32" y="9"/>
                    </a:cubicBezTo>
                    <a:cubicBezTo>
                      <a:pt x="29" y="6"/>
                      <a:pt x="32" y="12"/>
                      <a:pt x="32" y="12"/>
                    </a:cubicBezTo>
                    <a:cubicBezTo>
                      <a:pt x="32" y="12"/>
                      <a:pt x="31" y="15"/>
                      <a:pt x="31" y="15"/>
                    </a:cubicBezTo>
                    <a:cubicBezTo>
                      <a:pt x="30" y="16"/>
                      <a:pt x="30" y="15"/>
                      <a:pt x="29" y="16"/>
                    </a:cubicBezTo>
                    <a:cubicBezTo>
                      <a:pt x="28" y="18"/>
                      <a:pt x="26" y="21"/>
                      <a:pt x="25" y="21"/>
                    </a:cubicBezTo>
                    <a:cubicBezTo>
                      <a:pt x="24" y="22"/>
                      <a:pt x="24" y="21"/>
                      <a:pt x="23" y="22"/>
                    </a:cubicBezTo>
                    <a:cubicBezTo>
                      <a:pt x="23" y="23"/>
                      <a:pt x="16" y="31"/>
                      <a:pt x="14" y="32"/>
                    </a:cubicBezTo>
                    <a:cubicBezTo>
                      <a:pt x="13" y="33"/>
                      <a:pt x="12" y="32"/>
                      <a:pt x="11"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899">
                <a:extLst>
                  <a:ext uri="{FF2B5EF4-FFF2-40B4-BE49-F238E27FC236}">
                    <a16:creationId xmlns:a16="http://schemas.microsoft.com/office/drawing/2014/main" id="{146F56BE-5763-469D-B40B-F8B9D3952C96}"/>
                  </a:ext>
                </a:extLst>
              </p:cNvPr>
              <p:cNvSpPr>
                <a:spLocks/>
              </p:cNvSpPr>
              <p:nvPr/>
            </p:nvSpPr>
            <p:spPr bwMode="auto">
              <a:xfrm>
                <a:off x="5966" y="2436"/>
                <a:ext cx="4" cy="9"/>
              </a:xfrm>
              <a:custGeom>
                <a:avLst/>
                <a:gdLst>
                  <a:gd name="T0" fmla="*/ 2 w 3"/>
                  <a:gd name="T1" fmla="*/ 5 h 6"/>
                  <a:gd name="T2" fmla="*/ 2 w 3"/>
                  <a:gd name="T3" fmla="*/ 1 h 6"/>
                  <a:gd name="T4" fmla="*/ 0 w 3"/>
                  <a:gd name="T5" fmla="*/ 1 h 6"/>
                  <a:gd name="T6" fmla="*/ 2 w 3"/>
                  <a:gd name="T7" fmla="*/ 5 h 6"/>
                </a:gdLst>
                <a:ahLst/>
                <a:cxnLst>
                  <a:cxn ang="0">
                    <a:pos x="T0" y="T1"/>
                  </a:cxn>
                  <a:cxn ang="0">
                    <a:pos x="T2" y="T3"/>
                  </a:cxn>
                  <a:cxn ang="0">
                    <a:pos x="T4" y="T5"/>
                  </a:cxn>
                  <a:cxn ang="0">
                    <a:pos x="T6" y="T7"/>
                  </a:cxn>
                </a:cxnLst>
                <a:rect l="0" t="0" r="r" b="b"/>
                <a:pathLst>
                  <a:path w="3" h="6">
                    <a:moveTo>
                      <a:pt x="2" y="5"/>
                    </a:moveTo>
                    <a:cubicBezTo>
                      <a:pt x="2" y="5"/>
                      <a:pt x="3" y="2"/>
                      <a:pt x="2" y="1"/>
                    </a:cubicBezTo>
                    <a:cubicBezTo>
                      <a:pt x="1" y="1"/>
                      <a:pt x="0" y="0"/>
                      <a:pt x="0" y="1"/>
                    </a:cubicBezTo>
                    <a:cubicBezTo>
                      <a:pt x="1" y="3"/>
                      <a:pt x="1" y="6"/>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900">
                <a:extLst>
                  <a:ext uri="{FF2B5EF4-FFF2-40B4-BE49-F238E27FC236}">
                    <a16:creationId xmlns:a16="http://schemas.microsoft.com/office/drawing/2014/main" id="{ECD0F0F6-F99B-45E5-AF90-CE6AD6035A72}"/>
                  </a:ext>
                </a:extLst>
              </p:cNvPr>
              <p:cNvSpPr>
                <a:spLocks/>
              </p:cNvSpPr>
              <p:nvPr/>
            </p:nvSpPr>
            <p:spPr bwMode="auto">
              <a:xfrm>
                <a:off x="5966" y="2430"/>
                <a:ext cx="10" cy="8"/>
              </a:xfrm>
              <a:custGeom>
                <a:avLst/>
                <a:gdLst>
                  <a:gd name="T0" fmla="*/ 6 w 7"/>
                  <a:gd name="T1" fmla="*/ 3 h 6"/>
                  <a:gd name="T2" fmla="*/ 5 w 7"/>
                  <a:gd name="T3" fmla="*/ 2 h 6"/>
                  <a:gd name="T4" fmla="*/ 2 w 7"/>
                  <a:gd name="T5" fmla="*/ 1 h 6"/>
                  <a:gd name="T6" fmla="*/ 0 w 7"/>
                  <a:gd name="T7" fmla="*/ 2 h 6"/>
                  <a:gd name="T8" fmla="*/ 2 w 7"/>
                  <a:gd name="T9" fmla="*/ 5 h 6"/>
                  <a:gd name="T10" fmla="*/ 6 w 7"/>
                  <a:gd name="T11" fmla="*/ 4 h 6"/>
                  <a:gd name="T12" fmla="*/ 6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3"/>
                    </a:moveTo>
                    <a:cubicBezTo>
                      <a:pt x="5" y="1"/>
                      <a:pt x="5" y="2"/>
                      <a:pt x="5" y="2"/>
                    </a:cubicBezTo>
                    <a:cubicBezTo>
                      <a:pt x="4" y="3"/>
                      <a:pt x="3" y="2"/>
                      <a:pt x="2" y="1"/>
                    </a:cubicBezTo>
                    <a:cubicBezTo>
                      <a:pt x="0" y="0"/>
                      <a:pt x="0" y="1"/>
                      <a:pt x="0" y="2"/>
                    </a:cubicBezTo>
                    <a:cubicBezTo>
                      <a:pt x="1" y="3"/>
                      <a:pt x="1" y="5"/>
                      <a:pt x="2" y="5"/>
                    </a:cubicBezTo>
                    <a:cubicBezTo>
                      <a:pt x="3" y="5"/>
                      <a:pt x="4" y="6"/>
                      <a:pt x="6" y="4"/>
                    </a:cubicBezTo>
                    <a:cubicBezTo>
                      <a:pt x="6" y="4"/>
                      <a:pt x="7"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901">
                <a:extLst>
                  <a:ext uri="{FF2B5EF4-FFF2-40B4-BE49-F238E27FC236}">
                    <a16:creationId xmlns:a16="http://schemas.microsoft.com/office/drawing/2014/main" id="{ACD5392B-E588-4A5B-BE42-3EE09F0D7F7A}"/>
                  </a:ext>
                </a:extLst>
              </p:cNvPr>
              <p:cNvSpPr>
                <a:spLocks/>
              </p:cNvSpPr>
              <p:nvPr/>
            </p:nvSpPr>
            <p:spPr bwMode="auto">
              <a:xfrm>
                <a:off x="5973" y="2405"/>
                <a:ext cx="28" cy="27"/>
              </a:xfrm>
              <a:custGeom>
                <a:avLst/>
                <a:gdLst>
                  <a:gd name="T0" fmla="*/ 19 w 20"/>
                  <a:gd name="T1" fmla="*/ 5 h 20"/>
                  <a:gd name="T2" fmla="*/ 11 w 20"/>
                  <a:gd name="T3" fmla="*/ 1 h 20"/>
                  <a:gd name="T4" fmla="*/ 8 w 20"/>
                  <a:gd name="T5" fmla="*/ 1 h 20"/>
                  <a:gd name="T6" fmla="*/ 4 w 20"/>
                  <a:gd name="T7" fmla="*/ 0 h 20"/>
                  <a:gd name="T8" fmla="*/ 2 w 20"/>
                  <a:gd name="T9" fmla="*/ 1 h 20"/>
                  <a:gd name="T10" fmla="*/ 6 w 20"/>
                  <a:gd name="T11" fmla="*/ 4 h 20"/>
                  <a:gd name="T12" fmla="*/ 10 w 20"/>
                  <a:gd name="T13" fmla="*/ 15 h 20"/>
                  <a:gd name="T14" fmla="*/ 15 w 20"/>
                  <a:gd name="T15" fmla="*/ 19 h 20"/>
                  <a:gd name="T16" fmla="*/ 16 w 20"/>
                  <a:gd name="T17" fmla="*/ 19 h 20"/>
                  <a:gd name="T18" fmla="*/ 18 w 20"/>
                  <a:gd name="T19" fmla="*/ 16 h 20"/>
                  <a:gd name="T20" fmla="*/ 20 w 20"/>
                  <a:gd name="T21" fmla="*/ 12 h 20"/>
                  <a:gd name="T22" fmla="*/ 19 w 20"/>
                  <a:gd name="T23" fmla="*/ 7 h 20"/>
                  <a:gd name="T24" fmla="*/ 19 w 20"/>
                  <a:gd name="T2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9" y="5"/>
                    </a:moveTo>
                    <a:cubicBezTo>
                      <a:pt x="17" y="4"/>
                      <a:pt x="12" y="2"/>
                      <a:pt x="11" y="1"/>
                    </a:cubicBezTo>
                    <a:cubicBezTo>
                      <a:pt x="10" y="0"/>
                      <a:pt x="10" y="1"/>
                      <a:pt x="8" y="1"/>
                    </a:cubicBezTo>
                    <a:cubicBezTo>
                      <a:pt x="7" y="1"/>
                      <a:pt x="4" y="0"/>
                      <a:pt x="4" y="0"/>
                    </a:cubicBezTo>
                    <a:cubicBezTo>
                      <a:pt x="3" y="0"/>
                      <a:pt x="0" y="1"/>
                      <a:pt x="2" y="1"/>
                    </a:cubicBezTo>
                    <a:cubicBezTo>
                      <a:pt x="3" y="2"/>
                      <a:pt x="6" y="2"/>
                      <a:pt x="6" y="4"/>
                    </a:cubicBezTo>
                    <a:cubicBezTo>
                      <a:pt x="7" y="7"/>
                      <a:pt x="9" y="13"/>
                      <a:pt x="10" y="15"/>
                    </a:cubicBezTo>
                    <a:cubicBezTo>
                      <a:pt x="12" y="16"/>
                      <a:pt x="15" y="19"/>
                      <a:pt x="15" y="19"/>
                    </a:cubicBezTo>
                    <a:cubicBezTo>
                      <a:pt x="15" y="19"/>
                      <a:pt x="15" y="20"/>
                      <a:pt x="16" y="19"/>
                    </a:cubicBezTo>
                    <a:cubicBezTo>
                      <a:pt x="17" y="18"/>
                      <a:pt x="17" y="17"/>
                      <a:pt x="18" y="16"/>
                    </a:cubicBezTo>
                    <a:cubicBezTo>
                      <a:pt x="19" y="15"/>
                      <a:pt x="20" y="15"/>
                      <a:pt x="20" y="12"/>
                    </a:cubicBezTo>
                    <a:cubicBezTo>
                      <a:pt x="19" y="9"/>
                      <a:pt x="19" y="8"/>
                      <a:pt x="19" y="7"/>
                    </a:cubicBezTo>
                    <a:cubicBezTo>
                      <a:pt x="20" y="7"/>
                      <a:pt x="20" y="7"/>
                      <a:pt x="1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Freeform 902">
                <a:extLst>
                  <a:ext uri="{FF2B5EF4-FFF2-40B4-BE49-F238E27FC236}">
                    <a16:creationId xmlns:a16="http://schemas.microsoft.com/office/drawing/2014/main" id="{2086A007-E61D-4826-8D80-895B0B566E0F}"/>
                  </a:ext>
                </a:extLst>
              </p:cNvPr>
              <p:cNvSpPr>
                <a:spLocks/>
              </p:cNvSpPr>
              <p:nvPr/>
            </p:nvSpPr>
            <p:spPr bwMode="auto">
              <a:xfrm>
                <a:off x="6008" y="2421"/>
                <a:ext cx="6" cy="17"/>
              </a:xfrm>
              <a:custGeom>
                <a:avLst/>
                <a:gdLst>
                  <a:gd name="T0" fmla="*/ 3 w 5"/>
                  <a:gd name="T1" fmla="*/ 1 h 12"/>
                  <a:gd name="T2" fmla="*/ 1 w 5"/>
                  <a:gd name="T3" fmla="*/ 7 h 12"/>
                  <a:gd name="T4" fmla="*/ 2 w 5"/>
                  <a:gd name="T5" fmla="*/ 9 h 12"/>
                  <a:gd name="T6" fmla="*/ 3 w 5"/>
                  <a:gd name="T7" fmla="*/ 1 h 12"/>
                </a:gdLst>
                <a:ahLst/>
                <a:cxnLst>
                  <a:cxn ang="0">
                    <a:pos x="T0" y="T1"/>
                  </a:cxn>
                  <a:cxn ang="0">
                    <a:pos x="T2" y="T3"/>
                  </a:cxn>
                  <a:cxn ang="0">
                    <a:pos x="T4" y="T5"/>
                  </a:cxn>
                  <a:cxn ang="0">
                    <a:pos x="T6" y="T7"/>
                  </a:cxn>
                </a:cxnLst>
                <a:rect l="0" t="0" r="r" b="b"/>
                <a:pathLst>
                  <a:path w="5" h="12">
                    <a:moveTo>
                      <a:pt x="3" y="1"/>
                    </a:moveTo>
                    <a:cubicBezTo>
                      <a:pt x="2" y="2"/>
                      <a:pt x="0" y="1"/>
                      <a:pt x="1" y="7"/>
                    </a:cubicBezTo>
                    <a:cubicBezTo>
                      <a:pt x="2" y="12"/>
                      <a:pt x="2" y="9"/>
                      <a:pt x="2" y="9"/>
                    </a:cubicBezTo>
                    <a:cubicBezTo>
                      <a:pt x="2" y="9"/>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Freeform 903">
                <a:extLst>
                  <a:ext uri="{FF2B5EF4-FFF2-40B4-BE49-F238E27FC236}">
                    <a16:creationId xmlns:a16="http://schemas.microsoft.com/office/drawing/2014/main" id="{601C5AA7-DD40-4373-8F4E-D316CA414A44}"/>
                  </a:ext>
                </a:extLst>
              </p:cNvPr>
              <p:cNvSpPr>
                <a:spLocks/>
              </p:cNvSpPr>
              <p:nvPr/>
            </p:nvSpPr>
            <p:spPr bwMode="auto">
              <a:xfrm>
                <a:off x="6019" y="2427"/>
                <a:ext cx="5" cy="5"/>
              </a:xfrm>
              <a:custGeom>
                <a:avLst/>
                <a:gdLst>
                  <a:gd name="T0" fmla="*/ 4 w 4"/>
                  <a:gd name="T1" fmla="*/ 2 h 4"/>
                  <a:gd name="T2" fmla="*/ 2 w 4"/>
                  <a:gd name="T3" fmla="*/ 0 h 4"/>
                  <a:gd name="T4" fmla="*/ 1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4" y="0"/>
                      <a:pt x="4" y="0"/>
                      <a:pt x="2" y="0"/>
                    </a:cubicBezTo>
                    <a:cubicBezTo>
                      <a:pt x="0" y="0"/>
                      <a:pt x="0" y="0"/>
                      <a:pt x="1" y="2"/>
                    </a:cubicBezTo>
                    <a:cubicBezTo>
                      <a:pt x="1"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904">
                <a:extLst>
                  <a:ext uri="{FF2B5EF4-FFF2-40B4-BE49-F238E27FC236}">
                    <a16:creationId xmlns:a16="http://schemas.microsoft.com/office/drawing/2014/main" id="{2B41DE09-67A0-471B-8644-E5411E180DFE}"/>
                  </a:ext>
                </a:extLst>
              </p:cNvPr>
              <p:cNvSpPr>
                <a:spLocks/>
              </p:cNvSpPr>
              <p:nvPr/>
            </p:nvSpPr>
            <p:spPr bwMode="auto">
              <a:xfrm>
                <a:off x="6006" y="2438"/>
                <a:ext cx="28" cy="31"/>
              </a:xfrm>
              <a:custGeom>
                <a:avLst/>
                <a:gdLst>
                  <a:gd name="T0" fmla="*/ 1 w 20"/>
                  <a:gd name="T1" fmla="*/ 1 h 23"/>
                  <a:gd name="T2" fmla="*/ 1 w 20"/>
                  <a:gd name="T3" fmla="*/ 3 h 23"/>
                  <a:gd name="T4" fmla="*/ 4 w 20"/>
                  <a:gd name="T5" fmla="*/ 5 h 23"/>
                  <a:gd name="T6" fmla="*/ 3 w 20"/>
                  <a:gd name="T7" fmla="*/ 12 h 23"/>
                  <a:gd name="T8" fmla="*/ 1 w 20"/>
                  <a:gd name="T9" fmla="*/ 21 h 23"/>
                  <a:gd name="T10" fmla="*/ 8 w 20"/>
                  <a:gd name="T11" fmla="*/ 20 h 23"/>
                  <a:gd name="T12" fmla="*/ 19 w 20"/>
                  <a:gd name="T13" fmla="*/ 12 h 23"/>
                  <a:gd name="T14" fmla="*/ 19 w 20"/>
                  <a:gd name="T15" fmla="*/ 8 h 23"/>
                  <a:gd name="T16" fmla="*/ 17 w 20"/>
                  <a:gd name="T17" fmla="*/ 7 h 23"/>
                  <a:gd name="T18" fmla="*/ 15 w 20"/>
                  <a:gd name="T19" fmla="*/ 7 h 23"/>
                  <a:gd name="T20" fmla="*/ 11 w 20"/>
                  <a:gd name="T21" fmla="*/ 6 h 23"/>
                  <a:gd name="T22" fmla="*/ 3 w 20"/>
                  <a:gd name="T23" fmla="*/ 1 h 23"/>
                  <a:gd name="T24" fmla="*/ 1 w 20"/>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3">
                    <a:moveTo>
                      <a:pt x="1" y="1"/>
                    </a:moveTo>
                    <a:cubicBezTo>
                      <a:pt x="0" y="2"/>
                      <a:pt x="1" y="3"/>
                      <a:pt x="1" y="3"/>
                    </a:cubicBezTo>
                    <a:cubicBezTo>
                      <a:pt x="3" y="3"/>
                      <a:pt x="4" y="4"/>
                      <a:pt x="4" y="5"/>
                    </a:cubicBezTo>
                    <a:cubicBezTo>
                      <a:pt x="4" y="5"/>
                      <a:pt x="3" y="10"/>
                      <a:pt x="3" y="12"/>
                    </a:cubicBezTo>
                    <a:cubicBezTo>
                      <a:pt x="3" y="15"/>
                      <a:pt x="2" y="19"/>
                      <a:pt x="1" y="21"/>
                    </a:cubicBezTo>
                    <a:cubicBezTo>
                      <a:pt x="1" y="23"/>
                      <a:pt x="3" y="22"/>
                      <a:pt x="8" y="20"/>
                    </a:cubicBezTo>
                    <a:cubicBezTo>
                      <a:pt x="13" y="17"/>
                      <a:pt x="17" y="14"/>
                      <a:pt x="19" y="12"/>
                    </a:cubicBezTo>
                    <a:cubicBezTo>
                      <a:pt x="20" y="11"/>
                      <a:pt x="18" y="12"/>
                      <a:pt x="19" y="8"/>
                    </a:cubicBezTo>
                    <a:cubicBezTo>
                      <a:pt x="20" y="5"/>
                      <a:pt x="18" y="6"/>
                      <a:pt x="17" y="7"/>
                    </a:cubicBezTo>
                    <a:cubicBezTo>
                      <a:pt x="17" y="7"/>
                      <a:pt x="16" y="7"/>
                      <a:pt x="15" y="7"/>
                    </a:cubicBezTo>
                    <a:cubicBezTo>
                      <a:pt x="14" y="6"/>
                      <a:pt x="12" y="6"/>
                      <a:pt x="11" y="6"/>
                    </a:cubicBezTo>
                    <a:cubicBezTo>
                      <a:pt x="9" y="6"/>
                      <a:pt x="5" y="2"/>
                      <a:pt x="3" y="1"/>
                    </a:cubicBezTo>
                    <a:cubicBezTo>
                      <a:pt x="1"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905">
                <a:extLst>
                  <a:ext uri="{FF2B5EF4-FFF2-40B4-BE49-F238E27FC236}">
                    <a16:creationId xmlns:a16="http://schemas.microsoft.com/office/drawing/2014/main" id="{D638DB6C-7C65-4A03-BC76-D3013C4F4C02}"/>
                  </a:ext>
                </a:extLst>
              </p:cNvPr>
              <p:cNvSpPr>
                <a:spLocks/>
              </p:cNvSpPr>
              <p:nvPr/>
            </p:nvSpPr>
            <p:spPr bwMode="auto">
              <a:xfrm>
                <a:off x="6019" y="2462"/>
                <a:ext cx="5" cy="7"/>
              </a:xfrm>
              <a:custGeom>
                <a:avLst/>
                <a:gdLst>
                  <a:gd name="T0" fmla="*/ 1 w 4"/>
                  <a:gd name="T1" fmla="*/ 4 h 5"/>
                  <a:gd name="T2" fmla="*/ 3 w 4"/>
                  <a:gd name="T3" fmla="*/ 3 h 5"/>
                  <a:gd name="T4" fmla="*/ 2 w 4"/>
                  <a:gd name="T5" fmla="*/ 1 h 5"/>
                  <a:gd name="T6" fmla="*/ 2 w 4"/>
                  <a:gd name="T7" fmla="*/ 2 h 5"/>
                  <a:gd name="T8" fmla="*/ 1 w 4"/>
                  <a:gd name="T9" fmla="*/ 4 h 5"/>
                </a:gdLst>
                <a:ahLst/>
                <a:cxnLst>
                  <a:cxn ang="0">
                    <a:pos x="T0" y="T1"/>
                  </a:cxn>
                  <a:cxn ang="0">
                    <a:pos x="T2" y="T3"/>
                  </a:cxn>
                  <a:cxn ang="0">
                    <a:pos x="T4" y="T5"/>
                  </a:cxn>
                  <a:cxn ang="0">
                    <a:pos x="T6" y="T7"/>
                  </a:cxn>
                  <a:cxn ang="0">
                    <a:pos x="T8" y="T9"/>
                  </a:cxn>
                </a:cxnLst>
                <a:rect l="0" t="0" r="r" b="b"/>
                <a:pathLst>
                  <a:path w="4" h="5">
                    <a:moveTo>
                      <a:pt x="1" y="4"/>
                    </a:moveTo>
                    <a:cubicBezTo>
                      <a:pt x="2" y="5"/>
                      <a:pt x="3" y="5"/>
                      <a:pt x="3" y="3"/>
                    </a:cubicBezTo>
                    <a:cubicBezTo>
                      <a:pt x="4" y="1"/>
                      <a:pt x="3" y="0"/>
                      <a:pt x="2" y="1"/>
                    </a:cubicBezTo>
                    <a:cubicBezTo>
                      <a:pt x="2" y="1"/>
                      <a:pt x="1" y="1"/>
                      <a:pt x="2" y="2"/>
                    </a:cubicBezTo>
                    <a:cubicBezTo>
                      <a:pt x="2" y="3"/>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906">
                <a:extLst>
                  <a:ext uri="{FF2B5EF4-FFF2-40B4-BE49-F238E27FC236}">
                    <a16:creationId xmlns:a16="http://schemas.microsoft.com/office/drawing/2014/main" id="{CCB162BE-5D48-41BC-992F-167867940DD1}"/>
                  </a:ext>
                </a:extLst>
              </p:cNvPr>
              <p:cNvSpPr>
                <a:spLocks/>
              </p:cNvSpPr>
              <p:nvPr/>
            </p:nvSpPr>
            <p:spPr bwMode="auto">
              <a:xfrm>
                <a:off x="6017" y="2457"/>
                <a:ext cx="27" cy="41"/>
              </a:xfrm>
              <a:custGeom>
                <a:avLst/>
                <a:gdLst>
                  <a:gd name="T0" fmla="*/ 5 w 19"/>
                  <a:gd name="T1" fmla="*/ 12 h 30"/>
                  <a:gd name="T2" fmla="*/ 2 w 19"/>
                  <a:gd name="T3" fmla="*/ 15 h 30"/>
                  <a:gd name="T4" fmla="*/ 2 w 19"/>
                  <a:gd name="T5" fmla="*/ 20 h 30"/>
                  <a:gd name="T6" fmla="*/ 5 w 19"/>
                  <a:gd name="T7" fmla="*/ 24 h 30"/>
                  <a:gd name="T8" fmla="*/ 8 w 19"/>
                  <a:gd name="T9" fmla="*/ 26 h 30"/>
                  <a:gd name="T10" fmla="*/ 11 w 19"/>
                  <a:gd name="T11" fmla="*/ 29 h 30"/>
                  <a:gd name="T12" fmla="*/ 11 w 19"/>
                  <a:gd name="T13" fmla="*/ 20 h 30"/>
                  <a:gd name="T14" fmla="*/ 17 w 19"/>
                  <a:gd name="T15" fmla="*/ 3 h 30"/>
                  <a:gd name="T16" fmla="*/ 12 w 19"/>
                  <a:gd name="T17" fmla="*/ 0 h 30"/>
                  <a:gd name="T18" fmla="*/ 5 w 19"/>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5" y="12"/>
                    </a:moveTo>
                    <a:cubicBezTo>
                      <a:pt x="4" y="15"/>
                      <a:pt x="2" y="15"/>
                      <a:pt x="2" y="15"/>
                    </a:cubicBezTo>
                    <a:cubicBezTo>
                      <a:pt x="0" y="16"/>
                      <a:pt x="1" y="18"/>
                      <a:pt x="2" y="20"/>
                    </a:cubicBezTo>
                    <a:cubicBezTo>
                      <a:pt x="2" y="23"/>
                      <a:pt x="4" y="24"/>
                      <a:pt x="5" y="24"/>
                    </a:cubicBezTo>
                    <a:cubicBezTo>
                      <a:pt x="6" y="24"/>
                      <a:pt x="7" y="25"/>
                      <a:pt x="8" y="26"/>
                    </a:cubicBezTo>
                    <a:cubicBezTo>
                      <a:pt x="8" y="28"/>
                      <a:pt x="9" y="30"/>
                      <a:pt x="11" y="29"/>
                    </a:cubicBezTo>
                    <a:cubicBezTo>
                      <a:pt x="14" y="29"/>
                      <a:pt x="11" y="22"/>
                      <a:pt x="11" y="20"/>
                    </a:cubicBezTo>
                    <a:cubicBezTo>
                      <a:pt x="11" y="17"/>
                      <a:pt x="16" y="5"/>
                      <a:pt x="17" y="3"/>
                    </a:cubicBezTo>
                    <a:cubicBezTo>
                      <a:pt x="19" y="1"/>
                      <a:pt x="16" y="1"/>
                      <a:pt x="12" y="0"/>
                    </a:cubicBezTo>
                    <a:cubicBezTo>
                      <a:pt x="9" y="0"/>
                      <a:pt x="6" y="8"/>
                      <a:pt x="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907">
                <a:extLst>
                  <a:ext uri="{FF2B5EF4-FFF2-40B4-BE49-F238E27FC236}">
                    <a16:creationId xmlns:a16="http://schemas.microsoft.com/office/drawing/2014/main" id="{819A14C7-F664-4D0E-8AE1-3773F15ACA7B}"/>
                  </a:ext>
                </a:extLst>
              </p:cNvPr>
              <p:cNvSpPr>
                <a:spLocks/>
              </p:cNvSpPr>
              <p:nvPr/>
            </p:nvSpPr>
            <p:spPr bwMode="auto">
              <a:xfrm>
                <a:off x="6005" y="2403"/>
                <a:ext cx="8" cy="9"/>
              </a:xfrm>
              <a:custGeom>
                <a:avLst/>
                <a:gdLst>
                  <a:gd name="T0" fmla="*/ 3 w 6"/>
                  <a:gd name="T1" fmla="*/ 1 h 6"/>
                  <a:gd name="T2" fmla="*/ 3 w 6"/>
                  <a:gd name="T3" fmla="*/ 5 h 6"/>
                  <a:gd name="T4" fmla="*/ 4 w 6"/>
                  <a:gd name="T5" fmla="*/ 5 h 6"/>
                  <a:gd name="T6" fmla="*/ 3 w 6"/>
                  <a:gd name="T7" fmla="*/ 1 h 6"/>
                </a:gdLst>
                <a:ahLst/>
                <a:cxnLst>
                  <a:cxn ang="0">
                    <a:pos x="T0" y="T1"/>
                  </a:cxn>
                  <a:cxn ang="0">
                    <a:pos x="T2" y="T3"/>
                  </a:cxn>
                  <a:cxn ang="0">
                    <a:pos x="T4" y="T5"/>
                  </a:cxn>
                  <a:cxn ang="0">
                    <a:pos x="T6" y="T7"/>
                  </a:cxn>
                </a:cxnLst>
                <a:rect l="0" t="0" r="r" b="b"/>
                <a:pathLst>
                  <a:path w="6" h="6">
                    <a:moveTo>
                      <a:pt x="3" y="1"/>
                    </a:moveTo>
                    <a:cubicBezTo>
                      <a:pt x="0" y="0"/>
                      <a:pt x="1" y="4"/>
                      <a:pt x="3" y="5"/>
                    </a:cubicBezTo>
                    <a:cubicBezTo>
                      <a:pt x="3" y="5"/>
                      <a:pt x="4" y="6"/>
                      <a:pt x="4" y="5"/>
                    </a:cubicBezTo>
                    <a:cubicBezTo>
                      <a:pt x="5" y="3"/>
                      <a:pt x="6"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908">
                <a:extLst>
                  <a:ext uri="{FF2B5EF4-FFF2-40B4-BE49-F238E27FC236}">
                    <a16:creationId xmlns:a16="http://schemas.microsoft.com/office/drawing/2014/main" id="{9E79652C-FCA4-4894-906D-441C156EA5A4}"/>
                  </a:ext>
                </a:extLst>
              </p:cNvPr>
              <p:cNvSpPr>
                <a:spLocks/>
              </p:cNvSpPr>
              <p:nvPr/>
            </p:nvSpPr>
            <p:spPr bwMode="auto">
              <a:xfrm>
                <a:off x="5997" y="2281"/>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1" y="1"/>
                      <a:pt x="0" y="1"/>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909">
                <a:extLst>
                  <a:ext uri="{FF2B5EF4-FFF2-40B4-BE49-F238E27FC236}">
                    <a16:creationId xmlns:a16="http://schemas.microsoft.com/office/drawing/2014/main" id="{82E32F12-5491-4E43-A0EA-105CC2200111}"/>
                  </a:ext>
                </a:extLst>
              </p:cNvPr>
              <p:cNvSpPr>
                <a:spLocks/>
              </p:cNvSpPr>
              <p:nvPr/>
            </p:nvSpPr>
            <p:spPr bwMode="auto">
              <a:xfrm>
                <a:off x="6006" y="2290"/>
                <a:ext cx="3" cy="4"/>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1" y="3"/>
                      <a:pt x="2" y="0"/>
                      <a:pt x="1" y="0"/>
                    </a:cubicBezTo>
                    <a:cubicBezTo>
                      <a:pt x="1" y="1"/>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910">
                <a:extLst>
                  <a:ext uri="{FF2B5EF4-FFF2-40B4-BE49-F238E27FC236}">
                    <a16:creationId xmlns:a16="http://schemas.microsoft.com/office/drawing/2014/main" id="{1C3E7BAD-1355-4C08-AD63-1913DB5437B0}"/>
                  </a:ext>
                </a:extLst>
              </p:cNvPr>
              <p:cNvSpPr>
                <a:spLocks/>
              </p:cNvSpPr>
              <p:nvPr/>
            </p:nvSpPr>
            <p:spPr bwMode="auto">
              <a:xfrm>
                <a:off x="5963" y="2299"/>
                <a:ext cx="92" cy="126"/>
              </a:xfrm>
              <a:custGeom>
                <a:avLst/>
                <a:gdLst>
                  <a:gd name="T0" fmla="*/ 1 w 66"/>
                  <a:gd name="T1" fmla="*/ 33 h 92"/>
                  <a:gd name="T2" fmla="*/ 5 w 66"/>
                  <a:gd name="T3" fmla="*/ 55 h 92"/>
                  <a:gd name="T4" fmla="*/ 8 w 66"/>
                  <a:gd name="T5" fmla="*/ 58 h 92"/>
                  <a:gd name="T6" fmla="*/ 9 w 66"/>
                  <a:gd name="T7" fmla="*/ 62 h 92"/>
                  <a:gd name="T8" fmla="*/ 12 w 66"/>
                  <a:gd name="T9" fmla="*/ 58 h 92"/>
                  <a:gd name="T10" fmla="*/ 18 w 66"/>
                  <a:gd name="T11" fmla="*/ 61 h 92"/>
                  <a:gd name="T12" fmla="*/ 13 w 66"/>
                  <a:gd name="T13" fmla="*/ 71 h 92"/>
                  <a:gd name="T14" fmla="*/ 16 w 66"/>
                  <a:gd name="T15" fmla="*/ 72 h 92"/>
                  <a:gd name="T16" fmla="*/ 20 w 66"/>
                  <a:gd name="T17" fmla="*/ 76 h 92"/>
                  <a:gd name="T18" fmla="*/ 27 w 66"/>
                  <a:gd name="T19" fmla="*/ 71 h 92"/>
                  <a:gd name="T20" fmla="*/ 36 w 66"/>
                  <a:gd name="T21" fmla="*/ 74 h 92"/>
                  <a:gd name="T22" fmla="*/ 41 w 66"/>
                  <a:gd name="T23" fmla="*/ 80 h 92"/>
                  <a:gd name="T24" fmla="*/ 41 w 66"/>
                  <a:gd name="T25" fmla="*/ 72 h 92"/>
                  <a:gd name="T26" fmla="*/ 50 w 66"/>
                  <a:gd name="T27" fmla="*/ 78 h 92"/>
                  <a:gd name="T28" fmla="*/ 61 w 66"/>
                  <a:gd name="T29" fmla="*/ 86 h 92"/>
                  <a:gd name="T30" fmla="*/ 62 w 66"/>
                  <a:gd name="T31" fmla="*/ 87 h 92"/>
                  <a:gd name="T32" fmla="*/ 66 w 66"/>
                  <a:gd name="T33" fmla="*/ 86 h 92"/>
                  <a:gd name="T34" fmla="*/ 60 w 66"/>
                  <a:gd name="T35" fmla="*/ 84 h 92"/>
                  <a:gd name="T36" fmla="*/ 57 w 66"/>
                  <a:gd name="T37" fmla="*/ 76 h 92"/>
                  <a:gd name="T38" fmla="*/ 62 w 66"/>
                  <a:gd name="T39" fmla="*/ 74 h 92"/>
                  <a:gd name="T40" fmla="*/ 55 w 66"/>
                  <a:gd name="T41" fmla="*/ 70 h 92"/>
                  <a:gd name="T42" fmla="*/ 50 w 66"/>
                  <a:gd name="T43" fmla="*/ 74 h 92"/>
                  <a:gd name="T44" fmla="*/ 42 w 66"/>
                  <a:gd name="T45" fmla="*/ 65 h 92"/>
                  <a:gd name="T46" fmla="*/ 37 w 66"/>
                  <a:gd name="T47" fmla="*/ 71 h 92"/>
                  <a:gd name="T48" fmla="*/ 29 w 66"/>
                  <a:gd name="T49" fmla="*/ 61 h 92"/>
                  <a:gd name="T50" fmla="*/ 27 w 66"/>
                  <a:gd name="T51" fmla="*/ 45 h 92"/>
                  <a:gd name="T52" fmla="*/ 34 w 66"/>
                  <a:gd name="T53" fmla="*/ 37 h 92"/>
                  <a:gd name="T54" fmla="*/ 41 w 66"/>
                  <a:gd name="T55" fmla="*/ 24 h 92"/>
                  <a:gd name="T56" fmla="*/ 37 w 66"/>
                  <a:gd name="T57" fmla="*/ 11 h 92"/>
                  <a:gd name="T58" fmla="*/ 35 w 66"/>
                  <a:gd name="T59" fmla="*/ 3 h 92"/>
                  <a:gd name="T60" fmla="*/ 28 w 66"/>
                  <a:gd name="T61" fmla="*/ 4 h 92"/>
                  <a:gd name="T62" fmla="*/ 18 w 66"/>
                  <a:gd name="T63" fmla="*/ 0 h 92"/>
                  <a:gd name="T64" fmla="*/ 12 w 66"/>
                  <a:gd name="T65" fmla="*/ 5 h 92"/>
                  <a:gd name="T66" fmla="*/ 9 w 66"/>
                  <a:gd name="T67" fmla="*/ 29 h 92"/>
                  <a:gd name="T68" fmla="*/ 9 w 66"/>
                  <a:gd name="T69" fmla="*/ 38 h 92"/>
                  <a:gd name="T70" fmla="*/ 3 w 66"/>
                  <a:gd name="T71"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92">
                    <a:moveTo>
                      <a:pt x="3" y="35"/>
                    </a:moveTo>
                    <a:cubicBezTo>
                      <a:pt x="3" y="34"/>
                      <a:pt x="3" y="33"/>
                      <a:pt x="1" y="33"/>
                    </a:cubicBezTo>
                    <a:cubicBezTo>
                      <a:pt x="0" y="34"/>
                      <a:pt x="0" y="38"/>
                      <a:pt x="2" y="41"/>
                    </a:cubicBezTo>
                    <a:cubicBezTo>
                      <a:pt x="3" y="45"/>
                      <a:pt x="4" y="52"/>
                      <a:pt x="5" y="55"/>
                    </a:cubicBezTo>
                    <a:cubicBezTo>
                      <a:pt x="5" y="58"/>
                      <a:pt x="5" y="58"/>
                      <a:pt x="7" y="58"/>
                    </a:cubicBezTo>
                    <a:cubicBezTo>
                      <a:pt x="8" y="58"/>
                      <a:pt x="8" y="57"/>
                      <a:pt x="8" y="58"/>
                    </a:cubicBezTo>
                    <a:cubicBezTo>
                      <a:pt x="7" y="59"/>
                      <a:pt x="8" y="59"/>
                      <a:pt x="9" y="60"/>
                    </a:cubicBezTo>
                    <a:cubicBezTo>
                      <a:pt x="10" y="60"/>
                      <a:pt x="10" y="61"/>
                      <a:pt x="9" y="62"/>
                    </a:cubicBezTo>
                    <a:cubicBezTo>
                      <a:pt x="9" y="62"/>
                      <a:pt x="10" y="63"/>
                      <a:pt x="12" y="63"/>
                    </a:cubicBezTo>
                    <a:cubicBezTo>
                      <a:pt x="13" y="63"/>
                      <a:pt x="13" y="59"/>
                      <a:pt x="12" y="58"/>
                    </a:cubicBezTo>
                    <a:cubicBezTo>
                      <a:pt x="12" y="56"/>
                      <a:pt x="15" y="58"/>
                      <a:pt x="16" y="59"/>
                    </a:cubicBezTo>
                    <a:cubicBezTo>
                      <a:pt x="17" y="60"/>
                      <a:pt x="18" y="59"/>
                      <a:pt x="18" y="61"/>
                    </a:cubicBezTo>
                    <a:cubicBezTo>
                      <a:pt x="18" y="63"/>
                      <a:pt x="16" y="64"/>
                      <a:pt x="14" y="65"/>
                    </a:cubicBezTo>
                    <a:cubicBezTo>
                      <a:pt x="12" y="67"/>
                      <a:pt x="13" y="68"/>
                      <a:pt x="13" y="71"/>
                    </a:cubicBezTo>
                    <a:cubicBezTo>
                      <a:pt x="13" y="74"/>
                      <a:pt x="14" y="72"/>
                      <a:pt x="14" y="72"/>
                    </a:cubicBezTo>
                    <a:cubicBezTo>
                      <a:pt x="15" y="71"/>
                      <a:pt x="15" y="71"/>
                      <a:pt x="16" y="72"/>
                    </a:cubicBezTo>
                    <a:cubicBezTo>
                      <a:pt x="17" y="73"/>
                      <a:pt x="18" y="74"/>
                      <a:pt x="17" y="74"/>
                    </a:cubicBezTo>
                    <a:cubicBezTo>
                      <a:pt x="16" y="74"/>
                      <a:pt x="17" y="75"/>
                      <a:pt x="20" y="76"/>
                    </a:cubicBezTo>
                    <a:cubicBezTo>
                      <a:pt x="23" y="76"/>
                      <a:pt x="24" y="75"/>
                      <a:pt x="24" y="74"/>
                    </a:cubicBezTo>
                    <a:cubicBezTo>
                      <a:pt x="25" y="73"/>
                      <a:pt x="26" y="72"/>
                      <a:pt x="27" y="71"/>
                    </a:cubicBezTo>
                    <a:cubicBezTo>
                      <a:pt x="28" y="71"/>
                      <a:pt x="30" y="71"/>
                      <a:pt x="31" y="71"/>
                    </a:cubicBezTo>
                    <a:cubicBezTo>
                      <a:pt x="33" y="72"/>
                      <a:pt x="35" y="73"/>
                      <a:pt x="36" y="74"/>
                    </a:cubicBezTo>
                    <a:cubicBezTo>
                      <a:pt x="37" y="75"/>
                      <a:pt x="37" y="76"/>
                      <a:pt x="39" y="76"/>
                    </a:cubicBezTo>
                    <a:cubicBezTo>
                      <a:pt x="40" y="76"/>
                      <a:pt x="40" y="77"/>
                      <a:pt x="41" y="80"/>
                    </a:cubicBezTo>
                    <a:cubicBezTo>
                      <a:pt x="42" y="83"/>
                      <a:pt x="42" y="83"/>
                      <a:pt x="42" y="81"/>
                    </a:cubicBezTo>
                    <a:cubicBezTo>
                      <a:pt x="42" y="80"/>
                      <a:pt x="41" y="73"/>
                      <a:pt x="41" y="72"/>
                    </a:cubicBezTo>
                    <a:cubicBezTo>
                      <a:pt x="41" y="71"/>
                      <a:pt x="39" y="71"/>
                      <a:pt x="41" y="71"/>
                    </a:cubicBezTo>
                    <a:cubicBezTo>
                      <a:pt x="43" y="71"/>
                      <a:pt x="50" y="78"/>
                      <a:pt x="50" y="78"/>
                    </a:cubicBezTo>
                    <a:cubicBezTo>
                      <a:pt x="51" y="79"/>
                      <a:pt x="53" y="80"/>
                      <a:pt x="53" y="83"/>
                    </a:cubicBezTo>
                    <a:cubicBezTo>
                      <a:pt x="52" y="85"/>
                      <a:pt x="59" y="86"/>
                      <a:pt x="61" y="86"/>
                    </a:cubicBezTo>
                    <a:cubicBezTo>
                      <a:pt x="62" y="86"/>
                      <a:pt x="62" y="85"/>
                      <a:pt x="62" y="85"/>
                    </a:cubicBezTo>
                    <a:cubicBezTo>
                      <a:pt x="63" y="85"/>
                      <a:pt x="63" y="87"/>
                      <a:pt x="62" y="87"/>
                    </a:cubicBezTo>
                    <a:cubicBezTo>
                      <a:pt x="60" y="87"/>
                      <a:pt x="62" y="90"/>
                      <a:pt x="64" y="91"/>
                    </a:cubicBezTo>
                    <a:cubicBezTo>
                      <a:pt x="66" y="92"/>
                      <a:pt x="65" y="88"/>
                      <a:pt x="66" y="86"/>
                    </a:cubicBezTo>
                    <a:cubicBezTo>
                      <a:pt x="66" y="84"/>
                      <a:pt x="65" y="84"/>
                      <a:pt x="64" y="83"/>
                    </a:cubicBezTo>
                    <a:cubicBezTo>
                      <a:pt x="62" y="83"/>
                      <a:pt x="61" y="83"/>
                      <a:pt x="60" y="84"/>
                    </a:cubicBezTo>
                    <a:cubicBezTo>
                      <a:pt x="59" y="86"/>
                      <a:pt x="60" y="82"/>
                      <a:pt x="61" y="82"/>
                    </a:cubicBezTo>
                    <a:cubicBezTo>
                      <a:pt x="63" y="81"/>
                      <a:pt x="58" y="78"/>
                      <a:pt x="57" y="76"/>
                    </a:cubicBezTo>
                    <a:cubicBezTo>
                      <a:pt x="56" y="74"/>
                      <a:pt x="58" y="74"/>
                      <a:pt x="58" y="74"/>
                    </a:cubicBezTo>
                    <a:cubicBezTo>
                      <a:pt x="59" y="74"/>
                      <a:pt x="59" y="74"/>
                      <a:pt x="62" y="74"/>
                    </a:cubicBezTo>
                    <a:cubicBezTo>
                      <a:pt x="64" y="73"/>
                      <a:pt x="60" y="71"/>
                      <a:pt x="59" y="71"/>
                    </a:cubicBezTo>
                    <a:cubicBezTo>
                      <a:pt x="57" y="70"/>
                      <a:pt x="56" y="71"/>
                      <a:pt x="55" y="70"/>
                    </a:cubicBezTo>
                    <a:cubicBezTo>
                      <a:pt x="54" y="69"/>
                      <a:pt x="54" y="69"/>
                      <a:pt x="53" y="70"/>
                    </a:cubicBezTo>
                    <a:cubicBezTo>
                      <a:pt x="53" y="72"/>
                      <a:pt x="52" y="73"/>
                      <a:pt x="50" y="74"/>
                    </a:cubicBezTo>
                    <a:cubicBezTo>
                      <a:pt x="49" y="75"/>
                      <a:pt x="49" y="72"/>
                      <a:pt x="49" y="70"/>
                    </a:cubicBezTo>
                    <a:cubicBezTo>
                      <a:pt x="50" y="67"/>
                      <a:pt x="45" y="65"/>
                      <a:pt x="42" y="65"/>
                    </a:cubicBezTo>
                    <a:cubicBezTo>
                      <a:pt x="40" y="64"/>
                      <a:pt x="39" y="68"/>
                      <a:pt x="38" y="69"/>
                    </a:cubicBezTo>
                    <a:cubicBezTo>
                      <a:pt x="37" y="70"/>
                      <a:pt x="37" y="69"/>
                      <a:pt x="37" y="71"/>
                    </a:cubicBezTo>
                    <a:cubicBezTo>
                      <a:pt x="37" y="72"/>
                      <a:pt x="36" y="71"/>
                      <a:pt x="36" y="71"/>
                    </a:cubicBezTo>
                    <a:cubicBezTo>
                      <a:pt x="29" y="69"/>
                      <a:pt x="29" y="63"/>
                      <a:pt x="29" y="61"/>
                    </a:cubicBezTo>
                    <a:cubicBezTo>
                      <a:pt x="30" y="58"/>
                      <a:pt x="26" y="53"/>
                      <a:pt x="25" y="51"/>
                    </a:cubicBezTo>
                    <a:cubicBezTo>
                      <a:pt x="24" y="49"/>
                      <a:pt x="26" y="47"/>
                      <a:pt x="27" y="45"/>
                    </a:cubicBezTo>
                    <a:cubicBezTo>
                      <a:pt x="29" y="42"/>
                      <a:pt x="27" y="44"/>
                      <a:pt x="27" y="42"/>
                    </a:cubicBezTo>
                    <a:cubicBezTo>
                      <a:pt x="27" y="40"/>
                      <a:pt x="33" y="38"/>
                      <a:pt x="34" y="37"/>
                    </a:cubicBezTo>
                    <a:cubicBezTo>
                      <a:pt x="36" y="36"/>
                      <a:pt x="37" y="32"/>
                      <a:pt x="39" y="29"/>
                    </a:cubicBezTo>
                    <a:cubicBezTo>
                      <a:pt x="40" y="27"/>
                      <a:pt x="40" y="26"/>
                      <a:pt x="41" y="24"/>
                    </a:cubicBezTo>
                    <a:cubicBezTo>
                      <a:pt x="42" y="22"/>
                      <a:pt x="38" y="18"/>
                      <a:pt x="37" y="16"/>
                    </a:cubicBezTo>
                    <a:cubicBezTo>
                      <a:pt x="37" y="15"/>
                      <a:pt x="35" y="16"/>
                      <a:pt x="37" y="11"/>
                    </a:cubicBezTo>
                    <a:cubicBezTo>
                      <a:pt x="39" y="6"/>
                      <a:pt x="38" y="4"/>
                      <a:pt x="37" y="2"/>
                    </a:cubicBezTo>
                    <a:cubicBezTo>
                      <a:pt x="37" y="1"/>
                      <a:pt x="36" y="2"/>
                      <a:pt x="35" y="3"/>
                    </a:cubicBezTo>
                    <a:cubicBezTo>
                      <a:pt x="34" y="4"/>
                      <a:pt x="30" y="5"/>
                      <a:pt x="30" y="5"/>
                    </a:cubicBezTo>
                    <a:cubicBezTo>
                      <a:pt x="29" y="5"/>
                      <a:pt x="29" y="5"/>
                      <a:pt x="28" y="4"/>
                    </a:cubicBezTo>
                    <a:cubicBezTo>
                      <a:pt x="27" y="3"/>
                      <a:pt x="22" y="1"/>
                      <a:pt x="21" y="1"/>
                    </a:cubicBezTo>
                    <a:cubicBezTo>
                      <a:pt x="20" y="0"/>
                      <a:pt x="18" y="0"/>
                      <a:pt x="18" y="0"/>
                    </a:cubicBezTo>
                    <a:cubicBezTo>
                      <a:pt x="17" y="1"/>
                      <a:pt x="15" y="1"/>
                      <a:pt x="14" y="1"/>
                    </a:cubicBezTo>
                    <a:cubicBezTo>
                      <a:pt x="12" y="0"/>
                      <a:pt x="12" y="3"/>
                      <a:pt x="12" y="5"/>
                    </a:cubicBezTo>
                    <a:cubicBezTo>
                      <a:pt x="11" y="7"/>
                      <a:pt x="10" y="9"/>
                      <a:pt x="10" y="13"/>
                    </a:cubicBezTo>
                    <a:cubicBezTo>
                      <a:pt x="11" y="17"/>
                      <a:pt x="9" y="27"/>
                      <a:pt x="9" y="29"/>
                    </a:cubicBezTo>
                    <a:cubicBezTo>
                      <a:pt x="8" y="31"/>
                      <a:pt x="9" y="32"/>
                      <a:pt x="9" y="32"/>
                    </a:cubicBezTo>
                    <a:cubicBezTo>
                      <a:pt x="11" y="37"/>
                      <a:pt x="9" y="38"/>
                      <a:pt x="9" y="38"/>
                    </a:cubicBezTo>
                    <a:cubicBezTo>
                      <a:pt x="8" y="39"/>
                      <a:pt x="6" y="39"/>
                      <a:pt x="5" y="38"/>
                    </a:cubicBezTo>
                    <a:cubicBezTo>
                      <a:pt x="4" y="37"/>
                      <a:pt x="3" y="36"/>
                      <a:pt x="3"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911">
                <a:extLst>
                  <a:ext uri="{FF2B5EF4-FFF2-40B4-BE49-F238E27FC236}">
                    <a16:creationId xmlns:a16="http://schemas.microsoft.com/office/drawing/2014/main" id="{5C1BADC9-C37E-4EEB-907A-EDAFC96A45E3}"/>
                  </a:ext>
                </a:extLst>
              </p:cNvPr>
              <p:cNvSpPr>
                <a:spLocks/>
              </p:cNvSpPr>
              <p:nvPr/>
            </p:nvSpPr>
            <p:spPr bwMode="auto">
              <a:xfrm>
                <a:off x="6003" y="2372"/>
                <a:ext cx="7" cy="11"/>
              </a:xfrm>
              <a:custGeom>
                <a:avLst/>
                <a:gdLst>
                  <a:gd name="T0" fmla="*/ 5 w 5"/>
                  <a:gd name="T1" fmla="*/ 2 h 8"/>
                  <a:gd name="T2" fmla="*/ 3 w 5"/>
                  <a:gd name="T3" fmla="*/ 1 h 8"/>
                  <a:gd name="T4" fmla="*/ 3 w 5"/>
                  <a:gd name="T5" fmla="*/ 4 h 8"/>
                  <a:gd name="T6" fmla="*/ 4 w 5"/>
                  <a:gd name="T7" fmla="*/ 7 h 8"/>
                  <a:gd name="T8" fmla="*/ 5 w 5"/>
                  <a:gd name="T9" fmla="*/ 5 h 8"/>
                  <a:gd name="T10" fmla="*/ 5 w 5"/>
                  <a:gd name="T11" fmla="*/ 2 h 8"/>
                </a:gdLst>
                <a:ahLst/>
                <a:cxnLst>
                  <a:cxn ang="0">
                    <a:pos x="T0" y="T1"/>
                  </a:cxn>
                  <a:cxn ang="0">
                    <a:pos x="T2" y="T3"/>
                  </a:cxn>
                  <a:cxn ang="0">
                    <a:pos x="T4" y="T5"/>
                  </a:cxn>
                  <a:cxn ang="0">
                    <a:pos x="T6" y="T7"/>
                  </a:cxn>
                  <a:cxn ang="0">
                    <a:pos x="T8" y="T9"/>
                  </a:cxn>
                  <a:cxn ang="0">
                    <a:pos x="T10" y="T11"/>
                  </a:cxn>
                </a:cxnLst>
                <a:rect l="0" t="0" r="r" b="b"/>
                <a:pathLst>
                  <a:path w="5" h="8">
                    <a:moveTo>
                      <a:pt x="5" y="2"/>
                    </a:moveTo>
                    <a:cubicBezTo>
                      <a:pt x="5" y="2"/>
                      <a:pt x="5" y="0"/>
                      <a:pt x="3" y="1"/>
                    </a:cubicBezTo>
                    <a:cubicBezTo>
                      <a:pt x="0" y="2"/>
                      <a:pt x="2" y="4"/>
                      <a:pt x="3" y="4"/>
                    </a:cubicBezTo>
                    <a:cubicBezTo>
                      <a:pt x="3" y="5"/>
                      <a:pt x="3" y="8"/>
                      <a:pt x="4" y="7"/>
                    </a:cubicBezTo>
                    <a:cubicBezTo>
                      <a:pt x="5" y="6"/>
                      <a:pt x="5" y="6"/>
                      <a:pt x="5" y="5"/>
                    </a:cubicBezTo>
                    <a:cubicBezTo>
                      <a:pt x="4" y="4"/>
                      <a:pt x="4"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912">
                <a:extLst>
                  <a:ext uri="{FF2B5EF4-FFF2-40B4-BE49-F238E27FC236}">
                    <a16:creationId xmlns:a16="http://schemas.microsoft.com/office/drawing/2014/main" id="{55B3D671-12E6-4879-842F-6F7442125C3C}"/>
                  </a:ext>
                </a:extLst>
              </p:cNvPr>
              <p:cNvSpPr>
                <a:spLocks/>
              </p:cNvSpPr>
              <p:nvPr/>
            </p:nvSpPr>
            <p:spPr bwMode="auto">
              <a:xfrm>
                <a:off x="6028" y="241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0" y="0"/>
                      <a:pt x="1" y="1"/>
                    </a:cubicBezTo>
                    <a:cubicBezTo>
                      <a:pt x="1" y="2"/>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913">
                <a:extLst>
                  <a:ext uri="{FF2B5EF4-FFF2-40B4-BE49-F238E27FC236}">
                    <a16:creationId xmlns:a16="http://schemas.microsoft.com/office/drawing/2014/main" id="{872D6605-36C9-4918-820E-A28E50454BF9}"/>
                  </a:ext>
                </a:extLst>
              </p:cNvPr>
              <p:cNvSpPr>
                <a:spLocks/>
              </p:cNvSpPr>
              <p:nvPr/>
            </p:nvSpPr>
            <p:spPr bwMode="auto">
              <a:xfrm>
                <a:off x="6052" y="2391"/>
                <a:ext cx="8" cy="14"/>
              </a:xfrm>
              <a:custGeom>
                <a:avLst/>
                <a:gdLst>
                  <a:gd name="T0" fmla="*/ 2 w 6"/>
                  <a:gd name="T1" fmla="*/ 9 h 10"/>
                  <a:gd name="T2" fmla="*/ 3 w 6"/>
                  <a:gd name="T3" fmla="*/ 9 h 10"/>
                  <a:gd name="T4" fmla="*/ 5 w 6"/>
                  <a:gd name="T5" fmla="*/ 4 h 10"/>
                  <a:gd name="T6" fmla="*/ 3 w 6"/>
                  <a:gd name="T7" fmla="*/ 2 h 10"/>
                  <a:gd name="T8" fmla="*/ 1 w 6"/>
                  <a:gd name="T9" fmla="*/ 3 h 10"/>
                  <a:gd name="T10" fmla="*/ 0 w 6"/>
                  <a:gd name="T11" fmla="*/ 7 h 10"/>
                  <a:gd name="T12" fmla="*/ 2 w 6"/>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9"/>
                    </a:moveTo>
                    <a:cubicBezTo>
                      <a:pt x="2" y="9"/>
                      <a:pt x="2" y="10"/>
                      <a:pt x="3" y="9"/>
                    </a:cubicBezTo>
                    <a:cubicBezTo>
                      <a:pt x="4" y="7"/>
                      <a:pt x="6" y="4"/>
                      <a:pt x="5" y="4"/>
                    </a:cubicBezTo>
                    <a:cubicBezTo>
                      <a:pt x="4" y="4"/>
                      <a:pt x="4" y="3"/>
                      <a:pt x="3" y="2"/>
                    </a:cubicBezTo>
                    <a:cubicBezTo>
                      <a:pt x="3" y="2"/>
                      <a:pt x="2" y="0"/>
                      <a:pt x="1" y="3"/>
                    </a:cubicBezTo>
                    <a:cubicBezTo>
                      <a:pt x="1" y="6"/>
                      <a:pt x="1" y="7"/>
                      <a:pt x="0"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914">
                <a:extLst>
                  <a:ext uri="{FF2B5EF4-FFF2-40B4-BE49-F238E27FC236}">
                    <a16:creationId xmlns:a16="http://schemas.microsoft.com/office/drawing/2014/main" id="{EA466AB1-D8CE-4589-8A97-6F7C61472109}"/>
                  </a:ext>
                </a:extLst>
              </p:cNvPr>
              <p:cNvSpPr>
                <a:spLocks/>
              </p:cNvSpPr>
              <p:nvPr/>
            </p:nvSpPr>
            <p:spPr bwMode="auto">
              <a:xfrm>
                <a:off x="6041" y="2423"/>
                <a:ext cx="5" cy="7"/>
              </a:xfrm>
              <a:custGeom>
                <a:avLst/>
                <a:gdLst>
                  <a:gd name="T0" fmla="*/ 2 w 4"/>
                  <a:gd name="T1" fmla="*/ 0 h 5"/>
                  <a:gd name="T2" fmla="*/ 4 w 4"/>
                  <a:gd name="T3" fmla="*/ 5 h 5"/>
                  <a:gd name="T4" fmla="*/ 2 w 4"/>
                  <a:gd name="T5" fmla="*/ 0 h 5"/>
                </a:gdLst>
                <a:ahLst/>
                <a:cxnLst>
                  <a:cxn ang="0">
                    <a:pos x="T0" y="T1"/>
                  </a:cxn>
                  <a:cxn ang="0">
                    <a:pos x="T2" y="T3"/>
                  </a:cxn>
                  <a:cxn ang="0">
                    <a:pos x="T4" y="T5"/>
                  </a:cxn>
                </a:cxnLst>
                <a:rect l="0" t="0" r="r" b="b"/>
                <a:pathLst>
                  <a:path w="4" h="5">
                    <a:moveTo>
                      <a:pt x="2" y="0"/>
                    </a:moveTo>
                    <a:cubicBezTo>
                      <a:pt x="1" y="0"/>
                      <a:pt x="0" y="1"/>
                      <a:pt x="4" y="5"/>
                    </a:cubicBezTo>
                    <a:cubicBezTo>
                      <a:pt x="4" y="5"/>
                      <a:pt x="2"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915">
                <a:extLst>
                  <a:ext uri="{FF2B5EF4-FFF2-40B4-BE49-F238E27FC236}">
                    <a16:creationId xmlns:a16="http://schemas.microsoft.com/office/drawing/2014/main" id="{CBF5689E-D9CB-4683-84A9-04DCBFBCF7C1}"/>
                  </a:ext>
                </a:extLst>
              </p:cNvPr>
              <p:cNvSpPr>
                <a:spLocks/>
              </p:cNvSpPr>
              <p:nvPr/>
            </p:nvSpPr>
            <p:spPr bwMode="auto">
              <a:xfrm>
                <a:off x="6032" y="2423"/>
                <a:ext cx="21" cy="20"/>
              </a:xfrm>
              <a:custGeom>
                <a:avLst/>
                <a:gdLst>
                  <a:gd name="T0" fmla="*/ 1 w 15"/>
                  <a:gd name="T1" fmla="*/ 11 h 15"/>
                  <a:gd name="T2" fmla="*/ 4 w 15"/>
                  <a:gd name="T3" fmla="*/ 8 h 15"/>
                  <a:gd name="T4" fmla="*/ 8 w 15"/>
                  <a:gd name="T5" fmla="*/ 9 h 15"/>
                  <a:gd name="T6" fmla="*/ 13 w 15"/>
                  <a:gd name="T7" fmla="*/ 13 h 15"/>
                  <a:gd name="T8" fmla="*/ 13 w 15"/>
                  <a:gd name="T9" fmla="*/ 10 h 15"/>
                  <a:gd name="T10" fmla="*/ 11 w 15"/>
                  <a:gd name="T11" fmla="*/ 6 h 15"/>
                  <a:gd name="T12" fmla="*/ 8 w 15"/>
                  <a:gd name="T13" fmla="*/ 5 h 15"/>
                  <a:gd name="T14" fmla="*/ 3 w 15"/>
                  <a:gd name="T15" fmla="*/ 1 h 15"/>
                  <a:gd name="T16" fmla="*/ 2 w 15"/>
                  <a:gd name="T17" fmla="*/ 2 h 15"/>
                  <a:gd name="T18" fmla="*/ 2 w 15"/>
                  <a:gd name="T19" fmla="*/ 5 h 15"/>
                  <a:gd name="T20" fmla="*/ 2 w 15"/>
                  <a:gd name="T21" fmla="*/ 7 h 15"/>
                  <a:gd name="T22" fmla="*/ 2 w 15"/>
                  <a:gd name="T23" fmla="*/ 10 h 15"/>
                  <a:gd name="T24" fmla="*/ 1 w 15"/>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 y="11"/>
                    </a:moveTo>
                    <a:cubicBezTo>
                      <a:pt x="2" y="11"/>
                      <a:pt x="3" y="10"/>
                      <a:pt x="4" y="8"/>
                    </a:cubicBezTo>
                    <a:cubicBezTo>
                      <a:pt x="5" y="7"/>
                      <a:pt x="6" y="6"/>
                      <a:pt x="8" y="9"/>
                    </a:cubicBezTo>
                    <a:cubicBezTo>
                      <a:pt x="10" y="13"/>
                      <a:pt x="11" y="10"/>
                      <a:pt x="13" y="13"/>
                    </a:cubicBezTo>
                    <a:cubicBezTo>
                      <a:pt x="15" y="15"/>
                      <a:pt x="14" y="11"/>
                      <a:pt x="13" y="10"/>
                    </a:cubicBezTo>
                    <a:cubicBezTo>
                      <a:pt x="13" y="8"/>
                      <a:pt x="11" y="7"/>
                      <a:pt x="11" y="6"/>
                    </a:cubicBezTo>
                    <a:cubicBezTo>
                      <a:pt x="10" y="6"/>
                      <a:pt x="10" y="6"/>
                      <a:pt x="8" y="5"/>
                    </a:cubicBezTo>
                    <a:cubicBezTo>
                      <a:pt x="7" y="3"/>
                      <a:pt x="5" y="2"/>
                      <a:pt x="3" y="1"/>
                    </a:cubicBezTo>
                    <a:cubicBezTo>
                      <a:pt x="1" y="0"/>
                      <a:pt x="2" y="2"/>
                      <a:pt x="2" y="2"/>
                    </a:cubicBezTo>
                    <a:cubicBezTo>
                      <a:pt x="3" y="4"/>
                      <a:pt x="3" y="3"/>
                      <a:pt x="2" y="5"/>
                    </a:cubicBezTo>
                    <a:cubicBezTo>
                      <a:pt x="2" y="7"/>
                      <a:pt x="1" y="7"/>
                      <a:pt x="2" y="7"/>
                    </a:cubicBezTo>
                    <a:cubicBezTo>
                      <a:pt x="3" y="6"/>
                      <a:pt x="2" y="8"/>
                      <a:pt x="2" y="10"/>
                    </a:cubicBezTo>
                    <a:cubicBezTo>
                      <a:pt x="1" y="11"/>
                      <a:pt x="0" y="11"/>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916">
                <a:extLst>
                  <a:ext uri="{FF2B5EF4-FFF2-40B4-BE49-F238E27FC236}">
                    <a16:creationId xmlns:a16="http://schemas.microsoft.com/office/drawing/2014/main" id="{9B5D279E-3B72-4A02-9B7B-5DA9BC583B38}"/>
                  </a:ext>
                </a:extLst>
              </p:cNvPr>
              <p:cNvSpPr>
                <a:spLocks/>
              </p:cNvSpPr>
              <p:nvPr/>
            </p:nvSpPr>
            <p:spPr bwMode="auto">
              <a:xfrm>
                <a:off x="6035" y="2447"/>
                <a:ext cx="17" cy="47"/>
              </a:xfrm>
              <a:custGeom>
                <a:avLst/>
                <a:gdLst>
                  <a:gd name="T0" fmla="*/ 12 w 12"/>
                  <a:gd name="T1" fmla="*/ 4 h 34"/>
                  <a:gd name="T2" fmla="*/ 9 w 12"/>
                  <a:gd name="T3" fmla="*/ 11 h 34"/>
                  <a:gd name="T4" fmla="*/ 4 w 12"/>
                  <a:gd name="T5" fmla="*/ 21 h 34"/>
                  <a:gd name="T6" fmla="*/ 1 w 12"/>
                  <a:gd name="T7" fmla="*/ 29 h 34"/>
                  <a:gd name="T8" fmla="*/ 4 w 12"/>
                  <a:gd name="T9" fmla="*/ 25 h 34"/>
                  <a:gd name="T10" fmla="*/ 9 w 12"/>
                  <a:gd name="T11" fmla="*/ 18 h 34"/>
                  <a:gd name="T12" fmla="*/ 12 w 12"/>
                  <a:gd name="T13" fmla="*/ 13 h 34"/>
                  <a:gd name="T14" fmla="*/ 12 w 12"/>
                  <a:gd name="T15" fmla="*/ 9 h 34"/>
                  <a:gd name="T16" fmla="*/ 12 w 12"/>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4">
                    <a:moveTo>
                      <a:pt x="12" y="4"/>
                    </a:moveTo>
                    <a:cubicBezTo>
                      <a:pt x="12" y="0"/>
                      <a:pt x="9" y="8"/>
                      <a:pt x="9" y="11"/>
                    </a:cubicBezTo>
                    <a:cubicBezTo>
                      <a:pt x="8" y="13"/>
                      <a:pt x="4" y="19"/>
                      <a:pt x="4" y="21"/>
                    </a:cubicBezTo>
                    <a:cubicBezTo>
                      <a:pt x="3" y="22"/>
                      <a:pt x="2" y="23"/>
                      <a:pt x="1" y="29"/>
                    </a:cubicBezTo>
                    <a:cubicBezTo>
                      <a:pt x="0" y="34"/>
                      <a:pt x="3" y="27"/>
                      <a:pt x="4" y="25"/>
                    </a:cubicBezTo>
                    <a:cubicBezTo>
                      <a:pt x="5" y="22"/>
                      <a:pt x="6" y="20"/>
                      <a:pt x="9" y="18"/>
                    </a:cubicBezTo>
                    <a:cubicBezTo>
                      <a:pt x="12" y="16"/>
                      <a:pt x="12" y="15"/>
                      <a:pt x="12" y="13"/>
                    </a:cubicBezTo>
                    <a:cubicBezTo>
                      <a:pt x="11" y="11"/>
                      <a:pt x="11" y="11"/>
                      <a:pt x="12" y="9"/>
                    </a:cubicBezTo>
                    <a:cubicBezTo>
                      <a:pt x="12" y="7"/>
                      <a:pt x="12" y="4"/>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917">
                <a:extLst>
                  <a:ext uri="{FF2B5EF4-FFF2-40B4-BE49-F238E27FC236}">
                    <a16:creationId xmlns:a16="http://schemas.microsoft.com/office/drawing/2014/main" id="{86174CC2-5B37-4C5D-AC25-A0BD4DA01765}"/>
                  </a:ext>
                </a:extLst>
              </p:cNvPr>
              <p:cNvSpPr>
                <a:spLocks/>
              </p:cNvSpPr>
              <p:nvPr/>
            </p:nvSpPr>
            <p:spPr bwMode="auto">
              <a:xfrm>
                <a:off x="6057" y="2442"/>
                <a:ext cx="7" cy="5"/>
              </a:xfrm>
              <a:custGeom>
                <a:avLst/>
                <a:gdLst>
                  <a:gd name="T0" fmla="*/ 4 w 5"/>
                  <a:gd name="T1" fmla="*/ 3 h 4"/>
                  <a:gd name="T2" fmla="*/ 2 w 5"/>
                  <a:gd name="T3" fmla="*/ 1 h 4"/>
                  <a:gd name="T4" fmla="*/ 1 w 5"/>
                  <a:gd name="T5" fmla="*/ 2 h 4"/>
                  <a:gd name="T6" fmla="*/ 4 w 5"/>
                  <a:gd name="T7" fmla="*/ 3 h 4"/>
                </a:gdLst>
                <a:ahLst/>
                <a:cxnLst>
                  <a:cxn ang="0">
                    <a:pos x="T0" y="T1"/>
                  </a:cxn>
                  <a:cxn ang="0">
                    <a:pos x="T2" y="T3"/>
                  </a:cxn>
                  <a:cxn ang="0">
                    <a:pos x="T4" y="T5"/>
                  </a:cxn>
                  <a:cxn ang="0">
                    <a:pos x="T6" y="T7"/>
                  </a:cxn>
                </a:cxnLst>
                <a:rect l="0" t="0" r="r" b="b"/>
                <a:pathLst>
                  <a:path w="5" h="4">
                    <a:moveTo>
                      <a:pt x="4" y="3"/>
                    </a:moveTo>
                    <a:cubicBezTo>
                      <a:pt x="5" y="2"/>
                      <a:pt x="4" y="1"/>
                      <a:pt x="2" y="1"/>
                    </a:cubicBezTo>
                    <a:cubicBezTo>
                      <a:pt x="0" y="0"/>
                      <a:pt x="1" y="2"/>
                      <a:pt x="1" y="2"/>
                    </a:cubicBezTo>
                    <a:cubicBezTo>
                      <a:pt x="2" y="3"/>
                      <a:pt x="3"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Freeform 918">
                <a:extLst>
                  <a:ext uri="{FF2B5EF4-FFF2-40B4-BE49-F238E27FC236}">
                    <a16:creationId xmlns:a16="http://schemas.microsoft.com/office/drawing/2014/main" id="{A36A0F09-61E2-4F8E-8200-4F1C64FE69A8}"/>
                  </a:ext>
                </a:extLst>
              </p:cNvPr>
              <p:cNvSpPr>
                <a:spLocks/>
              </p:cNvSpPr>
              <p:nvPr/>
            </p:nvSpPr>
            <p:spPr bwMode="auto">
              <a:xfrm>
                <a:off x="6055" y="2445"/>
                <a:ext cx="23" cy="35"/>
              </a:xfrm>
              <a:custGeom>
                <a:avLst/>
                <a:gdLst>
                  <a:gd name="T0" fmla="*/ 2 w 17"/>
                  <a:gd name="T1" fmla="*/ 3 h 26"/>
                  <a:gd name="T2" fmla="*/ 3 w 17"/>
                  <a:gd name="T3" fmla="*/ 8 h 26"/>
                  <a:gd name="T4" fmla="*/ 4 w 17"/>
                  <a:gd name="T5" fmla="*/ 11 h 26"/>
                  <a:gd name="T6" fmla="*/ 7 w 17"/>
                  <a:gd name="T7" fmla="*/ 9 h 26"/>
                  <a:gd name="T8" fmla="*/ 9 w 17"/>
                  <a:gd name="T9" fmla="*/ 20 h 26"/>
                  <a:gd name="T10" fmla="*/ 11 w 17"/>
                  <a:gd name="T11" fmla="*/ 22 h 26"/>
                  <a:gd name="T12" fmla="*/ 12 w 17"/>
                  <a:gd name="T13" fmla="*/ 21 h 26"/>
                  <a:gd name="T14" fmla="*/ 13 w 17"/>
                  <a:gd name="T15" fmla="*/ 20 h 26"/>
                  <a:gd name="T16" fmla="*/ 16 w 17"/>
                  <a:gd name="T17" fmla="*/ 20 h 26"/>
                  <a:gd name="T18" fmla="*/ 14 w 17"/>
                  <a:gd name="T19" fmla="*/ 15 h 26"/>
                  <a:gd name="T20" fmla="*/ 12 w 17"/>
                  <a:gd name="T21" fmla="*/ 5 h 26"/>
                  <a:gd name="T22" fmla="*/ 11 w 17"/>
                  <a:gd name="T23" fmla="*/ 3 h 26"/>
                  <a:gd name="T24" fmla="*/ 4 w 17"/>
                  <a:gd name="T25" fmla="*/ 3 h 26"/>
                  <a:gd name="T26" fmla="*/ 2 w 17"/>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2" y="3"/>
                    </a:moveTo>
                    <a:cubicBezTo>
                      <a:pt x="3" y="4"/>
                      <a:pt x="3" y="6"/>
                      <a:pt x="3" y="8"/>
                    </a:cubicBezTo>
                    <a:cubicBezTo>
                      <a:pt x="3" y="11"/>
                      <a:pt x="3" y="9"/>
                      <a:pt x="4" y="11"/>
                    </a:cubicBezTo>
                    <a:cubicBezTo>
                      <a:pt x="4" y="12"/>
                      <a:pt x="4" y="9"/>
                      <a:pt x="7" y="9"/>
                    </a:cubicBezTo>
                    <a:cubicBezTo>
                      <a:pt x="9" y="9"/>
                      <a:pt x="10" y="17"/>
                      <a:pt x="9" y="20"/>
                    </a:cubicBezTo>
                    <a:cubicBezTo>
                      <a:pt x="8" y="22"/>
                      <a:pt x="10" y="22"/>
                      <a:pt x="11" y="22"/>
                    </a:cubicBezTo>
                    <a:cubicBezTo>
                      <a:pt x="12" y="23"/>
                      <a:pt x="13" y="26"/>
                      <a:pt x="12" y="21"/>
                    </a:cubicBezTo>
                    <a:cubicBezTo>
                      <a:pt x="12" y="16"/>
                      <a:pt x="13" y="19"/>
                      <a:pt x="13" y="20"/>
                    </a:cubicBezTo>
                    <a:cubicBezTo>
                      <a:pt x="14" y="22"/>
                      <a:pt x="14" y="21"/>
                      <a:pt x="16" y="20"/>
                    </a:cubicBezTo>
                    <a:cubicBezTo>
                      <a:pt x="17" y="19"/>
                      <a:pt x="16" y="17"/>
                      <a:pt x="14" y="15"/>
                    </a:cubicBezTo>
                    <a:cubicBezTo>
                      <a:pt x="11" y="12"/>
                      <a:pt x="12" y="6"/>
                      <a:pt x="12" y="5"/>
                    </a:cubicBezTo>
                    <a:cubicBezTo>
                      <a:pt x="12" y="3"/>
                      <a:pt x="12" y="3"/>
                      <a:pt x="11" y="3"/>
                    </a:cubicBezTo>
                    <a:cubicBezTo>
                      <a:pt x="10" y="4"/>
                      <a:pt x="8" y="7"/>
                      <a:pt x="4" y="3"/>
                    </a:cubicBezTo>
                    <a:cubicBezTo>
                      <a:pt x="0" y="0"/>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919">
                <a:extLst>
                  <a:ext uri="{FF2B5EF4-FFF2-40B4-BE49-F238E27FC236}">
                    <a16:creationId xmlns:a16="http://schemas.microsoft.com/office/drawing/2014/main" id="{A9304D5C-C1D9-403C-A30F-818582D7C0B1}"/>
                  </a:ext>
                </a:extLst>
              </p:cNvPr>
              <p:cNvSpPr>
                <a:spLocks/>
              </p:cNvSpPr>
              <p:nvPr/>
            </p:nvSpPr>
            <p:spPr bwMode="auto">
              <a:xfrm>
                <a:off x="6038" y="2493"/>
                <a:ext cx="7" cy="4"/>
              </a:xfrm>
              <a:custGeom>
                <a:avLst/>
                <a:gdLst>
                  <a:gd name="T0" fmla="*/ 2 w 5"/>
                  <a:gd name="T1" fmla="*/ 0 h 3"/>
                  <a:gd name="T2" fmla="*/ 2 w 5"/>
                  <a:gd name="T3" fmla="*/ 2 h 3"/>
                  <a:gd name="T4" fmla="*/ 4 w 5"/>
                  <a:gd name="T5" fmla="*/ 1 h 3"/>
                  <a:gd name="T6" fmla="*/ 2 w 5"/>
                  <a:gd name="T7" fmla="*/ 0 h 3"/>
                </a:gdLst>
                <a:ahLst/>
                <a:cxnLst>
                  <a:cxn ang="0">
                    <a:pos x="T0" y="T1"/>
                  </a:cxn>
                  <a:cxn ang="0">
                    <a:pos x="T2" y="T3"/>
                  </a:cxn>
                  <a:cxn ang="0">
                    <a:pos x="T4" y="T5"/>
                  </a:cxn>
                  <a:cxn ang="0">
                    <a:pos x="T6" y="T7"/>
                  </a:cxn>
                </a:cxnLst>
                <a:rect l="0" t="0" r="r" b="b"/>
                <a:pathLst>
                  <a:path w="5" h="3">
                    <a:moveTo>
                      <a:pt x="2" y="0"/>
                    </a:moveTo>
                    <a:cubicBezTo>
                      <a:pt x="2" y="0"/>
                      <a:pt x="0" y="1"/>
                      <a:pt x="2" y="2"/>
                    </a:cubicBezTo>
                    <a:cubicBezTo>
                      <a:pt x="4" y="3"/>
                      <a:pt x="5" y="3"/>
                      <a:pt x="4" y="1"/>
                    </a:cubicBezTo>
                    <a:cubicBezTo>
                      <a:pt x="4"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920">
                <a:extLst>
                  <a:ext uri="{FF2B5EF4-FFF2-40B4-BE49-F238E27FC236}">
                    <a16:creationId xmlns:a16="http://schemas.microsoft.com/office/drawing/2014/main" id="{A51DC8F1-ACA3-4AF8-A911-BD272E3D1171}"/>
                  </a:ext>
                </a:extLst>
              </p:cNvPr>
              <p:cNvSpPr>
                <a:spLocks/>
              </p:cNvSpPr>
              <p:nvPr/>
            </p:nvSpPr>
            <p:spPr bwMode="auto">
              <a:xfrm>
                <a:off x="6046" y="2473"/>
                <a:ext cx="17" cy="14"/>
              </a:xfrm>
              <a:custGeom>
                <a:avLst/>
                <a:gdLst>
                  <a:gd name="T0" fmla="*/ 5 w 12"/>
                  <a:gd name="T1" fmla="*/ 2 h 10"/>
                  <a:gd name="T2" fmla="*/ 1 w 12"/>
                  <a:gd name="T3" fmla="*/ 5 h 10"/>
                  <a:gd name="T4" fmla="*/ 1 w 12"/>
                  <a:gd name="T5" fmla="*/ 7 h 10"/>
                  <a:gd name="T6" fmla="*/ 6 w 12"/>
                  <a:gd name="T7" fmla="*/ 9 h 10"/>
                  <a:gd name="T8" fmla="*/ 12 w 12"/>
                  <a:gd name="T9" fmla="*/ 6 h 10"/>
                  <a:gd name="T10" fmla="*/ 12 w 12"/>
                  <a:gd name="T11" fmla="*/ 5 h 10"/>
                  <a:gd name="T12" fmla="*/ 10 w 12"/>
                  <a:gd name="T13" fmla="*/ 2 h 10"/>
                  <a:gd name="T14" fmla="*/ 5 w 12"/>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5" y="2"/>
                    </a:moveTo>
                    <a:cubicBezTo>
                      <a:pt x="3" y="4"/>
                      <a:pt x="1" y="4"/>
                      <a:pt x="1" y="5"/>
                    </a:cubicBezTo>
                    <a:cubicBezTo>
                      <a:pt x="0" y="5"/>
                      <a:pt x="0" y="6"/>
                      <a:pt x="1" y="7"/>
                    </a:cubicBezTo>
                    <a:cubicBezTo>
                      <a:pt x="2" y="8"/>
                      <a:pt x="3" y="10"/>
                      <a:pt x="6" y="9"/>
                    </a:cubicBezTo>
                    <a:cubicBezTo>
                      <a:pt x="8" y="8"/>
                      <a:pt x="12" y="8"/>
                      <a:pt x="12" y="6"/>
                    </a:cubicBezTo>
                    <a:cubicBezTo>
                      <a:pt x="12" y="6"/>
                      <a:pt x="11" y="6"/>
                      <a:pt x="12" y="5"/>
                    </a:cubicBezTo>
                    <a:cubicBezTo>
                      <a:pt x="12" y="3"/>
                      <a:pt x="12" y="3"/>
                      <a:pt x="10" y="2"/>
                    </a:cubicBezTo>
                    <a:cubicBezTo>
                      <a:pt x="8" y="1"/>
                      <a:pt x="7" y="0"/>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Freeform 921">
                <a:extLst>
                  <a:ext uri="{FF2B5EF4-FFF2-40B4-BE49-F238E27FC236}">
                    <a16:creationId xmlns:a16="http://schemas.microsoft.com/office/drawing/2014/main" id="{F2AF395A-22EB-4776-AF25-4CC754835332}"/>
                  </a:ext>
                </a:extLst>
              </p:cNvPr>
              <p:cNvSpPr>
                <a:spLocks/>
              </p:cNvSpPr>
              <p:nvPr/>
            </p:nvSpPr>
            <p:spPr bwMode="auto">
              <a:xfrm>
                <a:off x="6064" y="2491"/>
                <a:ext cx="3" cy="6"/>
              </a:xfrm>
              <a:custGeom>
                <a:avLst/>
                <a:gdLst>
                  <a:gd name="T0" fmla="*/ 2 w 2"/>
                  <a:gd name="T1" fmla="*/ 4 h 4"/>
                  <a:gd name="T2" fmla="*/ 2 w 2"/>
                  <a:gd name="T3" fmla="*/ 2 h 4"/>
                  <a:gd name="T4" fmla="*/ 2 w 2"/>
                  <a:gd name="T5" fmla="*/ 4 h 4"/>
                </a:gdLst>
                <a:ahLst/>
                <a:cxnLst>
                  <a:cxn ang="0">
                    <a:pos x="T0" y="T1"/>
                  </a:cxn>
                  <a:cxn ang="0">
                    <a:pos x="T2" y="T3"/>
                  </a:cxn>
                  <a:cxn ang="0">
                    <a:pos x="T4" y="T5"/>
                  </a:cxn>
                </a:cxnLst>
                <a:rect l="0" t="0" r="r" b="b"/>
                <a:pathLst>
                  <a:path w="2" h="4">
                    <a:moveTo>
                      <a:pt x="2" y="4"/>
                    </a:moveTo>
                    <a:cubicBezTo>
                      <a:pt x="2" y="3"/>
                      <a:pt x="2" y="2"/>
                      <a:pt x="2" y="2"/>
                    </a:cubicBezTo>
                    <a:cubicBezTo>
                      <a:pt x="0" y="0"/>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922">
                <a:extLst>
                  <a:ext uri="{FF2B5EF4-FFF2-40B4-BE49-F238E27FC236}">
                    <a16:creationId xmlns:a16="http://schemas.microsoft.com/office/drawing/2014/main" id="{32EDBA87-0CEC-4FE1-9950-07744EB53FBA}"/>
                  </a:ext>
                </a:extLst>
              </p:cNvPr>
              <p:cNvSpPr>
                <a:spLocks/>
              </p:cNvSpPr>
              <p:nvPr/>
            </p:nvSpPr>
            <p:spPr bwMode="auto">
              <a:xfrm>
                <a:off x="6053" y="2424"/>
                <a:ext cx="32" cy="32"/>
              </a:xfrm>
              <a:custGeom>
                <a:avLst/>
                <a:gdLst>
                  <a:gd name="T0" fmla="*/ 13 w 23"/>
                  <a:gd name="T1" fmla="*/ 0 h 23"/>
                  <a:gd name="T2" fmla="*/ 3 w 23"/>
                  <a:gd name="T3" fmla="*/ 1 h 23"/>
                  <a:gd name="T4" fmla="*/ 3 w 23"/>
                  <a:gd name="T5" fmla="*/ 2 h 23"/>
                  <a:gd name="T6" fmla="*/ 12 w 23"/>
                  <a:gd name="T7" fmla="*/ 12 h 23"/>
                  <a:gd name="T8" fmla="*/ 13 w 23"/>
                  <a:gd name="T9" fmla="*/ 14 h 23"/>
                  <a:gd name="T10" fmla="*/ 16 w 23"/>
                  <a:gd name="T11" fmla="*/ 22 h 23"/>
                  <a:gd name="T12" fmla="*/ 20 w 23"/>
                  <a:gd name="T13" fmla="*/ 23 h 23"/>
                  <a:gd name="T14" fmla="*/ 22 w 23"/>
                  <a:gd name="T15" fmla="*/ 22 h 23"/>
                  <a:gd name="T16" fmla="*/ 22 w 23"/>
                  <a:gd name="T17" fmla="*/ 20 h 23"/>
                  <a:gd name="T18" fmla="*/ 22 w 23"/>
                  <a:gd name="T19" fmla="*/ 15 h 23"/>
                  <a:gd name="T20" fmla="*/ 21 w 23"/>
                  <a:gd name="T21" fmla="*/ 8 h 23"/>
                  <a:gd name="T22" fmla="*/ 19 w 23"/>
                  <a:gd name="T23" fmla="*/ 6 h 23"/>
                  <a:gd name="T24" fmla="*/ 18 w 23"/>
                  <a:gd name="T25" fmla="*/ 3 h 23"/>
                  <a:gd name="T26" fmla="*/ 13 w 2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13" y="0"/>
                    </a:moveTo>
                    <a:cubicBezTo>
                      <a:pt x="12" y="1"/>
                      <a:pt x="6" y="1"/>
                      <a:pt x="3" y="1"/>
                    </a:cubicBezTo>
                    <a:cubicBezTo>
                      <a:pt x="0" y="0"/>
                      <a:pt x="3" y="2"/>
                      <a:pt x="3" y="2"/>
                    </a:cubicBezTo>
                    <a:cubicBezTo>
                      <a:pt x="4" y="6"/>
                      <a:pt x="11" y="11"/>
                      <a:pt x="12" y="12"/>
                    </a:cubicBezTo>
                    <a:cubicBezTo>
                      <a:pt x="13" y="13"/>
                      <a:pt x="14" y="12"/>
                      <a:pt x="13" y="14"/>
                    </a:cubicBezTo>
                    <a:cubicBezTo>
                      <a:pt x="12" y="16"/>
                      <a:pt x="15" y="20"/>
                      <a:pt x="16" y="22"/>
                    </a:cubicBezTo>
                    <a:cubicBezTo>
                      <a:pt x="17" y="23"/>
                      <a:pt x="19" y="22"/>
                      <a:pt x="20" y="23"/>
                    </a:cubicBezTo>
                    <a:cubicBezTo>
                      <a:pt x="21" y="23"/>
                      <a:pt x="22" y="22"/>
                      <a:pt x="22" y="22"/>
                    </a:cubicBezTo>
                    <a:cubicBezTo>
                      <a:pt x="21" y="21"/>
                      <a:pt x="21" y="21"/>
                      <a:pt x="22" y="20"/>
                    </a:cubicBezTo>
                    <a:cubicBezTo>
                      <a:pt x="23" y="19"/>
                      <a:pt x="23" y="18"/>
                      <a:pt x="22" y="15"/>
                    </a:cubicBezTo>
                    <a:cubicBezTo>
                      <a:pt x="21" y="13"/>
                      <a:pt x="21" y="9"/>
                      <a:pt x="21" y="8"/>
                    </a:cubicBezTo>
                    <a:cubicBezTo>
                      <a:pt x="21" y="6"/>
                      <a:pt x="21" y="6"/>
                      <a:pt x="19" y="6"/>
                    </a:cubicBezTo>
                    <a:cubicBezTo>
                      <a:pt x="18" y="5"/>
                      <a:pt x="18" y="5"/>
                      <a:pt x="18" y="3"/>
                    </a:cubicBezTo>
                    <a:cubicBezTo>
                      <a:pt x="17" y="0"/>
                      <a:pt x="14" y="0"/>
                      <a:pt x="1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923">
                <a:extLst>
                  <a:ext uri="{FF2B5EF4-FFF2-40B4-BE49-F238E27FC236}">
                    <a16:creationId xmlns:a16="http://schemas.microsoft.com/office/drawing/2014/main" id="{8735DEE8-3E3C-4F67-B5B6-1D4C2808B978}"/>
                  </a:ext>
                </a:extLst>
              </p:cNvPr>
              <p:cNvSpPr>
                <a:spLocks/>
              </p:cNvSpPr>
              <p:nvPr/>
            </p:nvSpPr>
            <p:spPr bwMode="auto">
              <a:xfrm>
                <a:off x="6006" y="2480"/>
                <a:ext cx="98" cy="91"/>
              </a:xfrm>
              <a:custGeom>
                <a:avLst/>
                <a:gdLst>
                  <a:gd name="T0" fmla="*/ 55 w 71"/>
                  <a:gd name="T1" fmla="*/ 10 h 66"/>
                  <a:gd name="T2" fmla="*/ 50 w 71"/>
                  <a:gd name="T3" fmla="*/ 13 h 66"/>
                  <a:gd name="T4" fmla="*/ 43 w 71"/>
                  <a:gd name="T5" fmla="*/ 18 h 66"/>
                  <a:gd name="T6" fmla="*/ 37 w 71"/>
                  <a:gd name="T7" fmla="*/ 21 h 66"/>
                  <a:gd name="T8" fmla="*/ 29 w 71"/>
                  <a:gd name="T9" fmla="*/ 27 h 66"/>
                  <a:gd name="T10" fmla="*/ 27 w 71"/>
                  <a:gd name="T11" fmla="*/ 19 h 66"/>
                  <a:gd name="T12" fmla="*/ 22 w 71"/>
                  <a:gd name="T13" fmla="*/ 18 h 66"/>
                  <a:gd name="T14" fmla="*/ 12 w 71"/>
                  <a:gd name="T15" fmla="*/ 27 h 66"/>
                  <a:gd name="T16" fmla="*/ 4 w 71"/>
                  <a:gd name="T17" fmla="*/ 34 h 66"/>
                  <a:gd name="T18" fmla="*/ 2 w 71"/>
                  <a:gd name="T19" fmla="*/ 38 h 66"/>
                  <a:gd name="T20" fmla="*/ 5 w 71"/>
                  <a:gd name="T21" fmla="*/ 43 h 66"/>
                  <a:gd name="T22" fmla="*/ 8 w 71"/>
                  <a:gd name="T23" fmla="*/ 38 h 66"/>
                  <a:gd name="T24" fmla="*/ 9 w 71"/>
                  <a:gd name="T25" fmla="*/ 35 h 66"/>
                  <a:gd name="T26" fmla="*/ 11 w 71"/>
                  <a:gd name="T27" fmla="*/ 32 h 66"/>
                  <a:gd name="T28" fmla="*/ 16 w 71"/>
                  <a:gd name="T29" fmla="*/ 35 h 66"/>
                  <a:gd name="T30" fmla="*/ 19 w 71"/>
                  <a:gd name="T31" fmla="*/ 34 h 66"/>
                  <a:gd name="T32" fmla="*/ 22 w 71"/>
                  <a:gd name="T33" fmla="*/ 37 h 66"/>
                  <a:gd name="T34" fmla="*/ 25 w 71"/>
                  <a:gd name="T35" fmla="*/ 30 h 66"/>
                  <a:gd name="T36" fmla="*/ 33 w 71"/>
                  <a:gd name="T37" fmla="*/ 41 h 66"/>
                  <a:gd name="T38" fmla="*/ 34 w 71"/>
                  <a:gd name="T39" fmla="*/ 53 h 66"/>
                  <a:gd name="T40" fmla="*/ 49 w 71"/>
                  <a:gd name="T41" fmla="*/ 57 h 66"/>
                  <a:gd name="T42" fmla="*/ 51 w 71"/>
                  <a:gd name="T43" fmla="*/ 64 h 66"/>
                  <a:gd name="T44" fmla="*/ 57 w 71"/>
                  <a:gd name="T45" fmla="*/ 56 h 66"/>
                  <a:gd name="T46" fmla="*/ 53 w 71"/>
                  <a:gd name="T47" fmla="*/ 46 h 66"/>
                  <a:gd name="T48" fmla="*/ 61 w 71"/>
                  <a:gd name="T49" fmla="*/ 40 h 66"/>
                  <a:gd name="T50" fmla="*/ 63 w 71"/>
                  <a:gd name="T51" fmla="*/ 48 h 66"/>
                  <a:gd name="T52" fmla="*/ 65 w 71"/>
                  <a:gd name="T53" fmla="*/ 50 h 66"/>
                  <a:gd name="T54" fmla="*/ 66 w 71"/>
                  <a:gd name="T55" fmla="*/ 45 h 66"/>
                  <a:gd name="T56" fmla="*/ 69 w 71"/>
                  <a:gd name="T57" fmla="*/ 42 h 66"/>
                  <a:gd name="T58" fmla="*/ 68 w 71"/>
                  <a:gd name="T59" fmla="*/ 30 h 66"/>
                  <a:gd name="T60" fmla="*/ 69 w 71"/>
                  <a:gd name="T61" fmla="*/ 26 h 66"/>
                  <a:gd name="T62" fmla="*/ 67 w 71"/>
                  <a:gd name="T63" fmla="*/ 23 h 66"/>
                  <a:gd name="T64" fmla="*/ 65 w 71"/>
                  <a:gd name="T65" fmla="*/ 17 h 66"/>
                  <a:gd name="T66" fmla="*/ 65 w 71"/>
                  <a:gd name="T67" fmla="*/ 9 h 66"/>
                  <a:gd name="T68" fmla="*/ 61 w 71"/>
                  <a:gd name="T69"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6">
                    <a:moveTo>
                      <a:pt x="54" y="1"/>
                    </a:moveTo>
                    <a:cubicBezTo>
                      <a:pt x="52" y="0"/>
                      <a:pt x="54" y="7"/>
                      <a:pt x="55" y="10"/>
                    </a:cubicBezTo>
                    <a:cubicBezTo>
                      <a:pt x="55" y="14"/>
                      <a:pt x="52" y="12"/>
                      <a:pt x="51" y="12"/>
                    </a:cubicBezTo>
                    <a:cubicBezTo>
                      <a:pt x="50" y="11"/>
                      <a:pt x="51" y="11"/>
                      <a:pt x="50" y="13"/>
                    </a:cubicBezTo>
                    <a:cubicBezTo>
                      <a:pt x="50" y="15"/>
                      <a:pt x="48" y="15"/>
                      <a:pt x="46" y="13"/>
                    </a:cubicBezTo>
                    <a:cubicBezTo>
                      <a:pt x="44" y="12"/>
                      <a:pt x="43" y="15"/>
                      <a:pt x="43" y="18"/>
                    </a:cubicBezTo>
                    <a:cubicBezTo>
                      <a:pt x="44" y="22"/>
                      <a:pt x="42" y="20"/>
                      <a:pt x="40" y="19"/>
                    </a:cubicBezTo>
                    <a:cubicBezTo>
                      <a:pt x="38" y="18"/>
                      <a:pt x="38" y="19"/>
                      <a:pt x="37" y="21"/>
                    </a:cubicBezTo>
                    <a:cubicBezTo>
                      <a:pt x="36" y="23"/>
                      <a:pt x="31" y="27"/>
                      <a:pt x="29" y="28"/>
                    </a:cubicBezTo>
                    <a:cubicBezTo>
                      <a:pt x="26" y="29"/>
                      <a:pt x="27" y="28"/>
                      <a:pt x="29" y="27"/>
                    </a:cubicBezTo>
                    <a:cubicBezTo>
                      <a:pt x="30" y="26"/>
                      <a:pt x="30" y="24"/>
                      <a:pt x="30" y="22"/>
                    </a:cubicBezTo>
                    <a:cubicBezTo>
                      <a:pt x="30" y="20"/>
                      <a:pt x="28" y="19"/>
                      <a:pt x="27" y="19"/>
                    </a:cubicBezTo>
                    <a:cubicBezTo>
                      <a:pt x="27" y="19"/>
                      <a:pt x="26" y="18"/>
                      <a:pt x="25" y="18"/>
                    </a:cubicBezTo>
                    <a:cubicBezTo>
                      <a:pt x="24" y="17"/>
                      <a:pt x="24" y="17"/>
                      <a:pt x="22" y="18"/>
                    </a:cubicBezTo>
                    <a:cubicBezTo>
                      <a:pt x="21" y="19"/>
                      <a:pt x="19" y="18"/>
                      <a:pt x="17" y="22"/>
                    </a:cubicBezTo>
                    <a:cubicBezTo>
                      <a:pt x="16" y="26"/>
                      <a:pt x="18" y="25"/>
                      <a:pt x="12" y="27"/>
                    </a:cubicBezTo>
                    <a:cubicBezTo>
                      <a:pt x="5" y="28"/>
                      <a:pt x="5" y="31"/>
                      <a:pt x="4" y="32"/>
                    </a:cubicBezTo>
                    <a:cubicBezTo>
                      <a:pt x="4" y="33"/>
                      <a:pt x="4" y="34"/>
                      <a:pt x="4" y="34"/>
                    </a:cubicBezTo>
                    <a:cubicBezTo>
                      <a:pt x="4" y="35"/>
                      <a:pt x="4" y="35"/>
                      <a:pt x="4" y="36"/>
                    </a:cubicBezTo>
                    <a:cubicBezTo>
                      <a:pt x="3" y="36"/>
                      <a:pt x="2" y="38"/>
                      <a:pt x="2" y="38"/>
                    </a:cubicBezTo>
                    <a:cubicBezTo>
                      <a:pt x="0" y="41"/>
                      <a:pt x="2" y="44"/>
                      <a:pt x="2" y="44"/>
                    </a:cubicBezTo>
                    <a:cubicBezTo>
                      <a:pt x="4" y="45"/>
                      <a:pt x="5" y="44"/>
                      <a:pt x="5" y="43"/>
                    </a:cubicBezTo>
                    <a:cubicBezTo>
                      <a:pt x="6" y="42"/>
                      <a:pt x="7" y="41"/>
                      <a:pt x="7" y="40"/>
                    </a:cubicBezTo>
                    <a:cubicBezTo>
                      <a:pt x="7" y="39"/>
                      <a:pt x="7" y="38"/>
                      <a:pt x="8" y="38"/>
                    </a:cubicBezTo>
                    <a:cubicBezTo>
                      <a:pt x="8" y="37"/>
                      <a:pt x="8" y="36"/>
                      <a:pt x="8" y="36"/>
                    </a:cubicBezTo>
                    <a:cubicBezTo>
                      <a:pt x="7" y="36"/>
                      <a:pt x="8" y="36"/>
                      <a:pt x="9" y="35"/>
                    </a:cubicBezTo>
                    <a:cubicBezTo>
                      <a:pt x="10" y="34"/>
                      <a:pt x="10" y="34"/>
                      <a:pt x="9" y="34"/>
                    </a:cubicBezTo>
                    <a:cubicBezTo>
                      <a:pt x="8" y="34"/>
                      <a:pt x="9" y="33"/>
                      <a:pt x="11" y="32"/>
                    </a:cubicBezTo>
                    <a:cubicBezTo>
                      <a:pt x="13" y="31"/>
                      <a:pt x="15" y="33"/>
                      <a:pt x="14" y="35"/>
                    </a:cubicBezTo>
                    <a:cubicBezTo>
                      <a:pt x="14" y="37"/>
                      <a:pt x="15" y="36"/>
                      <a:pt x="16" y="35"/>
                    </a:cubicBezTo>
                    <a:cubicBezTo>
                      <a:pt x="17" y="35"/>
                      <a:pt x="18" y="33"/>
                      <a:pt x="19" y="32"/>
                    </a:cubicBezTo>
                    <a:cubicBezTo>
                      <a:pt x="20" y="32"/>
                      <a:pt x="21" y="33"/>
                      <a:pt x="19" y="34"/>
                    </a:cubicBezTo>
                    <a:cubicBezTo>
                      <a:pt x="18" y="35"/>
                      <a:pt x="20" y="36"/>
                      <a:pt x="21" y="36"/>
                    </a:cubicBezTo>
                    <a:cubicBezTo>
                      <a:pt x="22" y="35"/>
                      <a:pt x="21" y="35"/>
                      <a:pt x="22" y="37"/>
                    </a:cubicBezTo>
                    <a:cubicBezTo>
                      <a:pt x="23" y="38"/>
                      <a:pt x="23" y="37"/>
                      <a:pt x="23" y="34"/>
                    </a:cubicBezTo>
                    <a:cubicBezTo>
                      <a:pt x="22" y="32"/>
                      <a:pt x="23" y="31"/>
                      <a:pt x="25" y="30"/>
                    </a:cubicBezTo>
                    <a:cubicBezTo>
                      <a:pt x="27" y="29"/>
                      <a:pt x="33" y="35"/>
                      <a:pt x="35" y="37"/>
                    </a:cubicBezTo>
                    <a:cubicBezTo>
                      <a:pt x="36" y="38"/>
                      <a:pt x="35" y="39"/>
                      <a:pt x="33" y="41"/>
                    </a:cubicBezTo>
                    <a:cubicBezTo>
                      <a:pt x="32" y="43"/>
                      <a:pt x="32" y="46"/>
                      <a:pt x="33" y="48"/>
                    </a:cubicBezTo>
                    <a:cubicBezTo>
                      <a:pt x="33" y="50"/>
                      <a:pt x="32" y="50"/>
                      <a:pt x="34" y="53"/>
                    </a:cubicBezTo>
                    <a:cubicBezTo>
                      <a:pt x="36" y="55"/>
                      <a:pt x="44" y="58"/>
                      <a:pt x="46" y="59"/>
                    </a:cubicBezTo>
                    <a:cubicBezTo>
                      <a:pt x="48" y="60"/>
                      <a:pt x="48" y="59"/>
                      <a:pt x="49" y="57"/>
                    </a:cubicBezTo>
                    <a:cubicBezTo>
                      <a:pt x="50" y="55"/>
                      <a:pt x="51" y="57"/>
                      <a:pt x="50" y="58"/>
                    </a:cubicBezTo>
                    <a:cubicBezTo>
                      <a:pt x="50" y="60"/>
                      <a:pt x="50" y="62"/>
                      <a:pt x="51" y="64"/>
                    </a:cubicBezTo>
                    <a:cubicBezTo>
                      <a:pt x="53" y="66"/>
                      <a:pt x="54" y="63"/>
                      <a:pt x="55" y="61"/>
                    </a:cubicBezTo>
                    <a:cubicBezTo>
                      <a:pt x="57" y="60"/>
                      <a:pt x="57" y="58"/>
                      <a:pt x="57" y="56"/>
                    </a:cubicBezTo>
                    <a:cubicBezTo>
                      <a:pt x="57" y="54"/>
                      <a:pt x="55" y="50"/>
                      <a:pt x="54" y="49"/>
                    </a:cubicBezTo>
                    <a:cubicBezTo>
                      <a:pt x="53" y="48"/>
                      <a:pt x="53" y="49"/>
                      <a:pt x="53" y="46"/>
                    </a:cubicBezTo>
                    <a:cubicBezTo>
                      <a:pt x="54" y="44"/>
                      <a:pt x="56" y="40"/>
                      <a:pt x="58" y="38"/>
                    </a:cubicBezTo>
                    <a:cubicBezTo>
                      <a:pt x="59" y="37"/>
                      <a:pt x="61" y="38"/>
                      <a:pt x="61" y="40"/>
                    </a:cubicBezTo>
                    <a:cubicBezTo>
                      <a:pt x="61" y="41"/>
                      <a:pt x="62" y="43"/>
                      <a:pt x="62" y="45"/>
                    </a:cubicBezTo>
                    <a:cubicBezTo>
                      <a:pt x="63" y="46"/>
                      <a:pt x="63" y="46"/>
                      <a:pt x="63" y="48"/>
                    </a:cubicBezTo>
                    <a:cubicBezTo>
                      <a:pt x="63" y="50"/>
                      <a:pt x="63" y="50"/>
                      <a:pt x="64" y="52"/>
                    </a:cubicBezTo>
                    <a:cubicBezTo>
                      <a:pt x="65" y="54"/>
                      <a:pt x="65" y="52"/>
                      <a:pt x="65" y="50"/>
                    </a:cubicBezTo>
                    <a:cubicBezTo>
                      <a:pt x="64" y="49"/>
                      <a:pt x="65" y="47"/>
                      <a:pt x="65" y="45"/>
                    </a:cubicBezTo>
                    <a:cubicBezTo>
                      <a:pt x="64" y="43"/>
                      <a:pt x="65" y="44"/>
                      <a:pt x="66" y="45"/>
                    </a:cubicBezTo>
                    <a:cubicBezTo>
                      <a:pt x="67" y="46"/>
                      <a:pt x="67" y="45"/>
                      <a:pt x="68" y="44"/>
                    </a:cubicBezTo>
                    <a:cubicBezTo>
                      <a:pt x="68" y="43"/>
                      <a:pt x="68" y="44"/>
                      <a:pt x="69" y="42"/>
                    </a:cubicBezTo>
                    <a:cubicBezTo>
                      <a:pt x="70" y="41"/>
                      <a:pt x="70" y="38"/>
                      <a:pt x="71" y="35"/>
                    </a:cubicBezTo>
                    <a:cubicBezTo>
                      <a:pt x="71" y="32"/>
                      <a:pt x="69" y="31"/>
                      <a:pt x="68" y="30"/>
                    </a:cubicBezTo>
                    <a:cubicBezTo>
                      <a:pt x="67" y="29"/>
                      <a:pt x="67" y="29"/>
                      <a:pt x="68" y="29"/>
                    </a:cubicBezTo>
                    <a:cubicBezTo>
                      <a:pt x="68" y="28"/>
                      <a:pt x="69" y="27"/>
                      <a:pt x="69" y="26"/>
                    </a:cubicBezTo>
                    <a:cubicBezTo>
                      <a:pt x="69" y="25"/>
                      <a:pt x="69" y="25"/>
                      <a:pt x="68" y="25"/>
                    </a:cubicBezTo>
                    <a:cubicBezTo>
                      <a:pt x="67" y="25"/>
                      <a:pt x="66" y="25"/>
                      <a:pt x="67" y="23"/>
                    </a:cubicBezTo>
                    <a:cubicBezTo>
                      <a:pt x="68" y="20"/>
                      <a:pt x="67" y="20"/>
                      <a:pt x="65" y="20"/>
                    </a:cubicBezTo>
                    <a:cubicBezTo>
                      <a:pt x="62" y="20"/>
                      <a:pt x="64" y="18"/>
                      <a:pt x="65" y="17"/>
                    </a:cubicBezTo>
                    <a:cubicBezTo>
                      <a:pt x="67" y="15"/>
                      <a:pt x="67" y="13"/>
                      <a:pt x="66" y="13"/>
                    </a:cubicBezTo>
                    <a:cubicBezTo>
                      <a:pt x="65" y="12"/>
                      <a:pt x="65" y="11"/>
                      <a:pt x="65" y="9"/>
                    </a:cubicBezTo>
                    <a:cubicBezTo>
                      <a:pt x="66" y="8"/>
                      <a:pt x="64" y="9"/>
                      <a:pt x="63" y="9"/>
                    </a:cubicBezTo>
                    <a:cubicBezTo>
                      <a:pt x="62" y="10"/>
                      <a:pt x="62" y="7"/>
                      <a:pt x="61" y="6"/>
                    </a:cubicBezTo>
                    <a:cubicBezTo>
                      <a:pt x="60" y="5"/>
                      <a:pt x="56" y="2"/>
                      <a:pt x="5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924">
                <a:extLst>
                  <a:ext uri="{FF2B5EF4-FFF2-40B4-BE49-F238E27FC236}">
                    <a16:creationId xmlns:a16="http://schemas.microsoft.com/office/drawing/2014/main" id="{D1F8DE47-233B-4060-B994-D7D48FE9AC1E}"/>
                  </a:ext>
                </a:extLst>
              </p:cNvPr>
              <p:cNvSpPr>
                <a:spLocks/>
              </p:cNvSpPr>
              <p:nvPr/>
            </p:nvSpPr>
            <p:spPr bwMode="auto">
              <a:xfrm>
                <a:off x="6081" y="2467"/>
                <a:ext cx="4" cy="11"/>
              </a:xfrm>
              <a:custGeom>
                <a:avLst/>
                <a:gdLst>
                  <a:gd name="T0" fmla="*/ 2 w 3"/>
                  <a:gd name="T1" fmla="*/ 2 h 8"/>
                  <a:gd name="T2" fmla="*/ 1 w 3"/>
                  <a:gd name="T3" fmla="*/ 7 h 8"/>
                  <a:gd name="T4" fmla="*/ 3 w 3"/>
                  <a:gd name="T5" fmla="*/ 6 h 8"/>
                  <a:gd name="T6" fmla="*/ 3 w 3"/>
                  <a:gd name="T7" fmla="*/ 3 h 8"/>
                  <a:gd name="T8" fmla="*/ 2 w 3"/>
                  <a:gd name="T9" fmla="*/ 2 h 8"/>
                </a:gdLst>
                <a:ahLst/>
                <a:cxnLst>
                  <a:cxn ang="0">
                    <a:pos x="T0" y="T1"/>
                  </a:cxn>
                  <a:cxn ang="0">
                    <a:pos x="T2" y="T3"/>
                  </a:cxn>
                  <a:cxn ang="0">
                    <a:pos x="T4" y="T5"/>
                  </a:cxn>
                  <a:cxn ang="0">
                    <a:pos x="T6" y="T7"/>
                  </a:cxn>
                  <a:cxn ang="0">
                    <a:pos x="T8" y="T9"/>
                  </a:cxn>
                </a:cxnLst>
                <a:rect l="0" t="0" r="r" b="b"/>
                <a:pathLst>
                  <a:path w="3" h="8">
                    <a:moveTo>
                      <a:pt x="2" y="2"/>
                    </a:moveTo>
                    <a:cubicBezTo>
                      <a:pt x="1" y="5"/>
                      <a:pt x="0" y="6"/>
                      <a:pt x="1" y="7"/>
                    </a:cubicBezTo>
                    <a:cubicBezTo>
                      <a:pt x="2" y="7"/>
                      <a:pt x="3" y="8"/>
                      <a:pt x="3" y="6"/>
                    </a:cubicBezTo>
                    <a:cubicBezTo>
                      <a:pt x="2" y="5"/>
                      <a:pt x="3" y="3"/>
                      <a:pt x="3" y="3"/>
                    </a:cubicBezTo>
                    <a:cubicBezTo>
                      <a:pt x="3" y="3"/>
                      <a:pt x="2"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925">
                <a:extLst>
                  <a:ext uri="{FF2B5EF4-FFF2-40B4-BE49-F238E27FC236}">
                    <a16:creationId xmlns:a16="http://schemas.microsoft.com/office/drawing/2014/main" id="{D1D3DF2F-2AF1-47CB-89B1-BDBEC81ED40C}"/>
                  </a:ext>
                </a:extLst>
              </p:cNvPr>
              <p:cNvSpPr>
                <a:spLocks/>
              </p:cNvSpPr>
              <p:nvPr/>
            </p:nvSpPr>
            <p:spPr bwMode="auto">
              <a:xfrm>
                <a:off x="6091" y="2475"/>
                <a:ext cx="5" cy="8"/>
              </a:xfrm>
              <a:custGeom>
                <a:avLst/>
                <a:gdLst>
                  <a:gd name="T0" fmla="*/ 1 w 4"/>
                  <a:gd name="T1" fmla="*/ 2 h 6"/>
                  <a:gd name="T2" fmla="*/ 2 w 4"/>
                  <a:gd name="T3" fmla="*/ 5 h 6"/>
                  <a:gd name="T4" fmla="*/ 3 w 4"/>
                  <a:gd name="T5" fmla="*/ 3 h 6"/>
                  <a:gd name="T6" fmla="*/ 1 w 4"/>
                  <a:gd name="T7" fmla="*/ 2 h 6"/>
                </a:gdLst>
                <a:ahLst/>
                <a:cxnLst>
                  <a:cxn ang="0">
                    <a:pos x="T0" y="T1"/>
                  </a:cxn>
                  <a:cxn ang="0">
                    <a:pos x="T2" y="T3"/>
                  </a:cxn>
                  <a:cxn ang="0">
                    <a:pos x="T4" y="T5"/>
                  </a:cxn>
                  <a:cxn ang="0">
                    <a:pos x="T6" y="T7"/>
                  </a:cxn>
                </a:cxnLst>
                <a:rect l="0" t="0" r="r" b="b"/>
                <a:pathLst>
                  <a:path w="4" h="6">
                    <a:moveTo>
                      <a:pt x="1" y="2"/>
                    </a:moveTo>
                    <a:cubicBezTo>
                      <a:pt x="1" y="2"/>
                      <a:pt x="0" y="6"/>
                      <a:pt x="2" y="5"/>
                    </a:cubicBezTo>
                    <a:cubicBezTo>
                      <a:pt x="4" y="4"/>
                      <a:pt x="3" y="5"/>
                      <a:pt x="3" y="3"/>
                    </a:cubicBezTo>
                    <a:cubicBezTo>
                      <a:pt x="2" y="1"/>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Freeform 926">
                <a:extLst>
                  <a:ext uri="{FF2B5EF4-FFF2-40B4-BE49-F238E27FC236}">
                    <a16:creationId xmlns:a16="http://schemas.microsoft.com/office/drawing/2014/main" id="{F79A9996-B43D-4491-BB50-BDECA81F7746}"/>
                  </a:ext>
                </a:extLst>
              </p:cNvPr>
              <p:cNvSpPr>
                <a:spLocks/>
              </p:cNvSpPr>
              <p:nvPr/>
            </p:nvSpPr>
            <p:spPr bwMode="auto">
              <a:xfrm>
                <a:off x="5966" y="2569"/>
                <a:ext cx="8" cy="9"/>
              </a:xfrm>
              <a:custGeom>
                <a:avLst/>
                <a:gdLst>
                  <a:gd name="T0" fmla="*/ 4 w 6"/>
                  <a:gd name="T1" fmla="*/ 5 h 6"/>
                  <a:gd name="T2" fmla="*/ 5 w 6"/>
                  <a:gd name="T3" fmla="*/ 5 h 6"/>
                  <a:gd name="T4" fmla="*/ 0 w 6"/>
                  <a:gd name="T5" fmla="*/ 6 h 6"/>
                  <a:gd name="T6" fmla="*/ 4 w 6"/>
                  <a:gd name="T7" fmla="*/ 5 h 6"/>
                </a:gdLst>
                <a:ahLst/>
                <a:cxnLst>
                  <a:cxn ang="0">
                    <a:pos x="T0" y="T1"/>
                  </a:cxn>
                  <a:cxn ang="0">
                    <a:pos x="T2" y="T3"/>
                  </a:cxn>
                  <a:cxn ang="0">
                    <a:pos x="T4" y="T5"/>
                  </a:cxn>
                  <a:cxn ang="0">
                    <a:pos x="T6" y="T7"/>
                  </a:cxn>
                </a:cxnLst>
                <a:rect l="0" t="0" r="r" b="b"/>
                <a:pathLst>
                  <a:path w="6" h="6">
                    <a:moveTo>
                      <a:pt x="4" y="5"/>
                    </a:moveTo>
                    <a:cubicBezTo>
                      <a:pt x="5" y="4"/>
                      <a:pt x="5" y="5"/>
                      <a:pt x="5" y="5"/>
                    </a:cubicBezTo>
                    <a:cubicBezTo>
                      <a:pt x="6" y="0"/>
                      <a:pt x="1" y="5"/>
                      <a:pt x="0" y="6"/>
                    </a:cubicBezTo>
                    <a:cubicBezTo>
                      <a:pt x="1" y="6"/>
                      <a:pt x="3" y="5"/>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9" name="Freeform 927">
                <a:extLst>
                  <a:ext uri="{FF2B5EF4-FFF2-40B4-BE49-F238E27FC236}">
                    <a16:creationId xmlns:a16="http://schemas.microsoft.com/office/drawing/2014/main" id="{7A87319C-5FDC-4514-B84E-B15B6612DBA4}"/>
                  </a:ext>
                </a:extLst>
              </p:cNvPr>
              <p:cNvSpPr>
                <a:spLocks/>
              </p:cNvSpPr>
              <p:nvPr/>
            </p:nvSpPr>
            <p:spPr bwMode="auto">
              <a:xfrm>
                <a:off x="5987" y="2557"/>
                <a:ext cx="12" cy="7"/>
              </a:xfrm>
              <a:custGeom>
                <a:avLst/>
                <a:gdLst>
                  <a:gd name="T0" fmla="*/ 4 w 9"/>
                  <a:gd name="T1" fmla="*/ 1 h 5"/>
                  <a:gd name="T2" fmla="*/ 1 w 9"/>
                  <a:gd name="T3" fmla="*/ 1 h 5"/>
                  <a:gd name="T4" fmla="*/ 1 w 9"/>
                  <a:gd name="T5" fmla="*/ 2 h 5"/>
                  <a:gd name="T6" fmla="*/ 7 w 9"/>
                  <a:gd name="T7" fmla="*/ 4 h 5"/>
                  <a:gd name="T8" fmla="*/ 7 w 9"/>
                  <a:gd name="T9" fmla="*/ 2 h 5"/>
                  <a:gd name="T10" fmla="*/ 4 w 9"/>
                  <a:gd name="T11" fmla="*/ 1 h 5"/>
                </a:gdLst>
                <a:ahLst/>
                <a:cxnLst>
                  <a:cxn ang="0">
                    <a:pos x="T0" y="T1"/>
                  </a:cxn>
                  <a:cxn ang="0">
                    <a:pos x="T2" y="T3"/>
                  </a:cxn>
                  <a:cxn ang="0">
                    <a:pos x="T4" y="T5"/>
                  </a:cxn>
                  <a:cxn ang="0">
                    <a:pos x="T6" y="T7"/>
                  </a:cxn>
                  <a:cxn ang="0">
                    <a:pos x="T8" y="T9"/>
                  </a:cxn>
                  <a:cxn ang="0">
                    <a:pos x="T10" y="T11"/>
                  </a:cxn>
                </a:cxnLst>
                <a:rect l="0" t="0" r="r" b="b"/>
                <a:pathLst>
                  <a:path w="9" h="5">
                    <a:moveTo>
                      <a:pt x="4" y="1"/>
                    </a:moveTo>
                    <a:cubicBezTo>
                      <a:pt x="3" y="0"/>
                      <a:pt x="3" y="0"/>
                      <a:pt x="1" y="1"/>
                    </a:cubicBezTo>
                    <a:cubicBezTo>
                      <a:pt x="0" y="2"/>
                      <a:pt x="1" y="2"/>
                      <a:pt x="1" y="2"/>
                    </a:cubicBezTo>
                    <a:cubicBezTo>
                      <a:pt x="2" y="3"/>
                      <a:pt x="5" y="5"/>
                      <a:pt x="7" y="4"/>
                    </a:cubicBezTo>
                    <a:cubicBezTo>
                      <a:pt x="9" y="3"/>
                      <a:pt x="8" y="2"/>
                      <a:pt x="7" y="2"/>
                    </a:cubicBezTo>
                    <a:cubicBezTo>
                      <a:pt x="6"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928">
                <a:extLst>
                  <a:ext uri="{FF2B5EF4-FFF2-40B4-BE49-F238E27FC236}">
                    <a16:creationId xmlns:a16="http://schemas.microsoft.com/office/drawing/2014/main" id="{0995D36C-37C4-41C4-BC65-6216BC3114CE}"/>
                  </a:ext>
                </a:extLst>
              </p:cNvPr>
              <p:cNvSpPr>
                <a:spLocks/>
              </p:cNvSpPr>
              <p:nvPr/>
            </p:nvSpPr>
            <p:spPr bwMode="auto">
              <a:xfrm>
                <a:off x="6006" y="2542"/>
                <a:ext cx="11" cy="10"/>
              </a:xfrm>
              <a:custGeom>
                <a:avLst/>
                <a:gdLst>
                  <a:gd name="T0" fmla="*/ 0 w 8"/>
                  <a:gd name="T1" fmla="*/ 4 h 7"/>
                  <a:gd name="T2" fmla="*/ 4 w 8"/>
                  <a:gd name="T3" fmla="*/ 6 h 7"/>
                  <a:gd name="T4" fmla="*/ 7 w 8"/>
                  <a:gd name="T5" fmla="*/ 4 h 7"/>
                  <a:gd name="T6" fmla="*/ 5 w 8"/>
                  <a:gd name="T7" fmla="*/ 2 h 7"/>
                  <a:gd name="T8" fmla="*/ 1 w 8"/>
                  <a:gd name="T9" fmla="*/ 3 h 7"/>
                  <a:gd name="T10" fmla="*/ 0 w 8"/>
                  <a:gd name="T11" fmla="*/ 4 h 7"/>
                </a:gdLst>
                <a:ahLst/>
                <a:cxnLst>
                  <a:cxn ang="0">
                    <a:pos x="T0" y="T1"/>
                  </a:cxn>
                  <a:cxn ang="0">
                    <a:pos x="T2" y="T3"/>
                  </a:cxn>
                  <a:cxn ang="0">
                    <a:pos x="T4" y="T5"/>
                  </a:cxn>
                  <a:cxn ang="0">
                    <a:pos x="T6" y="T7"/>
                  </a:cxn>
                  <a:cxn ang="0">
                    <a:pos x="T8" y="T9"/>
                  </a:cxn>
                  <a:cxn ang="0">
                    <a:pos x="T10" y="T11"/>
                  </a:cxn>
                </a:cxnLst>
                <a:rect l="0" t="0" r="r" b="b"/>
                <a:pathLst>
                  <a:path w="8" h="7">
                    <a:moveTo>
                      <a:pt x="0" y="4"/>
                    </a:moveTo>
                    <a:cubicBezTo>
                      <a:pt x="2" y="6"/>
                      <a:pt x="3" y="7"/>
                      <a:pt x="4" y="6"/>
                    </a:cubicBezTo>
                    <a:cubicBezTo>
                      <a:pt x="5" y="6"/>
                      <a:pt x="5" y="5"/>
                      <a:pt x="7" y="4"/>
                    </a:cubicBezTo>
                    <a:cubicBezTo>
                      <a:pt x="8" y="3"/>
                      <a:pt x="6" y="3"/>
                      <a:pt x="5" y="2"/>
                    </a:cubicBezTo>
                    <a:cubicBezTo>
                      <a:pt x="3" y="0"/>
                      <a:pt x="3" y="2"/>
                      <a:pt x="1" y="3"/>
                    </a:cubicBezTo>
                    <a:cubicBezTo>
                      <a:pt x="0" y="3"/>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929">
                <a:extLst>
                  <a:ext uri="{FF2B5EF4-FFF2-40B4-BE49-F238E27FC236}">
                    <a16:creationId xmlns:a16="http://schemas.microsoft.com/office/drawing/2014/main" id="{95BD30AE-BAFE-4123-9020-7D581E56D53E}"/>
                  </a:ext>
                </a:extLst>
              </p:cNvPr>
              <p:cNvSpPr>
                <a:spLocks/>
              </p:cNvSpPr>
              <p:nvPr/>
            </p:nvSpPr>
            <p:spPr bwMode="auto">
              <a:xfrm>
                <a:off x="6085" y="2535"/>
                <a:ext cx="1" cy="7"/>
              </a:xfrm>
              <a:custGeom>
                <a:avLst/>
                <a:gdLst>
                  <a:gd name="T0" fmla="*/ 1 w 1"/>
                  <a:gd name="T1" fmla="*/ 5 h 5"/>
                  <a:gd name="T2" fmla="*/ 1 w 1"/>
                  <a:gd name="T3" fmla="*/ 1 h 5"/>
                  <a:gd name="T4" fmla="*/ 1 w 1"/>
                  <a:gd name="T5" fmla="*/ 5 h 5"/>
                </a:gdLst>
                <a:ahLst/>
                <a:cxnLst>
                  <a:cxn ang="0">
                    <a:pos x="T0" y="T1"/>
                  </a:cxn>
                  <a:cxn ang="0">
                    <a:pos x="T2" y="T3"/>
                  </a:cxn>
                  <a:cxn ang="0">
                    <a:pos x="T4" y="T5"/>
                  </a:cxn>
                </a:cxnLst>
                <a:rect l="0" t="0" r="r" b="b"/>
                <a:pathLst>
                  <a:path w="1" h="5">
                    <a:moveTo>
                      <a:pt x="1" y="5"/>
                    </a:moveTo>
                    <a:cubicBezTo>
                      <a:pt x="1" y="5"/>
                      <a:pt x="1" y="2"/>
                      <a:pt x="1" y="1"/>
                    </a:cubicBezTo>
                    <a:cubicBezTo>
                      <a:pt x="0" y="0"/>
                      <a:pt x="0" y="2"/>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2" name="Freeform 930">
                <a:extLst>
                  <a:ext uri="{FF2B5EF4-FFF2-40B4-BE49-F238E27FC236}">
                    <a16:creationId xmlns:a16="http://schemas.microsoft.com/office/drawing/2014/main" id="{30CFC7EC-3FF5-44B5-BFA4-001CAAA5BC44}"/>
                  </a:ext>
                </a:extLst>
              </p:cNvPr>
              <p:cNvSpPr>
                <a:spLocks/>
              </p:cNvSpPr>
              <p:nvPr/>
            </p:nvSpPr>
            <p:spPr bwMode="auto">
              <a:xfrm>
                <a:off x="5905" y="2517"/>
                <a:ext cx="4" cy="6"/>
              </a:xfrm>
              <a:custGeom>
                <a:avLst/>
                <a:gdLst>
                  <a:gd name="T0" fmla="*/ 2 w 3"/>
                  <a:gd name="T1" fmla="*/ 0 h 4"/>
                  <a:gd name="T2" fmla="*/ 1 w 3"/>
                  <a:gd name="T3" fmla="*/ 1 h 4"/>
                  <a:gd name="T4" fmla="*/ 2 w 3"/>
                  <a:gd name="T5" fmla="*/ 3 h 4"/>
                  <a:gd name="T6" fmla="*/ 2 w 3"/>
                  <a:gd name="T7" fmla="*/ 1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0"/>
                      <a:pt x="1" y="1"/>
                      <a:pt x="1" y="1"/>
                    </a:cubicBezTo>
                    <a:cubicBezTo>
                      <a:pt x="1" y="2"/>
                      <a:pt x="1" y="4"/>
                      <a:pt x="2" y="3"/>
                    </a:cubicBezTo>
                    <a:cubicBezTo>
                      <a:pt x="2" y="3"/>
                      <a:pt x="3" y="2"/>
                      <a:pt x="2" y="1"/>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3" name="Freeform 931">
                <a:extLst>
                  <a:ext uri="{FF2B5EF4-FFF2-40B4-BE49-F238E27FC236}">
                    <a16:creationId xmlns:a16="http://schemas.microsoft.com/office/drawing/2014/main" id="{19CCFCC3-DC87-4D77-97D7-A1DD41C73B3A}"/>
                  </a:ext>
                </a:extLst>
              </p:cNvPr>
              <p:cNvSpPr>
                <a:spLocks/>
              </p:cNvSpPr>
              <p:nvPr/>
            </p:nvSpPr>
            <p:spPr bwMode="auto">
              <a:xfrm>
                <a:off x="5865" y="2582"/>
                <a:ext cx="8" cy="12"/>
              </a:xfrm>
              <a:custGeom>
                <a:avLst/>
                <a:gdLst>
                  <a:gd name="T0" fmla="*/ 1 w 6"/>
                  <a:gd name="T1" fmla="*/ 6 h 9"/>
                  <a:gd name="T2" fmla="*/ 3 w 6"/>
                  <a:gd name="T3" fmla="*/ 8 h 9"/>
                  <a:gd name="T4" fmla="*/ 5 w 6"/>
                  <a:gd name="T5" fmla="*/ 9 h 9"/>
                  <a:gd name="T6" fmla="*/ 5 w 6"/>
                  <a:gd name="T7" fmla="*/ 7 h 9"/>
                  <a:gd name="T8" fmla="*/ 4 w 6"/>
                  <a:gd name="T9" fmla="*/ 4 h 9"/>
                  <a:gd name="T10" fmla="*/ 3 w 6"/>
                  <a:gd name="T11" fmla="*/ 0 h 9"/>
                  <a:gd name="T12" fmla="*/ 2 w 6"/>
                  <a:gd name="T13" fmla="*/ 1 h 9"/>
                  <a:gd name="T14" fmla="*/ 1 w 6"/>
                  <a:gd name="T15" fmla="*/ 1 h 9"/>
                  <a:gd name="T16" fmla="*/ 0 w 6"/>
                  <a:gd name="T17" fmla="*/ 3 h 9"/>
                  <a:gd name="T18" fmla="*/ 1 w 6"/>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1" y="6"/>
                    </a:moveTo>
                    <a:cubicBezTo>
                      <a:pt x="2" y="6"/>
                      <a:pt x="2" y="8"/>
                      <a:pt x="3" y="8"/>
                    </a:cubicBezTo>
                    <a:cubicBezTo>
                      <a:pt x="3" y="8"/>
                      <a:pt x="4" y="9"/>
                      <a:pt x="5" y="9"/>
                    </a:cubicBezTo>
                    <a:cubicBezTo>
                      <a:pt x="5" y="9"/>
                      <a:pt x="6" y="9"/>
                      <a:pt x="5" y="7"/>
                    </a:cubicBezTo>
                    <a:cubicBezTo>
                      <a:pt x="4" y="6"/>
                      <a:pt x="4" y="5"/>
                      <a:pt x="4" y="4"/>
                    </a:cubicBezTo>
                    <a:cubicBezTo>
                      <a:pt x="4" y="3"/>
                      <a:pt x="3" y="2"/>
                      <a:pt x="3" y="0"/>
                    </a:cubicBezTo>
                    <a:cubicBezTo>
                      <a:pt x="2" y="1"/>
                      <a:pt x="2" y="1"/>
                      <a:pt x="2" y="1"/>
                    </a:cubicBezTo>
                    <a:cubicBezTo>
                      <a:pt x="2" y="1"/>
                      <a:pt x="1" y="1"/>
                      <a:pt x="1" y="1"/>
                    </a:cubicBezTo>
                    <a:cubicBezTo>
                      <a:pt x="1" y="2"/>
                      <a:pt x="0" y="3"/>
                      <a:pt x="0" y="3"/>
                    </a:cubicBezTo>
                    <a:cubicBezTo>
                      <a:pt x="1" y="4"/>
                      <a:pt x="1"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932">
                <a:extLst>
                  <a:ext uri="{FF2B5EF4-FFF2-40B4-BE49-F238E27FC236}">
                    <a16:creationId xmlns:a16="http://schemas.microsoft.com/office/drawing/2014/main" id="{399EFB96-6942-4C22-BE16-BB750533B94A}"/>
                  </a:ext>
                </a:extLst>
              </p:cNvPr>
              <p:cNvSpPr>
                <a:spLocks/>
              </p:cNvSpPr>
              <p:nvPr/>
            </p:nvSpPr>
            <p:spPr bwMode="auto">
              <a:xfrm>
                <a:off x="5847" y="2579"/>
                <a:ext cx="19" cy="21"/>
              </a:xfrm>
              <a:custGeom>
                <a:avLst/>
                <a:gdLst>
                  <a:gd name="T0" fmla="*/ 4 w 14"/>
                  <a:gd name="T1" fmla="*/ 11 h 15"/>
                  <a:gd name="T2" fmla="*/ 7 w 14"/>
                  <a:gd name="T3" fmla="*/ 15 h 15"/>
                  <a:gd name="T4" fmla="*/ 9 w 14"/>
                  <a:gd name="T5" fmla="*/ 15 h 15"/>
                  <a:gd name="T6" fmla="*/ 10 w 14"/>
                  <a:gd name="T7" fmla="*/ 13 h 15"/>
                  <a:gd name="T8" fmla="*/ 11 w 14"/>
                  <a:gd name="T9" fmla="*/ 11 h 15"/>
                  <a:gd name="T10" fmla="*/ 10 w 14"/>
                  <a:gd name="T11" fmla="*/ 8 h 15"/>
                  <a:gd name="T12" fmla="*/ 10 w 14"/>
                  <a:gd name="T13" fmla="*/ 6 h 15"/>
                  <a:gd name="T14" fmla="*/ 10 w 14"/>
                  <a:gd name="T15" fmla="*/ 4 h 15"/>
                  <a:gd name="T16" fmla="*/ 14 w 14"/>
                  <a:gd name="T17" fmla="*/ 2 h 15"/>
                  <a:gd name="T18" fmla="*/ 14 w 14"/>
                  <a:gd name="T19" fmla="*/ 2 h 15"/>
                  <a:gd name="T20" fmla="*/ 13 w 14"/>
                  <a:gd name="T21" fmla="*/ 0 h 15"/>
                  <a:gd name="T22" fmla="*/ 8 w 14"/>
                  <a:gd name="T23" fmla="*/ 3 h 15"/>
                  <a:gd name="T24" fmla="*/ 2 w 14"/>
                  <a:gd name="T25" fmla="*/ 7 h 15"/>
                  <a:gd name="T26" fmla="*/ 0 w 14"/>
                  <a:gd name="T27" fmla="*/ 7 h 15"/>
                  <a:gd name="T28" fmla="*/ 2 w 14"/>
                  <a:gd name="T29" fmla="*/ 8 h 15"/>
                  <a:gd name="T30" fmla="*/ 4 w 14"/>
                  <a:gd name="T3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4" y="11"/>
                    </a:moveTo>
                    <a:cubicBezTo>
                      <a:pt x="5" y="12"/>
                      <a:pt x="7" y="14"/>
                      <a:pt x="7" y="15"/>
                    </a:cubicBezTo>
                    <a:cubicBezTo>
                      <a:pt x="8" y="15"/>
                      <a:pt x="8" y="15"/>
                      <a:pt x="9" y="15"/>
                    </a:cubicBezTo>
                    <a:cubicBezTo>
                      <a:pt x="10" y="14"/>
                      <a:pt x="10" y="14"/>
                      <a:pt x="10" y="13"/>
                    </a:cubicBezTo>
                    <a:cubicBezTo>
                      <a:pt x="10" y="12"/>
                      <a:pt x="11" y="12"/>
                      <a:pt x="11" y="11"/>
                    </a:cubicBezTo>
                    <a:cubicBezTo>
                      <a:pt x="11" y="10"/>
                      <a:pt x="11" y="9"/>
                      <a:pt x="10" y="8"/>
                    </a:cubicBezTo>
                    <a:cubicBezTo>
                      <a:pt x="10" y="7"/>
                      <a:pt x="10" y="6"/>
                      <a:pt x="10" y="6"/>
                    </a:cubicBezTo>
                    <a:cubicBezTo>
                      <a:pt x="10" y="6"/>
                      <a:pt x="10" y="5"/>
                      <a:pt x="10" y="4"/>
                    </a:cubicBezTo>
                    <a:cubicBezTo>
                      <a:pt x="11" y="4"/>
                      <a:pt x="13" y="3"/>
                      <a:pt x="14" y="2"/>
                    </a:cubicBezTo>
                    <a:cubicBezTo>
                      <a:pt x="14" y="2"/>
                      <a:pt x="14" y="2"/>
                      <a:pt x="14" y="2"/>
                    </a:cubicBezTo>
                    <a:cubicBezTo>
                      <a:pt x="14" y="1"/>
                      <a:pt x="14" y="0"/>
                      <a:pt x="13" y="0"/>
                    </a:cubicBezTo>
                    <a:cubicBezTo>
                      <a:pt x="12" y="1"/>
                      <a:pt x="10" y="2"/>
                      <a:pt x="8" y="3"/>
                    </a:cubicBezTo>
                    <a:cubicBezTo>
                      <a:pt x="7" y="5"/>
                      <a:pt x="4" y="7"/>
                      <a:pt x="2" y="7"/>
                    </a:cubicBezTo>
                    <a:cubicBezTo>
                      <a:pt x="1" y="7"/>
                      <a:pt x="1" y="7"/>
                      <a:pt x="0" y="7"/>
                    </a:cubicBezTo>
                    <a:cubicBezTo>
                      <a:pt x="1" y="7"/>
                      <a:pt x="2" y="8"/>
                      <a:pt x="2" y="8"/>
                    </a:cubicBezTo>
                    <a:cubicBezTo>
                      <a:pt x="3"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933">
                <a:extLst>
                  <a:ext uri="{FF2B5EF4-FFF2-40B4-BE49-F238E27FC236}">
                    <a16:creationId xmlns:a16="http://schemas.microsoft.com/office/drawing/2014/main" id="{C3791574-6205-43A4-A6F6-D336BE57448F}"/>
                  </a:ext>
                </a:extLst>
              </p:cNvPr>
              <p:cNvSpPr>
                <a:spLocks/>
              </p:cNvSpPr>
              <p:nvPr/>
            </p:nvSpPr>
            <p:spPr bwMode="auto">
              <a:xfrm>
                <a:off x="5363" y="2209"/>
                <a:ext cx="7" cy="19"/>
              </a:xfrm>
              <a:custGeom>
                <a:avLst/>
                <a:gdLst>
                  <a:gd name="T0" fmla="*/ 1 w 5"/>
                  <a:gd name="T1" fmla="*/ 3 h 14"/>
                  <a:gd name="T2" fmla="*/ 3 w 5"/>
                  <a:gd name="T3" fmla="*/ 8 h 14"/>
                  <a:gd name="T4" fmla="*/ 2 w 5"/>
                  <a:gd name="T5" fmla="*/ 11 h 14"/>
                  <a:gd name="T6" fmla="*/ 4 w 5"/>
                  <a:gd name="T7" fmla="*/ 10 h 14"/>
                  <a:gd name="T8" fmla="*/ 4 w 5"/>
                  <a:gd name="T9" fmla="*/ 3 h 14"/>
                  <a:gd name="T10" fmla="*/ 1 w 5"/>
                  <a:gd name="T11" fmla="*/ 3 h 14"/>
                </a:gdLst>
                <a:ahLst/>
                <a:cxnLst>
                  <a:cxn ang="0">
                    <a:pos x="T0" y="T1"/>
                  </a:cxn>
                  <a:cxn ang="0">
                    <a:pos x="T2" y="T3"/>
                  </a:cxn>
                  <a:cxn ang="0">
                    <a:pos x="T4" y="T5"/>
                  </a:cxn>
                  <a:cxn ang="0">
                    <a:pos x="T6" y="T7"/>
                  </a:cxn>
                  <a:cxn ang="0">
                    <a:pos x="T8" y="T9"/>
                  </a:cxn>
                  <a:cxn ang="0">
                    <a:pos x="T10" y="T11"/>
                  </a:cxn>
                </a:cxnLst>
                <a:rect l="0" t="0" r="r" b="b"/>
                <a:pathLst>
                  <a:path w="5" h="14">
                    <a:moveTo>
                      <a:pt x="1" y="3"/>
                    </a:moveTo>
                    <a:cubicBezTo>
                      <a:pt x="2" y="5"/>
                      <a:pt x="3" y="6"/>
                      <a:pt x="3" y="8"/>
                    </a:cubicBezTo>
                    <a:cubicBezTo>
                      <a:pt x="2" y="10"/>
                      <a:pt x="1" y="10"/>
                      <a:pt x="2" y="11"/>
                    </a:cubicBezTo>
                    <a:cubicBezTo>
                      <a:pt x="2" y="11"/>
                      <a:pt x="3" y="14"/>
                      <a:pt x="4" y="10"/>
                    </a:cubicBezTo>
                    <a:cubicBezTo>
                      <a:pt x="5" y="6"/>
                      <a:pt x="5" y="4"/>
                      <a:pt x="4" y="3"/>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934">
                <a:extLst>
                  <a:ext uri="{FF2B5EF4-FFF2-40B4-BE49-F238E27FC236}">
                    <a16:creationId xmlns:a16="http://schemas.microsoft.com/office/drawing/2014/main" id="{61B88234-F1D1-4541-85BE-D3C233913845}"/>
                  </a:ext>
                </a:extLst>
              </p:cNvPr>
              <p:cNvSpPr>
                <a:spLocks/>
              </p:cNvSpPr>
              <p:nvPr/>
            </p:nvSpPr>
            <p:spPr bwMode="auto">
              <a:xfrm>
                <a:off x="5374" y="2215"/>
                <a:ext cx="3" cy="9"/>
              </a:xfrm>
              <a:custGeom>
                <a:avLst/>
                <a:gdLst>
                  <a:gd name="T0" fmla="*/ 0 w 2"/>
                  <a:gd name="T1" fmla="*/ 6 h 6"/>
                  <a:gd name="T2" fmla="*/ 1 w 2"/>
                  <a:gd name="T3" fmla="*/ 2 h 6"/>
                  <a:gd name="T4" fmla="*/ 0 w 2"/>
                  <a:gd name="T5" fmla="*/ 6 h 6"/>
                </a:gdLst>
                <a:ahLst/>
                <a:cxnLst>
                  <a:cxn ang="0">
                    <a:pos x="T0" y="T1"/>
                  </a:cxn>
                  <a:cxn ang="0">
                    <a:pos x="T2" y="T3"/>
                  </a:cxn>
                  <a:cxn ang="0">
                    <a:pos x="T4" y="T5"/>
                  </a:cxn>
                </a:cxnLst>
                <a:rect l="0" t="0" r="r" b="b"/>
                <a:pathLst>
                  <a:path w="2" h="6">
                    <a:moveTo>
                      <a:pt x="0" y="6"/>
                    </a:moveTo>
                    <a:cubicBezTo>
                      <a:pt x="0" y="6"/>
                      <a:pt x="2" y="4"/>
                      <a:pt x="1" y="2"/>
                    </a:cubicBezTo>
                    <a:cubicBezTo>
                      <a:pt x="0" y="0"/>
                      <a:pt x="0" y="4"/>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935">
                <a:extLst>
                  <a:ext uri="{FF2B5EF4-FFF2-40B4-BE49-F238E27FC236}">
                    <a16:creationId xmlns:a16="http://schemas.microsoft.com/office/drawing/2014/main" id="{1E53FA6D-EE69-4F57-B80F-835D3FD27DF1}"/>
                  </a:ext>
                </a:extLst>
              </p:cNvPr>
              <p:cNvSpPr>
                <a:spLocks/>
              </p:cNvSpPr>
              <p:nvPr/>
            </p:nvSpPr>
            <p:spPr bwMode="auto">
              <a:xfrm>
                <a:off x="5371" y="2210"/>
                <a:ext cx="6" cy="8"/>
              </a:xfrm>
              <a:custGeom>
                <a:avLst/>
                <a:gdLst>
                  <a:gd name="T0" fmla="*/ 0 w 4"/>
                  <a:gd name="T1" fmla="*/ 0 h 6"/>
                  <a:gd name="T2" fmla="*/ 0 w 4"/>
                  <a:gd name="T3" fmla="*/ 2 h 6"/>
                  <a:gd name="T4" fmla="*/ 0 w 4"/>
                  <a:gd name="T5" fmla="*/ 0 h 6"/>
                </a:gdLst>
                <a:ahLst/>
                <a:cxnLst>
                  <a:cxn ang="0">
                    <a:pos x="T0" y="T1"/>
                  </a:cxn>
                  <a:cxn ang="0">
                    <a:pos x="T2" y="T3"/>
                  </a:cxn>
                  <a:cxn ang="0">
                    <a:pos x="T4" y="T5"/>
                  </a:cxn>
                </a:cxnLst>
                <a:rect l="0" t="0" r="r" b="b"/>
                <a:pathLst>
                  <a:path w="4" h="6">
                    <a:moveTo>
                      <a:pt x="0" y="0"/>
                    </a:moveTo>
                    <a:cubicBezTo>
                      <a:pt x="0" y="0"/>
                      <a:pt x="0" y="0"/>
                      <a:pt x="0" y="2"/>
                    </a:cubicBezTo>
                    <a:cubicBezTo>
                      <a:pt x="0" y="2"/>
                      <a:pt x="4" y="6"/>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936">
                <a:extLst>
                  <a:ext uri="{FF2B5EF4-FFF2-40B4-BE49-F238E27FC236}">
                    <a16:creationId xmlns:a16="http://schemas.microsoft.com/office/drawing/2014/main" id="{3DFB2473-7629-4484-9CB5-8464CCACFC8F}"/>
                  </a:ext>
                </a:extLst>
              </p:cNvPr>
              <p:cNvSpPr>
                <a:spLocks/>
              </p:cNvSpPr>
              <p:nvPr/>
            </p:nvSpPr>
            <p:spPr bwMode="auto">
              <a:xfrm>
                <a:off x="5381" y="2213"/>
                <a:ext cx="4" cy="8"/>
              </a:xfrm>
              <a:custGeom>
                <a:avLst/>
                <a:gdLst>
                  <a:gd name="T0" fmla="*/ 1 w 3"/>
                  <a:gd name="T1" fmla="*/ 2 h 6"/>
                  <a:gd name="T2" fmla="*/ 2 w 3"/>
                  <a:gd name="T3" fmla="*/ 3 h 6"/>
                  <a:gd name="T4" fmla="*/ 1 w 3"/>
                  <a:gd name="T5" fmla="*/ 2 h 6"/>
                </a:gdLst>
                <a:ahLst/>
                <a:cxnLst>
                  <a:cxn ang="0">
                    <a:pos x="T0" y="T1"/>
                  </a:cxn>
                  <a:cxn ang="0">
                    <a:pos x="T2" y="T3"/>
                  </a:cxn>
                  <a:cxn ang="0">
                    <a:pos x="T4" y="T5"/>
                  </a:cxn>
                </a:cxnLst>
                <a:rect l="0" t="0" r="r" b="b"/>
                <a:pathLst>
                  <a:path w="3" h="6">
                    <a:moveTo>
                      <a:pt x="1" y="2"/>
                    </a:moveTo>
                    <a:cubicBezTo>
                      <a:pt x="1" y="2"/>
                      <a:pt x="3" y="6"/>
                      <a:pt x="2" y="3"/>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937">
                <a:extLst>
                  <a:ext uri="{FF2B5EF4-FFF2-40B4-BE49-F238E27FC236}">
                    <a16:creationId xmlns:a16="http://schemas.microsoft.com/office/drawing/2014/main" id="{7657F55E-E6C5-43E6-82D8-80DCF96037D2}"/>
                  </a:ext>
                </a:extLst>
              </p:cNvPr>
              <p:cNvSpPr>
                <a:spLocks/>
              </p:cNvSpPr>
              <p:nvPr/>
            </p:nvSpPr>
            <p:spPr bwMode="auto">
              <a:xfrm>
                <a:off x="5141" y="2482"/>
                <a:ext cx="45" cy="79"/>
              </a:xfrm>
              <a:custGeom>
                <a:avLst/>
                <a:gdLst>
                  <a:gd name="T0" fmla="*/ 30 w 32"/>
                  <a:gd name="T1" fmla="*/ 35 h 58"/>
                  <a:gd name="T2" fmla="*/ 26 w 32"/>
                  <a:gd name="T3" fmla="*/ 26 h 58"/>
                  <a:gd name="T4" fmla="*/ 21 w 32"/>
                  <a:gd name="T5" fmla="*/ 16 h 58"/>
                  <a:gd name="T6" fmla="*/ 16 w 32"/>
                  <a:gd name="T7" fmla="*/ 10 h 58"/>
                  <a:gd name="T8" fmla="*/ 11 w 32"/>
                  <a:gd name="T9" fmla="*/ 3 h 58"/>
                  <a:gd name="T10" fmla="*/ 5 w 32"/>
                  <a:gd name="T11" fmla="*/ 0 h 58"/>
                  <a:gd name="T12" fmla="*/ 6 w 32"/>
                  <a:gd name="T13" fmla="*/ 3 h 58"/>
                  <a:gd name="T14" fmla="*/ 9 w 32"/>
                  <a:gd name="T15" fmla="*/ 4 h 58"/>
                  <a:gd name="T16" fmla="*/ 9 w 32"/>
                  <a:gd name="T17" fmla="*/ 5 h 58"/>
                  <a:gd name="T18" fmla="*/ 7 w 32"/>
                  <a:gd name="T19" fmla="*/ 4 h 58"/>
                  <a:gd name="T20" fmla="*/ 6 w 32"/>
                  <a:gd name="T21" fmla="*/ 6 h 58"/>
                  <a:gd name="T22" fmla="*/ 5 w 32"/>
                  <a:gd name="T23" fmla="*/ 8 h 58"/>
                  <a:gd name="T24" fmla="*/ 4 w 32"/>
                  <a:gd name="T25" fmla="*/ 11 h 58"/>
                  <a:gd name="T26" fmla="*/ 3 w 32"/>
                  <a:gd name="T27" fmla="*/ 18 h 58"/>
                  <a:gd name="T28" fmla="*/ 0 w 32"/>
                  <a:gd name="T29" fmla="*/ 26 h 58"/>
                  <a:gd name="T30" fmla="*/ 0 w 32"/>
                  <a:gd name="T31" fmla="*/ 32 h 58"/>
                  <a:gd name="T32" fmla="*/ 5 w 32"/>
                  <a:gd name="T33" fmla="*/ 53 h 58"/>
                  <a:gd name="T34" fmla="*/ 10 w 32"/>
                  <a:gd name="T35" fmla="*/ 57 h 58"/>
                  <a:gd name="T36" fmla="*/ 15 w 32"/>
                  <a:gd name="T37" fmla="*/ 57 h 58"/>
                  <a:gd name="T38" fmla="*/ 29 w 32"/>
                  <a:gd name="T39" fmla="*/ 49 h 58"/>
                  <a:gd name="T40" fmla="*/ 32 w 32"/>
                  <a:gd name="T41" fmla="*/ 39 h 58"/>
                  <a:gd name="T42" fmla="*/ 30 w 32"/>
                  <a:gd name="T43"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8">
                    <a:moveTo>
                      <a:pt x="30" y="35"/>
                    </a:moveTo>
                    <a:cubicBezTo>
                      <a:pt x="28" y="34"/>
                      <a:pt x="28" y="29"/>
                      <a:pt x="26" y="26"/>
                    </a:cubicBezTo>
                    <a:cubicBezTo>
                      <a:pt x="24" y="23"/>
                      <a:pt x="22" y="17"/>
                      <a:pt x="21" y="16"/>
                    </a:cubicBezTo>
                    <a:cubicBezTo>
                      <a:pt x="20" y="15"/>
                      <a:pt x="18" y="13"/>
                      <a:pt x="16" y="10"/>
                    </a:cubicBezTo>
                    <a:cubicBezTo>
                      <a:pt x="14" y="7"/>
                      <a:pt x="13" y="5"/>
                      <a:pt x="11" y="3"/>
                    </a:cubicBezTo>
                    <a:cubicBezTo>
                      <a:pt x="9" y="1"/>
                      <a:pt x="7" y="0"/>
                      <a:pt x="5" y="0"/>
                    </a:cubicBezTo>
                    <a:cubicBezTo>
                      <a:pt x="3" y="0"/>
                      <a:pt x="5" y="2"/>
                      <a:pt x="6" y="3"/>
                    </a:cubicBezTo>
                    <a:cubicBezTo>
                      <a:pt x="8" y="4"/>
                      <a:pt x="6" y="3"/>
                      <a:pt x="9" y="4"/>
                    </a:cubicBezTo>
                    <a:cubicBezTo>
                      <a:pt x="12" y="5"/>
                      <a:pt x="10" y="5"/>
                      <a:pt x="9" y="5"/>
                    </a:cubicBezTo>
                    <a:cubicBezTo>
                      <a:pt x="8" y="6"/>
                      <a:pt x="9" y="4"/>
                      <a:pt x="7" y="4"/>
                    </a:cubicBezTo>
                    <a:cubicBezTo>
                      <a:pt x="5" y="3"/>
                      <a:pt x="7" y="5"/>
                      <a:pt x="6" y="6"/>
                    </a:cubicBezTo>
                    <a:cubicBezTo>
                      <a:pt x="5" y="6"/>
                      <a:pt x="5" y="8"/>
                      <a:pt x="5" y="8"/>
                    </a:cubicBezTo>
                    <a:cubicBezTo>
                      <a:pt x="5" y="10"/>
                      <a:pt x="5" y="10"/>
                      <a:pt x="4" y="11"/>
                    </a:cubicBezTo>
                    <a:cubicBezTo>
                      <a:pt x="2" y="13"/>
                      <a:pt x="2" y="15"/>
                      <a:pt x="3" y="18"/>
                    </a:cubicBezTo>
                    <a:cubicBezTo>
                      <a:pt x="3" y="20"/>
                      <a:pt x="1" y="24"/>
                      <a:pt x="0" y="26"/>
                    </a:cubicBezTo>
                    <a:cubicBezTo>
                      <a:pt x="0" y="28"/>
                      <a:pt x="0" y="31"/>
                      <a:pt x="0" y="32"/>
                    </a:cubicBezTo>
                    <a:cubicBezTo>
                      <a:pt x="1" y="33"/>
                      <a:pt x="4" y="50"/>
                      <a:pt x="5" y="53"/>
                    </a:cubicBezTo>
                    <a:cubicBezTo>
                      <a:pt x="6" y="55"/>
                      <a:pt x="9" y="56"/>
                      <a:pt x="10" y="57"/>
                    </a:cubicBezTo>
                    <a:cubicBezTo>
                      <a:pt x="12" y="58"/>
                      <a:pt x="14" y="58"/>
                      <a:pt x="15" y="57"/>
                    </a:cubicBezTo>
                    <a:cubicBezTo>
                      <a:pt x="15" y="57"/>
                      <a:pt x="27" y="51"/>
                      <a:pt x="29" y="49"/>
                    </a:cubicBezTo>
                    <a:cubicBezTo>
                      <a:pt x="31" y="48"/>
                      <a:pt x="32" y="40"/>
                      <a:pt x="32" y="39"/>
                    </a:cubicBezTo>
                    <a:cubicBezTo>
                      <a:pt x="32" y="37"/>
                      <a:pt x="32" y="36"/>
                      <a:pt x="3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938">
                <a:extLst>
                  <a:ext uri="{FF2B5EF4-FFF2-40B4-BE49-F238E27FC236}">
                    <a16:creationId xmlns:a16="http://schemas.microsoft.com/office/drawing/2014/main" id="{E32BED68-F6E1-45A3-9321-B26C47377B27}"/>
                  </a:ext>
                </a:extLst>
              </p:cNvPr>
              <p:cNvSpPr>
                <a:spLocks/>
              </p:cNvSpPr>
              <p:nvPr/>
            </p:nvSpPr>
            <p:spPr bwMode="auto">
              <a:xfrm>
                <a:off x="4429" y="2941"/>
                <a:ext cx="4" cy="6"/>
              </a:xfrm>
              <a:custGeom>
                <a:avLst/>
                <a:gdLst>
                  <a:gd name="T0" fmla="*/ 2 w 3"/>
                  <a:gd name="T1" fmla="*/ 4 h 4"/>
                  <a:gd name="T2" fmla="*/ 1 w 3"/>
                  <a:gd name="T3" fmla="*/ 1 h 4"/>
                  <a:gd name="T4" fmla="*/ 0 w 3"/>
                  <a:gd name="T5" fmla="*/ 2 h 4"/>
                  <a:gd name="T6" fmla="*/ 2 w 3"/>
                  <a:gd name="T7" fmla="*/ 4 h 4"/>
                </a:gdLst>
                <a:ahLst/>
                <a:cxnLst>
                  <a:cxn ang="0">
                    <a:pos x="T0" y="T1"/>
                  </a:cxn>
                  <a:cxn ang="0">
                    <a:pos x="T2" y="T3"/>
                  </a:cxn>
                  <a:cxn ang="0">
                    <a:pos x="T4" y="T5"/>
                  </a:cxn>
                  <a:cxn ang="0">
                    <a:pos x="T6" y="T7"/>
                  </a:cxn>
                </a:cxnLst>
                <a:rect l="0" t="0" r="r" b="b"/>
                <a:pathLst>
                  <a:path w="3" h="4">
                    <a:moveTo>
                      <a:pt x="2" y="4"/>
                    </a:moveTo>
                    <a:cubicBezTo>
                      <a:pt x="2" y="4"/>
                      <a:pt x="3" y="2"/>
                      <a:pt x="1" y="1"/>
                    </a:cubicBezTo>
                    <a:cubicBezTo>
                      <a:pt x="0" y="0"/>
                      <a:pt x="0" y="0"/>
                      <a:pt x="0" y="2"/>
                    </a:cubicBezTo>
                    <a:cubicBezTo>
                      <a:pt x="1"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939">
                <a:extLst>
                  <a:ext uri="{FF2B5EF4-FFF2-40B4-BE49-F238E27FC236}">
                    <a16:creationId xmlns:a16="http://schemas.microsoft.com/office/drawing/2014/main" id="{8A026111-59B9-42D8-8075-AEDC98173423}"/>
                  </a:ext>
                </a:extLst>
              </p:cNvPr>
              <p:cNvSpPr>
                <a:spLocks/>
              </p:cNvSpPr>
              <p:nvPr/>
            </p:nvSpPr>
            <p:spPr bwMode="auto">
              <a:xfrm>
                <a:off x="4411" y="2929"/>
                <a:ext cx="7" cy="7"/>
              </a:xfrm>
              <a:custGeom>
                <a:avLst/>
                <a:gdLst>
                  <a:gd name="T0" fmla="*/ 5 w 5"/>
                  <a:gd name="T1" fmla="*/ 2 h 5"/>
                  <a:gd name="T2" fmla="*/ 3 w 5"/>
                  <a:gd name="T3" fmla="*/ 1 h 5"/>
                  <a:gd name="T4" fmla="*/ 2 w 5"/>
                  <a:gd name="T5" fmla="*/ 3 h 5"/>
                  <a:gd name="T6" fmla="*/ 5 w 5"/>
                  <a:gd name="T7" fmla="*/ 2 h 5"/>
                </a:gdLst>
                <a:ahLst/>
                <a:cxnLst>
                  <a:cxn ang="0">
                    <a:pos x="T0" y="T1"/>
                  </a:cxn>
                  <a:cxn ang="0">
                    <a:pos x="T2" y="T3"/>
                  </a:cxn>
                  <a:cxn ang="0">
                    <a:pos x="T4" y="T5"/>
                  </a:cxn>
                  <a:cxn ang="0">
                    <a:pos x="T6" y="T7"/>
                  </a:cxn>
                </a:cxnLst>
                <a:rect l="0" t="0" r="r" b="b"/>
                <a:pathLst>
                  <a:path w="5" h="5">
                    <a:moveTo>
                      <a:pt x="5" y="2"/>
                    </a:moveTo>
                    <a:cubicBezTo>
                      <a:pt x="5" y="2"/>
                      <a:pt x="5" y="0"/>
                      <a:pt x="3" y="1"/>
                    </a:cubicBezTo>
                    <a:cubicBezTo>
                      <a:pt x="2" y="2"/>
                      <a:pt x="0" y="2"/>
                      <a:pt x="2" y="3"/>
                    </a:cubicBezTo>
                    <a:cubicBezTo>
                      <a:pt x="4" y="4"/>
                      <a:pt x="5"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940">
                <a:extLst>
                  <a:ext uri="{FF2B5EF4-FFF2-40B4-BE49-F238E27FC236}">
                    <a16:creationId xmlns:a16="http://schemas.microsoft.com/office/drawing/2014/main" id="{C6113F68-EE39-435E-8707-AF68C47D25BF}"/>
                  </a:ext>
                </a:extLst>
              </p:cNvPr>
              <p:cNvSpPr>
                <a:spLocks/>
              </p:cNvSpPr>
              <p:nvPr/>
            </p:nvSpPr>
            <p:spPr bwMode="auto">
              <a:xfrm>
                <a:off x="4390" y="2914"/>
                <a:ext cx="7" cy="15"/>
              </a:xfrm>
              <a:custGeom>
                <a:avLst/>
                <a:gdLst>
                  <a:gd name="T0" fmla="*/ 3 w 5"/>
                  <a:gd name="T1" fmla="*/ 8 h 11"/>
                  <a:gd name="T2" fmla="*/ 4 w 5"/>
                  <a:gd name="T3" fmla="*/ 6 h 11"/>
                  <a:gd name="T4" fmla="*/ 3 w 5"/>
                  <a:gd name="T5" fmla="*/ 2 h 11"/>
                  <a:gd name="T6" fmla="*/ 1 w 5"/>
                  <a:gd name="T7" fmla="*/ 4 h 11"/>
                  <a:gd name="T8" fmla="*/ 3 w 5"/>
                  <a:gd name="T9" fmla="*/ 8 h 11"/>
                </a:gdLst>
                <a:ahLst/>
                <a:cxnLst>
                  <a:cxn ang="0">
                    <a:pos x="T0" y="T1"/>
                  </a:cxn>
                  <a:cxn ang="0">
                    <a:pos x="T2" y="T3"/>
                  </a:cxn>
                  <a:cxn ang="0">
                    <a:pos x="T4" y="T5"/>
                  </a:cxn>
                  <a:cxn ang="0">
                    <a:pos x="T6" y="T7"/>
                  </a:cxn>
                  <a:cxn ang="0">
                    <a:pos x="T8" y="T9"/>
                  </a:cxn>
                </a:cxnLst>
                <a:rect l="0" t="0" r="r" b="b"/>
                <a:pathLst>
                  <a:path w="5" h="11">
                    <a:moveTo>
                      <a:pt x="3" y="8"/>
                    </a:moveTo>
                    <a:cubicBezTo>
                      <a:pt x="5" y="11"/>
                      <a:pt x="4" y="7"/>
                      <a:pt x="4" y="6"/>
                    </a:cubicBezTo>
                    <a:cubicBezTo>
                      <a:pt x="3" y="6"/>
                      <a:pt x="3" y="3"/>
                      <a:pt x="3" y="2"/>
                    </a:cubicBezTo>
                    <a:cubicBezTo>
                      <a:pt x="3" y="0"/>
                      <a:pt x="2" y="2"/>
                      <a:pt x="1" y="4"/>
                    </a:cubicBezTo>
                    <a:cubicBezTo>
                      <a:pt x="0" y="6"/>
                      <a:pt x="3" y="8"/>
                      <a:pt x="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941">
                <a:extLst>
                  <a:ext uri="{FF2B5EF4-FFF2-40B4-BE49-F238E27FC236}">
                    <a16:creationId xmlns:a16="http://schemas.microsoft.com/office/drawing/2014/main" id="{7328C113-4C22-4335-9777-B4E97DBA3DD5}"/>
                  </a:ext>
                </a:extLst>
              </p:cNvPr>
              <p:cNvSpPr>
                <a:spLocks/>
              </p:cNvSpPr>
              <p:nvPr/>
            </p:nvSpPr>
            <p:spPr bwMode="auto">
              <a:xfrm>
                <a:off x="4148" y="1661"/>
                <a:ext cx="17" cy="8"/>
              </a:xfrm>
              <a:custGeom>
                <a:avLst/>
                <a:gdLst>
                  <a:gd name="T0" fmla="*/ 6 w 12"/>
                  <a:gd name="T1" fmla="*/ 5 h 6"/>
                  <a:gd name="T2" fmla="*/ 8 w 12"/>
                  <a:gd name="T3" fmla="*/ 4 h 6"/>
                  <a:gd name="T4" fmla="*/ 2 w 12"/>
                  <a:gd name="T5" fmla="*/ 2 h 6"/>
                  <a:gd name="T6" fmla="*/ 6 w 12"/>
                  <a:gd name="T7" fmla="*/ 5 h 6"/>
                </a:gdLst>
                <a:ahLst/>
                <a:cxnLst>
                  <a:cxn ang="0">
                    <a:pos x="T0" y="T1"/>
                  </a:cxn>
                  <a:cxn ang="0">
                    <a:pos x="T2" y="T3"/>
                  </a:cxn>
                  <a:cxn ang="0">
                    <a:pos x="T4" y="T5"/>
                  </a:cxn>
                  <a:cxn ang="0">
                    <a:pos x="T6" y="T7"/>
                  </a:cxn>
                </a:cxnLst>
                <a:rect l="0" t="0" r="r" b="b"/>
                <a:pathLst>
                  <a:path w="12" h="6">
                    <a:moveTo>
                      <a:pt x="6" y="5"/>
                    </a:moveTo>
                    <a:cubicBezTo>
                      <a:pt x="7" y="5"/>
                      <a:pt x="12" y="6"/>
                      <a:pt x="8" y="4"/>
                    </a:cubicBezTo>
                    <a:cubicBezTo>
                      <a:pt x="4" y="3"/>
                      <a:pt x="0" y="0"/>
                      <a:pt x="2" y="2"/>
                    </a:cubicBezTo>
                    <a:cubicBezTo>
                      <a:pt x="2" y="2"/>
                      <a:pt x="4"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942">
                <a:extLst>
                  <a:ext uri="{FF2B5EF4-FFF2-40B4-BE49-F238E27FC236}">
                    <a16:creationId xmlns:a16="http://schemas.microsoft.com/office/drawing/2014/main" id="{2F1DC498-ECE2-4300-8725-C1D576DA4ED3}"/>
                  </a:ext>
                </a:extLst>
              </p:cNvPr>
              <p:cNvSpPr>
                <a:spLocks/>
              </p:cNvSpPr>
              <p:nvPr/>
            </p:nvSpPr>
            <p:spPr bwMode="auto">
              <a:xfrm>
                <a:off x="4165" y="1920"/>
                <a:ext cx="54" cy="26"/>
              </a:xfrm>
              <a:custGeom>
                <a:avLst/>
                <a:gdLst>
                  <a:gd name="T0" fmla="*/ 9 w 39"/>
                  <a:gd name="T1" fmla="*/ 9 h 19"/>
                  <a:gd name="T2" fmla="*/ 5 w 39"/>
                  <a:gd name="T3" fmla="*/ 12 h 19"/>
                  <a:gd name="T4" fmla="*/ 2 w 39"/>
                  <a:gd name="T5" fmla="*/ 12 h 19"/>
                  <a:gd name="T6" fmla="*/ 1 w 39"/>
                  <a:gd name="T7" fmla="*/ 14 h 19"/>
                  <a:gd name="T8" fmla="*/ 3 w 39"/>
                  <a:gd name="T9" fmla="*/ 17 h 19"/>
                  <a:gd name="T10" fmla="*/ 11 w 39"/>
                  <a:gd name="T11" fmla="*/ 19 h 19"/>
                  <a:gd name="T12" fmla="*/ 20 w 39"/>
                  <a:gd name="T13" fmla="*/ 16 h 19"/>
                  <a:gd name="T14" fmla="*/ 22 w 39"/>
                  <a:gd name="T15" fmla="*/ 15 h 19"/>
                  <a:gd name="T16" fmla="*/ 24 w 39"/>
                  <a:gd name="T17" fmla="*/ 14 h 19"/>
                  <a:gd name="T18" fmla="*/ 28 w 39"/>
                  <a:gd name="T19" fmla="*/ 14 h 19"/>
                  <a:gd name="T20" fmla="*/ 26 w 39"/>
                  <a:gd name="T21" fmla="*/ 10 h 19"/>
                  <a:gd name="T22" fmla="*/ 27 w 39"/>
                  <a:gd name="T23" fmla="*/ 8 h 19"/>
                  <a:gd name="T24" fmla="*/ 29 w 39"/>
                  <a:gd name="T25" fmla="*/ 6 h 19"/>
                  <a:gd name="T26" fmla="*/ 34 w 39"/>
                  <a:gd name="T27" fmla="*/ 3 h 19"/>
                  <a:gd name="T28" fmla="*/ 26 w 39"/>
                  <a:gd name="T29" fmla="*/ 5 h 19"/>
                  <a:gd name="T30" fmla="*/ 20 w 39"/>
                  <a:gd name="T31" fmla="*/ 7 h 19"/>
                  <a:gd name="T32" fmla="*/ 12 w 39"/>
                  <a:gd name="T33" fmla="*/ 7 h 19"/>
                  <a:gd name="T34" fmla="*/ 11 w 39"/>
                  <a:gd name="T35" fmla="*/ 8 h 19"/>
                  <a:gd name="T36" fmla="*/ 9 w 39"/>
                  <a:gd name="T3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9">
                    <a:moveTo>
                      <a:pt x="9" y="9"/>
                    </a:moveTo>
                    <a:cubicBezTo>
                      <a:pt x="8" y="10"/>
                      <a:pt x="6" y="11"/>
                      <a:pt x="5" y="12"/>
                    </a:cubicBezTo>
                    <a:cubicBezTo>
                      <a:pt x="4" y="12"/>
                      <a:pt x="4" y="13"/>
                      <a:pt x="2" y="12"/>
                    </a:cubicBezTo>
                    <a:cubicBezTo>
                      <a:pt x="0" y="11"/>
                      <a:pt x="1" y="14"/>
                      <a:pt x="1" y="14"/>
                    </a:cubicBezTo>
                    <a:cubicBezTo>
                      <a:pt x="1" y="14"/>
                      <a:pt x="1" y="14"/>
                      <a:pt x="3" y="17"/>
                    </a:cubicBezTo>
                    <a:cubicBezTo>
                      <a:pt x="4" y="19"/>
                      <a:pt x="8" y="19"/>
                      <a:pt x="11" y="19"/>
                    </a:cubicBezTo>
                    <a:cubicBezTo>
                      <a:pt x="14" y="19"/>
                      <a:pt x="18" y="17"/>
                      <a:pt x="20" y="16"/>
                    </a:cubicBezTo>
                    <a:cubicBezTo>
                      <a:pt x="21" y="15"/>
                      <a:pt x="21" y="16"/>
                      <a:pt x="22" y="15"/>
                    </a:cubicBezTo>
                    <a:cubicBezTo>
                      <a:pt x="22" y="13"/>
                      <a:pt x="23" y="14"/>
                      <a:pt x="24" y="14"/>
                    </a:cubicBezTo>
                    <a:cubicBezTo>
                      <a:pt x="25" y="14"/>
                      <a:pt x="26" y="13"/>
                      <a:pt x="28" y="14"/>
                    </a:cubicBezTo>
                    <a:cubicBezTo>
                      <a:pt x="29" y="14"/>
                      <a:pt x="26" y="11"/>
                      <a:pt x="26" y="10"/>
                    </a:cubicBezTo>
                    <a:cubicBezTo>
                      <a:pt x="25" y="9"/>
                      <a:pt x="26" y="7"/>
                      <a:pt x="27" y="8"/>
                    </a:cubicBezTo>
                    <a:cubicBezTo>
                      <a:pt x="28" y="8"/>
                      <a:pt x="28" y="7"/>
                      <a:pt x="29" y="6"/>
                    </a:cubicBezTo>
                    <a:cubicBezTo>
                      <a:pt x="29" y="5"/>
                      <a:pt x="30" y="6"/>
                      <a:pt x="34" y="3"/>
                    </a:cubicBezTo>
                    <a:cubicBezTo>
                      <a:pt x="39" y="0"/>
                      <a:pt x="29" y="4"/>
                      <a:pt x="26" y="5"/>
                    </a:cubicBezTo>
                    <a:cubicBezTo>
                      <a:pt x="24" y="7"/>
                      <a:pt x="21" y="7"/>
                      <a:pt x="20" y="7"/>
                    </a:cubicBezTo>
                    <a:cubicBezTo>
                      <a:pt x="18" y="7"/>
                      <a:pt x="13" y="8"/>
                      <a:pt x="12" y="7"/>
                    </a:cubicBezTo>
                    <a:cubicBezTo>
                      <a:pt x="11" y="6"/>
                      <a:pt x="11" y="7"/>
                      <a:pt x="11" y="8"/>
                    </a:cubicBezTo>
                    <a:cubicBezTo>
                      <a:pt x="11" y="9"/>
                      <a:pt x="11" y="9"/>
                      <a:pt x="9"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943">
                <a:extLst>
                  <a:ext uri="{FF2B5EF4-FFF2-40B4-BE49-F238E27FC236}">
                    <a16:creationId xmlns:a16="http://schemas.microsoft.com/office/drawing/2014/main" id="{F73E3876-A654-41B6-AFEA-4EE49D047CA3}"/>
                  </a:ext>
                </a:extLst>
              </p:cNvPr>
              <p:cNvSpPr>
                <a:spLocks/>
              </p:cNvSpPr>
              <p:nvPr/>
            </p:nvSpPr>
            <p:spPr bwMode="auto">
              <a:xfrm>
                <a:off x="4058" y="3280"/>
                <a:ext cx="50" cy="47"/>
              </a:xfrm>
              <a:custGeom>
                <a:avLst/>
                <a:gdLst>
                  <a:gd name="T0" fmla="*/ 35 w 36"/>
                  <a:gd name="T1" fmla="*/ 9 h 34"/>
                  <a:gd name="T2" fmla="*/ 34 w 36"/>
                  <a:gd name="T3" fmla="*/ 8 h 34"/>
                  <a:gd name="T4" fmla="*/ 28 w 36"/>
                  <a:gd name="T5" fmla="*/ 4 h 34"/>
                  <a:gd name="T6" fmla="*/ 27 w 36"/>
                  <a:gd name="T7" fmla="*/ 3 h 34"/>
                  <a:gd name="T8" fmla="*/ 26 w 36"/>
                  <a:gd name="T9" fmla="*/ 3 h 34"/>
                  <a:gd name="T10" fmla="*/ 24 w 36"/>
                  <a:gd name="T11" fmla="*/ 0 h 34"/>
                  <a:gd name="T12" fmla="*/ 22 w 36"/>
                  <a:gd name="T13" fmla="*/ 0 h 34"/>
                  <a:gd name="T14" fmla="*/ 19 w 36"/>
                  <a:gd name="T15" fmla="*/ 2 h 34"/>
                  <a:gd name="T16" fmla="*/ 17 w 36"/>
                  <a:gd name="T17" fmla="*/ 3 h 34"/>
                  <a:gd name="T18" fmla="*/ 11 w 36"/>
                  <a:gd name="T19" fmla="*/ 6 h 34"/>
                  <a:gd name="T20" fmla="*/ 10 w 36"/>
                  <a:gd name="T21" fmla="*/ 7 h 34"/>
                  <a:gd name="T22" fmla="*/ 7 w 36"/>
                  <a:gd name="T23" fmla="*/ 11 h 34"/>
                  <a:gd name="T24" fmla="*/ 4 w 36"/>
                  <a:gd name="T25" fmla="*/ 15 h 34"/>
                  <a:gd name="T26" fmla="*/ 3 w 36"/>
                  <a:gd name="T27" fmla="*/ 16 h 34"/>
                  <a:gd name="T28" fmla="*/ 0 w 36"/>
                  <a:gd name="T29" fmla="*/ 17 h 34"/>
                  <a:gd name="T30" fmla="*/ 2 w 36"/>
                  <a:gd name="T31" fmla="*/ 21 h 34"/>
                  <a:gd name="T32" fmla="*/ 5 w 36"/>
                  <a:gd name="T33" fmla="*/ 27 h 34"/>
                  <a:gd name="T34" fmla="*/ 6 w 36"/>
                  <a:gd name="T35" fmla="*/ 29 h 34"/>
                  <a:gd name="T36" fmla="*/ 13 w 36"/>
                  <a:gd name="T37" fmla="*/ 33 h 34"/>
                  <a:gd name="T38" fmla="*/ 15 w 36"/>
                  <a:gd name="T39" fmla="*/ 34 h 34"/>
                  <a:gd name="T40" fmla="*/ 16 w 36"/>
                  <a:gd name="T41" fmla="*/ 33 h 34"/>
                  <a:gd name="T42" fmla="*/ 19 w 36"/>
                  <a:gd name="T43" fmla="*/ 27 h 34"/>
                  <a:gd name="T44" fmla="*/ 20 w 36"/>
                  <a:gd name="T45" fmla="*/ 26 h 34"/>
                  <a:gd name="T46" fmla="*/ 29 w 36"/>
                  <a:gd name="T47" fmla="*/ 23 h 34"/>
                  <a:gd name="T48" fmla="*/ 31 w 36"/>
                  <a:gd name="T49" fmla="*/ 22 h 34"/>
                  <a:gd name="T50" fmla="*/ 32 w 36"/>
                  <a:gd name="T51" fmla="*/ 21 h 34"/>
                  <a:gd name="T52" fmla="*/ 31 w 36"/>
                  <a:gd name="T53" fmla="*/ 20 h 34"/>
                  <a:gd name="T54" fmla="*/ 32 w 36"/>
                  <a:gd name="T55" fmla="*/ 19 h 34"/>
                  <a:gd name="T56" fmla="*/ 33 w 36"/>
                  <a:gd name="T57" fmla="*/ 16 h 34"/>
                  <a:gd name="T58" fmla="*/ 34 w 36"/>
                  <a:gd name="T59" fmla="*/ 15 h 34"/>
                  <a:gd name="T60" fmla="*/ 34 w 36"/>
                  <a:gd name="T61" fmla="*/ 15 h 34"/>
                  <a:gd name="T62" fmla="*/ 36 w 36"/>
                  <a:gd name="T63" fmla="*/ 13 h 34"/>
                  <a:gd name="T64" fmla="*/ 36 w 36"/>
                  <a:gd name="T65" fmla="*/ 12 h 34"/>
                  <a:gd name="T66" fmla="*/ 35 w 36"/>
                  <a:gd name="T6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4">
                    <a:moveTo>
                      <a:pt x="35" y="9"/>
                    </a:moveTo>
                    <a:cubicBezTo>
                      <a:pt x="34" y="9"/>
                      <a:pt x="34" y="8"/>
                      <a:pt x="34" y="8"/>
                    </a:cubicBezTo>
                    <a:cubicBezTo>
                      <a:pt x="33" y="8"/>
                      <a:pt x="29" y="4"/>
                      <a:pt x="28" y="4"/>
                    </a:cubicBezTo>
                    <a:cubicBezTo>
                      <a:pt x="28" y="3"/>
                      <a:pt x="27" y="3"/>
                      <a:pt x="27" y="3"/>
                    </a:cubicBezTo>
                    <a:cubicBezTo>
                      <a:pt x="27" y="3"/>
                      <a:pt x="26" y="3"/>
                      <a:pt x="26" y="3"/>
                    </a:cubicBezTo>
                    <a:cubicBezTo>
                      <a:pt x="26" y="3"/>
                      <a:pt x="25" y="1"/>
                      <a:pt x="24" y="0"/>
                    </a:cubicBezTo>
                    <a:cubicBezTo>
                      <a:pt x="24" y="0"/>
                      <a:pt x="23" y="0"/>
                      <a:pt x="22" y="0"/>
                    </a:cubicBezTo>
                    <a:cubicBezTo>
                      <a:pt x="22" y="0"/>
                      <a:pt x="20" y="1"/>
                      <a:pt x="19" y="2"/>
                    </a:cubicBezTo>
                    <a:cubicBezTo>
                      <a:pt x="18" y="2"/>
                      <a:pt x="18" y="2"/>
                      <a:pt x="17" y="3"/>
                    </a:cubicBezTo>
                    <a:cubicBezTo>
                      <a:pt x="17" y="3"/>
                      <a:pt x="11" y="6"/>
                      <a:pt x="11" y="6"/>
                    </a:cubicBezTo>
                    <a:cubicBezTo>
                      <a:pt x="10" y="6"/>
                      <a:pt x="10" y="7"/>
                      <a:pt x="10" y="7"/>
                    </a:cubicBezTo>
                    <a:cubicBezTo>
                      <a:pt x="10" y="8"/>
                      <a:pt x="8" y="11"/>
                      <a:pt x="7" y="11"/>
                    </a:cubicBezTo>
                    <a:cubicBezTo>
                      <a:pt x="7" y="12"/>
                      <a:pt x="5" y="14"/>
                      <a:pt x="4" y="15"/>
                    </a:cubicBezTo>
                    <a:cubicBezTo>
                      <a:pt x="4" y="15"/>
                      <a:pt x="3" y="16"/>
                      <a:pt x="3" y="16"/>
                    </a:cubicBezTo>
                    <a:cubicBezTo>
                      <a:pt x="2" y="16"/>
                      <a:pt x="1" y="16"/>
                      <a:pt x="0" y="17"/>
                    </a:cubicBezTo>
                    <a:cubicBezTo>
                      <a:pt x="0" y="18"/>
                      <a:pt x="1" y="21"/>
                      <a:pt x="2" y="21"/>
                    </a:cubicBezTo>
                    <a:cubicBezTo>
                      <a:pt x="2" y="22"/>
                      <a:pt x="4" y="26"/>
                      <a:pt x="5" y="27"/>
                    </a:cubicBezTo>
                    <a:cubicBezTo>
                      <a:pt x="5" y="28"/>
                      <a:pt x="5" y="28"/>
                      <a:pt x="6" y="29"/>
                    </a:cubicBezTo>
                    <a:cubicBezTo>
                      <a:pt x="7" y="29"/>
                      <a:pt x="13" y="33"/>
                      <a:pt x="13" y="33"/>
                    </a:cubicBezTo>
                    <a:cubicBezTo>
                      <a:pt x="14" y="34"/>
                      <a:pt x="14" y="34"/>
                      <a:pt x="15" y="34"/>
                    </a:cubicBezTo>
                    <a:cubicBezTo>
                      <a:pt x="16" y="34"/>
                      <a:pt x="16" y="33"/>
                      <a:pt x="16" y="33"/>
                    </a:cubicBezTo>
                    <a:cubicBezTo>
                      <a:pt x="16" y="33"/>
                      <a:pt x="19" y="27"/>
                      <a:pt x="19" y="27"/>
                    </a:cubicBezTo>
                    <a:cubicBezTo>
                      <a:pt x="20" y="26"/>
                      <a:pt x="20" y="26"/>
                      <a:pt x="20" y="26"/>
                    </a:cubicBezTo>
                    <a:cubicBezTo>
                      <a:pt x="20" y="26"/>
                      <a:pt x="29" y="23"/>
                      <a:pt x="29" y="23"/>
                    </a:cubicBezTo>
                    <a:cubicBezTo>
                      <a:pt x="30" y="23"/>
                      <a:pt x="31" y="22"/>
                      <a:pt x="31" y="22"/>
                    </a:cubicBezTo>
                    <a:cubicBezTo>
                      <a:pt x="32" y="22"/>
                      <a:pt x="32" y="21"/>
                      <a:pt x="32" y="21"/>
                    </a:cubicBezTo>
                    <a:cubicBezTo>
                      <a:pt x="32" y="21"/>
                      <a:pt x="31" y="20"/>
                      <a:pt x="31" y="20"/>
                    </a:cubicBezTo>
                    <a:cubicBezTo>
                      <a:pt x="31" y="19"/>
                      <a:pt x="32" y="19"/>
                      <a:pt x="32" y="19"/>
                    </a:cubicBezTo>
                    <a:cubicBezTo>
                      <a:pt x="32" y="19"/>
                      <a:pt x="33" y="17"/>
                      <a:pt x="33" y="16"/>
                    </a:cubicBezTo>
                    <a:cubicBezTo>
                      <a:pt x="33" y="16"/>
                      <a:pt x="34" y="16"/>
                      <a:pt x="34" y="15"/>
                    </a:cubicBezTo>
                    <a:cubicBezTo>
                      <a:pt x="34" y="15"/>
                      <a:pt x="34" y="15"/>
                      <a:pt x="34" y="15"/>
                    </a:cubicBezTo>
                    <a:cubicBezTo>
                      <a:pt x="34" y="15"/>
                      <a:pt x="35" y="13"/>
                      <a:pt x="36" y="13"/>
                    </a:cubicBezTo>
                    <a:cubicBezTo>
                      <a:pt x="36" y="13"/>
                      <a:pt x="36" y="12"/>
                      <a:pt x="36" y="12"/>
                    </a:cubicBezTo>
                    <a:cubicBezTo>
                      <a:pt x="36" y="12"/>
                      <a:pt x="35" y="9"/>
                      <a:pt x="3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944">
                <a:extLst>
                  <a:ext uri="{FF2B5EF4-FFF2-40B4-BE49-F238E27FC236}">
                    <a16:creationId xmlns:a16="http://schemas.microsoft.com/office/drawing/2014/main" id="{C1F535D6-3D22-4E9B-B8CE-DBB45650BE0B}"/>
                  </a:ext>
                </a:extLst>
              </p:cNvPr>
              <p:cNvSpPr>
                <a:spLocks/>
              </p:cNvSpPr>
              <p:nvPr/>
            </p:nvSpPr>
            <p:spPr bwMode="auto">
              <a:xfrm>
                <a:off x="4136" y="3217"/>
                <a:ext cx="27" cy="36"/>
              </a:xfrm>
              <a:custGeom>
                <a:avLst/>
                <a:gdLst>
                  <a:gd name="T0" fmla="*/ 17 w 20"/>
                  <a:gd name="T1" fmla="*/ 4 h 26"/>
                  <a:gd name="T2" fmla="*/ 15 w 20"/>
                  <a:gd name="T3" fmla="*/ 4 h 26"/>
                  <a:gd name="T4" fmla="*/ 10 w 20"/>
                  <a:gd name="T5" fmla="*/ 1 h 26"/>
                  <a:gd name="T6" fmla="*/ 9 w 20"/>
                  <a:gd name="T7" fmla="*/ 1 h 26"/>
                  <a:gd name="T8" fmla="*/ 6 w 20"/>
                  <a:gd name="T9" fmla="*/ 4 h 26"/>
                  <a:gd name="T10" fmla="*/ 4 w 20"/>
                  <a:gd name="T11" fmla="*/ 6 h 26"/>
                  <a:gd name="T12" fmla="*/ 0 w 20"/>
                  <a:gd name="T13" fmla="*/ 12 h 26"/>
                  <a:gd name="T14" fmla="*/ 0 w 20"/>
                  <a:gd name="T15" fmla="*/ 16 h 26"/>
                  <a:gd name="T16" fmla="*/ 1 w 20"/>
                  <a:gd name="T17" fmla="*/ 17 h 26"/>
                  <a:gd name="T18" fmla="*/ 2 w 20"/>
                  <a:gd name="T19" fmla="*/ 18 h 26"/>
                  <a:gd name="T20" fmla="*/ 6 w 20"/>
                  <a:gd name="T21" fmla="*/ 24 h 26"/>
                  <a:gd name="T22" fmla="*/ 7 w 20"/>
                  <a:gd name="T23" fmla="*/ 25 h 26"/>
                  <a:gd name="T24" fmla="*/ 17 w 20"/>
                  <a:gd name="T25" fmla="*/ 25 h 26"/>
                  <a:gd name="T26" fmla="*/ 17 w 20"/>
                  <a:gd name="T27" fmla="*/ 24 h 26"/>
                  <a:gd name="T28" fmla="*/ 18 w 20"/>
                  <a:gd name="T29" fmla="*/ 18 h 26"/>
                  <a:gd name="T30" fmla="*/ 19 w 20"/>
                  <a:gd name="T31" fmla="*/ 18 h 26"/>
                  <a:gd name="T32" fmla="*/ 20 w 20"/>
                  <a:gd name="T33" fmla="*/ 18 h 26"/>
                  <a:gd name="T34" fmla="*/ 19 w 20"/>
                  <a:gd name="T35" fmla="*/ 8 h 26"/>
                  <a:gd name="T36" fmla="*/ 18 w 20"/>
                  <a:gd name="T37" fmla="*/ 5 h 26"/>
                  <a:gd name="T38" fmla="*/ 17 w 20"/>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6">
                    <a:moveTo>
                      <a:pt x="17" y="4"/>
                    </a:moveTo>
                    <a:cubicBezTo>
                      <a:pt x="16" y="4"/>
                      <a:pt x="15" y="4"/>
                      <a:pt x="15" y="4"/>
                    </a:cubicBezTo>
                    <a:cubicBezTo>
                      <a:pt x="14" y="4"/>
                      <a:pt x="10" y="2"/>
                      <a:pt x="10" y="1"/>
                    </a:cubicBezTo>
                    <a:cubicBezTo>
                      <a:pt x="9" y="0"/>
                      <a:pt x="9" y="1"/>
                      <a:pt x="9" y="1"/>
                    </a:cubicBezTo>
                    <a:cubicBezTo>
                      <a:pt x="8" y="2"/>
                      <a:pt x="6" y="3"/>
                      <a:pt x="6" y="4"/>
                    </a:cubicBezTo>
                    <a:cubicBezTo>
                      <a:pt x="5" y="4"/>
                      <a:pt x="4" y="6"/>
                      <a:pt x="4" y="6"/>
                    </a:cubicBezTo>
                    <a:cubicBezTo>
                      <a:pt x="4" y="6"/>
                      <a:pt x="0" y="11"/>
                      <a:pt x="0" y="12"/>
                    </a:cubicBezTo>
                    <a:cubicBezTo>
                      <a:pt x="0" y="12"/>
                      <a:pt x="0" y="16"/>
                      <a:pt x="0" y="16"/>
                    </a:cubicBezTo>
                    <a:cubicBezTo>
                      <a:pt x="0" y="16"/>
                      <a:pt x="0" y="17"/>
                      <a:pt x="1" y="17"/>
                    </a:cubicBezTo>
                    <a:cubicBezTo>
                      <a:pt x="1" y="17"/>
                      <a:pt x="2" y="18"/>
                      <a:pt x="2" y="18"/>
                    </a:cubicBezTo>
                    <a:cubicBezTo>
                      <a:pt x="2" y="18"/>
                      <a:pt x="6" y="23"/>
                      <a:pt x="6" y="24"/>
                    </a:cubicBezTo>
                    <a:cubicBezTo>
                      <a:pt x="6" y="24"/>
                      <a:pt x="7" y="25"/>
                      <a:pt x="7" y="25"/>
                    </a:cubicBezTo>
                    <a:cubicBezTo>
                      <a:pt x="7" y="25"/>
                      <a:pt x="16" y="25"/>
                      <a:pt x="17" y="25"/>
                    </a:cubicBezTo>
                    <a:cubicBezTo>
                      <a:pt x="18" y="26"/>
                      <a:pt x="17" y="24"/>
                      <a:pt x="17" y="24"/>
                    </a:cubicBezTo>
                    <a:cubicBezTo>
                      <a:pt x="17" y="23"/>
                      <a:pt x="18" y="19"/>
                      <a:pt x="18" y="18"/>
                    </a:cubicBezTo>
                    <a:cubicBezTo>
                      <a:pt x="18" y="18"/>
                      <a:pt x="18" y="18"/>
                      <a:pt x="19" y="18"/>
                    </a:cubicBezTo>
                    <a:cubicBezTo>
                      <a:pt x="19" y="18"/>
                      <a:pt x="20" y="18"/>
                      <a:pt x="20" y="18"/>
                    </a:cubicBezTo>
                    <a:cubicBezTo>
                      <a:pt x="20" y="15"/>
                      <a:pt x="19" y="9"/>
                      <a:pt x="19" y="8"/>
                    </a:cubicBezTo>
                    <a:cubicBezTo>
                      <a:pt x="19" y="7"/>
                      <a:pt x="19" y="5"/>
                      <a:pt x="18" y="5"/>
                    </a:cubicBezTo>
                    <a:cubicBezTo>
                      <a:pt x="18" y="5"/>
                      <a:pt x="18" y="4"/>
                      <a:pt x="1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945">
                <a:extLst>
                  <a:ext uri="{FF2B5EF4-FFF2-40B4-BE49-F238E27FC236}">
                    <a16:creationId xmlns:a16="http://schemas.microsoft.com/office/drawing/2014/main" id="{C15DC9C7-0D50-45C7-83F2-089CD43A21DB}"/>
                  </a:ext>
                </a:extLst>
              </p:cNvPr>
              <p:cNvSpPr>
                <a:spLocks/>
              </p:cNvSpPr>
              <p:nvPr/>
            </p:nvSpPr>
            <p:spPr bwMode="auto">
              <a:xfrm>
                <a:off x="3913" y="3048"/>
                <a:ext cx="193" cy="195"/>
              </a:xfrm>
              <a:custGeom>
                <a:avLst/>
                <a:gdLst>
                  <a:gd name="T0" fmla="*/ 58 w 140"/>
                  <a:gd name="T1" fmla="*/ 8 h 142"/>
                  <a:gd name="T2" fmla="*/ 53 w 140"/>
                  <a:gd name="T3" fmla="*/ 10 h 142"/>
                  <a:gd name="T4" fmla="*/ 49 w 140"/>
                  <a:gd name="T5" fmla="*/ 3 h 142"/>
                  <a:gd name="T6" fmla="*/ 15 w 140"/>
                  <a:gd name="T7" fmla="*/ 9 h 142"/>
                  <a:gd name="T8" fmla="*/ 16 w 140"/>
                  <a:gd name="T9" fmla="*/ 62 h 142"/>
                  <a:gd name="T10" fmla="*/ 1 w 140"/>
                  <a:gd name="T11" fmla="*/ 65 h 142"/>
                  <a:gd name="T12" fmla="*/ 1 w 140"/>
                  <a:gd name="T13" fmla="*/ 108 h 142"/>
                  <a:gd name="T14" fmla="*/ 10 w 140"/>
                  <a:gd name="T15" fmla="*/ 119 h 142"/>
                  <a:gd name="T16" fmla="*/ 13 w 140"/>
                  <a:gd name="T17" fmla="*/ 131 h 142"/>
                  <a:gd name="T18" fmla="*/ 11 w 140"/>
                  <a:gd name="T19" fmla="*/ 141 h 142"/>
                  <a:gd name="T20" fmla="*/ 16 w 140"/>
                  <a:gd name="T21" fmla="*/ 141 h 142"/>
                  <a:gd name="T22" fmla="*/ 23 w 140"/>
                  <a:gd name="T23" fmla="*/ 141 h 142"/>
                  <a:gd name="T24" fmla="*/ 39 w 140"/>
                  <a:gd name="T25" fmla="*/ 130 h 142"/>
                  <a:gd name="T26" fmla="*/ 42 w 140"/>
                  <a:gd name="T27" fmla="*/ 123 h 142"/>
                  <a:gd name="T28" fmla="*/ 50 w 140"/>
                  <a:gd name="T29" fmla="*/ 117 h 142"/>
                  <a:gd name="T30" fmla="*/ 71 w 140"/>
                  <a:gd name="T31" fmla="*/ 125 h 142"/>
                  <a:gd name="T32" fmla="*/ 81 w 140"/>
                  <a:gd name="T33" fmla="*/ 123 h 142"/>
                  <a:gd name="T34" fmla="*/ 88 w 140"/>
                  <a:gd name="T35" fmla="*/ 110 h 142"/>
                  <a:gd name="T36" fmla="*/ 89 w 140"/>
                  <a:gd name="T37" fmla="*/ 108 h 142"/>
                  <a:gd name="T38" fmla="*/ 95 w 140"/>
                  <a:gd name="T39" fmla="*/ 106 h 142"/>
                  <a:gd name="T40" fmla="*/ 102 w 140"/>
                  <a:gd name="T41" fmla="*/ 101 h 142"/>
                  <a:gd name="T42" fmla="*/ 105 w 140"/>
                  <a:gd name="T43" fmla="*/ 91 h 142"/>
                  <a:gd name="T44" fmla="*/ 118 w 140"/>
                  <a:gd name="T45" fmla="*/ 81 h 142"/>
                  <a:gd name="T46" fmla="*/ 130 w 140"/>
                  <a:gd name="T47" fmla="*/ 73 h 142"/>
                  <a:gd name="T48" fmla="*/ 133 w 140"/>
                  <a:gd name="T49" fmla="*/ 71 h 142"/>
                  <a:gd name="T50" fmla="*/ 140 w 140"/>
                  <a:gd name="T51" fmla="*/ 68 h 142"/>
                  <a:gd name="T52" fmla="*/ 135 w 140"/>
                  <a:gd name="T53" fmla="*/ 62 h 142"/>
                  <a:gd name="T54" fmla="*/ 121 w 140"/>
                  <a:gd name="T55" fmla="*/ 59 h 142"/>
                  <a:gd name="T56" fmla="*/ 115 w 140"/>
                  <a:gd name="T57" fmla="*/ 49 h 142"/>
                  <a:gd name="T58" fmla="*/ 115 w 140"/>
                  <a:gd name="T59" fmla="*/ 42 h 142"/>
                  <a:gd name="T60" fmla="*/ 109 w 140"/>
                  <a:gd name="T61" fmla="*/ 38 h 142"/>
                  <a:gd name="T62" fmla="*/ 95 w 140"/>
                  <a:gd name="T63" fmla="*/ 29 h 142"/>
                  <a:gd name="T64" fmla="*/ 89 w 140"/>
                  <a:gd name="T65" fmla="*/ 18 h 142"/>
                  <a:gd name="T66" fmla="*/ 79 w 140"/>
                  <a:gd name="T67" fmla="*/ 0 h 142"/>
                  <a:gd name="T68" fmla="*/ 63 w 140"/>
                  <a:gd name="T6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142">
                    <a:moveTo>
                      <a:pt x="63" y="4"/>
                    </a:moveTo>
                    <a:cubicBezTo>
                      <a:pt x="62" y="5"/>
                      <a:pt x="58" y="7"/>
                      <a:pt x="58" y="8"/>
                    </a:cubicBezTo>
                    <a:cubicBezTo>
                      <a:pt x="57" y="9"/>
                      <a:pt x="56" y="10"/>
                      <a:pt x="55" y="10"/>
                    </a:cubicBezTo>
                    <a:cubicBezTo>
                      <a:pt x="55" y="11"/>
                      <a:pt x="54" y="11"/>
                      <a:pt x="53" y="10"/>
                    </a:cubicBezTo>
                    <a:cubicBezTo>
                      <a:pt x="52" y="9"/>
                      <a:pt x="50" y="5"/>
                      <a:pt x="50" y="4"/>
                    </a:cubicBezTo>
                    <a:cubicBezTo>
                      <a:pt x="49" y="3"/>
                      <a:pt x="49" y="3"/>
                      <a:pt x="49" y="3"/>
                    </a:cubicBezTo>
                    <a:cubicBezTo>
                      <a:pt x="49" y="3"/>
                      <a:pt x="17" y="8"/>
                      <a:pt x="16" y="8"/>
                    </a:cubicBezTo>
                    <a:cubicBezTo>
                      <a:pt x="15" y="8"/>
                      <a:pt x="15" y="9"/>
                      <a:pt x="15" y="9"/>
                    </a:cubicBezTo>
                    <a:cubicBezTo>
                      <a:pt x="15" y="9"/>
                      <a:pt x="15" y="41"/>
                      <a:pt x="15" y="43"/>
                    </a:cubicBezTo>
                    <a:cubicBezTo>
                      <a:pt x="15" y="44"/>
                      <a:pt x="16" y="58"/>
                      <a:pt x="16" y="62"/>
                    </a:cubicBezTo>
                    <a:cubicBezTo>
                      <a:pt x="16" y="65"/>
                      <a:pt x="11" y="65"/>
                      <a:pt x="11" y="65"/>
                    </a:cubicBezTo>
                    <a:cubicBezTo>
                      <a:pt x="11" y="65"/>
                      <a:pt x="2" y="65"/>
                      <a:pt x="1" y="65"/>
                    </a:cubicBezTo>
                    <a:cubicBezTo>
                      <a:pt x="0" y="65"/>
                      <a:pt x="1" y="66"/>
                      <a:pt x="1" y="66"/>
                    </a:cubicBezTo>
                    <a:cubicBezTo>
                      <a:pt x="1" y="108"/>
                      <a:pt x="1" y="108"/>
                      <a:pt x="1" y="108"/>
                    </a:cubicBezTo>
                    <a:cubicBezTo>
                      <a:pt x="2" y="109"/>
                      <a:pt x="5" y="111"/>
                      <a:pt x="5" y="112"/>
                    </a:cubicBezTo>
                    <a:cubicBezTo>
                      <a:pt x="7" y="113"/>
                      <a:pt x="9" y="116"/>
                      <a:pt x="10" y="119"/>
                    </a:cubicBezTo>
                    <a:cubicBezTo>
                      <a:pt x="11" y="122"/>
                      <a:pt x="13" y="124"/>
                      <a:pt x="13" y="126"/>
                    </a:cubicBezTo>
                    <a:cubicBezTo>
                      <a:pt x="13" y="127"/>
                      <a:pt x="14" y="130"/>
                      <a:pt x="13" y="131"/>
                    </a:cubicBezTo>
                    <a:cubicBezTo>
                      <a:pt x="12" y="133"/>
                      <a:pt x="10" y="135"/>
                      <a:pt x="10" y="137"/>
                    </a:cubicBezTo>
                    <a:cubicBezTo>
                      <a:pt x="10" y="138"/>
                      <a:pt x="10" y="140"/>
                      <a:pt x="11" y="141"/>
                    </a:cubicBezTo>
                    <a:cubicBezTo>
                      <a:pt x="11" y="142"/>
                      <a:pt x="11" y="142"/>
                      <a:pt x="11" y="142"/>
                    </a:cubicBezTo>
                    <a:cubicBezTo>
                      <a:pt x="12" y="141"/>
                      <a:pt x="14" y="141"/>
                      <a:pt x="16" y="141"/>
                    </a:cubicBezTo>
                    <a:cubicBezTo>
                      <a:pt x="17" y="142"/>
                      <a:pt x="20" y="141"/>
                      <a:pt x="21" y="141"/>
                    </a:cubicBezTo>
                    <a:cubicBezTo>
                      <a:pt x="22" y="141"/>
                      <a:pt x="22" y="141"/>
                      <a:pt x="23" y="141"/>
                    </a:cubicBezTo>
                    <a:cubicBezTo>
                      <a:pt x="23" y="141"/>
                      <a:pt x="25" y="142"/>
                      <a:pt x="26" y="141"/>
                    </a:cubicBezTo>
                    <a:cubicBezTo>
                      <a:pt x="28" y="140"/>
                      <a:pt x="39" y="130"/>
                      <a:pt x="39" y="130"/>
                    </a:cubicBezTo>
                    <a:cubicBezTo>
                      <a:pt x="39" y="130"/>
                      <a:pt x="40" y="129"/>
                      <a:pt x="41" y="128"/>
                    </a:cubicBezTo>
                    <a:cubicBezTo>
                      <a:pt x="41" y="127"/>
                      <a:pt x="42" y="124"/>
                      <a:pt x="42" y="123"/>
                    </a:cubicBezTo>
                    <a:cubicBezTo>
                      <a:pt x="42" y="122"/>
                      <a:pt x="43" y="119"/>
                      <a:pt x="44" y="117"/>
                    </a:cubicBezTo>
                    <a:cubicBezTo>
                      <a:pt x="46" y="116"/>
                      <a:pt x="48" y="116"/>
                      <a:pt x="50" y="117"/>
                    </a:cubicBezTo>
                    <a:cubicBezTo>
                      <a:pt x="53" y="119"/>
                      <a:pt x="63" y="122"/>
                      <a:pt x="65" y="123"/>
                    </a:cubicBezTo>
                    <a:cubicBezTo>
                      <a:pt x="66" y="123"/>
                      <a:pt x="69" y="125"/>
                      <a:pt x="71" y="125"/>
                    </a:cubicBezTo>
                    <a:cubicBezTo>
                      <a:pt x="73" y="124"/>
                      <a:pt x="76" y="124"/>
                      <a:pt x="78" y="124"/>
                    </a:cubicBezTo>
                    <a:cubicBezTo>
                      <a:pt x="79" y="124"/>
                      <a:pt x="80" y="124"/>
                      <a:pt x="81" y="123"/>
                    </a:cubicBezTo>
                    <a:cubicBezTo>
                      <a:pt x="82" y="122"/>
                      <a:pt x="84" y="120"/>
                      <a:pt x="85" y="118"/>
                    </a:cubicBezTo>
                    <a:cubicBezTo>
                      <a:pt x="86" y="117"/>
                      <a:pt x="87" y="111"/>
                      <a:pt x="88" y="110"/>
                    </a:cubicBezTo>
                    <a:cubicBezTo>
                      <a:pt x="88" y="109"/>
                      <a:pt x="88" y="109"/>
                      <a:pt x="88" y="109"/>
                    </a:cubicBezTo>
                    <a:cubicBezTo>
                      <a:pt x="88" y="109"/>
                      <a:pt x="87" y="108"/>
                      <a:pt x="89" y="108"/>
                    </a:cubicBezTo>
                    <a:cubicBezTo>
                      <a:pt x="90" y="107"/>
                      <a:pt x="91" y="107"/>
                      <a:pt x="92" y="107"/>
                    </a:cubicBezTo>
                    <a:cubicBezTo>
                      <a:pt x="92" y="107"/>
                      <a:pt x="94" y="107"/>
                      <a:pt x="95" y="106"/>
                    </a:cubicBezTo>
                    <a:cubicBezTo>
                      <a:pt x="95" y="106"/>
                      <a:pt x="95" y="106"/>
                      <a:pt x="96" y="106"/>
                    </a:cubicBezTo>
                    <a:cubicBezTo>
                      <a:pt x="97" y="105"/>
                      <a:pt x="101" y="102"/>
                      <a:pt x="102" y="101"/>
                    </a:cubicBezTo>
                    <a:cubicBezTo>
                      <a:pt x="102" y="99"/>
                      <a:pt x="103" y="96"/>
                      <a:pt x="104" y="94"/>
                    </a:cubicBezTo>
                    <a:cubicBezTo>
                      <a:pt x="104" y="91"/>
                      <a:pt x="104" y="92"/>
                      <a:pt x="105" y="91"/>
                    </a:cubicBezTo>
                    <a:cubicBezTo>
                      <a:pt x="106" y="90"/>
                      <a:pt x="117" y="82"/>
                      <a:pt x="117" y="82"/>
                    </a:cubicBezTo>
                    <a:cubicBezTo>
                      <a:pt x="117" y="82"/>
                      <a:pt x="118" y="82"/>
                      <a:pt x="118" y="81"/>
                    </a:cubicBezTo>
                    <a:cubicBezTo>
                      <a:pt x="119" y="81"/>
                      <a:pt x="123" y="75"/>
                      <a:pt x="125" y="74"/>
                    </a:cubicBezTo>
                    <a:cubicBezTo>
                      <a:pt x="127" y="74"/>
                      <a:pt x="129" y="73"/>
                      <a:pt x="130" y="73"/>
                    </a:cubicBezTo>
                    <a:cubicBezTo>
                      <a:pt x="131" y="73"/>
                      <a:pt x="133" y="72"/>
                      <a:pt x="133" y="72"/>
                    </a:cubicBezTo>
                    <a:cubicBezTo>
                      <a:pt x="133" y="72"/>
                      <a:pt x="133" y="71"/>
                      <a:pt x="133" y="71"/>
                    </a:cubicBezTo>
                    <a:cubicBezTo>
                      <a:pt x="133" y="71"/>
                      <a:pt x="134" y="69"/>
                      <a:pt x="137" y="68"/>
                    </a:cubicBezTo>
                    <a:cubicBezTo>
                      <a:pt x="138" y="68"/>
                      <a:pt x="139" y="68"/>
                      <a:pt x="140" y="68"/>
                    </a:cubicBezTo>
                    <a:cubicBezTo>
                      <a:pt x="138" y="67"/>
                      <a:pt x="136" y="65"/>
                      <a:pt x="136" y="65"/>
                    </a:cubicBezTo>
                    <a:cubicBezTo>
                      <a:pt x="135" y="64"/>
                      <a:pt x="135" y="63"/>
                      <a:pt x="135" y="62"/>
                    </a:cubicBezTo>
                    <a:cubicBezTo>
                      <a:pt x="136" y="62"/>
                      <a:pt x="133" y="61"/>
                      <a:pt x="131" y="61"/>
                    </a:cubicBezTo>
                    <a:cubicBezTo>
                      <a:pt x="130" y="61"/>
                      <a:pt x="122" y="59"/>
                      <a:pt x="121" y="59"/>
                    </a:cubicBezTo>
                    <a:cubicBezTo>
                      <a:pt x="119" y="58"/>
                      <a:pt x="119" y="58"/>
                      <a:pt x="119" y="58"/>
                    </a:cubicBezTo>
                    <a:cubicBezTo>
                      <a:pt x="119" y="58"/>
                      <a:pt x="115" y="50"/>
                      <a:pt x="115" y="49"/>
                    </a:cubicBezTo>
                    <a:cubicBezTo>
                      <a:pt x="115" y="49"/>
                      <a:pt x="115" y="47"/>
                      <a:pt x="115" y="46"/>
                    </a:cubicBezTo>
                    <a:cubicBezTo>
                      <a:pt x="115" y="45"/>
                      <a:pt x="115" y="44"/>
                      <a:pt x="115" y="42"/>
                    </a:cubicBezTo>
                    <a:cubicBezTo>
                      <a:pt x="115" y="41"/>
                      <a:pt x="110" y="42"/>
                      <a:pt x="109" y="42"/>
                    </a:cubicBezTo>
                    <a:cubicBezTo>
                      <a:pt x="109" y="42"/>
                      <a:pt x="109" y="41"/>
                      <a:pt x="109" y="38"/>
                    </a:cubicBezTo>
                    <a:cubicBezTo>
                      <a:pt x="109" y="35"/>
                      <a:pt x="105" y="34"/>
                      <a:pt x="103" y="33"/>
                    </a:cubicBezTo>
                    <a:cubicBezTo>
                      <a:pt x="101" y="33"/>
                      <a:pt x="98" y="31"/>
                      <a:pt x="95" y="29"/>
                    </a:cubicBezTo>
                    <a:cubicBezTo>
                      <a:pt x="92" y="27"/>
                      <a:pt x="90" y="20"/>
                      <a:pt x="90" y="20"/>
                    </a:cubicBezTo>
                    <a:cubicBezTo>
                      <a:pt x="90" y="19"/>
                      <a:pt x="89" y="18"/>
                      <a:pt x="89" y="18"/>
                    </a:cubicBezTo>
                    <a:cubicBezTo>
                      <a:pt x="89" y="18"/>
                      <a:pt x="80" y="2"/>
                      <a:pt x="79" y="1"/>
                    </a:cubicBezTo>
                    <a:cubicBezTo>
                      <a:pt x="79" y="0"/>
                      <a:pt x="79" y="0"/>
                      <a:pt x="79" y="0"/>
                    </a:cubicBezTo>
                    <a:cubicBezTo>
                      <a:pt x="76" y="0"/>
                      <a:pt x="74" y="1"/>
                      <a:pt x="72" y="1"/>
                    </a:cubicBezTo>
                    <a:cubicBezTo>
                      <a:pt x="69" y="1"/>
                      <a:pt x="63" y="4"/>
                      <a:pt x="6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946">
                <a:extLst>
                  <a:ext uri="{FF2B5EF4-FFF2-40B4-BE49-F238E27FC236}">
                    <a16:creationId xmlns:a16="http://schemas.microsoft.com/office/drawing/2014/main" id="{01E0890B-021F-400A-A931-E02D68638CAC}"/>
                  </a:ext>
                </a:extLst>
              </p:cNvPr>
              <p:cNvSpPr>
                <a:spLocks/>
              </p:cNvSpPr>
              <p:nvPr/>
            </p:nvSpPr>
            <p:spPr bwMode="auto">
              <a:xfrm>
                <a:off x="4123" y="2896"/>
                <a:ext cx="220" cy="346"/>
              </a:xfrm>
              <a:custGeom>
                <a:avLst/>
                <a:gdLst>
                  <a:gd name="T0" fmla="*/ 4 w 159"/>
                  <a:gd name="T1" fmla="*/ 83 h 252"/>
                  <a:gd name="T2" fmla="*/ 14 w 159"/>
                  <a:gd name="T3" fmla="*/ 85 h 252"/>
                  <a:gd name="T4" fmla="*/ 40 w 159"/>
                  <a:gd name="T5" fmla="*/ 94 h 252"/>
                  <a:gd name="T6" fmla="*/ 42 w 159"/>
                  <a:gd name="T7" fmla="*/ 104 h 252"/>
                  <a:gd name="T8" fmla="*/ 42 w 159"/>
                  <a:gd name="T9" fmla="*/ 120 h 252"/>
                  <a:gd name="T10" fmla="*/ 38 w 159"/>
                  <a:gd name="T11" fmla="*/ 127 h 252"/>
                  <a:gd name="T12" fmla="*/ 39 w 159"/>
                  <a:gd name="T13" fmla="*/ 140 h 252"/>
                  <a:gd name="T14" fmla="*/ 42 w 159"/>
                  <a:gd name="T15" fmla="*/ 144 h 252"/>
                  <a:gd name="T16" fmla="*/ 33 w 159"/>
                  <a:gd name="T17" fmla="*/ 160 h 252"/>
                  <a:gd name="T18" fmla="*/ 32 w 159"/>
                  <a:gd name="T19" fmla="*/ 166 h 252"/>
                  <a:gd name="T20" fmla="*/ 20 w 159"/>
                  <a:gd name="T21" fmla="*/ 196 h 252"/>
                  <a:gd name="T22" fmla="*/ 26 w 159"/>
                  <a:gd name="T23" fmla="*/ 212 h 252"/>
                  <a:gd name="T24" fmla="*/ 27 w 159"/>
                  <a:gd name="T25" fmla="*/ 235 h 252"/>
                  <a:gd name="T26" fmla="*/ 28 w 159"/>
                  <a:gd name="T27" fmla="*/ 242 h 252"/>
                  <a:gd name="T28" fmla="*/ 40 w 159"/>
                  <a:gd name="T29" fmla="*/ 252 h 252"/>
                  <a:gd name="T30" fmla="*/ 40 w 159"/>
                  <a:gd name="T31" fmla="*/ 243 h 252"/>
                  <a:gd name="T32" fmla="*/ 38 w 159"/>
                  <a:gd name="T33" fmla="*/ 235 h 252"/>
                  <a:gd name="T34" fmla="*/ 79 w 159"/>
                  <a:gd name="T35" fmla="*/ 206 h 252"/>
                  <a:gd name="T36" fmla="*/ 79 w 159"/>
                  <a:gd name="T37" fmla="*/ 194 h 252"/>
                  <a:gd name="T38" fmla="*/ 78 w 159"/>
                  <a:gd name="T39" fmla="*/ 179 h 252"/>
                  <a:gd name="T40" fmla="*/ 73 w 159"/>
                  <a:gd name="T41" fmla="*/ 161 h 252"/>
                  <a:gd name="T42" fmla="*/ 67 w 159"/>
                  <a:gd name="T43" fmla="*/ 148 h 252"/>
                  <a:gd name="T44" fmla="*/ 68 w 159"/>
                  <a:gd name="T45" fmla="*/ 142 h 252"/>
                  <a:gd name="T46" fmla="*/ 72 w 159"/>
                  <a:gd name="T47" fmla="*/ 141 h 252"/>
                  <a:gd name="T48" fmla="*/ 91 w 159"/>
                  <a:gd name="T49" fmla="*/ 127 h 252"/>
                  <a:gd name="T50" fmla="*/ 100 w 159"/>
                  <a:gd name="T51" fmla="*/ 117 h 252"/>
                  <a:gd name="T52" fmla="*/ 103 w 159"/>
                  <a:gd name="T53" fmla="*/ 112 h 252"/>
                  <a:gd name="T54" fmla="*/ 122 w 159"/>
                  <a:gd name="T55" fmla="*/ 100 h 252"/>
                  <a:gd name="T56" fmla="*/ 157 w 159"/>
                  <a:gd name="T57" fmla="*/ 68 h 252"/>
                  <a:gd name="T58" fmla="*/ 157 w 159"/>
                  <a:gd name="T59" fmla="*/ 59 h 252"/>
                  <a:gd name="T60" fmla="*/ 154 w 159"/>
                  <a:gd name="T61" fmla="*/ 48 h 252"/>
                  <a:gd name="T62" fmla="*/ 154 w 159"/>
                  <a:gd name="T63" fmla="*/ 36 h 252"/>
                  <a:gd name="T64" fmla="*/ 152 w 159"/>
                  <a:gd name="T65" fmla="*/ 12 h 252"/>
                  <a:gd name="T66" fmla="*/ 154 w 159"/>
                  <a:gd name="T67" fmla="*/ 5 h 252"/>
                  <a:gd name="T68" fmla="*/ 153 w 159"/>
                  <a:gd name="T69" fmla="*/ 0 h 252"/>
                  <a:gd name="T70" fmla="*/ 124 w 159"/>
                  <a:gd name="T71" fmla="*/ 14 h 252"/>
                  <a:gd name="T72" fmla="*/ 114 w 159"/>
                  <a:gd name="T73" fmla="*/ 13 h 252"/>
                  <a:gd name="T74" fmla="*/ 108 w 159"/>
                  <a:gd name="T75" fmla="*/ 19 h 252"/>
                  <a:gd name="T76" fmla="*/ 96 w 159"/>
                  <a:gd name="T77" fmla="*/ 19 h 252"/>
                  <a:gd name="T78" fmla="*/ 81 w 159"/>
                  <a:gd name="T79" fmla="*/ 17 h 252"/>
                  <a:gd name="T80" fmla="*/ 71 w 159"/>
                  <a:gd name="T81" fmla="*/ 17 h 252"/>
                  <a:gd name="T82" fmla="*/ 69 w 159"/>
                  <a:gd name="T83" fmla="*/ 42 h 252"/>
                  <a:gd name="T84" fmla="*/ 84 w 159"/>
                  <a:gd name="T85" fmla="*/ 68 h 252"/>
                  <a:gd name="T86" fmla="*/ 83 w 159"/>
                  <a:gd name="T87" fmla="*/ 83 h 252"/>
                  <a:gd name="T88" fmla="*/ 75 w 159"/>
                  <a:gd name="T89" fmla="*/ 89 h 252"/>
                  <a:gd name="T90" fmla="*/ 75 w 159"/>
                  <a:gd name="T91" fmla="*/ 100 h 252"/>
                  <a:gd name="T92" fmla="*/ 71 w 159"/>
                  <a:gd name="T93" fmla="*/ 95 h 252"/>
                  <a:gd name="T94" fmla="*/ 62 w 159"/>
                  <a:gd name="T95" fmla="*/ 79 h 252"/>
                  <a:gd name="T96" fmla="*/ 65 w 159"/>
                  <a:gd name="T97" fmla="*/ 68 h 252"/>
                  <a:gd name="T98" fmla="*/ 52 w 159"/>
                  <a:gd name="T99" fmla="*/ 61 h 252"/>
                  <a:gd name="T100" fmla="*/ 45 w 159"/>
                  <a:gd name="T101" fmla="*/ 54 h 252"/>
                  <a:gd name="T102" fmla="*/ 3 w 159"/>
                  <a:gd name="T103" fmla="*/ 7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52">
                    <a:moveTo>
                      <a:pt x="3" y="78"/>
                    </a:moveTo>
                    <a:cubicBezTo>
                      <a:pt x="3" y="78"/>
                      <a:pt x="3" y="78"/>
                      <a:pt x="3" y="78"/>
                    </a:cubicBezTo>
                    <a:cubicBezTo>
                      <a:pt x="3" y="79"/>
                      <a:pt x="3" y="82"/>
                      <a:pt x="4" y="83"/>
                    </a:cubicBezTo>
                    <a:cubicBezTo>
                      <a:pt x="5" y="83"/>
                      <a:pt x="7" y="84"/>
                      <a:pt x="9" y="84"/>
                    </a:cubicBezTo>
                    <a:cubicBezTo>
                      <a:pt x="11" y="84"/>
                      <a:pt x="12" y="84"/>
                      <a:pt x="12" y="84"/>
                    </a:cubicBezTo>
                    <a:cubicBezTo>
                      <a:pt x="13" y="84"/>
                      <a:pt x="13" y="84"/>
                      <a:pt x="14" y="85"/>
                    </a:cubicBezTo>
                    <a:cubicBezTo>
                      <a:pt x="15" y="85"/>
                      <a:pt x="37" y="94"/>
                      <a:pt x="37" y="94"/>
                    </a:cubicBezTo>
                    <a:cubicBezTo>
                      <a:pt x="37" y="94"/>
                      <a:pt x="38" y="95"/>
                      <a:pt x="39" y="95"/>
                    </a:cubicBezTo>
                    <a:cubicBezTo>
                      <a:pt x="39" y="94"/>
                      <a:pt x="40" y="94"/>
                      <a:pt x="40" y="94"/>
                    </a:cubicBezTo>
                    <a:cubicBezTo>
                      <a:pt x="40" y="94"/>
                      <a:pt x="41" y="94"/>
                      <a:pt x="41" y="95"/>
                    </a:cubicBezTo>
                    <a:cubicBezTo>
                      <a:pt x="41" y="97"/>
                      <a:pt x="42" y="102"/>
                      <a:pt x="42" y="102"/>
                    </a:cubicBezTo>
                    <a:cubicBezTo>
                      <a:pt x="42" y="102"/>
                      <a:pt x="42" y="103"/>
                      <a:pt x="42" y="104"/>
                    </a:cubicBezTo>
                    <a:cubicBezTo>
                      <a:pt x="42" y="104"/>
                      <a:pt x="42" y="105"/>
                      <a:pt x="42" y="106"/>
                    </a:cubicBezTo>
                    <a:cubicBezTo>
                      <a:pt x="42" y="106"/>
                      <a:pt x="42" y="115"/>
                      <a:pt x="42" y="116"/>
                    </a:cubicBezTo>
                    <a:cubicBezTo>
                      <a:pt x="42" y="117"/>
                      <a:pt x="43" y="119"/>
                      <a:pt x="42" y="120"/>
                    </a:cubicBezTo>
                    <a:cubicBezTo>
                      <a:pt x="42" y="121"/>
                      <a:pt x="40" y="122"/>
                      <a:pt x="40" y="123"/>
                    </a:cubicBezTo>
                    <a:cubicBezTo>
                      <a:pt x="39" y="125"/>
                      <a:pt x="39" y="126"/>
                      <a:pt x="39" y="126"/>
                    </a:cubicBezTo>
                    <a:cubicBezTo>
                      <a:pt x="38" y="126"/>
                      <a:pt x="38" y="127"/>
                      <a:pt x="38" y="127"/>
                    </a:cubicBezTo>
                    <a:cubicBezTo>
                      <a:pt x="38" y="127"/>
                      <a:pt x="37" y="127"/>
                      <a:pt x="38" y="128"/>
                    </a:cubicBezTo>
                    <a:cubicBezTo>
                      <a:pt x="38" y="129"/>
                      <a:pt x="40" y="131"/>
                      <a:pt x="40" y="133"/>
                    </a:cubicBezTo>
                    <a:cubicBezTo>
                      <a:pt x="40" y="134"/>
                      <a:pt x="39" y="140"/>
                      <a:pt x="39" y="140"/>
                    </a:cubicBezTo>
                    <a:cubicBezTo>
                      <a:pt x="40" y="140"/>
                      <a:pt x="40" y="140"/>
                      <a:pt x="41" y="140"/>
                    </a:cubicBezTo>
                    <a:cubicBezTo>
                      <a:pt x="41" y="140"/>
                      <a:pt x="41" y="139"/>
                      <a:pt x="42" y="140"/>
                    </a:cubicBezTo>
                    <a:cubicBezTo>
                      <a:pt x="42" y="141"/>
                      <a:pt x="43" y="143"/>
                      <a:pt x="42" y="144"/>
                    </a:cubicBezTo>
                    <a:cubicBezTo>
                      <a:pt x="42" y="145"/>
                      <a:pt x="39" y="151"/>
                      <a:pt x="38" y="152"/>
                    </a:cubicBezTo>
                    <a:cubicBezTo>
                      <a:pt x="36" y="154"/>
                      <a:pt x="35" y="154"/>
                      <a:pt x="35" y="155"/>
                    </a:cubicBezTo>
                    <a:cubicBezTo>
                      <a:pt x="34" y="156"/>
                      <a:pt x="33" y="159"/>
                      <a:pt x="33" y="160"/>
                    </a:cubicBezTo>
                    <a:cubicBezTo>
                      <a:pt x="32" y="161"/>
                      <a:pt x="32" y="163"/>
                      <a:pt x="33" y="163"/>
                    </a:cubicBezTo>
                    <a:cubicBezTo>
                      <a:pt x="33" y="164"/>
                      <a:pt x="35" y="166"/>
                      <a:pt x="34" y="166"/>
                    </a:cubicBezTo>
                    <a:cubicBezTo>
                      <a:pt x="33" y="165"/>
                      <a:pt x="33" y="165"/>
                      <a:pt x="32" y="166"/>
                    </a:cubicBezTo>
                    <a:cubicBezTo>
                      <a:pt x="32" y="166"/>
                      <a:pt x="20" y="179"/>
                      <a:pt x="16" y="183"/>
                    </a:cubicBezTo>
                    <a:cubicBezTo>
                      <a:pt x="16" y="183"/>
                      <a:pt x="17" y="183"/>
                      <a:pt x="17" y="184"/>
                    </a:cubicBezTo>
                    <a:cubicBezTo>
                      <a:pt x="17" y="185"/>
                      <a:pt x="20" y="194"/>
                      <a:pt x="20" y="196"/>
                    </a:cubicBezTo>
                    <a:cubicBezTo>
                      <a:pt x="20" y="197"/>
                      <a:pt x="20" y="200"/>
                      <a:pt x="22" y="202"/>
                    </a:cubicBezTo>
                    <a:cubicBezTo>
                      <a:pt x="24" y="204"/>
                      <a:pt x="24" y="206"/>
                      <a:pt x="25" y="207"/>
                    </a:cubicBezTo>
                    <a:cubicBezTo>
                      <a:pt x="25" y="208"/>
                      <a:pt x="26" y="210"/>
                      <a:pt x="26" y="212"/>
                    </a:cubicBezTo>
                    <a:cubicBezTo>
                      <a:pt x="26" y="214"/>
                      <a:pt x="27" y="224"/>
                      <a:pt x="27" y="226"/>
                    </a:cubicBezTo>
                    <a:cubicBezTo>
                      <a:pt x="27" y="228"/>
                      <a:pt x="26" y="231"/>
                      <a:pt x="27" y="232"/>
                    </a:cubicBezTo>
                    <a:cubicBezTo>
                      <a:pt x="27" y="233"/>
                      <a:pt x="27" y="234"/>
                      <a:pt x="27" y="235"/>
                    </a:cubicBezTo>
                    <a:cubicBezTo>
                      <a:pt x="27" y="236"/>
                      <a:pt x="26" y="237"/>
                      <a:pt x="26" y="238"/>
                    </a:cubicBezTo>
                    <a:cubicBezTo>
                      <a:pt x="27" y="238"/>
                      <a:pt x="27" y="239"/>
                      <a:pt x="27" y="239"/>
                    </a:cubicBezTo>
                    <a:cubicBezTo>
                      <a:pt x="28" y="239"/>
                      <a:pt x="28" y="241"/>
                      <a:pt x="28" y="242"/>
                    </a:cubicBezTo>
                    <a:cubicBezTo>
                      <a:pt x="28" y="243"/>
                      <a:pt x="29" y="249"/>
                      <a:pt x="29" y="252"/>
                    </a:cubicBezTo>
                    <a:cubicBezTo>
                      <a:pt x="29" y="252"/>
                      <a:pt x="30" y="252"/>
                      <a:pt x="30" y="252"/>
                    </a:cubicBezTo>
                    <a:cubicBezTo>
                      <a:pt x="40" y="252"/>
                      <a:pt x="40" y="252"/>
                      <a:pt x="40" y="252"/>
                    </a:cubicBezTo>
                    <a:cubicBezTo>
                      <a:pt x="41" y="249"/>
                      <a:pt x="41" y="244"/>
                      <a:pt x="41" y="244"/>
                    </a:cubicBezTo>
                    <a:cubicBezTo>
                      <a:pt x="41" y="243"/>
                      <a:pt x="41" y="242"/>
                      <a:pt x="40" y="242"/>
                    </a:cubicBezTo>
                    <a:cubicBezTo>
                      <a:pt x="40" y="242"/>
                      <a:pt x="40" y="242"/>
                      <a:pt x="40" y="243"/>
                    </a:cubicBezTo>
                    <a:cubicBezTo>
                      <a:pt x="40" y="243"/>
                      <a:pt x="39" y="243"/>
                      <a:pt x="39" y="243"/>
                    </a:cubicBezTo>
                    <a:cubicBezTo>
                      <a:pt x="38" y="242"/>
                      <a:pt x="34" y="239"/>
                      <a:pt x="35" y="238"/>
                    </a:cubicBezTo>
                    <a:cubicBezTo>
                      <a:pt x="37" y="238"/>
                      <a:pt x="38" y="237"/>
                      <a:pt x="38" y="235"/>
                    </a:cubicBezTo>
                    <a:cubicBezTo>
                      <a:pt x="38" y="234"/>
                      <a:pt x="41" y="229"/>
                      <a:pt x="48" y="227"/>
                    </a:cubicBezTo>
                    <a:cubicBezTo>
                      <a:pt x="55" y="224"/>
                      <a:pt x="74" y="219"/>
                      <a:pt x="78" y="211"/>
                    </a:cubicBezTo>
                    <a:cubicBezTo>
                      <a:pt x="78" y="211"/>
                      <a:pt x="79" y="208"/>
                      <a:pt x="79" y="206"/>
                    </a:cubicBezTo>
                    <a:cubicBezTo>
                      <a:pt x="79" y="203"/>
                      <a:pt x="78" y="205"/>
                      <a:pt x="78" y="205"/>
                    </a:cubicBezTo>
                    <a:cubicBezTo>
                      <a:pt x="78" y="206"/>
                      <a:pt x="76" y="206"/>
                      <a:pt x="77" y="204"/>
                    </a:cubicBezTo>
                    <a:cubicBezTo>
                      <a:pt x="78" y="201"/>
                      <a:pt x="78" y="198"/>
                      <a:pt x="79" y="194"/>
                    </a:cubicBezTo>
                    <a:cubicBezTo>
                      <a:pt x="79" y="190"/>
                      <a:pt x="80" y="183"/>
                      <a:pt x="79" y="180"/>
                    </a:cubicBezTo>
                    <a:cubicBezTo>
                      <a:pt x="79" y="177"/>
                      <a:pt x="79" y="178"/>
                      <a:pt x="79" y="178"/>
                    </a:cubicBezTo>
                    <a:cubicBezTo>
                      <a:pt x="78" y="178"/>
                      <a:pt x="78" y="179"/>
                      <a:pt x="78" y="179"/>
                    </a:cubicBezTo>
                    <a:cubicBezTo>
                      <a:pt x="78" y="180"/>
                      <a:pt x="77" y="181"/>
                      <a:pt x="77" y="178"/>
                    </a:cubicBezTo>
                    <a:cubicBezTo>
                      <a:pt x="77" y="176"/>
                      <a:pt x="76" y="170"/>
                      <a:pt x="73" y="166"/>
                    </a:cubicBezTo>
                    <a:cubicBezTo>
                      <a:pt x="71" y="162"/>
                      <a:pt x="72" y="161"/>
                      <a:pt x="73" y="161"/>
                    </a:cubicBezTo>
                    <a:cubicBezTo>
                      <a:pt x="73" y="161"/>
                      <a:pt x="73" y="160"/>
                      <a:pt x="72" y="158"/>
                    </a:cubicBezTo>
                    <a:cubicBezTo>
                      <a:pt x="70" y="157"/>
                      <a:pt x="67" y="153"/>
                      <a:pt x="67" y="152"/>
                    </a:cubicBezTo>
                    <a:cubicBezTo>
                      <a:pt x="67" y="150"/>
                      <a:pt x="68" y="149"/>
                      <a:pt x="67" y="148"/>
                    </a:cubicBezTo>
                    <a:cubicBezTo>
                      <a:pt x="66" y="147"/>
                      <a:pt x="67" y="148"/>
                      <a:pt x="68" y="148"/>
                    </a:cubicBezTo>
                    <a:cubicBezTo>
                      <a:pt x="68" y="148"/>
                      <a:pt x="69" y="147"/>
                      <a:pt x="68" y="145"/>
                    </a:cubicBezTo>
                    <a:cubicBezTo>
                      <a:pt x="68" y="143"/>
                      <a:pt x="69" y="143"/>
                      <a:pt x="68" y="142"/>
                    </a:cubicBezTo>
                    <a:cubicBezTo>
                      <a:pt x="67" y="141"/>
                      <a:pt x="66" y="141"/>
                      <a:pt x="67" y="140"/>
                    </a:cubicBezTo>
                    <a:cubicBezTo>
                      <a:pt x="67" y="140"/>
                      <a:pt x="68" y="141"/>
                      <a:pt x="68" y="141"/>
                    </a:cubicBezTo>
                    <a:cubicBezTo>
                      <a:pt x="69" y="142"/>
                      <a:pt x="70" y="143"/>
                      <a:pt x="72" y="141"/>
                    </a:cubicBezTo>
                    <a:cubicBezTo>
                      <a:pt x="74" y="140"/>
                      <a:pt x="81" y="133"/>
                      <a:pt x="83" y="130"/>
                    </a:cubicBezTo>
                    <a:cubicBezTo>
                      <a:pt x="85" y="128"/>
                      <a:pt x="87" y="127"/>
                      <a:pt x="89" y="127"/>
                    </a:cubicBezTo>
                    <a:cubicBezTo>
                      <a:pt x="90" y="128"/>
                      <a:pt x="90" y="128"/>
                      <a:pt x="91" y="127"/>
                    </a:cubicBezTo>
                    <a:cubicBezTo>
                      <a:pt x="91" y="126"/>
                      <a:pt x="91" y="126"/>
                      <a:pt x="92" y="126"/>
                    </a:cubicBezTo>
                    <a:cubicBezTo>
                      <a:pt x="93" y="126"/>
                      <a:pt x="92" y="125"/>
                      <a:pt x="93" y="124"/>
                    </a:cubicBezTo>
                    <a:cubicBezTo>
                      <a:pt x="94" y="124"/>
                      <a:pt x="98" y="119"/>
                      <a:pt x="100" y="117"/>
                    </a:cubicBezTo>
                    <a:cubicBezTo>
                      <a:pt x="101" y="116"/>
                      <a:pt x="101" y="115"/>
                      <a:pt x="100" y="114"/>
                    </a:cubicBezTo>
                    <a:cubicBezTo>
                      <a:pt x="99" y="114"/>
                      <a:pt x="99" y="113"/>
                      <a:pt x="100" y="113"/>
                    </a:cubicBezTo>
                    <a:cubicBezTo>
                      <a:pt x="101" y="113"/>
                      <a:pt x="102" y="112"/>
                      <a:pt x="103" y="112"/>
                    </a:cubicBezTo>
                    <a:cubicBezTo>
                      <a:pt x="104" y="111"/>
                      <a:pt x="109" y="107"/>
                      <a:pt x="112" y="106"/>
                    </a:cubicBezTo>
                    <a:cubicBezTo>
                      <a:pt x="115" y="105"/>
                      <a:pt x="116" y="104"/>
                      <a:pt x="117" y="103"/>
                    </a:cubicBezTo>
                    <a:cubicBezTo>
                      <a:pt x="118" y="102"/>
                      <a:pt x="119" y="101"/>
                      <a:pt x="122" y="100"/>
                    </a:cubicBezTo>
                    <a:cubicBezTo>
                      <a:pt x="125" y="100"/>
                      <a:pt x="140" y="96"/>
                      <a:pt x="146" y="86"/>
                    </a:cubicBezTo>
                    <a:cubicBezTo>
                      <a:pt x="146" y="86"/>
                      <a:pt x="150" y="80"/>
                      <a:pt x="154" y="75"/>
                    </a:cubicBezTo>
                    <a:cubicBezTo>
                      <a:pt x="158" y="69"/>
                      <a:pt x="157" y="69"/>
                      <a:pt x="157" y="68"/>
                    </a:cubicBezTo>
                    <a:cubicBezTo>
                      <a:pt x="157" y="68"/>
                      <a:pt x="157" y="67"/>
                      <a:pt x="157" y="66"/>
                    </a:cubicBezTo>
                    <a:cubicBezTo>
                      <a:pt x="158" y="66"/>
                      <a:pt x="159" y="62"/>
                      <a:pt x="158" y="60"/>
                    </a:cubicBezTo>
                    <a:cubicBezTo>
                      <a:pt x="157" y="58"/>
                      <a:pt x="157" y="60"/>
                      <a:pt x="157" y="59"/>
                    </a:cubicBezTo>
                    <a:cubicBezTo>
                      <a:pt x="157" y="57"/>
                      <a:pt x="156" y="57"/>
                      <a:pt x="156" y="56"/>
                    </a:cubicBezTo>
                    <a:cubicBezTo>
                      <a:pt x="155" y="56"/>
                      <a:pt x="155" y="56"/>
                      <a:pt x="155" y="54"/>
                    </a:cubicBezTo>
                    <a:cubicBezTo>
                      <a:pt x="155" y="53"/>
                      <a:pt x="155" y="51"/>
                      <a:pt x="154" y="48"/>
                    </a:cubicBezTo>
                    <a:cubicBezTo>
                      <a:pt x="153" y="44"/>
                      <a:pt x="154" y="41"/>
                      <a:pt x="154" y="40"/>
                    </a:cubicBezTo>
                    <a:cubicBezTo>
                      <a:pt x="154" y="39"/>
                      <a:pt x="155" y="38"/>
                      <a:pt x="154" y="37"/>
                    </a:cubicBezTo>
                    <a:cubicBezTo>
                      <a:pt x="152" y="37"/>
                      <a:pt x="153" y="37"/>
                      <a:pt x="154" y="36"/>
                    </a:cubicBezTo>
                    <a:cubicBezTo>
                      <a:pt x="155" y="35"/>
                      <a:pt x="155" y="34"/>
                      <a:pt x="155" y="31"/>
                    </a:cubicBezTo>
                    <a:cubicBezTo>
                      <a:pt x="154" y="29"/>
                      <a:pt x="154" y="17"/>
                      <a:pt x="153" y="15"/>
                    </a:cubicBezTo>
                    <a:cubicBezTo>
                      <a:pt x="152" y="13"/>
                      <a:pt x="152" y="13"/>
                      <a:pt x="152" y="12"/>
                    </a:cubicBezTo>
                    <a:cubicBezTo>
                      <a:pt x="153" y="10"/>
                      <a:pt x="153" y="9"/>
                      <a:pt x="153" y="8"/>
                    </a:cubicBezTo>
                    <a:cubicBezTo>
                      <a:pt x="153" y="7"/>
                      <a:pt x="154" y="7"/>
                      <a:pt x="154" y="6"/>
                    </a:cubicBezTo>
                    <a:cubicBezTo>
                      <a:pt x="154" y="6"/>
                      <a:pt x="155" y="5"/>
                      <a:pt x="154" y="5"/>
                    </a:cubicBezTo>
                    <a:cubicBezTo>
                      <a:pt x="154" y="5"/>
                      <a:pt x="154" y="4"/>
                      <a:pt x="154" y="4"/>
                    </a:cubicBezTo>
                    <a:cubicBezTo>
                      <a:pt x="155" y="4"/>
                      <a:pt x="155" y="3"/>
                      <a:pt x="154" y="1"/>
                    </a:cubicBezTo>
                    <a:cubicBezTo>
                      <a:pt x="153" y="1"/>
                      <a:pt x="153" y="0"/>
                      <a:pt x="153" y="0"/>
                    </a:cubicBezTo>
                    <a:cubicBezTo>
                      <a:pt x="148" y="3"/>
                      <a:pt x="140" y="8"/>
                      <a:pt x="138" y="9"/>
                    </a:cubicBezTo>
                    <a:cubicBezTo>
                      <a:pt x="135" y="11"/>
                      <a:pt x="134" y="10"/>
                      <a:pt x="131" y="10"/>
                    </a:cubicBezTo>
                    <a:cubicBezTo>
                      <a:pt x="129" y="10"/>
                      <a:pt x="125" y="13"/>
                      <a:pt x="124" y="14"/>
                    </a:cubicBezTo>
                    <a:cubicBezTo>
                      <a:pt x="123" y="14"/>
                      <a:pt x="122" y="14"/>
                      <a:pt x="122" y="14"/>
                    </a:cubicBezTo>
                    <a:cubicBezTo>
                      <a:pt x="122" y="14"/>
                      <a:pt x="118" y="12"/>
                      <a:pt x="118" y="12"/>
                    </a:cubicBezTo>
                    <a:cubicBezTo>
                      <a:pt x="117" y="12"/>
                      <a:pt x="116" y="13"/>
                      <a:pt x="114" y="13"/>
                    </a:cubicBezTo>
                    <a:cubicBezTo>
                      <a:pt x="113" y="14"/>
                      <a:pt x="113" y="15"/>
                      <a:pt x="113" y="16"/>
                    </a:cubicBezTo>
                    <a:cubicBezTo>
                      <a:pt x="113" y="17"/>
                      <a:pt x="110" y="18"/>
                      <a:pt x="110" y="18"/>
                    </a:cubicBezTo>
                    <a:cubicBezTo>
                      <a:pt x="109" y="18"/>
                      <a:pt x="108" y="18"/>
                      <a:pt x="108" y="19"/>
                    </a:cubicBezTo>
                    <a:cubicBezTo>
                      <a:pt x="108" y="19"/>
                      <a:pt x="108" y="19"/>
                      <a:pt x="107" y="19"/>
                    </a:cubicBezTo>
                    <a:cubicBezTo>
                      <a:pt x="106" y="18"/>
                      <a:pt x="104" y="17"/>
                      <a:pt x="102" y="17"/>
                    </a:cubicBezTo>
                    <a:cubicBezTo>
                      <a:pt x="101" y="16"/>
                      <a:pt x="100" y="17"/>
                      <a:pt x="96" y="19"/>
                    </a:cubicBezTo>
                    <a:cubicBezTo>
                      <a:pt x="93" y="20"/>
                      <a:pt x="87" y="16"/>
                      <a:pt x="86" y="15"/>
                    </a:cubicBezTo>
                    <a:cubicBezTo>
                      <a:pt x="85" y="15"/>
                      <a:pt x="85" y="15"/>
                      <a:pt x="84" y="14"/>
                    </a:cubicBezTo>
                    <a:cubicBezTo>
                      <a:pt x="84" y="14"/>
                      <a:pt x="82" y="16"/>
                      <a:pt x="81" y="17"/>
                    </a:cubicBezTo>
                    <a:cubicBezTo>
                      <a:pt x="81" y="18"/>
                      <a:pt x="76" y="18"/>
                      <a:pt x="74" y="17"/>
                    </a:cubicBezTo>
                    <a:cubicBezTo>
                      <a:pt x="74" y="17"/>
                      <a:pt x="72" y="17"/>
                      <a:pt x="71" y="17"/>
                    </a:cubicBezTo>
                    <a:cubicBezTo>
                      <a:pt x="71" y="17"/>
                      <a:pt x="71" y="17"/>
                      <a:pt x="71" y="17"/>
                    </a:cubicBezTo>
                    <a:cubicBezTo>
                      <a:pt x="71" y="18"/>
                      <a:pt x="70" y="25"/>
                      <a:pt x="68" y="26"/>
                    </a:cubicBezTo>
                    <a:cubicBezTo>
                      <a:pt x="67" y="27"/>
                      <a:pt x="68" y="29"/>
                      <a:pt x="68" y="30"/>
                    </a:cubicBezTo>
                    <a:cubicBezTo>
                      <a:pt x="68" y="32"/>
                      <a:pt x="69" y="40"/>
                      <a:pt x="69" y="42"/>
                    </a:cubicBezTo>
                    <a:cubicBezTo>
                      <a:pt x="69" y="43"/>
                      <a:pt x="69" y="45"/>
                      <a:pt x="70" y="46"/>
                    </a:cubicBezTo>
                    <a:cubicBezTo>
                      <a:pt x="74" y="51"/>
                      <a:pt x="83" y="61"/>
                      <a:pt x="84" y="63"/>
                    </a:cubicBezTo>
                    <a:cubicBezTo>
                      <a:pt x="85" y="64"/>
                      <a:pt x="84" y="68"/>
                      <a:pt x="84" y="68"/>
                    </a:cubicBezTo>
                    <a:cubicBezTo>
                      <a:pt x="84" y="69"/>
                      <a:pt x="84" y="69"/>
                      <a:pt x="84" y="71"/>
                    </a:cubicBezTo>
                    <a:cubicBezTo>
                      <a:pt x="83" y="72"/>
                      <a:pt x="84" y="74"/>
                      <a:pt x="84" y="75"/>
                    </a:cubicBezTo>
                    <a:cubicBezTo>
                      <a:pt x="85" y="76"/>
                      <a:pt x="84" y="82"/>
                      <a:pt x="83" y="83"/>
                    </a:cubicBezTo>
                    <a:cubicBezTo>
                      <a:pt x="83" y="84"/>
                      <a:pt x="82" y="85"/>
                      <a:pt x="82" y="85"/>
                    </a:cubicBezTo>
                    <a:cubicBezTo>
                      <a:pt x="82" y="85"/>
                      <a:pt x="78" y="86"/>
                      <a:pt x="77" y="87"/>
                    </a:cubicBezTo>
                    <a:cubicBezTo>
                      <a:pt x="75" y="87"/>
                      <a:pt x="75" y="89"/>
                      <a:pt x="75" y="89"/>
                    </a:cubicBezTo>
                    <a:cubicBezTo>
                      <a:pt x="75" y="90"/>
                      <a:pt x="74" y="91"/>
                      <a:pt x="74" y="91"/>
                    </a:cubicBezTo>
                    <a:cubicBezTo>
                      <a:pt x="73" y="92"/>
                      <a:pt x="74" y="93"/>
                      <a:pt x="74" y="93"/>
                    </a:cubicBezTo>
                    <a:cubicBezTo>
                      <a:pt x="74" y="93"/>
                      <a:pt x="75" y="99"/>
                      <a:pt x="75" y="100"/>
                    </a:cubicBezTo>
                    <a:cubicBezTo>
                      <a:pt x="76" y="101"/>
                      <a:pt x="75" y="101"/>
                      <a:pt x="75" y="101"/>
                    </a:cubicBezTo>
                    <a:cubicBezTo>
                      <a:pt x="72" y="100"/>
                      <a:pt x="72" y="98"/>
                      <a:pt x="72" y="97"/>
                    </a:cubicBezTo>
                    <a:cubicBezTo>
                      <a:pt x="72" y="96"/>
                      <a:pt x="72" y="96"/>
                      <a:pt x="71" y="95"/>
                    </a:cubicBezTo>
                    <a:cubicBezTo>
                      <a:pt x="69" y="94"/>
                      <a:pt x="63" y="87"/>
                      <a:pt x="61" y="85"/>
                    </a:cubicBezTo>
                    <a:cubicBezTo>
                      <a:pt x="59" y="82"/>
                      <a:pt x="61" y="80"/>
                      <a:pt x="61" y="80"/>
                    </a:cubicBezTo>
                    <a:cubicBezTo>
                      <a:pt x="61" y="80"/>
                      <a:pt x="62" y="79"/>
                      <a:pt x="62" y="79"/>
                    </a:cubicBezTo>
                    <a:cubicBezTo>
                      <a:pt x="62" y="79"/>
                      <a:pt x="64" y="73"/>
                      <a:pt x="65" y="72"/>
                    </a:cubicBezTo>
                    <a:cubicBezTo>
                      <a:pt x="65" y="72"/>
                      <a:pt x="65" y="70"/>
                      <a:pt x="65" y="69"/>
                    </a:cubicBezTo>
                    <a:cubicBezTo>
                      <a:pt x="65" y="69"/>
                      <a:pt x="65" y="68"/>
                      <a:pt x="65" y="68"/>
                    </a:cubicBezTo>
                    <a:cubicBezTo>
                      <a:pt x="65" y="68"/>
                      <a:pt x="63" y="61"/>
                      <a:pt x="63" y="60"/>
                    </a:cubicBezTo>
                    <a:cubicBezTo>
                      <a:pt x="63" y="59"/>
                      <a:pt x="62" y="59"/>
                      <a:pt x="62" y="59"/>
                    </a:cubicBezTo>
                    <a:cubicBezTo>
                      <a:pt x="62" y="59"/>
                      <a:pt x="52" y="61"/>
                      <a:pt x="52" y="61"/>
                    </a:cubicBezTo>
                    <a:cubicBezTo>
                      <a:pt x="51" y="61"/>
                      <a:pt x="51" y="61"/>
                      <a:pt x="51" y="61"/>
                    </a:cubicBezTo>
                    <a:cubicBezTo>
                      <a:pt x="51" y="61"/>
                      <a:pt x="46" y="55"/>
                      <a:pt x="45" y="54"/>
                    </a:cubicBezTo>
                    <a:cubicBezTo>
                      <a:pt x="45" y="54"/>
                      <a:pt x="45" y="54"/>
                      <a:pt x="45" y="54"/>
                    </a:cubicBezTo>
                    <a:cubicBezTo>
                      <a:pt x="1" y="68"/>
                      <a:pt x="1" y="68"/>
                      <a:pt x="1" y="68"/>
                    </a:cubicBezTo>
                    <a:cubicBezTo>
                      <a:pt x="1" y="68"/>
                      <a:pt x="0" y="68"/>
                      <a:pt x="0" y="68"/>
                    </a:cubicBezTo>
                    <a:cubicBezTo>
                      <a:pt x="0" y="69"/>
                      <a:pt x="3" y="76"/>
                      <a:pt x="3" y="7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947">
                <a:extLst>
                  <a:ext uri="{FF2B5EF4-FFF2-40B4-BE49-F238E27FC236}">
                    <a16:creationId xmlns:a16="http://schemas.microsoft.com/office/drawing/2014/main" id="{70C23DC9-ADEF-4101-A055-CE337E8D02D8}"/>
                  </a:ext>
                </a:extLst>
              </p:cNvPr>
              <p:cNvSpPr>
                <a:spLocks/>
              </p:cNvSpPr>
              <p:nvPr/>
            </p:nvSpPr>
            <p:spPr bwMode="auto">
              <a:xfrm>
                <a:off x="4022" y="3002"/>
                <a:ext cx="161" cy="145"/>
              </a:xfrm>
              <a:custGeom>
                <a:avLst/>
                <a:gdLst>
                  <a:gd name="T0" fmla="*/ 11 w 116"/>
                  <a:gd name="T1" fmla="*/ 54 h 106"/>
                  <a:gd name="T2" fmla="*/ 24 w 116"/>
                  <a:gd name="T3" fmla="*/ 67 h 106"/>
                  <a:gd name="T4" fmla="*/ 30 w 116"/>
                  <a:gd name="T5" fmla="*/ 76 h 106"/>
                  <a:gd name="T6" fmla="*/ 36 w 116"/>
                  <a:gd name="T7" fmla="*/ 80 h 106"/>
                  <a:gd name="T8" fmla="*/ 40 w 116"/>
                  <a:gd name="T9" fmla="*/ 92 h 106"/>
                  <a:gd name="T10" fmla="*/ 52 w 116"/>
                  <a:gd name="T11" fmla="*/ 95 h 106"/>
                  <a:gd name="T12" fmla="*/ 57 w 116"/>
                  <a:gd name="T13" fmla="*/ 99 h 106"/>
                  <a:gd name="T14" fmla="*/ 64 w 116"/>
                  <a:gd name="T15" fmla="*/ 102 h 106"/>
                  <a:gd name="T16" fmla="*/ 84 w 116"/>
                  <a:gd name="T17" fmla="*/ 104 h 106"/>
                  <a:gd name="T18" fmla="*/ 89 w 116"/>
                  <a:gd name="T19" fmla="*/ 106 h 106"/>
                  <a:gd name="T20" fmla="*/ 107 w 116"/>
                  <a:gd name="T21" fmla="*/ 89 h 106"/>
                  <a:gd name="T22" fmla="*/ 106 w 116"/>
                  <a:gd name="T23" fmla="*/ 83 h 106"/>
                  <a:gd name="T24" fmla="*/ 111 w 116"/>
                  <a:gd name="T25" fmla="*/ 75 h 106"/>
                  <a:gd name="T26" fmla="*/ 115 w 116"/>
                  <a:gd name="T27" fmla="*/ 63 h 106"/>
                  <a:gd name="T28" fmla="*/ 112 w 116"/>
                  <a:gd name="T29" fmla="*/ 63 h 106"/>
                  <a:gd name="T30" fmla="*/ 111 w 116"/>
                  <a:gd name="T31" fmla="*/ 51 h 106"/>
                  <a:gd name="T32" fmla="*/ 112 w 116"/>
                  <a:gd name="T33" fmla="*/ 49 h 106"/>
                  <a:gd name="T34" fmla="*/ 115 w 116"/>
                  <a:gd name="T35" fmla="*/ 43 h 106"/>
                  <a:gd name="T36" fmla="*/ 115 w 116"/>
                  <a:gd name="T37" fmla="*/ 29 h 106"/>
                  <a:gd name="T38" fmla="*/ 115 w 116"/>
                  <a:gd name="T39" fmla="*/ 25 h 106"/>
                  <a:gd name="T40" fmla="*/ 113 w 116"/>
                  <a:gd name="T41" fmla="*/ 17 h 106"/>
                  <a:gd name="T42" fmla="*/ 110 w 116"/>
                  <a:gd name="T43" fmla="*/ 17 h 106"/>
                  <a:gd name="T44" fmla="*/ 85 w 116"/>
                  <a:gd name="T45" fmla="*/ 7 h 106"/>
                  <a:gd name="T46" fmla="*/ 77 w 116"/>
                  <a:gd name="T47" fmla="*/ 6 h 106"/>
                  <a:gd name="T48" fmla="*/ 76 w 116"/>
                  <a:gd name="T49" fmla="*/ 1 h 106"/>
                  <a:gd name="T50" fmla="*/ 70 w 116"/>
                  <a:gd name="T51" fmla="*/ 1 h 106"/>
                  <a:gd name="T52" fmla="*/ 56 w 116"/>
                  <a:gd name="T53" fmla="*/ 5 h 106"/>
                  <a:gd name="T54" fmla="*/ 53 w 116"/>
                  <a:gd name="T55" fmla="*/ 11 h 106"/>
                  <a:gd name="T56" fmla="*/ 44 w 116"/>
                  <a:gd name="T57" fmla="*/ 18 h 106"/>
                  <a:gd name="T58" fmla="*/ 35 w 116"/>
                  <a:gd name="T59" fmla="*/ 26 h 106"/>
                  <a:gd name="T60" fmla="*/ 27 w 116"/>
                  <a:gd name="T61" fmla="*/ 36 h 106"/>
                  <a:gd name="T62" fmla="*/ 2 w 116"/>
                  <a:gd name="T63" fmla="*/ 34 h 106"/>
                  <a:gd name="T64" fmla="*/ 0 w 116"/>
                  <a:gd name="T65" fmla="*/ 3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06">
                    <a:moveTo>
                      <a:pt x="10" y="52"/>
                    </a:moveTo>
                    <a:cubicBezTo>
                      <a:pt x="10" y="52"/>
                      <a:pt x="11" y="53"/>
                      <a:pt x="11" y="54"/>
                    </a:cubicBezTo>
                    <a:cubicBezTo>
                      <a:pt x="11" y="54"/>
                      <a:pt x="13" y="61"/>
                      <a:pt x="16" y="63"/>
                    </a:cubicBezTo>
                    <a:cubicBezTo>
                      <a:pt x="19" y="65"/>
                      <a:pt x="22" y="67"/>
                      <a:pt x="24" y="67"/>
                    </a:cubicBezTo>
                    <a:cubicBezTo>
                      <a:pt x="26" y="68"/>
                      <a:pt x="30" y="69"/>
                      <a:pt x="30" y="72"/>
                    </a:cubicBezTo>
                    <a:cubicBezTo>
                      <a:pt x="30" y="75"/>
                      <a:pt x="30" y="76"/>
                      <a:pt x="30" y="76"/>
                    </a:cubicBezTo>
                    <a:cubicBezTo>
                      <a:pt x="31" y="76"/>
                      <a:pt x="36" y="75"/>
                      <a:pt x="36" y="76"/>
                    </a:cubicBezTo>
                    <a:cubicBezTo>
                      <a:pt x="36" y="78"/>
                      <a:pt x="36" y="79"/>
                      <a:pt x="36" y="80"/>
                    </a:cubicBezTo>
                    <a:cubicBezTo>
                      <a:pt x="36" y="81"/>
                      <a:pt x="36" y="83"/>
                      <a:pt x="36" y="83"/>
                    </a:cubicBezTo>
                    <a:cubicBezTo>
                      <a:pt x="36" y="84"/>
                      <a:pt x="40" y="92"/>
                      <a:pt x="40" y="92"/>
                    </a:cubicBezTo>
                    <a:cubicBezTo>
                      <a:pt x="40" y="92"/>
                      <a:pt x="40" y="92"/>
                      <a:pt x="42" y="93"/>
                    </a:cubicBezTo>
                    <a:cubicBezTo>
                      <a:pt x="43" y="93"/>
                      <a:pt x="51" y="95"/>
                      <a:pt x="52" y="95"/>
                    </a:cubicBezTo>
                    <a:cubicBezTo>
                      <a:pt x="54" y="95"/>
                      <a:pt x="57" y="96"/>
                      <a:pt x="56" y="96"/>
                    </a:cubicBezTo>
                    <a:cubicBezTo>
                      <a:pt x="56" y="97"/>
                      <a:pt x="56" y="98"/>
                      <a:pt x="57" y="99"/>
                    </a:cubicBezTo>
                    <a:cubicBezTo>
                      <a:pt x="57" y="99"/>
                      <a:pt x="59" y="101"/>
                      <a:pt x="61" y="102"/>
                    </a:cubicBezTo>
                    <a:cubicBezTo>
                      <a:pt x="62" y="102"/>
                      <a:pt x="63" y="102"/>
                      <a:pt x="64" y="102"/>
                    </a:cubicBezTo>
                    <a:cubicBezTo>
                      <a:pt x="65" y="102"/>
                      <a:pt x="73" y="103"/>
                      <a:pt x="76" y="103"/>
                    </a:cubicBezTo>
                    <a:cubicBezTo>
                      <a:pt x="78" y="103"/>
                      <a:pt x="84" y="104"/>
                      <a:pt x="84" y="104"/>
                    </a:cubicBezTo>
                    <a:cubicBezTo>
                      <a:pt x="85" y="104"/>
                      <a:pt x="89" y="105"/>
                      <a:pt x="89" y="105"/>
                    </a:cubicBezTo>
                    <a:cubicBezTo>
                      <a:pt x="89" y="105"/>
                      <a:pt x="89" y="105"/>
                      <a:pt x="89" y="106"/>
                    </a:cubicBezTo>
                    <a:cubicBezTo>
                      <a:pt x="93" y="102"/>
                      <a:pt x="105" y="89"/>
                      <a:pt x="105" y="89"/>
                    </a:cubicBezTo>
                    <a:cubicBezTo>
                      <a:pt x="106" y="88"/>
                      <a:pt x="106" y="88"/>
                      <a:pt x="107" y="89"/>
                    </a:cubicBezTo>
                    <a:cubicBezTo>
                      <a:pt x="108" y="89"/>
                      <a:pt x="106" y="87"/>
                      <a:pt x="106" y="86"/>
                    </a:cubicBezTo>
                    <a:cubicBezTo>
                      <a:pt x="105" y="86"/>
                      <a:pt x="105" y="84"/>
                      <a:pt x="106" y="83"/>
                    </a:cubicBezTo>
                    <a:cubicBezTo>
                      <a:pt x="106" y="82"/>
                      <a:pt x="107" y="79"/>
                      <a:pt x="108" y="78"/>
                    </a:cubicBezTo>
                    <a:cubicBezTo>
                      <a:pt x="108" y="77"/>
                      <a:pt x="109" y="77"/>
                      <a:pt x="111" y="75"/>
                    </a:cubicBezTo>
                    <a:cubicBezTo>
                      <a:pt x="112" y="74"/>
                      <a:pt x="115" y="68"/>
                      <a:pt x="115" y="67"/>
                    </a:cubicBezTo>
                    <a:cubicBezTo>
                      <a:pt x="116" y="66"/>
                      <a:pt x="115" y="64"/>
                      <a:pt x="115" y="63"/>
                    </a:cubicBezTo>
                    <a:cubicBezTo>
                      <a:pt x="114" y="62"/>
                      <a:pt x="114" y="63"/>
                      <a:pt x="114" y="63"/>
                    </a:cubicBezTo>
                    <a:cubicBezTo>
                      <a:pt x="113" y="63"/>
                      <a:pt x="113" y="63"/>
                      <a:pt x="112" y="63"/>
                    </a:cubicBezTo>
                    <a:cubicBezTo>
                      <a:pt x="112" y="63"/>
                      <a:pt x="113" y="57"/>
                      <a:pt x="113" y="56"/>
                    </a:cubicBezTo>
                    <a:cubicBezTo>
                      <a:pt x="113" y="54"/>
                      <a:pt x="111" y="52"/>
                      <a:pt x="111" y="51"/>
                    </a:cubicBezTo>
                    <a:cubicBezTo>
                      <a:pt x="110" y="50"/>
                      <a:pt x="111" y="50"/>
                      <a:pt x="111" y="50"/>
                    </a:cubicBezTo>
                    <a:cubicBezTo>
                      <a:pt x="111" y="50"/>
                      <a:pt x="111" y="49"/>
                      <a:pt x="112" y="49"/>
                    </a:cubicBezTo>
                    <a:cubicBezTo>
                      <a:pt x="112" y="49"/>
                      <a:pt x="112" y="48"/>
                      <a:pt x="113" y="46"/>
                    </a:cubicBezTo>
                    <a:cubicBezTo>
                      <a:pt x="113" y="45"/>
                      <a:pt x="115" y="44"/>
                      <a:pt x="115" y="43"/>
                    </a:cubicBezTo>
                    <a:cubicBezTo>
                      <a:pt x="116" y="42"/>
                      <a:pt x="115" y="40"/>
                      <a:pt x="115" y="39"/>
                    </a:cubicBezTo>
                    <a:cubicBezTo>
                      <a:pt x="115" y="38"/>
                      <a:pt x="115" y="29"/>
                      <a:pt x="115" y="29"/>
                    </a:cubicBezTo>
                    <a:cubicBezTo>
                      <a:pt x="115" y="28"/>
                      <a:pt x="115" y="27"/>
                      <a:pt x="115" y="27"/>
                    </a:cubicBezTo>
                    <a:cubicBezTo>
                      <a:pt x="115" y="26"/>
                      <a:pt x="115" y="25"/>
                      <a:pt x="115" y="25"/>
                    </a:cubicBezTo>
                    <a:cubicBezTo>
                      <a:pt x="115" y="25"/>
                      <a:pt x="114" y="20"/>
                      <a:pt x="114" y="18"/>
                    </a:cubicBezTo>
                    <a:cubicBezTo>
                      <a:pt x="114" y="17"/>
                      <a:pt x="113" y="17"/>
                      <a:pt x="113" y="17"/>
                    </a:cubicBezTo>
                    <a:cubicBezTo>
                      <a:pt x="113" y="17"/>
                      <a:pt x="112" y="17"/>
                      <a:pt x="112" y="18"/>
                    </a:cubicBezTo>
                    <a:cubicBezTo>
                      <a:pt x="111" y="18"/>
                      <a:pt x="110" y="17"/>
                      <a:pt x="110" y="17"/>
                    </a:cubicBezTo>
                    <a:cubicBezTo>
                      <a:pt x="110" y="17"/>
                      <a:pt x="88" y="8"/>
                      <a:pt x="87" y="8"/>
                    </a:cubicBezTo>
                    <a:cubicBezTo>
                      <a:pt x="86" y="7"/>
                      <a:pt x="86" y="7"/>
                      <a:pt x="85" y="7"/>
                    </a:cubicBezTo>
                    <a:cubicBezTo>
                      <a:pt x="85" y="7"/>
                      <a:pt x="84" y="7"/>
                      <a:pt x="82" y="7"/>
                    </a:cubicBezTo>
                    <a:cubicBezTo>
                      <a:pt x="80" y="7"/>
                      <a:pt x="78" y="6"/>
                      <a:pt x="77" y="6"/>
                    </a:cubicBezTo>
                    <a:cubicBezTo>
                      <a:pt x="76" y="5"/>
                      <a:pt x="76" y="2"/>
                      <a:pt x="76" y="1"/>
                    </a:cubicBezTo>
                    <a:cubicBezTo>
                      <a:pt x="76" y="1"/>
                      <a:pt x="76" y="1"/>
                      <a:pt x="76" y="1"/>
                    </a:cubicBezTo>
                    <a:cubicBezTo>
                      <a:pt x="76" y="1"/>
                      <a:pt x="75" y="1"/>
                      <a:pt x="75" y="1"/>
                    </a:cubicBezTo>
                    <a:cubicBezTo>
                      <a:pt x="74" y="1"/>
                      <a:pt x="72" y="1"/>
                      <a:pt x="70" y="1"/>
                    </a:cubicBezTo>
                    <a:cubicBezTo>
                      <a:pt x="67" y="0"/>
                      <a:pt x="61" y="2"/>
                      <a:pt x="61" y="3"/>
                    </a:cubicBezTo>
                    <a:cubicBezTo>
                      <a:pt x="60" y="3"/>
                      <a:pt x="56" y="5"/>
                      <a:pt x="56" y="5"/>
                    </a:cubicBezTo>
                    <a:cubicBezTo>
                      <a:pt x="55" y="6"/>
                      <a:pt x="55" y="6"/>
                      <a:pt x="54" y="6"/>
                    </a:cubicBezTo>
                    <a:cubicBezTo>
                      <a:pt x="54" y="7"/>
                      <a:pt x="53" y="9"/>
                      <a:pt x="53" y="11"/>
                    </a:cubicBezTo>
                    <a:cubicBezTo>
                      <a:pt x="53" y="14"/>
                      <a:pt x="53" y="13"/>
                      <a:pt x="52" y="15"/>
                    </a:cubicBezTo>
                    <a:cubicBezTo>
                      <a:pt x="51" y="16"/>
                      <a:pt x="46" y="18"/>
                      <a:pt x="44" y="18"/>
                    </a:cubicBezTo>
                    <a:cubicBezTo>
                      <a:pt x="42" y="19"/>
                      <a:pt x="41" y="20"/>
                      <a:pt x="39" y="21"/>
                    </a:cubicBezTo>
                    <a:cubicBezTo>
                      <a:pt x="38" y="22"/>
                      <a:pt x="35" y="24"/>
                      <a:pt x="35" y="26"/>
                    </a:cubicBezTo>
                    <a:cubicBezTo>
                      <a:pt x="34" y="27"/>
                      <a:pt x="32" y="29"/>
                      <a:pt x="31" y="30"/>
                    </a:cubicBezTo>
                    <a:cubicBezTo>
                      <a:pt x="30" y="31"/>
                      <a:pt x="28" y="34"/>
                      <a:pt x="27" y="36"/>
                    </a:cubicBezTo>
                    <a:cubicBezTo>
                      <a:pt x="25" y="38"/>
                      <a:pt x="20" y="38"/>
                      <a:pt x="18" y="38"/>
                    </a:cubicBezTo>
                    <a:cubicBezTo>
                      <a:pt x="17" y="38"/>
                      <a:pt x="5" y="35"/>
                      <a:pt x="2" y="34"/>
                    </a:cubicBezTo>
                    <a:cubicBezTo>
                      <a:pt x="1" y="34"/>
                      <a:pt x="1" y="34"/>
                      <a:pt x="0" y="34"/>
                    </a:cubicBezTo>
                    <a:cubicBezTo>
                      <a:pt x="0" y="34"/>
                      <a:pt x="0" y="34"/>
                      <a:pt x="0" y="35"/>
                    </a:cubicBezTo>
                    <a:cubicBezTo>
                      <a:pt x="1" y="36"/>
                      <a:pt x="10" y="52"/>
                      <a:pt x="10"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948">
                <a:extLst>
                  <a:ext uri="{FF2B5EF4-FFF2-40B4-BE49-F238E27FC236}">
                    <a16:creationId xmlns:a16="http://schemas.microsoft.com/office/drawing/2014/main" id="{9EB8BF22-C3C8-4DCB-BF2D-D04F4DF74A7D}"/>
                  </a:ext>
                </a:extLst>
              </p:cNvPr>
              <p:cNvSpPr>
                <a:spLocks/>
              </p:cNvSpPr>
              <p:nvPr/>
            </p:nvSpPr>
            <p:spPr bwMode="auto">
              <a:xfrm>
                <a:off x="4173" y="2874"/>
                <a:ext cx="68" cy="161"/>
              </a:xfrm>
              <a:custGeom>
                <a:avLst/>
                <a:gdLst>
                  <a:gd name="T0" fmla="*/ 9 w 49"/>
                  <a:gd name="T1" fmla="*/ 70 h 117"/>
                  <a:gd name="T2" fmla="*/ 16 w 49"/>
                  <a:gd name="T3" fmla="*/ 77 h 117"/>
                  <a:gd name="T4" fmla="*/ 27 w 49"/>
                  <a:gd name="T5" fmla="*/ 76 h 117"/>
                  <a:gd name="T6" fmla="*/ 29 w 49"/>
                  <a:gd name="T7" fmla="*/ 85 h 117"/>
                  <a:gd name="T8" fmla="*/ 26 w 49"/>
                  <a:gd name="T9" fmla="*/ 95 h 117"/>
                  <a:gd name="T10" fmla="*/ 25 w 49"/>
                  <a:gd name="T11" fmla="*/ 101 h 117"/>
                  <a:gd name="T12" fmla="*/ 36 w 49"/>
                  <a:gd name="T13" fmla="*/ 113 h 117"/>
                  <a:gd name="T14" fmla="*/ 39 w 49"/>
                  <a:gd name="T15" fmla="*/ 116 h 117"/>
                  <a:gd name="T16" fmla="*/ 38 w 49"/>
                  <a:gd name="T17" fmla="*/ 107 h 117"/>
                  <a:gd name="T18" fmla="*/ 41 w 49"/>
                  <a:gd name="T19" fmla="*/ 103 h 117"/>
                  <a:gd name="T20" fmla="*/ 47 w 49"/>
                  <a:gd name="T21" fmla="*/ 99 h 117"/>
                  <a:gd name="T22" fmla="*/ 48 w 49"/>
                  <a:gd name="T23" fmla="*/ 87 h 117"/>
                  <a:gd name="T24" fmla="*/ 48 w 49"/>
                  <a:gd name="T25" fmla="*/ 79 h 117"/>
                  <a:gd name="T26" fmla="*/ 35 w 49"/>
                  <a:gd name="T27" fmla="*/ 65 h 117"/>
                  <a:gd name="T28" fmla="*/ 38 w 49"/>
                  <a:gd name="T29" fmla="*/ 73 h 117"/>
                  <a:gd name="T30" fmla="*/ 31 w 49"/>
                  <a:gd name="T31" fmla="*/ 72 h 117"/>
                  <a:gd name="T32" fmla="*/ 29 w 49"/>
                  <a:gd name="T33" fmla="*/ 63 h 117"/>
                  <a:gd name="T34" fmla="*/ 24 w 49"/>
                  <a:gd name="T35" fmla="*/ 48 h 117"/>
                  <a:gd name="T36" fmla="*/ 25 w 49"/>
                  <a:gd name="T37" fmla="*/ 28 h 117"/>
                  <a:gd name="T38" fmla="*/ 24 w 49"/>
                  <a:gd name="T39" fmla="*/ 13 h 117"/>
                  <a:gd name="T40" fmla="*/ 20 w 49"/>
                  <a:gd name="T41" fmla="*/ 5 h 117"/>
                  <a:gd name="T42" fmla="*/ 5 w 49"/>
                  <a:gd name="T43" fmla="*/ 0 h 117"/>
                  <a:gd name="T44" fmla="*/ 11 w 49"/>
                  <a:gd name="T45" fmla="*/ 7 h 117"/>
                  <a:gd name="T46" fmla="*/ 16 w 49"/>
                  <a:gd name="T47" fmla="*/ 17 h 117"/>
                  <a:gd name="T48" fmla="*/ 11 w 49"/>
                  <a:gd name="T49" fmla="*/ 21 h 117"/>
                  <a:gd name="T50" fmla="*/ 10 w 49"/>
                  <a:gd name="T51" fmla="*/ 25 h 117"/>
                  <a:gd name="T52" fmla="*/ 10 w 49"/>
                  <a:gd name="T53" fmla="*/ 37 h 117"/>
                  <a:gd name="T54" fmla="*/ 13 w 49"/>
                  <a:gd name="T55" fmla="*/ 44 h 117"/>
                  <a:gd name="T56" fmla="*/ 9 w 49"/>
                  <a:gd name="T57" fmla="*/ 48 h 117"/>
                  <a:gd name="T58" fmla="*/ 7 w 49"/>
                  <a:gd name="T59" fmla="*/ 48 h 117"/>
                  <a:gd name="T60" fmla="*/ 4 w 49"/>
                  <a:gd name="T61" fmla="*/ 61 h 117"/>
                  <a:gd name="T62" fmla="*/ 1 w 49"/>
                  <a:gd name="T63" fmla="*/ 64 h 117"/>
                  <a:gd name="T64" fmla="*/ 7 w 49"/>
                  <a:gd name="T65" fmla="*/ 6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17">
                    <a:moveTo>
                      <a:pt x="9" y="70"/>
                    </a:moveTo>
                    <a:cubicBezTo>
                      <a:pt x="9" y="70"/>
                      <a:pt x="9" y="70"/>
                      <a:pt x="9" y="70"/>
                    </a:cubicBezTo>
                    <a:cubicBezTo>
                      <a:pt x="10" y="71"/>
                      <a:pt x="15" y="77"/>
                      <a:pt x="15" y="77"/>
                    </a:cubicBezTo>
                    <a:cubicBezTo>
                      <a:pt x="15" y="77"/>
                      <a:pt x="15" y="77"/>
                      <a:pt x="16" y="77"/>
                    </a:cubicBezTo>
                    <a:cubicBezTo>
                      <a:pt x="16" y="77"/>
                      <a:pt x="26" y="75"/>
                      <a:pt x="26" y="75"/>
                    </a:cubicBezTo>
                    <a:cubicBezTo>
                      <a:pt x="26" y="75"/>
                      <a:pt x="27" y="75"/>
                      <a:pt x="27" y="76"/>
                    </a:cubicBezTo>
                    <a:cubicBezTo>
                      <a:pt x="27" y="77"/>
                      <a:pt x="29" y="84"/>
                      <a:pt x="29" y="84"/>
                    </a:cubicBezTo>
                    <a:cubicBezTo>
                      <a:pt x="29" y="84"/>
                      <a:pt x="29" y="85"/>
                      <a:pt x="29" y="85"/>
                    </a:cubicBezTo>
                    <a:cubicBezTo>
                      <a:pt x="29" y="86"/>
                      <a:pt x="29" y="88"/>
                      <a:pt x="29" y="88"/>
                    </a:cubicBezTo>
                    <a:cubicBezTo>
                      <a:pt x="28" y="89"/>
                      <a:pt x="26" y="95"/>
                      <a:pt x="26" y="95"/>
                    </a:cubicBezTo>
                    <a:cubicBezTo>
                      <a:pt x="26" y="95"/>
                      <a:pt x="25" y="96"/>
                      <a:pt x="25" y="96"/>
                    </a:cubicBezTo>
                    <a:cubicBezTo>
                      <a:pt x="25" y="96"/>
                      <a:pt x="23" y="98"/>
                      <a:pt x="25" y="101"/>
                    </a:cubicBezTo>
                    <a:cubicBezTo>
                      <a:pt x="27" y="103"/>
                      <a:pt x="33" y="110"/>
                      <a:pt x="35" y="111"/>
                    </a:cubicBezTo>
                    <a:cubicBezTo>
                      <a:pt x="36" y="112"/>
                      <a:pt x="36" y="112"/>
                      <a:pt x="36" y="113"/>
                    </a:cubicBezTo>
                    <a:cubicBezTo>
                      <a:pt x="36" y="114"/>
                      <a:pt x="36" y="116"/>
                      <a:pt x="39" y="117"/>
                    </a:cubicBezTo>
                    <a:cubicBezTo>
                      <a:pt x="39" y="117"/>
                      <a:pt x="40" y="117"/>
                      <a:pt x="39" y="116"/>
                    </a:cubicBezTo>
                    <a:cubicBezTo>
                      <a:pt x="39" y="115"/>
                      <a:pt x="38" y="109"/>
                      <a:pt x="38" y="109"/>
                    </a:cubicBezTo>
                    <a:cubicBezTo>
                      <a:pt x="38" y="109"/>
                      <a:pt x="37" y="108"/>
                      <a:pt x="38" y="107"/>
                    </a:cubicBezTo>
                    <a:cubicBezTo>
                      <a:pt x="38" y="107"/>
                      <a:pt x="39" y="106"/>
                      <a:pt x="39" y="105"/>
                    </a:cubicBezTo>
                    <a:cubicBezTo>
                      <a:pt x="39" y="105"/>
                      <a:pt x="39" y="103"/>
                      <a:pt x="41" y="103"/>
                    </a:cubicBezTo>
                    <a:cubicBezTo>
                      <a:pt x="42" y="102"/>
                      <a:pt x="46" y="101"/>
                      <a:pt x="46" y="101"/>
                    </a:cubicBezTo>
                    <a:cubicBezTo>
                      <a:pt x="46" y="101"/>
                      <a:pt x="47" y="100"/>
                      <a:pt x="47" y="99"/>
                    </a:cubicBezTo>
                    <a:cubicBezTo>
                      <a:pt x="48" y="98"/>
                      <a:pt x="49" y="92"/>
                      <a:pt x="48" y="91"/>
                    </a:cubicBezTo>
                    <a:cubicBezTo>
                      <a:pt x="48" y="90"/>
                      <a:pt x="47" y="88"/>
                      <a:pt x="48" y="87"/>
                    </a:cubicBezTo>
                    <a:cubicBezTo>
                      <a:pt x="48" y="85"/>
                      <a:pt x="48" y="85"/>
                      <a:pt x="48" y="84"/>
                    </a:cubicBezTo>
                    <a:cubicBezTo>
                      <a:pt x="48" y="84"/>
                      <a:pt x="49" y="80"/>
                      <a:pt x="48" y="79"/>
                    </a:cubicBezTo>
                    <a:cubicBezTo>
                      <a:pt x="47" y="77"/>
                      <a:pt x="38" y="67"/>
                      <a:pt x="34" y="62"/>
                    </a:cubicBezTo>
                    <a:cubicBezTo>
                      <a:pt x="34" y="63"/>
                      <a:pt x="35" y="64"/>
                      <a:pt x="35" y="65"/>
                    </a:cubicBezTo>
                    <a:cubicBezTo>
                      <a:pt x="36" y="65"/>
                      <a:pt x="36" y="66"/>
                      <a:pt x="37" y="68"/>
                    </a:cubicBezTo>
                    <a:cubicBezTo>
                      <a:pt x="38" y="70"/>
                      <a:pt x="41" y="76"/>
                      <a:pt x="38" y="73"/>
                    </a:cubicBezTo>
                    <a:cubicBezTo>
                      <a:pt x="35" y="71"/>
                      <a:pt x="34" y="68"/>
                      <a:pt x="33" y="70"/>
                    </a:cubicBezTo>
                    <a:cubicBezTo>
                      <a:pt x="33" y="72"/>
                      <a:pt x="32" y="73"/>
                      <a:pt x="31" y="72"/>
                    </a:cubicBezTo>
                    <a:cubicBezTo>
                      <a:pt x="30" y="71"/>
                      <a:pt x="29" y="70"/>
                      <a:pt x="29" y="68"/>
                    </a:cubicBezTo>
                    <a:cubicBezTo>
                      <a:pt x="30" y="66"/>
                      <a:pt x="30" y="64"/>
                      <a:pt x="29" y="63"/>
                    </a:cubicBezTo>
                    <a:cubicBezTo>
                      <a:pt x="28" y="62"/>
                      <a:pt x="26" y="61"/>
                      <a:pt x="26" y="58"/>
                    </a:cubicBezTo>
                    <a:cubicBezTo>
                      <a:pt x="26" y="55"/>
                      <a:pt x="25" y="50"/>
                      <a:pt x="24" y="48"/>
                    </a:cubicBezTo>
                    <a:cubicBezTo>
                      <a:pt x="22" y="45"/>
                      <a:pt x="21" y="42"/>
                      <a:pt x="23" y="39"/>
                    </a:cubicBezTo>
                    <a:cubicBezTo>
                      <a:pt x="24" y="35"/>
                      <a:pt x="27" y="35"/>
                      <a:pt x="25" y="28"/>
                    </a:cubicBezTo>
                    <a:cubicBezTo>
                      <a:pt x="23" y="22"/>
                      <a:pt x="23" y="18"/>
                      <a:pt x="23" y="17"/>
                    </a:cubicBezTo>
                    <a:cubicBezTo>
                      <a:pt x="24" y="15"/>
                      <a:pt x="25" y="15"/>
                      <a:pt x="24" y="13"/>
                    </a:cubicBezTo>
                    <a:cubicBezTo>
                      <a:pt x="22" y="10"/>
                      <a:pt x="20" y="6"/>
                      <a:pt x="20" y="6"/>
                    </a:cubicBezTo>
                    <a:cubicBezTo>
                      <a:pt x="20" y="6"/>
                      <a:pt x="20" y="5"/>
                      <a:pt x="20" y="5"/>
                    </a:cubicBezTo>
                    <a:cubicBezTo>
                      <a:pt x="16" y="3"/>
                      <a:pt x="9" y="1"/>
                      <a:pt x="7" y="0"/>
                    </a:cubicBezTo>
                    <a:cubicBezTo>
                      <a:pt x="6" y="0"/>
                      <a:pt x="5" y="0"/>
                      <a:pt x="5" y="0"/>
                    </a:cubicBezTo>
                    <a:cubicBezTo>
                      <a:pt x="7" y="2"/>
                      <a:pt x="9" y="4"/>
                      <a:pt x="10" y="4"/>
                    </a:cubicBezTo>
                    <a:cubicBezTo>
                      <a:pt x="10" y="5"/>
                      <a:pt x="11" y="6"/>
                      <a:pt x="11" y="7"/>
                    </a:cubicBezTo>
                    <a:cubicBezTo>
                      <a:pt x="11" y="8"/>
                      <a:pt x="11" y="10"/>
                      <a:pt x="11" y="11"/>
                    </a:cubicBezTo>
                    <a:cubicBezTo>
                      <a:pt x="12" y="13"/>
                      <a:pt x="16" y="17"/>
                      <a:pt x="16" y="17"/>
                    </a:cubicBezTo>
                    <a:cubicBezTo>
                      <a:pt x="16" y="17"/>
                      <a:pt x="16" y="17"/>
                      <a:pt x="16" y="18"/>
                    </a:cubicBezTo>
                    <a:cubicBezTo>
                      <a:pt x="15" y="18"/>
                      <a:pt x="11" y="20"/>
                      <a:pt x="11" y="21"/>
                    </a:cubicBezTo>
                    <a:cubicBezTo>
                      <a:pt x="10" y="22"/>
                      <a:pt x="10" y="23"/>
                      <a:pt x="10" y="23"/>
                    </a:cubicBezTo>
                    <a:cubicBezTo>
                      <a:pt x="10" y="24"/>
                      <a:pt x="10" y="24"/>
                      <a:pt x="10" y="25"/>
                    </a:cubicBezTo>
                    <a:cubicBezTo>
                      <a:pt x="10" y="25"/>
                      <a:pt x="9" y="31"/>
                      <a:pt x="9" y="32"/>
                    </a:cubicBezTo>
                    <a:cubicBezTo>
                      <a:pt x="9" y="34"/>
                      <a:pt x="10" y="36"/>
                      <a:pt x="10" y="37"/>
                    </a:cubicBezTo>
                    <a:cubicBezTo>
                      <a:pt x="10" y="38"/>
                      <a:pt x="9" y="41"/>
                      <a:pt x="11" y="42"/>
                    </a:cubicBezTo>
                    <a:cubicBezTo>
                      <a:pt x="12" y="43"/>
                      <a:pt x="13" y="44"/>
                      <a:pt x="13" y="44"/>
                    </a:cubicBezTo>
                    <a:cubicBezTo>
                      <a:pt x="13" y="44"/>
                      <a:pt x="14" y="45"/>
                      <a:pt x="13" y="45"/>
                    </a:cubicBezTo>
                    <a:cubicBezTo>
                      <a:pt x="13" y="45"/>
                      <a:pt x="10" y="48"/>
                      <a:pt x="9" y="48"/>
                    </a:cubicBezTo>
                    <a:cubicBezTo>
                      <a:pt x="8" y="48"/>
                      <a:pt x="8" y="48"/>
                      <a:pt x="8" y="48"/>
                    </a:cubicBezTo>
                    <a:cubicBezTo>
                      <a:pt x="7" y="48"/>
                      <a:pt x="7" y="48"/>
                      <a:pt x="7" y="48"/>
                    </a:cubicBezTo>
                    <a:cubicBezTo>
                      <a:pt x="7" y="49"/>
                      <a:pt x="5" y="57"/>
                      <a:pt x="4" y="58"/>
                    </a:cubicBezTo>
                    <a:cubicBezTo>
                      <a:pt x="4" y="59"/>
                      <a:pt x="4" y="60"/>
                      <a:pt x="4" y="61"/>
                    </a:cubicBezTo>
                    <a:cubicBezTo>
                      <a:pt x="3" y="61"/>
                      <a:pt x="3" y="62"/>
                      <a:pt x="2" y="62"/>
                    </a:cubicBezTo>
                    <a:cubicBezTo>
                      <a:pt x="0" y="63"/>
                      <a:pt x="1" y="63"/>
                      <a:pt x="1" y="64"/>
                    </a:cubicBezTo>
                    <a:cubicBezTo>
                      <a:pt x="2" y="65"/>
                      <a:pt x="5" y="68"/>
                      <a:pt x="5" y="68"/>
                    </a:cubicBezTo>
                    <a:cubicBezTo>
                      <a:pt x="5" y="68"/>
                      <a:pt x="6" y="70"/>
                      <a:pt x="7" y="69"/>
                    </a:cubicBezTo>
                    <a:cubicBezTo>
                      <a:pt x="8" y="69"/>
                      <a:pt x="8" y="69"/>
                      <a:pt x="9" y="7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949">
                <a:extLst>
                  <a:ext uri="{FF2B5EF4-FFF2-40B4-BE49-F238E27FC236}">
                    <a16:creationId xmlns:a16="http://schemas.microsoft.com/office/drawing/2014/main" id="{AF0949F2-7711-4BC4-B8DB-8B999CF606A4}"/>
                  </a:ext>
                </a:extLst>
              </p:cNvPr>
              <p:cNvSpPr>
                <a:spLocks/>
              </p:cNvSpPr>
              <p:nvPr/>
            </p:nvSpPr>
            <p:spPr bwMode="auto">
              <a:xfrm>
                <a:off x="3954" y="2849"/>
                <a:ext cx="241" cy="205"/>
              </a:xfrm>
              <a:custGeom>
                <a:avLst/>
                <a:gdLst>
                  <a:gd name="T0" fmla="*/ 103 w 174"/>
                  <a:gd name="T1" fmla="*/ 8 h 149"/>
                  <a:gd name="T2" fmla="*/ 96 w 174"/>
                  <a:gd name="T3" fmla="*/ 17 h 149"/>
                  <a:gd name="T4" fmla="*/ 99 w 174"/>
                  <a:gd name="T5" fmla="*/ 21 h 149"/>
                  <a:gd name="T6" fmla="*/ 98 w 174"/>
                  <a:gd name="T7" fmla="*/ 27 h 149"/>
                  <a:gd name="T8" fmla="*/ 98 w 174"/>
                  <a:gd name="T9" fmla="*/ 37 h 149"/>
                  <a:gd name="T10" fmla="*/ 95 w 174"/>
                  <a:gd name="T11" fmla="*/ 51 h 149"/>
                  <a:gd name="T12" fmla="*/ 99 w 174"/>
                  <a:gd name="T13" fmla="*/ 56 h 149"/>
                  <a:gd name="T14" fmla="*/ 104 w 174"/>
                  <a:gd name="T15" fmla="*/ 62 h 149"/>
                  <a:gd name="T16" fmla="*/ 110 w 174"/>
                  <a:gd name="T17" fmla="*/ 63 h 149"/>
                  <a:gd name="T18" fmla="*/ 113 w 174"/>
                  <a:gd name="T19" fmla="*/ 60 h 149"/>
                  <a:gd name="T20" fmla="*/ 116 w 174"/>
                  <a:gd name="T21" fmla="*/ 60 h 149"/>
                  <a:gd name="T22" fmla="*/ 117 w 174"/>
                  <a:gd name="T23" fmla="*/ 77 h 149"/>
                  <a:gd name="T24" fmla="*/ 114 w 174"/>
                  <a:gd name="T25" fmla="*/ 77 h 149"/>
                  <a:gd name="T26" fmla="*/ 108 w 174"/>
                  <a:gd name="T27" fmla="*/ 78 h 149"/>
                  <a:gd name="T28" fmla="*/ 105 w 174"/>
                  <a:gd name="T29" fmla="*/ 77 h 149"/>
                  <a:gd name="T30" fmla="*/ 92 w 174"/>
                  <a:gd name="T31" fmla="*/ 63 h 149"/>
                  <a:gd name="T32" fmla="*/ 84 w 174"/>
                  <a:gd name="T33" fmla="*/ 61 h 149"/>
                  <a:gd name="T34" fmla="*/ 78 w 174"/>
                  <a:gd name="T35" fmla="*/ 52 h 149"/>
                  <a:gd name="T36" fmla="*/ 75 w 174"/>
                  <a:gd name="T37" fmla="*/ 53 h 149"/>
                  <a:gd name="T38" fmla="*/ 66 w 174"/>
                  <a:gd name="T39" fmla="*/ 56 h 149"/>
                  <a:gd name="T40" fmla="*/ 50 w 174"/>
                  <a:gd name="T41" fmla="*/ 46 h 149"/>
                  <a:gd name="T42" fmla="*/ 44 w 174"/>
                  <a:gd name="T43" fmla="*/ 46 h 149"/>
                  <a:gd name="T44" fmla="*/ 36 w 174"/>
                  <a:gd name="T45" fmla="*/ 48 h 149"/>
                  <a:gd name="T46" fmla="*/ 35 w 174"/>
                  <a:gd name="T47" fmla="*/ 44 h 149"/>
                  <a:gd name="T48" fmla="*/ 30 w 174"/>
                  <a:gd name="T49" fmla="*/ 40 h 149"/>
                  <a:gd name="T50" fmla="*/ 31 w 174"/>
                  <a:gd name="T51" fmla="*/ 61 h 149"/>
                  <a:gd name="T52" fmla="*/ 29 w 174"/>
                  <a:gd name="T53" fmla="*/ 70 h 149"/>
                  <a:gd name="T54" fmla="*/ 19 w 174"/>
                  <a:gd name="T55" fmla="*/ 72 h 149"/>
                  <a:gd name="T56" fmla="*/ 0 w 174"/>
                  <a:gd name="T57" fmla="*/ 73 h 149"/>
                  <a:gd name="T58" fmla="*/ 1 w 174"/>
                  <a:gd name="T59" fmla="*/ 119 h 149"/>
                  <a:gd name="T60" fmla="*/ 5 w 174"/>
                  <a:gd name="T61" fmla="*/ 128 h 149"/>
                  <a:gd name="T62" fmla="*/ 22 w 174"/>
                  <a:gd name="T63" fmla="*/ 142 h 149"/>
                  <a:gd name="T64" fmla="*/ 39 w 174"/>
                  <a:gd name="T65" fmla="*/ 141 h 149"/>
                  <a:gd name="T66" fmla="*/ 49 w 174"/>
                  <a:gd name="T67" fmla="*/ 145 h 149"/>
                  <a:gd name="T68" fmla="*/ 67 w 174"/>
                  <a:gd name="T69" fmla="*/ 149 h 149"/>
                  <a:gd name="T70" fmla="*/ 80 w 174"/>
                  <a:gd name="T71" fmla="*/ 141 h 149"/>
                  <a:gd name="T72" fmla="*/ 88 w 174"/>
                  <a:gd name="T73" fmla="*/ 132 h 149"/>
                  <a:gd name="T74" fmla="*/ 101 w 174"/>
                  <a:gd name="T75" fmla="*/ 126 h 149"/>
                  <a:gd name="T76" fmla="*/ 103 w 174"/>
                  <a:gd name="T77" fmla="*/ 117 h 149"/>
                  <a:gd name="T78" fmla="*/ 110 w 174"/>
                  <a:gd name="T79" fmla="*/ 114 h 149"/>
                  <a:gd name="T80" fmla="*/ 124 w 174"/>
                  <a:gd name="T81" fmla="*/ 112 h 149"/>
                  <a:gd name="T82" fmla="*/ 122 w 174"/>
                  <a:gd name="T83" fmla="*/ 102 h 149"/>
                  <a:gd name="T84" fmla="*/ 167 w 174"/>
                  <a:gd name="T85" fmla="*/ 88 h 149"/>
                  <a:gd name="T86" fmla="*/ 163 w 174"/>
                  <a:gd name="T87" fmla="*/ 86 h 149"/>
                  <a:gd name="T88" fmla="*/ 160 w 174"/>
                  <a:gd name="T89" fmla="*/ 80 h 149"/>
                  <a:gd name="T90" fmla="*/ 162 w 174"/>
                  <a:gd name="T91" fmla="*/ 76 h 149"/>
                  <a:gd name="T92" fmla="*/ 166 w 174"/>
                  <a:gd name="T93" fmla="*/ 66 h 149"/>
                  <a:gd name="T94" fmla="*/ 171 w 174"/>
                  <a:gd name="T95" fmla="*/ 63 h 149"/>
                  <a:gd name="T96" fmla="*/ 169 w 174"/>
                  <a:gd name="T97" fmla="*/ 60 h 149"/>
                  <a:gd name="T98" fmla="*/ 167 w 174"/>
                  <a:gd name="T99" fmla="*/ 50 h 149"/>
                  <a:gd name="T100" fmla="*/ 168 w 174"/>
                  <a:gd name="T101" fmla="*/ 41 h 149"/>
                  <a:gd name="T102" fmla="*/ 174 w 174"/>
                  <a:gd name="T103" fmla="*/ 36 h 149"/>
                  <a:gd name="T104" fmla="*/ 169 w 174"/>
                  <a:gd name="T105" fmla="*/ 29 h 149"/>
                  <a:gd name="T106" fmla="*/ 168 w 174"/>
                  <a:gd name="T107" fmla="*/ 22 h 149"/>
                  <a:gd name="T108" fmla="*/ 155 w 174"/>
                  <a:gd name="T109" fmla="*/ 15 h 149"/>
                  <a:gd name="T110" fmla="*/ 144 w 174"/>
                  <a:gd name="T111" fmla="*/ 8 h 149"/>
                  <a:gd name="T112" fmla="*/ 136 w 174"/>
                  <a:gd name="T113" fmla="*/ 8 h 149"/>
                  <a:gd name="T114" fmla="*/ 127 w 174"/>
                  <a:gd name="T115" fmla="*/ 5 h 149"/>
                  <a:gd name="T116" fmla="*/ 127 w 174"/>
                  <a:gd name="T117" fmla="*/ 1 h 149"/>
                  <a:gd name="T118" fmla="*/ 104 w 174"/>
                  <a:gd name="T119"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149">
                    <a:moveTo>
                      <a:pt x="103" y="5"/>
                    </a:moveTo>
                    <a:cubicBezTo>
                      <a:pt x="104" y="6"/>
                      <a:pt x="103" y="7"/>
                      <a:pt x="103" y="8"/>
                    </a:cubicBezTo>
                    <a:cubicBezTo>
                      <a:pt x="102" y="9"/>
                      <a:pt x="97" y="14"/>
                      <a:pt x="95" y="15"/>
                    </a:cubicBezTo>
                    <a:cubicBezTo>
                      <a:pt x="94" y="17"/>
                      <a:pt x="96" y="17"/>
                      <a:pt x="96" y="17"/>
                    </a:cubicBezTo>
                    <a:cubicBezTo>
                      <a:pt x="97" y="17"/>
                      <a:pt x="97" y="18"/>
                      <a:pt x="97" y="19"/>
                    </a:cubicBezTo>
                    <a:cubicBezTo>
                      <a:pt x="98" y="19"/>
                      <a:pt x="98" y="21"/>
                      <a:pt x="99" y="21"/>
                    </a:cubicBezTo>
                    <a:cubicBezTo>
                      <a:pt x="99" y="22"/>
                      <a:pt x="99" y="23"/>
                      <a:pt x="99" y="24"/>
                    </a:cubicBezTo>
                    <a:cubicBezTo>
                      <a:pt x="99" y="24"/>
                      <a:pt x="99" y="26"/>
                      <a:pt x="98" y="27"/>
                    </a:cubicBezTo>
                    <a:cubicBezTo>
                      <a:pt x="98" y="29"/>
                      <a:pt x="98" y="31"/>
                      <a:pt x="99" y="33"/>
                    </a:cubicBezTo>
                    <a:cubicBezTo>
                      <a:pt x="99" y="34"/>
                      <a:pt x="98" y="37"/>
                      <a:pt x="98" y="37"/>
                    </a:cubicBezTo>
                    <a:cubicBezTo>
                      <a:pt x="98" y="37"/>
                      <a:pt x="95" y="47"/>
                      <a:pt x="95" y="48"/>
                    </a:cubicBezTo>
                    <a:cubicBezTo>
                      <a:pt x="95" y="50"/>
                      <a:pt x="95" y="50"/>
                      <a:pt x="95" y="51"/>
                    </a:cubicBezTo>
                    <a:cubicBezTo>
                      <a:pt x="95" y="51"/>
                      <a:pt x="95" y="51"/>
                      <a:pt x="96" y="53"/>
                    </a:cubicBezTo>
                    <a:cubicBezTo>
                      <a:pt x="97" y="55"/>
                      <a:pt x="98" y="56"/>
                      <a:pt x="99" y="56"/>
                    </a:cubicBezTo>
                    <a:cubicBezTo>
                      <a:pt x="99" y="56"/>
                      <a:pt x="100" y="57"/>
                      <a:pt x="101" y="58"/>
                    </a:cubicBezTo>
                    <a:cubicBezTo>
                      <a:pt x="102" y="59"/>
                      <a:pt x="103" y="61"/>
                      <a:pt x="104" y="62"/>
                    </a:cubicBezTo>
                    <a:cubicBezTo>
                      <a:pt x="106" y="63"/>
                      <a:pt x="107" y="63"/>
                      <a:pt x="107" y="63"/>
                    </a:cubicBezTo>
                    <a:cubicBezTo>
                      <a:pt x="108" y="63"/>
                      <a:pt x="110" y="63"/>
                      <a:pt x="110" y="63"/>
                    </a:cubicBezTo>
                    <a:cubicBezTo>
                      <a:pt x="111" y="63"/>
                      <a:pt x="111" y="63"/>
                      <a:pt x="111" y="61"/>
                    </a:cubicBezTo>
                    <a:cubicBezTo>
                      <a:pt x="111" y="60"/>
                      <a:pt x="113" y="60"/>
                      <a:pt x="113" y="60"/>
                    </a:cubicBezTo>
                    <a:cubicBezTo>
                      <a:pt x="114" y="60"/>
                      <a:pt x="114" y="60"/>
                      <a:pt x="116" y="59"/>
                    </a:cubicBezTo>
                    <a:cubicBezTo>
                      <a:pt x="117" y="59"/>
                      <a:pt x="116" y="60"/>
                      <a:pt x="116" y="60"/>
                    </a:cubicBezTo>
                    <a:cubicBezTo>
                      <a:pt x="116" y="60"/>
                      <a:pt x="116" y="69"/>
                      <a:pt x="116" y="70"/>
                    </a:cubicBezTo>
                    <a:cubicBezTo>
                      <a:pt x="116" y="71"/>
                      <a:pt x="116" y="76"/>
                      <a:pt x="117" y="77"/>
                    </a:cubicBezTo>
                    <a:cubicBezTo>
                      <a:pt x="117" y="79"/>
                      <a:pt x="116" y="79"/>
                      <a:pt x="115" y="79"/>
                    </a:cubicBezTo>
                    <a:cubicBezTo>
                      <a:pt x="114" y="79"/>
                      <a:pt x="114" y="78"/>
                      <a:pt x="114" y="77"/>
                    </a:cubicBezTo>
                    <a:cubicBezTo>
                      <a:pt x="114" y="77"/>
                      <a:pt x="114" y="76"/>
                      <a:pt x="113" y="76"/>
                    </a:cubicBezTo>
                    <a:cubicBezTo>
                      <a:pt x="113" y="76"/>
                      <a:pt x="109" y="77"/>
                      <a:pt x="108" y="78"/>
                    </a:cubicBezTo>
                    <a:cubicBezTo>
                      <a:pt x="107" y="79"/>
                      <a:pt x="106" y="78"/>
                      <a:pt x="106" y="78"/>
                    </a:cubicBezTo>
                    <a:cubicBezTo>
                      <a:pt x="105" y="78"/>
                      <a:pt x="105" y="77"/>
                      <a:pt x="105" y="77"/>
                    </a:cubicBezTo>
                    <a:cubicBezTo>
                      <a:pt x="105" y="77"/>
                      <a:pt x="95" y="64"/>
                      <a:pt x="95" y="64"/>
                    </a:cubicBezTo>
                    <a:cubicBezTo>
                      <a:pt x="95" y="63"/>
                      <a:pt x="93" y="63"/>
                      <a:pt x="92" y="63"/>
                    </a:cubicBezTo>
                    <a:cubicBezTo>
                      <a:pt x="91" y="63"/>
                      <a:pt x="89" y="62"/>
                      <a:pt x="89" y="61"/>
                    </a:cubicBezTo>
                    <a:cubicBezTo>
                      <a:pt x="88" y="61"/>
                      <a:pt x="84" y="61"/>
                      <a:pt x="84" y="61"/>
                    </a:cubicBezTo>
                    <a:cubicBezTo>
                      <a:pt x="83" y="61"/>
                      <a:pt x="84" y="61"/>
                      <a:pt x="83" y="59"/>
                    </a:cubicBezTo>
                    <a:cubicBezTo>
                      <a:pt x="82" y="57"/>
                      <a:pt x="79" y="53"/>
                      <a:pt x="78" y="52"/>
                    </a:cubicBezTo>
                    <a:cubicBezTo>
                      <a:pt x="78" y="50"/>
                      <a:pt x="76" y="50"/>
                      <a:pt x="76" y="51"/>
                    </a:cubicBezTo>
                    <a:cubicBezTo>
                      <a:pt x="75" y="51"/>
                      <a:pt x="75" y="51"/>
                      <a:pt x="75" y="53"/>
                    </a:cubicBezTo>
                    <a:cubicBezTo>
                      <a:pt x="75" y="56"/>
                      <a:pt x="73" y="56"/>
                      <a:pt x="72" y="57"/>
                    </a:cubicBezTo>
                    <a:cubicBezTo>
                      <a:pt x="72" y="57"/>
                      <a:pt x="67" y="56"/>
                      <a:pt x="66" y="56"/>
                    </a:cubicBezTo>
                    <a:cubicBezTo>
                      <a:pt x="65" y="55"/>
                      <a:pt x="61" y="55"/>
                      <a:pt x="55" y="54"/>
                    </a:cubicBezTo>
                    <a:cubicBezTo>
                      <a:pt x="49" y="53"/>
                      <a:pt x="50" y="47"/>
                      <a:pt x="50" y="46"/>
                    </a:cubicBezTo>
                    <a:cubicBezTo>
                      <a:pt x="50" y="44"/>
                      <a:pt x="49" y="45"/>
                      <a:pt x="48" y="45"/>
                    </a:cubicBezTo>
                    <a:cubicBezTo>
                      <a:pt x="48" y="45"/>
                      <a:pt x="45" y="46"/>
                      <a:pt x="44" y="46"/>
                    </a:cubicBezTo>
                    <a:cubicBezTo>
                      <a:pt x="43" y="46"/>
                      <a:pt x="41" y="47"/>
                      <a:pt x="40" y="48"/>
                    </a:cubicBezTo>
                    <a:cubicBezTo>
                      <a:pt x="39" y="48"/>
                      <a:pt x="38" y="48"/>
                      <a:pt x="36" y="48"/>
                    </a:cubicBezTo>
                    <a:cubicBezTo>
                      <a:pt x="33" y="48"/>
                      <a:pt x="35" y="47"/>
                      <a:pt x="36" y="46"/>
                    </a:cubicBezTo>
                    <a:cubicBezTo>
                      <a:pt x="37" y="45"/>
                      <a:pt x="35" y="44"/>
                      <a:pt x="35" y="44"/>
                    </a:cubicBezTo>
                    <a:cubicBezTo>
                      <a:pt x="34" y="43"/>
                      <a:pt x="31" y="41"/>
                      <a:pt x="30" y="40"/>
                    </a:cubicBezTo>
                    <a:cubicBezTo>
                      <a:pt x="30" y="40"/>
                      <a:pt x="30" y="40"/>
                      <a:pt x="30" y="40"/>
                    </a:cubicBezTo>
                    <a:cubicBezTo>
                      <a:pt x="30" y="44"/>
                      <a:pt x="30" y="53"/>
                      <a:pt x="30" y="54"/>
                    </a:cubicBezTo>
                    <a:cubicBezTo>
                      <a:pt x="30" y="55"/>
                      <a:pt x="31" y="60"/>
                      <a:pt x="31" y="61"/>
                    </a:cubicBezTo>
                    <a:cubicBezTo>
                      <a:pt x="30" y="63"/>
                      <a:pt x="30" y="66"/>
                      <a:pt x="29" y="67"/>
                    </a:cubicBezTo>
                    <a:cubicBezTo>
                      <a:pt x="29" y="68"/>
                      <a:pt x="28" y="69"/>
                      <a:pt x="29" y="70"/>
                    </a:cubicBezTo>
                    <a:cubicBezTo>
                      <a:pt x="29" y="71"/>
                      <a:pt x="30" y="72"/>
                      <a:pt x="30" y="72"/>
                    </a:cubicBezTo>
                    <a:cubicBezTo>
                      <a:pt x="29" y="72"/>
                      <a:pt x="20" y="72"/>
                      <a:pt x="19" y="72"/>
                    </a:cubicBezTo>
                    <a:cubicBezTo>
                      <a:pt x="17" y="72"/>
                      <a:pt x="9" y="72"/>
                      <a:pt x="7" y="72"/>
                    </a:cubicBezTo>
                    <a:cubicBezTo>
                      <a:pt x="6" y="72"/>
                      <a:pt x="0" y="72"/>
                      <a:pt x="0" y="73"/>
                    </a:cubicBezTo>
                    <a:cubicBezTo>
                      <a:pt x="0" y="75"/>
                      <a:pt x="0" y="81"/>
                      <a:pt x="0" y="83"/>
                    </a:cubicBezTo>
                    <a:cubicBezTo>
                      <a:pt x="0" y="85"/>
                      <a:pt x="1" y="119"/>
                      <a:pt x="1" y="119"/>
                    </a:cubicBezTo>
                    <a:cubicBezTo>
                      <a:pt x="1" y="119"/>
                      <a:pt x="0" y="121"/>
                      <a:pt x="1" y="122"/>
                    </a:cubicBezTo>
                    <a:cubicBezTo>
                      <a:pt x="2" y="124"/>
                      <a:pt x="4" y="127"/>
                      <a:pt x="5" y="128"/>
                    </a:cubicBezTo>
                    <a:cubicBezTo>
                      <a:pt x="6" y="129"/>
                      <a:pt x="14" y="135"/>
                      <a:pt x="15" y="136"/>
                    </a:cubicBezTo>
                    <a:cubicBezTo>
                      <a:pt x="15" y="136"/>
                      <a:pt x="19" y="140"/>
                      <a:pt x="22" y="142"/>
                    </a:cubicBezTo>
                    <a:cubicBezTo>
                      <a:pt x="25" y="142"/>
                      <a:pt x="28" y="141"/>
                      <a:pt x="29" y="141"/>
                    </a:cubicBezTo>
                    <a:cubicBezTo>
                      <a:pt x="30" y="140"/>
                      <a:pt x="35" y="140"/>
                      <a:pt x="39" y="141"/>
                    </a:cubicBezTo>
                    <a:cubicBezTo>
                      <a:pt x="43" y="141"/>
                      <a:pt x="44" y="141"/>
                      <a:pt x="45" y="142"/>
                    </a:cubicBezTo>
                    <a:cubicBezTo>
                      <a:pt x="45" y="142"/>
                      <a:pt x="48" y="144"/>
                      <a:pt x="49" y="145"/>
                    </a:cubicBezTo>
                    <a:cubicBezTo>
                      <a:pt x="50" y="145"/>
                      <a:pt x="50" y="145"/>
                      <a:pt x="51" y="145"/>
                    </a:cubicBezTo>
                    <a:cubicBezTo>
                      <a:pt x="54" y="146"/>
                      <a:pt x="66" y="149"/>
                      <a:pt x="67" y="149"/>
                    </a:cubicBezTo>
                    <a:cubicBezTo>
                      <a:pt x="69" y="149"/>
                      <a:pt x="74" y="149"/>
                      <a:pt x="76" y="147"/>
                    </a:cubicBezTo>
                    <a:cubicBezTo>
                      <a:pt x="77" y="145"/>
                      <a:pt x="79" y="142"/>
                      <a:pt x="80" y="141"/>
                    </a:cubicBezTo>
                    <a:cubicBezTo>
                      <a:pt x="81" y="140"/>
                      <a:pt x="83" y="138"/>
                      <a:pt x="84" y="137"/>
                    </a:cubicBezTo>
                    <a:cubicBezTo>
                      <a:pt x="84" y="135"/>
                      <a:pt x="87" y="133"/>
                      <a:pt x="88" y="132"/>
                    </a:cubicBezTo>
                    <a:cubicBezTo>
                      <a:pt x="90" y="131"/>
                      <a:pt x="91" y="130"/>
                      <a:pt x="93" y="129"/>
                    </a:cubicBezTo>
                    <a:cubicBezTo>
                      <a:pt x="95" y="129"/>
                      <a:pt x="100" y="127"/>
                      <a:pt x="101" y="126"/>
                    </a:cubicBezTo>
                    <a:cubicBezTo>
                      <a:pt x="102" y="124"/>
                      <a:pt x="102" y="125"/>
                      <a:pt x="102" y="122"/>
                    </a:cubicBezTo>
                    <a:cubicBezTo>
                      <a:pt x="102" y="120"/>
                      <a:pt x="103" y="118"/>
                      <a:pt x="103" y="117"/>
                    </a:cubicBezTo>
                    <a:cubicBezTo>
                      <a:pt x="104" y="117"/>
                      <a:pt x="104" y="117"/>
                      <a:pt x="105" y="116"/>
                    </a:cubicBezTo>
                    <a:cubicBezTo>
                      <a:pt x="105" y="116"/>
                      <a:pt x="109" y="114"/>
                      <a:pt x="110" y="114"/>
                    </a:cubicBezTo>
                    <a:cubicBezTo>
                      <a:pt x="110" y="113"/>
                      <a:pt x="116" y="111"/>
                      <a:pt x="119" y="112"/>
                    </a:cubicBezTo>
                    <a:cubicBezTo>
                      <a:pt x="121" y="112"/>
                      <a:pt x="123" y="112"/>
                      <a:pt x="124" y="112"/>
                    </a:cubicBezTo>
                    <a:cubicBezTo>
                      <a:pt x="124" y="112"/>
                      <a:pt x="125" y="112"/>
                      <a:pt x="125" y="112"/>
                    </a:cubicBezTo>
                    <a:cubicBezTo>
                      <a:pt x="125" y="110"/>
                      <a:pt x="122" y="103"/>
                      <a:pt x="122" y="102"/>
                    </a:cubicBezTo>
                    <a:cubicBezTo>
                      <a:pt x="122" y="102"/>
                      <a:pt x="123" y="102"/>
                      <a:pt x="123" y="102"/>
                    </a:cubicBezTo>
                    <a:cubicBezTo>
                      <a:pt x="167" y="88"/>
                      <a:pt x="167" y="88"/>
                      <a:pt x="167" y="88"/>
                    </a:cubicBezTo>
                    <a:cubicBezTo>
                      <a:pt x="166" y="87"/>
                      <a:pt x="166" y="87"/>
                      <a:pt x="165" y="87"/>
                    </a:cubicBezTo>
                    <a:cubicBezTo>
                      <a:pt x="164" y="88"/>
                      <a:pt x="163" y="86"/>
                      <a:pt x="163" y="86"/>
                    </a:cubicBezTo>
                    <a:cubicBezTo>
                      <a:pt x="163" y="86"/>
                      <a:pt x="160" y="83"/>
                      <a:pt x="159" y="82"/>
                    </a:cubicBezTo>
                    <a:cubicBezTo>
                      <a:pt x="159" y="81"/>
                      <a:pt x="158" y="81"/>
                      <a:pt x="160" y="80"/>
                    </a:cubicBezTo>
                    <a:cubicBezTo>
                      <a:pt x="161" y="80"/>
                      <a:pt x="161" y="79"/>
                      <a:pt x="162" y="79"/>
                    </a:cubicBezTo>
                    <a:cubicBezTo>
                      <a:pt x="162" y="78"/>
                      <a:pt x="162" y="77"/>
                      <a:pt x="162" y="76"/>
                    </a:cubicBezTo>
                    <a:cubicBezTo>
                      <a:pt x="163" y="75"/>
                      <a:pt x="165" y="67"/>
                      <a:pt x="165" y="66"/>
                    </a:cubicBezTo>
                    <a:cubicBezTo>
                      <a:pt x="165" y="66"/>
                      <a:pt x="165" y="66"/>
                      <a:pt x="166" y="66"/>
                    </a:cubicBezTo>
                    <a:cubicBezTo>
                      <a:pt x="166" y="66"/>
                      <a:pt x="166" y="66"/>
                      <a:pt x="167" y="66"/>
                    </a:cubicBezTo>
                    <a:cubicBezTo>
                      <a:pt x="168" y="66"/>
                      <a:pt x="171" y="63"/>
                      <a:pt x="171" y="63"/>
                    </a:cubicBezTo>
                    <a:cubicBezTo>
                      <a:pt x="172" y="63"/>
                      <a:pt x="171" y="62"/>
                      <a:pt x="171" y="62"/>
                    </a:cubicBezTo>
                    <a:cubicBezTo>
                      <a:pt x="171" y="62"/>
                      <a:pt x="170" y="61"/>
                      <a:pt x="169" y="60"/>
                    </a:cubicBezTo>
                    <a:cubicBezTo>
                      <a:pt x="167" y="59"/>
                      <a:pt x="168" y="56"/>
                      <a:pt x="168" y="55"/>
                    </a:cubicBezTo>
                    <a:cubicBezTo>
                      <a:pt x="168" y="54"/>
                      <a:pt x="167" y="52"/>
                      <a:pt x="167" y="50"/>
                    </a:cubicBezTo>
                    <a:cubicBezTo>
                      <a:pt x="167" y="49"/>
                      <a:pt x="168" y="43"/>
                      <a:pt x="168" y="43"/>
                    </a:cubicBezTo>
                    <a:cubicBezTo>
                      <a:pt x="168" y="42"/>
                      <a:pt x="168" y="42"/>
                      <a:pt x="168" y="41"/>
                    </a:cubicBezTo>
                    <a:cubicBezTo>
                      <a:pt x="168" y="41"/>
                      <a:pt x="168" y="40"/>
                      <a:pt x="169" y="39"/>
                    </a:cubicBezTo>
                    <a:cubicBezTo>
                      <a:pt x="169" y="38"/>
                      <a:pt x="173" y="36"/>
                      <a:pt x="174" y="36"/>
                    </a:cubicBezTo>
                    <a:cubicBezTo>
                      <a:pt x="174" y="35"/>
                      <a:pt x="174" y="35"/>
                      <a:pt x="174" y="35"/>
                    </a:cubicBezTo>
                    <a:cubicBezTo>
                      <a:pt x="174" y="35"/>
                      <a:pt x="170" y="31"/>
                      <a:pt x="169" y="29"/>
                    </a:cubicBezTo>
                    <a:cubicBezTo>
                      <a:pt x="169" y="28"/>
                      <a:pt x="169" y="26"/>
                      <a:pt x="169" y="25"/>
                    </a:cubicBezTo>
                    <a:cubicBezTo>
                      <a:pt x="169" y="24"/>
                      <a:pt x="168" y="23"/>
                      <a:pt x="168" y="22"/>
                    </a:cubicBezTo>
                    <a:cubicBezTo>
                      <a:pt x="167" y="22"/>
                      <a:pt x="165" y="20"/>
                      <a:pt x="163" y="18"/>
                    </a:cubicBezTo>
                    <a:cubicBezTo>
                      <a:pt x="160" y="17"/>
                      <a:pt x="157" y="15"/>
                      <a:pt x="155" y="15"/>
                    </a:cubicBezTo>
                    <a:cubicBezTo>
                      <a:pt x="154" y="14"/>
                      <a:pt x="150" y="13"/>
                      <a:pt x="150" y="13"/>
                    </a:cubicBezTo>
                    <a:cubicBezTo>
                      <a:pt x="150" y="13"/>
                      <a:pt x="147" y="10"/>
                      <a:pt x="144" y="8"/>
                    </a:cubicBezTo>
                    <a:cubicBezTo>
                      <a:pt x="142" y="7"/>
                      <a:pt x="138" y="6"/>
                      <a:pt x="137" y="6"/>
                    </a:cubicBezTo>
                    <a:cubicBezTo>
                      <a:pt x="137" y="7"/>
                      <a:pt x="136" y="8"/>
                      <a:pt x="136" y="8"/>
                    </a:cubicBezTo>
                    <a:cubicBezTo>
                      <a:pt x="135" y="9"/>
                      <a:pt x="131" y="6"/>
                      <a:pt x="130" y="5"/>
                    </a:cubicBezTo>
                    <a:cubicBezTo>
                      <a:pt x="129" y="4"/>
                      <a:pt x="128" y="5"/>
                      <a:pt x="127" y="5"/>
                    </a:cubicBezTo>
                    <a:cubicBezTo>
                      <a:pt x="126" y="5"/>
                      <a:pt x="126" y="3"/>
                      <a:pt x="126" y="3"/>
                    </a:cubicBezTo>
                    <a:cubicBezTo>
                      <a:pt x="127" y="2"/>
                      <a:pt x="127" y="1"/>
                      <a:pt x="127" y="1"/>
                    </a:cubicBezTo>
                    <a:cubicBezTo>
                      <a:pt x="128" y="1"/>
                      <a:pt x="128" y="0"/>
                      <a:pt x="128" y="0"/>
                    </a:cubicBezTo>
                    <a:cubicBezTo>
                      <a:pt x="121" y="1"/>
                      <a:pt x="104" y="4"/>
                      <a:pt x="104" y="4"/>
                    </a:cubicBezTo>
                    <a:cubicBezTo>
                      <a:pt x="103" y="4"/>
                      <a:pt x="103" y="4"/>
                      <a:pt x="10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950">
                <a:extLst>
                  <a:ext uri="{FF2B5EF4-FFF2-40B4-BE49-F238E27FC236}">
                    <a16:creationId xmlns:a16="http://schemas.microsoft.com/office/drawing/2014/main" id="{813F2BF2-D389-4A26-A6EE-C255464C010E}"/>
                  </a:ext>
                </a:extLst>
              </p:cNvPr>
              <p:cNvSpPr>
                <a:spLocks/>
              </p:cNvSpPr>
              <p:nvPr/>
            </p:nvSpPr>
            <p:spPr bwMode="auto">
              <a:xfrm>
                <a:off x="3745" y="3031"/>
                <a:ext cx="277" cy="258"/>
              </a:xfrm>
              <a:custGeom>
                <a:avLst/>
                <a:gdLst>
                  <a:gd name="T0" fmla="*/ 122 w 200"/>
                  <a:gd name="T1" fmla="*/ 79 h 188"/>
                  <a:gd name="T2" fmla="*/ 132 w 200"/>
                  <a:gd name="T3" fmla="*/ 78 h 188"/>
                  <a:gd name="T4" fmla="*/ 136 w 200"/>
                  <a:gd name="T5" fmla="*/ 56 h 188"/>
                  <a:gd name="T6" fmla="*/ 137 w 200"/>
                  <a:gd name="T7" fmla="*/ 21 h 188"/>
                  <a:gd name="T8" fmla="*/ 171 w 200"/>
                  <a:gd name="T9" fmla="*/ 17 h 188"/>
                  <a:gd name="T10" fmla="*/ 176 w 200"/>
                  <a:gd name="T11" fmla="*/ 23 h 188"/>
                  <a:gd name="T12" fmla="*/ 184 w 200"/>
                  <a:gd name="T13" fmla="*/ 17 h 188"/>
                  <a:gd name="T14" fmla="*/ 200 w 200"/>
                  <a:gd name="T15" fmla="*/ 13 h 188"/>
                  <a:gd name="T16" fmla="*/ 190 w 200"/>
                  <a:gd name="T17" fmla="*/ 9 h 188"/>
                  <a:gd name="T18" fmla="*/ 173 w 200"/>
                  <a:gd name="T19" fmla="*/ 10 h 188"/>
                  <a:gd name="T20" fmla="*/ 147 w 200"/>
                  <a:gd name="T21" fmla="*/ 15 h 188"/>
                  <a:gd name="T22" fmla="*/ 117 w 200"/>
                  <a:gd name="T23" fmla="*/ 14 h 188"/>
                  <a:gd name="T24" fmla="*/ 100 w 200"/>
                  <a:gd name="T25" fmla="*/ 8 h 188"/>
                  <a:gd name="T26" fmla="*/ 36 w 200"/>
                  <a:gd name="T27" fmla="*/ 7 h 188"/>
                  <a:gd name="T28" fmla="*/ 31 w 200"/>
                  <a:gd name="T29" fmla="*/ 7 h 188"/>
                  <a:gd name="T30" fmla="*/ 22 w 200"/>
                  <a:gd name="T31" fmla="*/ 0 h 188"/>
                  <a:gd name="T32" fmla="*/ 9 w 200"/>
                  <a:gd name="T33" fmla="*/ 5 h 188"/>
                  <a:gd name="T34" fmla="*/ 0 w 200"/>
                  <a:gd name="T35" fmla="*/ 15 h 188"/>
                  <a:gd name="T36" fmla="*/ 13 w 200"/>
                  <a:gd name="T37" fmla="*/ 37 h 188"/>
                  <a:gd name="T38" fmla="*/ 40 w 200"/>
                  <a:gd name="T39" fmla="*/ 87 h 188"/>
                  <a:gd name="T40" fmla="*/ 41 w 200"/>
                  <a:gd name="T41" fmla="*/ 115 h 188"/>
                  <a:gd name="T42" fmla="*/ 45 w 200"/>
                  <a:gd name="T43" fmla="*/ 132 h 188"/>
                  <a:gd name="T44" fmla="*/ 61 w 200"/>
                  <a:gd name="T45" fmla="*/ 176 h 188"/>
                  <a:gd name="T46" fmla="*/ 69 w 200"/>
                  <a:gd name="T47" fmla="*/ 182 h 188"/>
                  <a:gd name="T48" fmla="*/ 75 w 200"/>
                  <a:gd name="T49" fmla="*/ 175 h 188"/>
                  <a:gd name="T50" fmla="*/ 79 w 200"/>
                  <a:gd name="T51" fmla="*/ 174 h 188"/>
                  <a:gd name="T52" fmla="*/ 81 w 200"/>
                  <a:gd name="T53" fmla="*/ 177 h 188"/>
                  <a:gd name="T54" fmla="*/ 82 w 200"/>
                  <a:gd name="T55" fmla="*/ 180 h 188"/>
                  <a:gd name="T56" fmla="*/ 83 w 200"/>
                  <a:gd name="T57" fmla="*/ 183 h 188"/>
                  <a:gd name="T58" fmla="*/ 93 w 200"/>
                  <a:gd name="T59" fmla="*/ 187 h 188"/>
                  <a:gd name="T60" fmla="*/ 110 w 200"/>
                  <a:gd name="T61" fmla="*/ 187 h 188"/>
                  <a:gd name="T62" fmla="*/ 121 w 200"/>
                  <a:gd name="T63" fmla="*/ 179 h 188"/>
                  <a:gd name="T64" fmla="*/ 122 w 200"/>
                  <a:gd name="T65" fmla="*/ 12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88">
                    <a:moveTo>
                      <a:pt x="122" y="121"/>
                    </a:moveTo>
                    <a:cubicBezTo>
                      <a:pt x="122" y="79"/>
                      <a:pt x="122" y="79"/>
                      <a:pt x="122" y="79"/>
                    </a:cubicBezTo>
                    <a:cubicBezTo>
                      <a:pt x="122" y="79"/>
                      <a:pt x="121" y="78"/>
                      <a:pt x="122" y="78"/>
                    </a:cubicBezTo>
                    <a:cubicBezTo>
                      <a:pt x="123" y="78"/>
                      <a:pt x="132" y="78"/>
                      <a:pt x="132" y="78"/>
                    </a:cubicBezTo>
                    <a:cubicBezTo>
                      <a:pt x="132" y="78"/>
                      <a:pt x="137" y="78"/>
                      <a:pt x="137" y="75"/>
                    </a:cubicBezTo>
                    <a:cubicBezTo>
                      <a:pt x="137" y="71"/>
                      <a:pt x="136" y="57"/>
                      <a:pt x="136" y="56"/>
                    </a:cubicBezTo>
                    <a:cubicBezTo>
                      <a:pt x="136" y="54"/>
                      <a:pt x="136" y="22"/>
                      <a:pt x="136" y="22"/>
                    </a:cubicBezTo>
                    <a:cubicBezTo>
                      <a:pt x="136" y="22"/>
                      <a:pt x="136" y="21"/>
                      <a:pt x="137" y="21"/>
                    </a:cubicBezTo>
                    <a:cubicBezTo>
                      <a:pt x="138" y="21"/>
                      <a:pt x="170" y="16"/>
                      <a:pt x="170" y="16"/>
                    </a:cubicBezTo>
                    <a:cubicBezTo>
                      <a:pt x="170" y="16"/>
                      <a:pt x="170" y="16"/>
                      <a:pt x="171" y="17"/>
                    </a:cubicBezTo>
                    <a:cubicBezTo>
                      <a:pt x="171" y="18"/>
                      <a:pt x="173" y="22"/>
                      <a:pt x="174" y="23"/>
                    </a:cubicBezTo>
                    <a:cubicBezTo>
                      <a:pt x="175" y="24"/>
                      <a:pt x="176" y="24"/>
                      <a:pt x="176" y="23"/>
                    </a:cubicBezTo>
                    <a:cubicBezTo>
                      <a:pt x="177" y="23"/>
                      <a:pt x="178" y="22"/>
                      <a:pt x="179" y="21"/>
                    </a:cubicBezTo>
                    <a:cubicBezTo>
                      <a:pt x="179" y="20"/>
                      <a:pt x="183" y="18"/>
                      <a:pt x="184" y="17"/>
                    </a:cubicBezTo>
                    <a:cubicBezTo>
                      <a:pt x="184" y="17"/>
                      <a:pt x="190" y="14"/>
                      <a:pt x="193" y="14"/>
                    </a:cubicBezTo>
                    <a:cubicBezTo>
                      <a:pt x="195" y="14"/>
                      <a:pt x="197" y="13"/>
                      <a:pt x="200" y="13"/>
                    </a:cubicBezTo>
                    <a:cubicBezTo>
                      <a:pt x="199" y="12"/>
                      <a:pt x="196" y="10"/>
                      <a:pt x="196" y="10"/>
                    </a:cubicBezTo>
                    <a:cubicBezTo>
                      <a:pt x="195" y="9"/>
                      <a:pt x="194" y="9"/>
                      <a:pt x="190" y="9"/>
                    </a:cubicBezTo>
                    <a:cubicBezTo>
                      <a:pt x="186" y="8"/>
                      <a:pt x="181" y="8"/>
                      <a:pt x="180" y="9"/>
                    </a:cubicBezTo>
                    <a:cubicBezTo>
                      <a:pt x="179" y="9"/>
                      <a:pt x="176" y="10"/>
                      <a:pt x="173" y="10"/>
                    </a:cubicBezTo>
                    <a:cubicBezTo>
                      <a:pt x="167" y="12"/>
                      <a:pt x="161" y="13"/>
                      <a:pt x="160" y="13"/>
                    </a:cubicBezTo>
                    <a:cubicBezTo>
                      <a:pt x="159" y="13"/>
                      <a:pt x="149" y="15"/>
                      <a:pt x="147" y="15"/>
                    </a:cubicBezTo>
                    <a:cubicBezTo>
                      <a:pt x="145" y="16"/>
                      <a:pt x="137" y="16"/>
                      <a:pt x="136" y="15"/>
                    </a:cubicBezTo>
                    <a:cubicBezTo>
                      <a:pt x="134" y="15"/>
                      <a:pt x="118" y="14"/>
                      <a:pt x="117" y="14"/>
                    </a:cubicBezTo>
                    <a:cubicBezTo>
                      <a:pt x="116" y="14"/>
                      <a:pt x="111" y="13"/>
                      <a:pt x="108" y="14"/>
                    </a:cubicBezTo>
                    <a:cubicBezTo>
                      <a:pt x="105" y="14"/>
                      <a:pt x="101" y="10"/>
                      <a:pt x="100" y="8"/>
                    </a:cubicBezTo>
                    <a:cubicBezTo>
                      <a:pt x="98" y="6"/>
                      <a:pt x="94" y="7"/>
                      <a:pt x="94" y="7"/>
                    </a:cubicBezTo>
                    <a:cubicBezTo>
                      <a:pt x="94" y="7"/>
                      <a:pt x="37" y="6"/>
                      <a:pt x="36" y="7"/>
                    </a:cubicBezTo>
                    <a:cubicBezTo>
                      <a:pt x="36" y="7"/>
                      <a:pt x="34" y="7"/>
                      <a:pt x="33" y="7"/>
                    </a:cubicBezTo>
                    <a:cubicBezTo>
                      <a:pt x="32" y="7"/>
                      <a:pt x="32" y="7"/>
                      <a:pt x="31" y="7"/>
                    </a:cubicBezTo>
                    <a:cubicBezTo>
                      <a:pt x="30" y="6"/>
                      <a:pt x="24" y="1"/>
                      <a:pt x="23" y="1"/>
                    </a:cubicBezTo>
                    <a:cubicBezTo>
                      <a:pt x="23" y="0"/>
                      <a:pt x="23" y="0"/>
                      <a:pt x="22" y="0"/>
                    </a:cubicBezTo>
                    <a:cubicBezTo>
                      <a:pt x="21" y="0"/>
                      <a:pt x="17" y="1"/>
                      <a:pt x="16" y="2"/>
                    </a:cubicBezTo>
                    <a:cubicBezTo>
                      <a:pt x="14" y="3"/>
                      <a:pt x="11" y="5"/>
                      <a:pt x="9" y="5"/>
                    </a:cubicBezTo>
                    <a:cubicBezTo>
                      <a:pt x="8" y="5"/>
                      <a:pt x="2" y="5"/>
                      <a:pt x="0" y="5"/>
                    </a:cubicBezTo>
                    <a:cubicBezTo>
                      <a:pt x="0" y="9"/>
                      <a:pt x="0" y="12"/>
                      <a:pt x="0" y="15"/>
                    </a:cubicBezTo>
                    <a:cubicBezTo>
                      <a:pt x="1" y="22"/>
                      <a:pt x="7" y="27"/>
                      <a:pt x="7" y="27"/>
                    </a:cubicBezTo>
                    <a:cubicBezTo>
                      <a:pt x="7" y="27"/>
                      <a:pt x="11" y="32"/>
                      <a:pt x="13" y="37"/>
                    </a:cubicBezTo>
                    <a:cubicBezTo>
                      <a:pt x="16" y="42"/>
                      <a:pt x="32" y="73"/>
                      <a:pt x="32" y="73"/>
                    </a:cubicBezTo>
                    <a:cubicBezTo>
                      <a:pt x="32" y="73"/>
                      <a:pt x="38" y="84"/>
                      <a:pt x="40" y="87"/>
                    </a:cubicBezTo>
                    <a:cubicBezTo>
                      <a:pt x="41" y="90"/>
                      <a:pt x="40" y="92"/>
                      <a:pt x="40" y="94"/>
                    </a:cubicBezTo>
                    <a:cubicBezTo>
                      <a:pt x="40" y="95"/>
                      <a:pt x="39" y="110"/>
                      <a:pt x="41" y="115"/>
                    </a:cubicBezTo>
                    <a:cubicBezTo>
                      <a:pt x="43" y="120"/>
                      <a:pt x="43" y="120"/>
                      <a:pt x="44" y="123"/>
                    </a:cubicBezTo>
                    <a:cubicBezTo>
                      <a:pt x="46" y="127"/>
                      <a:pt x="46" y="131"/>
                      <a:pt x="45" y="132"/>
                    </a:cubicBezTo>
                    <a:cubicBezTo>
                      <a:pt x="45" y="134"/>
                      <a:pt x="46" y="142"/>
                      <a:pt x="47" y="147"/>
                    </a:cubicBezTo>
                    <a:cubicBezTo>
                      <a:pt x="49" y="152"/>
                      <a:pt x="53" y="167"/>
                      <a:pt x="61" y="176"/>
                    </a:cubicBezTo>
                    <a:cubicBezTo>
                      <a:pt x="61" y="176"/>
                      <a:pt x="65" y="180"/>
                      <a:pt x="69" y="182"/>
                    </a:cubicBezTo>
                    <a:cubicBezTo>
                      <a:pt x="69" y="182"/>
                      <a:pt x="69" y="182"/>
                      <a:pt x="69" y="182"/>
                    </a:cubicBezTo>
                    <a:cubicBezTo>
                      <a:pt x="70" y="181"/>
                      <a:pt x="73" y="177"/>
                      <a:pt x="74" y="176"/>
                    </a:cubicBezTo>
                    <a:cubicBezTo>
                      <a:pt x="75" y="175"/>
                      <a:pt x="75" y="175"/>
                      <a:pt x="75" y="175"/>
                    </a:cubicBezTo>
                    <a:cubicBezTo>
                      <a:pt x="76" y="174"/>
                      <a:pt x="76" y="174"/>
                      <a:pt x="77" y="174"/>
                    </a:cubicBezTo>
                    <a:cubicBezTo>
                      <a:pt x="77" y="174"/>
                      <a:pt x="78" y="174"/>
                      <a:pt x="79" y="174"/>
                    </a:cubicBezTo>
                    <a:cubicBezTo>
                      <a:pt x="79" y="174"/>
                      <a:pt x="80" y="174"/>
                      <a:pt x="80" y="175"/>
                    </a:cubicBezTo>
                    <a:cubicBezTo>
                      <a:pt x="80" y="175"/>
                      <a:pt x="80" y="176"/>
                      <a:pt x="81" y="177"/>
                    </a:cubicBezTo>
                    <a:cubicBezTo>
                      <a:pt x="82" y="177"/>
                      <a:pt x="83" y="178"/>
                      <a:pt x="83" y="179"/>
                    </a:cubicBezTo>
                    <a:cubicBezTo>
                      <a:pt x="83" y="180"/>
                      <a:pt x="83" y="180"/>
                      <a:pt x="82" y="180"/>
                    </a:cubicBezTo>
                    <a:cubicBezTo>
                      <a:pt x="82" y="180"/>
                      <a:pt x="82" y="181"/>
                      <a:pt x="82" y="181"/>
                    </a:cubicBezTo>
                    <a:cubicBezTo>
                      <a:pt x="83" y="182"/>
                      <a:pt x="83" y="182"/>
                      <a:pt x="83" y="183"/>
                    </a:cubicBezTo>
                    <a:cubicBezTo>
                      <a:pt x="83" y="184"/>
                      <a:pt x="83" y="185"/>
                      <a:pt x="85" y="185"/>
                    </a:cubicBezTo>
                    <a:cubicBezTo>
                      <a:pt x="86" y="186"/>
                      <a:pt x="92" y="186"/>
                      <a:pt x="93" y="187"/>
                    </a:cubicBezTo>
                    <a:cubicBezTo>
                      <a:pt x="94" y="187"/>
                      <a:pt x="108" y="188"/>
                      <a:pt x="109" y="188"/>
                    </a:cubicBezTo>
                    <a:cubicBezTo>
                      <a:pt x="110" y="188"/>
                      <a:pt x="110" y="187"/>
                      <a:pt x="110" y="187"/>
                    </a:cubicBezTo>
                    <a:cubicBezTo>
                      <a:pt x="110" y="186"/>
                      <a:pt x="113" y="181"/>
                      <a:pt x="121" y="180"/>
                    </a:cubicBezTo>
                    <a:cubicBezTo>
                      <a:pt x="121" y="180"/>
                      <a:pt x="121" y="180"/>
                      <a:pt x="121" y="179"/>
                    </a:cubicBezTo>
                    <a:cubicBezTo>
                      <a:pt x="122" y="178"/>
                      <a:pt x="122" y="176"/>
                      <a:pt x="122" y="176"/>
                    </a:cubicBezTo>
                    <a:lnTo>
                      <a:pt x="122" y="12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951">
                <a:extLst>
                  <a:ext uri="{FF2B5EF4-FFF2-40B4-BE49-F238E27FC236}">
                    <a16:creationId xmlns:a16="http://schemas.microsoft.com/office/drawing/2014/main" id="{E8089DF8-208C-458E-9CEC-9704066DDF76}"/>
                  </a:ext>
                </a:extLst>
              </p:cNvPr>
              <p:cNvSpPr>
                <a:spLocks/>
              </p:cNvSpPr>
              <p:nvPr/>
            </p:nvSpPr>
            <p:spPr bwMode="auto">
              <a:xfrm>
                <a:off x="3744" y="2801"/>
                <a:ext cx="253" cy="252"/>
              </a:xfrm>
              <a:custGeom>
                <a:avLst/>
                <a:gdLst>
                  <a:gd name="T0" fmla="*/ 17 w 183"/>
                  <a:gd name="T1" fmla="*/ 169 h 183"/>
                  <a:gd name="T2" fmla="*/ 24 w 183"/>
                  <a:gd name="T3" fmla="*/ 168 h 183"/>
                  <a:gd name="T4" fmla="*/ 34 w 183"/>
                  <a:gd name="T5" fmla="*/ 174 h 183"/>
                  <a:gd name="T6" fmla="*/ 95 w 183"/>
                  <a:gd name="T7" fmla="*/ 174 h 183"/>
                  <a:gd name="T8" fmla="*/ 109 w 183"/>
                  <a:gd name="T9" fmla="*/ 181 h 183"/>
                  <a:gd name="T10" fmla="*/ 137 w 183"/>
                  <a:gd name="T11" fmla="*/ 182 h 183"/>
                  <a:gd name="T12" fmla="*/ 161 w 183"/>
                  <a:gd name="T13" fmla="*/ 180 h 183"/>
                  <a:gd name="T14" fmla="*/ 167 w 183"/>
                  <a:gd name="T15" fmla="*/ 171 h 183"/>
                  <a:gd name="T16" fmla="*/ 153 w 183"/>
                  <a:gd name="T17" fmla="*/ 157 h 183"/>
                  <a:gd name="T18" fmla="*/ 152 w 183"/>
                  <a:gd name="T19" fmla="*/ 118 h 183"/>
                  <a:gd name="T20" fmla="*/ 159 w 183"/>
                  <a:gd name="T21" fmla="*/ 107 h 183"/>
                  <a:gd name="T22" fmla="*/ 182 w 183"/>
                  <a:gd name="T23" fmla="*/ 107 h 183"/>
                  <a:gd name="T24" fmla="*/ 181 w 183"/>
                  <a:gd name="T25" fmla="*/ 102 h 183"/>
                  <a:gd name="T26" fmla="*/ 182 w 183"/>
                  <a:gd name="T27" fmla="*/ 89 h 183"/>
                  <a:gd name="T28" fmla="*/ 180 w 183"/>
                  <a:gd name="T29" fmla="*/ 77 h 183"/>
                  <a:gd name="T30" fmla="*/ 157 w 183"/>
                  <a:gd name="T31" fmla="*/ 80 h 183"/>
                  <a:gd name="T32" fmla="*/ 155 w 183"/>
                  <a:gd name="T33" fmla="*/ 77 h 183"/>
                  <a:gd name="T34" fmla="*/ 157 w 183"/>
                  <a:gd name="T35" fmla="*/ 70 h 183"/>
                  <a:gd name="T36" fmla="*/ 153 w 183"/>
                  <a:gd name="T37" fmla="*/ 60 h 183"/>
                  <a:gd name="T38" fmla="*/ 151 w 183"/>
                  <a:gd name="T39" fmla="*/ 39 h 183"/>
                  <a:gd name="T40" fmla="*/ 149 w 183"/>
                  <a:gd name="T41" fmla="*/ 33 h 183"/>
                  <a:gd name="T42" fmla="*/ 149 w 183"/>
                  <a:gd name="T43" fmla="*/ 23 h 183"/>
                  <a:gd name="T44" fmla="*/ 140 w 183"/>
                  <a:gd name="T45" fmla="*/ 21 h 183"/>
                  <a:gd name="T46" fmla="*/ 130 w 183"/>
                  <a:gd name="T47" fmla="*/ 20 h 183"/>
                  <a:gd name="T48" fmla="*/ 130 w 183"/>
                  <a:gd name="T49" fmla="*/ 16 h 183"/>
                  <a:gd name="T50" fmla="*/ 117 w 183"/>
                  <a:gd name="T51" fmla="*/ 18 h 183"/>
                  <a:gd name="T52" fmla="*/ 114 w 183"/>
                  <a:gd name="T53" fmla="*/ 30 h 183"/>
                  <a:gd name="T54" fmla="*/ 104 w 183"/>
                  <a:gd name="T55" fmla="*/ 31 h 183"/>
                  <a:gd name="T56" fmla="*/ 94 w 183"/>
                  <a:gd name="T57" fmla="*/ 33 h 183"/>
                  <a:gd name="T58" fmla="*/ 85 w 183"/>
                  <a:gd name="T59" fmla="*/ 32 h 183"/>
                  <a:gd name="T60" fmla="*/ 82 w 183"/>
                  <a:gd name="T61" fmla="*/ 25 h 183"/>
                  <a:gd name="T62" fmla="*/ 76 w 183"/>
                  <a:gd name="T63" fmla="*/ 14 h 183"/>
                  <a:gd name="T64" fmla="*/ 72 w 183"/>
                  <a:gd name="T65" fmla="*/ 1 h 183"/>
                  <a:gd name="T66" fmla="*/ 63 w 183"/>
                  <a:gd name="T67" fmla="*/ 0 h 183"/>
                  <a:gd name="T68" fmla="*/ 37 w 183"/>
                  <a:gd name="T69" fmla="*/ 0 h 183"/>
                  <a:gd name="T70" fmla="*/ 18 w 183"/>
                  <a:gd name="T71" fmla="*/ 0 h 183"/>
                  <a:gd name="T72" fmla="*/ 9 w 183"/>
                  <a:gd name="T73" fmla="*/ 5 h 183"/>
                  <a:gd name="T74" fmla="*/ 24 w 183"/>
                  <a:gd name="T75" fmla="*/ 35 h 183"/>
                  <a:gd name="T76" fmla="*/ 19 w 183"/>
                  <a:gd name="T77" fmla="*/ 50 h 183"/>
                  <a:gd name="T78" fmla="*/ 28 w 183"/>
                  <a:gd name="T79" fmla="*/ 70 h 183"/>
                  <a:gd name="T80" fmla="*/ 24 w 183"/>
                  <a:gd name="T81" fmla="*/ 100 h 183"/>
                  <a:gd name="T82" fmla="*/ 6 w 183"/>
                  <a:gd name="T83" fmla="*/ 142 h 183"/>
                  <a:gd name="T84" fmla="*/ 1 w 183"/>
                  <a:gd name="T85" fmla="*/ 152 h 183"/>
                  <a:gd name="T86" fmla="*/ 1 w 183"/>
                  <a:gd name="T87" fmla="*/ 17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183">
                    <a:moveTo>
                      <a:pt x="10" y="172"/>
                    </a:moveTo>
                    <a:cubicBezTo>
                      <a:pt x="12" y="172"/>
                      <a:pt x="15" y="170"/>
                      <a:pt x="17" y="169"/>
                    </a:cubicBezTo>
                    <a:cubicBezTo>
                      <a:pt x="18" y="168"/>
                      <a:pt x="22" y="167"/>
                      <a:pt x="23" y="167"/>
                    </a:cubicBezTo>
                    <a:cubicBezTo>
                      <a:pt x="24" y="167"/>
                      <a:pt x="24" y="167"/>
                      <a:pt x="24" y="168"/>
                    </a:cubicBezTo>
                    <a:cubicBezTo>
                      <a:pt x="25" y="168"/>
                      <a:pt x="31" y="173"/>
                      <a:pt x="32" y="174"/>
                    </a:cubicBezTo>
                    <a:cubicBezTo>
                      <a:pt x="33" y="174"/>
                      <a:pt x="33" y="174"/>
                      <a:pt x="34" y="174"/>
                    </a:cubicBezTo>
                    <a:cubicBezTo>
                      <a:pt x="35" y="174"/>
                      <a:pt x="37" y="174"/>
                      <a:pt x="37" y="174"/>
                    </a:cubicBezTo>
                    <a:cubicBezTo>
                      <a:pt x="38" y="173"/>
                      <a:pt x="95" y="174"/>
                      <a:pt x="95" y="174"/>
                    </a:cubicBezTo>
                    <a:cubicBezTo>
                      <a:pt x="95" y="174"/>
                      <a:pt x="99" y="173"/>
                      <a:pt x="101" y="175"/>
                    </a:cubicBezTo>
                    <a:cubicBezTo>
                      <a:pt x="102" y="177"/>
                      <a:pt x="106" y="181"/>
                      <a:pt x="109" y="181"/>
                    </a:cubicBezTo>
                    <a:cubicBezTo>
                      <a:pt x="112" y="180"/>
                      <a:pt x="117" y="181"/>
                      <a:pt x="118" y="181"/>
                    </a:cubicBezTo>
                    <a:cubicBezTo>
                      <a:pt x="119" y="181"/>
                      <a:pt x="135" y="182"/>
                      <a:pt x="137" y="182"/>
                    </a:cubicBezTo>
                    <a:cubicBezTo>
                      <a:pt x="138" y="183"/>
                      <a:pt x="146" y="183"/>
                      <a:pt x="148" y="182"/>
                    </a:cubicBezTo>
                    <a:cubicBezTo>
                      <a:pt x="150" y="182"/>
                      <a:pt x="160" y="180"/>
                      <a:pt x="161" y="180"/>
                    </a:cubicBezTo>
                    <a:cubicBezTo>
                      <a:pt x="162" y="180"/>
                      <a:pt x="168" y="179"/>
                      <a:pt x="174" y="177"/>
                    </a:cubicBezTo>
                    <a:cubicBezTo>
                      <a:pt x="171" y="175"/>
                      <a:pt x="167" y="171"/>
                      <a:pt x="167" y="171"/>
                    </a:cubicBezTo>
                    <a:cubicBezTo>
                      <a:pt x="166" y="170"/>
                      <a:pt x="158" y="164"/>
                      <a:pt x="157" y="163"/>
                    </a:cubicBezTo>
                    <a:cubicBezTo>
                      <a:pt x="156" y="162"/>
                      <a:pt x="154" y="159"/>
                      <a:pt x="153" y="157"/>
                    </a:cubicBezTo>
                    <a:cubicBezTo>
                      <a:pt x="152" y="156"/>
                      <a:pt x="153" y="154"/>
                      <a:pt x="153" y="154"/>
                    </a:cubicBezTo>
                    <a:cubicBezTo>
                      <a:pt x="153" y="154"/>
                      <a:pt x="152" y="120"/>
                      <a:pt x="152" y="118"/>
                    </a:cubicBezTo>
                    <a:cubicBezTo>
                      <a:pt x="152" y="116"/>
                      <a:pt x="152" y="110"/>
                      <a:pt x="152" y="108"/>
                    </a:cubicBezTo>
                    <a:cubicBezTo>
                      <a:pt x="152" y="107"/>
                      <a:pt x="158" y="107"/>
                      <a:pt x="159" y="107"/>
                    </a:cubicBezTo>
                    <a:cubicBezTo>
                      <a:pt x="161" y="107"/>
                      <a:pt x="169" y="107"/>
                      <a:pt x="171" y="107"/>
                    </a:cubicBezTo>
                    <a:cubicBezTo>
                      <a:pt x="172" y="107"/>
                      <a:pt x="181" y="107"/>
                      <a:pt x="182" y="107"/>
                    </a:cubicBezTo>
                    <a:cubicBezTo>
                      <a:pt x="182" y="107"/>
                      <a:pt x="181" y="106"/>
                      <a:pt x="181" y="105"/>
                    </a:cubicBezTo>
                    <a:cubicBezTo>
                      <a:pt x="180" y="104"/>
                      <a:pt x="181" y="103"/>
                      <a:pt x="181" y="102"/>
                    </a:cubicBezTo>
                    <a:cubicBezTo>
                      <a:pt x="182" y="101"/>
                      <a:pt x="182" y="98"/>
                      <a:pt x="183" y="96"/>
                    </a:cubicBezTo>
                    <a:cubicBezTo>
                      <a:pt x="183" y="95"/>
                      <a:pt x="182" y="90"/>
                      <a:pt x="182" y="89"/>
                    </a:cubicBezTo>
                    <a:cubicBezTo>
                      <a:pt x="182" y="88"/>
                      <a:pt x="182" y="79"/>
                      <a:pt x="182" y="75"/>
                    </a:cubicBezTo>
                    <a:cubicBezTo>
                      <a:pt x="181" y="75"/>
                      <a:pt x="180" y="77"/>
                      <a:pt x="180" y="77"/>
                    </a:cubicBezTo>
                    <a:cubicBezTo>
                      <a:pt x="179" y="77"/>
                      <a:pt x="162" y="78"/>
                      <a:pt x="160" y="79"/>
                    </a:cubicBezTo>
                    <a:cubicBezTo>
                      <a:pt x="159" y="79"/>
                      <a:pt x="158" y="80"/>
                      <a:pt x="157" y="80"/>
                    </a:cubicBezTo>
                    <a:cubicBezTo>
                      <a:pt x="155" y="81"/>
                      <a:pt x="155" y="79"/>
                      <a:pt x="155" y="79"/>
                    </a:cubicBezTo>
                    <a:cubicBezTo>
                      <a:pt x="155" y="79"/>
                      <a:pt x="155" y="79"/>
                      <a:pt x="155" y="77"/>
                    </a:cubicBezTo>
                    <a:cubicBezTo>
                      <a:pt x="155" y="74"/>
                      <a:pt x="156" y="73"/>
                      <a:pt x="157" y="72"/>
                    </a:cubicBezTo>
                    <a:cubicBezTo>
                      <a:pt x="157" y="71"/>
                      <a:pt x="157" y="70"/>
                      <a:pt x="157" y="70"/>
                    </a:cubicBezTo>
                    <a:cubicBezTo>
                      <a:pt x="157" y="70"/>
                      <a:pt x="155" y="63"/>
                      <a:pt x="155" y="62"/>
                    </a:cubicBezTo>
                    <a:cubicBezTo>
                      <a:pt x="155" y="61"/>
                      <a:pt x="153" y="60"/>
                      <a:pt x="153" y="60"/>
                    </a:cubicBezTo>
                    <a:cubicBezTo>
                      <a:pt x="150" y="57"/>
                      <a:pt x="150" y="52"/>
                      <a:pt x="150" y="50"/>
                    </a:cubicBezTo>
                    <a:cubicBezTo>
                      <a:pt x="150" y="48"/>
                      <a:pt x="151" y="39"/>
                      <a:pt x="151" y="39"/>
                    </a:cubicBezTo>
                    <a:cubicBezTo>
                      <a:pt x="151" y="38"/>
                      <a:pt x="151" y="37"/>
                      <a:pt x="150" y="36"/>
                    </a:cubicBezTo>
                    <a:cubicBezTo>
                      <a:pt x="150" y="35"/>
                      <a:pt x="149" y="34"/>
                      <a:pt x="149" y="33"/>
                    </a:cubicBezTo>
                    <a:cubicBezTo>
                      <a:pt x="148" y="32"/>
                      <a:pt x="148" y="29"/>
                      <a:pt x="149" y="27"/>
                    </a:cubicBezTo>
                    <a:cubicBezTo>
                      <a:pt x="150" y="26"/>
                      <a:pt x="149" y="24"/>
                      <a:pt x="149" y="23"/>
                    </a:cubicBezTo>
                    <a:cubicBezTo>
                      <a:pt x="149" y="22"/>
                      <a:pt x="148" y="21"/>
                      <a:pt x="148" y="21"/>
                    </a:cubicBezTo>
                    <a:cubicBezTo>
                      <a:pt x="147" y="22"/>
                      <a:pt x="141" y="21"/>
                      <a:pt x="140" y="21"/>
                    </a:cubicBezTo>
                    <a:cubicBezTo>
                      <a:pt x="139" y="21"/>
                      <a:pt x="132" y="21"/>
                      <a:pt x="131" y="21"/>
                    </a:cubicBezTo>
                    <a:cubicBezTo>
                      <a:pt x="131" y="21"/>
                      <a:pt x="130" y="20"/>
                      <a:pt x="130" y="20"/>
                    </a:cubicBezTo>
                    <a:cubicBezTo>
                      <a:pt x="130" y="19"/>
                      <a:pt x="131" y="18"/>
                      <a:pt x="132" y="17"/>
                    </a:cubicBezTo>
                    <a:cubicBezTo>
                      <a:pt x="132" y="16"/>
                      <a:pt x="131" y="16"/>
                      <a:pt x="130" y="16"/>
                    </a:cubicBezTo>
                    <a:cubicBezTo>
                      <a:pt x="129" y="16"/>
                      <a:pt x="127" y="16"/>
                      <a:pt x="126" y="16"/>
                    </a:cubicBezTo>
                    <a:cubicBezTo>
                      <a:pt x="125" y="16"/>
                      <a:pt x="118" y="18"/>
                      <a:pt x="117" y="18"/>
                    </a:cubicBezTo>
                    <a:cubicBezTo>
                      <a:pt x="116" y="18"/>
                      <a:pt x="116" y="19"/>
                      <a:pt x="116" y="19"/>
                    </a:cubicBezTo>
                    <a:cubicBezTo>
                      <a:pt x="116" y="19"/>
                      <a:pt x="114" y="29"/>
                      <a:pt x="114" y="30"/>
                    </a:cubicBezTo>
                    <a:cubicBezTo>
                      <a:pt x="114" y="32"/>
                      <a:pt x="112" y="32"/>
                      <a:pt x="112" y="32"/>
                    </a:cubicBezTo>
                    <a:cubicBezTo>
                      <a:pt x="112" y="32"/>
                      <a:pt x="108" y="32"/>
                      <a:pt x="104" y="31"/>
                    </a:cubicBezTo>
                    <a:cubicBezTo>
                      <a:pt x="100" y="31"/>
                      <a:pt x="96" y="32"/>
                      <a:pt x="95" y="33"/>
                    </a:cubicBezTo>
                    <a:cubicBezTo>
                      <a:pt x="95" y="33"/>
                      <a:pt x="94" y="33"/>
                      <a:pt x="94" y="33"/>
                    </a:cubicBezTo>
                    <a:cubicBezTo>
                      <a:pt x="94" y="33"/>
                      <a:pt x="88" y="33"/>
                      <a:pt x="87" y="33"/>
                    </a:cubicBezTo>
                    <a:cubicBezTo>
                      <a:pt x="86" y="34"/>
                      <a:pt x="85" y="32"/>
                      <a:pt x="85" y="32"/>
                    </a:cubicBezTo>
                    <a:cubicBezTo>
                      <a:pt x="85" y="32"/>
                      <a:pt x="84" y="30"/>
                      <a:pt x="84" y="29"/>
                    </a:cubicBezTo>
                    <a:cubicBezTo>
                      <a:pt x="83" y="28"/>
                      <a:pt x="83" y="26"/>
                      <a:pt x="82" y="25"/>
                    </a:cubicBezTo>
                    <a:cubicBezTo>
                      <a:pt x="81" y="24"/>
                      <a:pt x="79" y="22"/>
                      <a:pt x="79" y="21"/>
                    </a:cubicBezTo>
                    <a:cubicBezTo>
                      <a:pt x="79" y="20"/>
                      <a:pt x="76" y="15"/>
                      <a:pt x="76" y="14"/>
                    </a:cubicBezTo>
                    <a:cubicBezTo>
                      <a:pt x="75" y="13"/>
                      <a:pt x="75" y="11"/>
                      <a:pt x="75" y="8"/>
                    </a:cubicBezTo>
                    <a:cubicBezTo>
                      <a:pt x="74" y="4"/>
                      <a:pt x="72" y="1"/>
                      <a:pt x="72" y="1"/>
                    </a:cubicBezTo>
                    <a:cubicBezTo>
                      <a:pt x="72" y="0"/>
                      <a:pt x="70" y="1"/>
                      <a:pt x="69" y="0"/>
                    </a:cubicBezTo>
                    <a:cubicBezTo>
                      <a:pt x="68" y="0"/>
                      <a:pt x="65" y="0"/>
                      <a:pt x="63" y="0"/>
                    </a:cubicBezTo>
                    <a:cubicBezTo>
                      <a:pt x="62" y="0"/>
                      <a:pt x="48" y="0"/>
                      <a:pt x="47" y="0"/>
                    </a:cubicBezTo>
                    <a:cubicBezTo>
                      <a:pt x="46" y="0"/>
                      <a:pt x="39" y="1"/>
                      <a:pt x="37" y="0"/>
                    </a:cubicBezTo>
                    <a:cubicBezTo>
                      <a:pt x="34" y="0"/>
                      <a:pt x="24" y="0"/>
                      <a:pt x="23" y="0"/>
                    </a:cubicBezTo>
                    <a:cubicBezTo>
                      <a:pt x="22" y="0"/>
                      <a:pt x="19" y="0"/>
                      <a:pt x="18" y="0"/>
                    </a:cubicBezTo>
                    <a:cubicBezTo>
                      <a:pt x="18" y="1"/>
                      <a:pt x="18" y="1"/>
                      <a:pt x="16" y="2"/>
                    </a:cubicBezTo>
                    <a:cubicBezTo>
                      <a:pt x="14" y="2"/>
                      <a:pt x="7" y="3"/>
                      <a:pt x="9" y="5"/>
                    </a:cubicBezTo>
                    <a:cubicBezTo>
                      <a:pt x="10" y="8"/>
                      <a:pt x="17" y="19"/>
                      <a:pt x="18" y="21"/>
                    </a:cubicBezTo>
                    <a:cubicBezTo>
                      <a:pt x="18" y="23"/>
                      <a:pt x="22" y="31"/>
                      <a:pt x="24" y="35"/>
                    </a:cubicBezTo>
                    <a:cubicBezTo>
                      <a:pt x="26" y="38"/>
                      <a:pt x="24" y="44"/>
                      <a:pt x="22" y="45"/>
                    </a:cubicBezTo>
                    <a:cubicBezTo>
                      <a:pt x="19" y="47"/>
                      <a:pt x="18" y="48"/>
                      <a:pt x="19" y="50"/>
                    </a:cubicBezTo>
                    <a:cubicBezTo>
                      <a:pt x="21" y="52"/>
                      <a:pt x="22" y="54"/>
                      <a:pt x="22" y="56"/>
                    </a:cubicBezTo>
                    <a:cubicBezTo>
                      <a:pt x="23" y="58"/>
                      <a:pt x="27" y="68"/>
                      <a:pt x="28" y="70"/>
                    </a:cubicBezTo>
                    <a:cubicBezTo>
                      <a:pt x="29" y="72"/>
                      <a:pt x="33" y="81"/>
                      <a:pt x="30" y="89"/>
                    </a:cubicBezTo>
                    <a:cubicBezTo>
                      <a:pt x="28" y="97"/>
                      <a:pt x="26" y="100"/>
                      <a:pt x="24" y="100"/>
                    </a:cubicBezTo>
                    <a:cubicBezTo>
                      <a:pt x="23" y="101"/>
                      <a:pt x="15" y="104"/>
                      <a:pt x="12" y="114"/>
                    </a:cubicBezTo>
                    <a:cubicBezTo>
                      <a:pt x="9" y="124"/>
                      <a:pt x="6" y="142"/>
                      <a:pt x="6" y="142"/>
                    </a:cubicBezTo>
                    <a:cubicBezTo>
                      <a:pt x="6" y="142"/>
                      <a:pt x="4" y="146"/>
                      <a:pt x="2" y="148"/>
                    </a:cubicBezTo>
                    <a:cubicBezTo>
                      <a:pt x="0" y="150"/>
                      <a:pt x="0" y="151"/>
                      <a:pt x="1" y="152"/>
                    </a:cubicBezTo>
                    <a:cubicBezTo>
                      <a:pt x="1" y="153"/>
                      <a:pt x="1" y="155"/>
                      <a:pt x="1" y="156"/>
                    </a:cubicBezTo>
                    <a:cubicBezTo>
                      <a:pt x="1" y="157"/>
                      <a:pt x="1" y="165"/>
                      <a:pt x="1" y="172"/>
                    </a:cubicBezTo>
                    <a:cubicBezTo>
                      <a:pt x="3" y="172"/>
                      <a:pt x="9" y="172"/>
                      <a:pt x="10" y="1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952">
                <a:extLst>
                  <a:ext uri="{FF2B5EF4-FFF2-40B4-BE49-F238E27FC236}">
                    <a16:creationId xmlns:a16="http://schemas.microsoft.com/office/drawing/2014/main" id="{A1C995BA-17E3-4AE9-8788-BAC9F0E1C5A4}"/>
                  </a:ext>
                </a:extLst>
              </p:cNvPr>
              <p:cNvSpPr>
                <a:spLocks/>
              </p:cNvSpPr>
              <p:nvPr/>
            </p:nvSpPr>
            <p:spPr bwMode="auto">
              <a:xfrm>
                <a:off x="4100" y="2729"/>
                <a:ext cx="37" cy="44"/>
              </a:xfrm>
              <a:custGeom>
                <a:avLst/>
                <a:gdLst>
                  <a:gd name="T0" fmla="*/ 18 w 27"/>
                  <a:gd name="T1" fmla="*/ 1 h 32"/>
                  <a:gd name="T2" fmla="*/ 14 w 27"/>
                  <a:gd name="T3" fmla="*/ 1 h 32"/>
                  <a:gd name="T4" fmla="*/ 13 w 27"/>
                  <a:gd name="T5" fmla="*/ 1 h 32"/>
                  <a:gd name="T6" fmla="*/ 13 w 27"/>
                  <a:gd name="T7" fmla="*/ 4 h 32"/>
                  <a:gd name="T8" fmla="*/ 12 w 27"/>
                  <a:gd name="T9" fmla="*/ 6 h 32"/>
                  <a:gd name="T10" fmla="*/ 9 w 27"/>
                  <a:gd name="T11" fmla="*/ 7 h 32"/>
                  <a:gd name="T12" fmla="*/ 6 w 27"/>
                  <a:gd name="T13" fmla="*/ 7 h 32"/>
                  <a:gd name="T14" fmla="*/ 5 w 27"/>
                  <a:gd name="T15" fmla="*/ 7 h 32"/>
                  <a:gd name="T16" fmla="*/ 4 w 27"/>
                  <a:gd name="T17" fmla="*/ 5 h 32"/>
                  <a:gd name="T18" fmla="*/ 2 w 27"/>
                  <a:gd name="T19" fmla="*/ 5 h 32"/>
                  <a:gd name="T20" fmla="*/ 0 w 27"/>
                  <a:gd name="T21" fmla="*/ 6 h 32"/>
                  <a:gd name="T22" fmla="*/ 2 w 27"/>
                  <a:gd name="T23" fmla="*/ 10 h 32"/>
                  <a:gd name="T24" fmla="*/ 3 w 27"/>
                  <a:gd name="T25" fmla="*/ 12 h 32"/>
                  <a:gd name="T26" fmla="*/ 3 w 27"/>
                  <a:gd name="T27" fmla="*/ 15 h 32"/>
                  <a:gd name="T28" fmla="*/ 3 w 27"/>
                  <a:gd name="T29" fmla="*/ 18 h 32"/>
                  <a:gd name="T30" fmla="*/ 3 w 27"/>
                  <a:gd name="T31" fmla="*/ 16 h 32"/>
                  <a:gd name="T32" fmla="*/ 5 w 27"/>
                  <a:gd name="T33" fmla="*/ 20 h 32"/>
                  <a:gd name="T34" fmla="*/ 8 w 27"/>
                  <a:gd name="T35" fmla="*/ 29 h 32"/>
                  <a:gd name="T36" fmla="*/ 9 w 27"/>
                  <a:gd name="T37" fmla="*/ 32 h 32"/>
                  <a:gd name="T38" fmla="*/ 10 w 27"/>
                  <a:gd name="T39" fmla="*/ 32 h 32"/>
                  <a:gd name="T40" fmla="*/ 16 w 27"/>
                  <a:gd name="T41" fmla="*/ 27 h 32"/>
                  <a:gd name="T42" fmla="*/ 17 w 27"/>
                  <a:gd name="T43" fmla="*/ 26 h 32"/>
                  <a:gd name="T44" fmla="*/ 22 w 27"/>
                  <a:gd name="T45" fmla="*/ 17 h 32"/>
                  <a:gd name="T46" fmla="*/ 25 w 27"/>
                  <a:gd name="T47" fmla="*/ 15 h 32"/>
                  <a:gd name="T48" fmla="*/ 26 w 27"/>
                  <a:gd name="T49" fmla="*/ 10 h 32"/>
                  <a:gd name="T50" fmla="*/ 21 w 27"/>
                  <a:gd name="T51" fmla="*/ 10 h 32"/>
                  <a:gd name="T52" fmla="*/ 22 w 27"/>
                  <a:gd name="T53" fmla="*/ 2 h 32"/>
                  <a:gd name="T54" fmla="*/ 23 w 27"/>
                  <a:gd name="T55" fmla="*/ 2 h 32"/>
                  <a:gd name="T56" fmla="*/ 20 w 27"/>
                  <a:gd name="T57" fmla="*/ 1 h 32"/>
                  <a:gd name="T58" fmla="*/ 18 w 27"/>
                  <a:gd name="T59"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2">
                    <a:moveTo>
                      <a:pt x="18" y="1"/>
                    </a:moveTo>
                    <a:cubicBezTo>
                      <a:pt x="17" y="2"/>
                      <a:pt x="16" y="2"/>
                      <a:pt x="14" y="1"/>
                    </a:cubicBezTo>
                    <a:cubicBezTo>
                      <a:pt x="13" y="0"/>
                      <a:pt x="13" y="1"/>
                      <a:pt x="13" y="1"/>
                    </a:cubicBezTo>
                    <a:cubicBezTo>
                      <a:pt x="13" y="1"/>
                      <a:pt x="13" y="3"/>
                      <a:pt x="13" y="4"/>
                    </a:cubicBezTo>
                    <a:cubicBezTo>
                      <a:pt x="13" y="5"/>
                      <a:pt x="12" y="6"/>
                      <a:pt x="12" y="6"/>
                    </a:cubicBezTo>
                    <a:cubicBezTo>
                      <a:pt x="12" y="6"/>
                      <a:pt x="11" y="6"/>
                      <a:pt x="9" y="7"/>
                    </a:cubicBezTo>
                    <a:cubicBezTo>
                      <a:pt x="8" y="8"/>
                      <a:pt x="7" y="7"/>
                      <a:pt x="6" y="7"/>
                    </a:cubicBezTo>
                    <a:cubicBezTo>
                      <a:pt x="6" y="7"/>
                      <a:pt x="5" y="7"/>
                      <a:pt x="5" y="7"/>
                    </a:cubicBezTo>
                    <a:cubicBezTo>
                      <a:pt x="5" y="6"/>
                      <a:pt x="4" y="5"/>
                      <a:pt x="4" y="5"/>
                    </a:cubicBezTo>
                    <a:cubicBezTo>
                      <a:pt x="4" y="5"/>
                      <a:pt x="3" y="5"/>
                      <a:pt x="2" y="5"/>
                    </a:cubicBezTo>
                    <a:cubicBezTo>
                      <a:pt x="1" y="4"/>
                      <a:pt x="0" y="5"/>
                      <a:pt x="0" y="6"/>
                    </a:cubicBezTo>
                    <a:cubicBezTo>
                      <a:pt x="1" y="8"/>
                      <a:pt x="2" y="10"/>
                      <a:pt x="2" y="10"/>
                    </a:cubicBezTo>
                    <a:cubicBezTo>
                      <a:pt x="2" y="10"/>
                      <a:pt x="3" y="11"/>
                      <a:pt x="3" y="12"/>
                    </a:cubicBezTo>
                    <a:cubicBezTo>
                      <a:pt x="3" y="13"/>
                      <a:pt x="3" y="14"/>
                      <a:pt x="3" y="15"/>
                    </a:cubicBezTo>
                    <a:cubicBezTo>
                      <a:pt x="2" y="15"/>
                      <a:pt x="2" y="17"/>
                      <a:pt x="3" y="18"/>
                    </a:cubicBezTo>
                    <a:cubicBezTo>
                      <a:pt x="3" y="17"/>
                      <a:pt x="3" y="16"/>
                      <a:pt x="3" y="16"/>
                    </a:cubicBezTo>
                    <a:cubicBezTo>
                      <a:pt x="4" y="14"/>
                      <a:pt x="5" y="17"/>
                      <a:pt x="5" y="20"/>
                    </a:cubicBezTo>
                    <a:cubicBezTo>
                      <a:pt x="5" y="22"/>
                      <a:pt x="6" y="25"/>
                      <a:pt x="8" y="29"/>
                    </a:cubicBezTo>
                    <a:cubicBezTo>
                      <a:pt x="8" y="30"/>
                      <a:pt x="9" y="31"/>
                      <a:pt x="9" y="32"/>
                    </a:cubicBezTo>
                    <a:cubicBezTo>
                      <a:pt x="9" y="32"/>
                      <a:pt x="10" y="32"/>
                      <a:pt x="10" y="32"/>
                    </a:cubicBezTo>
                    <a:cubicBezTo>
                      <a:pt x="10" y="32"/>
                      <a:pt x="16" y="27"/>
                      <a:pt x="16" y="27"/>
                    </a:cubicBezTo>
                    <a:cubicBezTo>
                      <a:pt x="17" y="26"/>
                      <a:pt x="17" y="26"/>
                      <a:pt x="17" y="26"/>
                    </a:cubicBezTo>
                    <a:cubicBezTo>
                      <a:pt x="17" y="26"/>
                      <a:pt x="21" y="19"/>
                      <a:pt x="22" y="17"/>
                    </a:cubicBezTo>
                    <a:cubicBezTo>
                      <a:pt x="23" y="16"/>
                      <a:pt x="24" y="16"/>
                      <a:pt x="25" y="15"/>
                    </a:cubicBezTo>
                    <a:cubicBezTo>
                      <a:pt x="27" y="14"/>
                      <a:pt x="26" y="10"/>
                      <a:pt x="26" y="10"/>
                    </a:cubicBezTo>
                    <a:cubicBezTo>
                      <a:pt x="21" y="10"/>
                      <a:pt x="21" y="10"/>
                      <a:pt x="21" y="10"/>
                    </a:cubicBezTo>
                    <a:cubicBezTo>
                      <a:pt x="21" y="10"/>
                      <a:pt x="22" y="3"/>
                      <a:pt x="22" y="2"/>
                    </a:cubicBezTo>
                    <a:cubicBezTo>
                      <a:pt x="22" y="2"/>
                      <a:pt x="23" y="2"/>
                      <a:pt x="23" y="2"/>
                    </a:cubicBezTo>
                    <a:cubicBezTo>
                      <a:pt x="22" y="2"/>
                      <a:pt x="21" y="1"/>
                      <a:pt x="20" y="1"/>
                    </a:cubicBezTo>
                    <a:cubicBezTo>
                      <a:pt x="20" y="0"/>
                      <a:pt x="19"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953">
                <a:extLst>
                  <a:ext uri="{FF2B5EF4-FFF2-40B4-BE49-F238E27FC236}">
                    <a16:creationId xmlns:a16="http://schemas.microsoft.com/office/drawing/2014/main" id="{A143B308-DF57-496C-A23C-65D011ED3094}"/>
                  </a:ext>
                </a:extLst>
              </p:cNvPr>
              <p:cNvSpPr>
                <a:spLocks/>
              </p:cNvSpPr>
              <p:nvPr/>
            </p:nvSpPr>
            <p:spPr bwMode="auto">
              <a:xfrm>
                <a:off x="4095" y="2704"/>
                <a:ext cx="43" cy="36"/>
              </a:xfrm>
              <a:custGeom>
                <a:avLst/>
                <a:gdLst>
                  <a:gd name="T0" fmla="*/ 11 w 31"/>
                  <a:gd name="T1" fmla="*/ 5 h 26"/>
                  <a:gd name="T2" fmla="*/ 10 w 31"/>
                  <a:gd name="T3" fmla="*/ 5 h 26"/>
                  <a:gd name="T4" fmla="*/ 6 w 31"/>
                  <a:gd name="T5" fmla="*/ 8 h 26"/>
                  <a:gd name="T6" fmla="*/ 5 w 31"/>
                  <a:gd name="T7" fmla="*/ 10 h 26"/>
                  <a:gd name="T8" fmla="*/ 1 w 31"/>
                  <a:gd name="T9" fmla="*/ 20 h 26"/>
                  <a:gd name="T10" fmla="*/ 1 w 31"/>
                  <a:gd name="T11" fmla="*/ 21 h 26"/>
                  <a:gd name="T12" fmla="*/ 3 w 31"/>
                  <a:gd name="T13" fmla="*/ 24 h 26"/>
                  <a:gd name="T14" fmla="*/ 5 w 31"/>
                  <a:gd name="T15" fmla="*/ 23 h 26"/>
                  <a:gd name="T16" fmla="*/ 7 w 31"/>
                  <a:gd name="T17" fmla="*/ 23 h 26"/>
                  <a:gd name="T18" fmla="*/ 8 w 31"/>
                  <a:gd name="T19" fmla="*/ 25 h 26"/>
                  <a:gd name="T20" fmla="*/ 9 w 31"/>
                  <a:gd name="T21" fmla="*/ 25 h 26"/>
                  <a:gd name="T22" fmla="*/ 12 w 31"/>
                  <a:gd name="T23" fmla="*/ 25 h 26"/>
                  <a:gd name="T24" fmla="*/ 15 w 31"/>
                  <a:gd name="T25" fmla="*/ 24 h 26"/>
                  <a:gd name="T26" fmla="*/ 16 w 31"/>
                  <a:gd name="T27" fmla="*/ 22 h 26"/>
                  <a:gd name="T28" fmla="*/ 16 w 31"/>
                  <a:gd name="T29" fmla="*/ 19 h 26"/>
                  <a:gd name="T30" fmla="*/ 17 w 31"/>
                  <a:gd name="T31" fmla="*/ 19 h 26"/>
                  <a:gd name="T32" fmla="*/ 21 w 31"/>
                  <a:gd name="T33" fmla="*/ 19 h 26"/>
                  <a:gd name="T34" fmla="*/ 23 w 31"/>
                  <a:gd name="T35" fmla="*/ 19 h 26"/>
                  <a:gd name="T36" fmla="*/ 26 w 31"/>
                  <a:gd name="T37" fmla="*/ 20 h 26"/>
                  <a:gd name="T38" fmla="*/ 26 w 31"/>
                  <a:gd name="T39" fmla="*/ 20 h 26"/>
                  <a:gd name="T40" fmla="*/ 30 w 31"/>
                  <a:gd name="T41" fmla="*/ 16 h 26"/>
                  <a:gd name="T42" fmla="*/ 30 w 31"/>
                  <a:gd name="T43" fmla="*/ 14 h 26"/>
                  <a:gd name="T44" fmla="*/ 29 w 31"/>
                  <a:gd name="T45" fmla="*/ 13 h 26"/>
                  <a:gd name="T46" fmla="*/ 29 w 31"/>
                  <a:gd name="T47" fmla="*/ 8 h 26"/>
                  <a:gd name="T48" fmla="*/ 24 w 31"/>
                  <a:gd name="T49" fmla="*/ 0 h 26"/>
                  <a:gd name="T50" fmla="*/ 23 w 31"/>
                  <a:gd name="T51" fmla="*/ 0 h 26"/>
                  <a:gd name="T52" fmla="*/ 20 w 31"/>
                  <a:gd name="T53" fmla="*/ 3 h 26"/>
                  <a:gd name="T54" fmla="*/ 16 w 31"/>
                  <a:gd name="T55" fmla="*/ 5 h 26"/>
                  <a:gd name="T56" fmla="*/ 14 w 31"/>
                  <a:gd name="T57" fmla="*/ 4 h 26"/>
                  <a:gd name="T58" fmla="*/ 11 w 3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6">
                    <a:moveTo>
                      <a:pt x="11" y="5"/>
                    </a:moveTo>
                    <a:cubicBezTo>
                      <a:pt x="11" y="5"/>
                      <a:pt x="10" y="5"/>
                      <a:pt x="10" y="5"/>
                    </a:cubicBezTo>
                    <a:cubicBezTo>
                      <a:pt x="9" y="6"/>
                      <a:pt x="7" y="8"/>
                      <a:pt x="6" y="8"/>
                    </a:cubicBezTo>
                    <a:cubicBezTo>
                      <a:pt x="6" y="9"/>
                      <a:pt x="5" y="9"/>
                      <a:pt x="5" y="10"/>
                    </a:cubicBezTo>
                    <a:cubicBezTo>
                      <a:pt x="6" y="11"/>
                      <a:pt x="6" y="17"/>
                      <a:pt x="1" y="20"/>
                    </a:cubicBezTo>
                    <a:cubicBezTo>
                      <a:pt x="1" y="20"/>
                      <a:pt x="0" y="21"/>
                      <a:pt x="1" y="21"/>
                    </a:cubicBezTo>
                    <a:cubicBezTo>
                      <a:pt x="1" y="21"/>
                      <a:pt x="2" y="23"/>
                      <a:pt x="3" y="24"/>
                    </a:cubicBezTo>
                    <a:cubicBezTo>
                      <a:pt x="3" y="23"/>
                      <a:pt x="4" y="22"/>
                      <a:pt x="5" y="23"/>
                    </a:cubicBezTo>
                    <a:cubicBezTo>
                      <a:pt x="6" y="23"/>
                      <a:pt x="7" y="23"/>
                      <a:pt x="7" y="23"/>
                    </a:cubicBezTo>
                    <a:cubicBezTo>
                      <a:pt x="7" y="23"/>
                      <a:pt x="8" y="24"/>
                      <a:pt x="8" y="25"/>
                    </a:cubicBezTo>
                    <a:cubicBezTo>
                      <a:pt x="8" y="25"/>
                      <a:pt x="9" y="25"/>
                      <a:pt x="9" y="25"/>
                    </a:cubicBezTo>
                    <a:cubicBezTo>
                      <a:pt x="10" y="25"/>
                      <a:pt x="11" y="26"/>
                      <a:pt x="12" y="25"/>
                    </a:cubicBezTo>
                    <a:cubicBezTo>
                      <a:pt x="14" y="24"/>
                      <a:pt x="15" y="24"/>
                      <a:pt x="15" y="24"/>
                    </a:cubicBezTo>
                    <a:cubicBezTo>
                      <a:pt x="15" y="24"/>
                      <a:pt x="16" y="23"/>
                      <a:pt x="16" y="22"/>
                    </a:cubicBezTo>
                    <a:cubicBezTo>
                      <a:pt x="16" y="21"/>
                      <a:pt x="16" y="19"/>
                      <a:pt x="16" y="19"/>
                    </a:cubicBezTo>
                    <a:cubicBezTo>
                      <a:pt x="16" y="19"/>
                      <a:pt x="16" y="18"/>
                      <a:pt x="17" y="19"/>
                    </a:cubicBezTo>
                    <a:cubicBezTo>
                      <a:pt x="19" y="20"/>
                      <a:pt x="20" y="20"/>
                      <a:pt x="21" y="19"/>
                    </a:cubicBezTo>
                    <a:cubicBezTo>
                      <a:pt x="22" y="19"/>
                      <a:pt x="23" y="18"/>
                      <a:pt x="23" y="19"/>
                    </a:cubicBezTo>
                    <a:cubicBezTo>
                      <a:pt x="24" y="19"/>
                      <a:pt x="25" y="20"/>
                      <a:pt x="26" y="20"/>
                    </a:cubicBezTo>
                    <a:cubicBezTo>
                      <a:pt x="26" y="20"/>
                      <a:pt x="26" y="20"/>
                      <a:pt x="26" y="20"/>
                    </a:cubicBezTo>
                    <a:cubicBezTo>
                      <a:pt x="29" y="19"/>
                      <a:pt x="30" y="17"/>
                      <a:pt x="30" y="16"/>
                    </a:cubicBezTo>
                    <a:cubicBezTo>
                      <a:pt x="31" y="16"/>
                      <a:pt x="30" y="15"/>
                      <a:pt x="30" y="14"/>
                    </a:cubicBezTo>
                    <a:cubicBezTo>
                      <a:pt x="30" y="14"/>
                      <a:pt x="29" y="13"/>
                      <a:pt x="29" y="13"/>
                    </a:cubicBezTo>
                    <a:cubicBezTo>
                      <a:pt x="29" y="8"/>
                      <a:pt x="29" y="8"/>
                      <a:pt x="29" y="8"/>
                    </a:cubicBezTo>
                    <a:cubicBezTo>
                      <a:pt x="24" y="0"/>
                      <a:pt x="24" y="0"/>
                      <a:pt x="24" y="0"/>
                    </a:cubicBezTo>
                    <a:cubicBezTo>
                      <a:pt x="24" y="0"/>
                      <a:pt x="23" y="0"/>
                      <a:pt x="23" y="0"/>
                    </a:cubicBezTo>
                    <a:cubicBezTo>
                      <a:pt x="22" y="1"/>
                      <a:pt x="21" y="2"/>
                      <a:pt x="20" y="3"/>
                    </a:cubicBezTo>
                    <a:cubicBezTo>
                      <a:pt x="19" y="4"/>
                      <a:pt x="16" y="6"/>
                      <a:pt x="16" y="5"/>
                    </a:cubicBezTo>
                    <a:cubicBezTo>
                      <a:pt x="15" y="4"/>
                      <a:pt x="15" y="4"/>
                      <a:pt x="14" y="4"/>
                    </a:cubicBezTo>
                    <a:cubicBezTo>
                      <a:pt x="14" y="4"/>
                      <a:pt x="12" y="4"/>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954">
                <a:extLst>
                  <a:ext uri="{FF2B5EF4-FFF2-40B4-BE49-F238E27FC236}">
                    <a16:creationId xmlns:a16="http://schemas.microsoft.com/office/drawing/2014/main" id="{BE72B566-4AF0-4CD1-B637-D39D22DB04A6}"/>
                  </a:ext>
                </a:extLst>
              </p:cNvPr>
              <p:cNvSpPr>
                <a:spLocks/>
              </p:cNvSpPr>
              <p:nvPr/>
            </p:nvSpPr>
            <p:spPr bwMode="auto">
              <a:xfrm>
                <a:off x="4111" y="2596"/>
                <a:ext cx="110" cy="116"/>
              </a:xfrm>
              <a:custGeom>
                <a:avLst/>
                <a:gdLst>
                  <a:gd name="T0" fmla="*/ 19 w 80"/>
                  <a:gd name="T1" fmla="*/ 13 h 85"/>
                  <a:gd name="T2" fmla="*/ 18 w 80"/>
                  <a:gd name="T3" fmla="*/ 21 h 85"/>
                  <a:gd name="T4" fmla="*/ 19 w 80"/>
                  <a:gd name="T5" fmla="*/ 28 h 85"/>
                  <a:gd name="T6" fmla="*/ 21 w 80"/>
                  <a:gd name="T7" fmla="*/ 28 h 85"/>
                  <a:gd name="T8" fmla="*/ 25 w 80"/>
                  <a:gd name="T9" fmla="*/ 31 h 85"/>
                  <a:gd name="T10" fmla="*/ 15 w 80"/>
                  <a:gd name="T11" fmla="*/ 43 h 85"/>
                  <a:gd name="T12" fmla="*/ 6 w 80"/>
                  <a:gd name="T13" fmla="*/ 51 h 85"/>
                  <a:gd name="T14" fmla="*/ 2 w 80"/>
                  <a:gd name="T15" fmla="*/ 64 h 85"/>
                  <a:gd name="T16" fmla="*/ 0 w 80"/>
                  <a:gd name="T17" fmla="*/ 77 h 85"/>
                  <a:gd name="T18" fmla="*/ 0 w 80"/>
                  <a:gd name="T19" fmla="*/ 84 h 85"/>
                  <a:gd name="T20" fmla="*/ 5 w 80"/>
                  <a:gd name="T21" fmla="*/ 84 h 85"/>
                  <a:gd name="T22" fmla="*/ 12 w 80"/>
                  <a:gd name="T23" fmla="*/ 79 h 85"/>
                  <a:gd name="T24" fmla="*/ 13 w 80"/>
                  <a:gd name="T25" fmla="*/ 79 h 85"/>
                  <a:gd name="T26" fmla="*/ 26 w 80"/>
                  <a:gd name="T27" fmla="*/ 78 h 85"/>
                  <a:gd name="T28" fmla="*/ 33 w 80"/>
                  <a:gd name="T29" fmla="*/ 78 h 85"/>
                  <a:gd name="T30" fmla="*/ 36 w 80"/>
                  <a:gd name="T31" fmla="*/ 66 h 85"/>
                  <a:gd name="T32" fmla="*/ 43 w 80"/>
                  <a:gd name="T33" fmla="*/ 62 h 85"/>
                  <a:gd name="T34" fmla="*/ 46 w 80"/>
                  <a:gd name="T35" fmla="*/ 61 h 85"/>
                  <a:gd name="T36" fmla="*/ 54 w 80"/>
                  <a:gd name="T37" fmla="*/ 58 h 85"/>
                  <a:gd name="T38" fmla="*/ 58 w 80"/>
                  <a:gd name="T39" fmla="*/ 58 h 85"/>
                  <a:gd name="T40" fmla="*/ 61 w 80"/>
                  <a:gd name="T41" fmla="*/ 59 h 85"/>
                  <a:gd name="T42" fmla="*/ 66 w 80"/>
                  <a:gd name="T43" fmla="*/ 59 h 85"/>
                  <a:gd name="T44" fmla="*/ 70 w 80"/>
                  <a:gd name="T45" fmla="*/ 52 h 85"/>
                  <a:gd name="T46" fmla="*/ 73 w 80"/>
                  <a:gd name="T47" fmla="*/ 47 h 85"/>
                  <a:gd name="T48" fmla="*/ 75 w 80"/>
                  <a:gd name="T49" fmla="*/ 46 h 85"/>
                  <a:gd name="T50" fmla="*/ 77 w 80"/>
                  <a:gd name="T51" fmla="*/ 44 h 85"/>
                  <a:gd name="T52" fmla="*/ 80 w 80"/>
                  <a:gd name="T53" fmla="*/ 33 h 85"/>
                  <a:gd name="T54" fmla="*/ 79 w 80"/>
                  <a:gd name="T55" fmla="*/ 27 h 85"/>
                  <a:gd name="T56" fmla="*/ 74 w 80"/>
                  <a:gd name="T57" fmla="*/ 17 h 85"/>
                  <a:gd name="T58" fmla="*/ 69 w 80"/>
                  <a:gd name="T59" fmla="*/ 7 h 85"/>
                  <a:gd name="T60" fmla="*/ 59 w 80"/>
                  <a:gd name="T61" fmla="*/ 7 h 85"/>
                  <a:gd name="T62" fmla="*/ 52 w 80"/>
                  <a:gd name="T63" fmla="*/ 6 h 85"/>
                  <a:gd name="T64" fmla="*/ 39 w 80"/>
                  <a:gd name="T65" fmla="*/ 11 h 85"/>
                  <a:gd name="T66" fmla="*/ 36 w 80"/>
                  <a:gd name="T67" fmla="*/ 10 h 85"/>
                  <a:gd name="T68" fmla="*/ 33 w 80"/>
                  <a:gd name="T69" fmla="*/ 6 h 85"/>
                  <a:gd name="T70" fmla="*/ 30 w 80"/>
                  <a:gd name="T71" fmla="*/ 8 h 85"/>
                  <a:gd name="T72" fmla="*/ 24 w 80"/>
                  <a:gd name="T73" fmla="*/ 7 h 85"/>
                  <a:gd name="T74" fmla="*/ 19 w 80"/>
                  <a:gd name="T75"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5">
                    <a:moveTo>
                      <a:pt x="19" y="11"/>
                    </a:moveTo>
                    <a:cubicBezTo>
                      <a:pt x="19" y="12"/>
                      <a:pt x="19" y="13"/>
                      <a:pt x="19" y="13"/>
                    </a:cubicBezTo>
                    <a:cubicBezTo>
                      <a:pt x="19" y="13"/>
                      <a:pt x="18" y="15"/>
                      <a:pt x="18" y="16"/>
                    </a:cubicBezTo>
                    <a:cubicBezTo>
                      <a:pt x="17" y="17"/>
                      <a:pt x="18" y="20"/>
                      <a:pt x="18" y="21"/>
                    </a:cubicBezTo>
                    <a:cubicBezTo>
                      <a:pt x="18" y="22"/>
                      <a:pt x="18" y="22"/>
                      <a:pt x="17" y="25"/>
                    </a:cubicBezTo>
                    <a:cubicBezTo>
                      <a:pt x="17" y="27"/>
                      <a:pt x="18" y="28"/>
                      <a:pt x="19" y="28"/>
                    </a:cubicBezTo>
                    <a:cubicBezTo>
                      <a:pt x="19" y="28"/>
                      <a:pt x="20" y="28"/>
                      <a:pt x="20" y="28"/>
                    </a:cubicBezTo>
                    <a:cubicBezTo>
                      <a:pt x="20" y="28"/>
                      <a:pt x="20" y="28"/>
                      <a:pt x="21" y="28"/>
                    </a:cubicBezTo>
                    <a:cubicBezTo>
                      <a:pt x="21" y="28"/>
                      <a:pt x="24" y="30"/>
                      <a:pt x="25" y="30"/>
                    </a:cubicBezTo>
                    <a:cubicBezTo>
                      <a:pt x="25" y="31"/>
                      <a:pt x="25" y="31"/>
                      <a:pt x="25" y="31"/>
                    </a:cubicBezTo>
                    <a:cubicBezTo>
                      <a:pt x="25" y="31"/>
                      <a:pt x="23" y="34"/>
                      <a:pt x="23" y="35"/>
                    </a:cubicBezTo>
                    <a:cubicBezTo>
                      <a:pt x="23" y="35"/>
                      <a:pt x="15" y="43"/>
                      <a:pt x="15" y="43"/>
                    </a:cubicBezTo>
                    <a:cubicBezTo>
                      <a:pt x="14" y="44"/>
                      <a:pt x="7" y="49"/>
                      <a:pt x="6" y="50"/>
                    </a:cubicBezTo>
                    <a:cubicBezTo>
                      <a:pt x="6" y="50"/>
                      <a:pt x="6" y="51"/>
                      <a:pt x="6" y="51"/>
                    </a:cubicBezTo>
                    <a:cubicBezTo>
                      <a:pt x="6" y="51"/>
                      <a:pt x="5" y="55"/>
                      <a:pt x="5" y="56"/>
                    </a:cubicBezTo>
                    <a:cubicBezTo>
                      <a:pt x="5" y="57"/>
                      <a:pt x="2" y="63"/>
                      <a:pt x="2" y="64"/>
                    </a:cubicBezTo>
                    <a:cubicBezTo>
                      <a:pt x="2" y="65"/>
                      <a:pt x="1" y="69"/>
                      <a:pt x="1" y="70"/>
                    </a:cubicBezTo>
                    <a:cubicBezTo>
                      <a:pt x="1" y="71"/>
                      <a:pt x="0" y="76"/>
                      <a:pt x="0" y="77"/>
                    </a:cubicBezTo>
                    <a:cubicBezTo>
                      <a:pt x="0" y="78"/>
                      <a:pt x="0" y="79"/>
                      <a:pt x="0" y="79"/>
                    </a:cubicBezTo>
                    <a:cubicBezTo>
                      <a:pt x="0" y="84"/>
                      <a:pt x="0" y="84"/>
                      <a:pt x="0" y="84"/>
                    </a:cubicBezTo>
                    <a:cubicBezTo>
                      <a:pt x="1" y="83"/>
                      <a:pt x="3" y="83"/>
                      <a:pt x="3" y="83"/>
                    </a:cubicBezTo>
                    <a:cubicBezTo>
                      <a:pt x="4" y="83"/>
                      <a:pt x="4" y="83"/>
                      <a:pt x="5" y="84"/>
                    </a:cubicBezTo>
                    <a:cubicBezTo>
                      <a:pt x="5" y="85"/>
                      <a:pt x="8" y="83"/>
                      <a:pt x="9" y="82"/>
                    </a:cubicBezTo>
                    <a:cubicBezTo>
                      <a:pt x="10" y="81"/>
                      <a:pt x="11" y="80"/>
                      <a:pt x="12" y="79"/>
                    </a:cubicBezTo>
                    <a:cubicBezTo>
                      <a:pt x="12" y="79"/>
                      <a:pt x="13" y="79"/>
                      <a:pt x="13" y="79"/>
                    </a:cubicBezTo>
                    <a:cubicBezTo>
                      <a:pt x="13" y="79"/>
                      <a:pt x="13" y="79"/>
                      <a:pt x="13" y="79"/>
                    </a:cubicBezTo>
                    <a:cubicBezTo>
                      <a:pt x="13" y="79"/>
                      <a:pt x="22" y="78"/>
                      <a:pt x="23" y="78"/>
                    </a:cubicBezTo>
                    <a:cubicBezTo>
                      <a:pt x="23" y="78"/>
                      <a:pt x="26" y="78"/>
                      <a:pt x="26" y="78"/>
                    </a:cubicBezTo>
                    <a:cubicBezTo>
                      <a:pt x="33" y="78"/>
                      <a:pt x="33" y="78"/>
                      <a:pt x="33" y="78"/>
                    </a:cubicBezTo>
                    <a:cubicBezTo>
                      <a:pt x="33" y="78"/>
                      <a:pt x="33" y="78"/>
                      <a:pt x="33" y="78"/>
                    </a:cubicBezTo>
                    <a:cubicBezTo>
                      <a:pt x="33" y="76"/>
                      <a:pt x="32" y="74"/>
                      <a:pt x="33" y="73"/>
                    </a:cubicBezTo>
                    <a:cubicBezTo>
                      <a:pt x="34" y="72"/>
                      <a:pt x="37" y="68"/>
                      <a:pt x="36" y="66"/>
                    </a:cubicBezTo>
                    <a:cubicBezTo>
                      <a:pt x="36" y="66"/>
                      <a:pt x="34" y="64"/>
                      <a:pt x="37" y="63"/>
                    </a:cubicBezTo>
                    <a:cubicBezTo>
                      <a:pt x="39" y="63"/>
                      <a:pt x="41" y="62"/>
                      <a:pt x="43" y="62"/>
                    </a:cubicBezTo>
                    <a:cubicBezTo>
                      <a:pt x="44" y="62"/>
                      <a:pt x="45" y="62"/>
                      <a:pt x="45" y="61"/>
                    </a:cubicBezTo>
                    <a:cubicBezTo>
                      <a:pt x="45" y="60"/>
                      <a:pt x="45" y="58"/>
                      <a:pt x="46" y="61"/>
                    </a:cubicBezTo>
                    <a:cubicBezTo>
                      <a:pt x="47" y="63"/>
                      <a:pt x="48" y="62"/>
                      <a:pt x="50" y="61"/>
                    </a:cubicBezTo>
                    <a:cubicBezTo>
                      <a:pt x="52" y="60"/>
                      <a:pt x="54" y="58"/>
                      <a:pt x="54" y="58"/>
                    </a:cubicBezTo>
                    <a:cubicBezTo>
                      <a:pt x="54" y="57"/>
                      <a:pt x="54" y="56"/>
                      <a:pt x="56" y="57"/>
                    </a:cubicBezTo>
                    <a:cubicBezTo>
                      <a:pt x="57" y="57"/>
                      <a:pt x="57" y="57"/>
                      <a:pt x="58" y="58"/>
                    </a:cubicBezTo>
                    <a:cubicBezTo>
                      <a:pt x="59" y="59"/>
                      <a:pt x="59" y="61"/>
                      <a:pt x="60" y="60"/>
                    </a:cubicBezTo>
                    <a:cubicBezTo>
                      <a:pt x="61" y="59"/>
                      <a:pt x="61" y="58"/>
                      <a:pt x="61" y="59"/>
                    </a:cubicBezTo>
                    <a:cubicBezTo>
                      <a:pt x="62" y="60"/>
                      <a:pt x="63" y="61"/>
                      <a:pt x="64" y="60"/>
                    </a:cubicBezTo>
                    <a:cubicBezTo>
                      <a:pt x="65" y="60"/>
                      <a:pt x="65" y="59"/>
                      <a:pt x="66" y="59"/>
                    </a:cubicBezTo>
                    <a:cubicBezTo>
                      <a:pt x="66" y="58"/>
                      <a:pt x="67" y="56"/>
                      <a:pt x="67" y="55"/>
                    </a:cubicBezTo>
                    <a:cubicBezTo>
                      <a:pt x="68" y="55"/>
                      <a:pt x="69" y="53"/>
                      <a:pt x="70" y="52"/>
                    </a:cubicBezTo>
                    <a:cubicBezTo>
                      <a:pt x="71" y="52"/>
                      <a:pt x="71" y="51"/>
                      <a:pt x="71" y="51"/>
                    </a:cubicBezTo>
                    <a:cubicBezTo>
                      <a:pt x="71" y="50"/>
                      <a:pt x="73" y="48"/>
                      <a:pt x="73" y="47"/>
                    </a:cubicBezTo>
                    <a:cubicBezTo>
                      <a:pt x="73" y="47"/>
                      <a:pt x="74" y="47"/>
                      <a:pt x="74" y="47"/>
                    </a:cubicBezTo>
                    <a:cubicBezTo>
                      <a:pt x="74" y="47"/>
                      <a:pt x="74" y="46"/>
                      <a:pt x="75" y="46"/>
                    </a:cubicBezTo>
                    <a:cubicBezTo>
                      <a:pt x="75" y="45"/>
                      <a:pt x="75" y="46"/>
                      <a:pt x="76" y="46"/>
                    </a:cubicBezTo>
                    <a:cubicBezTo>
                      <a:pt x="77" y="45"/>
                      <a:pt x="77" y="44"/>
                      <a:pt x="77" y="44"/>
                    </a:cubicBezTo>
                    <a:cubicBezTo>
                      <a:pt x="77" y="44"/>
                      <a:pt x="80" y="36"/>
                      <a:pt x="80" y="35"/>
                    </a:cubicBezTo>
                    <a:cubicBezTo>
                      <a:pt x="80" y="34"/>
                      <a:pt x="80" y="33"/>
                      <a:pt x="80" y="33"/>
                    </a:cubicBezTo>
                    <a:cubicBezTo>
                      <a:pt x="80" y="33"/>
                      <a:pt x="80" y="31"/>
                      <a:pt x="80" y="30"/>
                    </a:cubicBezTo>
                    <a:cubicBezTo>
                      <a:pt x="79" y="29"/>
                      <a:pt x="79" y="28"/>
                      <a:pt x="79" y="27"/>
                    </a:cubicBezTo>
                    <a:cubicBezTo>
                      <a:pt x="80" y="26"/>
                      <a:pt x="79" y="25"/>
                      <a:pt x="79" y="25"/>
                    </a:cubicBezTo>
                    <a:cubicBezTo>
                      <a:pt x="79" y="25"/>
                      <a:pt x="75" y="18"/>
                      <a:pt x="74" y="17"/>
                    </a:cubicBezTo>
                    <a:cubicBezTo>
                      <a:pt x="74" y="16"/>
                      <a:pt x="73" y="11"/>
                      <a:pt x="73" y="10"/>
                    </a:cubicBezTo>
                    <a:cubicBezTo>
                      <a:pt x="73" y="8"/>
                      <a:pt x="72" y="8"/>
                      <a:pt x="69" y="7"/>
                    </a:cubicBezTo>
                    <a:cubicBezTo>
                      <a:pt x="68" y="7"/>
                      <a:pt x="66" y="3"/>
                      <a:pt x="65" y="0"/>
                    </a:cubicBezTo>
                    <a:cubicBezTo>
                      <a:pt x="62" y="4"/>
                      <a:pt x="59" y="7"/>
                      <a:pt x="59" y="7"/>
                    </a:cubicBezTo>
                    <a:cubicBezTo>
                      <a:pt x="58" y="8"/>
                      <a:pt x="56" y="7"/>
                      <a:pt x="55" y="7"/>
                    </a:cubicBezTo>
                    <a:cubicBezTo>
                      <a:pt x="54" y="7"/>
                      <a:pt x="53" y="7"/>
                      <a:pt x="52" y="6"/>
                    </a:cubicBezTo>
                    <a:cubicBezTo>
                      <a:pt x="51" y="5"/>
                      <a:pt x="50" y="5"/>
                      <a:pt x="50" y="5"/>
                    </a:cubicBezTo>
                    <a:cubicBezTo>
                      <a:pt x="44" y="5"/>
                      <a:pt x="39" y="10"/>
                      <a:pt x="39" y="11"/>
                    </a:cubicBezTo>
                    <a:cubicBezTo>
                      <a:pt x="38" y="11"/>
                      <a:pt x="37" y="10"/>
                      <a:pt x="37" y="10"/>
                    </a:cubicBezTo>
                    <a:cubicBezTo>
                      <a:pt x="37" y="10"/>
                      <a:pt x="36" y="10"/>
                      <a:pt x="36" y="10"/>
                    </a:cubicBezTo>
                    <a:cubicBezTo>
                      <a:pt x="35" y="10"/>
                      <a:pt x="35" y="9"/>
                      <a:pt x="35" y="9"/>
                    </a:cubicBezTo>
                    <a:cubicBezTo>
                      <a:pt x="35" y="9"/>
                      <a:pt x="33" y="7"/>
                      <a:pt x="33" y="6"/>
                    </a:cubicBezTo>
                    <a:cubicBezTo>
                      <a:pt x="33" y="6"/>
                      <a:pt x="32" y="7"/>
                      <a:pt x="32" y="7"/>
                    </a:cubicBezTo>
                    <a:cubicBezTo>
                      <a:pt x="32" y="7"/>
                      <a:pt x="30" y="8"/>
                      <a:pt x="30" y="8"/>
                    </a:cubicBezTo>
                    <a:cubicBezTo>
                      <a:pt x="29" y="9"/>
                      <a:pt x="29" y="9"/>
                      <a:pt x="29" y="9"/>
                    </a:cubicBezTo>
                    <a:cubicBezTo>
                      <a:pt x="29" y="9"/>
                      <a:pt x="24" y="7"/>
                      <a:pt x="24" y="7"/>
                    </a:cubicBezTo>
                    <a:cubicBezTo>
                      <a:pt x="23" y="7"/>
                      <a:pt x="22" y="7"/>
                      <a:pt x="22" y="7"/>
                    </a:cubicBezTo>
                    <a:cubicBezTo>
                      <a:pt x="22" y="7"/>
                      <a:pt x="20" y="10"/>
                      <a:pt x="19" y="11"/>
                    </a:cubicBezTo>
                    <a:cubicBezTo>
                      <a:pt x="19" y="11"/>
                      <a:pt x="19" y="11"/>
                      <a:pt x="19"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955">
                <a:extLst>
                  <a:ext uri="{FF2B5EF4-FFF2-40B4-BE49-F238E27FC236}">
                    <a16:creationId xmlns:a16="http://schemas.microsoft.com/office/drawing/2014/main" id="{89101AAD-A941-47D8-ACBF-785D9B154D71}"/>
                  </a:ext>
                </a:extLst>
              </p:cNvPr>
              <p:cNvSpPr>
                <a:spLocks/>
              </p:cNvSpPr>
              <p:nvPr/>
            </p:nvSpPr>
            <p:spPr bwMode="auto">
              <a:xfrm>
                <a:off x="4201" y="2587"/>
                <a:ext cx="163" cy="191"/>
              </a:xfrm>
              <a:custGeom>
                <a:avLst/>
                <a:gdLst>
                  <a:gd name="T0" fmla="*/ 104 w 118"/>
                  <a:gd name="T1" fmla="*/ 81 h 139"/>
                  <a:gd name="T2" fmla="*/ 106 w 118"/>
                  <a:gd name="T3" fmla="*/ 25 h 139"/>
                  <a:gd name="T4" fmla="*/ 118 w 118"/>
                  <a:gd name="T5" fmla="*/ 10 h 139"/>
                  <a:gd name="T6" fmla="*/ 102 w 118"/>
                  <a:gd name="T7" fmla="*/ 6 h 139"/>
                  <a:gd name="T8" fmla="*/ 98 w 118"/>
                  <a:gd name="T9" fmla="*/ 7 h 139"/>
                  <a:gd name="T10" fmla="*/ 86 w 118"/>
                  <a:gd name="T11" fmla="*/ 14 h 139"/>
                  <a:gd name="T12" fmla="*/ 81 w 118"/>
                  <a:gd name="T13" fmla="*/ 18 h 139"/>
                  <a:gd name="T14" fmla="*/ 63 w 118"/>
                  <a:gd name="T15" fmla="*/ 15 h 139"/>
                  <a:gd name="T16" fmla="*/ 54 w 118"/>
                  <a:gd name="T17" fmla="*/ 10 h 139"/>
                  <a:gd name="T18" fmla="*/ 40 w 118"/>
                  <a:gd name="T19" fmla="*/ 3 h 139"/>
                  <a:gd name="T20" fmla="*/ 31 w 118"/>
                  <a:gd name="T21" fmla="*/ 2 h 139"/>
                  <a:gd name="T22" fmla="*/ 7 w 118"/>
                  <a:gd name="T23" fmla="*/ 0 h 139"/>
                  <a:gd name="T24" fmla="*/ 0 w 118"/>
                  <a:gd name="T25" fmla="*/ 6 h 139"/>
                  <a:gd name="T26" fmla="*/ 8 w 118"/>
                  <a:gd name="T27" fmla="*/ 16 h 139"/>
                  <a:gd name="T28" fmla="*/ 14 w 118"/>
                  <a:gd name="T29" fmla="*/ 31 h 139"/>
                  <a:gd name="T30" fmla="*/ 15 w 118"/>
                  <a:gd name="T31" fmla="*/ 36 h 139"/>
                  <a:gd name="T32" fmla="*/ 15 w 118"/>
                  <a:gd name="T33" fmla="*/ 41 h 139"/>
                  <a:gd name="T34" fmla="*/ 11 w 118"/>
                  <a:gd name="T35" fmla="*/ 52 h 139"/>
                  <a:gd name="T36" fmla="*/ 9 w 118"/>
                  <a:gd name="T37" fmla="*/ 53 h 139"/>
                  <a:gd name="T38" fmla="*/ 6 w 118"/>
                  <a:gd name="T39" fmla="*/ 57 h 139"/>
                  <a:gd name="T40" fmla="*/ 2 w 118"/>
                  <a:gd name="T41" fmla="*/ 61 h 139"/>
                  <a:gd name="T42" fmla="*/ 1 w 118"/>
                  <a:gd name="T43" fmla="*/ 66 h 139"/>
                  <a:gd name="T44" fmla="*/ 5 w 118"/>
                  <a:gd name="T45" fmla="*/ 74 h 139"/>
                  <a:gd name="T46" fmla="*/ 11 w 118"/>
                  <a:gd name="T47" fmla="*/ 71 h 139"/>
                  <a:gd name="T48" fmla="*/ 11 w 118"/>
                  <a:gd name="T49" fmla="*/ 74 h 139"/>
                  <a:gd name="T50" fmla="*/ 7 w 118"/>
                  <a:gd name="T51" fmla="*/ 76 h 139"/>
                  <a:gd name="T52" fmla="*/ 4 w 118"/>
                  <a:gd name="T53" fmla="*/ 76 h 139"/>
                  <a:gd name="T54" fmla="*/ 3 w 118"/>
                  <a:gd name="T55" fmla="*/ 83 h 139"/>
                  <a:gd name="T56" fmla="*/ 2 w 118"/>
                  <a:gd name="T57" fmla="*/ 85 h 139"/>
                  <a:gd name="T58" fmla="*/ 49 w 118"/>
                  <a:gd name="T59" fmla="*/ 111 h 139"/>
                  <a:gd name="T60" fmla="*/ 55 w 118"/>
                  <a:gd name="T61" fmla="*/ 117 h 139"/>
                  <a:gd name="T62" fmla="*/ 56 w 118"/>
                  <a:gd name="T63" fmla="*/ 123 h 139"/>
                  <a:gd name="T64" fmla="*/ 80 w 118"/>
                  <a:gd name="T65" fmla="*/ 138 h 139"/>
                  <a:gd name="T66" fmla="*/ 84 w 118"/>
                  <a:gd name="T67" fmla="*/ 129 h 139"/>
                  <a:gd name="T68" fmla="*/ 87 w 118"/>
                  <a:gd name="T69" fmla="*/ 124 h 139"/>
                  <a:gd name="T70" fmla="*/ 93 w 118"/>
                  <a:gd name="T71" fmla="*/ 113 h 139"/>
                  <a:gd name="T72" fmla="*/ 100 w 118"/>
                  <a:gd name="T73" fmla="*/ 104 h 139"/>
                  <a:gd name="T74" fmla="*/ 104 w 118"/>
                  <a:gd name="T75" fmla="*/ 102 h 139"/>
                  <a:gd name="T76" fmla="*/ 104 w 118"/>
                  <a:gd name="T77" fmla="*/ 98 h 139"/>
                  <a:gd name="T78" fmla="*/ 112 w 118"/>
                  <a:gd name="T79" fmla="*/ 94 h 139"/>
                  <a:gd name="T80" fmla="*/ 105 w 118"/>
                  <a:gd name="T81" fmla="*/ 8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139">
                    <a:moveTo>
                      <a:pt x="105" y="83"/>
                    </a:moveTo>
                    <a:cubicBezTo>
                      <a:pt x="104" y="82"/>
                      <a:pt x="104" y="81"/>
                      <a:pt x="104" y="81"/>
                    </a:cubicBezTo>
                    <a:cubicBezTo>
                      <a:pt x="104" y="81"/>
                      <a:pt x="104" y="30"/>
                      <a:pt x="104" y="29"/>
                    </a:cubicBezTo>
                    <a:cubicBezTo>
                      <a:pt x="104" y="27"/>
                      <a:pt x="105" y="25"/>
                      <a:pt x="106" y="25"/>
                    </a:cubicBezTo>
                    <a:cubicBezTo>
                      <a:pt x="106" y="24"/>
                      <a:pt x="108" y="23"/>
                      <a:pt x="108" y="23"/>
                    </a:cubicBezTo>
                    <a:cubicBezTo>
                      <a:pt x="108" y="23"/>
                      <a:pt x="115" y="14"/>
                      <a:pt x="118" y="10"/>
                    </a:cubicBezTo>
                    <a:cubicBezTo>
                      <a:pt x="116" y="10"/>
                      <a:pt x="111" y="10"/>
                      <a:pt x="109" y="10"/>
                    </a:cubicBezTo>
                    <a:cubicBezTo>
                      <a:pt x="106" y="11"/>
                      <a:pt x="102" y="6"/>
                      <a:pt x="102" y="6"/>
                    </a:cubicBezTo>
                    <a:cubicBezTo>
                      <a:pt x="101" y="5"/>
                      <a:pt x="100" y="6"/>
                      <a:pt x="100" y="6"/>
                    </a:cubicBezTo>
                    <a:cubicBezTo>
                      <a:pt x="100" y="6"/>
                      <a:pt x="99" y="6"/>
                      <a:pt x="98" y="7"/>
                    </a:cubicBezTo>
                    <a:cubicBezTo>
                      <a:pt x="96" y="8"/>
                      <a:pt x="92" y="9"/>
                      <a:pt x="90" y="10"/>
                    </a:cubicBezTo>
                    <a:cubicBezTo>
                      <a:pt x="88" y="11"/>
                      <a:pt x="87" y="12"/>
                      <a:pt x="86" y="14"/>
                    </a:cubicBezTo>
                    <a:cubicBezTo>
                      <a:pt x="85" y="15"/>
                      <a:pt x="84" y="18"/>
                      <a:pt x="83" y="18"/>
                    </a:cubicBezTo>
                    <a:cubicBezTo>
                      <a:pt x="83" y="19"/>
                      <a:pt x="82" y="18"/>
                      <a:pt x="81" y="18"/>
                    </a:cubicBezTo>
                    <a:cubicBezTo>
                      <a:pt x="80" y="17"/>
                      <a:pt x="77" y="17"/>
                      <a:pt x="76" y="17"/>
                    </a:cubicBezTo>
                    <a:cubicBezTo>
                      <a:pt x="74" y="17"/>
                      <a:pt x="65" y="16"/>
                      <a:pt x="63" y="15"/>
                    </a:cubicBezTo>
                    <a:cubicBezTo>
                      <a:pt x="62" y="15"/>
                      <a:pt x="60" y="14"/>
                      <a:pt x="59" y="13"/>
                    </a:cubicBezTo>
                    <a:cubicBezTo>
                      <a:pt x="59" y="13"/>
                      <a:pt x="55" y="10"/>
                      <a:pt x="54" y="10"/>
                    </a:cubicBezTo>
                    <a:cubicBezTo>
                      <a:pt x="53" y="9"/>
                      <a:pt x="42" y="4"/>
                      <a:pt x="42" y="3"/>
                    </a:cubicBezTo>
                    <a:cubicBezTo>
                      <a:pt x="41" y="3"/>
                      <a:pt x="40" y="3"/>
                      <a:pt x="40" y="3"/>
                    </a:cubicBezTo>
                    <a:cubicBezTo>
                      <a:pt x="40" y="3"/>
                      <a:pt x="32" y="3"/>
                      <a:pt x="31" y="3"/>
                    </a:cubicBezTo>
                    <a:cubicBezTo>
                      <a:pt x="31" y="3"/>
                      <a:pt x="31" y="2"/>
                      <a:pt x="31" y="2"/>
                    </a:cubicBezTo>
                    <a:cubicBezTo>
                      <a:pt x="30" y="2"/>
                      <a:pt x="30" y="1"/>
                      <a:pt x="29" y="0"/>
                    </a:cubicBezTo>
                    <a:cubicBezTo>
                      <a:pt x="23" y="0"/>
                      <a:pt x="7" y="0"/>
                      <a:pt x="7" y="0"/>
                    </a:cubicBezTo>
                    <a:cubicBezTo>
                      <a:pt x="6" y="0"/>
                      <a:pt x="6" y="1"/>
                      <a:pt x="6" y="1"/>
                    </a:cubicBezTo>
                    <a:cubicBezTo>
                      <a:pt x="6" y="1"/>
                      <a:pt x="3" y="4"/>
                      <a:pt x="0" y="6"/>
                    </a:cubicBezTo>
                    <a:cubicBezTo>
                      <a:pt x="1" y="9"/>
                      <a:pt x="3" y="13"/>
                      <a:pt x="4" y="13"/>
                    </a:cubicBezTo>
                    <a:cubicBezTo>
                      <a:pt x="7" y="14"/>
                      <a:pt x="8" y="14"/>
                      <a:pt x="8" y="16"/>
                    </a:cubicBezTo>
                    <a:cubicBezTo>
                      <a:pt x="8" y="17"/>
                      <a:pt x="9" y="22"/>
                      <a:pt x="9" y="23"/>
                    </a:cubicBezTo>
                    <a:cubicBezTo>
                      <a:pt x="10" y="24"/>
                      <a:pt x="14" y="31"/>
                      <a:pt x="14" y="31"/>
                    </a:cubicBezTo>
                    <a:cubicBezTo>
                      <a:pt x="14" y="31"/>
                      <a:pt x="15" y="32"/>
                      <a:pt x="14" y="33"/>
                    </a:cubicBezTo>
                    <a:cubicBezTo>
                      <a:pt x="14" y="34"/>
                      <a:pt x="14" y="35"/>
                      <a:pt x="15" y="36"/>
                    </a:cubicBezTo>
                    <a:cubicBezTo>
                      <a:pt x="15" y="37"/>
                      <a:pt x="15" y="39"/>
                      <a:pt x="15" y="39"/>
                    </a:cubicBezTo>
                    <a:cubicBezTo>
                      <a:pt x="15" y="39"/>
                      <a:pt x="15" y="40"/>
                      <a:pt x="15" y="41"/>
                    </a:cubicBezTo>
                    <a:cubicBezTo>
                      <a:pt x="15" y="42"/>
                      <a:pt x="12" y="50"/>
                      <a:pt x="12" y="50"/>
                    </a:cubicBezTo>
                    <a:cubicBezTo>
                      <a:pt x="12" y="50"/>
                      <a:pt x="12" y="51"/>
                      <a:pt x="11" y="52"/>
                    </a:cubicBezTo>
                    <a:cubicBezTo>
                      <a:pt x="10" y="52"/>
                      <a:pt x="10" y="51"/>
                      <a:pt x="10" y="52"/>
                    </a:cubicBezTo>
                    <a:cubicBezTo>
                      <a:pt x="9" y="52"/>
                      <a:pt x="9" y="53"/>
                      <a:pt x="9" y="53"/>
                    </a:cubicBezTo>
                    <a:cubicBezTo>
                      <a:pt x="9" y="53"/>
                      <a:pt x="8" y="53"/>
                      <a:pt x="8" y="53"/>
                    </a:cubicBezTo>
                    <a:cubicBezTo>
                      <a:pt x="8" y="54"/>
                      <a:pt x="6" y="56"/>
                      <a:pt x="6" y="57"/>
                    </a:cubicBezTo>
                    <a:cubicBezTo>
                      <a:pt x="6" y="57"/>
                      <a:pt x="6" y="58"/>
                      <a:pt x="5" y="58"/>
                    </a:cubicBezTo>
                    <a:cubicBezTo>
                      <a:pt x="4" y="59"/>
                      <a:pt x="3" y="61"/>
                      <a:pt x="2" y="61"/>
                    </a:cubicBezTo>
                    <a:cubicBezTo>
                      <a:pt x="2" y="62"/>
                      <a:pt x="1" y="64"/>
                      <a:pt x="1" y="65"/>
                    </a:cubicBezTo>
                    <a:cubicBezTo>
                      <a:pt x="1" y="66"/>
                      <a:pt x="1" y="66"/>
                      <a:pt x="1" y="66"/>
                    </a:cubicBezTo>
                    <a:cubicBezTo>
                      <a:pt x="1" y="68"/>
                      <a:pt x="1" y="70"/>
                      <a:pt x="2" y="71"/>
                    </a:cubicBezTo>
                    <a:cubicBezTo>
                      <a:pt x="4" y="72"/>
                      <a:pt x="5" y="75"/>
                      <a:pt x="5" y="74"/>
                    </a:cubicBezTo>
                    <a:cubicBezTo>
                      <a:pt x="6" y="73"/>
                      <a:pt x="6" y="72"/>
                      <a:pt x="7" y="72"/>
                    </a:cubicBezTo>
                    <a:cubicBezTo>
                      <a:pt x="8" y="71"/>
                      <a:pt x="11" y="71"/>
                      <a:pt x="11" y="71"/>
                    </a:cubicBezTo>
                    <a:cubicBezTo>
                      <a:pt x="12" y="71"/>
                      <a:pt x="14" y="73"/>
                      <a:pt x="13" y="73"/>
                    </a:cubicBezTo>
                    <a:cubicBezTo>
                      <a:pt x="12" y="73"/>
                      <a:pt x="12" y="74"/>
                      <a:pt x="11" y="74"/>
                    </a:cubicBezTo>
                    <a:cubicBezTo>
                      <a:pt x="11" y="74"/>
                      <a:pt x="8" y="73"/>
                      <a:pt x="8" y="74"/>
                    </a:cubicBezTo>
                    <a:cubicBezTo>
                      <a:pt x="9" y="76"/>
                      <a:pt x="8" y="77"/>
                      <a:pt x="7" y="76"/>
                    </a:cubicBezTo>
                    <a:cubicBezTo>
                      <a:pt x="6" y="76"/>
                      <a:pt x="6" y="76"/>
                      <a:pt x="5" y="76"/>
                    </a:cubicBezTo>
                    <a:cubicBezTo>
                      <a:pt x="5" y="76"/>
                      <a:pt x="4" y="75"/>
                      <a:pt x="4" y="76"/>
                    </a:cubicBezTo>
                    <a:cubicBezTo>
                      <a:pt x="3" y="77"/>
                      <a:pt x="1" y="79"/>
                      <a:pt x="2" y="80"/>
                    </a:cubicBezTo>
                    <a:cubicBezTo>
                      <a:pt x="3" y="81"/>
                      <a:pt x="4" y="82"/>
                      <a:pt x="3" y="83"/>
                    </a:cubicBezTo>
                    <a:cubicBezTo>
                      <a:pt x="2" y="83"/>
                      <a:pt x="2" y="84"/>
                      <a:pt x="1" y="84"/>
                    </a:cubicBezTo>
                    <a:cubicBezTo>
                      <a:pt x="2" y="85"/>
                      <a:pt x="2" y="85"/>
                      <a:pt x="2" y="85"/>
                    </a:cubicBezTo>
                    <a:cubicBezTo>
                      <a:pt x="2" y="85"/>
                      <a:pt x="46" y="109"/>
                      <a:pt x="47" y="110"/>
                    </a:cubicBezTo>
                    <a:cubicBezTo>
                      <a:pt x="48" y="110"/>
                      <a:pt x="49" y="111"/>
                      <a:pt x="49" y="111"/>
                    </a:cubicBezTo>
                    <a:cubicBezTo>
                      <a:pt x="49" y="111"/>
                      <a:pt x="54" y="115"/>
                      <a:pt x="55" y="116"/>
                    </a:cubicBezTo>
                    <a:cubicBezTo>
                      <a:pt x="55" y="116"/>
                      <a:pt x="55" y="117"/>
                      <a:pt x="55" y="117"/>
                    </a:cubicBezTo>
                    <a:cubicBezTo>
                      <a:pt x="55" y="118"/>
                      <a:pt x="55" y="118"/>
                      <a:pt x="55" y="118"/>
                    </a:cubicBezTo>
                    <a:cubicBezTo>
                      <a:pt x="54" y="122"/>
                      <a:pt x="56" y="123"/>
                      <a:pt x="56" y="123"/>
                    </a:cubicBezTo>
                    <a:cubicBezTo>
                      <a:pt x="79" y="139"/>
                      <a:pt x="79" y="139"/>
                      <a:pt x="79" y="139"/>
                    </a:cubicBezTo>
                    <a:cubicBezTo>
                      <a:pt x="79" y="138"/>
                      <a:pt x="79" y="138"/>
                      <a:pt x="80" y="138"/>
                    </a:cubicBezTo>
                    <a:cubicBezTo>
                      <a:pt x="82" y="136"/>
                      <a:pt x="84" y="133"/>
                      <a:pt x="84" y="132"/>
                    </a:cubicBezTo>
                    <a:cubicBezTo>
                      <a:pt x="85" y="131"/>
                      <a:pt x="85" y="130"/>
                      <a:pt x="84" y="129"/>
                    </a:cubicBezTo>
                    <a:cubicBezTo>
                      <a:pt x="84" y="129"/>
                      <a:pt x="84" y="128"/>
                      <a:pt x="85" y="128"/>
                    </a:cubicBezTo>
                    <a:cubicBezTo>
                      <a:pt x="86" y="128"/>
                      <a:pt x="88" y="126"/>
                      <a:pt x="87" y="124"/>
                    </a:cubicBezTo>
                    <a:cubicBezTo>
                      <a:pt x="87" y="122"/>
                      <a:pt x="86" y="121"/>
                      <a:pt x="88" y="120"/>
                    </a:cubicBezTo>
                    <a:cubicBezTo>
                      <a:pt x="89" y="119"/>
                      <a:pt x="93" y="116"/>
                      <a:pt x="93" y="113"/>
                    </a:cubicBezTo>
                    <a:cubicBezTo>
                      <a:pt x="93" y="109"/>
                      <a:pt x="95" y="108"/>
                      <a:pt x="97" y="107"/>
                    </a:cubicBezTo>
                    <a:cubicBezTo>
                      <a:pt x="99" y="106"/>
                      <a:pt x="100" y="104"/>
                      <a:pt x="100" y="104"/>
                    </a:cubicBezTo>
                    <a:cubicBezTo>
                      <a:pt x="101" y="104"/>
                      <a:pt x="102" y="102"/>
                      <a:pt x="103" y="102"/>
                    </a:cubicBezTo>
                    <a:cubicBezTo>
                      <a:pt x="104" y="103"/>
                      <a:pt x="104" y="102"/>
                      <a:pt x="104" y="102"/>
                    </a:cubicBezTo>
                    <a:cubicBezTo>
                      <a:pt x="104" y="101"/>
                      <a:pt x="103" y="99"/>
                      <a:pt x="103" y="99"/>
                    </a:cubicBezTo>
                    <a:cubicBezTo>
                      <a:pt x="104" y="98"/>
                      <a:pt x="104" y="98"/>
                      <a:pt x="104" y="98"/>
                    </a:cubicBezTo>
                    <a:cubicBezTo>
                      <a:pt x="104" y="99"/>
                      <a:pt x="105" y="99"/>
                      <a:pt x="106" y="99"/>
                    </a:cubicBezTo>
                    <a:cubicBezTo>
                      <a:pt x="107" y="98"/>
                      <a:pt x="110" y="97"/>
                      <a:pt x="112" y="94"/>
                    </a:cubicBezTo>
                    <a:cubicBezTo>
                      <a:pt x="111" y="92"/>
                      <a:pt x="109" y="89"/>
                      <a:pt x="109" y="88"/>
                    </a:cubicBezTo>
                    <a:cubicBezTo>
                      <a:pt x="108" y="87"/>
                      <a:pt x="106" y="84"/>
                      <a:pt x="105"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956">
                <a:extLst>
                  <a:ext uri="{FF2B5EF4-FFF2-40B4-BE49-F238E27FC236}">
                    <a16:creationId xmlns:a16="http://schemas.microsoft.com/office/drawing/2014/main" id="{FA60D037-E255-482E-9D29-BADF478A74FA}"/>
                  </a:ext>
                </a:extLst>
              </p:cNvPr>
              <p:cNvSpPr>
                <a:spLocks/>
              </p:cNvSpPr>
              <p:nvPr/>
            </p:nvSpPr>
            <p:spPr bwMode="auto">
              <a:xfrm>
                <a:off x="4344" y="2435"/>
                <a:ext cx="216" cy="281"/>
              </a:xfrm>
              <a:custGeom>
                <a:avLst/>
                <a:gdLst>
                  <a:gd name="T0" fmla="*/ 14 w 156"/>
                  <a:gd name="T1" fmla="*/ 121 h 205"/>
                  <a:gd name="T2" fmla="*/ 4 w 156"/>
                  <a:gd name="T3" fmla="*/ 134 h 205"/>
                  <a:gd name="T4" fmla="*/ 2 w 156"/>
                  <a:gd name="T5" fmla="*/ 136 h 205"/>
                  <a:gd name="T6" fmla="*/ 0 w 156"/>
                  <a:gd name="T7" fmla="*/ 140 h 205"/>
                  <a:gd name="T8" fmla="*/ 0 w 156"/>
                  <a:gd name="T9" fmla="*/ 192 h 205"/>
                  <a:gd name="T10" fmla="*/ 1 w 156"/>
                  <a:gd name="T11" fmla="*/ 194 h 205"/>
                  <a:gd name="T12" fmla="*/ 5 w 156"/>
                  <a:gd name="T13" fmla="*/ 199 h 205"/>
                  <a:gd name="T14" fmla="*/ 8 w 156"/>
                  <a:gd name="T15" fmla="*/ 205 h 205"/>
                  <a:gd name="T16" fmla="*/ 10 w 156"/>
                  <a:gd name="T17" fmla="*/ 202 h 205"/>
                  <a:gd name="T18" fmla="*/ 16 w 156"/>
                  <a:gd name="T19" fmla="*/ 193 h 205"/>
                  <a:gd name="T20" fmla="*/ 28 w 156"/>
                  <a:gd name="T21" fmla="*/ 181 h 205"/>
                  <a:gd name="T22" fmla="*/ 51 w 156"/>
                  <a:gd name="T23" fmla="*/ 160 h 205"/>
                  <a:gd name="T24" fmla="*/ 68 w 156"/>
                  <a:gd name="T25" fmla="*/ 148 h 205"/>
                  <a:gd name="T26" fmla="*/ 94 w 156"/>
                  <a:gd name="T27" fmla="*/ 125 h 205"/>
                  <a:gd name="T28" fmla="*/ 110 w 156"/>
                  <a:gd name="T29" fmla="*/ 105 h 205"/>
                  <a:gd name="T30" fmla="*/ 126 w 156"/>
                  <a:gd name="T31" fmla="*/ 76 h 205"/>
                  <a:gd name="T32" fmla="*/ 135 w 156"/>
                  <a:gd name="T33" fmla="*/ 58 h 205"/>
                  <a:gd name="T34" fmla="*/ 141 w 156"/>
                  <a:gd name="T35" fmla="*/ 50 h 205"/>
                  <a:gd name="T36" fmla="*/ 145 w 156"/>
                  <a:gd name="T37" fmla="*/ 44 h 205"/>
                  <a:gd name="T38" fmla="*/ 147 w 156"/>
                  <a:gd name="T39" fmla="*/ 37 h 205"/>
                  <a:gd name="T40" fmla="*/ 148 w 156"/>
                  <a:gd name="T41" fmla="*/ 26 h 205"/>
                  <a:gd name="T42" fmla="*/ 153 w 156"/>
                  <a:gd name="T43" fmla="*/ 25 h 205"/>
                  <a:gd name="T44" fmla="*/ 154 w 156"/>
                  <a:gd name="T45" fmla="*/ 24 h 205"/>
                  <a:gd name="T46" fmla="*/ 151 w 156"/>
                  <a:gd name="T47" fmla="*/ 23 h 205"/>
                  <a:gd name="T48" fmla="*/ 151 w 156"/>
                  <a:gd name="T49" fmla="*/ 21 h 205"/>
                  <a:gd name="T50" fmla="*/ 152 w 156"/>
                  <a:gd name="T51" fmla="*/ 7 h 205"/>
                  <a:gd name="T52" fmla="*/ 152 w 156"/>
                  <a:gd name="T53" fmla="*/ 3 h 205"/>
                  <a:gd name="T54" fmla="*/ 143 w 156"/>
                  <a:gd name="T55" fmla="*/ 2 h 205"/>
                  <a:gd name="T56" fmla="*/ 137 w 156"/>
                  <a:gd name="T57" fmla="*/ 6 h 205"/>
                  <a:gd name="T58" fmla="*/ 123 w 156"/>
                  <a:gd name="T59" fmla="*/ 11 h 205"/>
                  <a:gd name="T60" fmla="*/ 113 w 156"/>
                  <a:gd name="T61" fmla="*/ 12 h 205"/>
                  <a:gd name="T62" fmla="*/ 92 w 156"/>
                  <a:gd name="T63" fmla="*/ 15 h 205"/>
                  <a:gd name="T64" fmla="*/ 79 w 156"/>
                  <a:gd name="T65" fmla="*/ 20 h 205"/>
                  <a:gd name="T66" fmla="*/ 70 w 156"/>
                  <a:gd name="T67" fmla="*/ 20 h 205"/>
                  <a:gd name="T68" fmla="*/ 48 w 156"/>
                  <a:gd name="T69" fmla="*/ 23 h 205"/>
                  <a:gd name="T70" fmla="*/ 39 w 156"/>
                  <a:gd name="T71" fmla="*/ 14 h 205"/>
                  <a:gd name="T72" fmla="*/ 34 w 156"/>
                  <a:gd name="T73" fmla="*/ 9 h 205"/>
                  <a:gd name="T74" fmla="*/ 29 w 156"/>
                  <a:gd name="T75" fmla="*/ 16 h 205"/>
                  <a:gd name="T76" fmla="*/ 27 w 156"/>
                  <a:gd name="T77" fmla="*/ 19 h 205"/>
                  <a:gd name="T78" fmla="*/ 26 w 156"/>
                  <a:gd name="T79" fmla="*/ 21 h 205"/>
                  <a:gd name="T80" fmla="*/ 26 w 156"/>
                  <a:gd name="T81" fmla="*/ 22 h 205"/>
                  <a:gd name="T82" fmla="*/ 33 w 156"/>
                  <a:gd name="T83" fmla="*/ 34 h 205"/>
                  <a:gd name="T84" fmla="*/ 36 w 156"/>
                  <a:gd name="T85" fmla="*/ 39 h 205"/>
                  <a:gd name="T86" fmla="*/ 38 w 156"/>
                  <a:gd name="T87" fmla="*/ 40 h 205"/>
                  <a:gd name="T88" fmla="*/ 43 w 156"/>
                  <a:gd name="T89" fmla="*/ 44 h 205"/>
                  <a:gd name="T90" fmla="*/ 50 w 156"/>
                  <a:gd name="T91" fmla="*/ 48 h 205"/>
                  <a:gd name="T92" fmla="*/ 67 w 156"/>
                  <a:gd name="T93" fmla="*/ 53 h 205"/>
                  <a:gd name="T94" fmla="*/ 89 w 156"/>
                  <a:gd name="T95" fmla="*/ 61 h 205"/>
                  <a:gd name="T96" fmla="*/ 90 w 156"/>
                  <a:gd name="T97" fmla="*/ 61 h 205"/>
                  <a:gd name="T98" fmla="*/ 104 w 156"/>
                  <a:gd name="T99" fmla="*/ 61 h 205"/>
                  <a:gd name="T100" fmla="*/ 104 w 156"/>
                  <a:gd name="T101" fmla="*/ 62 h 205"/>
                  <a:gd name="T102" fmla="*/ 76 w 156"/>
                  <a:gd name="T103" fmla="*/ 88 h 205"/>
                  <a:gd name="T104" fmla="*/ 62 w 156"/>
                  <a:gd name="T105" fmla="*/ 105 h 205"/>
                  <a:gd name="T106" fmla="*/ 56 w 156"/>
                  <a:gd name="T107" fmla="*/ 107 h 205"/>
                  <a:gd name="T108" fmla="*/ 41 w 156"/>
                  <a:gd name="T109" fmla="*/ 107 h 205"/>
                  <a:gd name="T110" fmla="*/ 37 w 156"/>
                  <a:gd name="T111" fmla="*/ 109 h 205"/>
                  <a:gd name="T112" fmla="*/ 27 w 156"/>
                  <a:gd name="T113" fmla="*/ 116 h 205"/>
                  <a:gd name="T114" fmla="*/ 25 w 156"/>
                  <a:gd name="T115" fmla="*/ 117 h 205"/>
                  <a:gd name="T116" fmla="*/ 15 w 156"/>
                  <a:gd name="T117" fmla="*/ 119 h 205"/>
                  <a:gd name="T118" fmla="*/ 14 w 156"/>
                  <a:gd name="T119" fmla="*/ 1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205">
                    <a:moveTo>
                      <a:pt x="14" y="121"/>
                    </a:moveTo>
                    <a:cubicBezTo>
                      <a:pt x="11" y="125"/>
                      <a:pt x="4" y="134"/>
                      <a:pt x="4" y="134"/>
                    </a:cubicBezTo>
                    <a:cubicBezTo>
                      <a:pt x="4" y="134"/>
                      <a:pt x="2" y="135"/>
                      <a:pt x="2" y="136"/>
                    </a:cubicBezTo>
                    <a:cubicBezTo>
                      <a:pt x="1" y="136"/>
                      <a:pt x="0" y="138"/>
                      <a:pt x="0" y="140"/>
                    </a:cubicBezTo>
                    <a:cubicBezTo>
                      <a:pt x="0" y="141"/>
                      <a:pt x="0" y="192"/>
                      <a:pt x="0" y="192"/>
                    </a:cubicBezTo>
                    <a:cubicBezTo>
                      <a:pt x="0" y="192"/>
                      <a:pt x="0" y="193"/>
                      <a:pt x="1" y="194"/>
                    </a:cubicBezTo>
                    <a:cubicBezTo>
                      <a:pt x="2" y="195"/>
                      <a:pt x="4" y="198"/>
                      <a:pt x="5" y="199"/>
                    </a:cubicBezTo>
                    <a:cubicBezTo>
                      <a:pt x="5" y="200"/>
                      <a:pt x="7" y="203"/>
                      <a:pt x="8" y="205"/>
                    </a:cubicBezTo>
                    <a:cubicBezTo>
                      <a:pt x="9" y="204"/>
                      <a:pt x="10" y="203"/>
                      <a:pt x="10" y="202"/>
                    </a:cubicBezTo>
                    <a:cubicBezTo>
                      <a:pt x="12" y="197"/>
                      <a:pt x="15" y="194"/>
                      <a:pt x="16" y="193"/>
                    </a:cubicBezTo>
                    <a:cubicBezTo>
                      <a:pt x="18" y="191"/>
                      <a:pt x="27" y="182"/>
                      <a:pt x="28" y="181"/>
                    </a:cubicBezTo>
                    <a:cubicBezTo>
                      <a:pt x="29" y="179"/>
                      <a:pt x="45" y="164"/>
                      <a:pt x="51" y="160"/>
                    </a:cubicBezTo>
                    <a:cubicBezTo>
                      <a:pt x="56" y="156"/>
                      <a:pt x="65" y="150"/>
                      <a:pt x="68" y="148"/>
                    </a:cubicBezTo>
                    <a:cubicBezTo>
                      <a:pt x="70" y="146"/>
                      <a:pt x="88" y="130"/>
                      <a:pt x="94" y="125"/>
                    </a:cubicBezTo>
                    <a:cubicBezTo>
                      <a:pt x="99" y="120"/>
                      <a:pt x="106" y="110"/>
                      <a:pt x="110" y="105"/>
                    </a:cubicBezTo>
                    <a:cubicBezTo>
                      <a:pt x="113" y="100"/>
                      <a:pt x="124" y="82"/>
                      <a:pt x="126" y="76"/>
                    </a:cubicBezTo>
                    <a:cubicBezTo>
                      <a:pt x="128" y="70"/>
                      <a:pt x="132" y="61"/>
                      <a:pt x="135" y="58"/>
                    </a:cubicBezTo>
                    <a:cubicBezTo>
                      <a:pt x="137" y="56"/>
                      <a:pt x="140" y="52"/>
                      <a:pt x="141" y="50"/>
                    </a:cubicBezTo>
                    <a:cubicBezTo>
                      <a:pt x="141" y="48"/>
                      <a:pt x="144" y="45"/>
                      <a:pt x="145" y="44"/>
                    </a:cubicBezTo>
                    <a:cubicBezTo>
                      <a:pt x="146" y="42"/>
                      <a:pt x="147" y="38"/>
                      <a:pt x="147" y="37"/>
                    </a:cubicBezTo>
                    <a:cubicBezTo>
                      <a:pt x="147" y="36"/>
                      <a:pt x="147" y="26"/>
                      <a:pt x="148" y="26"/>
                    </a:cubicBezTo>
                    <a:cubicBezTo>
                      <a:pt x="150" y="25"/>
                      <a:pt x="151" y="25"/>
                      <a:pt x="153" y="25"/>
                    </a:cubicBezTo>
                    <a:cubicBezTo>
                      <a:pt x="154" y="25"/>
                      <a:pt x="156" y="24"/>
                      <a:pt x="154" y="24"/>
                    </a:cubicBezTo>
                    <a:cubicBezTo>
                      <a:pt x="152" y="23"/>
                      <a:pt x="152" y="23"/>
                      <a:pt x="151" y="23"/>
                    </a:cubicBezTo>
                    <a:cubicBezTo>
                      <a:pt x="151" y="23"/>
                      <a:pt x="151" y="22"/>
                      <a:pt x="151" y="21"/>
                    </a:cubicBezTo>
                    <a:cubicBezTo>
                      <a:pt x="151" y="20"/>
                      <a:pt x="149" y="11"/>
                      <a:pt x="152" y="7"/>
                    </a:cubicBezTo>
                    <a:cubicBezTo>
                      <a:pt x="154" y="3"/>
                      <a:pt x="153" y="3"/>
                      <a:pt x="152" y="3"/>
                    </a:cubicBezTo>
                    <a:cubicBezTo>
                      <a:pt x="150" y="2"/>
                      <a:pt x="144" y="0"/>
                      <a:pt x="143" y="2"/>
                    </a:cubicBezTo>
                    <a:cubicBezTo>
                      <a:pt x="142" y="5"/>
                      <a:pt x="140" y="6"/>
                      <a:pt x="137" y="6"/>
                    </a:cubicBezTo>
                    <a:cubicBezTo>
                      <a:pt x="134" y="7"/>
                      <a:pt x="125" y="10"/>
                      <a:pt x="123" y="11"/>
                    </a:cubicBezTo>
                    <a:cubicBezTo>
                      <a:pt x="123" y="11"/>
                      <a:pt x="119" y="12"/>
                      <a:pt x="113" y="12"/>
                    </a:cubicBezTo>
                    <a:cubicBezTo>
                      <a:pt x="106" y="12"/>
                      <a:pt x="96" y="13"/>
                      <a:pt x="92" y="15"/>
                    </a:cubicBezTo>
                    <a:cubicBezTo>
                      <a:pt x="89" y="18"/>
                      <a:pt x="82" y="22"/>
                      <a:pt x="79" y="20"/>
                    </a:cubicBezTo>
                    <a:cubicBezTo>
                      <a:pt x="77" y="18"/>
                      <a:pt x="73" y="18"/>
                      <a:pt x="70" y="20"/>
                    </a:cubicBezTo>
                    <a:cubicBezTo>
                      <a:pt x="67" y="21"/>
                      <a:pt x="55" y="28"/>
                      <a:pt x="48" y="23"/>
                    </a:cubicBezTo>
                    <a:cubicBezTo>
                      <a:pt x="41" y="18"/>
                      <a:pt x="40" y="16"/>
                      <a:pt x="39" y="14"/>
                    </a:cubicBezTo>
                    <a:cubicBezTo>
                      <a:pt x="38" y="13"/>
                      <a:pt x="36" y="10"/>
                      <a:pt x="34" y="9"/>
                    </a:cubicBezTo>
                    <a:cubicBezTo>
                      <a:pt x="33" y="10"/>
                      <a:pt x="31" y="14"/>
                      <a:pt x="29" y="16"/>
                    </a:cubicBezTo>
                    <a:cubicBezTo>
                      <a:pt x="28" y="18"/>
                      <a:pt x="27" y="19"/>
                      <a:pt x="27" y="19"/>
                    </a:cubicBezTo>
                    <a:cubicBezTo>
                      <a:pt x="27" y="20"/>
                      <a:pt x="26" y="21"/>
                      <a:pt x="26" y="21"/>
                    </a:cubicBezTo>
                    <a:cubicBezTo>
                      <a:pt x="26" y="21"/>
                      <a:pt x="25" y="22"/>
                      <a:pt x="26" y="22"/>
                    </a:cubicBezTo>
                    <a:cubicBezTo>
                      <a:pt x="26" y="23"/>
                      <a:pt x="32" y="33"/>
                      <a:pt x="33" y="34"/>
                    </a:cubicBezTo>
                    <a:cubicBezTo>
                      <a:pt x="33" y="34"/>
                      <a:pt x="35" y="38"/>
                      <a:pt x="36" y="39"/>
                    </a:cubicBezTo>
                    <a:cubicBezTo>
                      <a:pt x="36" y="39"/>
                      <a:pt x="37" y="40"/>
                      <a:pt x="38" y="40"/>
                    </a:cubicBezTo>
                    <a:cubicBezTo>
                      <a:pt x="39" y="41"/>
                      <a:pt x="43" y="43"/>
                      <a:pt x="43" y="44"/>
                    </a:cubicBezTo>
                    <a:cubicBezTo>
                      <a:pt x="44" y="45"/>
                      <a:pt x="47" y="46"/>
                      <a:pt x="50" y="48"/>
                    </a:cubicBezTo>
                    <a:cubicBezTo>
                      <a:pt x="54" y="49"/>
                      <a:pt x="67" y="53"/>
                      <a:pt x="67" y="53"/>
                    </a:cubicBezTo>
                    <a:cubicBezTo>
                      <a:pt x="67" y="53"/>
                      <a:pt x="89" y="61"/>
                      <a:pt x="89" y="61"/>
                    </a:cubicBezTo>
                    <a:cubicBezTo>
                      <a:pt x="89" y="61"/>
                      <a:pt x="90" y="61"/>
                      <a:pt x="90" y="61"/>
                    </a:cubicBezTo>
                    <a:cubicBezTo>
                      <a:pt x="90" y="61"/>
                      <a:pt x="104" y="61"/>
                      <a:pt x="104" y="61"/>
                    </a:cubicBezTo>
                    <a:cubicBezTo>
                      <a:pt x="104" y="61"/>
                      <a:pt x="104" y="61"/>
                      <a:pt x="104" y="62"/>
                    </a:cubicBezTo>
                    <a:cubicBezTo>
                      <a:pt x="103" y="62"/>
                      <a:pt x="77" y="88"/>
                      <a:pt x="76" y="88"/>
                    </a:cubicBezTo>
                    <a:cubicBezTo>
                      <a:pt x="76" y="89"/>
                      <a:pt x="63" y="103"/>
                      <a:pt x="62" y="105"/>
                    </a:cubicBezTo>
                    <a:cubicBezTo>
                      <a:pt x="60" y="106"/>
                      <a:pt x="59" y="107"/>
                      <a:pt x="56" y="107"/>
                    </a:cubicBezTo>
                    <a:cubicBezTo>
                      <a:pt x="54" y="107"/>
                      <a:pt x="43" y="106"/>
                      <a:pt x="41" y="107"/>
                    </a:cubicBezTo>
                    <a:cubicBezTo>
                      <a:pt x="38" y="108"/>
                      <a:pt x="38" y="108"/>
                      <a:pt x="37" y="109"/>
                    </a:cubicBezTo>
                    <a:cubicBezTo>
                      <a:pt x="36" y="110"/>
                      <a:pt x="27" y="116"/>
                      <a:pt x="27" y="116"/>
                    </a:cubicBezTo>
                    <a:cubicBezTo>
                      <a:pt x="27" y="116"/>
                      <a:pt x="26" y="117"/>
                      <a:pt x="25" y="117"/>
                    </a:cubicBezTo>
                    <a:cubicBezTo>
                      <a:pt x="24" y="117"/>
                      <a:pt x="17" y="117"/>
                      <a:pt x="15" y="119"/>
                    </a:cubicBezTo>
                    <a:cubicBezTo>
                      <a:pt x="15" y="120"/>
                      <a:pt x="15" y="120"/>
                      <a:pt x="14" y="1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957">
                <a:extLst>
                  <a:ext uri="{FF2B5EF4-FFF2-40B4-BE49-F238E27FC236}">
                    <a16:creationId xmlns:a16="http://schemas.microsoft.com/office/drawing/2014/main" id="{CE8389B4-3175-4EAB-8792-E04018079B36}"/>
                  </a:ext>
                </a:extLst>
              </p:cNvPr>
              <p:cNvSpPr>
                <a:spLocks/>
              </p:cNvSpPr>
              <p:nvPr/>
            </p:nvSpPr>
            <p:spPr bwMode="auto">
              <a:xfrm>
                <a:off x="4181" y="2376"/>
                <a:ext cx="307" cy="237"/>
              </a:xfrm>
              <a:custGeom>
                <a:avLst/>
                <a:gdLst>
                  <a:gd name="T0" fmla="*/ 45 w 222"/>
                  <a:gd name="T1" fmla="*/ 156 h 173"/>
                  <a:gd name="T2" fmla="*/ 54 w 222"/>
                  <a:gd name="T3" fmla="*/ 157 h 173"/>
                  <a:gd name="T4" fmla="*/ 68 w 222"/>
                  <a:gd name="T5" fmla="*/ 164 h 173"/>
                  <a:gd name="T6" fmla="*/ 77 w 222"/>
                  <a:gd name="T7" fmla="*/ 169 h 173"/>
                  <a:gd name="T8" fmla="*/ 95 w 222"/>
                  <a:gd name="T9" fmla="*/ 172 h 173"/>
                  <a:gd name="T10" fmla="*/ 100 w 222"/>
                  <a:gd name="T11" fmla="*/ 168 h 173"/>
                  <a:gd name="T12" fmla="*/ 112 w 222"/>
                  <a:gd name="T13" fmla="*/ 161 h 173"/>
                  <a:gd name="T14" fmla="*/ 116 w 222"/>
                  <a:gd name="T15" fmla="*/ 160 h 173"/>
                  <a:gd name="T16" fmla="*/ 132 w 222"/>
                  <a:gd name="T17" fmla="*/ 164 h 173"/>
                  <a:gd name="T18" fmla="*/ 143 w 222"/>
                  <a:gd name="T19" fmla="*/ 160 h 173"/>
                  <a:gd name="T20" fmla="*/ 155 w 222"/>
                  <a:gd name="T21" fmla="*/ 152 h 173"/>
                  <a:gd name="T22" fmla="*/ 174 w 222"/>
                  <a:gd name="T23" fmla="*/ 150 h 173"/>
                  <a:gd name="T24" fmla="*/ 194 w 222"/>
                  <a:gd name="T25" fmla="*/ 131 h 173"/>
                  <a:gd name="T26" fmla="*/ 222 w 222"/>
                  <a:gd name="T27" fmla="*/ 104 h 173"/>
                  <a:gd name="T28" fmla="*/ 207 w 222"/>
                  <a:gd name="T29" fmla="*/ 104 h 173"/>
                  <a:gd name="T30" fmla="*/ 168 w 222"/>
                  <a:gd name="T31" fmla="*/ 91 h 173"/>
                  <a:gd name="T32" fmla="*/ 156 w 222"/>
                  <a:gd name="T33" fmla="*/ 83 h 173"/>
                  <a:gd name="T34" fmla="*/ 151 w 222"/>
                  <a:gd name="T35" fmla="*/ 77 h 173"/>
                  <a:gd name="T36" fmla="*/ 144 w 222"/>
                  <a:gd name="T37" fmla="*/ 64 h 173"/>
                  <a:gd name="T38" fmla="*/ 147 w 222"/>
                  <a:gd name="T39" fmla="*/ 59 h 173"/>
                  <a:gd name="T40" fmla="*/ 142 w 222"/>
                  <a:gd name="T41" fmla="*/ 58 h 173"/>
                  <a:gd name="T42" fmla="*/ 130 w 222"/>
                  <a:gd name="T43" fmla="*/ 58 h 173"/>
                  <a:gd name="T44" fmla="*/ 132 w 222"/>
                  <a:gd name="T45" fmla="*/ 47 h 173"/>
                  <a:gd name="T46" fmla="*/ 139 w 222"/>
                  <a:gd name="T47" fmla="*/ 38 h 173"/>
                  <a:gd name="T48" fmla="*/ 132 w 222"/>
                  <a:gd name="T49" fmla="*/ 29 h 173"/>
                  <a:gd name="T50" fmla="*/ 110 w 222"/>
                  <a:gd name="T51" fmla="*/ 9 h 173"/>
                  <a:gd name="T52" fmla="*/ 103 w 222"/>
                  <a:gd name="T53" fmla="*/ 6 h 173"/>
                  <a:gd name="T54" fmla="*/ 99 w 222"/>
                  <a:gd name="T55" fmla="*/ 5 h 173"/>
                  <a:gd name="T56" fmla="*/ 95 w 222"/>
                  <a:gd name="T57" fmla="*/ 6 h 173"/>
                  <a:gd name="T58" fmla="*/ 93 w 222"/>
                  <a:gd name="T59" fmla="*/ 5 h 173"/>
                  <a:gd name="T60" fmla="*/ 86 w 222"/>
                  <a:gd name="T61" fmla="*/ 6 h 173"/>
                  <a:gd name="T62" fmla="*/ 81 w 222"/>
                  <a:gd name="T63" fmla="*/ 7 h 173"/>
                  <a:gd name="T64" fmla="*/ 76 w 222"/>
                  <a:gd name="T65" fmla="*/ 3 h 173"/>
                  <a:gd name="T66" fmla="*/ 72 w 222"/>
                  <a:gd name="T67" fmla="*/ 2 h 173"/>
                  <a:gd name="T68" fmla="*/ 66 w 222"/>
                  <a:gd name="T69" fmla="*/ 10 h 173"/>
                  <a:gd name="T70" fmla="*/ 62 w 222"/>
                  <a:gd name="T71" fmla="*/ 8 h 173"/>
                  <a:gd name="T72" fmla="*/ 52 w 222"/>
                  <a:gd name="T73" fmla="*/ 10 h 173"/>
                  <a:gd name="T74" fmla="*/ 47 w 222"/>
                  <a:gd name="T75" fmla="*/ 33 h 173"/>
                  <a:gd name="T76" fmla="*/ 40 w 222"/>
                  <a:gd name="T77" fmla="*/ 34 h 173"/>
                  <a:gd name="T78" fmla="*/ 34 w 222"/>
                  <a:gd name="T79" fmla="*/ 44 h 173"/>
                  <a:gd name="T80" fmla="*/ 29 w 222"/>
                  <a:gd name="T81" fmla="*/ 57 h 173"/>
                  <a:gd name="T82" fmla="*/ 28 w 222"/>
                  <a:gd name="T83" fmla="*/ 62 h 173"/>
                  <a:gd name="T84" fmla="*/ 22 w 222"/>
                  <a:gd name="T85" fmla="*/ 62 h 173"/>
                  <a:gd name="T86" fmla="*/ 19 w 222"/>
                  <a:gd name="T87" fmla="*/ 72 h 173"/>
                  <a:gd name="T88" fmla="*/ 16 w 222"/>
                  <a:gd name="T89" fmla="*/ 83 h 173"/>
                  <a:gd name="T90" fmla="*/ 15 w 222"/>
                  <a:gd name="T91" fmla="*/ 96 h 173"/>
                  <a:gd name="T92" fmla="*/ 6 w 222"/>
                  <a:gd name="T93" fmla="*/ 97 h 173"/>
                  <a:gd name="T94" fmla="*/ 2 w 222"/>
                  <a:gd name="T95" fmla="*/ 98 h 173"/>
                  <a:gd name="T96" fmla="*/ 0 w 222"/>
                  <a:gd name="T97" fmla="*/ 104 h 173"/>
                  <a:gd name="T98" fmla="*/ 11 w 222"/>
                  <a:gd name="T99" fmla="*/ 110 h 173"/>
                  <a:gd name="T100" fmla="*/ 19 w 222"/>
                  <a:gd name="T101" fmla="*/ 119 h 173"/>
                  <a:gd name="T102" fmla="*/ 32 w 222"/>
                  <a:gd name="T103" fmla="*/ 140 h 173"/>
                  <a:gd name="T104" fmla="*/ 41 w 222"/>
                  <a:gd name="T105" fmla="*/ 144 h 173"/>
                  <a:gd name="T106" fmla="*/ 41 w 222"/>
                  <a:gd name="T10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73">
                    <a:moveTo>
                      <a:pt x="43" y="154"/>
                    </a:moveTo>
                    <a:cubicBezTo>
                      <a:pt x="44" y="155"/>
                      <a:pt x="44" y="156"/>
                      <a:pt x="45" y="156"/>
                    </a:cubicBezTo>
                    <a:cubicBezTo>
                      <a:pt x="45" y="156"/>
                      <a:pt x="45" y="157"/>
                      <a:pt x="45" y="157"/>
                    </a:cubicBezTo>
                    <a:cubicBezTo>
                      <a:pt x="46" y="157"/>
                      <a:pt x="54" y="157"/>
                      <a:pt x="54" y="157"/>
                    </a:cubicBezTo>
                    <a:cubicBezTo>
                      <a:pt x="54" y="157"/>
                      <a:pt x="55" y="157"/>
                      <a:pt x="56" y="157"/>
                    </a:cubicBezTo>
                    <a:cubicBezTo>
                      <a:pt x="56" y="158"/>
                      <a:pt x="67" y="163"/>
                      <a:pt x="68" y="164"/>
                    </a:cubicBezTo>
                    <a:cubicBezTo>
                      <a:pt x="69" y="164"/>
                      <a:pt x="73" y="167"/>
                      <a:pt x="73" y="167"/>
                    </a:cubicBezTo>
                    <a:cubicBezTo>
                      <a:pt x="74" y="168"/>
                      <a:pt x="76" y="169"/>
                      <a:pt x="77" y="169"/>
                    </a:cubicBezTo>
                    <a:cubicBezTo>
                      <a:pt x="79" y="170"/>
                      <a:pt x="88" y="171"/>
                      <a:pt x="90" y="171"/>
                    </a:cubicBezTo>
                    <a:cubicBezTo>
                      <a:pt x="91" y="171"/>
                      <a:pt x="94" y="171"/>
                      <a:pt x="95" y="172"/>
                    </a:cubicBezTo>
                    <a:cubicBezTo>
                      <a:pt x="96" y="172"/>
                      <a:pt x="97" y="173"/>
                      <a:pt x="97" y="172"/>
                    </a:cubicBezTo>
                    <a:cubicBezTo>
                      <a:pt x="98" y="172"/>
                      <a:pt x="99" y="169"/>
                      <a:pt x="100" y="168"/>
                    </a:cubicBezTo>
                    <a:cubicBezTo>
                      <a:pt x="101" y="166"/>
                      <a:pt x="102" y="165"/>
                      <a:pt x="104" y="164"/>
                    </a:cubicBezTo>
                    <a:cubicBezTo>
                      <a:pt x="106" y="163"/>
                      <a:pt x="110" y="162"/>
                      <a:pt x="112" y="161"/>
                    </a:cubicBezTo>
                    <a:cubicBezTo>
                      <a:pt x="113" y="160"/>
                      <a:pt x="114" y="160"/>
                      <a:pt x="114" y="160"/>
                    </a:cubicBezTo>
                    <a:cubicBezTo>
                      <a:pt x="114" y="160"/>
                      <a:pt x="115" y="159"/>
                      <a:pt x="116" y="160"/>
                    </a:cubicBezTo>
                    <a:cubicBezTo>
                      <a:pt x="116" y="160"/>
                      <a:pt x="120" y="165"/>
                      <a:pt x="123" y="164"/>
                    </a:cubicBezTo>
                    <a:cubicBezTo>
                      <a:pt x="125" y="164"/>
                      <a:pt x="130" y="164"/>
                      <a:pt x="132" y="164"/>
                    </a:cubicBezTo>
                    <a:cubicBezTo>
                      <a:pt x="133" y="163"/>
                      <a:pt x="133" y="163"/>
                      <a:pt x="133" y="162"/>
                    </a:cubicBezTo>
                    <a:cubicBezTo>
                      <a:pt x="135" y="160"/>
                      <a:pt x="142" y="160"/>
                      <a:pt x="143" y="160"/>
                    </a:cubicBezTo>
                    <a:cubicBezTo>
                      <a:pt x="144" y="160"/>
                      <a:pt x="145" y="159"/>
                      <a:pt x="145" y="159"/>
                    </a:cubicBezTo>
                    <a:cubicBezTo>
                      <a:pt x="145" y="159"/>
                      <a:pt x="154" y="153"/>
                      <a:pt x="155" y="152"/>
                    </a:cubicBezTo>
                    <a:cubicBezTo>
                      <a:pt x="156" y="151"/>
                      <a:pt x="156" y="151"/>
                      <a:pt x="159" y="150"/>
                    </a:cubicBezTo>
                    <a:cubicBezTo>
                      <a:pt x="161" y="149"/>
                      <a:pt x="172" y="150"/>
                      <a:pt x="174" y="150"/>
                    </a:cubicBezTo>
                    <a:cubicBezTo>
                      <a:pt x="177" y="150"/>
                      <a:pt x="178" y="149"/>
                      <a:pt x="180" y="148"/>
                    </a:cubicBezTo>
                    <a:cubicBezTo>
                      <a:pt x="181" y="146"/>
                      <a:pt x="194" y="132"/>
                      <a:pt x="194" y="131"/>
                    </a:cubicBezTo>
                    <a:cubicBezTo>
                      <a:pt x="195" y="131"/>
                      <a:pt x="221" y="105"/>
                      <a:pt x="222" y="105"/>
                    </a:cubicBezTo>
                    <a:cubicBezTo>
                      <a:pt x="222" y="104"/>
                      <a:pt x="222" y="104"/>
                      <a:pt x="222" y="104"/>
                    </a:cubicBezTo>
                    <a:cubicBezTo>
                      <a:pt x="222" y="104"/>
                      <a:pt x="208" y="104"/>
                      <a:pt x="208" y="104"/>
                    </a:cubicBezTo>
                    <a:cubicBezTo>
                      <a:pt x="208" y="104"/>
                      <a:pt x="207" y="104"/>
                      <a:pt x="207" y="104"/>
                    </a:cubicBezTo>
                    <a:cubicBezTo>
                      <a:pt x="207" y="104"/>
                      <a:pt x="185" y="96"/>
                      <a:pt x="185" y="96"/>
                    </a:cubicBezTo>
                    <a:cubicBezTo>
                      <a:pt x="185" y="96"/>
                      <a:pt x="172" y="92"/>
                      <a:pt x="168" y="91"/>
                    </a:cubicBezTo>
                    <a:cubicBezTo>
                      <a:pt x="165" y="89"/>
                      <a:pt x="162" y="88"/>
                      <a:pt x="161" y="87"/>
                    </a:cubicBezTo>
                    <a:cubicBezTo>
                      <a:pt x="161" y="86"/>
                      <a:pt x="157" y="84"/>
                      <a:pt x="156" y="83"/>
                    </a:cubicBezTo>
                    <a:cubicBezTo>
                      <a:pt x="155" y="83"/>
                      <a:pt x="154" y="82"/>
                      <a:pt x="154" y="82"/>
                    </a:cubicBezTo>
                    <a:cubicBezTo>
                      <a:pt x="153" y="81"/>
                      <a:pt x="151" y="77"/>
                      <a:pt x="151" y="77"/>
                    </a:cubicBezTo>
                    <a:cubicBezTo>
                      <a:pt x="150" y="76"/>
                      <a:pt x="144" y="66"/>
                      <a:pt x="144" y="65"/>
                    </a:cubicBezTo>
                    <a:cubicBezTo>
                      <a:pt x="143" y="65"/>
                      <a:pt x="144" y="64"/>
                      <a:pt x="144" y="64"/>
                    </a:cubicBezTo>
                    <a:cubicBezTo>
                      <a:pt x="144" y="64"/>
                      <a:pt x="145" y="63"/>
                      <a:pt x="145" y="62"/>
                    </a:cubicBezTo>
                    <a:cubicBezTo>
                      <a:pt x="145" y="62"/>
                      <a:pt x="146" y="61"/>
                      <a:pt x="147" y="59"/>
                    </a:cubicBezTo>
                    <a:cubicBezTo>
                      <a:pt x="146" y="59"/>
                      <a:pt x="143" y="58"/>
                      <a:pt x="143" y="58"/>
                    </a:cubicBezTo>
                    <a:cubicBezTo>
                      <a:pt x="142" y="58"/>
                      <a:pt x="142" y="58"/>
                      <a:pt x="142" y="58"/>
                    </a:cubicBezTo>
                    <a:cubicBezTo>
                      <a:pt x="140" y="59"/>
                      <a:pt x="133" y="60"/>
                      <a:pt x="131" y="60"/>
                    </a:cubicBezTo>
                    <a:cubicBezTo>
                      <a:pt x="130" y="60"/>
                      <a:pt x="130" y="58"/>
                      <a:pt x="130" y="58"/>
                    </a:cubicBezTo>
                    <a:cubicBezTo>
                      <a:pt x="130" y="57"/>
                      <a:pt x="130" y="57"/>
                      <a:pt x="130" y="54"/>
                    </a:cubicBezTo>
                    <a:cubicBezTo>
                      <a:pt x="129" y="50"/>
                      <a:pt x="132" y="47"/>
                      <a:pt x="132" y="47"/>
                    </a:cubicBezTo>
                    <a:cubicBezTo>
                      <a:pt x="133" y="46"/>
                      <a:pt x="134" y="45"/>
                      <a:pt x="134" y="45"/>
                    </a:cubicBezTo>
                    <a:cubicBezTo>
                      <a:pt x="134" y="45"/>
                      <a:pt x="138" y="38"/>
                      <a:pt x="139" y="38"/>
                    </a:cubicBezTo>
                    <a:cubicBezTo>
                      <a:pt x="139" y="37"/>
                      <a:pt x="139" y="37"/>
                      <a:pt x="139" y="37"/>
                    </a:cubicBezTo>
                    <a:cubicBezTo>
                      <a:pt x="137" y="35"/>
                      <a:pt x="134" y="30"/>
                      <a:pt x="132" y="29"/>
                    </a:cubicBezTo>
                    <a:cubicBezTo>
                      <a:pt x="131" y="27"/>
                      <a:pt x="118" y="13"/>
                      <a:pt x="117" y="12"/>
                    </a:cubicBezTo>
                    <a:cubicBezTo>
                      <a:pt x="116" y="10"/>
                      <a:pt x="111" y="9"/>
                      <a:pt x="110" y="9"/>
                    </a:cubicBezTo>
                    <a:cubicBezTo>
                      <a:pt x="109" y="8"/>
                      <a:pt x="107" y="7"/>
                      <a:pt x="107" y="6"/>
                    </a:cubicBezTo>
                    <a:cubicBezTo>
                      <a:pt x="106" y="5"/>
                      <a:pt x="103" y="6"/>
                      <a:pt x="103" y="6"/>
                    </a:cubicBezTo>
                    <a:cubicBezTo>
                      <a:pt x="102" y="7"/>
                      <a:pt x="101" y="6"/>
                      <a:pt x="101" y="6"/>
                    </a:cubicBezTo>
                    <a:cubicBezTo>
                      <a:pt x="101" y="6"/>
                      <a:pt x="99" y="5"/>
                      <a:pt x="99" y="5"/>
                    </a:cubicBezTo>
                    <a:cubicBezTo>
                      <a:pt x="98" y="5"/>
                      <a:pt x="98" y="5"/>
                      <a:pt x="97" y="5"/>
                    </a:cubicBezTo>
                    <a:cubicBezTo>
                      <a:pt x="97" y="6"/>
                      <a:pt x="96" y="6"/>
                      <a:pt x="95" y="6"/>
                    </a:cubicBezTo>
                    <a:cubicBezTo>
                      <a:pt x="95" y="6"/>
                      <a:pt x="94" y="6"/>
                      <a:pt x="93" y="7"/>
                    </a:cubicBezTo>
                    <a:cubicBezTo>
                      <a:pt x="92" y="8"/>
                      <a:pt x="93" y="7"/>
                      <a:pt x="93" y="5"/>
                    </a:cubicBezTo>
                    <a:cubicBezTo>
                      <a:pt x="92" y="3"/>
                      <a:pt x="90" y="5"/>
                      <a:pt x="89" y="5"/>
                    </a:cubicBezTo>
                    <a:cubicBezTo>
                      <a:pt x="88" y="6"/>
                      <a:pt x="87" y="6"/>
                      <a:pt x="86" y="6"/>
                    </a:cubicBezTo>
                    <a:cubicBezTo>
                      <a:pt x="85" y="6"/>
                      <a:pt x="83" y="7"/>
                      <a:pt x="82" y="7"/>
                    </a:cubicBezTo>
                    <a:cubicBezTo>
                      <a:pt x="82" y="8"/>
                      <a:pt x="81" y="7"/>
                      <a:pt x="81" y="7"/>
                    </a:cubicBezTo>
                    <a:cubicBezTo>
                      <a:pt x="81" y="7"/>
                      <a:pt x="78" y="4"/>
                      <a:pt x="78" y="4"/>
                    </a:cubicBezTo>
                    <a:cubicBezTo>
                      <a:pt x="78" y="3"/>
                      <a:pt x="77" y="3"/>
                      <a:pt x="76" y="3"/>
                    </a:cubicBezTo>
                    <a:cubicBezTo>
                      <a:pt x="74" y="3"/>
                      <a:pt x="73" y="1"/>
                      <a:pt x="73" y="1"/>
                    </a:cubicBezTo>
                    <a:cubicBezTo>
                      <a:pt x="72" y="0"/>
                      <a:pt x="72" y="2"/>
                      <a:pt x="72" y="2"/>
                    </a:cubicBezTo>
                    <a:cubicBezTo>
                      <a:pt x="72" y="2"/>
                      <a:pt x="69" y="6"/>
                      <a:pt x="69" y="8"/>
                    </a:cubicBezTo>
                    <a:cubicBezTo>
                      <a:pt x="68" y="9"/>
                      <a:pt x="66" y="10"/>
                      <a:pt x="66" y="10"/>
                    </a:cubicBezTo>
                    <a:cubicBezTo>
                      <a:pt x="65" y="10"/>
                      <a:pt x="64" y="8"/>
                      <a:pt x="64" y="7"/>
                    </a:cubicBezTo>
                    <a:cubicBezTo>
                      <a:pt x="64" y="7"/>
                      <a:pt x="63" y="8"/>
                      <a:pt x="62" y="8"/>
                    </a:cubicBezTo>
                    <a:cubicBezTo>
                      <a:pt x="61" y="9"/>
                      <a:pt x="60" y="10"/>
                      <a:pt x="59" y="10"/>
                    </a:cubicBezTo>
                    <a:cubicBezTo>
                      <a:pt x="57" y="10"/>
                      <a:pt x="54" y="10"/>
                      <a:pt x="52" y="10"/>
                    </a:cubicBezTo>
                    <a:cubicBezTo>
                      <a:pt x="52" y="11"/>
                      <a:pt x="52" y="12"/>
                      <a:pt x="52" y="13"/>
                    </a:cubicBezTo>
                    <a:cubicBezTo>
                      <a:pt x="51" y="18"/>
                      <a:pt x="47" y="33"/>
                      <a:pt x="47" y="33"/>
                    </a:cubicBezTo>
                    <a:cubicBezTo>
                      <a:pt x="47" y="33"/>
                      <a:pt x="47" y="33"/>
                      <a:pt x="46" y="33"/>
                    </a:cubicBezTo>
                    <a:cubicBezTo>
                      <a:pt x="45" y="33"/>
                      <a:pt x="40" y="34"/>
                      <a:pt x="40" y="34"/>
                    </a:cubicBezTo>
                    <a:cubicBezTo>
                      <a:pt x="40" y="34"/>
                      <a:pt x="40" y="34"/>
                      <a:pt x="39" y="35"/>
                    </a:cubicBezTo>
                    <a:cubicBezTo>
                      <a:pt x="39" y="36"/>
                      <a:pt x="34" y="44"/>
                      <a:pt x="34" y="44"/>
                    </a:cubicBezTo>
                    <a:cubicBezTo>
                      <a:pt x="33" y="45"/>
                      <a:pt x="31" y="46"/>
                      <a:pt x="31" y="47"/>
                    </a:cubicBezTo>
                    <a:cubicBezTo>
                      <a:pt x="31" y="47"/>
                      <a:pt x="30" y="56"/>
                      <a:pt x="29" y="57"/>
                    </a:cubicBezTo>
                    <a:cubicBezTo>
                      <a:pt x="29" y="58"/>
                      <a:pt x="28" y="59"/>
                      <a:pt x="28" y="59"/>
                    </a:cubicBezTo>
                    <a:cubicBezTo>
                      <a:pt x="29" y="60"/>
                      <a:pt x="29" y="61"/>
                      <a:pt x="28" y="62"/>
                    </a:cubicBezTo>
                    <a:cubicBezTo>
                      <a:pt x="28" y="62"/>
                      <a:pt x="26" y="63"/>
                      <a:pt x="25" y="62"/>
                    </a:cubicBezTo>
                    <a:cubicBezTo>
                      <a:pt x="24" y="61"/>
                      <a:pt x="23" y="61"/>
                      <a:pt x="22" y="62"/>
                    </a:cubicBezTo>
                    <a:cubicBezTo>
                      <a:pt x="21" y="62"/>
                      <a:pt x="19" y="64"/>
                      <a:pt x="19" y="66"/>
                    </a:cubicBezTo>
                    <a:cubicBezTo>
                      <a:pt x="19" y="68"/>
                      <a:pt x="20" y="71"/>
                      <a:pt x="19" y="72"/>
                    </a:cubicBezTo>
                    <a:cubicBezTo>
                      <a:pt x="18" y="74"/>
                      <a:pt x="16" y="81"/>
                      <a:pt x="16" y="81"/>
                    </a:cubicBezTo>
                    <a:cubicBezTo>
                      <a:pt x="16" y="81"/>
                      <a:pt x="16" y="82"/>
                      <a:pt x="16" y="83"/>
                    </a:cubicBezTo>
                    <a:cubicBezTo>
                      <a:pt x="16" y="84"/>
                      <a:pt x="16" y="92"/>
                      <a:pt x="16" y="93"/>
                    </a:cubicBezTo>
                    <a:cubicBezTo>
                      <a:pt x="16" y="94"/>
                      <a:pt x="16" y="95"/>
                      <a:pt x="15" y="96"/>
                    </a:cubicBezTo>
                    <a:cubicBezTo>
                      <a:pt x="15" y="97"/>
                      <a:pt x="13" y="98"/>
                      <a:pt x="12" y="97"/>
                    </a:cubicBezTo>
                    <a:cubicBezTo>
                      <a:pt x="10" y="97"/>
                      <a:pt x="8" y="97"/>
                      <a:pt x="6" y="97"/>
                    </a:cubicBezTo>
                    <a:cubicBezTo>
                      <a:pt x="5" y="97"/>
                      <a:pt x="4" y="97"/>
                      <a:pt x="4" y="97"/>
                    </a:cubicBezTo>
                    <a:cubicBezTo>
                      <a:pt x="3" y="97"/>
                      <a:pt x="3" y="97"/>
                      <a:pt x="2" y="98"/>
                    </a:cubicBezTo>
                    <a:cubicBezTo>
                      <a:pt x="2" y="99"/>
                      <a:pt x="1" y="102"/>
                      <a:pt x="1" y="103"/>
                    </a:cubicBezTo>
                    <a:cubicBezTo>
                      <a:pt x="0" y="103"/>
                      <a:pt x="0" y="104"/>
                      <a:pt x="0" y="104"/>
                    </a:cubicBezTo>
                    <a:cubicBezTo>
                      <a:pt x="0" y="104"/>
                      <a:pt x="0" y="105"/>
                      <a:pt x="0" y="105"/>
                    </a:cubicBezTo>
                    <a:cubicBezTo>
                      <a:pt x="1" y="105"/>
                      <a:pt x="10" y="109"/>
                      <a:pt x="11" y="110"/>
                    </a:cubicBezTo>
                    <a:cubicBezTo>
                      <a:pt x="12" y="111"/>
                      <a:pt x="16" y="116"/>
                      <a:pt x="17" y="117"/>
                    </a:cubicBezTo>
                    <a:cubicBezTo>
                      <a:pt x="17" y="118"/>
                      <a:pt x="18" y="118"/>
                      <a:pt x="19" y="119"/>
                    </a:cubicBezTo>
                    <a:cubicBezTo>
                      <a:pt x="19" y="119"/>
                      <a:pt x="26" y="123"/>
                      <a:pt x="26" y="126"/>
                    </a:cubicBezTo>
                    <a:cubicBezTo>
                      <a:pt x="27" y="128"/>
                      <a:pt x="30" y="138"/>
                      <a:pt x="32" y="140"/>
                    </a:cubicBezTo>
                    <a:cubicBezTo>
                      <a:pt x="34" y="141"/>
                      <a:pt x="35" y="142"/>
                      <a:pt x="36" y="142"/>
                    </a:cubicBezTo>
                    <a:cubicBezTo>
                      <a:pt x="37" y="142"/>
                      <a:pt x="40" y="143"/>
                      <a:pt x="41" y="144"/>
                    </a:cubicBezTo>
                    <a:cubicBezTo>
                      <a:pt x="42" y="144"/>
                      <a:pt x="42" y="145"/>
                      <a:pt x="42" y="145"/>
                    </a:cubicBezTo>
                    <a:cubicBezTo>
                      <a:pt x="42" y="146"/>
                      <a:pt x="40" y="150"/>
                      <a:pt x="41" y="152"/>
                    </a:cubicBezTo>
                    <a:cubicBezTo>
                      <a:pt x="42" y="152"/>
                      <a:pt x="42" y="153"/>
                      <a:pt x="43" y="1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958">
                <a:extLst>
                  <a:ext uri="{FF2B5EF4-FFF2-40B4-BE49-F238E27FC236}">
                    <a16:creationId xmlns:a16="http://schemas.microsoft.com/office/drawing/2014/main" id="{58A95C7B-B538-47BB-A1A6-3FD779407733}"/>
                  </a:ext>
                </a:extLst>
              </p:cNvPr>
              <p:cNvSpPr>
                <a:spLocks/>
              </p:cNvSpPr>
              <p:nvPr/>
            </p:nvSpPr>
            <p:spPr bwMode="auto">
              <a:xfrm>
                <a:off x="4360" y="2421"/>
                <a:ext cx="36" cy="37"/>
              </a:xfrm>
              <a:custGeom>
                <a:avLst/>
                <a:gdLst>
                  <a:gd name="T0" fmla="*/ 10 w 26"/>
                  <a:gd name="T1" fmla="*/ 4 h 27"/>
                  <a:gd name="T2" fmla="*/ 10 w 26"/>
                  <a:gd name="T3" fmla="*/ 5 h 27"/>
                  <a:gd name="T4" fmla="*/ 5 w 26"/>
                  <a:gd name="T5" fmla="*/ 12 h 27"/>
                  <a:gd name="T6" fmla="*/ 3 w 26"/>
                  <a:gd name="T7" fmla="*/ 14 h 27"/>
                  <a:gd name="T8" fmla="*/ 1 w 26"/>
                  <a:gd name="T9" fmla="*/ 21 h 27"/>
                  <a:gd name="T10" fmla="*/ 1 w 26"/>
                  <a:gd name="T11" fmla="*/ 25 h 27"/>
                  <a:gd name="T12" fmla="*/ 2 w 26"/>
                  <a:gd name="T13" fmla="*/ 27 h 27"/>
                  <a:gd name="T14" fmla="*/ 13 w 26"/>
                  <a:gd name="T15" fmla="*/ 25 h 27"/>
                  <a:gd name="T16" fmla="*/ 14 w 26"/>
                  <a:gd name="T17" fmla="*/ 25 h 27"/>
                  <a:gd name="T18" fmla="*/ 18 w 26"/>
                  <a:gd name="T19" fmla="*/ 26 h 27"/>
                  <a:gd name="T20" fmla="*/ 23 w 26"/>
                  <a:gd name="T21" fmla="*/ 19 h 27"/>
                  <a:gd name="T22" fmla="*/ 20 w 26"/>
                  <a:gd name="T23" fmla="*/ 17 h 27"/>
                  <a:gd name="T24" fmla="*/ 18 w 26"/>
                  <a:gd name="T25" fmla="*/ 15 h 27"/>
                  <a:gd name="T26" fmla="*/ 25 w 26"/>
                  <a:gd name="T27" fmla="*/ 9 h 27"/>
                  <a:gd name="T28" fmla="*/ 23 w 26"/>
                  <a:gd name="T29" fmla="*/ 2 h 27"/>
                  <a:gd name="T30" fmla="*/ 21 w 26"/>
                  <a:gd name="T31" fmla="*/ 0 h 27"/>
                  <a:gd name="T32" fmla="*/ 15 w 26"/>
                  <a:gd name="T33" fmla="*/ 5 h 27"/>
                  <a:gd name="T34" fmla="*/ 14 w 26"/>
                  <a:gd name="T35" fmla="*/ 5 h 27"/>
                  <a:gd name="T36" fmla="*/ 11 w 26"/>
                  <a:gd name="T37" fmla="*/ 4 h 27"/>
                  <a:gd name="T38" fmla="*/ 10 w 26"/>
                  <a:gd name="T3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7">
                    <a:moveTo>
                      <a:pt x="10" y="4"/>
                    </a:moveTo>
                    <a:cubicBezTo>
                      <a:pt x="10" y="4"/>
                      <a:pt x="10" y="4"/>
                      <a:pt x="10" y="5"/>
                    </a:cubicBezTo>
                    <a:cubicBezTo>
                      <a:pt x="9" y="5"/>
                      <a:pt x="5" y="12"/>
                      <a:pt x="5" y="12"/>
                    </a:cubicBezTo>
                    <a:cubicBezTo>
                      <a:pt x="5" y="12"/>
                      <a:pt x="4" y="13"/>
                      <a:pt x="3" y="14"/>
                    </a:cubicBezTo>
                    <a:cubicBezTo>
                      <a:pt x="3" y="14"/>
                      <a:pt x="0" y="17"/>
                      <a:pt x="1" y="21"/>
                    </a:cubicBezTo>
                    <a:cubicBezTo>
                      <a:pt x="1" y="24"/>
                      <a:pt x="1" y="24"/>
                      <a:pt x="1" y="25"/>
                    </a:cubicBezTo>
                    <a:cubicBezTo>
                      <a:pt x="1" y="25"/>
                      <a:pt x="1" y="27"/>
                      <a:pt x="2" y="27"/>
                    </a:cubicBezTo>
                    <a:cubicBezTo>
                      <a:pt x="4" y="27"/>
                      <a:pt x="11" y="26"/>
                      <a:pt x="13" y="25"/>
                    </a:cubicBezTo>
                    <a:cubicBezTo>
                      <a:pt x="13" y="25"/>
                      <a:pt x="13" y="25"/>
                      <a:pt x="14" y="25"/>
                    </a:cubicBezTo>
                    <a:cubicBezTo>
                      <a:pt x="14" y="25"/>
                      <a:pt x="17" y="26"/>
                      <a:pt x="18" y="26"/>
                    </a:cubicBezTo>
                    <a:cubicBezTo>
                      <a:pt x="20" y="24"/>
                      <a:pt x="22" y="20"/>
                      <a:pt x="23" y="19"/>
                    </a:cubicBezTo>
                    <a:cubicBezTo>
                      <a:pt x="22" y="18"/>
                      <a:pt x="21" y="17"/>
                      <a:pt x="20" y="17"/>
                    </a:cubicBezTo>
                    <a:cubicBezTo>
                      <a:pt x="16" y="17"/>
                      <a:pt x="13" y="17"/>
                      <a:pt x="18" y="15"/>
                    </a:cubicBezTo>
                    <a:cubicBezTo>
                      <a:pt x="22" y="13"/>
                      <a:pt x="26" y="11"/>
                      <a:pt x="25" y="9"/>
                    </a:cubicBezTo>
                    <a:cubicBezTo>
                      <a:pt x="25" y="7"/>
                      <a:pt x="25" y="4"/>
                      <a:pt x="23" y="2"/>
                    </a:cubicBezTo>
                    <a:cubicBezTo>
                      <a:pt x="22" y="1"/>
                      <a:pt x="21" y="1"/>
                      <a:pt x="21" y="0"/>
                    </a:cubicBezTo>
                    <a:cubicBezTo>
                      <a:pt x="15" y="5"/>
                      <a:pt x="15" y="5"/>
                      <a:pt x="15" y="5"/>
                    </a:cubicBezTo>
                    <a:cubicBezTo>
                      <a:pt x="15" y="5"/>
                      <a:pt x="15" y="6"/>
                      <a:pt x="14" y="5"/>
                    </a:cubicBezTo>
                    <a:cubicBezTo>
                      <a:pt x="14" y="5"/>
                      <a:pt x="11" y="4"/>
                      <a:pt x="11" y="4"/>
                    </a:cubicBezTo>
                    <a:cubicBezTo>
                      <a:pt x="11" y="4"/>
                      <a:pt x="10" y="4"/>
                      <a:pt x="1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959">
                <a:extLst>
                  <a:ext uri="{FF2B5EF4-FFF2-40B4-BE49-F238E27FC236}">
                    <a16:creationId xmlns:a16="http://schemas.microsoft.com/office/drawing/2014/main" id="{10A840BB-AB57-4DB7-9089-BC8FB7F86BAB}"/>
                  </a:ext>
                </a:extLst>
              </p:cNvPr>
              <p:cNvSpPr>
                <a:spLocks/>
              </p:cNvSpPr>
              <p:nvPr/>
            </p:nvSpPr>
            <p:spPr bwMode="auto">
              <a:xfrm>
                <a:off x="4322" y="2355"/>
                <a:ext cx="11" cy="7"/>
              </a:xfrm>
              <a:custGeom>
                <a:avLst/>
                <a:gdLst>
                  <a:gd name="T0" fmla="*/ 4 w 8"/>
                  <a:gd name="T1" fmla="*/ 2 h 5"/>
                  <a:gd name="T2" fmla="*/ 1 w 8"/>
                  <a:gd name="T3" fmla="*/ 0 h 5"/>
                  <a:gd name="T4" fmla="*/ 1 w 8"/>
                  <a:gd name="T5" fmla="*/ 2 h 5"/>
                  <a:gd name="T6" fmla="*/ 5 w 8"/>
                  <a:gd name="T7" fmla="*/ 5 h 5"/>
                  <a:gd name="T8" fmla="*/ 7 w 8"/>
                  <a:gd name="T9" fmla="*/ 4 h 5"/>
                  <a:gd name="T10" fmla="*/ 5 w 8"/>
                  <a:gd name="T11" fmla="*/ 4 h 5"/>
                  <a:gd name="T12" fmla="*/ 4 w 8"/>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2"/>
                    </a:moveTo>
                    <a:cubicBezTo>
                      <a:pt x="4" y="1"/>
                      <a:pt x="3" y="0"/>
                      <a:pt x="1" y="0"/>
                    </a:cubicBezTo>
                    <a:cubicBezTo>
                      <a:pt x="0" y="0"/>
                      <a:pt x="1" y="2"/>
                      <a:pt x="1" y="2"/>
                    </a:cubicBezTo>
                    <a:cubicBezTo>
                      <a:pt x="1" y="4"/>
                      <a:pt x="3" y="5"/>
                      <a:pt x="5" y="5"/>
                    </a:cubicBezTo>
                    <a:cubicBezTo>
                      <a:pt x="7" y="5"/>
                      <a:pt x="8" y="4"/>
                      <a:pt x="7" y="4"/>
                    </a:cubicBezTo>
                    <a:cubicBezTo>
                      <a:pt x="7" y="3"/>
                      <a:pt x="6" y="3"/>
                      <a:pt x="5" y="4"/>
                    </a:cubicBezTo>
                    <a:cubicBezTo>
                      <a:pt x="4" y="4"/>
                      <a:pt x="4"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960">
                <a:extLst>
                  <a:ext uri="{FF2B5EF4-FFF2-40B4-BE49-F238E27FC236}">
                    <a16:creationId xmlns:a16="http://schemas.microsoft.com/office/drawing/2014/main" id="{B50F829B-E50A-42E0-8A39-BBC15BAE264E}"/>
                  </a:ext>
                </a:extLst>
              </p:cNvPr>
              <p:cNvSpPr>
                <a:spLocks/>
              </p:cNvSpPr>
              <p:nvPr/>
            </p:nvSpPr>
            <p:spPr bwMode="auto">
              <a:xfrm>
                <a:off x="4252" y="2311"/>
                <a:ext cx="137" cy="119"/>
              </a:xfrm>
              <a:custGeom>
                <a:avLst/>
                <a:gdLst>
                  <a:gd name="T0" fmla="*/ 25 w 99"/>
                  <a:gd name="T1" fmla="*/ 7 h 86"/>
                  <a:gd name="T2" fmla="*/ 24 w 99"/>
                  <a:gd name="T3" fmla="*/ 7 h 86"/>
                  <a:gd name="T4" fmla="*/ 22 w 99"/>
                  <a:gd name="T5" fmla="*/ 8 h 86"/>
                  <a:gd name="T6" fmla="*/ 16 w 99"/>
                  <a:gd name="T7" fmla="*/ 12 h 86"/>
                  <a:gd name="T8" fmla="*/ 14 w 99"/>
                  <a:gd name="T9" fmla="*/ 14 h 86"/>
                  <a:gd name="T10" fmla="*/ 8 w 99"/>
                  <a:gd name="T11" fmla="*/ 14 h 86"/>
                  <a:gd name="T12" fmla="*/ 8 w 99"/>
                  <a:gd name="T13" fmla="*/ 15 h 86"/>
                  <a:gd name="T14" fmla="*/ 7 w 99"/>
                  <a:gd name="T15" fmla="*/ 23 h 86"/>
                  <a:gd name="T16" fmla="*/ 7 w 99"/>
                  <a:gd name="T17" fmla="*/ 24 h 86"/>
                  <a:gd name="T18" fmla="*/ 1 w 99"/>
                  <a:gd name="T19" fmla="*/ 41 h 86"/>
                  <a:gd name="T20" fmla="*/ 0 w 99"/>
                  <a:gd name="T21" fmla="*/ 49 h 86"/>
                  <a:gd name="T22" fmla="*/ 1 w 99"/>
                  <a:gd name="T23" fmla="*/ 57 h 86"/>
                  <a:gd name="T24" fmla="*/ 8 w 99"/>
                  <a:gd name="T25" fmla="*/ 57 h 86"/>
                  <a:gd name="T26" fmla="*/ 11 w 99"/>
                  <a:gd name="T27" fmla="*/ 55 h 86"/>
                  <a:gd name="T28" fmla="*/ 13 w 99"/>
                  <a:gd name="T29" fmla="*/ 54 h 86"/>
                  <a:gd name="T30" fmla="*/ 15 w 99"/>
                  <a:gd name="T31" fmla="*/ 57 h 86"/>
                  <a:gd name="T32" fmla="*/ 18 w 99"/>
                  <a:gd name="T33" fmla="*/ 55 h 86"/>
                  <a:gd name="T34" fmla="*/ 21 w 99"/>
                  <a:gd name="T35" fmla="*/ 49 h 86"/>
                  <a:gd name="T36" fmla="*/ 22 w 99"/>
                  <a:gd name="T37" fmla="*/ 48 h 86"/>
                  <a:gd name="T38" fmla="*/ 25 w 99"/>
                  <a:gd name="T39" fmla="*/ 50 h 86"/>
                  <a:gd name="T40" fmla="*/ 27 w 99"/>
                  <a:gd name="T41" fmla="*/ 51 h 86"/>
                  <a:gd name="T42" fmla="*/ 30 w 99"/>
                  <a:gd name="T43" fmla="*/ 54 h 86"/>
                  <a:gd name="T44" fmla="*/ 31 w 99"/>
                  <a:gd name="T45" fmla="*/ 54 h 86"/>
                  <a:gd name="T46" fmla="*/ 35 w 99"/>
                  <a:gd name="T47" fmla="*/ 53 h 86"/>
                  <a:gd name="T48" fmla="*/ 38 w 99"/>
                  <a:gd name="T49" fmla="*/ 52 h 86"/>
                  <a:gd name="T50" fmla="*/ 42 w 99"/>
                  <a:gd name="T51" fmla="*/ 52 h 86"/>
                  <a:gd name="T52" fmla="*/ 42 w 99"/>
                  <a:gd name="T53" fmla="*/ 54 h 86"/>
                  <a:gd name="T54" fmla="*/ 44 w 99"/>
                  <a:gd name="T55" fmla="*/ 53 h 86"/>
                  <a:gd name="T56" fmla="*/ 46 w 99"/>
                  <a:gd name="T57" fmla="*/ 52 h 86"/>
                  <a:gd name="T58" fmla="*/ 48 w 99"/>
                  <a:gd name="T59" fmla="*/ 52 h 86"/>
                  <a:gd name="T60" fmla="*/ 50 w 99"/>
                  <a:gd name="T61" fmla="*/ 53 h 86"/>
                  <a:gd name="T62" fmla="*/ 52 w 99"/>
                  <a:gd name="T63" fmla="*/ 53 h 86"/>
                  <a:gd name="T64" fmla="*/ 56 w 99"/>
                  <a:gd name="T65" fmla="*/ 53 h 86"/>
                  <a:gd name="T66" fmla="*/ 59 w 99"/>
                  <a:gd name="T67" fmla="*/ 56 h 86"/>
                  <a:gd name="T68" fmla="*/ 66 w 99"/>
                  <a:gd name="T69" fmla="*/ 59 h 86"/>
                  <a:gd name="T70" fmla="*/ 81 w 99"/>
                  <a:gd name="T71" fmla="*/ 76 h 86"/>
                  <a:gd name="T72" fmla="*/ 88 w 99"/>
                  <a:gd name="T73" fmla="*/ 84 h 86"/>
                  <a:gd name="T74" fmla="*/ 89 w 99"/>
                  <a:gd name="T75" fmla="*/ 84 h 86"/>
                  <a:gd name="T76" fmla="*/ 92 w 99"/>
                  <a:gd name="T77" fmla="*/ 85 h 86"/>
                  <a:gd name="T78" fmla="*/ 93 w 99"/>
                  <a:gd name="T79" fmla="*/ 85 h 86"/>
                  <a:gd name="T80" fmla="*/ 99 w 99"/>
                  <a:gd name="T81" fmla="*/ 80 h 86"/>
                  <a:gd name="T82" fmla="*/ 98 w 99"/>
                  <a:gd name="T83" fmla="*/ 79 h 86"/>
                  <a:gd name="T84" fmla="*/ 96 w 99"/>
                  <a:gd name="T85" fmla="*/ 78 h 86"/>
                  <a:gd name="T86" fmla="*/ 92 w 99"/>
                  <a:gd name="T87" fmla="*/ 75 h 86"/>
                  <a:gd name="T88" fmla="*/ 89 w 99"/>
                  <a:gd name="T89" fmla="*/ 73 h 86"/>
                  <a:gd name="T90" fmla="*/ 88 w 99"/>
                  <a:gd name="T91" fmla="*/ 71 h 86"/>
                  <a:gd name="T92" fmla="*/ 81 w 99"/>
                  <a:gd name="T93" fmla="*/ 62 h 86"/>
                  <a:gd name="T94" fmla="*/ 74 w 99"/>
                  <a:gd name="T95" fmla="*/ 56 h 86"/>
                  <a:gd name="T96" fmla="*/ 59 w 99"/>
                  <a:gd name="T97" fmla="*/ 46 h 86"/>
                  <a:gd name="T98" fmla="*/ 53 w 99"/>
                  <a:gd name="T99" fmla="*/ 42 h 86"/>
                  <a:gd name="T100" fmla="*/ 51 w 99"/>
                  <a:gd name="T101" fmla="*/ 39 h 86"/>
                  <a:gd name="T102" fmla="*/ 50 w 99"/>
                  <a:gd name="T103" fmla="*/ 41 h 86"/>
                  <a:gd name="T104" fmla="*/ 49 w 99"/>
                  <a:gd name="T105" fmla="*/ 43 h 86"/>
                  <a:gd name="T106" fmla="*/ 49 w 99"/>
                  <a:gd name="T107" fmla="*/ 42 h 86"/>
                  <a:gd name="T108" fmla="*/ 47 w 99"/>
                  <a:gd name="T109" fmla="*/ 40 h 86"/>
                  <a:gd name="T110" fmla="*/ 45 w 99"/>
                  <a:gd name="T111" fmla="*/ 37 h 86"/>
                  <a:gd name="T112" fmla="*/ 43 w 99"/>
                  <a:gd name="T113" fmla="*/ 32 h 86"/>
                  <a:gd name="T114" fmla="*/ 41 w 99"/>
                  <a:gd name="T115" fmla="*/ 21 h 86"/>
                  <a:gd name="T116" fmla="*/ 33 w 99"/>
                  <a:gd name="T117" fmla="*/ 2 h 86"/>
                  <a:gd name="T118" fmla="*/ 32 w 99"/>
                  <a:gd name="T119" fmla="*/ 0 h 86"/>
                  <a:gd name="T120" fmla="*/ 28 w 99"/>
                  <a:gd name="T121" fmla="*/ 5 h 86"/>
                  <a:gd name="T122" fmla="*/ 25 w 99"/>
                  <a:gd name="T123"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86">
                    <a:moveTo>
                      <a:pt x="25" y="7"/>
                    </a:moveTo>
                    <a:cubicBezTo>
                      <a:pt x="24" y="7"/>
                      <a:pt x="24" y="7"/>
                      <a:pt x="24" y="7"/>
                    </a:cubicBezTo>
                    <a:cubicBezTo>
                      <a:pt x="24" y="7"/>
                      <a:pt x="23" y="7"/>
                      <a:pt x="22" y="8"/>
                    </a:cubicBezTo>
                    <a:cubicBezTo>
                      <a:pt x="22" y="8"/>
                      <a:pt x="17" y="11"/>
                      <a:pt x="16" y="12"/>
                    </a:cubicBezTo>
                    <a:cubicBezTo>
                      <a:pt x="16" y="13"/>
                      <a:pt x="15" y="14"/>
                      <a:pt x="14" y="14"/>
                    </a:cubicBezTo>
                    <a:cubicBezTo>
                      <a:pt x="12" y="15"/>
                      <a:pt x="8" y="14"/>
                      <a:pt x="8" y="14"/>
                    </a:cubicBezTo>
                    <a:cubicBezTo>
                      <a:pt x="8" y="14"/>
                      <a:pt x="8" y="14"/>
                      <a:pt x="8" y="15"/>
                    </a:cubicBezTo>
                    <a:cubicBezTo>
                      <a:pt x="8" y="16"/>
                      <a:pt x="7" y="23"/>
                      <a:pt x="7" y="23"/>
                    </a:cubicBezTo>
                    <a:cubicBezTo>
                      <a:pt x="7" y="23"/>
                      <a:pt x="7" y="24"/>
                      <a:pt x="7" y="24"/>
                    </a:cubicBezTo>
                    <a:cubicBezTo>
                      <a:pt x="7" y="25"/>
                      <a:pt x="1" y="40"/>
                      <a:pt x="1" y="41"/>
                    </a:cubicBezTo>
                    <a:cubicBezTo>
                      <a:pt x="1" y="42"/>
                      <a:pt x="0" y="46"/>
                      <a:pt x="0" y="49"/>
                    </a:cubicBezTo>
                    <a:cubicBezTo>
                      <a:pt x="1" y="52"/>
                      <a:pt x="1" y="54"/>
                      <a:pt x="1" y="57"/>
                    </a:cubicBezTo>
                    <a:cubicBezTo>
                      <a:pt x="3" y="57"/>
                      <a:pt x="6" y="57"/>
                      <a:pt x="8" y="57"/>
                    </a:cubicBezTo>
                    <a:cubicBezTo>
                      <a:pt x="9" y="57"/>
                      <a:pt x="10" y="56"/>
                      <a:pt x="11" y="55"/>
                    </a:cubicBezTo>
                    <a:cubicBezTo>
                      <a:pt x="12" y="55"/>
                      <a:pt x="13" y="54"/>
                      <a:pt x="13" y="54"/>
                    </a:cubicBezTo>
                    <a:cubicBezTo>
                      <a:pt x="13" y="55"/>
                      <a:pt x="14" y="57"/>
                      <a:pt x="15" y="57"/>
                    </a:cubicBezTo>
                    <a:cubicBezTo>
                      <a:pt x="15" y="57"/>
                      <a:pt x="17" y="56"/>
                      <a:pt x="18" y="55"/>
                    </a:cubicBezTo>
                    <a:cubicBezTo>
                      <a:pt x="18" y="53"/>
                      <a:pt x="21" y="49"/>
                      <a:pt x="21" y="49"/>
                    </a:cubicBezTo>
                    <a:cubicBezTo>
                      <a:pt x="21" y="49"/>
                      <a:pt x="21" y="47"/>
                      <a:pt x="22" y="48"/>
                    </a:cubicBezTo>
                    <a:cubicBezTo>
                      <a:pt x="22" y="48"/>
                      <a:pt x="23" y="50"/>
                      <a:pt x="25" y="50"/>
                    </a:cubicBezTo>
                    <a:cubicBezTo>
                      <a:pt x="26" y="50"/>
                      <a:pt x="27" y="50"/>
                      <a:pt x="27" y="51"/>
                    </a:cubicBezTo>
                    <a:cubicBezTo>
                      <a:pt x="27" y="51"/>
                      <a:pt x="30" y="54"/>
                      <a:pt x="30" y="54"/>
                    </a:cubicBezTo>
                    <a:cubicBezTo>
                      <a:pt x="30" y="54"/>
                      <a:pt x="31" y="55"/>
                      <a:pt x="31" y="54"/>
                    </a:cubicBezTo>
                    <a:cubicBezTo>
                      <a:pt x="32" y="54"/>
                      <a:pt x="34" y="53"/>
                      <a:pt x="35" y="53"/>
                    </a:cubicBezTo>
                    <a:cubicBezTo>
                      <a:pt x="36" y="53"/>
                      <a:pt x="37" y="53"/>
                      <a:pt x="38" y="52"/>
                    </a:cubicBezTo>
                    <a:cubicBezTo>
                      <a:pt x="39" y="52"/>
                      <a:pt x="41" y="50"/>
                      <a:pt x="42" y="52"/>
                    </a:cubicBezTo>
                    <a:cubicBezTo>
                      <a:pt x="42" y="54"/>
                      <a:pt x="41" y="55"/>
                      <a:pt x="42" y="54"/>
                    </a:cubicBezTo>
                    <a:cubicBezTo>
                      <a:pt x="43" y="53"/>
                      <a:pt x="44" y="53"/>
                      <a:pt x="44" y="53"/>
                    </a:cubicBezTo>
                    <a:cubicBezTo>
                      <a:pt x="45" y="53"/>
                      <a:pt x="46" y="53"/>
                      <a:pt x="46" y="52"/>
                    </a:cubicBezTo>
                    <a:cubicBezTo>
                      <a:pt x="47" y="52"/>
                      <a:pt x="47" y="52"/>
                      <a:pt x="48" y="52"/>
                    </a:cubicBezTo>
                    <a:cubicBezTo>
                      <a:pt x="48" y="52"/>
                      <a:pt x="50" y="53"/>
                      <a:pt x="50" y="53"/>
                    </a:cubicBezTo>
                    <a:cubicBezTo>
                      <a:pt x="50" y="53"/>
                      <a:pt x="51" y="54"/>
                      <a:pt x="52" y="53"/>
                    </a:cubicBezTo>
                    <a:cubicBezTo>
                      <a:pt x="52" y="53"/>
                      <a:pt x="55" y="52"/>
                      <a:pt x="56" y="53"/>
                    </a:cubicBezTo>
                    <a:cubicBezTo>
                      <a:pt x="56" y="54"/>
                      <a:pt x="58" y="55"/>
                      <a:pt x="59" y="56"/>
                    </a:cubicBezTo>
                    <a:cubicBezTo>
                      <a:pt x="60" y="56"/>
                      <a:pt x="65" y="57"/>
                      <a:pt x="66" y="59"/>
                    </a:cubicBezTo>
                    <a:cubicBezTo>
                      <a:pt x="67" y="60"/>
                      <a:pt x="80" y="74"/>
                      <a:pt x="81" y="76"/>
                    </a:cubicBezTo>
                    <a:cubicBezTo>
                      <a:pt x="83" y="77"/>
                      <a:pt x="86" y="82"/>
                      <a:pt x="88" y="84"/>
                    </a:cubicBezTo>
                    <a:cubicBezTo>
                      <a:pt x="88" y="84"/>
                      <a:pt x="89" y="84"/>
                      <a:pt x="89" y="84"/>
                    </a:cubicBezTo>
                    <a:cubicBezTo>
                      <a:pt x="89" y="84"/>
                      <a:pt x="92" y="85"/>
                      <a:pt x="92" y="85"/>
                    </a:cubicBezTo>
                    <a:cubicBezTo>
                      <a:pt x="93" y="86"/>
                      <a:pt x="93" y="85"/>
                      <a:pt x="93" y="85"/>
                    </a:cubicBezTo>
                    <a:cubicBezTo>
                      <a:pt x="99" y="80"/>
                      <a:pt x="99" y="80"/>
                      <a:pt x="99" y="80"/>
                    </a:cubicBezTo>
                    <a:cubicBezTo>
                      <a:pt x="99" y="80"/>
                      <a:pt x="99" y="79"/>
                      <a:pt x="98" y="79"/>
                    </a:cubicBezTo>
                    <a:cubicBezTo>
                      <a:pt x="98" y="78"/>
                      <a:pt x="98" y="77"/>
                      <a:pt x="96" y="78"/>
                    </a:cubicBezTo>
                    <a:cubicBezTo>
                      <a:pt x="94" y="79"/>
                      <a:pt x="93" y="76"/>
                      <a:pt x="92" y="75"/>
                    </a:cubicBezTo>
                    <a:cubicBezTo>
                      <a:pt x="91" y="74"/>
                      <a:pt x="90" y="74"/>
                      <a:pt x="89" y="73"/>
                    </a:cubicBezTo>
                    <a:cubicBezTo>
                      <a:pt x="89" y="73"/>
                      <a:pt x="88" y="72"/>
                      <a:pt x="88" y="71"/>
                    </a:cubicBezTo>
                    <a:cubicBezTo>
                      <a:pt x="87" y="69"/>
                      <a:pt x="85" y="64"/>
                      <a:pt x="81" y="62"/>
                    </a:cubicBezTo>
                    <a:cubicBezTo>
                      <a:pt x="76" y="61"/>
                      <a:pt x="75" y="59"/>
                      <a:pt x="74" y="56"/>
                    </a:cubicBezTo>
                    <a:cubicBezTo>
                      <a:pt x="72" y="54"/>
                      <a:pt x="64" y="46"/>
                      <a:pt x="59" y="46"/>
                    </a:cubicBezTo>
                    <a:cubicBezTo>
                      <a:pt x="53" y="46"/>
                      <a:pt x="54" y="43"/>
                      <a:pt x="53" y="42"/>
                    </a:cubicBezTo>
                    <a:cubicBezTo>
                      <a:pt x="52" y="40"/>
                      <a:pt x="52" y="38"/>
                      <a:pt x="51" y="39"/>
                    </a:cubicBezTo>
                    <a:cubicBezTo>
                      <a:pt x="50" y="39"/>
                      <a:pt x="49" y="40"/>
                      <a:pt x="50" y="41"/>
                    </a:cubicBezTo>
                    <a:cubicBezTo>
                      <a:pt x="51" y="42"/>
                      <a:pt x="50" y="43"/>
                      <a:pt x="49" y="43"/>
                    </a:cubicBezTo>
                    <a:cubicBezTo>
                      <a:pt x="49" y="43"/>
                      <a:pt x="49" y="43"/>
                      <a:pt x="49" y="42"/>
                    </a:cubicBezTo>
                    <a:cubicBezTo>
                      <a:pt x="49" y="41"/>
                      <a:pt x="48" y="41"/>
                      <a:pt x="47" y="40"/>
                    </a:cubicBezTo>
                    <a:cubicBezTo>
                      <a:pt x="46" y="39"/>
                      <a:pt x="45" y="38"/>
                      <a:pt x="45" y="37"/>
                    </a:cubicBezTo>
                    <a:cubicBezTo>
                      <a:pt x="45" y="36"/>
                      <a:pt x="44" y="33"/>
                      <a:pt x="43" y="32"/>
                    </a:cubicBezTo>
                    <a:cubicBezTo>
                      <a:pt x="42" y="31"/>
                      <a:pt x="41" y="25"/>
                      <a:pt x="41" y="21"/>
                    </a:cubicBezTo>
                    <a:cubicBezTo>
                      <a:pt x="40" y="17"/>
                      <a:pt x="36" y="6"/>
                      <a:pt x="33" y="2"/>
                    </a:cubicBezTo>
                    <a:cubicBezTo>
                      <a:pt x="33" y="1"/>
                      <a:pt x="32" y="0"/>
                      <a:pt x="32" y="0"/>
                    </a:cubicBezTo>
                    <a:cubicBezTo>
                      <a:pt x="31" y="1"/>
                      <a:pt x="29" y="5"/>
                      <a:pt x="28" y="5"/>
                    </a:cubicBezTo>
                    <a:cubicBezTo>
                      <a:pt x="27" y="6"/>
                      <a:pt x="26" y="7"/>
                      <a:pt x="2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961">
                <a:extLst>
                  <a:ext uri="{FF2B5EF4-FFF2-40B4-BE49-F238E27FC236}">
                    <a16:creationId xmlns:a16="http://schemas.microsoft.com/office/drawing/2014/main" id="{0618FC08-B8F5-4ED2-B252-F84F9962AC53}"/>
                  </a:ext>
                </a:extLst>
              </p:cNvPr>
              <p:cNvSpPr>
                <a:spLocks/>
              </p:cNvSpPr>
              <p:nvPr/>
            </p:nvSpPr>
            <p:spPr bwMode="auto">
              <a:xfrm>
                <a:off x="3755" y="2572"/>
                <a:ext cx="390" cy="386"/>
              </a:xfrm>
              <a:custGeom>
                <a:avLst/>
                <a:gdLst>
                  <a:gd name="T0" fmla="*/ 180 w 282"/>
                  <a:gd name="T1" fmla="*/ 248 h 281"/>
                  <a:gd name="T2" fmla="*/ 192 w 282"/>
                  <a:gd name="T3" fmla="*/ 247 h 281"/>
                  <a:gd name="T4" fmla="*/ 216 w 282"/>
                  <a:gd name="T5" fmla="*/ 259 h 281"/>
                  <a:gd name="T6" fmla="*/ 227 w 282"/>
                  <a:gd name="T7" fmla="*/ 261 h 281"/>
                  <a:gd name="T8" fmla="*/ 239 w 282"/>
                  <a:gd name="T9" fmla="*/ 266 h 281"/>
                  <a:gd name="T10" fmla="*/ 257 w 282"/>
                  <a:gd name="T11" fmla="*/ 278 h 281"/>
                  <a:gd name="T12" fmla="*/ 260 w 282"/>
                  <a:gd name="T13" fmla="*/ 272 h 281"/>
                  <a:gd name="T14" fmla="*/ 255 w 282"/>
                  <a:gd name="T15" fmla="*/ 263 h 281"/>
                  <a:gd name="T16" fmla="*/ 245 w 282"/>
                  <a:gd name="T17" fmla="*/ 260 h 281"/>
                  <a:gd name="T18" fmla="*/ 239 w 282"/>
                  <a:gd name="T19" fmla="*/ 250 h 281"/>
                  <a:gd name="T20" fmla="*/ 243 w 282"/>
                  <a:gd name="T21" fmla="*/ 226 h 281"/>
                  <a:gd name="T22" fmla="*/ 239 w 282"/>
                  <a:gd name="T23" fmla="*/ 217 h 281"/>
                  <a:gd name="T24" fmla="*/ 272 w 282"/>
                  <a:gd name="T25" fmla="*/ 202 h 281"/>
                  <a:gd name="T26" fmla="*/ 253 w 282"/>
                  <a:gd name="T27" fmla="*/ 167 h 281"/>
                  <a:gd name="T28" fmla="*/ 250 w 282"/>
                  <a:gd name="T29" fmla="*/ 144 h 281"/>
                  <a:gd name="T30" fmla="*/ 252 w 282"/>
                  <a:gd name="T31" fmla="*/ 126 h 281"/>
                  <a:gd name="T32" fmla="*/ 247 w 282"/>
                  <a:gd name="T33" fmla="*/ 116 h 281"/>
                  <a:gd name="T34" fmla="*/ 257 w 282"/>
                  <a:gd name="T35" fmla="*/ 101 h 281"/>
                  <a:gd name="T36" fmla="*/ 259 w 282"/>
                  <a:gd name="T37" fmla="*/ 81 h 281"/>
                  <a:gd name="T38" fmla="*/ 272 w 282"/>
                  <a:gd name="T39" fmla="*/ 60 h 281"/>
                  <a:gd name="T40" fmla="*/ 278 w 282"/>
                  <a:gd name="T41" fmla="*/ 45 h 281"/>
                  <a:gd name="T42" fmla="*/ 275 w 282"/>
                  <a:gd name="T43" fmla="*/ 38 h 281"/>
                  <a:gd name="T44" fmla="*/ 273 w 282"/>
                  <a:gd name="T45" fmla="*/ 27 h 281"/>
                  <a:gd name="T46" fmla="*/ 260 w 282"/>
                  <a:gd name="T47" fmla="*/ 13 h 281"/>
                  <a:gd name="T48" fmla="*/ 251 w 282"/>
                  <a:gd name="T49" fmla="*/ 15 h 281"/>
                  <a:gd name="T50" fmla="*/ 230 w 282"/>
                  <a:gd name="T51" fmla="*/ 9 h 281"/>
                  <a:gd name="T52" fmla="*/ 209 w 282"/>
                  <a:gd name="T53" fmla="*/ 4 h 281"/>
                  <a:gd name="T54" fmla="*/ 194 w 282"/>
                  <a:gd name="T55" fmla="*/ 3 h 281"/>
                  <a:gd name="T56" fmla="*/ 181 w 282"/>
                  <a:gd name="T57" fmla="*/ 5 h 281"/>
                  <a:gd name="T58" fmla="*/ 165 w 282"/>
                  <a:gd name="T59" fmla="*/ 12 h 281"/>
                  <a:gd name="T60" fmla="*/ 151 w 282"/>
                  <a:gd name="T61" fmla="*/ 18 h 281"/>
                  <a:gd name="T62" fmla="*/ 135 w 282"/>
                  <a:gd name="T63" fmla="*/ 16 h 281"/>
                  <a:gd name="T64" fmla="*/ 113 w 282"/>
                  <a:gd name="T65" fmla="*/ 6 h 281"/>
                  <a:gd name="T66" fmla="*/ 101 w 282"/>
                  <a:gd name="T67" fmla="*/ 8 h 281"/>
                  <a:gd name="T68" fmla="*/ 94 w 282"/>
                  <a:gd name="T69" fmla="*/ 19 h 281"/>
                  <a:gd name="T70" fmla="*/ 88 w 282"/>
                  <a:gd name="T71" fmla="*/ 43 h 281"/>
                  <a:gd name="T72" fmla="*/ 83 w 282"/>
                  <a:gd name="T73" fmla="*/ 77 h 281"/>
                  <a:gd name="T74" fmla="*/ 66 w 282"/>
                  <a:gd name="T75" fmla="*/ 102 h 281"/>
                  <a:gd name="T76" fmla="*/ 58 w 282"/>
                  <a:gd name="T77" fmla="*/ 121 h 281"/>
                  <a:gd name="T78" fmla="*/ 53 w 282"/>
                  <a:gd name="T79" fmla="*/ 139 h 281"/>
                  <a:gd name="T80" fmla="*/ 32 w 282"/>
                  <a:gd name="T81" fmla="*/ 153 h 281"/>
                  <a:gd name="T82" fmla="*/ 27 w 282"/>
                  <a:gd name="T83" fmla="*/ 145 h 281"/>
                  <a:gd name="T84" fmla="*/ 21 w 282"/>
                  <a:gd name="T85" fmla="*/ 147 h 281"/>
                  <a:gd name="T86" fmla="*/ 12 w 282"/>
                  <a:gd name="T87" fmla="*/ 149 h 281"/>
                  <a:gd name="T88" fmla="*/ 4 w 282"/>
                  <a:gd name="T89" fmla="*/ 164 h 281"/>
                  <a:gd name="T90" fmla="*/ 9 w 282"/>
                  <a:gd name="T91" fmla="*/ 167 h 281"/>
                  <a:gd name="T92" fmla="*/ 39 w 282"/>
                  <a:gd name="T93" fmla="*/ 167 h 281"/>
                  <a:gd name="T94" fmla="*/ 67 w 282"/>
                  <a:gd name="T95" fmla="*/ 175 h 281"/>
                  <a:gd name="T96" fmla="*/ 76 w 282"/>
                  <a:gd name="T97" fmla="*/ 196 h 281"/>
                  <a:gd name="T98" fmla="*/ 87 w 282"/>
                  <a:gd name="T99" fmla="*/ 200 h 281"/>
                  <a:gd name="T100" fmla="*/ 108 w 282"/>
                  <a:gd name="T101" fmla="*/ 186 h 281"/>
                  <a:gd name="T102" fmla="*/ 124 w 282"/>
                  <a:gd name="T103" fmla="*/ 184 h 281"/>
                  <a:gd name="T104" fmla="*/ 140 w 282"/>
                  <a:gd name="T105" fmla="*/ 188 h 281"/>
                  <a:gd name="T106" fmla="*/ 142 w 282"/>
                  <a:gd name="T107" fmla="*/ 203 h 281"/>
                  <a:gd name="T108" fmla="*/ 147 w 282"/>
                  <a:gd name="T109" fmla="*/ 229 h 281"/>
                  <a:gd name="T110" fmla="*/ 147 w 282"/>
                  <a:gd name="T111" fmla="*/ 246 h 281"/>
                  <a:gd name="T112" fmla="*/ 174 w 282"/>
                  <a:gd name="T113" fmla="*/ 24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281">
                    <a:moveTo>
                      <a:pt x="174" y="242"/>
                    </a:moveTo>
                    <a:cubicBezTo>
                      <a:pt x="174" y="242"/>
                      <a:pt x="174" y="242"/>
                      <a:pt x="174" y="242"/>
                    </a:cubicBezTo>
                    <a:cubicBezTo>
                      <a:pt x="175" y="243"/>
                      <a:pt x="178" y="245"/>
                      <a:pt x="179" y="246"/>
                    </a:cubicBezTo>
                    <a:cubicBezTo>
                      <a:pt x="179" y="246"/>
                      <a:pt x="181" y="247"/>
                      <a:pt x="180" y="248"/>
                    </a:cubicBezTo>
                    <a:cubicBezTo>
                      <a:pt x="179" y="249"/>
                      <a:pt x="177" y="250"/>
                      <a:pt x="180" y="250"/>
                    </a:cubicBezTo>
                    <a:cubicBezTo>
                      <a:pt x="182" y="250"/>
                      <a:pt x="183" y="250"/>
                      <a:pt x="184" y="250"/>
                    </a:cubicBezTo>
                    <a:cubicBezTo>
                      <a:pt x="185" y="249"/>
                      <a:pt x="187" y="248"/>
                      <a:pt x="188" y="248"/>
                    </a:cubicBezTo>
                    <a:cubicBezTo>
                      <a:pt x="189" y="248"/>
                      <a:pt x="192" y="247"/>
                      <a:pt x="192" y="247"/>
                    </a:cubicBezTo>
                    <a:cubicBezTo>
                      <a:pt x="193" y="247"/>
                      <a:pt x="194" y="246"/>
                      <a:pt x="194" y="248"/>
                    </a:cubicBezTo>
                    <a:cubicBezTo>
                      <a:pt x="194" y="249"/>
                      <a:pt x="193" y="255"/>
                      <a:pt x="199" y="256"/>
                    </a:cubicBezTo>
                    <a:cubicBezTo>
                      <a:pt x="205" y="257"/>
                      <a:pt x="209" y="257"/>
                      <a:pt x="210" y="258"/>
                    </a:cubicBezTo>
                    <a:cubicBezTo>
                      <a:pt x="211" y="258"/>
                      <a:pt x="216" y="259"/>
                      <a:pt x="216" y="259"/>
                    </a:cubicBezTo>
                    <a:cubicBezTo>
                      <a:pt x="217" y="258"/>
                      <a:pt x="219" y="258"/>
                      <a:pt x="219" y="255"/>
                    </a:cubicBezTo>
                    <a:cubicBezTo>
                      <a:pt x="219" y="253"/>
                      <a:pt x="219" y="253"/>
                      <a:pt x="220" y="253"/>
                    </a:cubicBezTo>
                    <a:cubicBezTo>
                      <a:pt x="220" y="252"/>
                      <a:pt x="222" y="252"/>
                      <a:pt x="222" y="254"/>
                    </a:cubicBezTo>
                    <a:cubicBezTo>
                      <a:pt x="223" y="255"/>
                      <a:pt x="226" y="259"/>
                      <a:pt x="227" y="261"/>
                    </a:cubicBezTo>
                    <a:cubicBezTo>
                      <a:pt x="228" y="263"/>
                      <a:pt x="227" y="263"/>
                      <a:pt x="228" y="263"/>
                    </a:cubicBezTo>
                    <a:cubicBezTo>
                      <a:pt x="228" y="263"/>
                      <a:pt x="232" y="263"/>
                      <a:pt x="233" y="263"/>
                    </a:cubicBezTo>
                    <a:cubicBezTo>
                      <a:pt x="233" y="264"/>
                      <a:pt x="235" y="265"/>
                      <a:pt x="236" y="265"/>
                    </a:cubicBezTo>
                    <a:cubicBezTo>
                      <a:pt x="237" y="265"/>
                      <a:pt x="239" y="265"/>
                      <a:pt x="239" y="266"/>
                    </a:cubicBezTo>
                    <a:cubicBezTo>
                      <a:pt x="239" y="266"/>
                      <a:pt x="249" y="279"/>
                      <a:pt x="249" y="279"/>
                    </a:cubicBezTo>
                    <a:cubicBezTo>
                      <a:pt x="249" y="279"/>
                      <a:pt x="249" y="280"/>
                      <a:pt x="250" y="280"/>
                    </a:cubicBezTo>
                    <a:cubicBezTo>
                      <a:pt x="250" y="280"/>
                      <a:pt x="251" y="281"/>
                      <a:pt x="252" y="280"/>
                    </a:cubicBezTo>
                    <a:cubicBezTo>
                      <a:pt x="253" y="279"/>
                      <a:pt x="257" y="278"/>
                      <a:pt x="257" y="278"/>
                    </a:cubicBezTo>
                    <a:cubicBezTo>
                      <a:pt x="258" y="278"/>
                      <a:pt x="258" y="279"/>
                      <a:pt x="258" y="279"/>
                    </a:cubicBezTo>
                    <a:cubicBezTo>
                      <a:pt x="258" y="280"/>
                      <a:pt x="258" y="281"/>
                      <a:pt x="259" y="281"/>
                    </a:cubicBezTo>
                    <a:cubicBezTo>
                      <a:pt x="260" y="281"/>
                      <a:pt x="261" y="281"/>
                      <a:pt x="261" y="279"/>
                    </a:cubicBezTo>
                    <a:cubicBezTo>
                      <a:pt x="260" y="278"/>
                      <a:pt x="260" y="273"/>
                      <a:pt x="260" y="272"/>
                    </a:cubicBezTo>
                    <a:cubicBezTo>
                      <a:pt x="260" y="271"/>
                      <a:pt x="260" y="262"/>
                      <a:pt x="260" y="262"/>
                    </a:cubicBezTo>
                    <a:cubicBezTo>
                      <a:pt x="260" y="262"/>
                      <a:pt x="261" y="261"/>
                      <a:pt x="260" y="261"/>
                    </a:cubicBezTo>
                    <a:cubicBezTo>
                      <a:pt x="258" y="262"/>
                      <a:pt x="258" y="262"/>
                      <a:pt x="257" y="262"/>
                    </a:cubicBezTo>
                    <a:cubicBezTo>
                      <a:pt x="257" y="262"/>
                      <a:pt x="255" y="262"/>
                      <a:pt x="255" y="263"/>
                    </a:cubicBezTo>
                    <a:cubicBezTo>
                      <a:pt x="255" y="265"/>
                      <a:pt x="255" y="265"/>
                      <a:pt x="254" y="265"/>
                    </a:cubicBezTo>
                    <a:cubicBezTo>
                      <a:pt x="254" y="265"/>
                      <a:pt x="252" y="265"/>
                      <a:pt x="251" y="265"/>
                    </a:cubicBezTo>
                    <a:cubicBezTo>
                      <a:pt x="251" y="265"/>
                      <a:pt x="250" y="265"/>
                      <a:pt x="248" y="264"/>
                    </a:cubicBezTo>
                    <a:cubicBezTo>
                      <a:pt x="247" y="263"/>
                      <a:pt x="246" y="261"/>
                      <a:pt x="245" y="260"/>
                    </a:cubicBezTo>
                    <a:cubicBezTo>
                      <a:pt x="244" y="259"/>
                      <a:pt x="243" y="258"/>
                      <a:pt x="243" y="258"/>
                    </a:cubicBezTo>
                    <a:cubicBezTo>
                      <a:pt x="242" y="258"/>
                      <a:pt x="241" y="257"/>
                      <a:pt x="240" y="255"/>
                    </a:cubicBezTo>
                    <a:cubicBezTo>
                      <a:pt x="239" y="253"/>
                      <a:pt x="239" y="253"/>
                      <a:pt x="239" y="253"/>
                    </a:cubicBezTo>
                    <a:cubicBezTo>
                      <a:pt x="239" y="252"/>
                      <a:pt x="239" y="252"/>
                      <a:pt x="239" y="250"/>
                    </a:cubicBezTo>
                    <a:cubicBezTo>
                      <a:pt x="239" y="249"/>
                      <a:pt x="242" y="239"/>
                      <a:pt x="242" y="239"/>
                    </a:cubicBezTo>
                    <a:cubicBezTo>
                      <a:pt x="242" y="239"/>
                      <a:pt x="243" y="236"/>
                      <a:pt x="243" y="235"/>
                    </a:cubicBezTo>
                    <a:cubicBezTo>
                      <a:pt x="242" y="233"/>
                      <a:pt x="242" y="231"/>
                      <a:pt x="242" y="229"/>
                    </a:cubicBezTo>
                    <a:cubicBezTo>
                      <a:pt x="243" y="228"/>
                      <a:pt x="243" y="226"/>
                      <a:pt x="243" y="226"/>
                    </a:cubicBezTo>
                    <a:cubicBezTo>
                      <a:pt x="243" y="225"/>
                      <a:pt x="243" y="224"/>
                      <a:pt x="243" y="223"/>
                    </a:cubicBezTo>
                    <a:cubicBezTo>
                      <a:pt x="242" y="223"/>
                      <a:pt x="242" y="221"/>
                      <a:pt x="241" y="221"/>
                    </a:cubicBezTo>
                    <a:cubicBezTo>
                      <a:pt x="241" y="220"/>
                      <a:pt x="241" y="219"/>
                      <a:pt x="240" y="219"/>
                    </a:cubicBezTo>
                    <a:cubicBezTo>
                      <a:pt x="240" y="219"/>
                      <a:pt x="238" y="219"/>
                      <a:pt x="239" y="217"/>
                    </a:cubicBezTo>
                    <a:cubicBezTo>
                      <a:pt x="241" y="216"/>
                      <a:pt x="246" y="211"/>
                      <a:pt x="247" y="210"/>
                    </a:cubicBezTo>
                    <a:cubicBezTo>
                      <a:pt x="247" y="209"/>
                      <a:pt x="248" y="208"/>
                      <a:pt x="247" y="207"/>
                    </a:cubicBezTo>
                    <a:cubicBezTo>
                      <a:pt x="247" y="206"/>
                      <a:pt x="247" y="206"/>
                      <a:pt x="248" y="206"/>
                    </a:cubicBezTo>
                    <a:cubicBezTo>
                      <a:pt x="248" y="206"/>
                      <a:pt x="265" y="203"/>
                      <a:pt x="272" y="202"/>
                    </a:cubicBezTo>
                    <a:cubicBezTo>
                      <a:pt x="271" y="202"/>
                      <a:pt x="270" y="201"/>
                      <a:pt x="269" y="199"/>
                    </a:cubicBezTo>
                    <a:cubicBezTo>
                      <a:pt x="267" y="196"/>
                      <a:pt x="267" y="192"/>
                      <a:pt x="266" y="190"/>
                    </a:cubicBezTo>
                    <a:cubicBezTo>
                      <a:pt x="265" y="187"/>
                      <a:pt x="256" y="177"/>
                      <a:pt x="253" y="173"/>
                    </a:cubicBezTo>
                    <a:cubicBezTo>
                      <a:pt x="251" y="170"/>
                      <a:pt x="251" y="169"/>
                      <a:pt x="253" y="167"/>
                    </a:cubicBezTo>
                    <a:cubicBezTo>
                      <a:pt x="255" y="166"/>
                      <a:pt x="253" y="161"/>
                      <a:pt x="251" y="157"/>
                    </a:cubicBezTo>
                    <a:cubicBezTo>
                      <a:pt x="250" y="153"/>
                      <a:pt x="252" y="147"/>
                      <a:pt x="252" y="143"/>
                    </a:cubicBezTo>
                    <a:cubicBezTo>
                      <a:pt x="253" y="138"/>
                      <a:pt x="252" y="141"/>
                      <a:pt x="251" y="142"/>
                    </a:cubicBezTo>
                    <a:cubicBezTo>
                      <a:pt x="251" y="144"/>
                      <a:pt x="251" y="145"/>
                      <a:pt x="250" y="144"/>
                    </a:cubicBezTo>
                    <a:cubicBezTo>
                      <a:pt x="249" y="144"/>
                      <a:pt x="250" y="141"/>
                      <a:pt x="250" y="140"/>
                    </a:cubicBezTo>
                    <a:cubicBezTo>
                      <a:pt x="250" y="140"/>
                      <a:pt x="251" y="134"/>
                      <a:pt x="252" y="132"/>
                    </a:cubicBezTo>
                    <a:cubicBezTo>
                      <a:pt x="251" y="131"/>
                      <a:pt x="251" y="129"/>
                      <a:pt x="252" y="129"/>
                    </a:cubicBezTo>
                    <a:cubicBezTo>
                      <a:pt x="252" y="128"/>
                      <a:pt x="252" y="127"/>
                      <a:pt x="252" y="126"/>
                    </a:cubicBezTo>
                    <a:cubicBezTo>
                      <a:pt x="252" y="125"/>
                      <a:pt x="251" y="124"/>
                      <a:pt x="251" y="124"/>
                    </a:cubicBezTo>
                    <a:cubicBezTo>
                      <a:pt x="251" y="124"/>
                      <a:pt x="250" y="122"/>
                      <a:pt x="249" y="120"/>
                    </a:cubicBezTo>
                    <a:cubicBezTo>
                      <a:pt x="248" y="119"/>
                      <a:pt x="247" y="117"/>
                      <a:pt x="247" y="117"/>
                    </a:cubicBezTo>
                    <a:cubicBezTo>
                      <a:pt x="246" y="117"/>
                      <a:pt x="247" y="116"/>
                      <a:pt x="247" y="116"/>
                    </a:cubicBezTo>
                    <a:cubicBezTo>
                      <a:pt x="252" y="113"/>
                      <a:pt x="252" y="107"/>
                      <a:pt x="251" y="106"/>
                    </a:cubicBezTo>
                    <a:cubicBezTo>
                      <a:pt x="251" y="105"/>
                      <a:pt x="252" y="105"/>
                      <a:pt x="252" y="104"/>
                    </a:cubicBezTo>
                    <a:cubicBezTo>
                      <a:pt x="253" y="104"/>
                      <a:pt x="255" y="102"/>
                      <a:pt x="256" y="101"/>
                    </a:cubicBezTo>
                    <a:cubicBezTo>
                      <a:pt x="256" y="101"/>
                      <a:pt x="257" y="101"/>
                      <a:pt x="257" y="101"/>
                    </a:cubicBezTo>
                    <a:cubicBezTo>
                      <a:pt x="257" y="96"/>
                      <a:pt x="257" y="96"/>
                      <a:pt x="257" y="96"/>
                    </a:cubicBezTo>
                    <a:cubicBezTo>
                      <a:pt x="257" y="96"/>
                      <a:pt x="257" y="95"/>
                      <a:pt x="257" y="94"/>
                    </a:cubicBezTo>
                    <a:cubicBezTo>
                      <a:pt x="257" y="93"/>
                      <a:pt x="258" y="88"/>
                      <a:pt x="258" y="87"/>
                    </a:cubicBezTo>
                    <a:cubicBezTo>
                      <a:pt x="258" y="86"/>
                      <a:pt x="259" y="82"/>
                      <a:pt x="259" y="81"/>
                    </a:cubicBezTo>
                    <a:cubicBezTo>
                      <a:pt x="259" y="80"/>
                      <a:pt x="262" y="74"/>
                      <a:pt x="262" y="73"/>
                    </a:cubicBezTo>
                    <a:cubicBezTo>
                      <a:pt x="262" y="72"/>
                      <a:pt x="263" y="68"/>
                      <a:pt x="263" y="68"/>
                    </a:cubicBezTo>
                    <a:cubicBezTo>
                      <a:pt x="263" y="68"/>
                      <a:pt x="263" y="67"/>
                      <a:pt x="263" y="67"/>
                    </a:cubicBezTo>
                    <a:cubicBezTo>
                      <a:pt x="264" y="66"/>
                      <a:pt x="271" y="61"/>
                      <a:pt x="272" y="60"/>
                    </a:cubicBezTo>
                    <a:cubicBezTo>
                      <a:pt x="272" y="60"/>
                      <a:pt x="280" y="52"/>
                      <a:pt x="280" y="52"/>
                    </a:cubicBezTo>
                    <a:cubicBezTo>
                      <a:pt x="280" y="51"/>
                      <a:pt x="282" y="48"/>
                      <a:pt x="282" y="48"/>
                    </a:cubicBezTo>
                    <a:cubicBezTo>
                      <a:pt x="282" y="48"/>
                      <a:pt x="282" y="48"/>
                      <a:pt x="282" y="47"/>
                    </a:cubicBezTo>
                    <a:cubicBezTo>
                      <a:pt x="281" y="47"/>
                      <a:pt x="278" y="45"/>
                      <a:pt x="278" y="45"/>
                    </a:cubicBezTo>
                    <a:cubicBezTo>
                      <a:pt x="277" y="45"/>
                      <a:pt x="277" y="45"/>
                      <a:pt x="277" y="45"/>
                    </a:cubicBezTo>
                    <a:cubicBezTo>
                      <a:pt x="277" y="45"/>
                      <a:pt x="276" y="45"/>
                      <a:pt x="276" y="45"/>
                    </a:cubicBezTo>
                    <a:cubicBezTo>
                      <a:pt x="275" y="45"/>
                      <a:pt x="274" y="44"/>
                      <a:pt x="274" y="42"/>
                    </a:cubicBezTo>
                    <a:cubicBezTo>
                      <a:pt x="275" y="39"/>
                      <a:pt x="275" y="39"/>
                      <a:pt x="275" y="38"/>
                    </a:cubicBezTo>
                    <a:cubicBezTo>
                      <a:pt x="275" y="37"/>
                      <a:pt x="274" y="34"/>
                      <a:pt x="275" y="33"/>
                    </a:cubicBezTo>
                    <a:cubicBezTo>
                      <a:pt x="275" y="32"/>
                      <a:pt x="276" y="30"/>
                      <a:pt x="276" y="30"/>
                    </a:cubicBezTo>
                    <a:cubicBezTo>
                      <a:pt x="276" y="30"/>
                      <a:pt x="276" y="29"/>
                      <a:pt x="276" y="28"/>
                    </a:cubicBezTo>
                    <a:cubicBezTo>
                      <a:pt x="275" y="28"/>
                      <a:pt x="274" y="27"/>
                      <a:pt x="273" y="27"/>
                    </a:cubicBezTo>
                    <a:cubicBezTo>
                      <a:pt x="271" y="27"/>
                      <a:pt x="271" y="25"/>
                      <a:pt x="271" y="24"/>
                    </a:cubicBezTo>
                    <a:cubicBezTo>
                      <a:pt x="271" y="22"/>
                      <a:pt x="269" y="22"/>
                      <a:pt x="267" y="21"/>
                    </a:cubicBezTo>
                    <a:cubicBezTo>
                      <a:pt x="265" y="21"/>
                      <a:pt x="263" y="19"/>
                      <a:pt x="262" y="17"/>
                    </a:cubicBezTo>
                    <a:cubicBezTo>
                      <a:pt x="260" y="15"/>
                      <a:pt x="261" y="13"/>
                      <a:pt x="260" y="13"/>
                    </a:cubicBezTo>
                    <a:cubicBezTo>
                      <a:pt x="260" y="12"/>
                      <a:pt x="260" y="12"/>
                      <a:pt x="260" y="12"/>
                    </a:cubicBezTo>
                    <a:cubicBezTo>
                      <a:pt x="259" y="12"/>
                      <a:pt x="258" y="12"/>
                      <a:pt x="256" y="12"/>
                    </a:cubicBezTo>
                    <a:cubicBezTo>
                      <a:pt x="255" y="13"/>
                      <a:pt x="254" y="13"/>
                      <a:pt x="253" y="14"/>
                    </a:cubicBezTo>
                    <a:cubicBezTo>
                      <a:pt x="253" y="15"/>
                      <a:pt x="253" y="15"/>
                      <a:pt x="251" y="15"/>
                    </a:cubicBezTo>
                    <a:cubicBezTo>
                      <a:pt x="250" y="16"/>
                      <a:pt x="245" y="14"/>
                      <a:pt x="244" y="14"/>
                    </a:cubicBezTo>
                    <a:cubicBezTo>
                      <a:pt x="242" y="14"/>
                      <a:pt x="241" y="15"/>
                      <a:pt x="240" y="16"/>
                    </a:cubicBezTo>
                    <a:cubicBezTo>
                      <a:pt x="239" y="17"/>
                      <a:pt x="233" y="14"/>
                      <a:pt x="232" y="13"/>
                    </a:cubicBezTo>
                    <a:cubicBezTo>
                      <a:pt x="231" y="12"/>
                      <a:pt x="230" y="11"/>
                      <a:pt x="230" y="9"/>
                    </a:cubicBezTo>
                    <a:cubicBezTo>
                      <a:pt x="229" y="8"/>
                      <a:pt x="228" y="7"/>
                      <a:pt x="225" y="5"/>
                    </a:cubicBezTo>
                    <a:cubicBezTo>
                      <a:pt x="224" y="5"/>
                      <a:pt x="224" y="4"/>
                      <a:pt x="223" y="4"/>
                    </a:cubicBezTo>
                    <a:cubicBezTo>
                      <a:pt x="219" y="2"/>
                      <a:pt x="217" y="4"/>
                      <a:pt x="215" y="4"/>
                    </a:cubicBezTo>
                    <a:cubicBezTo>
                      <a:pt x="214" y="5"/>
                      <a:pt x="212" y="5"/>
                      <a:pt x="209" y="4"/>
                    </a:cubicBezTo>
                    <a:cubicBezTo>
                      <a:pt x="206" y="2"/>
                      <a:pt x="204" y="3"/>
                      <a:pt x="203" y="3"/>
                    </a:cubicBezTo>
                    <a:cubicBezTo>
                      <a:pt x="202" y="3"/>
                      <a:pt x="200" y="2"/>
                      <a:pt x="199" y="1"/>
                    </a:cubicBezTo>
                    <a:cubicBezTo>
                      <a:pt x="197" y="1"/>
                      <a:pt x="196" y="0"/>
                      <a:pt x="195" y="1"/>
                    </a:cubicBezTo>
                    <a:cubicBezTo>
                      <a:pt x="194" y="1"/>
                      <a:pt x="194" y="2"/>
                      <a:pt x="194" y="3"/>
                    </a:cubicBezTo>
                    <a:cubicBezTo>
                      <a:pt x="194" y="4"/>
                      <a:pt x="194" y="5"/>
                      <a:pt x="193" y="5"/>
                    </a:cubicBezTo>
                    <a:cubicBezTo>
                      <a:pt x="192" y="6"/>
                      <a:pt x="185" y="7"/>
                      <a:pt x="184" y="7"/>
                    </a:cubicBezTo>
                    <a:cubicBezTo>
                      <a:pt x="183" y="7"/>
                      <a:pt x="184" y="6"/>
                      <a:pt x="183" y="6"/>
                    </a:cubicBezTo>
                    <a:cubicBezTo>
                      <a:pt x="183" y="6"/>
                      <a:pt x="182" y="5"/>
                      <a:pt x="181" y="5"/>
                    </a:cubicBezTo>
                    <a:cubicBezTo>
                      <a:pt x="181" y="4"/>
                      <a:pt x="180" y="5"/>
                      <a:pt x="179" y="5"/>
                    </a:cubicBezTo>
                    <a:cubicBezTo>
                      <a:pt x="179" y="6"/>
                      <a:pt x="178" y="6"/>
                      <a:pt x="178" y="6"/>
                    </a:cubicBezTo>
                    <a:cubicBezTo>
                      <a:pt x="178" y="6"/>
                      <a:pt x="171" y="9"/>
                      <a:pt x="170" y="10"/>
                    </a:cubicBezTo>
                    <a:cubicBezTo>
                      <a:pt x="169" y="10"/>
                      <a:pt x="167" y="12"/>
                      <a:pt x="165" y="12"/>
                    </a:cubicBezTo>
                    <a:cubicBezTo>
                      <a:pt x="164" y="12"/>
                      <a:pt x="162" y="10"/>
                      <a:pt x="161" y="10"/>
                    </a:cubicBezTo>
                    <a:cubicBezTo>
                      <a:pt x="161" y="9"/>
                      <a:pt x="159" y="9"/>
                      <a:pt x="158" y="8"/>
                    </a:cubicBezTo>
                    <a:cubicBezTo>
                      <a:pt x="157" y="8"/>
                      <a:pt x="157" y="9"/>
                      <a:pt x="156" y="10"/>
                    </a:cubicBezTo>
                    <a:cubicBezTo>
                      <a:pt x="155" y="11"/>
                      <a:pt x="152" y="17"/>
                      <a:pt x="151" y="18"/>
                    </a:cubicBezTo>
                    <a:cubicBezTo>
                      <a:pt x="151" y="18"/>
                      <a:pt x="151" y="18"/>
                      <a:pt x="151" y="18"/>
                    </a:cubicBezTo>
                    <a:cubicBezTo>
                      <a:pt x="151" y="18"/>
                      <a:pt x="147" y="18"/>
                      <a:pt x="146" y="18"/>
                    </a:cubicBezTo>
                    <a:cubicBezTo>
                      <a:pt x="145" y="17"/>
                      <a:pt x="136" y="17"/>
                      <a:pt x="136" y="17"/>
                    </a:cubicBezTo>
                    <a:cubicBezTo>
                      <a:pt x="136" y="17"/>
                      <a:pt x="135" y="16"/>
                      <a:pt x="135" y="16"/>
                    </a:cubicBezTo>
                    <a:cubicBezTo>
                      <a:pt x="135" y="16"/>
                      <a:pt x="123" y="13"/>
                      <a:pt x="122" y="13"/>
                    </a:cubicBezTo>
                    <a:cubicBezTo>
                      <a:pt x="122" y="13"/>
                      <a:pt x="121" y="12"/>
                      <a:pt x="121" y="12"/>
                    </a:cubicBezTo>
                    <a:cubicBezTo>
                      <a:pt x="121" y="12"/>
                      <a:pt x="115" y="7"/>
                      <a:pt x="115" y="6"/>
                    </a:cubicBezTo>
                    <a:cubicBezTo>
                      <a:pt x="115" y="6"/>
                      <a:pt x="114" y="6"/>
                      <a:pt x="113" y="6"/>
                    </a:cubicBezTo>
                    <a:cubicBezTo>
                      <a:pt x="113" y="6"/>
                      <a:pt x="113" y="5"/>
                      <a:pt x="113" y="5"/>
                    </a:cubicBezTo>
                    <a:cubicBezTo>
                      <a:pt x="113" y="5"/>
                      <a:pt x="112" y="4"/>
                      <a:pt x="109" y="4"/>
                    </a:cubicBezTo>
                    <a:cubicBezTo>
                      <a:pt x="106" y="4"/>
                      <a:pt x="103" y="6"/>
                      <a:pt x="102" y="6"/>
                    </a:cubicBezTo>
                    <a:cubicBezTo>
                      <a:pt x="101" y="7"/>
                      <a:pt x="101" y="7"/>
                      <a:pt x="101" y="8"/>
                    </a:cubicBezTo>
                    <a:cubicBezTo>
                      <a:pt x="101" y="8"/>
                      <a:pt x="98" y="13"/>
                      <a:pt x="97" y="14"/>
                    </a:cubicBezTo>
                    <a:cubicBezTo>
                      <a:pt x="96" y="15"/>
                      <a:pt x="95" y="15"/>
                      <a:pt x="94" y="15"/>
                    </a:cubicBezTo>
                    <a:cubicBezTo>
                      <a:pt x="93" y="16"/>
                      <a:pt x="93" y="16"/>
                      <a:pt x="93" y="17"/>
                    </a:cubicBezTo>
                    <a:cubicBezTo>
                      <a:pt x="94" y="18"/>
                      <a:pt x="94" y="18"/>
                      <a:pt x="94" y="19"/>
                    </a:cubicBezTo>
                    <a:cubicBezTo>
                      <a:pt x="94" y="20"/>
                      <a:pt x="94" y="22"/>
                      <a:pt x="94" y="27"/>
                    </a:cubicBezTo>
                    <a:cubicBezTo>
                      <a:pt x="94" y="28"/>
                      <a:pt x="94" y="28"/>
                      <a:pt x="94" y="28"/>
                    </a:cubicBezTo>
                    <a:cubicBezTo>
                      <a:pt x="94" y="33"/>
                      <a:pt x="93" y="35"/>
                      <a:pt x="93" y="35"/>
                    </a:cubicBezTo>
                    <a:cubicBezTo>
                      <a:pt x="92" y="36"/>
                      <a:pt x="90" y="41"/>
                      <a:pt x="88" y="43"/>
                    </a:cubicBezTo>
                    <a:cubicBezTo>
                      <a:pt x="87" y="46"/>
                      <a:pt x="86" y="47"/>
                      <a:pt x="86" y="51"/>
                    </a:cubicBezTo>
                    <a:cubicBezTo>
                      <a:pt x="86" y="54"/>
                      <a:pt x="85" y="58"/>
                      <a:pt x="84" y="62"/>
                    </a:cubicBezTo>
                    <a:cubicBezTo>
                      <a:pt x="82" y="66"/>
                      <a:pt x="84" y="71"/>
                      <a:pt x="84" y="73"/>
                    </a:cubicBezTo>
                    <a:cubicBezTo>
                      <a:pt x="84" y="74"/>
                      <a:pt x="84" y="76"/>
                      <a:pt x="83" y="77"/>
                    </a:cubicBezTo>
                    <a:cubicBezTo>
                      <a:pt x="83" y="78"/>
                      <a:pt x="79" y="90"/>
                      <a:pt x="79" y="91"/>
                    </a:cubicBezTo>
                    <a:cubicBezTo>
                      <a:pt x="79" y="91"/>
                      <a:pt x="78" y="92"/>
                      <a:pt x="78" y="92"/>
                    </a:cubicBezTo>
                    <a:cubicBezTo>
                      <a:pt x="77" y="92"/>
                      <a:pt x="76" y="93"/>
                      <a:pt x="72" y="96"/>
                    </a:cubicBezTo>
                    <a:cubicBezTo>
                      <a:pt x="67" y="99"/>
                      <a:pt x="66" y="102"/>
                      <a:pt x="66" y="102"/>
                    </a:cubicBezTo>
                    <a:cubicBezTo>
                      <a:pt x="66" y="103"/>
                      <a:pt x="64" y="106"/>
                      <a:pt x="63" y="107"/>
                    </a:cubicBezTo>
                    <a:cubicBezTo>
                      <a:pt x="63" y="108"/>
                      <a:pt x="61" y="110"/>
                      <a:pt x="59" y="111"/>
                    </a:cubicBezTo>
                    <a:cubicBezTo>
                      <a:pt x="58" y="113"/>
                      <a:pt x="58" y="115"/>
                      <a:pt x="58" y="116"/>
                    </a:cubicBezTo>
                    <a:cubicBezTo>
                      <a:pt x="58" y="116"/>
                      <a:pt x="58" y="120"/>
                      <a:pt x="58" y="121"/>
                    </a:cubicBezTo>
                    <a:cubicBezTo>
                      <a:pt x="58" y="122"/>
                      <a:pt x="58" y="123"/>
                      <a:pt x="58" y="125"/>
                    </a:cubicBezTo>
                    <a:cubicBezTo>
                      <a:pt x="58" y="127"/>
                      <a:pt x="58" y="129"/>
                      <a:pt x="58" y="131"/>
                    </a:cubicBezTo>
                    <a:cubicBezTo>
                      <a:pt x="57" y="132"/>
                      <a:pt x="54" y="138"/>
                      <a:pt x="54" y="138"/>
                    </a:cubicBezTo>
                    <a:cubicBezTo>
                      <a:pt x="54" y="139"/>
                      <a:pt x="53" y="139"/>
                      <a:pt x="53" y="139"/>
                    </a:cubicBezTo>
                    <a:cubicBezTo>
                      <a:pt x="53" y="139"/>
                      <a:pt x="44" y="145"/>
                      <a:pt x="43" y="145"/>
                    </a:cubicBezTo>
                    <a:cubicBezTo>
                      <a:pt x="43" y="145"/>
                      <a:pt x="43" y="146"/>
                      <a:pt x="42" y="146"/>
                    </a:cubicBezTo>
                    <a:cubicBezTo>
                      <a:pt x="42" y="147"/>
                      <a:pt x="39" y="151"/>
                      <a:pt x="37" y="152"/>
                    </a:cubicBezTo>
                    <a:cubicBezTo>
                      <a:pt x="36" y="153"/>
                      <a:pt x="33" y="153"/>
                      <a:pt x="32" y="153"/>
                    </a:cubicBezTo>
                    <a:cubicBezTo>
                      <a:pt x="31" y="153"/>
                      <a:pt x="32" y="152"/>
                      <a:pt x="32" y="152"/>
                    </a:cubicBezTo>
                    <a:cubicBezTo>
                      <a:pt x="32" y="152"/>
                      <a:pt x="32" y="144"/>
                      <a:pt x="31" y="144"/>
                    </a:cubicBezTo>
                    <a:cubicBezTo>
                      <a:pt x="31" y="143"/>
                      <a:pt x="30" y="144"/>
                      <a:pt x="29" y="145"/>
                    </a:cubicBezTo>
                    <a:cubicBezTo>
                      <a:pt x="29" y="145"/>
                      <a:pt x="28" y="145"/>
                      <a:pt x="27" y="145"/>
                    </a:cubicBezTo>
                    <a:cubicBezTo>
                      <a:pt x="26" y="145"/>
                      <a:pt x="25" y="146"/>
                      <a:pt x="25" y="147"/>
                    </a:cubicBezTo>
                    <a:cubicBezTo>
                      <a:pt x="24" y="147"/>
                      <a:pt x="24" y="147"/>
                      <a:pt x="24" y="147"/>
                    </a:cubicBezTo>
                    <a:cubicBezTo>
                      <a:pt x="24" y="147"/>
                      <a:pt x="23" y="146"/>
                      <a:pt x="22" y="146"/>
                    </a:cubicBezTo>
                    <a:cubicBezTo>
                      <a:pt x="21" y="146"/>
                      <a:pt x="22" y="146"/>
                      <a:pt x="21" y="147"/>
                    </a:cubicBezTo>
                    <a:cubicBezTo>
                      <a:pt x="21" y="148"/>
                      <a:pt x="20" y="150"/>
                      <a:pt x="19" y="151"/>
                    </a:cubicBezTo>
                    <a:cubicBezTo>
                      <a:pt x="19" y="151"/>
                      <a:pt x="18" y="152"/>
                      <a:pt x="17" y="152"/>
                    </a:cubicBezTo>
                    <a:cubicBezTo>
                      <a:pt x="16" y="152"/>
                      <a:pt x="14" y="151"/>
                      <a:pt x="14" y="151"/>
                    </a:cubicBezTo>
                    <a:cubicBezTo>
                      <a:pt x="14" y="150"/>
                      <a:pt x="13" y="150"/>
                      <a:pt x="12" y="149"/>
                    </a:cubicBezTo>
                    <a:cubicBezTo>
                      <a:pt x="11" y="150"/>
                      <a:pt x="8" y="151"/>
                      <a:pt x="8" y="151"/>
                    </a:cubicBezTo>
                    <a:cubicBezTo>
                      <a:pt x="7" y="151"/>
                      <a:pt x="5" y="154"/>
                      <a:pt x="4" y="155"/>
                    </a:cubicBezTo>
                    <a:cubicBezTo>
                      <a:pt x="3" y="155"/>
                      <a:pt x="3" y="156"/>
                      <a:pt x="3" y="157"/>
                    </a:cubicBezTo>
                    <a:cubicBezTo>
                      <a:pt x="3" y="158"/>
                      <a:pt x="4" y="164"/>
                      <a:pt x="4" y="164"/>
                    </a:cubicBezTo>
                    <a:cubicBezTo>
                      <a:pt x="4" y="165"/>
                      <a:pt x="1" y="166"/>
                      <a:pt x="0" y="166"/>
                    </a:cubicBezTo>
                    <a:cubicBezTo>
                      <a:pt x="0" y="167"/>
                      <a:pt x="0" y="168"/>
                      <a:pt x="1" y="168"/>
                    </a:cubicBezTo>
                    <a:cubicBezTo>
                      <a:pt x="3" y="169"/>
                      <a:pt x="3" y="170"/>
                      <a:pt x="4" y="169"/>
                    </a:cubicBezTo>
                    <a:cubicBezTo>
                      <a:pt x="5" y="168"/>
                      <a:pt x="8" y="167"/>
                      <a:pt x="9" y="167"/>
                    </a:cubicBezTo>
                    <a:cubicBezTo>
                      <a:pt x="10" y="167"/>
                      <a:pt x="10" y="167"/>
                      <a:pt x="10" y="167"/>
                    </a:cubicBezTo>
                    <a:cubicBezTo>
                      <a:pt x="11" y="167"/>
                      <a:pt x="14" y="167"/>
                      <a:pt x="15" y="167"/>
                    </a:cubicBezTo>
                    <a:cubicBezTo>
                      <a:pt x="16" y="167"/>
                      <a:pt x="26" y="167"/>
                      <a:pt x="29" y="167"/>
                    </a:cubicBezTo>
                    <a:cubicBezTo>
                      <a:pt x="31" y="168"/>
                      <a:pt x="38" y="167"/>
                      <a:pt x="39" y="167"/>
                    </a:cubicBezTo>
                    <a:cubicBezTo>
                      <a:pt x="40" y="167"/>
                      <a:pt x="54" y="167"/>
                      <a:pt x="55" y="167"/>
                    </a:cubicBezTo>
                    <a:cubicBezTo>
                      <a:pt x="57" y="167"/>
                      <a:pt x="60" y="167"/>
                      <a:pt x="61" y="167"/>
                    </a:cubicBezTo>
                    <a:cubicBezTo>
                      <a:pt x="62" y="168"/>
                      <a:pt x="64" y="167"/>
                      <a:pt x="64" y="168"/>
                    </a:cubicBezTo>
                    <a:cubicBezTo>
                      <a:pt x="64" y="168"/>
                      <a:pt x="66" y="171"/>
                      <a:pt x="67" y="175"/>
                    </a:cubicBezTo>
                    <a:cubicBezTo>
                      <a:pt x="67" y="178"/>
                      <a:pt x="67" y="180"/>
                      <a:pt x="68" y="181"/>
                    </a:cubicBezTo>
                    <a:cubicBezTo>
                      <a:pt x="68" y="182"/>
                      <a:pt x="71" y="187"/>
                      <a:pt x="71" y="188"/>
                    </a:cubicBezTo>
                    <a:cubicBezTo>
                      <a:pt x="71" y="189"/>
                      <a:pt x="73" y="191"/>
                      <a:pt x="74" y="192"/>
                    </a:cubicBezTo>
                    <a:cubicBezTo>
                      <a:pt x="75" y="193"/>
                      <a:pt x="75" y="195"/>
                      <a:pt x="76" y="196"/>
                    </a:cubicBezTo>
                    <a:cubicBezTo>
                      <a:pt x="76" y="197"/>
                      <a:pt x="77" y="199"/>
                      <a:pt x="77" y="199"/>
                    </a:cubicBezTo>
                    <a:cubicBezTo>
                      <a:pt x="77" y="199"/>
                      <a:pt x="78" y="201"/>
                      <a:pt x="79" y="200"/>
                    </a:cubicBezTo>
                    <a:cubicBezTo>
                      <a:pt x="80" y="200"/>
                      <a:pt x="86" y="200"/>
                      <a:pt x="86" y="200"/>
                    </a:cubicBezTo>
                    <a:cubicBezTo>
                      <a:pt x="86" y="200"/>
                      <a:pt x="87" y="200"/>
                      <a:pt x="87" y="200"/>
                    </a:cubicBezTo>
                    <a:cubicBezTo>
                      <a:pt x="88" y="199"/>
                      <a:pt x="92" y="198"/>
                      <a:pt x="96" y="198"/>
                    </a:cubicBezTo>
                    <a:cubicBezTo>
                      <a:pt x="100" y="199"/>
                      <a:pt x="104" y="199"/>
                      <a:pt x="104" y="199"/>
                    </a:cubicBezTo>
                    <a:cubicBezTo>
                      <a:pt x="104" y="199"/>
                      <a:pt x="106" y="199"/>
                      <a:pt x="106" y="197"/>
                    </a:cubicBezTo>
                    <a:cubicBezTo>
                      <a:pt x="106" y="196"/>
                      <a:pt x="108" y="186"/>
                      <a:pt x="108" y="186"/>
                    </a:cubicBezTo>
                    <a:cubicBezTo>
                      <a:pt x="108" y="186"/>
                      <a:pt x="108" y="185"/>
                      <a:pt x="109" y="185"/>
                    </a:cubicBezTo>
                    <a:cubicBezTo>
                      <a:pt x="110" y="185"/>
                      <a:pt x="117" y="183"/>
                      <a:pt x="118" y="183"/>
                    </a:cubicBezTo>
                    <a:cubicBezTo>
                      <a:pt x="119" y="183"/>
                      <a:pt x="121" y="183"/>
                      <a:pt x="122" y="183"/>
                    </a:cubicBezTo>
                    <a:cubicBezTo>
                      <a:pt x="123" y="183"/>
                      <a:pt x="124" y="183"/>
                      <a:pt x="124" y="184"/>
                    </a:cubicBezTo>
                    <a:cubicBezTo>
                      <a:pt x="123" y="185"/>
                      <a:pt x="122" y="186"/>
                      <a:pt x="122" y="187"/>
                    </a:cubicBezTo>
                    <a:cubicBezTo>
                      <a:pt x="122" y="187"/>
                      <a:pt x="123" y="188"/>
                      <a:pt x="123" y="188"/>
                    </a:cubicBezTo>
                    <a:cubicBezTo>
                      <a:pt x="124" y="188"/>
                      <a:pt x="131" y="188"/>
                      <a:pt x="132" y="188"/>
                    </a:cubicBezTo>
                    <a:cubicBezTo>
                      <a:pt x="133" y="188"/>
                      <a:pt x="139" y="189"/>
                      <a:pt x="140" y="188"/>
                    </a:cubicBezTo>
                    <a:cubicBezTo>
                      <a:pt x="140" y="188"/>
                      <a:pt x="141" y="189"/>
                      <a:pt x="141" y="190"/>
                    </a:cubicBezTo>
                    <a:cubicBezTo>
                      <a:pt x="141" y="191"/>
                      <a:pt x="142" y="193"/>
                      <a:pt x="141" y="194"/>
                    </a:cubicBezTo>
                    <a:cubicBezTo>
                      <a:pt x="140" y="196"/>
                      <a:pt x="140" y="199"/>
                      <a:pt x="141" y="200"/>
                    </a:cubicBezTo>
                    <a:cubicBezTo>
                      <a:pt x="141" y="201"/>
                      <a:pt x="142" y="202"/>
                      <a:pt x="142" y="203"/>
                    </a:cubicBezTo>
                    <a:cubicBezTo>
                      <a:pt x="143" y="204"/>
                      <a:pt x="143" y="205"/>
                      <a:pt x="143" y="206"/>
                    </a:cubicBezTo>
                    <a:cubicBezTo>
                      <a:pt x="143" y="206"/>
                      <a:pt x="142" y="215"/>
                      <a:pt x="142" y="217"/>
                    </a:cubicBezTo>
                    <a:cubicBezTo>
                      <a:pt x="142" y="219"/>
                      <a:pt x="142" y="224"/>
                      <a:pt x="145" y="227"/>
                    </a:cubicBezTo>
                    <a:cubicBezTo>
                      <a:pt x="145" y="227"/>
                      <a:pt x="147" y="228"/>
                      <a:pt x="147" y="229"/>
                    </a:cubicBezTo>
                    <a:cubicBezTo>
                      <a:pt x="147" y="230"/>
                      <a:pt x="149" y="237"/>
                      <a:pt x="149" y="237"/>
                    </a:cubicBezTo>
                    <a:cubicBezTo>
                      <a:pt x="149" y="237"/>
                      <a:pt x="149" y="238"/>
                      <a:pt x="149" y="239"/>
                    </a:cubicBezTo>
                    <a:cubicBezTo>
                      <a:pt x="148" y="240"/>
                      <a:pt x="147" y="241"/>
                      <a:pt x="147" y="244"/>
                    </a:cubicBezTo>
                    <a:cubicBezTo>
                      <a:pt x="147" y="246"/>
                      <a:pt x="147" y="246"/>
                      <a:pt x="147" y="246"/>
                    </a:cubicBezTo>
                    <a:cubicBezTo>
                      <a:pt x="147" y="246"/>
                      <a:pt x="147" y="248"/>
                      <a:pt x="149" y="247"/>
                    </a:cubicBezTo>
                    <a:cubicBezTo>
                      <a:pt x="150" y="247"/>
                      <a:pt x="151" y="246"/>
                      <a:pt x="152" y="246"/>
                    </a:cubicBezTo>
                    <a:cubicBezTo>
                      <a:pt x="154" y="245"/>
                      <a:pt x="171" y="244"/>
                      <a:pt x="172" y="244"/>
                    </a:cubicBezTo>
                    <a:cubicBezTo>
                      <a:pt x="172" y="244"/>
                      <a:pt x="173" y="242"/>
                      <a:pt x="174" y="2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962">
                <a:extLst>
                  <a:ext uri="{FF2B5EF4-FFF2-40B4-BE49-F238E27FC236}">
                    <a16:creationId xmlns:a16="http://schemas.microsoft.com/office/drawing/2014/main" id="{EC29F744-DE2B-4D8E-B3FD-D638816FC791}"/>
                  </a:ext>
                </a:extLst>
              </p:cNvPr>
              <p:cNvSpPr>
                <a:spLocks/>
              </p:cNvSpPr>
              <p:nvPr/>
            </p:nvSpPr>
            <p:spPr bwMode="auto">
              <a:xfrm>
                <a:off x="3749" y="2771"/>
                <a:ext cx="23" cy="29"/>
              </a:xfrm>
              <a:custGeom>
                <a:avLst/>
                <a:gdLst>
                  <a:gd name="T0" fmla="*/ 8 w 16"/>
                  <a:gd name="T1" fmla="*/ 19 h 21"/>
                  <a:gd name="T2" fmla="*/ 7 w 16"/>
                  <a:gd name="T3" fmla="*/ 12 h 21"/>
                  <a:gd name="T4" fmla="*/ 8 w 16"/>
                  <a:gd name="T5" fmla="*/ 10 h 21"/>
                  <a:gd name="T6" fmla="*/ 12 w 16"/>
                  <a:gd name="T7" fmla="*/ 6 h 21"/>
                  <a:gd name="T8" fmla="*/ 16 w 16"/>
                  <a:gd name="T9" fmla="*/ 4 h 21"/>
                  <a:gd name="T10" fmla="*/ 12 w 16"/>
                  <a:gd name="T11" fmla="*/ 0 h 21"/>
                  <a:gd name="T12" fmla="*/ 11 w 16"/>
                  <a:gd name="T13" fmla="*/ 1 h 21"/>
                  <a:gd name="T14" fmla="*/ 10 w 16"/>
                  <a:gd name="T15" fmla="*/ 3 h 21"/>
                  <a:gd name="T16" fmla="*/ 7 w 16"/>
                  <a:gd name="T17" fmla="*/ 4 h 21"/>
                  <a:gd name="T18" fmla="*/ 4 w 16"/>
                  <a:gd name="T19" fmla="*/ 7 h 21"/>
                  <a:gd name="T20" fmla="*/ 0 w 16"/>
                  <a:gd name="T21" fmla="*/ 9 h 21"/>
                  <a:gd name="T22" fmla="*/ 3 w 16"/>
                  <a:gd name="T23" fmla="*/ 15 h 21"/>
                  <a:gd name="T24" fmla="*/ 4 w 16"/>
                  <a:gd name="T25" fmla="*/ 21 h 21"/>
                  <a:gd name="T26" fmla="*/ 8 w 16"/>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1">
                    <a:moveTo>
                      <a:pt x="8" y="19"/>
                    </a:moveTo>
                    <a:cubicBezTo>
                      <a:pt x="8" y="19"/>
                      <a:pt x="7" y="13"/>
                      <a:pt x="7" y="12"/>
                    </a:cubicBezTo>
                    <a:cubicBezTo>
                      <a:pt x="7" y="11"/>
                      <a:pt x="7" y="10"/>
                      <a:pt x="8" y="10"/>
                    </a:cubicBezTo>
                    <a:cubicBezTo>
                      <a:pt x="9" y="9"/>
                      <a:pt x="11" y="6"/>
                      <a:pt x="12" y="6"/>
                    </a:cubicBezTo>
                    <a:cubicBezTo>
                      <a:pt x="12" y="6"/>
                      <a:pt x="15" y="5"/>
                      <a:pt x="16" y="4"/>
                    </a:cubicBezTo>
                    <a:cubicBezTo>
                      <a:pt x="14" y="3"/>
                      <a:pt x="12" y="1"/>
                      <a:pt x="12" y="0"/>
                    </a:cubicBezTo>
                    <a:cubicBezTo>
                      <a:pt x="11" y="0"/>
                      <a:pt x="11" y="1"/>
                      <a:pt x="11" y="1"/>
                    </a:cubicBezTo>
                    <a:cubicBezTo>
                      <a:pt x="11" y="1"/>
                      <a:pt x="10" y="2"/>
                      <a:pt x="10" y="3"/>
                    </a:cubicBezTo>
                    <a:cubicBezTo>
                      <a:pt x="9" y="3"/>
                      <a:pt x="8" y="4"/>
                      <a:pt x="7" y="4"/>
                    </a:cubicBezTo>
                    <a:cubicBezTo>
                      <a:pt x="7" y="4"/>
                      <a:pt x="4" y="6"/>
                      <a:pt x="4" y="7"/>
                    </a:cubicBezTo>
                    <a:cubicBezTo>
                      <a:pt x="3" y="7"/>
                      <a:pt x="2" y="8"/>
                      <a:pt x="0" y="9"/>
                    </a:cubicBezTo>
                    <a:cubicBezTo>
                      <a:pt x="2" y="12"/>
                      <a:pt x="3" y="14"/>
                      <a:pt x="3" y="15"/>
                    </a:cubicBezTo>
                    <a:cubicBezTo>
                      <a:pt x="3" y="17"/>
                      <a:pt x="3" y="19"/>
                      <a:pt x="4" y="21"/>
                    </a:cubicBezTo>
                    <a:cubicBezTo>
                      <a:pt x="5" y="21"/>
                      <a:pt x="8" y="20"/>
                      <a:pt x="8"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963">
                <a:extLst>
                  <a:ext uri="{FF2B5EF4-FFF2-40B4-BE49-F238E27FC236}">
                    <a16:creationId xmlns:a16="http://schemas.microsoft.com/office/drawing/2014/main" id="{E0F5E091-47C7-4DE2-9F7F-15E0F9F18B78}"/>
                  </a:ext>
                </a:extLst>
              </p:cNvPr>
              <p:cNvSpPr>
                <a:spLocks/>
              </p:cNvSpPr>
              <p:nvPr/>
            </p:nvSpPr>
            <p:spPr bwMode="auto">
              <a:xfrm>
                <a:off x="3731" y="2607"/>
                <a:ext cx="154" cy="177"/>
              </a:xfrm>
              <a:custGeom>
                <a:avLst/>
                <a:gdLst>
                  <a:gd name="T0" fmla="*/ 31 w 111"/>
                  <a:gd name="T1" fmla="*/ 126 h 129"/>
                  <a:gd name="T2" fmla="*/ 36 w 111"/>
                  <a:gd name="T3" fmla="*/ 126 h 129"/>
                  <a:gd name="T4" fmla="*/ 39 w 111"/>
                  <a:gd name="T5" fmla="*/ 121 h 129"/>
                  <a:gd name="T6" fmla="*/ 42 w 111"/>
                  <a:gd name="T7" fmla="*/ 122 h 129"/>
                  <a:gd name="T8" fmla="*/ 46 w 111"/>
                  <a:gd name="T9" fmla="*/ 120 h 129"/>
                  <a:gd name="T10" fmla="*/ 49 w 111"/>
                  <a:gd name="T11" fmla="*/ 127 h 129"/>
                  <a:gd name="T12" fmla="*/ 54 w 111"/>
                  <a:gd name="T13" fmla="*/ 127 h 129"/>
                  <a:gd name="T14" fmla="*/ 60 w 111"/>
                  <a:gd name="T15" fmla="*/ 120 h 129"/>
                  <a:gd name="T16" fmla="*/ 71 w 111"/>
                  <a:gd name="T17" fmla="*/ 113 h 129"/>
                  <a:gd name="T18" fmla="*/ 75 w 111"/>
                  <a:gd name="T19" fmla="*/ 100 h 129"/>
                  <a:gd name="T20" fmla="*/ 75 w 111"/>
                  <a:gd name="T21" fmla="*/ 91 h 129"/>
                  <a:gd name="T22" fmla="*/ 80 w 111"/>
                  <a:gd name="T23" fmla="*/ 82 h 129"/>
                  <a:gd name="T24" fmla="*/ 89 w 111"/>
                  <a:gd name="T25" fmla="*/ 71 h 129"/>
                  <a:gd name="T26" fmla="*/ 96 w 111"/>
                  <a:gd name="T27" fmla="*/ 66 h 129"/>
                  <a:gd name="T28" fmla="*/ 101 w 111"/>
                  <a:gd name="T29" fmla="*/ 48 h 129"/>
                  <a:gd name="T30" fmla="*/ 103 w 111"/>
                  <a:gd name="T31" fmla="*/ 26 h 129"/>
                  <a:gd name="T32" fmla="*/ 110 w 111"/>
                  <a:gd name="T33" fmla="*/ 10 h 129"/>
                  <a:gd name="T34" fmla="*/ 109 w 111"/>
                  <a:gd name="T35" fmla="*/ 1 h 129"/>
                  <a:gd name="T36" fmla="*/ 106 w 111"/>
                  <a:gd name="T37" fmla="*/ 1 h 129"/>
                  <a:gd name="T38" fmla="*/ 90 w 111"/>
                  <a:gd name="T39" fmla="*/ 1 h 129"/>
                  <a:gd name="T40" fmla="*/ 80 w 111"/>
                  <a:gd name="T41" fmla="*/ 5 h 129"/>
                  <a:gd name="T42" fmla="*/ 79 w 111"/>
                  <a:gd name="T43" fmla="*/ 14 h 129"/>
                  <a:gd name="T44" fmla="*/ 75 w 111"/>
                  <a:gd name="T45" fmla="*/ 22 h 129"/>
                  <a:gd name="T46" fmla="*/ 73 w 111"/>
                  <a:gd name="T47" fmla="*/ 29 h 129"/>
                  <a:gd name="T48" fmla="*/ 71 w 111"/>
                  <a:gd name="T49" fmla="*/ 29 h 129"/>
                  <a:gd name="T50" fmla="*/ 64 w 111"/>
                  <a:gd name="T51" fmla="*/ 26 h 129"/>
                  <a:gd name="T52" fmla="*/ 61 w 111"/>
                  <a:gd name="T53" fmla="*/ 26 h 129"/>
                  <a:gd name="T54" fmla="*/ 56 w 111"/>
                  <a:gd name="T55" fmla="*/ 25 h 129"/>
                  <a:gd name="T56" fmla="*/ 52 w 111"/>
                  <a:gd name="T57" fmla="*/ 23 h 129"/>
                  <a:gd name="T58" fmla="*/ 32 w 111"/>
                  <a:gd name="T59" fmla="*/ 23 h 129"/>
                  <a:gd name="T60" fmla="*/ 30 w 111"/>
                  <a:gd name="T61" fmla="*/ 36 h 129"/>
                  <a:gd name="T62" fmla="*/ 42 w 111"/>
                  <a:gd name="T63" fmla="*/ 34 h 129"/>
                  <a:gd name="T64" fmla="*/ 46 w 111"/>
                  <a:gd name="T65" fmla="*/ 35 h 129"/>
                  <a:gd name="T66" fmla="*/ 49 w 111"/>
                  <a:gd name="T67" fmla="*/ 44 h 129"/>
                  <a:gd name="T68" fmla="*/ 44 w 111"/>
                  <a:gd name="T69" fmla="*/ 48 h 129"/>
                  <a:gd name="T70" fmla="*/ 42 w 111"/>
                  <a:gd name="T71" fmla="*/ 59 h 129"/>
                  <a:gd name="T72" fmla="*/ 50 w 111"/>
                  <a:gd name="T73" fmla="*/ 64 h 129"/>
                  <a:gd name="T74" fmla="*/ 50 w 111"/>
                  <a:gd name="T75" fmla="*/ 67 h 129"/>
                  <a:gd name="T76" fmla="*/ 49 w 111"/>
                  <a:gd name="T77" fmla="*/ 72 h 129"/>
                  <a:gd name="T78" fmla="*/ 45 w 111"/>
                  <a:gd name="T79" fmla="*/ 90 h 129"/>
                  <a:gd name="T80" fmla="*/ 44 w 111"/>
                  <a:gd name="T81" fmla="*/ 92 h 129"/>
                  <a:gd name="T82" fmla="*/ 39 w 111"/>
                  <a:gd name="T83" fmla="*/ 87 h 129"/>
                  <a:gd name="T84" fmla="*/ 32 w 111"/>
                  <a:gd name="T85" fmla="*/ 90 h 129"/>
                  <a:gd name="T86" fmla="*/ 27 w 111"/>
                  <a:gd name="T87" fmla="*/ 90 h 129"/>
                  <a:gd name="T88" fmla="*/ 23 w 111"/>
                  <a:gd name="T89" fmla="*/ 83 h 129"/>
                  <a:gd name="T90" fmla="*/ 19 w 111"/>
                  <a:gd name="T91" fmla="*/ 83 h 129"/>
                  <a:gd name="T92" fmla="*/ 17 w 111"/>
                  <a:gd name="T93" fmla="*/ 89 h 129"/>
                  <a:gd name="T94" fmla="*/ 13 w 111"/>
                  <a:gd name="T95" fmla="*/ 90 h 129"/>
                  <a:gd name="T96" fmla="*/ 7 w 111"/>
                  <a:gd name="T97" fmla="*/ 90 h 129"/>
                  <a:gd name="T98" fmla="*/ 6 w 111"/>
                  <a:gd name="T99" fmla="*/ 96 h 129"/>
                  <a:gd name="T100" fmla="*/ 9 w 111"/>
                  <a:gd name="T101" fmla="*/ 100 h 129"/>
                  <a:gd name="T102" fmla="*/ 9 w 111"/>
                  <a:gd name="T103" fmla="*/ 103 h 129"/>
                  <a:gd name="T104" fmla="*/ 11 w 111"/>
                  <a:gd name="T105" fmla="*/ 107 h 129"/>
                  <a:gd name="T106" fmla="*/ 10 w 111"/>
                  <a:gd name="T107" fmla="*/ 110 h 129"/>
                  <a:gd name="T108" fmla="*/ 5 w 111"/>
                  <a:gd name="T109" fmla="*/ 107 h 129"/>
                  <a:gd name="T110" fmla="*/ 0 w 111"/>
                  <a:gd name="T111" fmla="*/ 113 h 129"/>
                  <a:gd name="T112" fmla="*/ 13 w 111"/>
                  <a:gd name="T113" fmla="*/ 129 h 129"/>
                  <a:gd name="T114" fmla="*/ 20 w 111"/>
                  <a:gd name="T115" fmla="*/ 124 h 129"/>
                  <a:gd name="T116" fmla="*/ 24 w 111"/>
                  <a:gd name="T117" fmla="*/ 121 h 129"/>
                  <a:gd name="T118" fmla="*/ 29 w 111"/>
                  <a:gd name="T119"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9">
                    <a:moveTo>
                      <a:pt x="29" y="124"/>
                    </a:moveTo>
                    <a:cubicBezTo>
                      <a:pt x="30" y="125"/>
                      <a:pt x="31" y="125"/>
                      <a:pt x="31" y="126"/>
                    </a:cubicBezTo>
                    <a:cubicBezTo>
                      <a:pt x="31" y="126"/>
                      <a:pt x="33" y="127"/>
                      <a:pt x="34" y="127"/>
                    </a:cubicBezTo>
                    <a:cubicBezTo>
                      <a:pt x="35" y="127"/>
                      <a:pt x="36" y="126"/>
                      <a:pt x="36" y="126"/>
                    </a:cubicBezTo>
                    <a:cubicBezTo>
                      <a:pt x="37" y="125"/>
                      <a:pt x="38" y="123"/>
                      <a:pt x="38" y="122"/>
                    </a:cubicBezTo>
                    <a:cubicBezTo>
                      <a:pt x="39" y="121"/>
                      <a:pt x="38" y="121"/>
                      <a:pt x="39" y="121"/>
                    </a:cubicBezTo>
                    <a:cubicBezTo>
                      <a:pt x="40" y="121"/>
                      <a:pt x="41" y="122"/>
                      <a:pt x="41" y="122"/>
                    </a:cubicBezTo>
                    <a:cubicBezTo>
                      <a:pt x="41" y="122"/>
                      <a:pt x="41" y="122"/>
                      <a:pt x="42" y="122"/>
                    </a:cubicBezTo>
                    <a:cubicBezTo>
                      <a:pt x="42" y="121"/>
                      <a:pt x="43" y="120"/>
                      <a:pt x="44" y="120"/>
                    </a:cubicBezTo>
                    <a:cubicBezTo>
                      <a:pt x="45" y="120"/>
                      <a:pt x="46" y="120"/>
                      <a:pt x="46" y="120"/>
                    </a:cubicBezTo>
                    <a:cubicBezTo>
                      <a:pt x="47" y="119"/>
                      <a:pt x="48" y="118"/>
                      <a:pt x="48" y="119"/>
                    </a:cubicBezTo>
                    <a:cubicBezTo>
                      <a:pt x="49" y="119"/>
                      <a:pt x="49" y="127"/>
                      <a:pt x="49" y="127"/>
                    </a:cubicBezTo>
                    <a:cubicBezTo>
                      <a:pt x="49" y="127"/>
                      <a:pt x="48" y="128"/>
                      <a:pt x="49" y="128"/>
                    </a:cubicBezTo>
                    <a:cubicBezTo>
                      <a:pt x="50" y="128"/>
                      <a:pt x="53" y="128"/>
                      <a:pt x="54" y="127"/>
                    </a:cubicBezTo>
                    <a:cubicBezTo>
                      <a:pt x="56" y="126"/>
                      <a:pt x="59" y="122"/>
                      <a:pt x="59" y="121"/>
                    </a:cubicBezTo>
                    <a:cubicBezTo>
                      <a:pt x="60" y="121"/>
                      <a:pt x="60" y="120"/>
                      <a:pt x="60" y="120"/>
                    </a:cubicBezTo>
                    <a:cubicBezTo>
                      <a:pt x="61" y="120"/>
                      <a:pt x="70" y="114"/>
                      <a:pt x="70" y="114"/>
                    </a:cubicBezTo>
                    <a:cubicBezTo>
                      <a:pt x="70" y="114"/>
                      <a:pt x="71" y="114"/>
                      <a:pt x="71" y="113"/>
                    </a:cubicBezTo>
                    <a:cubicBezTo>
                      <a:pt x="71" y="113"/>
                      <a:pt x="74" y="107"/>
                      <a:pt x="75" y="106"/>
                    </a:cubicBezTo>
                    <a:cubicBezTo>
                      <a:pt x="75" y="104"/>
                      <a:pt x="75" y="102"/>
                      <a:pt x="75" y="100"/>
                    </a:cubicBezTo>
                    <a:cubicBezTo>
                      <a:pt x="75" y="98"/>
                      <a:pt x="75" y="97"/>
                      <a:pt x="75" y="96"/>
                    </a:cubicBezTo>
                    <a:cubicBezTo>
                      <a:pt x="75" y="95"/>
                      <a:pt x="75" y="91"/>
                      <a:pt x="75" y="91"/>
                    </a:cubicBezTo>
                    <a:cubicBezTo>
                      <a:pt x="75" y="90"/>
                      <a:pt x="75" y="88"/>
                      <a:pt x="76" y="86"/>
                    </a:cubicBezTo>
                    <a:cubicBezTo>
                      <a:pt x="78" y="85"/>
                      <a:pt x="80" y="83"/>
                      <a:pt x="80" y="82"/>
                    </a:cubicBezTo>
                    <a:cubicBezTo>
                      <a:pt x="81" y="81"/>
                      <a:pt x="83" y="78"/>
                      <a:pt x="83" y="77"/>
                    </a:cubicBezTo>
                    <a:cubicBezTo>
                      <a:pt x="83" y="77"/>
                      <a:pt x="84" y="74"/>
                      <a:pt x="89" y="71"/>
                    </a:cubicBezTo>
                    <a:cubicBezTo>
                      <a:pt x="93" y="68"/>
                      <a:pt x="94" y="67"/>
                      <a:pt x="95" y="67"/>
                    </a:cubicBezTo>
                    <a:cubicBezTo>
                      <a:pt x="95" y="67"/>
                      <a:pt x="96" y="66"/>
                      <a:pt x="96" y="66"/>
                    </a:cubicBezTo>
                    <a:cubicBezTo>
                      <a:pt x="96" y="65"/>
                      <a:pt x="100" y="53"/>
                      <a:pt x="100" y="52"/>
                    </a:cubicBezTo>
                    <a:cubicBezTo>
                      <a:pt x="101" y="51"/>
                      <a:pt x="101" y="49"/>
                      <a:pt x="101" y="48"/>
                    </a:cubicBezTo>
                    <a:cubicBezTo>
                      <a:pt x="101" y="46"/>
                      <a:pt x="99" y="41"/>
                      <a:pt x="101" y="37"/>
                    </a:cubicBezTo>
                    <a:cubicBezTo>
                      <a:pt x="102" y="33"/>
                      <a:pt x="103" y="29"/>
                      <a:pt x="103" y="26"/>
                    </a:cubicBezTo>
                    <a:cubicBezTo>
                      <a:pt x="103" y="22"/>
                      <a:pt x="104" y="21"/>
                      <a:pt x="105" y="18"/>
                    </a:cubicBezTo>
                    <a:cubicBezTo>
                      <a:pt x="107" y="16"/>
                      <a:pt x="109" y="11"/>
                      <a:pt x="110" y="10"/>
                    </a:cubicBezTo>
                    <a:cubicBezTo>
                      <a:pt x="110" y="10"/>
                      <a:pt x="111" y="8"/>
                      <a:pt x="111" y="3"/>
                    </a:cubicBezTo>
                    <a:cubicBezTo>
                      <a:pt x="110" y="2"/>
                      <a:pt x="109" y="1"/>
                      <a:pt x="109" y="1"/>
                    </a:cubicBezTo>
                    <a:cubicBezTo>
                      <a:pt x="109" y="1"/>
                      <a:pt x="109" y="1"/>
                      <a:pt x="108" y="1"/>
                    </a:cubicBezTo>
                    <a:cubicBezTo>
                      <a:pt x="108" y="2"/>
                      <a:pt x="106" y="1"/>
                      <a:pt x="106" y="1"/>
                    </a:cubicBezTo>
                    <a:cubicBezTo>
                      <a:pt x="105" y="1"/>
                      <a:pt x="94" y="0"/>
                      <a:pt x="93" y="0"/>
                    </a:cubicBezTo>
                    <a:cubicBezTo>
                      <a:pt x="93" y="0"/>
                      <a:pt x="92" y="1"/>
                      <a:pt x="90" y="1"/>
                    </a:cubicBezTo>
                    <a:cubicBezTo>
                      <a:pt x="88" y="1"/>
                      <a:pt x="84" y="2"/>
                      <a:pt x="82" y="3"/>
                    </a:cubicBezTo>
                    <a:cubicBezTo>
                      <a:pt x="80" y="3"/>
                      <a:pt x="80" y="5"/>
                      <a:pt x="80" y="5"/>
                    </a:cubicBezTo>
                    <a:cubicBezTo>
                      <a:pt x="80" y="6"/>
                      <a:pt x="80" y="7"/>
                      <a:pt x="80" y="8"/>
                    </a:cubicBezTo>
                    <a:cubicBezTo>
                      <a:pt x="79" y="9"/>
                      <a:pt x="79" y="12"/>
                      <a:pt x="79" y="14"/>
                    </a:cubicBezTo>
                    <a:cubicBezTo>
                      <a:pt x="79" y="15"/>
                      <a:pt x="76" y="21"/>
                      <a:pt x="76" y="21"/>
                    </a:cubicBezTo>
                    <a:cubicBezTo>
                      <a:pt x="75" y="22"/>
                      <a:pt x="75" y="22"/>
                      <a:pt x="75" y="22"/>
                    </a:cubicBezTo>
                    <a:cubicBezTo>
                      <a:pt x="75" y="22"/>
                      <a:pt x="74" y="22"/>
                      <a:pt x="74" y="23"/>
                    </a:cubicBezTo>
                    <a:cubicBezTo>
                      <a:pt x="73" y="24"/>
                      <a:pt x="73" y="28"/>
                      <a:pt x="73" y="29"/>
                    </a:cubicBezTo>
                    <a:cubicBezTo>
                      <a:pt x="73" y="30"/>
                      <a:pt x="73" y="30"/>
                      <a:pt x="73" y="30"/>
                    </a:cubicBezTo>
                    <a:cubicBezTo>
                      <a:pt x="72" y="29"/>
                      <a:pt x="72" y="29"/>
                      <a:pt x="71" y="29"/>
                    </a:cubicBezTo>
                    <a:cubicBezTo>
                      <a:pt x="71" y="28"/>
                      <a:pt x="70" y="27"/>
                      <a:pt x="70" y="27"/>
                    </a:cubicBezTo>
                    <a:cubicBezTo>
                      <a:pt x="68" y="26"/>
                      <a:pt x="65" y="26"/>
                      <a:pt x="64" y="26"/>
                    </a:cubicBezTo>
                    <a:cubicBezTo>
                      <a:pt x="63" y="26"/>
                      <a:pt x="63" y="26"/>
                      <a:pt x="62" y="26"/>
                    </a:cubicBezTo>
                    <a:cubicBezTo>
                      <a:pt x="62" y="26"/>
                      <a:pt x="61" y="26"/>
                      <a:pt x="61" y="26"/>
                    </a:cubicBezTo>
                    <a:cubicBezTo>
                      <a:pt x="60" y="26"/>
                      <a:pt x="58" y="26"/>
                      <a:pt x="57" y="26"/>
                    </a:cubicBezTo>
                    <a:cubicBezTo>
                      <a:pt x="56" y="25"/>
                      <a:pt x="56" y="25"/>
                      <a:pt x="56" y="25"/>
                    </a:cubicBezTo>
                    <a:cubicBezTo>
                      <a:pt x="56" y="24"/>
                      <a:pt x="56" y="24"/>
                      <a:pt x="56" y="24"/>
                    </a:cubicBezTo>
                    <a:cubicBezTo>
                      <a:pt x="54" y="24"/>
                      <a:pt x="52" y="23"/>
                      <a:pt x="52" y="23"/>
                    </a:cubicBezTo>
                    <a:cubicBezTo>
                      <a:pt x="51" y="22"/>
                      <a:pt x="51" y="23"/>
                      <a:pt x="51" y="23"/>
                    </a:cubicBezTo>
                    <a:cubicBezTo>
                      <a:pt x="48" y="23"/>
                      <a:pt x="36" y="23"/>
                      <a:pt x="32" y="23"/>
                    </a:cubicBezTo>
                    <a:cubicBezTo>
                      <a:pt x="32" y="23"/>
                      <a:pt x="32" y="23"/>
                      <a:pt x="32" y="23"/>
                    </a:cubicBezTo>
                    <a:cubicBezTo>
                      <a:pt x="32" y="24"/>
                      <a:pt x="30" y="30"/>
                      <a:pt x="30" y="36"/>
                    </a:cubicBezTo>
                    <a:cubicBezTo>
                      <a:pt x="30" y="36"/>
                      <a:pt x="30" y="37"/>
                      <a:pt x="31" y="37"/>
                    </a:cubicBezTo>
                    <a:cubicBezTo>
                      <a:pt x="32" y="36"/>
                      <a:pt x="38" y="33"/>
                      <a:pt x="42" y="34"/>
                    </a:cubicBezTo>
                    <a:cubicBezTo>
                      <a:pt x="46" y="35"/>
                      <a:pt x="46" y="35"/>
                      <a:pt x="46" y="35"/>
                    </a:cubicBezTo>
                    <a:cubicBezTo>
                      <a:pt x="46" y="35"/>
                      <a:pt x="46" y="35"/>
                      <a:pt x="46" y="35"/>
                    </a:cubicBezTo>
                    <a:cubicBezTo>
                      <a:pt x="46" y="36"/>
                      <a:pt x="48" y="38"/>
                      <a:pt x="48" y="40"/>
                    </a:cubicBezTo>
                    <a:cubicBezTo>
                      <a:pt x="49" y="41"/>
                      <a:pt x="50" y="43"/>
                      <a:pt x="49" y="44"/>
                    </a:cubicBezTo>
                    <a:cubicBezTo>
                      <a:pt x="48" y="44"/>
                      <a:pt x="47" y="46"/>
                      <a:pt x="46" y="46"/>
                    </a:cubicBezTo>
                    <a:cubicBezTo>
                      <a:pt x="46" y="47"/>
                      <a:pt x="44" y="47"/>
                      <a:pt x="44" y="48"/>
                    </a:cubicBezTo>
                    <a:cubicBezTo>
                      <a:pt x="43" y="50"/>
                      <a:pt x="41" y="55"/>
                      <a:pt x="41" y="56"/>
                    </a:cubicBezTo>
                    <a:cubicBezTo>
                      <a:pt x="41" y="57"/>
                      <a:pt x="41" y="59"/>
                      <a:pt x="42" y="59"/>
                    </a:cubicBezTo>
                    <a:cubicBezTo>
                      <a:pt x="42" y="60"/>
                      <a:pt x="45" y="61"/>
                      <a:pt x="45" y="61"/>
                    </a:cubicBezTo>
                    <a:cubicBezTo>
                      <a:pt x="46" y="62"/>
                      <a:pt x="49" y="63"/>
                      <a:pt x="50" y="64"/>
                    </a:cubicBezTo>
                    <a:cubicBezTo>
                      <a:pt x="50" y="64"/>
                      <a:pt x="50" y="64"/>
                      <a:pt x="50" y="65"/>
                    </a:cubicBezTo>
                    <a:cubicBezTo>
                      <a:pt x="50" y="66"/>
                      <a:pt x="50" y="66"/>
                      <a:pt x="50" y="67"/>
                    </a:cubicBezTo>
                    <a:cubicBezTo>
                      <a:pt x="49" y="68"/>
                      <a:pt x="49" y="69"/>
                      <a:pt x="49" y="69"/>
                    </a:cubicBezTo>
                    <a:cubicBezTo>
                      <a:pt x="49" y="70"/>
                      <a:pt x="49" y="71"/>
                      <a:pt x="49" y="72"/>
                    </a:cubicBezTo>
                    <a:cubicBezTo>
                      <a:pt x="50" y="74"/>
                      <a:pt x="50" y="77"/>
                      <a:pt x="49" y="81"/>
                    </a:cubicBezTo>
                    <a:cubicBezTo>
                      <a:pt x="48" y="85"/>
                      <a:pt x="46" y="89"/>
                      <a:pt x="45" y="90"/>
                    </a:cubicBezTo>
                    <a:cubicBezTo>
                      <a:pt x="44" y="91"/>
                      <a:pt x="44" y="92"/>
                      <a:pt x="44" y="92"/>
                    </a:cubicBezTo>
                    <a:cubicBezTo>
                      <a:pt x="44" y="92"/>
                      <a:pt x="44" y="92"/>
                      <a:pt x="44" y="92"/>
                    </a:cubicBezTo>
                    <a:cubicBezTo>
                      <a:pt x="43" y="92"/>
                      <a:pt x="41" y="92"/>
                      <a:pt x="40" y="89"/>
                    </a:cubicBezTo>
                    <a:cubicBezTo>
                      <a:pt x="40" y="89"/>
                      <a:pt x="39" y="87"/>
                      <a:pt x="39" y="87"/>
                    </a:cubicBezTo>
                    <a:cubicBezTo>
                      <a:pt x="39" y="86"/>
                      <a:pt x="39" y="86"/>
                      <a:pt x="39" y="87"/>
                    </a:cubicBezTo>
                    <a:cubicBezTo>
                      <a:pt x="38" y="87"/>
                      <a:pt x="36" y="90"/>
                      <a:pt x="32" y="90"/>
                    </a:cubicBezTo>
                    <a:cubicBezTo>
                      <a:pt x="28" y="90"/>
                      <a:pt x="28" y="90"/>
                      <a:pt x="28" y="90"/>
                    </a:cubicBezTo>
                    <a:cubicBezTo>
                      <a:pt x="28" y="90"/>
                      <a:pt x="27" y="90"/>
                      <a:pt x="27" y="90"/>
                    </a:cubicBezTo>
                    <a:cubicBezTo>
                      <a:pt x="27" y="90"/>
                      <a:pt x="24" y="83"/>
                      <a:pt x="24" y="83"/>
                    </a:cubicBezTo>
                    <a:cubicBezTo>
                      <a:pt x="24" y="83"/>
                      <a:pt x="24" y="83"/>
                      <a:pt x="23" y="83"/>
                    </a:cubicBezTo>
                    <a:cubicBezTo>
                      <a:pt x="23" y="83"/>
                      <a:pt x="20" y="83"/>
                      <a:pt x="20" y="83"/>
                    </a:cubicBezTo>
                    <a:cubicBezTo>
                      <a:pt x="20" y="83"/>
                      <a:pt x="19" y="83"/>
                      <a:pt x="19" y="83"/>
                    </a:cubicBezTo>
                    <a:cubicBezTo>
                      <a:pt x="19" y="84"/>
                      <a:pt x="18" y="87"/>
                      <a:pt x="18" y="87"/>
                    </a:cubicBezTo>
                    <a:cubicBezTo>
                      <a:pt x="18" y="87"/>
                      <a:pt x="18" y="89"/>
                      <a:pt x="17" y="89"/>
                    </a:cubicBezTo>
                    <a:cubicBezTo>
                      <a:pt x="17" y="89"/>
                      <a:pt x="15" y="90"/>
                      <a:pt x="15" y="90"/>
                    </a:cubicBezTo>
                    <a:cubicBezTo>
                      <a:pt x="14" y="90"/>
                      <a:pt x="14" y="90"/>
                      <a:pt x="13" y="90"/>
                    </a:cubicBezTo>
                    <a:cubicBezTo>
                      <a:pt x="13" y="90"/>
                      <a:pt x="11" y="90"/>
                      <a:pt x="10" y="90"/>
                    </a:cubicBezTo>
                    <a:cubicBezTo>
                      <a:pt x="9" y="91"/>
                      <a:pt x="9" y="90"/>
                      <a:pt x="7" y="90"/>
                    </a:cubicBezTo>
                    <a:cubicBezTo>
                      <a:pt x="5" y="90"/>
                      <a:pt x="7" y="91"/>
                      <a:pt x="7" y="91"/>
                    </a:cubicBezTo>
                    <a:cubicBezTo>
                      <a:pt x="7" y="92"/>
                      <a:pt x="7" y="94"/>
                      <a:pt x="6" y="96"/>
                    </a:cubicBezTo>
                    <a:cubicBezTo>
                      <a:pt x="6" y="96"/>
                      <a:pt x="6" y="97"/>
                      <a:pt x="6" y="97"/>
                    </a:cubicBezTo>
                    <a:cubicBezTo>
                      <a:pt x="7" y="98"/>
                      <a:pt x="9" y="100"/>
                      <a:pt x="9" y="100"/>
                    </a:cubicBezTo>
                    <a:cubicBezTo>
                      <a:pt x="9" y="100"/>
                      <a:pt x="10" y="100"/>
                      <a:pt x="9" y="100"/>
                    </a:cubicBezTo>
                    <a:cubicBezTo>
                      <a:pt x="9" y="101"/>
                      <a:pt x="8" y="102"/>
                      <a:pt x="9" y="103"/>
                    </a:cubicBezTo>
                    <a:cubicBezTo>
                      <a:pt x="11" y="104"/>
                      <a:pt x="13" y="104"/>
                      <a:pt x="12" y="105"/>
                    </a:cubicBezTo>
                    <a:cubicBezTo>
                      <a:pt x="11" y="106"/>
                      <a:pt x="11" y="106"/>
                      <a:pt x="11" y="107"/>
                    </a:cubicBezTo>
                    <a:cubicBezTo>
                      <a:pt x="11" y="108"/>
                      <a:pt x="12" y="109"/>
                      <a:pt x="11" y="110"/>
                    </a:cubicBezTo>
                    <a:cubicBezTo>
                      <a:pt x="11" y="110"/>
                      <a:pt x="10" y="110"/>
                      <a:pt x="10" y="110"/>
                    </a:cubicBezTo>
                    <a:cubicBezTo>
                      <a:pt x="9" y="109"/>
                      <a:pt x="7" y="108"/>
                      <a:pt x="6" y="108"/>
                    </a:cubicBezTo>
                    <a:cubicBezTo>
                      <a:pt x="5" y="107"/>
                      <a:pt x="5" y="107"/>
                      <a:pt x="5" y="107"/>
                    </a:cubicBezTo>
                    <a:cubicBezTo>
                      <a:pt x="5" y="108"/>
                      <a:pt x="5" y="108"/>
                      <a:pt x="5" y="108"/>
                    </a:cubicBezTo>
                    <a:cubicBezTo>
                      <a:pt x="4" y="108"/>
                      <a:pt x="2" y="108"/>
                      <a:pt x="0" y="113"/>
                    </a:cubicBezTo>
                    <a:cubicBezTo>
                      <a:pt x="3" y="116"/>
                      <a:pt x="6" y="119"/>
                      <a:pt x="7" y="119"/>
                    </a:cubicBezTo>
                    <a:cubicBezTo>
                      <a:pt x="8" y="121"/>
                      <a:pt x="11" y="125"/>
                      <a:pt x="13" y="129"/>
                    </a:cubicBezTo>
                    <a:cubicBezTo>
                      <a:pt x="15" y="128"/>
                      <a:pt x="16" y="127"/>
                      <a:pt x="17" y="127"/>
                    </a:cubicBezTo>
                    <a:cubicBezTo>
                      <a:pt x="17" y="126"/>
                      <a:pt x="20" y="124"/>
                      <a:pt x="20" y="124"/>
                    </a:cubicBezTo>
                    <a:cubicBezTo>
                      <a:pt x="21" y="124"/>
                      <a:pt x="22" y="123"/>
                      <a:pt x="23" y="123"/>
                    </a:cubicBezTo>
                    <a:cubicBezTo>
                      <a:pt x="23" y="122"/>
                      <a:pt x="24" y="121"/>
                      <a:pt x="24" y="121"/>
                    </a:cubicBezTo>
                    <a:cubicBezTo>
                      <a:pt x="24" y="121"/>
                      <a:pt x="24" y="120"/>
                      <a:pt x="25" y="120"/>
                    </a:cubicBezTo>
                    <a:cubicBezTo>
                      <a:pt x="25" y="121"/>
                      <a:pt x="27" y="123"/>
                      <a:pt x="29" y="1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964">
                <a:extLst>
                  <a:ext uri="{FF2B5EF4-FFF2-40B4-BE49-F238E27FC236}">
                    <a16:creationId xmlns:a16="http://schemas.microsoft.com/office/drawing/2014/main" id="{E7BB7C7B-4707-4952-80CE-451A131A7659}"/>
                  </a:ext>
                </a:extLst>
              </p:cNvPr>
              <p:cNvSpPr>
                <a:spLocks/>
              </p:cNvSpPr>
              <p:nvPr/>
            </p:nvSpPr>
            <p:spPr bwMode="auto">
              <a:xfrm>
                <a:off x="3799" y="2458"/>
                <a:ext cx="267" cy="179"/>
              </a:xfrm>
              <a:custGeom>
                <a:avLst/>
                <a:gdLst>
                  <a:gd name="T0" fmla="*/ 184 w 193"/>
                  <a:gd name="T1" fmla="*/ 75 h 130"/>
                  <a:gd name="T2" fmla="*/ 177 w 193"/>
                  <a:gd name="T3" fmla="*/ 65 h 130"/>
                  <a:gd name="T4" fmla="*/ 161 w 193"/>
                  <a:gd name="T5" fmla="*/ 49 h 130"/>
                  <a:gd name="T6" fmla="*/ 146 w 193"/>
                  <a:gd name="T7" fmla="*/ 39 h 130"/>
                  <a:gd name="T8" fmla="*/ 140 w 193"/>
                  <a:gd name="T9" fmla="*/ 33 h 130"/>
                  <a:gd name="T10" fmla="*/ 134 w 193"/>
                  <a:gd name="T11" fmla="*/ 28 h 130"/>
                  <a:gd name="T12" fmla="*/ 138 w 193"/>
                  <a:gd name="T13" fmla="*/ 18 h 130"/>
                  <a:gd name="T14" fmla="*/ 125 w 193"/>
                  <a:gd name="T15" fmla="*/ 0 h 130"/>
                  <a:gd name="T16" fmla="*/ 113 w 193"/>
                  <a:gd name="T17" fmla="*/ 2 h 130"/>
                  <a:gd name="T18" fmla="*/ 107 w 193"/>
                  <a:gd name="T19" fmla="*/ 9 h 130"/>
                  <a:gd name="T20" fmla="*/ 86 w 193"/>
                  <a:gd name="T21" fmla="*/ 28 h 130"/>
                  <a:gd name="T22" fmla="*/ 66 w 193"/>
                  <a:gd name="T23" fmla="*/ 31 h 130"/>
                  <a:gd name="T24" fmla="*/ 69 w 193"/>
                  <a:gd name="T25" fmla="*/ 35 h 130"/>
                  <a:gd name="T26" fmla="*/ 52 w 193"/>
                  <a:gd name="T27" fmla="*/ 44 h 130"/>
                  <a:gd name="T28" fmla="*/ 41 w 193"/>
                  <a:gd name="T29" fmla="*/ 47 h 130"/>
                  <a:gd name="T30" fmla="*/ 32 w 193"/>
                  <a:gd name="T31" fmla="*/ 46 h 130"/>
                  <a:gd name="T32" fmla="*/ 28 w 193"/>
                  <a:gd name="T33" fmla="*/ 49 h 130"/>
                  <a:gd name="T34" fmla="*/ 15 w 193"/>
                  <a:gd name="T35" fmla="*/ 52 h 130"/>
                  <a:gd name="T36" fmla="*/ 8 w 193"/>
                  <a:gd name="T37" fmla="*/ 62 h 130"/>
                  <a:gd name="T38" fmla="*/ 0 w 193"/>
                  <a:gd name="T39" fmla="*/ 72 h 130"/>
                  <a:gd name="T40" fmla="*/ 2 w 193"/>
                  <a:gd name="T41" fmla="*/ 83 h 130"/>
                  <a:gd name="T42" fmla="*/ 4 w 193"/>
                  <a:gd name="T43" fmla="*/ 94 h 130"/>
                  <a:gd name="T44" fmla="*/ 11 w 193"/>
                  <a:gd name="T45" fmla="*/ 102 h 130"/>
                  <a:gd name="T46" fmla="*/ 9 w 193"/>
                  <a:gd name="T47" fmla="*/ 104 h 130"/>
                  <a:gd name="T48" fmla="*/ 21 w 193"/>
                  <a:gd name="T49" fmla="*/ 116 h 130"/>
                  <a:gd name="T50" fmla="*/ 26 w 193"/>
                  <a:gd name="T51" fmla="*/ 130 h 130"/>
                  <a:gd name="T52" fmla="*/ 31 w 193"/>
                  <a:gd name="T53" fmla="*/ 116 h 130"/>
                  <a:gd name="T54" fmla="*/ 41 w 193"/>
                  <a:gd name="T55" fmla="*/ 109 h 130"/>
                  <a:gd name="T56" fmla="*/ 59 w 193"/>
                  <a:gd name="T57" fmla="*/ 109 h 130"/>
                  <a:gd name="T58" fmla="*/ 62 w 193"/>
                  <a:gd name="T59" fmla="*/ 110 h 130"/>
                  <a:gd name="T60" fmla="*/ 62 w 193"/>
                  <a:gd name="T61" fmla="*/ 98 h 130"/>
                  <a:gd name="T62" fmla="*/ 70 w 193"/>
                  <a:gd name="T63" fmla="*/ 89 h 130"/>
                  <a:gd name="T64" fmla="*/ 81 w 193"/>
                  <a:gd name="T65" fmla="*/ 89 h 130"/>
                  <a:gd name="T66" fmla="*/ 90 w 193"/>
                  <a:gd name="T67" fmla="*/ 96 h 130"/>
                  <a:gd name="T68" fmla="*/ 114 w 193"/>
                  <a:gd name="T69" fmla="*/ 101 h 130"/>
                  <a:gd name="T70" fmla="*/ 124 w 193"/>
                  <a:gd name="T71" fmla="*/ 93 h 130"/>
                  <a:gd name="T72" fmla="*/ 133 w 193"/>
                  <a:gd name="T73" fmla="*/ 95 h 130"/>
                  <a:gd name="T74" fmla="*/ 147 w 193"/>
                  <a:gd name="T75" fmla="*/ 88 h 130"/>
                  <a:gd name="T76" fmla="*/ 152 w 193"/>
                  <a:gd name="T77" fmla="*/ 90 h 130"/>
                  <a:gd name="T78" fmla="*/ 163 w 193"/>
                  <a:gd name="T79" fmla="*/ 84 h 130"/>
                  <a:gd name="T80" fmla="*/ 177 w 193"/>
                  <a:gd name="T81" fmla="*/ 87 h 130"/>
                  <a:gd name="T82" fmla="*/ 193 w 193"/>
                  <a:gd name="T83" fmla="*/ 8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130">
                    <a:moveTo>
                      <a:pt x="191" y="81"/>
                    </a:moveTo>
                    <a:cubicBezTo>
                      <a:pt x="191" y="79"/>
                      <a:pt x="187" y="77"/>
                      <a:pt x="187" y="77"/>
                    </a:cubicBezTo>
                    <a:cubicBezTo>
                      <a:pt x="186" y="76"/>
                      <a:pt x="185" y="76"/>
                      <a:pt x="184" y="75"/>
                    </a:cubicBezTo>
                    <a:cubicBezTo>
                      <a:pt x="183" y="74"/>
                      <a:pt x="181" y="73"/>
                      <a:pt x="180" y="73"/>
                    </a:cubicBezTo>
                    <a:cubicBezTo>
                      <a:pt x="179" y="73"/>
                      <a:pt x="178" y="72"/>
                      <a:pt x="177" y="70"/>
                    </a:cubicBezTo>
                    <a:cubicBezTo>
                      <a:pt x="176" y="68"/>
                      <a:pt x="177" y="65"/>
                      <a:pt x="177" y="65"/>
                    </a:cubicBezTo>
                    <a:cubicBezTo>
                      <a:pt x="178" y="64"/>
                      <a:pt x="177" y="64"/>
                      <a:pt x="177" y="64"/>
                    </a:cubicBezTo>
                    <a:cubicBezTo>
                      <a:pt x="177" y="64"/>
                      <a:pt x="162" y="50"/>
                      <a:pt x="162" y="50"/>
                    </a:cubicBezTo>
                    <a:cubicBezTo>
                      <a:pt x="161" y="50"/>
                      <a:pt x="161" y="50"/>
                      <a:pt x="161" y="49"/>
                    </a:cubicBezTo>
                    <a:cubicBezTo>
                      <a:pt x="161" y="47"/>
                      <a:pt x="160" y="45"/>
                      <a:pt x="158" y="43"/>
                    </a:cubicBezTo>
                    <a:cubicBezTo>
                      <a:pt x="155" y="42"/>
                      <a:pt x="147" y="40"/>
                      <a:pt x="146" y="40"/>
                    </a:cubicBezTo>
                    <a:cubicBezTo>
                      <a:pt x="146" y="40"/>
                      <a:pt x="146" y="39"/>
                      <a:pt x="146" y="39"/>
                    </a:cubicBezTo>
                    <a:cubicBezTo>
                      <a:pt x="146" y="39"/>
                      <a:pt x="145" y="35"/>
                      <a:pt x="145" y="34"/>
                    </a:cubicBezTo>
                    <a:cubicBezTo>
                      <a:pt x="145" y="34"/>
                      <a:pt x="144" y="34"/>
                      <a:pt x="144" y="34"/>
                    </a:cubicBezTo>
                    <a:cubicBezTo>
                      <a:pt x="144" y="34"/>
                      <a:pt x="142" y="33"/>
                      <a:pt x="140" y="33"/>
                    </a:cubicBezTo>
                    <a:cubicBezTo>
                      <a:pt x="138" y="33"/>
                      <a:pt x="136" y="33"/>
                      <a:pt x="136" y="33"/>
                    </a:cubicBezTo>
                    <a:cubicBezTo>
                      <a:pt x="135" y="33"/>
                      <a:pt x="135" y="33"/>
                      <a:pt x="135" y="33"/>
                    </a:cubicBezTo>
                    <a:cubicBezTo>
                      <a:pt x="135" y="32"/>
                      <a:pt x="134" y="28"/>
                      <a:pt x="134" y="28"/>
                    </a:cubicBezTo>
                    <a:cubicBezTo>
                      <a:pt x="134" y="27"/>
                      <a:pt x="135" y="27"/>
                      <a:pt x="135" y="27"/>
                    </a:cubicBezTo>
                    <a:cubicBezTo>
                      <a:pt x="138" y="25"/>
                      <a:pt x="137" y="22"/>
                      <a:pt x="137" y="21"/>
                    </a:cubicBezTo>
                    <a:cubicBezTo>
                      <a:pt x="136" y="20"/>
                      <a:pt x="137" y="19"/>
                      <a:pt x="138" y="18"/>
                    </a:cubicBezTo>
                    <a:cubicBezTo>
                      <a:pt x="138" y="17"/>
                      <a:pt x="137" y="15"/>
                      <a:pt x="135" y="14"/>
                    </a:cubicBezTo>
                    <a:cubicBezTo>
                      <a:pt x="134" y="12"/>
                      <a:pt x="125" y="0"/>
                      <a:pt x="125" y="0"/>
                    </a:cubicBezTo>
                    <a:cubicBezTo>
                      <a:pt x="125" y="0"/>
                      <a:pt x="125" y="0"/>
                      <a:pt x="125" y="0"/>
                    </a:cubicBezTo>
                    <a:cubicBezTo>
                      <a:pt x="122" y="0"/>
                      <a:pt x="118" y="0"/>
                      <a:pt x="118" y="0"/>
                    </a:cubicBezTo>
                    <a:cubicBezTo>
                      <a:pt x="118" y="0"/>
                      <a:pt x="117" y="0"/>
                      <a:pt x="117" y="0"/>
                    </a:cubicBezTo>
                    <a:cubicBezTo>
                      <a:pt x="117" y="0"/>
                      <a:pt x="113" y="2"/>
                      <a:pt x="113" y="2"/>
                    </a:cubicBezTo>
                    <a:cubicBezTo>
                      <a:pt x="112" y="3"/>
                      <a:pt x="110" y="3"/>
                      <a:pt x="109" y="4"/>
                    </a:cubicBezTo>
                    <a:cubicBezTo>
                      <a:pt x="108" y="4"/>
                      <a:pt x="108" y="5"/>
                      <a:pt x="108" y="6"/>
                    </a:cubicBezTo>
                    <a:cubicBezTo>
                      <a:pt x="108" y="7"/>
                      <a:pt x="107" y="9"/>
                      <a:pt x="107" y="9"/>
                    </a:cubicBezTo>
                    <a:cubicBezTo>
                      <a:pt x="107" y="9"/>
                      <a:pt x="96" y="22"/>
                      <a:pt x="95" y="22"/>
                    </a:cubicBezTo>
                    <a:cubicBezTo>
                      <a:pt x="94" y="23"/>
                      <a:pt x="92" y="25"/>
                      <a:pt x="90" y="26"/>
                    </a:cubicBezTo>
                    <a:cubicBezTo>
                      <a:pt x="88" y="28"/>
                      <a:pt x="87" y="28"/>
                      <a:pt x="86" y="28"/>
                    </a:cubicBezTo>
                    <a:cubicBezTo>
                      <a:pt x="86" y="28"/>
                      <a:pt x="77" y="28"/>
                      <a:pt x="74" y="28"/>
                    </a:cubicBezTo>
                    <a:cubicBezTo>
                      <a:pt x="71" y="28"/>
                      <a:pt x="68" y="29"/>
                      <a:pt x="67" y="30"/>
                    </a:cubicBezTo>
                    <a:cubicBezTo>
                      <a:pt x="67" y="30"/>
                      <a:pt x="66" y="30"/>
                      <a:pt x="66" y="31"/>
                    </a:cubicBezTo>
                    <a:cubicBezTo>
                      <a:pt x="66" y="32"/>
                      <a:pt x="67" y="32"/>
                      <a:pt x="68" y="33"/>
                    </a:cubicBezTo>
                    <a:cubicBezTo>
                      <a:pt x="69" y="34"/>
                      <a:pt x="69" y="34"/>
                      <a:pt x="69" y="34"/>
                    </a:cubicBezTo>
                    <a:cubicBezTo>
                      <a:pt x="69" y="35"/>
                      <a:pt x="69" y="35"/>
                      <a:pt x="69" y="35"/>
                    </a:cubicBezTo>
                    <a:cubicBezTo>
                      <a:pt x="69" y="35"/>
                      <a:pt x="65" y="40"/>
                      <a:pt x="64" y="42"/>
                    </a:cubicBezTo>
                    <a:cubicBezTo>
                      <a:pt x="62" y="43"/>
                      <a:pt x="61" y="44"/>
                      <a:pt x="58" y="44"/>
                    </a:cubicBezTo>
                    <a:cubicBezTo>
                      <a:pt x="56" y="43"/>
                      <a:pt x="53" y="44"/>
                      <a:pt x="52" y="44"/>
                    </a:cubicBezTo>
                    <a:cubicBezTo>
                      <a:pt x="52" y="44"/>
                      <a:pt x="46" y="45"/>
                      <a:pt x="46" y="46"/>
                    </a:cubicBezTo>
                    <a:cubicBezTo>
                      <a:pt x="45" y="46"/>
                      <a:pt x="43" y="47"/>
                      <a:pt x="42" y="47"/>
                    </a:cubicBezTo>
                    <a:cubicBezTo>
                      <a:pt x="41" y="47"/>
                      <a:pt x="41" y="47"/>
                      <a:pt x="41" y="47"/>
                    </a:cubicBezTo>
                    <a:cubicBezTo>
                      <a:pt x="41" y="47"/>
                      <a:pt x="36" y="50"/>
                      <a:pt x="36" y="50"/>
                    </a:cubicBezTo>
                    <a:cubicBezTo>
                      <a:pt x="35" y="51"/>
                      <a:pt x="35" y="50"/>
                      <a:pt x="35" y="50"/>
                    </a:cubicBezTo>
                    <a:cubicBezTo>
                      <a:pt x="34" y="48"/>
                      <a:pt x="32" y="47"/>
                      <a:pt x="32" y="46"/>
                    </a:cubicBezTo>
                    <a:cubicBezTo>
                      <a:pt x="31" y="46"/>
                      <a:pt x="30" y="46"/>
                      <a:pt x="30" y="47"/>
                    </a:cubicBezTo>
                    <a:cubicBezTo>
                      <a:pt x="30" y="47"/>
                      <a:pt x="29" y="48"/>
                      <a:pt x="29" y="48"/>
                    </a:cubicBezTo>
                    <a:cubicBezTo>
                      <a:pt x="29" y="49"/>
                      <a:pt x="29" y="49"/>
                      <a:pt x="28" y="49"/>
                    </a:cubicBezTo>
                    <a:cubicBezTo>
                      <a:pt x="27" y="49"/>
                      <a:pt x="24" y="50"/>
                      <a:pt x="22" y="50"/>
                    </a:cubicBezTo>
                    <a:cubicBezTo>
                      <a:pt x="20" y="51"/>
                      <a:pt x="17" y="51"/>
                      <a:pt x="16" y="51"/>
                    </a:cubicBezTo>
                    <a:cubicBezTo>
                      <a:pt x="16" y="51"/>
                      <a:pt x="15" y="52"/>
                      <a:pt x="15" y="52"/>
                    </a:cubicBezTo>
                    <a:cubicBezTo>
                      <a:pt x="14" y="53"/>
                      <a:pt x="13" y="54"/>
                      <a:pt x="13" y="55"/>
                    </a:cubicBezTo>
                    <a:cubicBezTo>
                      <a:pt x="12" y="55"/>
                      <a:pt x="12" y="56"/>
                      <a:pt x="12" y="56"/>
                    </a:cubicBezTo>
                    <a:cubicBezTo>
                      <a:pt x="12" y="56"/>
                      <a:pt x="9" y="61"/>
                      <a:pt x="8" y="62"/>
                    </a:cubicBezTo>
                    <a:cubicBezTo>
                      <a:pt x="8" y="62"/>
                      <a:pt x="7" y="65"/>
                      <a:pt x="7" y="66"/>
                    </a:cubicBezTo>
                    <a:cubicBezTo>
                      <a:pt x="6" y="66"/>
                      <a:pt x="5" y="70"/>
                      <a:pt x="4" y="71"/>
                    </a:cubicBezTo>
                    <a:cubicBezTo>
                      <a:pt x="2" y="72"/>
                      <a:pt x="1" y="72"/>
                      <a:pt x="0" y="72"/>
                    </a:cubicBezTo>
                    <a:cubicBezTo>
                      <a:pt x="0" y="72"/>
                      <a:pt x="0" y="72"/>
                      <a:pt x="0" y="73"/>
                    </a:cubicBezTo>
                    <a:cubicBezTo>
                      <a:pt x="1" y="73"/>
                      <a:pt x="3" y="75"/>
                      <a:pt x="3" y="77"/>
                    </a:cubicBezTo>
                    <a:cubicBezTo>
                      <a:pt x="3" y="79"/>
                      <a:pt x="2" y="82"/>
                      <a:pt x="2" y="83"/>
                    </a:cubicBezTo>
                    <a:cubicBezTo>
                      <a:pt x="2" y="83"/>
                      <a:pt x="2" y="84"/>
                      <a:pt x="2" y="84"/>
                    </a:cubicBezTo>
                    <a:cubicBezTo>
                      <a:pt x="2" y="85"/>
                      <a:pt x="4" y="89"/>
                      <a:pt x="4" y="89"/>
                    </a:cubicBezTo>
                    <a:cubicBezTo>
                      <a:pt x="4" y="89"/>
                      <a:pt x="4" y="94"/>
                      <a:pt x="4" y="94"/>
                    </a:cubicBezTo>
                    <a:cubicBezTo>
                      <a:pt x="4" y="94"/>
                      <a:pt x="4" y="95"/>
                      <a:pt x="5" y="95"/>
                    </a:cubicBezTo>
                    <a:cubicBezTo>
                      <a:pt x="5" y="95"/>
                      <a:pt x="6" y="96"/>
                      <a:pt x="7" y="97"/>
                    </a:cubicBezTo>
                    <a:cubicBezTo>
                      <a:pt x="7" y="97"/>
                      <a:pt x="11" y="102"/>
                      <a:pt x="11" y="102"/>
                    </a:cubicBezTo>
                    <a:cubicBezTo>
                      <a:pt x="11" y="103"/>
                      <a:pt x="11" y="103"/>
                      <a:pt x="11" y="103"/>
                    </a:cubicBezTo>
                    <a:cubicBezTo>
                      <a:pt x="10" y="103"/>
                      <a:pt x="10" y="103"/>
                      <a:pt x="10" y="103"/>
                    </a:cubicBezTo>
                    <a:cubicBezTo>
                      <a:pt x="9" y="103"/>
                      <a:pt x="9" y="103"/>
                      <a:pt x="9" y="104"/>
                    </a:cubicBezTo>
                    <a:cubicBezTo>
                      <a:pt x="10" y="104"/>
                      <a:pt x="12" y="108"/>
                      <a:pt x="12" y="109"/>
                    </a:cubicBezTo>
                    <a:cubicBezTo>
                      <a:pt x="13" y="109"/>
                      <a:pt x="15" y="111"/>
                      <a:pt x="15" y="112"/>
                    </a:cubicBezTo>
                    <a:cubicBezTo>
                      <a:pt x="16" y="112"/>
                      <a:pt x="20" y="115"/>
                      <a:pt x="21" y="116"/>
                    </a:cubicBezTo>
                    <a:cubicBezTo>
                      <a:pt x="22" y="116"/>
                      <a:pt x="25" y="119"/>
                      <a:pt x="25" y="122"/>
                    </a:cubicBezTo>
                    <a:cubicBezTo>
                      <a:pt x="25" y="122"/>
                      <a:pt x="25" y="123"/>
                      <a:pt x="25" y="123"/>
                    </a:cubicBezTo>
                    <a:cubicBezTo>
                      <a:pt x="25" y="124"/>
                      <a:pt x="26" y="128"/>
                      <a:pt x="26" y="130"/>
                    </a:cubicBezTo>
                    <a:cubicBezTo>
                      <a:pt x="26" y="130"/>
                      <a:pt x="26" y="130"/>
                      <a:pt x="27" y="129"/>
                    </a:cubicBezTo>
                    <a:cubicBezTo>
                      <a:pt x="27" y="129"/>
                      <a:pt x="30" y="123"/>
                      <a:pt x="30" y="122"/>
                    </a:cubicBezTo>
                    <a:cubicBezTo>
                      <a:pt x="30" y="120"/>
                      <a:pt x="30" y="117"/>
                      <a:pt x="31" y="116"/>
                    </a:cubicBezTo>
                    <a:cubicBezTo>
                      <a:pt x="31" y="115"/>
                      <a:pt x="31" y="114"/>
                      <a:pt x="31" y="113"/>
                    </a:cubicBezTo>
                    <a:cubicBezTo>
                      <a:pt x="31" y="113"/>
                      <a:pt x="31" y="111"/>
                      <a:pt x="33" y="111"/>
                    </a:cubicBezTo>
                    <a:cubicBezTo>
                      <a:pt x="35" y="110"/>
                      <a:pt x="39" y="109"/>
                      <a:pt x="41" y="109"/>
                    </a:cubicBezTo>
                    <a:cubicBezTo>
                      <a:pt x="43" y="109"/>
                      <a:pt x="44" y="108"/>
                      <a:pt x="44" y="108"/>
                    </a:cubicBezTo>
                    <a:cubicBezTo>
                      <a:pt x="45" y="108"/>
                      <a:pt x="56" y="109"/>
                      <a:pt x="57" y="109"/>
                    </a:cubicBezTo>
                    <a:cubicBezTo>
                      <a:pt x="57" y="109"/>
                      <a:pt x="59" y="110"/>
                      <a:pt x="59" y="109"/>
                    </a:cubicBezTo>
                    <a:cubicBezTo>
                      <a:pt x="60" y="109"/>
                      <a:pt x="60" y="109"/>
                      <a:pt x="60" y="109"/>
                    </a:cubicBezTo>
                    <a:cubicBezTo>
                      <a:pt x="60" y="109"/>
                      <a:pt x="61" y="110"/>
                      <a:pt x="62" y="111"/>
                    </a:cubicBezTo>
                    <a:cubicBezTo>
                      <a:pt x="62" y="111"/>
                      <a:pt x="62" y="111"/>
                      <a:pt x="62" y="110"/>
                    </a:cubicBezTo>
                    <a:cubicBezTo>
                      <a:pt x="62" y="105"/>
                      <a:pt x="62" y="103"/>
                      <a:pt x="62" y="102"/>
                    </a:cubicBezTo>
                    <a:cubicBezTo>
                      <a:pt x="62" y="101"/>
                      <a:pt x="62" y="101"/>
                      <a:pt x="61" y="100"/>
                    </a:cubicBezTo>
                    <a:cubicBezTo>
                      <a:pt x="61" y="99"/>
                      <a:pt x="61" y="99"/>
                      <a:pt x="62" y="98"/>
                    </a:cubicBezTo>
                    <a:cubicBezTo>
                      <a:pt x="63" y="98"/>
                      <a:pt x="64" y="98"/>
                      <a:pt x="65" y="97"/>
                    </a:cubicBezTo>
                    <a:cubicBezTo>
                      <a:pt x="66" y="96"/>
                      <a:pt x="69" y="91"/>
                      <a:pt x="69" y="91"/>
                    </a:cubicBezTo>
                    <a:cubicBezTo>
                      <a:pt x="69" y="90"/>
                      <a:pt x="69" y="90"/>
                      <a:pt x="70" y="89"/>
                    </a:cubicBezTo>
                    <a:cubicBezTo>
                      <a:pt x="71" y="89"/>
                      <a:pt x="74" y="87"/>
                      <a:pt x="77" y="87"/>
                    </a:cubicBezTo>
                    <a:cubicBezTo>
                      <a:pt x="80" y="87"/>
                      <a:pt x="81" y="88"/>
                      <a:pt x="81" y="88"/>
                    </a:cubicBezTo>
                    <a:cubicBezTo>
                      <a:pt x="81" y="88"/>
                      <a:pt x="81" y="89"/>
                      <a:pt x="81" y="89"/>
                    </a:cubicBezTo>
                    <a:cubicBezTo>
                      <a:pt x="82" y="89"/>
                      <a:pt x="83" y="89"/>
                      <a:pt x="83" y="89"/>
                    </a:cubicBezTo>
                    <a:cubicBezTo>
                      <a:pt x="83" y="90"/>
                      <a:pt x="89" y="95"/>
                      <a:pt x="89" y="95"/>
                    </a:cubicBezTo>
                    <a:cubicBezTo>
                      <a:pt x="89" y="95"/>
                      <a:pt x="90" y="96"/>
                      <a:pt x="90" y="96"/>
                    </a:cubicBezTo>
                    <a:cubicBezTo>
                      <a:pt x="91" y="96"/>
                      <a:pt x="103" y="99"/>
                      <a:pt x="103" y="99"/>
                    </a:cubicBezTo>
                    <a:cubicBezTo>
                      <a:pt x="103" y="99"/>
                      <a:pt x="104" y="100"/>
                      <a:pt x="104" y="100"/>
                    </a:cubicBezTo>
                    <a:cubicBezTo>
                      <a:pt x="104" y="100"/>
                      <a:pt x="113" y="100"/>
                      <a:pt x="114" y="101"/>
                    </a:cubicBezTo>
                    <a:cubicBezTo>
                      <a:pt x="115" y="101"/>
                      <a:pt x="119" y="101"/>
                      <a:pt x="119" y="101"/>
                    </a:cubicBezTo>
                    <a:cubicBezTo>
                      <a:pt x="119" y="101"/>
                      <a:pt x="119" y="101"/>
                      <a:pt x="119" y="101"/>
                    </a:cubicBezTo>
                    <a:cubicBezTo>
                      <a:pt x="120" y="100"/>
                      <a:pt x="123" y="94"/>
                      <a:pt x="124" y="93"/>
                    </a:cubicBezTo>
                    <a:cubicBezTo>
                      <a:pt x="125" y="92"/>
                      <a:pt x="125" y="91"/>
                      <a:pt x="126" y="91"/>
                    </a:cubicBezTo>
                    <a:cubicBezTo>
                      <a:pt x="127" y="92"/>
                      <a:pt x="129" y="92"/>
                      <a:pt x="129" y="93"/>
                    </a:cubicBezTo>
                    <a:cubicBezTo>
                      <a:pt x="130" y="93"/>
                      <a:pt x="132" y="95"/>
                      <a:pt x="133" y="95"/>
                    </a:cubicBezTo>
                    <a:cubicBezTo>
                      <a:pt x="135" y="95"/>
                      <a:pt x="137" y="93"/>
                      <a:pt x="138" y="93"/>
                    </a:cubicBezTo>
                    <a:cubicBezTo>
                      <a:pt x="139" y="92"/>
                      <a:pt x="146" y="89"/>
                      <a:pt x="146" y="89"/>
                    </a:cubicBezTo>
                    <a:cubicBezTo>
                      <a:pt x="146" y="89"/>
                      <a:pt x="147" y="89"/>
                      <a:pt x="147" y="88"/>
                    </a:cubicBezTo>
                    <a:cubicBezTo>
                      <a:pt x="148" y="88"/>
                      <a:pt x="149" y="87"/>
                      <a:pt x="149" y="88"/>
                    </a:cubicBezTo>
                    <a:cubicBezTo>
                      <a:pt x="150" y="88"/>
                      <a:pt x="151" y="89"/>
                      <a:pt x="151" y="89"/>
                    </a:cubicBezTo>
                    <a:cubicBezTo>
                      <a:pt x="152" y="89"/>
                      <a:pt x="151" y="90"/>
                      <a:pt x="152" y="90"/>
                    </a:cubicBezTo>
                    <a:cubicBezTo>
                      <a:pt x="153" y="90"/>
                      <a:pt x="160" y="89"/>
                      <a:pt x="161" y="88"/>
                    </a:cubicBezTo>
                    <a:cubicBezTo>
                      <a:pt x="162" y="88"/>
                      <a:pt x="162" y="87"/>
                      <a:pt x="162" y="86"/>
                    </a:cubicBezTo>
                    <a:cubicBezTo>
                      <a:pt x="162" y="85"/>
                      <a:pt x="162" y="84"/>
                      <a:pt x="163" y="84"/>
                    </a:cubicBezTo>
                    <a:cubicBezTo>
                      <a:pt x="164" y="83"/>
                      <a:pt x="165" y="84"/>
                      <a:pt x="167" y="84"/>
                    </a:cubicBezTo>
                    <a:cubicBezTo>
                      <a:pt x="168" y="85"/>
                      <a:pt x="170" y="86"/>
                      <a:pt x="171" y="86"/>
                    </a:cubicBezTo>
                    <a:cubicBezTo>
                      <a:pt x="172" y="86"/>
                      <a:pt x="174" y="85"/>
                      <a:pt x="177" y="87"/>
                    </a:cubicBezTo>
                    <a:cubicBezTo>
                      <a:pt x="180" y="88"/>
                      <a:pt x="182" y="88"/>
                      <a:pt x="183" y="87"/>
                    </a:cubicBezTo>
                    <a:cubicBezTo>
                      <a:pt x="185" y="87"/>
                      <a:pt x="187" y="85"/>
                      <a:pt x="191" y="87"/>
                    </a:cubicBezTo>
                    <a:cubicBezTo>
                      <a:pt x="192" y="87"/>
                      <a:pt x="192" y="88"/>
                      <a:pt x="193" y="88"/>
                    </a:cubicBezTo>
                    <a:cubicBezTo>
                      <a:pt x="193" y="87"/>
                      <a:pt x="192" y="86"/>
                      <a:pt x="192" y="86"/>
                    </a:cubicBezTo>
                    <a:cubicBezTo>
                      <a:pt x="192" y="85"/>
                      <a:pt x="191" y="83"/>
                      <a:pt x="191" y="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965">
                <a:extLst>
                  <a:ext uri="{FF2B5EF4-FFF2-40B4-BE49-F238E27FC236}">
                    <a16:creationId xmlns:a16="http://schemas.microsoft.com/office/drawing/2014/main" id="{49F88C68-477D-40E9-B7FD-22EA85C92924}"/>
                  </a:ext>
                </a:extLst>
              </p:cNvPr>
              <p:cNvSpPr>
                <a:spLocks/>
              </p:cNvSpPr>
              <p:nvPr/>
            </p:nvSpPr>
            <p:spPr bwMode="auto">
              <a:xfrm>
                <a:off x="3950" y="2202"/>
                <a:ext cx="346" cy="409"/>
              </a:xfrm>
              <a:custGeom>
                <a:avLst/>
                <a:gdLst>
                  <a:gd name="T0" fmla="*/ 219 w 250"/>
                  <a:gd name="T1" fmla="*/ 121 h 298"/>
                  <a:gd name="T2" fmla="*/ 226 w 250"/>
                  <a:gd name="T3" fmla="*/ 95 h 298"/>
                  <a:gd name="T4" fmla="*/ 234 w 250"/>
                  <a:gd name="T5" fmla="*/ 92 h 298"/>
                  <a:gd name="T6" fmla="*/ 243 w 250"/>
                  <a:gd name="T7" fmla="*/ 87 h 298"/>
                  <a:gd name="T8" fmla="*/ 246 w 250"/>
                  <a:gd name="T9" fmla="*/ 77 h 298"/>
                  <a:gd name="T10" fmla="*/ 228 w 250"/>
                  <a:gd name="T11" fmla="*/ 29 h 298"/>
                  <a:gd name="T12" fmla="*/ 206 w 250"/>
                  <a:gd name="T13" fmla="*/ 0 h 298"/>
                  <a:gd name="T14" fmla="*/ 194 w 250"/>
                  <a:gd name="T15" fmla="*/ 9 h 298"/>
                  <a:gd name="T16" fmla="*/ 182 w 250"/>
                  <a:gd name="T17" fmla="*/ 21 h 298"/>
                  <a:gd name="T18" fmla="*/ 170 w 250"/>
                  <a:gd name="T19" fmla="*/ 18 h 298"/>
                  <a:gd name="T20" fmla="*/ 144 w 250"/>
                  <a:gd name="T21" fmla="*/ 17 h 298"/>
                  <a:gd name="T22" fmla="*/ 141 w 250"/>
                  <a:gd name="T23" fmla="*/ 17 h 298"/>
                  <a:gd name="T24" fmla="*/ 47 w 250"/>
                  <a:gd name="T25" fmla="*/ 49 h 298"/>
                  <a:gd name="T26" fmla="*/ 33 w 250"/>
                  <a:gd name="T27" fmla="*/ 52 h 298"/>
                  <a:gd name="T28" fmla="*/ 33 w 250"/>
                  <a:gd name="T29" fmla="*/ 114 h 298"/>
                  <a:gd name="T30" fmla="*/ 19 w 250"/>
                  <a:gd name="T31" fmla="*/ 115 h 298"/>
                  <a:gd name="T32" fmla="*/ 12 w 250"/>
                  <a:gd name="T33" fmla="*/ 131 h 298"/>
                  <a:gd name="T34" fmla="*/ 10 w 250"/>
                  <a:gd name="T35" fmla="*/ 137 h 298"/>
                  <a:gd name="T36" fmla="*/ 5 w 250"/>
                  <a:gd name="T37" fmla="*/ 143 h 298"/>
                  <a:gd name="T38" fmla="*/ 4 w 250"/>
                  <a:gd name="T39" fmla="*/ 154 h 298"/>
                  <a:gd name="T40" fmla="*/ 8 w 250"/>
                  <a:gd name="T41" fmla="*/ 160 h 298"/>
                  <a:gd name="T42" fmla="*/ 11 w 250"/>
                  <a:gd name="T43" fmla="*/ 170 h 298"/>
                  <a:gd name="T44" fmla="*/ 18 w 250"/>
                  <a:gd name="T45" fmla="*/ 182 h 298"/>
                  <a:gd name="T46" fmla="*/ 26 w 250"/>
                  <a:gd name="T47" fmla="*/ 201 h 298"/>
                  <a:gd name="T48" fmla="*/ 26 w 250"/>
                  <a:gd name="T49" fmla="*/ 214 h 298"/>
                  <a:gd name="T50" fmla="*/ 27 w 250"/>
                  <a:gd name="T51" fmla="*/ 220 h 298"/>
                  <a:gd name="T52" fmla="*/ 36 w 250"/>
                  <a:gd name="T53" fmla="*/ 221 h 298"/>
                  <a:gd name="T54" fmla="*/ 49 w 250"/>
                  <a:gd name="T55" fmla="*/ 230 h 298"/>
                  <a:gd name="T56" fmla="*/ 68 w 250"/>
                  <a:gd name="T57" fmla="*/ 251 h 298"/>
                  <a:gd name="T58" fmla="*/ 71 w 250"/>
                  <a:gd name="T59" fmla="*/ 260 h 298"/>
                  <a:gd name="T60" fmla="*/ 82 w 250"/>
                  <a:gd name="T61" fmla="*/ 268 h 298"/>
                  <a:gd name="T62" fmla="*/ 89 w 250"/>
                  <a:gd name="T63" fmla="*/ 279 h 298"/>
                  <a:gd name="T64" fmla="*/ 103 w 250"/>
                  <a:gd name="T65" fmla="*/ 284 h 298"/>
                  <a:gd name="T66" fmla="*/ 115 w 250"/>
                  <a:gd name="T67" fmla="*/ 282 h 298"/>
                  <a:gd name="T68" fmla="*/ 121 w 250"/>
                  <a:gd name="T69" fmla="*/ 287 h 298"/>
                  <a:gd name="T70" fmla="*/ 132 w 250"/>
                  <a:gd name="T71" fmla="*/ 297 h 298"/>
                  <a:gd name="T72" fmla="*/ 138 w 250"/>
                  <a:gd name="T73" fmla="*/ 294 h 298"/>
                  <a:gd name="T74" fmla="*/ 146 w 250"/>
                  <a:gd name="T75" fmla="*/ 295 h 298"/>
                  <a:gd name="T76" fmla="*/ 151 w 250"/>
                  <a:gd name="T77" fmla="*/ 296 h 298"/>
                  <a:gd name="T78" fmla="*/ 155 w 250"/>
                  <a:gd name="T79" fmla="*/ 298 h 298"/>
                  <a:gd name="T80" fmla="*/ 171 w 250"/>
                  <a:gd name="T81" fmla="*/ 294 h 298"/>
                  <a:gd name="T82" fmla="*/ 187 w 250"/>
                  <a:gd name="T83" fmla="*/ 282 h 298"/>
                  <a:gd name="T84" fmla="*/ 208 w 250"/>
                  <a:gd name="T85" fmla="*/ 279 h 298"/>
                  <a:gd name="T86" fmla="*/ 203 w 250"/>
                  <a:gd name="T87" fmla="*/ 269 h 298"/>
                  <a:gd name="T88" fmla="*/ 186 w 250"/>
                  <a:gd name="T89" fmla="*/ 246 h 298"/>
                  <a:gd name="T90" fmla="*/ 167 w 250"/>
                  <a:gd name="T91" fmla="*/ 232 h 298"/>
                  <a:gd name="T92" fmla="*/ 169 w 250"/>
                  <a:gd name="T93" fmla="*/ 225 h 298"/>
                  <a:gd name="T94" fmla="*/ 179 w 250"/>
                  <a:gd name="T95" fmla="*/ 224 h 298"/>
                  <a:gd name="T96" fmla="*/ 183 w 250"/>
                  <a:gd name="T97" fmla="*/ 210 h 298"/>
                  <a:gd name="T98" fmla="*/ 186 w 250"/>
                  <a:gd name="T99" fmla="*/ 193 h 298"/>
                  <a:gd name="T100" fmla="*/ 195 w 250"/>
                  <a:gd name="T101" fmla="*/ 189 h 298"/>
                  <a:gd name="T102" fmla="*/ 198 w 250"/>
                  <a:gd name="T103" fmla="*/ 174 h 298"/>
                  <a:gd name="T104" fmla="*/ 207 w 250"/>
                  <a:gd name="T105" fmla="*/ 161 h 298"/>
                  <a:gd name="T106" fmla="*/ 219 w 250"/>
                  <a:gd name="T107" fmla="*/ 14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0" h="298">
                    <a:moveTo>
                      <a:pt x="219" y="137"/>
                    </a:moveTo>
                    <a:cubicBezTo>
                      <a:pt x="219" y="134"/>
                      <a:pt x="219" y="132"/>
                      <a:pt x="218" y="129"/>
                    </a:cubicBezTo>
                    <a:cubicBezTo>
                      <a:pt x="218" y="126"/>
                      <a:pt x="219" y="122"/>
                      <a:pt x="219" y="121"/>
                    </a:cubicBezTo>
                    <a:cubicBezTo>
                      <a:pt x="219" y="120"/>
                      <a:pt x="225" y="105"/>
                      <a:pt x="225" y="104"/>
                    </a:cubicBezTo>
                    <a:cubicBezTo>
                      <a:pt x="225" y="104"/>
                      <a:pt x="225" y="103"/>
                      <a:pt x="225" y="103"/>
                    </a:cubicBezTo>
                    <a:cubicBezTo>
                      <a:pt x="225" y="103"/>
                      <a:pt x="226" y="96"/>
                      <a:pt x="226" y="95"/>
                    </a:cubicBezTo>
                    <a:cubicBezTo>
                      <a:pt x="226" y="94"/>
                      <a:pt x="226" y="94"/>
                      <a:pt x="226" y="94"/>
                    </a:cubicBezTo>
                    <a:cubicBezTo>
                      <a:pt x="226" y="94"/>
                      <a:pt x="230" y="95"/>
                      <a:pt x="232" y="94"/>
                    </a:cubicBezTo>
                    <a:cubicBezTo>
                      <a:pt x="233" y="94"/>
                      <a:pt x="234" y="93"/>
                      <a:pt x="234" y="92"/>
                    </a:cubicBezTo>
                    <a:cubicBezTo>
                      <a:pt x="235" y="91"/>
                      <a:pt x="240" y="88"/>
                      <a:pt x="240" y="88"/>
                    </a:cubicBezTo>
                    <a:cubicBezTo>
                      <a:pt x="241" y="87"/>
                      <a:pt x="242" y="87"/>
                      <a:pt x="242" y="87"/>
                    </a:cubicBezTo>
                    <a:cubicBezTo>
                      <a:pt x="242" y="87"/>
                      <a:pt x="242" y="87"/>
                      <a:pt x="243" y="87"/>
                    </a:cubicBezTo>
                    <a:cubicBezTo>
                      <a:pt x="244" y="87"/>
                      <a:pt x="245" y="86"/>
                      <a:pt x="246" y="85"/>
                    </a:cubicBezTo>
                    <a:cubicBezTo>
                      <a:pt x="247" y="85"/>
                      <a:pt x="249" y="81"/>
                      <a:pt x="250" y="80"/>
                    </a:cubicBezTo>
                    <a:cubicBezTo>
                      <a:pt x="248" y="78"/>
                      <a:pt x="247" y="78"/>
                      <a:pt x="246" y="77"/>
                    </a:cubicBezTo>
                    <a:cubicBezTo>
                      <a:pt x="245" y="76"/>
                      <a:pt x="231" y="69"/>
                      <a:pt x="231" y="60"/>
                    </a:cubicBezTo>
                    <a:cubicBezTo>
                      <a:pt x="230" y="52"/>
                      <a:pt x="229" y="36"/>
                      <a:pt x="229" y="35"/>
                    </a:cubicBezTo>
                    <a:cubicBezTo>
                      <a:pt x="229" y="33"/>
                      <a:pt x="229" y="31"/>
                      <a:pt x="228" y="29"/>
                    </a:cubicBezTo>
                    <a:cubicBezTo>
                      <a:pt x="227" y="28"/>
                      <a:pt x="224" y="25"/>
                      <a:pt x="225" y="20"/>
                    </a:cubicBezTo>
                    <a:cubicBezTo>
                      <a:pt x="225" y="20"/>
                      <a:pt x="225" y="18"/>
                      <a:pt x="224" y="17"/>
                    </a:cubicBezTo>
                    <a:cubicBezTo>
                      <a:pt x="223" y="16"/>
                      <a:pt x="209" y="8"/>
                      <a:pt x="206" y="0"/>
                    </a:cubicBezTo>
                    <a:cubicBezTo>
                      <a:pt x="204" y="1"/>
                      <a:pt x="202" y="3"/>
                      <a:pt x="201" y="3"/>
                    </a:cubicBezTo>
                    <a:cubicBezTo>
                      <a:pt x="201" y="3"/>
                      <a:pt x="199" y="4"/>
                      <a:pt x="198" y="4"/>
                    </a:cubicBezTo>
                    <a:cubicBezTo>
                      <a:pt x="196" y="5"/>
                      <a:pt x="195" y="5"/>
                      <a:pt x="194" y="9"/>
                    </a:cubicBezTo>
                    <a:cubicBezTo>
                      <a:pt x="193" y="12"/>
                      <a:pt x="191" y="13"/>
                      <a:pt x="190" y="14"/>
                    </a:cubicBezTo>
                    <a:cubicBezTo>
                      <a:pt x="190" y="14"/>
                      <a:pt x="186" y="15"/>
                      <a:pt x="185" y="15"/>
                    </a:cubicBezTo>
                    <a:cubicBezTo>
                      <a:pt x="183" y="16"/>
                      <a:pt x="183" y="19"/>
                      <a:pt x="182" y="21"/>
                    </a:cubicBezTo>
                    <a:cubicBezTo>
                      <a:pt x="181" y="22"/>
                      <a:pt x="177" y="22"/>
                      <a:pt x="176" y="22"/>
                    </a:cubicBezTo>
                    <a:cubicBezTo>
                      <a:pt x="175" y="22"/>
                      <a:pt x="175" y="22"/>
                      <a:pt x="175" y="22"/>
                    </a:cubicBezTo>
                    <a:cubicBezTo>
                      <a:pt x="175" y="22"/>
                      <a:pt x="170" y="19"/>
                      <a:pt x="170" y="18"/>
                    </a:cubicBezTo>
                    <a:cubicBezTo>
                      <a:pt x="170" y="18"/>
                      <a:pt x="169" y="18"/>
                      <a:pt x="169" y="18"/>
                    </a:cubicBezTo>
                    <a:cubicBezTo>
                      <a:pt x="169" y="18"/>
                      <a:pt x="145" y="18"/>
                      <a:pt x="145" y="18"/>
                    </a:cubicBezTo>
                    <a:cubicBezTo>
                      <a:pt x="144" y="18"/>
                      <a:pt x="144" y="17"/>
                      <a:pt x="144" y="17"/>
                    </a:cubicBezTo>
                    <a:cubicBezTo>
                      <a:pt x="144" y="17"/>
                      <a:pt x="144" y="17"/>
                      <a:pt x="144" y="16"/>
                    </a:cubicBezTo>
                    <a:cubicBezTo>
                      <a:pt x="144" y="14"/>
                      <a:pt x="142" y="16"/>
                      <a:pt x="142" y="17"/>
                    </a:cubicBezTo>
                    <a:cubicBezTo>
                      <a:pt x="142" y="17"/>
                      <a:pt x="141" y="17"/>
                      <a:pt x="141" y="17"/>
                    </a:cubicBezTo>
                    <a:cubicBezTo>
                      <a:pt x="48" y="18"/>
                      <a:pt x="48" y="18"/>
                      <a:pt x="48" y="18"/>
                    </a:cubicBezTo>
                    <a:cubicBezTo>
                      <a:pt x="48" y="49"/>
                      <a:pt x="48" y="49"/>
                      <a:pt x="48" y="49"/>
                    </a:cubicBezTo>
                    <a:cubicBezTo>
                      <a:pt x="48" y="49"/>
                      <a:pt x="48" y="49"/>
                      <a:pt x="47" y="49"/>
                    </a:cubicBezTo>
                    <a:cubicBezTo>
                      <a:pt x="47" y="49"/>
                      <a:pt x="40" y="49"/>
                      <a:pt x="39" y="49"/>
                    </a:cubicBezTo>
                    <a:cubicBezTo>
                      <a:pt x="38" y="49"/>
                      <a:pt x="35" y="49"/>
                      <a:pt x="34" y="50"/>
                    </a:cubicBezTo>
                    <a:cubicBezTo>
                      <a:pt x="33" y="50"/>
                      <a:pt x="33" y="51"/>
                      <a:pt x="33" y="52"/>
                    </a:cubicBezTo>
                    <a:cubicBezTo>
                      <a:pt x="33" y="53"/>
                      <a:pt x="33" y="54"/>
                      <a:pt x="33" y="57"/>
                    </a:cubicBezTo>
                    <a:cubicBezTo>
                      <a:pt x="33" y="62"/>
                      <a:pt x="33" y="70"/>
                      <a:pt x="33" y="70"/>
                    </a:cubicBezTo>
                    <a:cubicBezTo>
                      <a:pt x="33" y="114"/>
                      <a:pt x="33" y="114"/>
                      <a:pt x="33" y="114"/>
                    </a:cubicBezTo>
                    <a:cubicBezTo>
                      <a:pt x="33" y="114"/>
                      <a:pt x="33" y="115"/>
                      <a:pt x="32" y="115"/>
                    </a:cubicBezTo>
                    <a:cubicBezTo>
                      <a:pt x="32" y="115"/>
                      <a:pt x="21" y="115"/>
                      <a:pt x="21" y="115"/>
                    </a:cubicBezTo>
                    <a:cubicBezTo>
                      <a:pt x="21" y="115"/>
                      <a:pt x="20" y="115"/>
                      <a:pt x="19" y="115"/>
                    </a:cubicBezTo>
                    <a:cubicBezTo>
                      <a:pt x="19" y="116"/>
                      <a:pt x="17" y="117"/>
                      <a:pt x="17" y="119"/>
                    </a:cubicBezTo>
                    <a:cubicBezTo>
                      <a:pt x="16" y="120"/>
                      <a:pt x="15" y="126"/>
                      <a:pt x="14" y="127"/>
                    </a:cubicBezTo>
                    <a:cubicBezTo>
                      <a:pt x="14" y="128"/>
                      <a:pt x="14" y="130"/>
                      <a:pt x="12" y="131"/>
                    </a:cubicBezTo>
                    <a:cubicBezTo>
                      <a:pt x="10" y="132"/>
                      <a:pt x="9" y="132"/>
                      <a:pt x="9" y="133"/>
                    </a:cubicBezTo>
                    <a:cubicBezTo>
                      <a:pt x="10" y="134"/>
                      <a:pt x="10" y="135"/>
                      <a:pt x="10" y="135"/>
                    </a:cubicBezTo>
                    <a:cubicBezTo>
                      <a:pt x="10" y="136"/>
                      <a:pt x="10" y="137"/>
                      <a:pt x="10" y="137"/>
                    </a:cubicBezTo>
                    <a:cubicBezTo>
                      <a:pt x="11" y="138"/>
                      <a:pt x="12" y="139"/>
                      <a:pt x="11" y="139"/>
                    </a:cubicBezTo>
                    <a:cubicBezTo>
                      <a:pt x="10" y="139"/>
                      <a:pt x="9" y="140"/>
                      <a:pt x="8" y="141"/>
                    </a:cubicBezTo>
                    <a:cubicBezTo>
                      <a:pt x="8" y="141"/>
                      <a:pt x="6" y="142"/>
                      <a:pt x="5" y="143"/>
                    </a:cubicBezTo>
                    <a:cubicBezTo>
                      <a:pt x="5" y="145"/>
                      <a:pt x="5" y="145"/>
                      <a:pt x="5" y="146"/>
                    </a:cubicBezTo>
                    <a:cubicBezTo>
                      <a:pt x="6" y="147"/>
                      <a:pt x="8" y="150"/>
                      <a:pt x="7" y="151"/>
                    </a:cubicBezTo>
                    <a:cubicBezTo>
                      <a:pt x="7" y="152"/>
                      <a:pt x="5" y="154"/>
                      <a:pt x="4" y="154"/>
                    </a:cubicBezTo>
                    <a:cubicBezTo>
                      <a:pt x="3" y="155"/>
                      <a:pt x="0" y="159"/>
                      <a:pt x="1" y="160"/>
                    </a:cubicBezTo>
                    <a:cubicBezTo>
                      <a:pt x="3" y="162"/>
                      <a:pt x="5" y="162"/>
                      <a:pt x="5" y="161"/>
                    </a:cubicBezTo>
                    <a:cubicBezTo>
                      <a:pt x="6" y="160"/>
                      <a:pt x="7" y="159"/>
                      <a:pt x="8" y="160"/>
                    </a:cubicBezTo>
                    <a:cubicBezTo>
                      <a:pt x="8" y="161"/>
                      <a:pt x="10" y="168"/>
                      <a:pt x="10" y="168"/>
                    </a:cubicBezTo>
                    <a:cubicBezTo>
                      <a:pt x="10" y="169"/>
                      <a:pt x="10" y="170"/>
                      <a:pt x="10" y="170"/>
                    </a:cubicBezTo>
                    <a:cubicBezTo>
                      <a:pt x="10" y="170"/>
                      <a:pt x="10" y="171"/>
                      <a:pt x="11" y="170"/>
                    </a:cubicBezTo>
                    <a:cubicBezTo>
                      <a:pt x="12" y="170"/>
                      <a:pt x="13" y="170"/>
                      <a:pt x="13" y="171"/>
                    </a:cubicBezTo>
                    <a:cubicBezTo>
                      <a:pt x="12" y="171"/>
                      <a:pt x="9" y="176"/>
                      <a:pt x="17" y="182"/>
                    </a:cubicBezTo>
                    <a:cubicBezTo>
                      <a:pt x="17" y="182"/>
                      <a:pt x="18" y="182"/>
                      <a:pt x="18" y="182"/>
                    </a:cubicBezTo>
                    <a:cubicBezTo>
                      <a:pt x="18" y="183"/>
                      <a:pt x="17" y="187"/>
                      <a:pt x="16" y="187"/>
                    </a:cubicBezTo>
                    <a:cubicBezTo>
                      <a:pt x="16" y="187"/>
                      <a:pt x="16" y="187"/>
                      <a:pt x="16" y="187"/>
                    </a:cubicBezTo>
                    <a:cubicBezTo>
                      <a:pt x="16" y="187"/>
                      <a:pt x="25" y="199"/>
                      <a:pt x="26" y="201"/>
                    </a:cubicBezTo>
                    <a:cubicBezTo>
                      <a:pt x="28" y="202"/>
                      <a:pt x="29" y="204"/>
                      <a:pt x="29" y="205"/>
                    </a:cubicBezTo>
                    <a:cubicBezTo>
                      <a:pt x="28" y="206"/>
                      <a:pt x="27" y="207"/>
                      <a:pt x="28" y="208"/>
                    </a:cubicBezTo>
                    <a:cubicBezTo>
                      <a:pt x="28" y="209"/>
                      <a:pt x="29" y="212"/>
                      <a:pt x="26" y="214"/>
                    </a:cubicBezTo>
                    <a:cubicBezTo>
                      <a:pt x="26" y="214"/>
                      <a:pt x="25" y="214"/>
                      <a:pt x="25" y="215"/>
                    </a:cubicBezTo>
                    <a:cubicBezTo>
                      <a:pt x="25" y="215"/>
                      <a:pt x="26" y="219"/>
                      <a:pt x="26" y="220"/>
                    </a:cubicBezTo>
                    <a:cubicBezTo>
                      <a:pt x="26" y="220"/>
                      <a:pt x="26" y="220"/>
                      <a:pt x="27" y="220"/>
                    </a:cubicBezTo>
                    <a:cubicBezTo>
                      <a:pt x="27" y="220"/>
                      <a:pt x="29" y="220"/>
                      <a:pt x="31" y="220"/>
                    </a:cubicBezTo>
                    <a:cubicBezTo>
                      <a:pt x="33" y="220"/>
                      <a:pt x="35" y="221"/>
                      <a:pt x="35" y="221"/>
                    </a:cubicBezTo>
                    <a:cubicBezTo>
                      <a:pt x="35" y="221"/>
                      <a:pt x="36" y="221"/>
                      <a:pt x="36" y="221"/>
                    </a:cubicBezTo>
                    <a:cubicBezTo>
                      <a:pt x="36" y="222"/>
                      <a:pt x="37" y="226"/>
                      <a:pt x="37" y="226"/>
                    </a:cubicBezTo>
                    <a:cubicBezTo>
                      <a:pt x="37" y="226"/>
                      <a:pt x="37" y="227"/>
                      <a:pt x="37" y="227"/>
                    </a:cubicBezTo>
                    <a:cubicBezTo>
                      <a:pt x="38" y="227"/>
                      <a:pt x="46" y="229"/>
                      <a:pt x="49" y="230"/>
                    </a:cubicBezTo>
                    <a:cubicBezTo>
                      <a:pt x="51" y="232"/>
                      <a:pt x="52" y="234"/>
                      <a:pt x="52" y="236"/>
                    </a:cubicBezTo>
                    <a:cubicBezTo>
                      <a:pt x="52" y="237"/>
                      <a:pt x="52" y="237"/>
                      <a:pt x="53" y="237"/>
                    </a:cubicBezTo>
                    <a:cubicBezTo>
                      <a:pt x="53" y="237"/>
                      <a:pt x="68" y="251"/>
                      <a:pt x="68" y="251"/>
                    </a:cubicBezTo>
                    <a:cubicBezTo>
                      <a:pt x="68" y="251"/>
                      <a:pt x="69" y="251"/>
                      <a:pt x="68" y="252"/>
                    </a:cubicBezTo>
                    <a:cubicBezTo>
                      <a:pt x="68" y="252"/>
                      <a:pt x="67" y="255"/>
                      <a:pt x="68" y="257"/>
                    </a:cubicBezTo>
                    <a:cubicBezTo>
                      <a:pt x="69" y="259"/>
                      <a:pt x="70" y="260"/>
                      <a:pt x="71" y="260"/>
                    </a:cubicBezTo>
                    <a:cubicBezTo>
                      <a:pt x="72" y="260"/>
                      <a:pt x="74" y="261"/>
                      <a:pt x="75" y="262"/>
                    </a:cubicBezTo>
                    <a:cubicBezTo>
                      <a:pt x="76" y="263"/>
                      <a:pt x="77" y="263"/>
                      <a:pt x="78" y="264"/>
                    </a:cubicBezTo>
                    <a:cubicBezTo>
                      <a:pt x="78" y="264"/>
                      <a:pt x="82" y="266"/>
                      <a:pt x="82" y="268"/>
                    </a:cubicBezTo>
                    <a:cubicBezTo>
                      <a:pt x="82" y="270"/>
                      <a:pt x="83" y="272"/>
                      <a:pt x="83" y="273"/>
                    </a:cubicBezTo>
                    <a:cubicBezTo>
                      <a:pt x="83" y="273"/>
                      <a:pt x="84" y="274"/>
                      <a:pt x="84" y="275"/>
                    </a:cubicBezTo>
                    <a:cubicBezTo>
                      <a:pt x="87" y="277"/>
                      <a:pt x="88" y="278"/>
                      <a:pt x="89" y="279"/>
                    </a:cubicBezTo>
                    <a:cubicBezTo>
                      <a:pt x="89" y="281"/>
                      <a:pt x="90" y="282"/>
                      <a:pt x="91" y="283"/>
                    </a:cubicBezTo>
                    <a:cubicBezTo>
                      <a:pt x="92" y="284"/>
                      <a:pt x="98" y="287"/>
                      <a:pt x="99" y="286"/>
                    </a:cubicBezTo>
                    <a:cubicBezTo>
                      <a:pt x="100" y="285"/>
                      <a:pt x="101" y="284"/>
                      <a:pt x="103" y="284"/>
                    </a:cubicBezTo>
                    <a:cubicBezTo>
                      <a:pt x="104" y="284"/>
                      <a:pt x="109" y="286"/>
                      <a:pt x="110" y="285"/>
                    </a:cubicBezTo>
                    <a:cubicBezTo>
                      <a:pt x="112" y="285"/>
                      <a:pt x="112" y="285"/>
                      <a:pt x="112" y="284"/>
                    </a:cubicBezTo>
                    <a:cubicBezTo>
                      <a:pt x="113" y="283"/>
                      <a:pt x="114" y="283"/>
                      <a:pt x="115" y="282"/>
                    </a:cubicBezTo>
                    <a:cubicBezTo>
                      <a:pt x="117" y="282"/>
                      <a:pt x="118" y="282"/>
                      <a:pt x="119" y="282"/>
                    </a:cubicBezTo>
                    <a:cubicBezTo>
                      <a:pt x="119" y="282"/>
                      <a:pt x="119" y="282"/>
                      <a:pt x="119" y="283"/>
                    </a:cubicBezTo>
                    <a:cubicBezTo>
                      <a:pt x="120" y="283"/>
                      <a:pt x="119" y="285"/>
                      <a:pt x="121" y="287"/>
                    </a:cubicBezTo>
                    <a:cubicBezTo>
                      <a:pt x="122" y="289"/>
                      <a:pt x="124" y="291"/>
                      <a:pt x="126" y="291"/>
                    </a:cubicBezTo>
                    <a:cubicBezTo>
                      <a:pt x="128" y="292"/>
                      <a:pt x="130" y="292"/>
                      <a:pt x="130" y="294"/>
                    </a:cubicBezTo>
                    <a:cubicBezTo>
                      <a:pt x="130" y="295"/>
                      <a:pt x="130" y="297"/>
                      <a:pt x="132" y="297"/>
                    </a:cubicBezTo>
                    <a:cubicBezTo>
                      <a:pt x="133" y="297"/>
                      <a:pt x="134" y="298"/>
                      <a:pt x="135" y="298"/>
                    </a:cubicBezTo>
                    <a:cubicBezTo>
                      <a:pt x="135" y="298"/>
                      <a:pt x="135" y="298"/>
                      <a:pt x="135" y="298"/>
                    </a:cubicBezTo>
                    <a:cubicBezTo>
                      <a:pt x="136" y="297"/>
                      <a:pt x="138" y="294"/>
                      <a:pt x="138" y="294"/>
                    </a:cubicBezTo>
                    <a:cubicBezTo>
                      <a:pt x="138" y="294"/>
                      <a:pt x="139" y="294"/>
                      <a:pt x="140" y="294"/>
                    </a:cubicBezTo>
                    <a:cubicBezTo>
                      <a:pt x="140" y="294"/>
                      <a:pt x="145" y="296"/>
                      <a:pt x="145" y="296"/>
                    </a:cubicBezTo>
                    <a:cubicBezTo>
                      <a:pt x="145" y="296"/>
                      <a:pt x="145" y="296"/>
                      <a:pt x="146" y="295"/>
                    </a:cubicBezTo>
                    <a:cubicBezTo>
                      <a:pt x="146" y="295"/>
                      <a:pt x="148" y="294"/>
                      <a:pt x="148" y="294"/>
                    </a:cubicBezTo>
                    <a:cubicBezTo>
                      <a:pt x="148" y="294"/>
                      <a:pt x="149" y="293"/>
                      <a:pt x="149" y="293"/>
                    </a:cubicBezTo>
                    <a:cubicBezTo>
                      <a:pt x="149" y="294"/>
                      <a:pt x="151" y="296"/>
                      <a:pt x="151" y="296"/>
                    </a:cubicBezTo>
                    <a:cubicBezTo>
                      <a:pt x="151" y="296"/>
                      <a:pt x="151" y="297"/>
                      <a:pt x="152" y="297"/>
                    </a:cubicBezTo>
                    <a:cubicBezTo>
                      <a:pt x="152" y="297"/>
                      <a:pt x="153" y="297"/>
                      <a:pt x="153" y="297"/>
                    </a:cubicBezTo>
                    <a:cubicBezTo>
                      <a:pt x="153" y="297"/>
                      <a:pt x="154" y="298"/>
                      <a:pt x="155" y="298"/>
                    </a:cubicBezTo>
                    <a:cubicBezTo>
                      <a:pt x="155" y="297"/>
                      <a:pt x="160" y="292"/>
                      <a:pt x="166" y="292"/>
                    </a:cubicBezTo>
                    <a:cubicBezTo>
                      <a:pt x="166" y="292"/>
                      <a:pt x="167" y="292"/>
                      <a:pt x="168" y="293"/>
                    </a:cubicBezTo>
                    <a:cubicBezTo>
                      <a:pt x="169" y="294"/>
                      <a:pt x="170" y="294"/>
                      <a:pt x="171" y="294"/>
                    </a:cubicBezTo>
                    <a:cubicBezTo>
                      <a:pt x="172" y="294"/>
                      <a:pt x="174" y="295"/>
                      <a:pt x="175" y="294"/>
                    </a:cubicBezTo>
                    <a:cubicBezTo>
                      <a:pt x="175" y="294"/>
                      <a:pt x="178" y="291"/>
                      <a:pt x="181" y="287"/>
                    </a:cubicBezTo>
                    <a:cubicBezTo>
                      <a:pt x="184" y="285"/>
                      <a:pt x="187" y="282"/>
                      <a:pt x="187" y="282"/>
                    </a:cubicBezTo>
                    <a:cubicBezTo>
                      <a:pt x="187" y="282"/>
                      <a:pt x="187" y="281"/>
                      <a:pt x="188" y="281"/>
                    </a:cubicBezTo>
                    <a:cubicBezTo>
                      <a:pt x="188" y="281"/>
                      <a:pt x="204" y="281"/>
                      <a:pt x="210" y="281"/>
                    </a:cubicBezTo>
                    <a:cubicBezTo>
                      <a:pt x="209" y="280"/>
                      <a:pt x="209" y="279"/>
                      <a:pt x="208" y="279"/>
                    </a:cubicBezTo>
                    <a:cubicBezTo>
                      <a:pt x="207" y="277"/>
                      <a:pt x="209" y="273"/>
                      <a:pt x="209" y="272"/>
                    </a:cubicBezTo>
                    <a:cubicBezTo>
                      <a:pt x="209" y="272"/>
                      <a:pt x="209" y="271"/>
                      <a:pt x="208" y="271"/>
                    </a:cubicBezTo>
                    <a:cubicBezTo>
                      <a:pt x="207" y="270"/>
                      <a:pt x="204" y="269"/>
                      <a:pt x="203" y="269"/>
                    </a:cubicBezTo>
                    <a:cubicBezTo>
                      <a:pt x="202" y="269"/>
                      <a:pt x="201" y="268"/>
                      <a:pt x="199" y="267"/>
                    </a:cubicBezTo>
                    <a:cubicBezTo>
                      <a:pt x="197" y="265"/>
                      <a:pt x="194" y="255"/>
                      <a:pt x="193" y="253"/>
                    </a:cubicBezTo>
                    <a:cubicBezTo>
                      <a:pt x="193" y="250"/>
                      <a:pt x="186" y="246"/>
                      <a:pt x="186" y="246"/>
                    </a:cubicBezTo>
                    <a:cubicBezTo>
                      <a:pt x="185" y="245"/>
                      <a:pt x="184" y="245"/>
                      <a:pt x="184" y="244"/>
                    </a:cubicBezTo>
                    <a:cubicBezTo>
                      <a:pt x="183" y="243"/>
                      <a:pt x="179" y="238"/>
                      <a:pt x="178" y="237"/>
                    </a:cubicBezTo>
                    <a:cubicBezTo>
                      <a:pt x="177" y="236"/>
                      <a:pt x="168" y="232"/>
                      <a:pt x="167" y="232"/>
                    </a:cubicBezTo>
                    <a:cubicBezTo>
                      <a:pt x="167" y="232"/>
                      <a:pt x="167" y="231"/>
                      <a:pt x="167" y="231"/>
                    </a:cubicBezTo>
                    <a:cubicBezTo>
                      <a:pt x="167" y="231"/>
                      <a:pt x="167" y="230"/>
                      <a:pt x="168" y="230"/>
                    </a:cubicBezTo>
                    <a:cubicBezTo>
                      <a:pt x="168" y="229"/>
                      <a:pt x="169" y="226"/>
                      <a:pt x="169" y="225"/>
                    </a:cubicBezTo>
                    <a:cubicBezTo>
                      <a:pt x="170" y="224"/>
                      <a:pt x="170" y="224"/>
                      <a:pt x="171" y="224"/>
                    </a:cubicBezTo>
                    <a:cubicBezTo>
                      <a:pt x="171" y="224"/>
                      <a:pt x="172" y="224"/>
                      <a:pt x="173" y="224"/>
                    </a:cubicBezTo>
                    <a:cubicBezTo>
                      <a:pt x="175" y="224"/>
                      <a:pt x="177" y="224"/>
                      <a:pt x="179" y="224"/>
                    </a:cubicBezTo>
                    <a:cubicBezTo>
                      <a:pt x="180" y="225"/>
                      <a:pt x="182" y="224"/>
                      <a:pt x="182" y="223"/>
                    </a:cubicBezTo>
                    <a:cubicBezTo>
                      <a:pt x="183" y="222"/>
                      <a:pt x="183" y="221"/>
                      <a:pt x="183" y="220"/>
                    </a:cubicBezTo>
                    <a:cubicBezTo>
                      <a:pt x="183" y="219"/>
                      <a:pt x="183" y="211"/>
                      <a:pt x="183" y="210"/>
                    </a:cubicBezTo>
                    <a:cubicBezTo>
                      <a:pt x="183" y="209"/>
                      <a:pt x="183" y="208"/>
                      <a:pt x="183" y="208"/>
                    </a:cubicBezTo>
                    <a:cubicBezTo>
                      <a:pt x="183" y="208"/>
                      <a:pt x="185" y="201"/>
                      <a:pt x="186" y="199"/>
                    </a:cubicBezTo>
                    <a:cubicBezTo>
                      <a:pt x="187" y="198"/>
                      <a:pt x="186" y="195"/>
                      <a:pt x="186" y="193"/>
                    </a:cubicBezTo>
                    <a:cubicBezTo>
                      <a:pt x="186" y="191"/>
                      <a:pt x="188" y="189"/>
                      <a:pt x="189" y="189"/>
                    </a:cubicBezTo>
                    <a:cubicBezTo>
                      <a:pt x="190" y="188"/>
                      <a:pt x="191" y="188"/>
                      <a:pt x="192" y="189"/>
                    </a:cubicBezTo>
                    <a:cubicBezTo>
                      <a:pt x="193" y="190"/>
                      <a:pt x="195" y="189"/>
                      <a:pt x="195" y="189"/>
                    </a:cubicBezTo>
                    <a:cubicBezTo>
                      <a:pt x="196" y="188"/>
                      <a:pt x="196" y="187"/>
                      <a:pt x="195" y="186"/>
                    </a:cubicBezTo>
                    <a:cubicBezTo>
                      <a:pt x="195" y="186"/>
                      <a:pt x="196" y="185"/>
                      <a:pt x="196" y="184"/>
                    </a:cubicBezTo>
                    <a:cubicBezTo>
                      <a:pt x="197" y="183"/>
                      <a:pt x="198" y="174"/>
                      <a:pt x="198" y="174"/>
                    </a:cubicBezTo>
                    <a:cubicBezTo>
                      <a:pt x="198" y="173"/>
                      <a:pt x="200" y="172"/>
                      <a:pt x="201" y="171"/>
                    </a:cubicBezTo>
                    <a:cubicBezTo>
                      <a:pt x="201" y="171"/>
                      <a:pt x="206" y="163"/>
                      <a:pt x="206" y="162"/>
                    </a:cubicBezTo>
                    <a:cubicBezTo>
                      <a:pt x="207" y="161"/>
                      <a:pt x="207" y="161"/>
                      <a:pt x="207" y="161"/>
                    </a:cubicBezTo>
                    <a:cubicBezTo>
                      <a:pt x="207" y="161"/>
                      <a:pt x="212" y="160"/>
                      <a:pt x="213" y="160"/>
                    </a:cubicBezTo>
                    <a:cubicBezTo>
                      <a:pt x="214" y="160"/>
                      <a:pt x="214" y="160"/>
                      <a:pt x="214" y="160"/>
                    </a:cubicBezTo>
                    <a:cubicBezTo>
                      <a:pt x="214" y="160"/>
                      <a:pt x="218" y="145"/>
                      <a:pt x="219" y="140"/>
                    </a:cubicBezTo>
                    <a:cubicBezTo>
                      <a:pt x="219" y="139"/>
                      <a:pt x="219" y="138"/>
                      <a:pt x="219" y="13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966">
                <a:extLst>
                  <a:ext uri="{FF2B5EF4-FFF2-40B4-BE49-F238E27FC236}">
                    <a16:creationId xmlns:a16="http://schemas.microsoft.com/office/drawing/2014/main" id="{D05FC379-22EB-4435-AECD-342F3E01A164}"/>
                  </a:ext>
                </a:extLst>
              </p:cNvPr>
              <p:cNvSpPr>
                <a:spLocks/>
              </p:cNvSpPr>
              <p:nvPr/>
            </p:nvSpPr>
            <p:spPr bwMode="auto">
              <a:xfrm>
                <a:off x="3678" y="2414"/>
                <a:ext cx="157" cy="234"/>
              </a:xfrm>
              <a:custGeom>
                <a:avLst/>
                <a:gdLst>
                  <a:gd name="T0" fmla="*/ 105 w 114"/>
                  <a:gd name="T1" fmla="*/ 79 h 170"/>
                  <a:gd name="T2" fmla="*/ 98 w 114"/>
                  <a:gd name="T3" fmla="*/ 68 h 170"/>
                  <a:gd name="T4" fmla="*/ 83 w 114"/>
                  <a:gd name="T5" fmla="*/ 54 h 170"/>
                  <a:gd name="T6" fmla="*/ 84 w 114"/>
                  <a:gd name="T7" fmla="*/ 47 h 170"/>
                  <a:gd name="T8" fmla="*/ 93 w 114"/>
                  <a:gd name="T9" fmla="*/ 47 h 170"/>
                  <a:gd name="T10" fmla="*/ 101 w 114"/>
                  <a:gd name="T11" fmla="*/ 46 h 170"/>
                  <a:gd name="T12" fmla="*/ 103 w 114"/>
                  <a:gd name="T13" fmla="*/ 44 h 170"/>
                  <a:gd name="T14" fmla="*/ 98 w 114"/>
                  <a:gd name="T15" fmla="*/ 34 h 170"/>
                  <a:gd name="T16" fmla="*/ 97 w 114"/>
                  <a:gd name="T17" fmla="*/ 19 h 170"/>
                  <a:gd name="T18" fmla="*/ 95 w 114"/>
                  <a:gd name="T19" fmla="*/ 12 h 170"/>
                  <a:gd name="T20" fmla="*/ 90 w 114"/>
                  <a:gd name="T21" fmla="*/ 4 h 170"/>
                  <a:gd name="T22" fmla="*/ 82 w 114"/>
                  <a:gd name="T23" fmla="*/ 0 h 170"/>
                  <a:gd name="T24" fmla="*/ 85 w 114"/>
                  <a:gd name="T25" fmla="*/ 10 h 170"/>
                  <a:gd name="T26" fmla="*/ 91 w 114"/>
                  <a:gd name="T27" fmla="*/ 19 h 170"/>
                  <a:gd name="T28" fmla="*/ 84 w 114"/>
                  <a:gd name="T29" fmla="*/ 27 h 170"/>
                  <a:gd name="T30" fmla="*/ 77 w 114"/>
                  <a:gd name="T31" fmla="*/ 33 h 170"/>
                  <a:gd name="T32" fmla="*/ 72 w 114"/>
                  <a:gd name="T33" fmla="*/ 45 h 170"/>
                  <a:gd name="T34" fmla="*/ 70 w 114"/>
                  <a:gd name="T35" fmla="*/ 51 h 170"/>
                  <a:gd name="T36" fmla="*/ 65 w 114"/>
                  <a:gd name="T37" fmla="*/ 57 h 170"/>
                  <a:gd name="T38" fmla="*/ 55 w 114"/>
                  <a:gd name="T39" fmla="*/ 73 h 170"/>
                  <a:gd name="T40" fmla="*/ 49 w 114"/>
                  <a:gd name="T41" fmla="*/ 88 h 170"/>
                  <a:gd name="T42" fmla="*/ 47 w 114"/>
                  <a:gd name="T43" fmla="*/ 93 h 170"/>
                  <a:gd name="T44" fmla="*/ 40 w 114"/>
                  <a:gd name="T45" fmla="*/ 99 h 170"/>
                  <a:gd name="T46" fmla="*/ 34 w 114"/>
                  <a:gd name="T47" fmla="*/ 92 h 170"/>
                  <a:gd name="T48" fmla="*/ 30 w 114"/>
                  <a:gd name="T49" fmla="*/ 92 h 170"/>
                  <a:gd name="T50" fmla="*/ 28 w 114"/>
                  <a:gd name="T51" fmla="*/ 93 h 170"/>
                  <a:gd name="T52" fmla="*/ 18 w 114"/>
                  <a:gd name="T53" fmla="*/ 97 h 170"/>
                  <a:gd name="T54" fmla="*/ 16 w 114"/>
                  <a:gd name="T55" fmla="*/ 98 h 170"/>
                  <a:gd name="T56" fmla="*/ 7 w 114"/>
                  <a:gd name="T57" fmla="*/ 107 h 170"/>
                  <a:gd name="T58" fmla="*/ 5 w 114"/>
                  <a:gd name="T59" fmla="*/ 115 h 170"/>
                  <a:gd name="T60" fmla="*/ 0 w 114"/>
                  <a:gd name="T61" fmla="*/ 126 h 170"/>
                  <a:gd name="T62" fmla="*/ 2 w 114"/>
                  <a:gd name="T63" fmla="*/ 127 h 170"/>
                  <a:gd name="T64" fmla="*/ 9 w 114"/>
                  <a:gd name="T65" fmla="*/ 135 h 170"/>
                  <a:gd name="T66" fmla="*/ 17 w 114"/>
                  <a:gd name="T67" fmla="*/ 136 h 170"/>
                  <a:gd name="T68" fmla="*/ 16 w 114"/>
                  <a:gd name="T69" fmla="*/ 140 h 170"/>
                  <a:gd name="T70" fmla="*/ 20 w 114"/>
                  <a:gd name="T71" fmla="*/ 160 h 170"/>
                  <a:gd name="T72" fmla="*/ 42 w 114"/>
                  <a:gd name="T73" fmla="*/ 163 h 170"/>
                  <a:gd name="T74" fmla="*/ 58 w 114"/>
                  <a:gd name="T75" fmla="*/ 161 h 170"/>
                  <a:gd name="T76" fmla="*/ 71 w 114"/>
                  <a:gd name="T77" fmla="*/ 163 h 170"/>
                  <a:gd name="T78" fmla="*/ 95 w 114"/>
                  <a:gd name="T79" fmla="*/ 164 h 170"/>
                  <a:gd name="T80" fmla="*/ 100 w 114"/>
                  <a:gd name="T81" fmla="*/ 166 h 170"/>
                  <a:gd name="T82" fmla="*/ 109 w 114"/>
                  <a:gd name="T83" fmla="*/ 167 h 170"/>
                  <a:gd name="T84" fmla="*/ 112 w 114"/>
                  <a:gd name="T85" fmla="*/ 169 h 170"/>
                  <a:gd name="T86" fmla="*/ 113 w 114"/>
                  <a:gd name="T87" fmla="*/ 155 h 170"/>
                  <a:gd name="T88" fmla="*/ 103 w 114"/>
                  <a:gd name="T89" fmla="*/ 144 h 170"/>
                  <a:gd name="T90" fmla="*/ 98 w 114"/>
                  <a:gd name="T91" fmla="*/ 135 h 170"/>
                  <a:gd name="T92" fmla="*/ 95 w 114"/>
                  <a:gd name="T93" fmla="*/ 129 h 170"/>
                  <a:gd name="T94" fmla="*/ 92 w 114"/>
                  <a:gd name="T95" fmla="*/ 121 h 170"/>
                  <a:gd name="T96" fmla="*/ 91 w 114"/>
                  <a:gd name="T97" fmla="*/ 109 h 170"/>
                  <a:gd name="T98" fmla="*/ 92 w 114"/>
                  <a:gd name="T99" fmla="*/ 103 h 170"/>
                  <a:gd name="T100" fmla="*/ 100 w 114"/>
                  <a:gd name="T101" fmla="*/ 88 h 170"/>
                  <a:gd name="T102" fmla="*/ 104 w 114"/>
                  <a:gd name="T103" fmla="*/ 8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70">
                    <a:moveTo>
                      <a:pt x="104" y="83"/>
                    </a:moveTo>
                    <a:cubicBezTo>
                      <a:pt x="104" y="82"/>
                      <a:pt x="105" y="80"/>
                      <a:pt x="105" y="80"/>
                    </a:cubicBezTo>
                    <a:cubicBezTo>
                      <a:pt x="105" y="80"/>
                      <a:pt x="105" y="79"/>
                      <a:pt x="105" y="79"/>
                    </a:cubicBezTo>
                    <a:cubicBezTo>
                      <a:pt x="104" y="79"/>
                      <a:pt x="103" y="77"/>
                      <a:pt x="103" y="77"/>
                    </a:cubicBezTo>
                    <a:cubicBezTo>
                      <a:pt x="102" y="76"/>
                      <a:pt x="100" y="70"/>
                      <a:pt x="100" y="70"/>
                    </a:cubicBezTo>
                    <a:cubicBezTo>
                      <a:pt x="100" y="70"/>
                      <a:pt x="99" y="68"/>
                      <a:pt x="98" y="68"/>
                    </a:cubicBezTo>
                    <a:cubicBezTo>
                      <a:pt x="98" y="68"/>
                      <a:pt x="98" y="67"/>
                      <a:pt x="98" y="67"/>
                    </a:cubicBezTo>
                    <a:cubicBezTo>
                      <a:pt x="98" y="67"/>
                      <a:pt x="87" y="57"/>
                      <a:pt x="86" y="57"/>
                    </a:cubicBezTo>
                    <a:cubicBezTo>
                      <a:pt x="86" y="56"/>
                      <a:pt x="84" y="54"/>
                      <a:pt x="83" y="54"/>
                    </a:cubicBezTo>
                    <a:cubicBezTo>
                      <a:pt x="83" y="53"/>
                      <a:pt x="83" y="53"/>
                      <a:pt x="82" y="52"/>
                    </a:cubicBezTo>
                    <a:cubicBezTo>
                      <a:pt x="81" y="52"/>
                      <a:pt x="81" y="51"/>
                      <a:pt x="81" y="50"/>
                    </a:cubicBezTo>
                    <a:cubicBezTo>
                      <a:pt x="82" y="49"/>
                      <a:pt x="84" y="47"/>
                      <a:pt x="84" y="47"/>
                    </a:cubicBezTo>
                    <a:cubicBezTo>
                      <a:pt x="84" y="46"/>
                      <a:pt x="85" y="46"/>
                      <a:pt x="85" y="46"/>
                    </a:cubicBezTo>
                    <a:cubicBezTo>
                      <a:pt x="85" y="46"/>
                      <a:pt x="88" y="46"/>
                      <a:pt x="89" y="46"/>
                    </a:cubicBezTo>
                    <a:cubicBezTo>
                      <a:pt x="89" y="46"/>
                      <a:pt x="93" y="47"/>
                      <a:pt x="93" y="47"/>
                    </a:cubicBezTo>
                    <a:cubicBezTo>
                      <a:pt x="93" y="47"/>
                      <a:pt x="94" y="47"/>
                      <a:pt x="95" y="47"/>
                    </a:cubicBezTo>
                    <a:cubicBezTo>
                      <a:pt x="95" y="47"/>
                      <a:pt x="98" y="46"/>
                      <a:pt x="98" y="46"/>
                    </a:cubicBezTo>
                    <a:cubicBezTo>
                      <a:pt x="99" y="46"/>
                      <a:pt x="100" y="46"/>
                      <a:pt x="101" y="46"/>
                    </a:cubicBezTo>
                    <a:cubicBezTo>
                      <a:pt x="101" y="47"/>
                      <a:pt x="104" y="47"/>
                      <a:pt x="106" y="46"/>
                    </a:cubicBezTo>
                    <a:cubicBezTo>
                      <a:pt x="107" y="46"/>
                      <a:pt x="106" y="46"/>
                      <a:pt x="106" y="46"/>
                    </a:cubicBezTo>
                    <a:cubicBezTo>
                      <a:pt x="106" y="46"/>
                      <a:pt x="104" y="44"/>
                      <a:pt x="103" y="44"/>
                    </a:cubicBezTo>
                    <a:cubicBezTo>
                      <a:pt x="102" y="43"/>
                      <a:pt x="100" y="40"/>
                      <a:pt x="100" y="39"/>
                    </a:cubicBezTo>
                    <a:cubicBezTo>
                      <a:pt x="100" y="39"/>
                      <a:pt x="98" y="36"/>
                      <a:pt x="98" y="35"/>
                    </a:cubicBezTo>
                    <a:cubicBezTo>
                      <a:pt x="98" y="35"/>
                      <a:pt x="98" y="35"/>
                      <a:pt x="98" y="34"/>
                    </a:cubicBezTo>
                    <a:cubicBezTo>
                      <a:pt x="98" y="33"/>
                      <a:pt x="97" y="31"/>
                      <a:pt x="97" y="30"/>
                    </a:cubicBezTo>
                    <a:cubicBezTo>
                      <a:pt x="97" y="30"/>
                      <a:pt x="97" y="29"/>
                      <a:pt x="97" y="29"/>
                    </a:cubicBezTo>
                    <a:cubicBezTo>
                      <a:pt x="99" y="24"/>
                      <a:pt x="97" y="19"/>
                      <a:pt x="97" y="19"/>
                    </a:cubicBezTo>
                    <a:cubicBezTo>
                      <a:pt x="97" y="18"/>
                      <a:pt x="97" y="17"/>
                      <a:pt x="97" y="17"/>
                    </a:cubicBezTo>
                    <a:cubicBezTo>
                      <a:pt x="97" y="17"/>
                      <a:pt x="96" y="15"/>
                      <a:pt x="95" y="14"/>
                    </a:cubicBezTo>
                    <a:cubicBezTo>
                      <a:pt x="95" y="13"/>
                      <a:pt x="95" y="12"/>
                      <a:pt x="95" y="12"/>
                    </a:cubicBezTo>
                    <a:cubicBezTo>
                      <a:pt x="95" y="8"/>
                      <a:pt x="93" y="7"/>
                      <a:pt x="93" y="6"/>
                    </a:cubicBezTo>
                    <a:cubicBezTo>
                      <a:pt x="92" y="6"/>
                      <a:pt x="90" y="5"/>
                      <a:pt x="90" y="4"/>
                    </a:cubicBezTo>
                    <a:cubicBezTo>
                      <a:pt x="90" y="4"/>
                      <a:pt x="90" y="4"/>
                      <a:pt x="90" y="4"/>
                    </a:cubicBezTo>
                    <a:cubicBezTo>
                      <a:pt x="90" y="4"/>
                      <a:pt x="89" y="2"/>
                      <a:pt x="89" y="1"/>
                    </a:cubicBezTo>
                    <a:cubicBezTo>
                      <a:pt x="89" y="1"/>
                      <a:pt x="88" y="1"/>
                      <a:pt x="88" y="1"/>
                    </a:cubicBezTo>
                    <a:cubicBezTo>
                      <a:pt x="82" y="0"/>
                      <a:pt x="82" y="0"/>
                      <a:pt x="82" y="0"/>
                    </a:cubicBezTo>
                    <a:cubicBezTo>
                      <a:pt x="83" y="0"/>
                      <a:pt x="83" y="1"/>
                      <a:pt x="83" y="1"/>
                    </a:cubicBezTo>
                    <a:cubicBezTo>
                      <a:pt x="83" y="3"/>
                      <a:pt x="84" y="9"/>
                      <a:pt x="84" y="9"/>
                    </a:cubicBezTo>
                    <a:cubicBezTo>
                      <a:pt x="84" y="9"/>
                      <a:pt x="84" y="10"/>
                      <a:pt x="85" y="10"/>
                    </a:cubicBezTo>
                    <a:cubicBezTo>
                      <a:pt x="85" y="10"/>
                      <a:pt x="88" y="11"/>
                      <a:pt x="91" y="14"/>
                    </a:cubicBezTo>
                    <a:cubicBezTo>
                      <a:pt x="91" y="14"/>
                      <a:pt x="91" y="14"/>
                      <a:pt x="91" y="15"/>
                    </a:cubicBezTo>
                    <a:cubicBezTo>
                      <a:pt x="91" y="16"/>
                      <a:pt x="90" y="19"/>
                      <a:pt x="91" y="19"/>
                    </a:cubicBezTo>
                    <a:cubicBezTo>
                      <a:pt x="91" y="20"/>
                      <a:pt x="91" y="22"/>
                      <a:pt x="90" y="23"/>
                    </a:cubicBezTo>
                    <a:cubicBezTo>
                      <a:pt x="89" y="25"/>
                      <a:pt x="85" y="27"/>
                      <a:pt x="85" y="27"/>
                    </a:cubicBezTo>
                    <a:cubicBezTo>
                      <a:pt x="85" y="27"/>
                      <a:pt x="84" y="27"/>
                      <a:pt x="84" y="27"/>
                    </a:cubicBezTo>
                    <a:cubicBezTo>
                      <a:pt x="83" y="27"/>
                      <a:pt x="82" y="27"/>
                      <a:pt x="80" y="28"/>
                    </a:cubicBezTo>
                    <a:cubicBezTo>
                      <a:pt x="79" y="30"/>
                      <a:pt x="79" y="31"/>
                      <a:pt x="79" y="31"/>
                    </a:cubicBezTo>
                    <a:cubicBezTo>
                      <a:pt x="78" y="32"/>
                      <a:pt x="78" y="32"/>
                      <a:pt x="77" y="33"/>
                    </a:cubicBezTo>
                    <a:cubicBezTo>
                      <a:pt x="77" y="33"/>
                      <a:pt x="75" y="36"/>
                      <a:pt x="75" y="36"/>
                    </a:cubicBezTo>
                    <a:cubicBezTo>
                      <a:pt x="75" y="37"/>
                      <a:pt x="74" y="42"/>
                      <a:pt x="73" y="44"/>
                    </a:cubicBezTo>
                    <a:cubicBezTo>
                      <a:pt x="73" y="44"/>
                      <a:pt x="72" y="44"/>
                      <a:pt x="72" y="45"/>
                    </a:cubicBezTo>
                    <a:cubicBezTo>
                      <a:pt x="72" y="45"/>
                      <a:pt x="71" y="46"/>
                      <a:pt x="71" y="46"/>
                    </a:cubicBezTo>
                    <a:cubicBezTo>
                      <a:pt x="71" y="46"/>
                      <a:pt x="70" y="46"/>
                      <a:pt x="70" y="47"/>
                    </a:cubicBezTo>
                    <a:cubicBezTo>
                      <a:pt x="70" y="47"/>
                      <a:pt x="71" y="50"/>
                      <a:pt x="70" y="51"/>
                    </a:cubicBezTo>
                    <a:cubicBezTo>
                      <a:pt x="70" y="52"/>
                      <a:pt x="70" y="53"/>
                      <a:pt x="69" y="53"/>
                    </a:cubicBezTo>
                    <a:cubicBezTo>
                      <a:pt x="68" y="53"/>
                      <a:pt x="68" y="53"/>
                      <a:pt x="67" y="54"/>
                    </a:cubicBezTo>
                    <a:cubicBezTo>
                      <a:pt x="67" y="54"/>
                      <a:pt x="65" y="55"/>
                      <a:pt x="65" y="57"/>
                    </a:cubicBezTo>
                    <a:cubicBezTo>
                      <a:pt x="65" y="58"/>
                      <a:pt x="64" y="64"/>
                      <a:pt x="63" y="65"/>
                    </a:cubicBezTo>
                    <a:cubicBezTo>
                      <a:pt x="62" y="65"/>
                      <a:pt x="61" y="67"/>
                      <a:pt x="58" y="68"/>
                    </a:cubicBezTo>
                    <a:cubicBezTo>
                      <a:pt x="56" y="69"/>
                      <a:pt x="55" y="71"/>
                      <a:pt x="55" y="73"/>
                    </a:cubicBezTo>
                    <a:cubicBezTo>
                      <a:pt x="55" y="73"/>
                      <a:pt x="56" y="73"/>
                      <a:pt x="55" y="74"/>
                    </a:cubicBezTo>
                    <a:cubicBezTo>
                      <a:pt x="55" y="75"/>
                      <a:pt x="49" y="87"/>
                      <a:pt x="49" y="87"/>
                    </a:cubicBezTo>
                    <a:cubicBezTo>
                      <a:pt x="49" y="87"/>
                      <a:pt x="48" y="87"/>
                      <a:pt x="49" y="88"/>
                    </a:cubicBezTo>
                    <a:cubicBezTo>
                      <a:pt x="49" y="88"/>
                      <a:pt x="50" y="89"/>
                      <a:pt x="50" y="89"/>
                    </a:cubicBezTo>
                    <a:cubicBezTo>
                      <a:pt x="50" y="89"/>
                      <a:pt x="50" y="90"/>
                      <a:pt x="50" y="90"/>
                    </a:cubicBezTo>
                    <a:cubicBezTo>
                      <a:pt x="49" y="90"/>
                      <a:pt x="48" y="91"/>
                      <a:pt x="47" y="93"/>
                    </a:cubicBezTo>
                    <a:cubicBezTo>
                      <a:pt x="46" y="94"/>
                      <a:pt x="44" y="98"/>
                      <a:pt x="43" y="98"/>
                    </a:cubicBezTo>
                    <a:cubicBezTo>
                      <a:pt x="43" y="98"/>
                      <a:pt x="43" y="99"/>
                      <a:pt x="43" y="99"/>
                    </a:cubicBezTo>
                    <a:cubicBezTo>
                      <a:pt x="42" y="99"/>
                      <a:pt x="40" y="99"/>
                      <a:pt x="40" y="99"/>
                    </a:cubicBezTo>
                    <a:cubicBezTo>
                      <a:pt x="40" y="99"/>
                      <a:pt x="40" y="100"/>
                      <a:pt x="40" y="99"/>
                    </a:cubicBezTo>
                    <a:cubicBezTo>
                      <a:pt x="39" y="99"/>
                      <a:pt x="35" y="93"/>
                      <a:pt x="35" y="93"/>
                    </a:cubicBezTo>
                    <a:cubicBezTo>
                      <a:pt x="35" y="93"/>
                      <a:pt x="35" y="92"/>
                      <a:pt x="34" y="92"/>
                    </a:cubicBezTo>
                    <a:cubicBezTo>
                      <a:pt x="34" y="92"/>
                      <a:pt x="32" y="90"/>
                      <a:pt x="31" y="89"/>
                    </a:cubicBezTo>
                    <a:cubicBezTo>
                      <a:pt x="31" y="89"/>
                      <a:pt x="31" y="89"/>
                      <a:pt x="31" y="90"/>
                    </a:cubicBezTo>
                    <a:cubicBezTo>
                      <a:pt x="31" y="91"/>
                      <a:pt x="30" y="92"/>
                      <a:pt x="30" y="92"/>
                    </a:cubicBezTo>
                    <a:cubicBezTo>
                      <a:pt x="30" y="92"/>
                      <a:pt x="30" y="92"/>
                      <a:pt x="29" y="92"/>
                    </a:cubicBezTo>
                    <a:cubicBezTo>
                      <a:pt x="29" y="92"/>
                      <a:pt x="28" y="93"/>
                      <a:pt x="28" y="93"/>
                    </a:cubicBezTo>
                    <a:cubicBezTo>
                      <a:pt x="28" y="93"/>
                      <a:pt x="28" y="93"/>
                      <a:pt x="28" y="93"/>
                    </a:cubicBezTo>
                    <a:cubicBezTo>
                      <a:pt x="27" y="92"/>
                      <a:pt x="25" y="91"/>
                      <a:pt x="24" y="91"/>
                    </a:cubicBezTo>
                    <a:cubicBezTo>
                      <a:pt x="22" y="92"/>
                      <a:pt x="19" y="96"/>
                      <a:pt x="19" y="96"/>
                    </a:cubicBezTo>
                    <a:cubicBezTo>
                      <a:pt x="19" y="96"/>
                      <a:pt x="18" y="97"/>
                      <a:pt x="18" y="97"/>
                    </a:cubicBezTo>
                    <a:cubicBezTo>
                      <a:pt x="18" y="97"/>
                      <a:pt x="18" y="98"/>
                      <a:pt x="18" y="98"/>
                    </a:cubicBezTo>
                    <a:cubicBezTo>
                      <a:pt x="18" y="98"/>
                      <a:pt x="18" y="98"/>
                      <a:pt x="17" y="98"/>
                    </a:cubicBezTo>
                    <a:cubicBezTo>
                      <a:pt x="17" y="98"/>
                      <a:pt x="17" y="98"/>
                      <a:pt x="16" y="98"/>
                    </a:cubicBezTo>
                    <a:cubicBezTo>
                      <a:pt x="16" y="99"/>
                      <a:pt x="14" y="100"/>
                      <a:pt x="14" y="100"/>
                    </a:cubicBezTo>
                    <a:cubicBezTo>
                      <a:pt x="14" y="100"/>
                      <a:pt x="12" y="102"/>
                      <a:pt x="11" y="103"/>
                    </a:cubicBezTo>
                    <a:cubicBezTo>
                      <a:pt x="10" y="104"/>
                      <a:pt x="7" y="107"/>
                      <a:pt x="7" y="107"/>
                    </a:cubicBezTo>
                    <a:cubicBezTo>
                      <a:pt x="7" y="107"/>
                      <a:pt x="7" y="108"/>
                      <a:pt x="7" y="108"/>
                    </a:cubicBezTo>
                    <a:cubicBezTo>
                      <a:pt x="6" y="108"/>
                      <a:pt x="5" y="109"/>
                      <a:pt x="5" y="111"/>
                    </a:cubicBezTo>
                    <a:cubicBezTo>
                      <a:pt x="5" y="113"/>
                      <a:pt x="5" y="115"/>
                      <a:pt x="5" y="115"/>
                    </a:cubicBezTo>
                    <a:cubicBezTo>
                      <a:pt x="5" y="115"/>
                      <a:pt x="5" y="116"/>
                      <a:pt x="4" y="117"/>
                    </a:cubicBezTo>
                    <a:cubicBezTo>
                      <a:pt x="4" y="118"/>
                      <a:pt x="2" y="121"/>
                      <a:pt x="2" y="123"/>
                    </a:cubicBezTo>
                    <a:cubicBezTo>
                      <a:pt x="1" y="124"/>
                      <a:pt x="0" y="125"/>
                      <a:pt x="0" y="126"/>
                    </a:cubicBezTo>
                    <a:cubicBezTo>
                      <a:pt x="0" y="126"/>
                      <a:pt x="0" y="126"/>
                      <a:pt x="0" y="127"/>
                    </a:cubicBezTo>
                    <a:cubicBezTo>
                      <a:pt x="0" y="127"/>
                      <a:pt x="1" y="128"/>
                      <a:pt x="1" y="128"/>
                    </a:cubicBezTo>
                    <a:cubicBezTo>
                      <a:pt x="2" y="128"/>
                      <a:pt x="2" y="127"/>
                      <a:pt x="2" y="127"/>
                    </a:cubicBezTo>
                    <a:cubicBezTo>
                      <a:pt x="2" y="127"/>
                      <a:pt x="3" y="126"/>
                      <a:pt x="4" y="127"/>
                    </a:cubicBezTo>
                    <a:cubicBezTo>
                      <a:pt x="5" y="127"/>
                      <a:pt x="5" y="128"/>
                      <a:pt x="6" y="129"/>
                    </a:cubicBezTo>
                    <a:cubicBezTo>
                      <a:pt x="6" y="129"/>
                      <a:pt x="6" y="134"/>
                      <a:pt x="9" y="135"/>
                    </a:cubicBezTo>
                    <a:cubicBezTo>
                      <a:pt x="12" y="136"/>
                      <a:pt x="14" y="137"/>
                      <a:pt x="15" y="136"/>
                    </a:cubicBezTo>
                    <a:cubicBezTo>
                      <a:pt x="15" y="135"/>
                      <a:pt x="14" y="135"/>
                      <a:pt x="15" y="134"/>
                    </a:cubicBezTo>
                    <a:cubicBezTo>
                      <a:pt x="17" y="134"/>
                      <a:pt x="17" y="135"/>
                      <a:pt x="17" y="136"/>
                    </a:cubicBezTo>
                    <a:cubicBezTo>
                      <a:pt x="16" y="137"/>
                      <a:pt x="17" y="137"/>
                      <a:pt x="18" y="137"/>
                    </a:cubicBezTo>
                    <a:cubicBezTo>
                      <a:pt x="18" y="137"/>
                      <a:pt x="19" y="137"/>
                      <a:pt x="17" y="138"/>
                    </a:cubicBezTo>
                    <a:cubicBezTo>
                      <a:pt x="16" y="139"/>
                      <a:pt x="16" y="139"/>
                      <a:pt x="16" y="140"/>
                    </a:cubicBezTo>
                    <a:cubicBezTo>
                      <a:pt x="17" y="141"/>
                      <a:pt x="18" y="143"/>
                      <a:pt x="19" y="144"/>
                    </a:cubicBezTo>
                    <a:cubicBezTo>
                      <a:pt x="20" y="146"/>
                      <a:pt x="21" y="147"/>
                      <a:pt x="21" y="149"/>
                    </a:cubicBezTo>
                    <a:cubicBezTo>
                      <a:pt x="21" y="152"/>
                      <a:pt x="20" y="157"/>
                      <a:pt x="20" y="160"/>
                    </a:cubicBezTo>
                    <a:cubicBezTo>
                      <a:pt x="24" y="163"/>
                      <a:pt x="24" y="163"/>
                      <a:pt x="24" y="163"/>
                    </a:cubicBezTo>
                    <a:cubicBezTo>
                      <a:pt x="24" y="163"/>
                      <a:pt x="24" y="163"/>
                      <a:pt x="25" y="163"/>
                    </a:cubicBezTo>
                    <a:cubicBezTo>
                      <a:pt x="25" y="163"/>
                      <a:pt x="37" y="163"/>
                      <a:pt x="42" y="163"/>
                    </a:cubicBezTo>
                    <a:cubicBezTo>
                      <a:pt x="42" y="162"/>
                      <a:pt x="42" y="161"/>
                      <a:pt x="44" y="161"/>
                    </a:cubicBezTo>
                    <a:cubicBezTo>
                      <a:pt x="47" y="161"/>
                      <a:pt x="51" y="161"/>
                      <a:pt x="52" y="161"/>
                    </a:cubicBezTo>
                    <a:cubicBezTo>
                      <a:pt x="53" y="161"/>
                      <a:pt x="57" y="161"/>
                      <a:pt x="58" y="161"/>
                    </a:cubicBezTo>
                    <a:cubicBezTo>
                      <a:pt x="58" y="161"/>
                      <a:pt x="70" y="161"/>
                      <a:pt x="70" y="161"/>
                    </a:cubicBezTo>
                    <a:cubicBezTo>
                      <a:pt x="70" y="161"/>
                      <a:pt x="70" y="161"/>
                      <a:pt x="70" y="162"/>
                    </a:cubicBezTo>
                    <a:cubicBezTo>
                      <a:pt x="71" y="162"/>
                      <a:pt x="71" y="163"/>
                      <a:pt x="71" y="163"/>
                    </a:cubicBezTo>
                    <a:cubicBezTo>
                      <a:pt x="75" y="163"/>
                      <a:pt x="87" y="163"/>
                      <a:pt x="90" y="163"/>
                    </a:cubicBezTo>
                    <a:cubicBezTo>
                      <a:pt x="90" y="163"/>
                      <a:pt x="90" y="162"/>
                      <a:pt x="91" y="163"/>
                    </a:cubicBezTo>
                    <a:cubicBezTo>
                      <a:pt x="91" y="163"/>
                      <a:pt x="93" y="164"/>
                      <a:pt x="95" y="164"/>
                    </a:cubicBezTo>
                    <a:cubicBezTo>
                      <a:pt x="95" y="164"/>
                      <a:pt x="95" y="164"/>
                      <a:pt x="95" y="165"/>
                    </a:cubicBezTo>
                    <a:cubicBezTo>
                      <a:pt x="95" y="165"/>
                      <a:pt x="95" y="165"/>
                      <a:pt x="96" y="166"/>
                    </a:cubicBezTo>
                    <a:cubicBezTo>
                      <a:pt x="97" y="166"/>
                      <a:pt x="99" y="166"/>
                      <a:pt x="100" y="166"/>
                    </a:cubicBezTo>
                    <a:cubicBezTo>
                      <a:pt x="100" y="166"/>
                      <a:pt x="101" y="166"/>
                      <a:pt x="101" y="166"/>
                    </a:cubicBezTo>
                    <a:cubicBezTo>
                      <a:pt x="102" y="166"/>
                      <a:pt x="102" y="166"/>
                      <a:pt x="103" y="166"/>
                    </a:cubicBezTo>
                    <a:cubicBezTo>
                      <a:pt x="104" y="166"/>
                      <a:pt x="107" y="166"/>
                      <a:pt x="109" y="167"/>
                    </a:cubicBezTo>
                    <a:cubicBezTo>
                      <a:pt x="109" y="167"/>
                      <a:pt x="110" y="168"/>
                      <a:pt x="110" y="169"/>
                    </a:cubicBezTo>
                    <a:cubicBezTo>
                      <a:pt x="111" y="169"/>
                      <a:pt x="111" y="169"/>
                      <a:pt x="112" y="170"/>
                    </a:cubicBezTo>
                    <a:cubicBezTo>
                      <a:pt x="112" y="170"/>
                      <a:pt x="112" y="170"/>
                      <a:pt x="112" y="169"/>
                    </a:cubicBezTo>
                    <a:cubicBezTo>
                      <a:pt x="112" y="168"/>
                      <a:pt x="112" y="164"/>
                      <a:pt x="113" y="163"/>
                    </a:cubicBezTo>
                    <a:cubicBezTo>
                      <a:pt x="113" y="162"/>
                      <a:pt x="114" y="162"/>
                      <a:pt x="114" y="162"/>
                    </a:cubicBezTo>
                    <a:cubicBezTo>
                      <a:pt x="114" y="160"/>
                      <a:pt x="113" y="156"/>
                      <a:pt x="113" y="155"/>
                    </a:cubicBezTo>
                    <a:cubicBezTo>
                      <a:pt x="113" y="155"/>
                      <a:pt x="113" y="154"/>
                      <a:pt x="113" y="154"/>
                    </a:cubicBezTo>
                    <a:cubicBezTo>
                      <a:pt x="113" y="151"/>
                      <a:pt x="110" y="148"/>
                      <a:pt x="109" y="148"/>
                    </a:cubicBezTo>
                    <a:cubicBezTo>
                      <a:pt x="108" y="147"/>
                      <a:pt x="104" y="144"/>
                      <a:pt x="103" y="144"/>
                    </a:cubicBezTo>
                    <a:cubicBezTo>
                      <a:pt x="103" y="143"/>
                      <a:pt x="101" y="141"/>
                      <a:pt x="100" y="141"/>
                    </a:cubicBezTo>
                    <a:cubicBezTo>
                      <a:pt x="100" y="140"/>
                      <a:pt x="98" y="136"/>
                      <a:pt x="97" y="136"/>
                    </a:cubicBezTo>
                    <a:cubicBezTo>
                      <a:pt x="97" y="135"/>
                      <a:pt x="97" y="135"/>
                      <a:pt x="98" y="135"/>
                    </a:cubicBezTo>
                    <a:cubicBezTo>
                      <a:pt x="98" y="135"/>
                      <a:pt x="98" y="135"/>
                      <a:pt x="99" y="135"/>
                    </a:cubicBezTo>
                    <a:cubicBezTo>
                      <a:pt x="99" y="135"/>
                      <a:pt x="99" y="135"/>
                      <a:pt x="99" y="134"/>
                    </a:cubicBezTo>
                    <a:cubicBezTo>
                      <a:pt x="99" y="134"/>
                      <a:pt x="95" y="129"/>
                      <a:pt x="95" y="129"/>
                    </a:cubicBezTo>
                    <a:cubicBezTo>
                      <a:pt x="94" y="128"/>
                      <a:pt x="93" y="127"/>
                      <a:pt x="93" y="127"/>
                    </a:cubicBezTo>
                    <a:cubicBezTo>
                      <a:pt x="92" y="127"/>
                      <a:pt x="92" y="126"/>
                      <a:pt x="92" y="126"/>
                    </a:cubicBezTo>
                    <a:cubicBezTo>
                      <a:pt x="92" y="126"/>
                      <a:pt x="92" y="121"/>
                      <a:pt x="92" y="121"/>
                    </a:cubicBezTo>
                    <a:cubicBezTo>
                      <a:pt x="92" y="121"/>
                      <a:pt x="90" y="117"/>
                      <a:pt x="90" y="116"/>
                    </a:cubicBezTo>
                    <a:cubicBezTo>
                      <a:pt x="90" y="116"/>
                      <a:pt x="90" y="115"/>
                      <a:pt x="90" y="115"/>
                    </a:cubicBezTo>
                    <a:cubicBezTo>
                      <a:pt x="90" y="114"/>
                      <a:pt x="91" y="111"/>
                      <a:pt x="91" y="109"/>
                    </a:cubicBezTo>
                    <a:cubicBezTo>
                      <a:pt x="91" y="107"/>
                      <a:pt x="89" y="105"/>
                      <a:pt x="88" y="105"/>
                    </a:cubicBezTo>
                    <a:cubicBezTo>
                      <a:pt x="88" y="104"/>
                      <a:pt x="88" y="104"/>
                      <a:pt x="88" y="104"/>
                    </a:cubicBezTo>
                    <a:cubicBezTo>
                      <a:pt x="89" y="104"/>
                      <a:pt x="90" y="104"/>
                      <a:pt x="92" y="103"/>
                    </a:cubicBezTo>
                    <a:cubicBezTo>
                      <a:pt x="93" y="102"/>
                      <a:pt x="94" y="98"/>
                      <a:pt x="95" y="98"/>
                    </a:cubicBezTo>
                    <a:cubicBezTo>
                      <a:pt x="95" y="97"/>
                      <a:pt x="96" y="94"/>
                      <a:pt x="96" y="94"/>
                    </a:cubicBezTo>
                    <a:cubicBezTo>
                      <a:pt x="97" y="93"/>
                      <a:pt x="100" y="88"/>
                      <a:pt x="100" y="88"/>
                    </a:cubicBezTo>
                    <a:cubicBezTo>
                      <a:pt x="100" y="88"/>
                      <a:pt x="100" y="87"/>
                      <a:pt x="101" y="87"/>
                    </a:cubicBezTo>
                    <a:cubicBezTo>
                      <a:pt x="101" y="86"/>
                      <a:pt x="102" y="85"/>
                      <a:pt x="103" y="84"/>
                    </a:cubicBezTo>
                    <a:cubicBezTo>
                      <a:pt x="103" y="84"/>
                      <a:pt x="104" y="83"/>
                      <a:pt x="104"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967">
                <a:extLst>
                  <a:ext uri="{FF2B5EF4-FFF2-40B4-BE49-F238E27FC236}">
                    <a16:creationId xmlns:a16="http://schemas.microsoft.com/office/drawing/2014/main" id="{E42C6D08-890F-4ED5-BB01-E1860275D252}"/>
                  </a:ext>
                </a:extLst>
              </p:cNvPr>
              <p:cNvSpPr>
                <a:spLocks/>
              </p:cNvSpPr>
              <p:nvPr/>
            </p:nvSpPr>
            <p:spPr bwMode="auto">
              <a:xfrm>
                <a:off x="3780" y="2195"/>
                <a:ext cx="216" cy="333"/>
              </a:xfrm>
              <a:custGeom>
                <a:avLst/>
                <a:gdLst>
                  <a:gd name="T0" fmla="*/ 2 w 156"/>
                  <a:gd name="T1" fmla="*/ 151 h 243"/>
                  <a:gd name="T2" fmla="*/ 8 w 156"/>
                  <a:gd name="T3" fmla="*/ 160 h 243"/>
                  <a:gd name="T4" fmla="*/ 15 w 156"/>
                  <a:gd name="T5" fmla="*/ 161 h 243"/>
                  <a:gd name="T6" fmla="*/ 16 w 156"/>
                  <a:gd name="T7" fmla="*/ 164 h 243"/>
                  <a:gd name="T8" fmla="*/ 21 w 156"/>
                  <a:gd name="T9" fmla="*/ 172 h 243"/>
                  <a:gd name="T10" fmla="*/ 23 w 156"/>
                  <a:gd name="T11" fmla="*/ 177 h 243"/>
                  <a:gd name="T12" fmla="*/ 23 w 156"/>
                  <a:gd name="T13" fmla="*/ 189 h 243"/>
                  <a:gd name="T14" fmla="*/ 24 w 156"/>
                  <a:gd name="T15" fmla="*/ 194 h 243"/>
                  <a:gd name="T16" fmla="*/ 26 w 156"/>
                  <a:gd name="T17" fmla="*/ 199 h 243"/>
                  <a:gd name="T18" fmla="*/ 32 w 156"/>
                  <a:gd name="T19" fmla="*/ 206 h 243"/>
                  <a:gd name="T20" fmla="*/ 27 w 156"/>
                  <a:gd name="T21" fmla="*/ 206 h 243"/>
                  <a:gd name="T22" fmla="*/ 21 w 156"/>
                  <a:gd name="T23" fmla="*/ 207 h 243"/>
                  <a:gd name="T24" fmla="*/ 15 w 156"/>
                  <a:gd name="T25" fmla="*/ 206 h 243"/>
                  <a:gd name="T26" fmla="*/ 10 w 156"/>
                  <a:gd name="T27" fmla="*/ 207 h 243"/>
                  <a:gd name="T28" fmla="*/ 8 w 156"/>
                  <a:gd name="T29" fmla="*/ 212 h 243"/>
                  <a:gd name="T30" fmla="*/ 12 w 156"/>
                  <a:gd name="T31" fmla="*/ 217 h 243"/>
                  <a:gd name="T32" fmla="*/ 24 w 156"/>
                  <a:gd name="T33" fmla="*/ 228 h 243"/>
                  <a:gd name="T34" fmla="*/ 29 w 156"/>
                  <a:gd name="T35" fmla="*/ 237 h 243"/>
                  <a:gd name="T36" fmla="*/ 31 w 156"/>
                  <a:gd name="T37" fmla="*/ 240 h 243"/>
                  <a:gd name="T38" fmla="*/ 36 w 156"/>
                  <a:gd name="T39" fmla="*/ 242 h 243"/>
                  <a:gd name="T40" fmla="*/ 43 w 156"/>
                  <a:gd name="T41" fmla="*/ 240 h 243"/>
                  <a:gd name="T42" fmla="*/ 46 w 156"/>
                  <a:gd name="T43" fmla="*/ 238 h 243"/>
                  <a:gd name="T44" fmla="*/ 50 w 156"/>
                  <a:gd name="T45" fmla="*/ 242 h 243"/>
                  <a:gd name="T46" fmla="*/ 56 w 156"/>
                  <a:gd name="T47" fmla="*/ 239 h 243"/>
                  <a:gd name="T48" fmla="*/ 66 w 156"/>
                  <a:gd name="T49" fmla="*/ 236 h 243"/>
                  <a:gd name="T50" fmla="*/ 78 w 156"/>
                  <a:gd name="T51" fmla="*/ 234 h 243"/>
                  <a:gd name="T52" fmla="*/ 83 w 156"/>
                  <a:gd name="T53" fmla="*/ 226 h 243"/>
                  <a:gd name="T54" fmla="*/ 80 w 156"/>
                  <a:gd name="T55" fmla="*/ 223 h 243"/>
                  <a:gd name="T56" fmla="*/ 88 w 156"/>
                  <a:gd name="T57" fmla="*/ 220 h 243"/>
                  <a:gd name="T58" fmla="*/ 104 w 156"/>
                  <a:gd name="T59" fmla="*/ 218 h 243"/>
                  <a:gd name="T60" fmla="*/ 121 w 156"/>
                  <a:gd name="T61" fmla="*/ 201 h 243"/>
                  <a:gd name="T62" fmla="*/ 123 w 156"/>
                  <a:gd name="T63" fmla="*/ 196 h 243"/>
                  <a:gd name="T64" fmla="*/ 131 w 156"/>
                  <a:gd name="T65" fmla="*/ 192 h 243"/>
                  <a:gd name="T66" fmla="*/ 139 w 156"/>
                  <a:gd name="T67" fmla="*/ 192 h 243"/>
                  <a:gd name="T68" fmla="*/ 140 w 156"/>
                  <a:gd name="T69" fmla="*/ 187 h 243"/>
                  <a:gd name="T70" fmla="*/ 134 w 156"/>
                  <a:gd name="T71" fmla="*/ 175 h 243"/>
                  <a:gd name="T72" fmla="*/ 133 w 156"/>
                  <a:gd name="T73" fmla="*/ 173 h 243"/>
                  <a:gd name="T74" fmla="*/ 128 w 156"/>
                  <a:gd name="T75" fmla="*/ 166 h 243"/>
                  <a:gd name="T76" fmla="*/ 127 w 156"/>
                  <a:gd name="T77" fmla="*/ 159 h 243"/>
                  <a:gd name="T78" fmla="*/ 128 w 156"/>
                  <a:gd name="T79" fmla="*/ 151 h 243"/>
                  <a:gd name="T80" fmla="*/ 131 w 156"/>
                  <a:gd name="T81" fmla="*/ 146 h 243"/>
                  <a:gd name="T82" fmla="*/ 133 w 156"/>
                  <a:gd name="T83" fmla="*/ 142 h 243"/>
                  <a:gd name="T84" fmla="*/ 132 w 156"/>
                  <a:gd name="T85" fmla="*/ 138 h 243"/>
                  <a:gd name="T86" fmla="*/ 137 w 156"/>
                  <a:gd name="T87" fmla="*/ 132 h 243"/>
                  <a:gd name="T88" fmla="*/ 142 w 156"/>
                  <a:gd name="T89" fmla="*/ 120 h 243"/>
                  <a:gd name="T90" fmla="*/ 155 w 156"/>
                  <a:gd name="T91" fmla="*/ 120 h 243"/>
                  <a:gd name="T92" fmla="*/ 156 w 156"/>
                  <a:gd name="T93" fmla="*/ 75 h 243"/>
                  <a:gd name="T94" fmla="*/ 41 w 156"/>
                  <a:gd name="T95" fmla="*/ 2 h 243"/>
                  <a:gd name="T96" fmla="*/ 22 w 156"/>
                  <a:gd name="T97" fmla="*/ 8 h 243"/>
                  <a:gd name="T98" fmla="*/ 25 w 156"/>
                  <a:gd name="T99" fmla="*/ 22 h 243"/>
                  <a:gd name="T100" fmla="*/ 31 w 156"/>
                  <a:gd name="T101" fmla="*/ 39 h 243"/>
                  <a:gd name="T102" fmla="*/ 37 w 156"/>
                  <a:gd name="T103" fmla="*/ 50 h 243"/>
                  <a:gd name="T104" fmla="*/ 31 w 156"/>
                  <a:gd name="T105" fmla="*/ 79 h 243"/>
                  <a:gd name="T106" fmla="*/ 30 w 156"/>
                  <a:gd name="T107" fmla="*/ 101 h 243"/>
                  <a:gd name="T108" fmla="*/ 22 w 156"/>
                  <a:gd name="T109" fmla="*/ 109 h 243"/>
                  <a:gd name="T110" fmla="*/ 2 w 156"/>
                  <a:gd name="T111" fmla="*/ 137 h 243"/>
                  <a:gd name="T112" fmla="*/ 0 w 156"/>
                  <a:gd name="T113" fmla="*/ 140 h 243"/>
                  <a:gd name="T114" fmla="*/ 2 w 156"/>
                  <a:gd name="T115" fmla="*/ 1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43">
                    <a:moveTo>
                      <a:pt x="2" y="150"/>
                    </a:moveTo>
                    <a:cubicBezTo>
                      <a:pt x="2" y="150"/>
                      <a:pt x="2" y="151"/>
                      <a:pt x="2" y="151"/>
                    </a:cubicBezTo>
                    <a:cubicBezTo>
                      <a:pt x="3" y="152"/>
                      <a:pt x="8" y="158"/>
                      <a:pt x="8" y="159"/>
                    </a:cubicBezTo>
                    <a:cubicBezTo>
                      <a:pt x="8" y="159"/>
                      <a:pt x="8" y="159"/>
                      <a:pt x="8" y="160"/>
                    </a:cubicBezTo>
                    <a:cubicBezTo>
                      <a:pt x="14" y="161"/>
                      <a:pt x="14" y="161"/>
                      <a:pt x="14" y="161"/>
                    </a:cubicBezTo>
                    <a:cubicBezTo>
                      <a:pt x="14" y="161"/>
                      <a:pt x="15" y="161"/>
                      <a:pt x="15" y="161"/>
                    </a:cubicBezTo>
                    <a:cubicBezTo>
                      <a:pt x="15" y="162"/>
                      <a:pt x="16" y="164"/>
                      <a:pt x="16" y="164"/>
                    </a:cubicBezTo>
                    <a:cubicBezTo>
                      <a:pt x="16" y="164"/>
                      <a:pt x="16" y="164"/>
                      <a:pt x="16" y="164"/>
                    </a:cubicBezTo>
                    <a:cubicBezTo>
                      <a:pt x="16" y="165"/>
                      <a:pt x="18" y="166"/>
                      <a:pt x="19" y="166"/>
                    </a:cubicBezTo>
                    <a:cubicBezTo>
                      <a:pt x="19" y="167"/>
                      <a:pt x="21" y="168"/>
                      <a:pt x="21" y="172"/>
                    </a:cubicBezTo>
                    <a:cubicBezTo>
                      <a:pt x="21" y="172"/>
                      <a:pt x="21" y="173"/>
                      <a:pt x="21" y="174"/>
                    </a:cubicBezTo>
                    <a:cubicBezTo>
                      <a:pt x="22" y="175"/>
                      <a:pt x="23" y="177"/>
                      <a:pt x="23" y="177"/>
                    </a:cubicBezTo>
                    <a:cubicBezTo>
                      <a:pt x="23" y="177"/>
                      <a:pt x="23" y="178"/>
                      <a:pt x="23" y="179"/>
                    </a:cubicBezTo>
                    <a:cubicBezTo>
                      <a:pt x="23" y="179"/>
                      <a:pt x="25" y="184"/>
                      <a:pt x="23" y="189"/>
                    </a:cubicBezTo>
                    <a:cubicBezTo>
                      <a:pt x="23" y="189"/>
                      <a:pt x="23" y="190"/>
                      <a:pt x="23" y="190"/>
                    </a:cubicBezTo>
                    <a:cubicBezTo>
                      <a:pt x="23" y="191"/>
                      <a:pt x="24" y="193"/>
                      <a:pt x="24" y="194"/>
                    </a:cubicBezTo>
                    <a:cubicBezTo>
                      <a:pt x="24" y="195"/>
                      <a:pt x="24" y="195"/>
                      <a:pt x="24" y="195"/>
                    </a:cubicBezTo>
                    <a:cubicBezTo>
                      <a:pt x="24" y="196"/>
                      <a:pt x="26" y="199"/>
                      <a:pt x="26" y="199"/>
                    </a:cubicBezTo>
                    <a:cubicBezTo>
                      <a:pt x="26" y="200"/>
                      <a:pt x="28" y="203"/>
                      <a:pt x="29" y="204"/>
                    </a:cubicBezTo>
                    <a:cubicBezTo>
                      <a:pt x="30" y="204"/>
                      <a:pt x="32" y="206"/>
                      <a:pt x="32" y="206"/>
                    </a:cubicBezTo>
                    <a:cubicBezTo>
                      <a:pt x="32" y="206"/>
                      <a:pt x="33" y="206"/>
                      <a:pt x="32" y="206"/>
                    </a:cubicBezTo>
                    <a:cubicBezTo>
                      <a:pt x="30" y="207"/>
                      <a:pt x="27" y="207"/>
                      <a:pt x="27" y="206"/>
                    </a:cubicBezTo>
                    <a:cubicBezTo>
                      <a:pt x="26" y="206"/>
                      <a:pt x="25" y="206"/>
                      <a:pt x="24" y="206"/>
                    </a:cubicBezTo>
                    <a:cubicBezTo>
                      <a:pt x="24" y="206"/>
                      <a:pt x="21" y="207"/>
                      <a:pt x="21" y="207"/>
                    </a:cubicBezTo>
                    <a:cubicBezTo>
                      <a:pt x="20" y="207"/>
                      <a:pt x="19" y="207"/>
                      <a:pt x="19" y="207"/>
                    </a:cubicBezTo>
                    <a:cubicBezTo>
                      <a:pt x="19" y="207"/>
                      <a:pt x="15" y="206"/>
                      <a:pt x="15" y="206"/>
                    </a:cubicBezTo>
                    <a:cubicBezTo>
                      <a:pt x="14" y="206"/>
                      <a:pt x="11" y="206"/>
                      <a:pt x="11" y="206"/>
                    </a:cubicBezTo>
                    <a:cubicBezTo>
                      <a:pt x="11" y="206"/>
                      <a:pt x="10" y="206"/>
                      <a:pt x="10" y="207"/>
                    </a:cubicBezTo>
                    <a:cubicBezTo>
                      <a:pt x="10" y="207"/>
                      <a:pt x="8" y="209"/>
                      <a:pt x="7" y="210"/>
                    </a:cubicBezTo>
                    <a:cubicBezTo>
                      <a:pt x="7" y="211"/>
                      <a:pt x="7" y="212"/>
                      <a:pt x="8" y="212"/>
                    </a:cubicBezTo>
                    <a:cubicBezTo>
                      <a:pt x="9" y="213"/>
                      <a:pt x="9" y="213"/>
                      <a:pt x="9" y="214"/>
                    </a:cubicBezTo>
                    <a:cubicBezTo>
                      <a:pt x="10" y="214"/>
                      <a:pt x="12" y="216"/>
                      <a:pt x="12" y="217"/>
                    </a:cubicBezTo>
                    <a:cubicBezTo>
                      <a:pt x="13" y="217"/>
                      <a:pt x="24" y="227"/>
                      <a:pt x="24" y="227"/>
                    </a:cubicBezTo>
                    <a:cubicBezTo>
                      <a:pt x="24" y="227"/>
                      <a:pt x="24" y="228"/>
                      <a:pt x="24" y="228"/>
                    </a:cubicBezTo>
                    <a:cubicBezTo>
                      <a:pt x="25" y="228"/>
                      <a:pt x="26" y="230"/>
                      <a:pt x="26" y="230"/>
                    </a:cubicBezTo>
                    <a:cubicBezTo>
                      <a:pt x="26" y="230"/>
                      <a:pt x="28" y="236"/>
                      <a:pt x="29" y="237"/>
                    </a:cubicBezTo>
                    <a:cubicBezTo>
                      <a:pt x="29" y="237"/>
                      <a:pt x="30" y="239"/>
                      <a:pt x="31" y="239"/>
                    </a:cubicBezTo>
                    <a:cubicBezTo>
                      <a:pt x="31" y="239"/>
                      <a:pt x="31" y="240"/>
                      <a:pt x="31" y="240"/>
                    </a:cubicBezTo>
                    <a:cubicBezTo>
                      <a:pt x="31" y="240"/>
                      <a:pt x="30" y="242"/>
                      <a:pt x="30" y="243"/>
                    </a:cubicBezTo>
                    <a:cubicBezTo>
                      <a:pt x="31" y="243"/>
                      <a:pt x="34" y="243"/>
                      <a:pt x="36" y="242"/>
                    </a:cubicBezTo>
                    <a:cubicBezTo>
                      <a:pt x="38" y="242"/>
                      <a:pt x="41" y="241"/>
                      <a:pt x="42" y="241"/>
                    </a:cubicBezTo>
                    <a:cubicBezTo>
                      <a:pt x="43" y="241"/>
                      <a:pt x="43" y="241"/>
                      <a:pt x="43" y="240"/>
                    </a:cubicBezTo>
                    <a:cubicBezTo>
                      <a:pt x="43" y="240"/>
                      <a:pt x="44" y="239"/>
                      <a:pt x="44" y="239"/>
                    </a:cubicBezTo>
                    <a:cubicBezTo>
                      <a:pt x="44" y="238"/>
                      <a:pt x="45" y="238"/>
                      <a:pt x="46" y="238"/>
                    </a:cubicBezTo>
                    <a:cubicBezTo>
                      <a:pt x="46" y="239"/>
                      <a:pt x="48" y="240"/>
                      <a:pt x="49" y="242"/>
                    </a:cubicBezTo>
                    <a:cubicBezTo>
                      <a:pt x="49" y="242"/>
                      <a:pt x="49" y="243"/>
                      <a:pt x="50" y="242"/>
                    </a:cubicBezTo>
                    <a:cubicBezTo>
                      <a:pt x="50" y="242"/>
                      <a:pt x="55" y="239"/>
                      <a:pt x="55" y="239"/>
                    </a:cubicBezTo>
                    <a:cubicBezTo>
                      <a:pt x="55" y="239"/>
                      <a:pt x="55" y="239"/>
                      <a:pt x="56" y="239"/>
                    </a:cubicBezTo>
                    <a:cubicBezTo>
                      <a:pt x="57" y="239"/>
                      <a:pt x="59" y="238"/>
                      <a:pt x="60" y="238"/>
                    </a:cubicBezTo>
                    <a:cubicBezTo>
                      <a:pt x="60" y="237"/>
                      <a:pt x="66" y="236"/>
                      <a:pt x="66" y="236"/>
                    </a:cubicBezTo>
                    <a:cubicBezTo>
                      <a:pt x="67" y="236"/>
                      <a:pt x="70" y="235"/>
                      <a:pt x="72" y="236"/>
                    </a:cubicBezTo>
                    <a:cubicBezTo>
                      <a:pt x="75" y="236"/>
                      <a:pt x="76" y="235"/>
                      <a:pt x="78" y="234"/>
                    </a:cubicBezTo>
                    <a:cubicBezTo>
                      <a:pt x="79" y="232"/>
                      <a:pt x="83" y="227"/>
                      <a:pt x="83" y="227"/>
                    </a:cubicBezTo>
                    <a:cubicBezTo>
                      <a:pt x="83" y="227"/>
                      <a:pt x="83" y="227"/>
                      <a:pt x="83" y="226"/>
                    </a:cubicBezTo>
                    <a:cubicBezTo>
                      <a:pt x="83" y="226"/>
                      <a:pt x="83" y="226"/>
                      <a:pt x="82" y="225"/>
                    </a:cubicBezTo>
                    <a:cubicBezTo>
                      <a:pt x="81" y="224"/>
                      <a:pt x="80" y="224"/>
                      <a:pt x="80" y="223"/>
                    </a:cubicBezTo>
                    <a:cubicBezTo>
                      <a:pt x="80" y="222"/>
                      <a:pt x="81" y="222"/>
                      <a:pt x="81" y="222"/>
                    </a:cubicBezTo>
                    <a:cubicBezTo>
                      <a:pt x="82" y="221"/>
                      <a:pt x="85" y="220"/>
                      <a:pt x="88" y="220"/>
                    </a:cubicBezTo>
                    <a:cubicBezTo>
                      <a:pt x="91" y="220"/>
                      <a:pt x="100" y="220"/>
                      <a:pt x="100" y="220"/>
                    </a:cubicBezTo>
                    <a:cubicBezTo>
                      <a:pt x="101" y="220"/>
                      <a:pt x="102" y="220"/>
                      <a:pt x="104" y="218"/>
                    </a:cubicBezTo>
                    <a:cubicBezTo>
                      <a:pt x="106" y="217"/>
                      <a:pt x="108" y="215"/>
                      <a:pt x="109" y="214"/>
                    </a:cubicBezTo>
                    <a:cubicBezTo>
                      <a:pt x="110" y="214"/>
                      <a:pt x="121" y="201"/>
                      <a:pt x="121" y="201"/>
                    </a:cubicBezTo>
                    <a:cubicBezTo>
                      <a:pt x="121" y="201"/>
                      <a:pt x="122" y="199"/>
                      <a:pt x="122" y="198"/>
                    </a:cubicBezTo>
                    <a:cubicBezTo>
                      <a:pt x="122" y="197"/>
                      <a:pt x="122" y="196"/>
                      <a:pt x="123" y="196"/>
                    </a:cubicBezTo>
                    <a:cubicBezTo>
                      <a:pt x="124" y="195"/>
                      <a:pt x="126" y="195"/>
                      <a:pt x="127" y="194"/>
                    </a:cubicBezTo>
                    <a:cubicBezTo>
                      <a:pt x="127" y="194"/>
                      <a:pt x="131" y="192"/>
                      <a:pt x="131" y="192"/>
                    </a:cubicBezTo>
                    <a:cubicBezTo>
                      <a:pt x="131" y="192"/>
                      <a:pt x="132" y="192"/>
                      <a:pt x="132" y="192"/>
                    </a:cubicBezTo>
                    <a:cubicBezTo>
                      <a:pt x="132" y="192"/>
                      <a:pt x="136" y="192"/>
                      <a:pt x="139" y="192"/>
                    </a:cubicBezTo>
                    <a:cubicBezTo>
                      <a:pt x="140" y="192"/>
                      <a:pt x="141" y="188"/>
                      <a:pt x="141" y="187"/>
                    </a:cubicBezTo>
                    <a:cubicBezTo>
                      <a:pt x="141" y="187"/>
                      <a:pt x="140" y="187"/>
                      <a:pt x="140" y="187"/>
                    </a:cubicBezTo>
                    <a:cubicBezTo>
                      <a:pt x="132" y="181"/>
                      <a:pt x="135" y="176"/>
                      <a:pt x="136" y="176"/>
                    </a:cubicBezTo>
                    <a:cubicBezTo>
                      <a:pt x="136" y="175"/>
                      <a:pt x="135" y="175"/>
                      <a:pt x="134" y="175"/>
                    </a:cubicBezTo>
                    <a:cubicBezTo>
                      <a:pt x="133" y="176"/>
                      <a:pt x="133" y="175"/>
                      <a:pt x="133" y="175"/>
                    </a:cubicBezTo>
                    <a:cubicBezTo>
                      <a:pt x="133" y="175"/>
                      <a:pt x="133" y="174"/>
                      <a:pt x="133" y="173"/>
                    </a:cubicBezTo>
                    <a:cubicBezTo>
                      <a:pt x="133" y="173"/>
                      <a:pt x="131" y="166"/>
                      <a:pt x="131" y="165"/>
                    </a:cubicBezTo>
                    <a:cubicBezTo>
                      <a:pt x="130" y="164"/>
                      <a:pt x="129" y="165"/>
                      <a:pt x="128" y="166"/>
                    </a:cubicBezTo>
                    <a:cubicBezTo>
                      <a:pt x="128" y="167"/>
                      <a:pt x="126" y="167"/>
                      <a:pt x="124" y="165"/>
                    </a:cubicBezTo>
                    <a:cubicBezTo>
                      <a:pt x="123" y="164"/>
                      <a:pt x="126" y="160"/>
                      <a:pt x="127" y="159"/>
                    </a:cubicBezTo>
                    <a:cubicBezTo>
                      <a:pt x="128" y="159"/>
                      <a:pt x="130" y="157"/>
                      <a:pt x="130" y="156"/>
                    </a:cubicBezTo>
                    <a:cubicBezTo>
                      <a:pt x="131" y="155"/>
                      <a:pt x="129" y="152"/>
                      <a:pt x="128" y="151"/>
                    </a:cubicBezTo>
                    <a:cubicBezTo>
                      <a:pt x="128" y="150"/>
                      <a:pt x="128" y="150"/>
                      <a:pt x="128" y="148"/>
                    </a:cubicBezTo>
                    <a:cubicBezTo>
                      <a:pt x="129" y="147"/>
                      <a:pt x="131" y="146"/>
                      <a:pt x="131" y="146"/>
                    </a:cubicBezTo>
                    <a:cubicBezTo>
                      <a:pt x="132" y="145"/>
                      <a:pt x="133" y="144"/>
                      <a:pt x="134" y="144"/>
                    </a:cubicBezTo>
                    <a:cubicBezTo>
                      <a:pt x="135" y="144"/>
                      <a:pt x="134" y="143"/>
                      <a:pt x="133" y="142"/>
                    </a:cubicBezTo>
                    <a:cubicBezTo>
                      <a:pt x="133" y="142"/>
                      <a:pt x="133" y="141"/>
                      <a:pt x="133" y="140"/>
                    </a:cubicBezTo>
                    <a:cubicBezTo>
                      <a:pt x="133" y="140"/>
                      <a:pt x="133" y="139"/>
                      <a:pt x="132" y="138"/>
                    </a:cubicBezTo>
                    <a:cubicBezTo>
                      <a:pt x="132" y="137"/>
                      <a:pt x="133" y="137"/>
                      <a:pt x="135" y="136"/>
                    </a:cubicBezTo>
                    <a:cubicBezTo>
                      <a:pt x="137" y="135"/>
                      <a:pt x="137" y="133"/>
                      <a:pt x="137" y="132"/>
                    </a:cubicBezTo>
                    <a:cubicBezTo>
                      <a:pt x="138" y="131"/>
                      <a:pt x="139" y="125"/>
                      <a:pt x="140" y="124"/>
                    </a:cubicBezTo>
                    <a:cubicBezTo>
                      <a:pt x="140" y="122"/>
                      <a:pt x="142" y="121"/>
                      <a:pt x="142" y="120"/>
                    </a:cubicBezTo>
                    <a:cubicBezTo>
                      <a:pt x="143" y="120"/>
                      <a:pt x="144" y="120"/>
                      <a:pt x="144" y="120"/>
                    </a:cubicBezTo>
                    <a:cubicBezTo>
                      <a:pt x="144" y="120"/>
                      <a:pt x="155" y="120"/>
                      <a:pt x="155" y="120"/>
                    </a:cubicBezTo>
                    <a:cubicBezTo>
                      <a:pt x="156" y="120"/>
                      <a:pt x="156" y="119"/>
                      <a:pt x="156" y="119"/>
                    </a:cubicBezTo>
                    <a:cubicBezTo>
                      <a:pt x="156" y="75"/>
                      <a:pt x="156" y="75"/>
                      <a:pt x="156" y="75"/>
                    </a:cubicBezTo>
                    <a:cubicBezTo>
                      <a:pt x="156" y="75"/>
                      <a:pt x="156" y="67"/>
                      <a:pt x="156" y="62"/>
                    </a:cubicBezTo>
                    <a:cubicBezTo>
                      <a:pt x="143" y="55"/>
                      <a:pt x="44" y="4"/>
                      <a:pt x="41" y="2"/>
                    </a:cubicBezTo>
                    <a:cubicBezTo>
                      <a:pt x="37" y="0"/>
                      <a:pt x="34" y="1"/>
                      <a:pt x="33" y="2"/>
                    </a:cubicBezTo>
                    <a:cubicBezTo>
                      <a:pt x="33" y="2"/>
                      <a:pt x="27" y="5"/>
                      <a:pt x="22" y="8"/>
                    </a:cubicBezTo>
                    <a:cubicBezTo>
                      <a:pt x="23" y="11"/>
                      <a:pt x="24" y="18"/>
                      <a:pt x="25" y="19"/>
                    </a:cubicBezTo>
                    <a:cubicBezTo>
                      <a:pt x="25" y="20"/>
                      <a:pt x="25" y="21"/>
                      <a:pt x="25" y="22"/>
                    </a:cubicBezTo>
                    <a:cubicBezTo>
                      <a:pt x="25" y="23"/>
                      <a:pt x="25" y="29"/>
                      <a:pt x="27" y="32"/>
                    </a:cubicBezTo>
                    <a:cubicBezTo>
                      <a:pt x="28" y="35"/>
                      <a:pt x="31" y="38"/>
                      <a:pt x="31" y="39"/>
                    </a:cubicBezTo>
                    <a:cubicBezTo>
                      <a:pt x="31" y="40"/>
                      <a:pt x="31" y="42"/>
                      <a:pt x="32" y="44"/>
                    </a:cubicBezTo>
                    <a:cubicBezTo>
                      <a:pt x="34" y="45"/>
                      <a:pt x="38" y="48"/>
                      <a:pt x="37" y="50"/>
                    </a:cubicBezTo>
                    <a:cubicBezTo>
                      <a:pt x="35" y="52"/>
                      <a:pt x="33" y="55"/>
                      <a:pt x="33" y="57"/>
                    </a:cubicBezTo>
                    <a:cubicBezTo>
                      <a:pt x="33" y="59"/>
                      <a:pt x="31" y="77"/>
                      <a:pt x="31" y="79"/>
                    </a:cubicBezTo>
                    <a:cubicBezTo>
                      <a:pt x="31" y="80"/>
                      <a:pt x="30" y="99"/>
                      <a:pt x="30" y="100"/>
                    </a:cubicBezTo>
                    <a:cubicBezTo>
                      <a:pt x="30" y="101"/>
                      <a:pt x="30" y="101"/>
                      <a:pt x="30" y="101"/>
                    </a:cubicBezTo>
                    <a:cubicBezTo>
                      <a:pt x="30" y="101"/>
                      <a:pt x="29" y="102"/>
                      <a:pt x="29" y="102"/>
                    </a:cubicBezTo>
                    <a:cubicBezTo>
                      <a:pt x="29" y="103"/>
                      <a:pt x="23" y="109"/>
                      <a:pt x="22" y="109"/>
                    </a:cubicBezTo>
                    <a:cubicBezTo>
                      <a:pt x="22" y="110"/>
                      <a:pt x="13" y="119"/>
                      <a:pt x="11" y="122"/>
                    </a:cubicBezTo>
                    <a:cubicBezTo>
                      <a:pt x="9" y="126"/>
                      <a:pt x="2" y="137"/>
                      <a:pt x="2" y="137"/>
                    </a:cubicBezTo>
                    <a:cubicBezTo>
                      <a:pt x="2" y="138"/>
                      <a:pt x="1" y="138"/>
                      <a:pt x="1" y="138"/>
                    </a:cubicBezTo>
                    <a:cubicBezTo>
                      <a:pt x="1" y="138"/>
                      <a:pt x="0" y="138"/>
                      <a:pt x="0" y="140"/>
                    </a:cubicBezTo>
                    <a:cubicBezTo>
                      <a:pt x="0" y="141"/>
                      <a:pt x="1" y="146"/>
                      <a:pt x="1" y="147"/>
                    </a:cubicBezTo>
                    <a:cubicBezTo>
                      <a:pt x="1" y="148"/>
                      <a:pt x="1" y="149"/>
                      <a:pt x="2" y="1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968">
                <a:extLst>
                  <a:ext uri="{FF2B5EF4-FFF2-40B4-BE49-F238E27FC236}">
                    <a16:creationId xmlns:a16="http://schemas.microsoft.com/office/drawing/2014/main" id="{93460743-B9E7-4DDD-9307-8DCF52D4F638}"/>
                  </a:ext>
                </a:extLst>
              </p:cNvPr>
              <p:cNvSpPr>
                <a:spLocks/>
              </p:cNvSpPr>
              <p:nvPr/>
            </p:nvSpPr>
            <p:spPr bwMode="auto">
              <a:xfrm>
                <a:off x="3557" y="2398"/>
                <a:ext cx="246" cy="198"/>
              </a:xfrm>
              <a:custGeom>
                <a:avLst/>
                <a:gdLst>
                  <a:gd name="T0" fmla="*/ 163 w 178"/>
                  <a:gd name="T1" fmla="*/ 3 h 144"/>
                  <a:gd name="T2" fmla="*/ 156 w 178"/>
                  <a:gd name="T3" fmla="*/ 3 h 144"/>
                  <a:gd name="T4" fmla="*/ 145 w 178"/>
                  <a:gd name="T5" fmla="*/ 11 h 144"/>
                  <a:gd name="T6" fmla="*/ 130 w 178"/>
                  <a:gd name="T7" fmla="*/ 7 h 144"/>
                  <a:gd name="T8" fmla="*/ 110 w 178"/>
                  <a:gd name="T9" fmla="*/ 10 h 144"/>
                  <a:gd name="T10" fmla="*/ 95 w 178"/>
                  <a:gd name="T11" fmla="*/ 15 h 144"/>
                  <a:gd name="T12" fmla="*/ 83 w 178"/>
                  <a:gd name="T13" fmla="*/ 9 h 144"/>
                  <a:gd name="T14" fmla="*/ 65 w 178"/>
                  <a:gd name="T15" fmla="*/ 13 h 144"/>
                  <a:gd name="T16" fmla="*/ 50 w 178"/>
                  <a:gd name="T17" fmla="*/ 2 h 144"/>
                  <a:gd name="T18" fmla="*/ 30 w 178"/>
                  <a:gd name="T19" fmla="*/ 2 h 144"/>
                  <a:gd name="T20" fmla="*/ 22 w 178"/>
                  <a:gd name="T21" fmla="*/ 8 h 144"/>
                  <a:gd name="T22" fmla="*/ 16 w 178"/>
                  <a:gd name="T23" fmla="*/ 19 h 144"/>
                  <a:gd name="T24" fmla="*/ 14 w 178"/>
                  <a:gd name="T25" fmla="*/ 33 h 144"/>
                  <a:gd name="T26" fmla="*/ 16 w 178"/>
                  <a:gd name="T27" fmla="*/ 41 h 144"/>
                  <a:gd name="T28" fmla="*/ 17 w 178"/>
                  <a:gd name="T29" fmla="*/ 49 h 144"/>
                  <a:gd name="T30" fmla="*/ 14 w 178"/>
                  <a:gd name="T31" fmla="*/ 57 h 144"/>
                  <a:gd name="T32" fmla="*/ 7 w 178"/>
                  <a:gd name="T33" fmla="*/ 70 h 144"/>
                  <a:gd name="T34" fmla="*/ 2 w 178"/>
                  <a:gd name="T35" fmla="*/ 75 h 144"/>
                  <a:gd name="T36" fmla="*/ 1 w 178"/>
                  <a:gd name="T37" fmla="*/ 82 h 144"/>
                  <a:gd name="T38" fmla="*/ 0 w 178"/>
                  <a:gd name="T39" fmla="*/ 90 h 144"/>
                  <a:gd name="T40" fmla="*/ 2 w 178"/>
                  <a:gd name="T41" fmla="*/ 100 h 144"/>
                  <a:gd name="T42" fmla="*/ 2 w 178"/>
                  <a:gd name="T43" fmla="*/ 107 h 144"/>
                  <a:gd name="T44" fmla="*/ 1 w 178"/>
                  <a:gd name="T45" fmla="*/ 113 h 144"/>
                  <a:gd name="T46" fmla="*/ 14 w 178"/>
                  <a:gd name="T47" fmla="*/ 110 h 144"/>
                  <a:gd name="T48" fmla="*/ 36 w 178"/>
                  <a:gd name="T49" fmla="*/ 121 h 144"/>
                  <a:gd name="T50" fmla="*/ 41 w 178"/>
                  <a:gd name="T51" fmla="*/ 123 h 144"/>
                  <a:gd name="T52" fmla="*/ 42 w 178"/>
                  <a:gd name="T53" fmla="*/ 126 h 144"/>
                  <a:gd name="T54" fmla="*/ 53 w 178"/>
                  <a:gd name="T55" fmla="*/ 143 h 144"/>
                  <a:gd name="T56" fmla="*/ 59 w 178"/>
                  <a:gd name="T57" fmla="*/ 142 h 144"/>
                  <a:gd name="T58" fmla="*/ 64 w 178"/>
                  <a:gd name="T59" fmla="*/ 140 h 144"/>
                  <a:gd name="T60" fmla="*/ 69 w 178"/>
                  <a:gd name="T61" fmla="*/ 138 h 144"/>
                  <a:gd name="T62" fmla="*/ 78 w 178"/>
                  <a:gd name="T63" fmla="*/ 140 h 144"/>
                  <a:gd name="T64" fmla="*/ 87 w 178"/>
                  <a:gd name="T65" fmla="*/ 138 h 144"/>
                  <a:gd name="T66" fmla="*/ 92 w 178"/>
                  <a:gd name="T67" fmla="*/ 127 h 144"/>
                  <a:gd name="T68" fmla="*/ 94 w 178"/>
                  <a:gd name="T69" fmla="*/ 119 h 144"/>
                  <a:gd name="T70" fmla="*/ 103 w 178"/>
                  <a:gd name="T71" fmla="*/ 110 h 144"/>
                  <a:gd name="T72" fmla="*/ 105 w 178"/>
                  <a:gd name="T73" fmla="*/ 109 h 144"/>
                  <a:gd name="T74" fmla="*/ 115 w 178"/>
                  <a:gd name="T75" fmla="*/ 105 h 144"/>
                  <a:gd name="T76" fmla="*/ 117 w 178"/>
                  <a:gd name="T77" fmla="*/ 104 h 144"/>
                  <a:gd name="T78" fmla="*/ 121 w 178"/>
                  <a:gd name="T79" fmla="*/ 104 h 144"/>
                  <a:gd name="T80" fmla="*/ 127 w 178"/>
                  <a:gd name="T81" fmla="*/ 111 h 144"/>
                  <a:gd name="T82" fmla="*/ 134 w 178"/>
                  <a:gd name="T83" fmla="*/ 105 h 144"/>
                  <a:gd name="T84" fmla="*/ 136 w 178"/>
                  <a:gd name="T85" fmla="*/ 100 h 144"/>
                  <a:gd name="T86" fmla="*/ 142 w 178"/>
                  <a:gd name="T87" fmla="*/ 85 h 144"/>
                  <a:gd name="T88" fmla="*/ 152 w 178"/>
                  <a:gd name="T89" fmla="*/ 69 h 144"/>
                  <a:gd name="T90" fmla="*/ 157 w 178"/>
                  <a:gd name="T91" fmla="*/ 63 h 144"/>
                  <a:gd name="T92" fmla="*/ 159 w 178"/>
                  <a:gd name="T93" fmla="*/ 57 h 144"/>
                  <a:gd name="T94" fmla="*/ 164 w 178"/>
                  <a:gd name="T95" fmla="*/ 45 h 144"/>
                  <a:gd name="T96" fmla="*/ 171 w 178"/>
                  <a:gd name="T97" fmla="*/ 39 h 144"/>
                  <a:gd name="T98" fmla="*/ 178 w 178"/>
                  <a:gd name="T99" fmla="*/ 31 h 144"/>
                  <a:gd name="T100" fmla="*/ 172 w 178"/>
                  <a:gd name="T101" fmla="*/ 22 h 144"/>
                  <a:gd name="T102" fmla="*/ 169 w 178"/>
                  <a:gd name="T10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44">
                    <a:moveTo>
                      <a:pt x="169" y="12"/>
                    </a:moveTo>
                    <a:cubicBezTo>
                      <a:pt x="169" y="11"/>
                      <a:pt x="169" y="11"/>
                      <a:pt x="169" y="11"/>
                    </a:cubicBezTo>
                    <a:cubicBezTo>
                      <a:pt x="169" y="10"/>
                      <a:pt x="164" y="4"/>
                      <a:pt x="163" y="3"/>
                    </a:cubicBezTo>
                    <a:cubicBezTo>
                      <a:pt x="163" y="3"/>
                      <a:pt x="163" y="2"/>
                      <a:pt x="163" y="2"/>
                    </a:cubicBezTo>
                    <a:cubicBezTo>
                      <a:pt x="162" y="2"/>
                      <a:pt x="161" y="2"/>
                      <a:pt x="160" y="2"/>
                    </a:cubicBezTo>
                    <a:cubicBezTo>
                      <a:pt x="160" y="2"/>
                      <a:pt x="157" y="3"/>
                      <a:pt x="156" y="3"/>
                    </a:cubicBezTo>
                    <a:cubicBezTo>
                      <a:pt x="156" y="4"/>
                      <a:pt x="154" y="5"/>
                      <a:pt x="153" y="5"/>
                    </a:cubicBezTo>
                    <a:cubicBezTo>
                      <a:pt x="151" y="6"/>
                      <a:pt x="150" y="7"/>
                      <a:pt x="150" y="7"/>
                    </a:cubicBezTo>
                    <a:cubicBezTo>
                      <a:pt x="150" y="7"/>
                      <a:pt x="145" y="11"/>
                      <a:pt x="145" y="11"/>
                    </a:cubicBezTo>
                    <a:cubicBezTo>
                      <a:pt x="145" y="12"/>
                      <a:pt x="144" y="12"/>
                      <a:pt x="144" y="12"/>
                    </a:cubicBezTo>
                    <a:cubicBezTo>
                      <a:pt x="144" y="12"/>
                      <a:pt x="143" y="11"/>
                      <a:pt x="140" y="10"/>
                    </a:cubicBezTo>
                    <a:cubicBezTo>
                      <a:pt x="138" y="9"/>
                      <a:pt x="132" y="7"/>
                      <a:pt x="130" y="7"/>
                    </a:cubicBezTo>
                    <a:cubicBezTo>
                      <a:pt x="128" y="7"/>
                      <a:pt x="120" y="7"/>
                      <a:pt x="119" y="7"/>
                    </a:cubicBezTo>
                    <a:cubicBezTo>
                      <a:pt x="119" y="7"/>
                      <a:pt x="118" y="7"/>
                      <a:pt x="116" y="8"/>
                    </a:cubicBezTo>
                    <a:cubicBezTo>
                      <a:pt x="114" y="8"/>
                      <a:pt x="111" y="9"/>
                      <a:pt x="110" y="10"/>
                    </a:cubicBezTo>
                    <a:cubicBezTo>
                      <a:pt x="108" y="10"/>
                      <a:pt x="104" y="15"/>
                      <a:pt x="104" y="16"/>
                    </a:cubicBezTo>
                    <a:cubicBezTo>
                      <a:pt x="104" y="16"/>
                      <a:pt x="103" y="16"/>
                      <a:pt x="103" y="16"/>
                    </a:cubicBezTo>
                    <a:cubicBezTo>
                      <a:pt x="103" y="16"/>
                      <a:pt x="95" y="15"/>
                      <a:pt x="95" y="15"/>
                    </a:cubicBezTo>
                    <a:cubicBezTo>
                      <a:pt x="95" y="15"/>
                      <a:pt x="94" y="15"/>
                      <a:pt x="94" y="15"/>
                    </a:cubicBezTo>
                    <a:cubicBezTo>
                      <a:pt x="94" y="15"/>
                      <a:pt x="89" y="12"/>
                      <a:pt x="88" y="12"/>
                    </a:cubicBezTo>
                    <a:cubicBezTo>
                      <a:pt x="87" y="12"/>
                      <a:pt x="86" y="11"/>
                      <a:pt x="83" y="9"/>
                    </a:cubicBezTo>
                    <a:cubicBezTo>
                      <a:pt x="79" y="7"/>
                      <a:pt x="75" y="8"/>
                      <a:pt x="74" y="9"/>
                    </a:cubicBezTo>
                    <a:cubicBezTo>
                      <a:pt x="73" y="9"/>
                      <a:pt x="66" y="12"/>
                      <a:pt x="66" y="13"/>
                    </a:cubicBezTo>
                    <a:cubicBezTo>
                      <a:pt x="65" y="13"/>
                      <a:pt x="65" y="13"/>
                      <a:pt x="65" y="13"/>
                    </a:cubicBezTo>
                    <a:cubicBezTo>
                      <a:pt x="65" y="13"/>
                      <a:pt x="59" y="7"/>
                      <a:pt x="58" y="6"/>
                    </a:cubicBezTo>
                    <a:cubicBezTo>
                      <a:pt x="58" y="6"/>
                      <a:pt x="55" y="3"/>
                      <a:pt x="54" y="3"/>
                    </a:cubicBezTo>
                    <a:cubicBezTo>
                      <a:pt x="54" y="2"/>
                      <a:pt x="51" y="2"/>
                      <a:pt x="50" y="2"/>
                    </a:cubicBezTo>
                    <a:cubicBezTo>
                      <a:pt x="48" y="1"/>
                      <a:pt x="45" y="0"/>
                      <a:pt x="44" y="0"/>
                    </a:cubicBezTo>
                    <a:cubicBezTo>
                      <a:pt x="43" y="0"/>
                      <a:pt x="40" y="0"/>
                      <a:pt x="39" y="0"/>
                    </a:cubicBezTo>
                    <a:cubicBezTo>
                      <a:pt x="39" y="0"/>
                      <a:pt x="30" y="2"/>
                      <a:pt x="30" y="2"/>
                    </a:cubicBezTo>
                    <a:cubicBezTo>
                      <a:pt x="29" y="2"/>
                      <a:pt x="29" y="2"/>
                      <a:pt x="29" y="2"/>
                    </a:cubicBezTo>
                    <a:cubicBezTo>
                      <a:pt x="29" y="3"/>
                      <a:pt x="25" y="4"/>
                      <a:pt x="23" y="5"/>
                    </a:cubicBezTo>
                    <a:cubicBezTo>
                      <a:pt x="22" y="6"/>
                      <a:pt x="22" y="8"/>
                      <a:pt x="22" y="8"/>
                    </a:cubicBezTo>
                    <a:cubicBezTo>
                      <a:pt x="22" y="9"/>
                      <a:pt x="22" y="9"/>
                      <a:pt x="22" y="9"/>
                    </a:cubicBezTo>
                    <a:cubicBezTo>
                      <a:pt x="22" y="10"/>
                      <a:pt x="18" y="16"/>
                      <a:pt x="18" y="17"/>
                    </a:cubicBezTo>
                    <a:cubicBezTo>
                      <a:pt x="18" y="18"/>
                      <a:pt x="17" y="19"/>
                      <a:pt x="16" y="19"/>
                    </a:cubicBezTo>
                    <a:cubicBezTo>
                      <a:pt x="15" y="20"/>
                      <a:pt x="15" y="21"/>
                      <a:pt x="15" y="23"/>
                    </a:cubicBezTo>
                    <a:cubicBezTo>
                      <a:pt x="15" y="24"/>
                      <a:pt x="14" y="30"/>
                      <a:pt x="14" y="31"/>
                    </a:cubicBezTo>
                    <a:cubicBezTo>
                      <a:pt x="14" y="32"/>
                      <a:pt x="14" y="32"/>
                      <a:pt x="14" y="33"/>
                    </a:cubicBezTo>
                    <a:cubicBezTo>
                      <a:pt x="14" y="34"/>
                      <a:pt x="13" y="36"/>
                      <a:pt x="13" y="36"/>
                    </a:cubicBezTo>
                    <a:cubicBezTo>
                      <a:pt x="12" y="37"/>
                      <a:pt x="13" y="37"/>
                      <a:pt x="13" y="37"/>
                    </a:cubicBezTo>
                    <a:cubicBezTo>
                      <a:pt x="13" y="37"/>
                      <a:pt x="15" y="41"/>
                      <a:pt x="16" y="41"/>
                    </a:cubicBezTo>
                    <a:cubicBezTo>
                      <a:pt x="16" y="41"/>
                      <a:pt x="16" y="42"/>
                      <a:pt x="16" y="42"/>
                    </a:cubicBezTo>
                    <a:cubicBezTo>
                      <a:pt x="16" y="42"/>
                      <a:pt x="17" y="47"/>
                      <a:pt x="18" y="48"/>
                    </a:cubicBezTo>
                    <a:cubicBezTo>
                      <a:pt x="18" y="49"/>
                      <a:pt x="17" y="49"/>
                      <a:pt x="17" y="49"/>
                    </a:cubicBezTo>
                    <a:cubicBezTo>
                      <a:pt x="17" y="49"/>
                      <a:pt x="17" y="49"/>
                      <a:pt x="15" y="51"/>
                    </a:cubicBezTo>
                    <a:cubicBezTo>
                      <a:pt x="14" y="53"/>
                      <a:pt x="15" y="56"/>
                      <a:pt x="15" y="56"/>
                    </a:cubicBezTo>
                    <a:cubicBezTo>
                      <a:pt x="15" y="57"/>
                      <a:pt x="15" y="57"/>
                      <a:pt x="14" y="57"/>
                    </a:cubicBezTo>
                    <a:cubicBezTo>
                      <a:pt x="14" y="57"/>
                      <a:pt x="10" y="62"/>
                      <a:pt x="10" y="63"/>
                    </a:cubicBezTo>
                    <a:cubicBezTo>
                      <a:pt x="10" y="63"/>
                      <a:pt x="9" y="64"/>
                      <a:pt x="9" y="64"/>
                    </a:cubicBezTo>
                    <a:cubicBezTo>
                      <a:pt x="9" y="64"/>
                      <a:pt x="8" y="67"/>
                      <a:pt x="7" y="70"/>
                    </a:cubicBezTo>
                    <a:cubicBezTo>
                      <a:pt x="6" y="72"/>
                      <a:pt x="3" y="72"/>
                      <a:pt x="2" y="72"/>
                    </a:cubicBezTo>
                    <a:cubicBezTo>
                      <a:pt x="2" y="72"/>
                      <a:pt x="2" y="72"/>
                      <a:pt x="2" y="72"/>
                    </a:cubicBezTo>
                    <a:cubicBezTo>
                      <a:pt x="2" y="72"/>
                      <a:pt x="2" y="74"/>
                      <a:pt x="2" y="75"/>
                    </a:cubicBezTo>
                    <a:cubicBezTo>
                      <a:pt x="2" y="75"/>
                      <a:pt x="1" y="76"/>
                      <a:pt x="1" y="77"/>
                    </a:cubicBezTo>
                    <a:cubicBezTo>
                      <a:pt x="1" y="77"/>
                      <a:pt x="1" y="79"/>
                      <a:pt x="1" y="80"/>
                    </a:cubicBezTo>
                    <a:cubicBezTo>
                      <a:pt x="1" y="80"/>
                      <a:pt x="1" y="81"/>
                      <a:pt x="1" y="82"/>
                    </a:cubicBezTo>
                    <a:cubicBezTo>
                      <a:pt x="1" y="83"/>
                      <a:pt x="1" y="83"/>
                      <a:pt x="1" y="84"/>
                    </a:cubicBezTo>
                    <a:cubicBezTo>
                      <a:pt x="1" y="84"/>
                      <a:pt x="0" y="88"/>
                      <a:pt x="0" y="88"/>
                    </a:cubicBezTo>
                    <a:cubicBezTo>
                      <a:pt x="0" y="89"/>
                      <a:pt x="0" y="90"/>
                      <a:pt x="0" y="90"/>
                    </a:cubicBezTo>
                    <a:cubicBezTo>
                      <a:pt x="1" y="90"/>
                      <a:pt x="1" y="90"/>
                      <a:pt x="1" y="90"/>
                    </a:cubicBezTo>
                    <a:cubicBezTo>
                      <a:pt x="1" y="90"/>
                      <a:pt x="2" y="98"/>
                      <a:pt x="2" y="98"/>
                    </a:cubicBezTo>
                    <a:cubicBezTo>
                      <a:pt x="2" y="99"/>
                      <a:pt x="2" y="100"/>
                      <a:pt x="2" y="100"/>
                    </a:cubicBezTo>
                    <a:cubicBezTo>
                      <a:pt x="2" y="100"/>
                      <a:pt x="1" y="103"/>
                      <a:pt x="1" y="103"/>
                    </a:cubicBezTo>
                    <a:cubicBezTo>
                      <a:pt x="1" y="104"/>
                      <a:pt x="1" y="104"/>
                      <a:pt x="1" y="104"/>
                    </a:cubicBezTo>
                    <a:cubicBezTo>
                      <a:pt x="2" y="104"/>
                      <a:pt x="2" y="106"/>
                      <a:pt x="2" y="107"/>
                    </a:cubicBezTo>
                    <a:cubicBezTo>
                      <a:pt x="2" y="107"/>
                      <a:pt x="1" y="110"/>
                      <a:pt x="1" y="111"/>
                    </a:cubicBezTo>
                    <a:cubicBezTo>
                      <a:pt x="1" y="111"/>
                      <a:pt x="1" y="112"/>
                      <a:pt x="1" y="112"/>
                    </a:cubicBezTo>
                    <a:cubicBezTo>
                      <a:pt x="1" y="113"/>
                      <a:pt x="1" y="113"/>
                      <a:pt x="1" y="113"/>
                    </a:cubicBezTo>
                    <a:cubicBezTo>
                      <a:pt x="3" y="113"/>
                      <a:pt x="5" y="113"/>
                      <a:pt x="6" y="113"/>
                    </a:cubicBezTo>
                    <a:cubicBezTo>
                      <a:pt x="8" y="113"/>
                      <a:pt x="10" y="112"/>
                      <a:pt x="11" y="112"/>
                    </a:cubicBezTo>
                    <a:cubicBezTo>
                      <a:pt x="12" y="111"/>
                      <a:pt x="14" y="109"/>
                      <a:pt x="14" y="110"/>
                    </a:cubicBezTo>
                    <a:cubicBezTo>
                      <a:pt x="15" y="110"/>
                      <a:pt x="16" y="111"/>
                      <a:pt x="17" y="111"/>
                    </a:cubicBezTo>
                    <a:cubicBezTo>
                      <a:pt x="19" y="111"/>
                      <a:pt x="28" y="112"/>
                      <a:pt x="33" y="118"/>
                    </a:cubicBezTo>
                    <a:cubicBezTo>
                      <a:pt x="33" y="118"/>
                      <a:pt x="35" y="121"/>
                      <a:pt x="36" y="121"/>
                    </a:cubicBezTo>
                    <a:cubicBezTo>
                      <a:pt x="37" y="121"/>
                      <a:pt x="37" y="122"/>
                      <a:pt x="37" y="122"/>
                    </a:cubicBezTo>
                    <a:cubicBezTo>
                      <a:pt x="37" y="122"/>
                      <a:pt x="38" y="123"/>
                      <a:pt x="39" y="123"/>
                    </a:cubicBezTo>
                    <a:cubicBezTo>
                      <a:pt x="40" y="122"/>
                      <a:pt x="41" y="122"/>
                      <a:pt x="41" y="123"/>
                    </a:cubicBezTo>
                    <a:cubicBezTo>
                      <a:pt x="41" y="123"/>
                      <a:pt x="40" y="123"/>
                      <a:pt x="39" y="124"/>
                    </a:cubicBezTo>
                    <a:cubicBezTo>
                      <a:pt x="37" y="125"/>
                      <a:pt x="39" y="126"/>
                      <a:pt x="39" y="126"/>
                    </a:cubicBezTo>
                    <a:cubicBezTo>
                      <a:pt x="40" y="126"/>
                      <a:pt x="40" y="127"/>
                      <a:pt x="42" y="126"/>
                    </a:cubicBezTo>
                    <a:cubicBezTo>
                      <a:pt x="44" y="126"/>
                      <a:pt x="43" y="127"/>
                      <a:pt x="42" y="127"/>
                    </a:cubicBezTo>
                    <a:cubicBezTo>
                      <a:pt x="42" y="128"/>
                      <a:pt x="42" y="132"/>
                      <a:pt x="43" y="135"/>
                    </a:cubicBezTo>
                    <a:cubicBezTo>
                      <a:pt x="44" y="137"/>
                      <a:pt x="48" y="144"/>
                      <a:pt x="53" y="143"/>
                    </a:cubicBezTo>
                    <a:cubicBezTo>
                      <a:pt x="53" y="143"/>
                      <a:pt x="54" y="143"/>
                      <a:pt x="55" y="143"/>
                    </a:cubicBezTo>
                    <a:cubicBezTo>
                      <a:pt x="56" y="143"/>
                      <a:pt x="57" y="143"/>
                      <a:pt x="57" y="142"/>
                    </a:cubicBezTo>
                    <a:cubicBezTo>
                      <a:pt x="58" y="141"/>
                      <a:pt x="58" y="141"/>
                      <a:pt x="59" y="142"/>
                    </a:cubicBezTo>
                    <a:cubicBezTo>
                      <a:pt x="60" y="142"/>
                      <a:pt x="60" y="142"/>
                      <a:pt x="60" y="141"/>
                    </a:cubicBezTo>
                    <a:cubicBezTo>
                      <a:pt x="60" y="141"/>
                      <a:pt x="61" y="140"/>
                      <a:pt x="62" y="140"/>
                    </a:cubicBezTo>
                    <a:cubicBezTo>
                      <a:pt x="62" y="141"/>
                      <a:pt x="64" y="141"/>
                      <a:pt x="64" y="140"/>
                    </a:cubicBezTo>
                    <a:cubicBezTo>
                      <a:pt x="64" y="140"/>
                      <a:pt x="65" y="139"/>
                      <a:pt x="65" y="139"/>
                    </a:cubicBezTo>
                    <a:cubicBezTo>
                      <a:pt x="66" y="139"/>
                      <a:pt x="67" y="140"/>
                      <a:pt x="67" y="139"/>
                    </a:cubicBezTo>
                    <a:cubicBezTo>
                      <a:pt x="67" y="138"/>
                      <a:pt x="68" y="138"/>
                      <a:pt x="69" y="138"/>
                    </a:cubicBezTo>
                    <a:cubicBezTo>
                      <a:pt x="69" y="139"/>
                      <a:pt x="71" y="139"/>
                      <a:pt x="72" y="139"/>
                    </a:cubicBezTo>
                    <a:cubicBezTo>
                      <a:pt x="73" y="138"/>
                      <a:pt x="74" y="139"/>
                      <a:pt x="74" y="139"/>
                    </a:cubicBezTo>
                    <a:cubicBezTo>
                      <a:pt x="75" y="140"/>
                      <a:pt x="76" y="140"/>
                      <a:pt x="78" y="140"/>
                    </a:cubicBezTo>
                    <a:cubicBezTo>
                      <a:pt x="80" y="140"/>
                      <a:pt x="85" y="140"/>
                      <a:pt x="84" y="137"/>
                    </a:cubicBezTo>
                    <a:cubicBezTo>
                      <a:pt x="83" y="134"/>
                      <a:pt x="85" y="136"/>
                      <a:pt x="86" y="136"/>
                    </a:cubicBezTo>
                    <a:cubicBezTo>
                      <a:pt x="86" y="137"/>
                      <a:pt x="86" y="137"/>
                      <a:pt x="87" y="138"/>
                    </a:cubicBezTo>
                    <a:cubicBezTo>
                      <a:pt x="87" y="137"/>
                      <a:pt x="88" y="136"/>
                      <a:pt x="89" y="135"/>
                    </a:cubicBezTo>
                    <a:cubicBezTo>
                      <a:pt x="89" y="133"/>
                      <a:pt x="91" y="130"/>
                      <a:pt x="91" y="129"/>
                    </a:cubicBezTo>
                    <a:cubicBezTo>
                      <a:pt x="92" y="128"/>
                      <a:pt x="92" y="127"/>
                      <a:pt x="92" y="127"/>
                    </a:cubicBezTo>
                    <a:cubicBezTo>
                      <a:pt x="92" y="127"/>
                      <a:pt x="92" y="125"/>
                      <a:pt x="92" y="123"/>
                    </a:cubicBezTo>
                    <a:cubicBezTo>
                      <a:pt x="92" y="121"/>
                      <a:pt x="93" y="120"/>
                      <a:pt x="94" y="120"/>
                    </a:cubicBezTo>
                    <a:cubicBezTo>
                      <a:pt x="94" y="120"/>
                      <a:pt x="94" y="119"/>
                      <a:pt x="94" y="119"/>
                    </a:cubicBezTo>
                    <a:cubicBezTo>
                      <a:pt x="94" y="119"/>
                      <a:pt x="97" y="116"/>
                      <a:pt x="98" y="115"/>
                    </a:cubicBezTo>
                    <a:cubicBezTo>
                      <a:pt x="99" y="114"/>
                      <a:pt x="101" y="112"/>
                      <a:pt x="101" y="112"/>
                    </a:cubicBezTo>
                    <a:cubicBezTo>
                      <a:pt x="101" y="112"/>
                      <a:pt x="103" y="111"/>
                      <a:pt x="103" y="110"/>
                    </a:cubicBezTo>
                    <a:cubicBezTo>
                      <a:pt x="104" y="110"/>
                      <a:pt x="104" y="110"/>
                      <a:pt x="104" y="110"/>
                    </a:cubicBezTo>
                    <a:cubicBezTo>
                      <a:pt x="105" y="110"/>
                      <a:pt x="105" y="110"/>
                      <a:pt x="105" y="110"/>
                    </a:cubicBezTo>
                    <a:cubicBezTo>
                      <a:pt x="105" y="110"/>
                      <a:pt x="105" y="109"/>
                      <a:pt x="105" y="109"/>
                    </a:cubicBezTo>
                    <a:cubicBezTo>
                      <a:pt x="105" y="109"/>
                      <a:pt x="106" y="108"/>
                      <a:pt x="106" y="108"/>
                    </a:cubicBezTo>
                    <a:cubicBezTo>
                      <a:pt x="106" y="108"/>
                      <a:pt x="109" y="104"/>
                      <a:pt x="111" y="103"/>
                    </a:cubicBezTo>
                    <a:cubicBezTo>
                      <a:pt x="112" y="103"/>
                      <a:pt x="114" y="104"/>
                      <a:pt x="115" y="105"/>
                    </a:cubicBezTo>
                    <a:cubicBezTo>
                      <a:pt x="115" y="105"/>
                      <a:pt x="115" y="105"/>
                      <a:pt x="115" y="105"/>
                    </a:cubicBezTo>
                    <a:cubicBezTo>
                      <a:pt x="115" y="105"/>
                      <a:pt x="116" y="104"/>
                      <a:pt x="116" y="104"/>
                    </a:cubicBezTo>
                    <a:cubicBezTo>
                      <a:pt x="117" y="104"/>
                      <a:pt x="117" y="104"/>
                      <a:pt x="117" y="104"/>
                    </a:cubicBezTo>
                    <a:cubicBezTo>
                      <a:pt x="117" y="104"/>
                      <a:pt x="118" y="103"/>
                      <a:pt x="118" y="102"/>
                    </a:cubicBezTo>
                    <a:cubicBezTo>
                      <a:pt x="118" y="101"/>
                      <a:pt x="118" y="101"/>
                      <a:pt x="118" y="101"/>
                    </a:cubicBezTo>
                    <a:cubicBezTo>
                      <a:pt x="119" y="102"/>
                      <a:pt x="121" y="104"/>
                      <a:pt x="121" y="104"/>
                    </a:cubicBezTo>
                    <a:cubicBezTo>
                      <a:pt x="122" y="104"/>
                      <a:pt x="122" y="105"/>
                      <a:pt x="122" y="105"/>
                    </a:cubicBezTo>
                    <a:cubicBezTo>
                      <a:pt x="122" y="105"/>
                      <a:pt x="126" y="111"/>
                      <a:pt x="127" y="111"/>
                    </a:cubicBezTo>
                    <a:cubicBezTo>
                      <a:pt x="127" y="112"/>
                      <a:pt x="127" y="111"/>
                      <a:pt x="127" y="111"/>
                    </a:cubicBezTo>
                    <a:cubicBezTo>
                      <a:pt x="127" y="111"/>
                      <a:pt x="129" y="111"/>
                      <a:pt x="130" y="111"/>
                    </a:cubicBezTo>
                    <a:cubicBezTo>
                      <a:pt x="130" y="111"/>
                      <a:pt x="130" y="110"/>
                      <a:pt x="130" y="110"/>
                    </a:cubicBezTo>
                    <a:cubicBezTo>
                      <a:pt x="131" y="110"/>
                      <a:pt x="133" y="106"/>
                      <a:pt x="134" y="105"/>
                    </a:cubicBezTo>
                    <a:cubicBezTo>
                      <a:pt x="135" y="103"/>
                      <a:pt x="136" y="102"/>
                      <a:pt x="137" y="102"/>
                    </a:cubicBezTo>
                    <a:cubicBezTo>
                      <a:pt x="137" y="102"/>
                      <a:pt x="137" y="101"/>
                      <a:pt x="137" y="101"/>
                    </a:cubicBezTo>
                    <a:cubicBezTo>
                      <a:pt x="137" y="101"/>
                      <a:pt x="136" y="100"/>
                      <a:pt x="136" y="100"/>
                    </a:cubicBezTo>
                    <a:cubicBezTo>
                      <a:pt x="135" y="99"/>
                      <a:pt x="136" y="99"/>
                      <a:pt x="136" y="99"/>
                    </a:cubicBezTo>
                    <a:cubicBezTo>
                      <a:pt x="136" y="99"/>
                      <a:pt x="142" y="87"/>
                      <a:pt x="142" y="86"/>
                    </a:cubicBezTo>
                    <a:cubicBezTo>
                      <a:pt x="143" y="85"/>
                      <a:pt x="142" y="85"/>
                      <a:pt x="142" y="85"/>
                    </a:cubicBezTo>
                    <a:cubicBezTo>
                      <a:pt x="142" y="83"/>
                      <a:pt x="143" y="81"/>
                      <a:pt x="145" y="80"/>
                    </a:cubicBezTo>
                    <a:cubicBezTo>
                      <a:pt x="148" y="79"/>
                      <a:pt x="149" y="77"/>
                      <a:pt x="150" y="77"/>
                    </a:cubicBezTo>
                    <a:cubicBezTo>
                      <a:pt x="151" y="76"/>
                      <a:pt x="152" y="70"/>
                      <a:pt x="152" y="69"/>
                    </a:cubicBezTo>
                    <a:cubicBezTo>
                      <a:pt x="152" y="67"/>
                      <a:pt x="154" y="66"/>
                      <a:pt x="154" y="66"/>
                    </a:cubicBezTo>
                    <a:cubicBezTo>
                      <a:pt x="155" y="65"/>
                      <a:pt x="155" y="65"/>
                      <a:pt x="156" y="65"/>
                    </a:cubicBezTo>
                    <a:cubicBezTo>
                      <a:pt x="157" y="65"/>
                      <a:pt x="157" y="64"/>
                      <a:pt x="157" y="63"/>
                    </a:cubicBezTo>
                    <a:cubicBezTo>
                      <a:pt x="158" y="62"/>
                      <a:pt x="157" y="59"/>
                      <a:pt x="157" y="59"/>
                    </a:cubicBezTo>
                    <a:cubicBezTo>
                      <a:pt x="157" y="58"/>
                      <a:pt x="158" y="58"/>
                      <a:pt x="158" y="58"/>
                    </a:cubicBezTo>
                    <a:cubicBezTo>
                      <a:pt x="158" y="58"/>
                      <a:pt x="159" y="57"/>
                      <a:pt x="159" y="57"/>
                    </a:cubicBezTo>
                    <a:cubicBezTo>
                      <a:pt x="159" y="56"/>
                      <a:pt x="160" y="56"/>
                      <a:pt x="160" y="56"/>
                    </a:cubicBezTo>
                    <a:cubicBezTo>
                      <a:pt x="161" y="54"/>
                      <a:pt x="162" y="49"/>
                      <a:pt x="162" y="48"/>
                    </a:cubicBezTo>
                    <a:cubicBezTo>
                      <a:pt x="162" y="48"/>
                      <a:pt x="164" y="45"/>
                      <a:pt x="164" y="45"/>
                    </a:cubicBezTo>
                    <a:cubicBezTo>
                      <a:pt x="165" y="44"/>
                      <a:pt x="165" y="44"/>
                      <a:pt x="166" y="43"/>
                    </a:cubicBezTo>
                    <a:cubicBezTo>
                      <a:pt x="166" y="43"/>
                      <a:pt x="166" y="42"/>
                      <a:pt x="167" y="40"/>
                    </a:cubicBezTo>
                    <a:cubicBezTo>
                      <a:pt x="169" y="39"/>
                      <a:pt x="170" y="39"/>
                      <a:pt x="171" y="39"/>
                    </a:cubicBezTo>
                    <a:cubicBezTo>
                      <a:pt x="171" y="39"/>
                      <a:pt x="172" y="39"/>
                      <a:pt x="172" y="39"/>
                    </a:cubicBezTo>
                    <a:cubicBezTo>
                      <a:pt x="172" y="39"/>
                      <a:pt x="176" y="37"/>
                      <a:pt x="177" y="35"/>
                    </a:cubicBezTo>
                    <a:cubicBezTo>
                      <a:pt x="178" y="34"/>
                      <a:pt x="178" y="32"/>
                      <a:pt x="178" y="31"/>
                    </a:cubicBezTo>
                    <a:cubicBezTo>
                      <a:pt x="177" y="31"/>
                      <a:pt x="178" y="28"/>
                      <a:pt x="178" y="27"/>
                    </a:cubicBezTo>
                    <a:cubicBezTo>
                      <a:pt x="178" y="26"/>
                      <a:pt x="178" y="26"/>
                      <a:pt x="178" y="26"/>
                    </a:cubicBezTo>
                    <a:cubicBezTo>
                      <a:pt x="175" y="23"/>
                      <a:pt x="172" y="22"/>
                      <a:pt x="172" y="22"/>
                    </a:cubicBezTo>
                    <a:cubicBezTo>
                      <a:pt x="171" y="22"/>
                      <a:pt x="171" y="21"/>
                      <a:pt x="171" y="21"/>
                    </a:cubicBezTo>
                    <a:cubicBezTo>
                      <a:pt x="171" y="21"/>
                      <a:pt x="170" y="15"/>
                      <a:pt x="170" y="13"/>
                    </a:cubicBezTo>
                    <a:cubicBezTo>
                      <a:pt x="170" y="13"/>
                      <a:pt x="170" y="12"/>
                      <a:pt x="16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969">
                <a:extLst>
                  <a:ext uri="{FF2B5EF4-FFF2-40B4-BE49-F238E27FC236}">
                    <a16:creationId xmlns:a16="http://schemas.microsoft.com/office/drawing/2014/main" id="{CA7CFDCF-3DAE-4F33-B8A1-5B93468D5C2F}"/>
                  </a:ext>
                </a:extLst>
              </p:cNvPr>
              <p:cNvSpPr>
                <a:spLocks/>
              </p:cNvSpPr>
              <p:nvPr/>
            </p:nvSpPr>
            <p:spPr bwMode="auto">
              <a:xfrm>
                <a:off x="3694" y="1981"/>
                <a:ext cx="325" cy="299"/>
              </a:xfrm>
              <a:custGeom>
                <a:avLst/>
                <a:gdLst>
                  <a:gd name="T0" fmla="*/ 233 w 235"/>
                  <a:gd name="T1" fmla="*/ 134 h 218"/>
                  <a:gd name="T2" fmla="*/ 232 w 235"/>
                  <a:gd name="T3" fmla="*/ 64 h 218"/>
                  <a:gd name="T4" fmla="*/ 231 w 235"/>
                  <a:gd name="T5" fmla="*/ 57 h 218"/>
                  <a:gd name="T6" fmla="*/ 229 w 235"/>
                  <a:gd name="T7" fmla="*/ 48 h 218"/>
                  <a:gd name="T8" fmla="*/ 231 w 235"/>
                  <a:gd name="T9" fmla="*/ 32 h 218"/>
                  <a:gd name="T10" fmla="*/ 235 w 235"/>
                  <a:gd name="T11" fmla="*/ 25 h 218"/>
                  <a:gd name="T12" fmla="*/ 227 w 235"/>
                  <a:gd name="T13" fmla="*/ 19 h 218"/>
                  <a:gd name="T14" fmla="*/ 209 w 235"/>
                  <a:gd name="T15" fmla="*/ 16 h 218"/>
                  <a:gd name="T16" fmla="*/ 202 w 235"/>
                  <a:gd name="T17" fmla="*/ 8 h 218"/>
                  <a:gd name="T18" fmla="*/ 186 w 235"/>
                  <a:gd name="T19" fmla="*/ 5 h 218"/>
                  <a:gd name="T20" fmla="*/ 165 w 235"/>
                  <a:gd name="T21" fmla="*/ 12 h 218"/>
                  <a:gd name="T22" fmla="*/ 159 w 235"/>
                  <a:gd name="T23" fmla="*/ 29 h 218"/>
                  <a:gd name="T24" fmla="*/ 139 w 235"/>
                  <a:gd name="T25" fmla="*/ 44 h 218"/>
                  <a:gd name="T26" fmla="*/ 105 w 235"/>
                  <a:gd name="T27" fmla="*/ 32 h 218"/>
                  <a:gd name="T28" fmla="*/ 89 w 235"/>
                  <a:gd name="T29" fmla="*/ 17 h 218"/>
                  <a:gd name="T30" fmla="*/ 71 w 235"/>
                  <a:gd name="T31" fmla="*/ 8 h 218"/>
                  <a:gd name="T32" fmla="*/ 51 w 235"/>
                  <a:gd name="T33" fmla="*/ 6 h 218"/>
                  <a:gd name="T34" fmla="*/ 33 w 235"/>
                  <a:gd name="T35" fmla="*/ 0 h 218"/>
                  <a:gd name="T36" fmla="*/ 32 w 235"/>
                  <a:gd name="T37" fmla="*/ 13 h 218"/>
                  <a:gd name="T38" fmla="*/ 23 w 235"/>
                  <a:gd name="T39" fmla="*/ 17 h 218"/>
                  <a:gd name="T40" fmla="*/ 18 w 235"/>
                  <a:gd name="T41" fmla="*/ 21 h 218"/>
                  <a:gd name="T42" fmla="*/ 14 w 235"/>
                  <a:gd name="T43" fmla="*/ 26 h 218"/>
                  <a:gd name="T44" fmla="*/ 13 w 235"/>
                  <a:gd name="T45" fmla="*/ 40 h 218"/>
                  <a:gd name="T46" fmla="*/ 6 w 235"/>
                  <a:gd name="T47" fmla="*/ 47 h 218"/>
                  <a:gd name="T48" fmla="*/ 0 w 235"/>
                  <a:gd name="T49" fmla="*/ 50 h 218"/>
                  <a:gd name="T50" fmla="*/ 8 w 235"/>
                  <a:gd name="T51" fmla="*/ 70 h 218"/>
                  <a:gd name="T52" fmla="*/ 9 w 235"/>
                  <a:gd name="T53" fmla="*/ 87 h 218"/>
                  <a:gd name="T54" fmla="*/ 7 w 235"/>
                  <a:gd name="T55" fmla="*/ 108 h 218"/>
                  <a:gd name="T56" fmla="*/ 6 w 235"/>
                  <a:gd name="T57" fmla="*/ 120 h 218"/>
                  <a:gd name="T58" fmla="*/ 12 w 235"/>
                  <a:gd name="T59" fmla="*/ 136 h 218"/>
                  <a:gd name="T60" fmla="*/ 19 w 235"/>
                  <a:gd name="T61" fmla="*/ 140 h 218"/>
                  <a:gd name="T62" fmla="*/ 31 w 235"/>
                  <a:gd name="T63" fmla="*/ 142 h 218"/>
                  <a:gd name="T64" fmla="*/ 35 w 235"/>
                  <a:gd name="T65" fmla="*/ 147 h 218"/>
                  <a:gd name="T66" fmla="*/ 40 w 235"/>
                  <a:gd name="T67" fmla="*/ 155 h 218"/>
                  <a:gd name="T68" fmla="*/ 61 w 235"/>
                  <a:gd name="T69" fmla="*/ 160 h 218"/>
                  <a:gd name="T70" fmla="*/ 71 w 235"/>
                  <a:gd name="T71" fmla="*/ 168 h 218"/>
                  <a:gd name="T72" fmla="*/ 84 w 235"/>
                  <a:gd name="T73" fmla="*/ 164 h 218"/>
                  <a:gd name="T74" fmla="*/ 103 w 235"/>
                  <a:gd name="T75" fmla="*/ 158 h 218"/>
                  <a:gd name="T76" fmla="*/ 218 w 235"/>
                  <a:gd name="T77" fmla="*/ 213 h 218"/>
                  <a:gd name="T78" fmla="*/ 224 w 235"/>
                  <a:gd name="T79" fmla="*/ 210 h 218"/>
                  <a:gd name="T80" fmla="*/ 233 w 235"/>
                  <a:gd name="T8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218">
                    <a:moveTo>
                      <a:pt x="233" y="179"/>
                    </a:moveTo>
                    <a:cubicBezTo>
                      <a:pt x="233" y="134"/>
                      <a:pt x="233" y="134"/>
                      <a:pt x="233" y="134"/>
                    </a:cubicBezTo>
                    <a:cubicBezTo>
                      <a:pt x="233" y="95"/>
                      <a:pt x="233" y="95"/>
                      <a:pt x="233" y="95"/>
                    </a:cubicBezTo>
                    <a:cubicBezTo>
                      <a:pt x="233" y="95"/>
                      <a:pt x="232" y="65"/>
                      <a:pt x="232" y="64"/>
                    </a:cubicBezTo>
                    <a:cubicBezTo>
                      <a:pt x="232" y="63"/>
                      <a:pt x="232" y="61"/>
                      <a:pt x="231" y="61"/>
                    </a:cubicBezTo>
                    <a:cubicBezTo>
                      <a:pt x="231" y="60"/>
                      <a:pt x="231" y="59"/>
                      <a:pt x="231" y="57"/>
                    </a:cubicBezTo>
                    <a:cubicBezTo>
                      <a:pt x="230" y="56"/>
                      <a:pt x="230" y="52"/>
                      <a:pt x="229" y="50"/>
                    </a:cubicBezTo>
                    <a:cubicBezTo>
                      <a:pt x="228" y="49"/>
                      <a:pt x="229" y="48"/>
                      <a:pt x="229" y="48"/>
                    </a:cubicBezTo>
                    <a:cubicBezTo>
                      <a:pt x="229" y="48"/>
                      <a:pt x="230" y="47"/>
                      <a:pt x="232" y="44"/>
                    </a:cubicBezTo>
                    <a:cubicBezTo>
                      <a:pt x="234" y="41"/>
                      <a:pt x="231" y="36"/>
                      <a:pt x="231" y="32"/>
                    </a:cubicBezTo>
                    <a:cubicBezTo>
                      <a:pt x="230" y="29"/>
                      <a:pt x="233" y="26"/>
                      <a:pt x="235" y="25"/>
                    </a:cubicBezTo>
                    <a:cubicBezTo>
                      <a:pt x="235" y="25"/>
                      <a:pt x="235" y="25"/>
                      <a:pt x="235" y="25"/>
                    </a:cubicBezTo>
                    <a:cubicBezTo>
                      <a:pt x="233" y="21"/>
                      <a:pt x="233" y="20"/>
                      <a:pt x="231" y="19"/>
                    </a:cubicBezTo>
                    <a:cubicBezTo>
                      <a:pt x="229" y="19"/>
                      <a:pt x="229" y="19"/>
                      <a:pt x="227" y="19"/>
                    </a:cubicBezTo>
                    <a:cubicBezTo>
                      <a:pt x="225" y="20"/>
                      <a:pt x="222" y="19"/>
                      <a:pt x="220" y="18"/>
                    </a:cubicBezTo>
                    <a:cubicBezTo>
                      <a:pt x="218" y="17"/>
                      <a:pt x="212" y="16"/>
                      <a:pt x="209" y="16"/>
                    </a:cubicBezTo>
                    <a:cubicBezTo>
                      <a:pt x="205" y="15"/>
                      <a:pt x="204" y="14"/>
                      <a:pt x="204" y="12"/>
                    </a:cubicBezTo>
                    <a:cubicBezTo>
                      <a:pt x="205" y="10"/>
                      <a:pt x="207" y="9"/>
                      <a:pt x="202" y="8"/>
                    </a:cubicBezTo>
                    <a:cubicBezTo>
                      <a:pt x="197" y="6"/>
                      <a:pt x="194" y="6"/>
                      <a:pt x="192" y="5"/>
                    </a:cubicBezTo>
                    <a:cubicBezTo>
                      <a:pt x="191" y="4"/>
                      <a:pt x="189" y="4"/>
                      <a:pt x="186" y="5"/>
                    </a:cubicBezTo>
                    <a:cubicBezTo>
                      <a:pt x="184" y="6"/>
                      <a:pt x="173" y="8"/>
                      <a:pt x="168" y="10"/>
                    </a:cubicBezTo>
                    <a:cubicBezTo>
                      <a:pt x="168" y="10"/>
                      <a:pt x="167" y="10"/>
                      <a:pt x="165" y="12"/>
                    </a:cubicBezTo>
                    <a:cubicBezTo>
                      <a:pt x="164" y="14"/>
                      <a:pt x="161" y="17"/>
                      <a:pt x="160" y="18"/>
                    </a:cubicBezTo>
                    <a:cubicBezTo>
                      <a:pt x="159" y="19"/>
                      <a:pt x="156" y="24"/>
                      <a:pt x="159" y="29"/>
                    </a:cubicBezTo>
                    <a:cubicBezTo>
                      <a:pt x="163" y="35"/>
                      <a:pt x="159" y="41"/>
                      <a:pt x="154" y="44"/>
                    </a:cubicBezTo>
                    <a:cubicBezTo>
                      <a:pt x="150" y="48"/>
                      <a:pt x="145" y="49"/>
                      <a:pt x="139" y="44"/>
                    </a:cubicBezTo>
                    <a:cubicBezTo>
                      <a:pt x="133" y="40"/>
                      <a:pt x="122" y="34"/>
                      <a:pt x="118" y="34"/>
                    </a:cubicBezTo>
                    <a:cubicBezTo>
                      <a:pt x="113" y="33"/>
                      <a:pt x="110" y="31"/>
                      <a:pt x="105" y="32"/>
                    </a:cubicBezTo>
                    <a:cubicBezTo>
                      <a:pt x="101" y="32"/>
                      <a:pt x="94" y="28"/>
                      <a:pt x="91" y="24"/>
                    </a:cubicBezTo>
                    <a:cubicBezTo>
                      <a:pt x="89" y="20"/>
                      <a:pt x="90" y="19"/>
                      <a:pt x="89" y="17"/>
                    </a:cubicBezTo>
                    <a:cubicBezTo>
                      <a:pt x="89" y="14"/>
                      <a:pt x="88" y="12"/>
                      <a:pt x="84" y="12"/>
                    </a:cubicBezTo>
                    <a:cubicBezTo>
                      <a:pt x="81" y="12"/>
                      <a:pt x="74" y="10"/>
                      <a:pt x="71" y="8"/>
                    </a:cubicBezTo>
                    <a:cubicBezTo>
                      <a:pt x="67" y="5"/>
                      <a:pt x="64" y="6"/>
                      <a:pt x="61" y="6"/>
                    </a:cubicBezTo>
                    <a:cubicBezTo>
                      <a:pt x="59" y="5"/>
                      <a:pt x="53" y="5"/>
                      <a:pt x="51" y="6"/>
                    </a:cubicBezTo>
                    <a:cubicBezTo>
                      <a:pt x="49" y="6"/>
                      <a:pt x="45" y="5"/>
                      <a:pt x="43" y="4"/>
                    </a:cubicBezTo>
                    <a:cubicBezTo>
                      <a:pt x="40" y="3"/>
                      <a:pt x="35" y="0"/>
                      <a:pt x="33" y="0"/>
                    </a:cubicBezTo>
                    <a:cubicBezTo>
                      <a:pt x="33" y="11"/>
                      <a:pt x="33" y="11"/>
                      <a:pt x="33" y="11"/>
                    </a:cubicBezTo>
                    <a:cubicBezTo>
                      <a:pt x="33" y="11"/>
                      <a:pt x="33" y="12"/>
                      <a:pt x="32" y="13"/>
                    </a:cubicBezTo>
                    <a:cubicBezTo>
                      <a:pt x="31" y="13"/>
                      <a:pt x="26" y="15"/>
                      <a:pt x="25" y="16"/>
                    </a:cubicBezTo>
                    <a:cubicBezTo>
                      <a:pt x="25" y="16"/>
                      <a:pt x="23" y="16"/>
                      <a:pt x="23" y="17"/>
                    </a:cubicBezTo>
                    <a:cubicBezTo>
                      <a:pt x="22" y="18"/>
                      <a:pt x="21" y="21"/>
                      <a:pt x="20" y="20"/>
                    </a:cubicBezTo>
                    <a:cubicBezTo>
                      <a:pt x="20" y="20"/>
                      <a:pt x="19" y="19"/>
                      <a:pt x="18" y="21"/>
                    </a:cubicBezTo>
                    <a:cubicBezTo>
                      <a:pt x="17" y="23"/>
                      <a:pt x="16" y="24"/>
                      <a:pt x="16" y="24"/>
                    </a:cubicBezTo>
                    <a:cubicBezTo>
                      <a:pt x="15" y="24"/>
                      <a:pt x="14" y="24"/>
                      <a:pt x="14" y="26"/>
                    </a:cubicBezTo>
                    <a:cubicBezTo>
                      <a:pt x="14" y="28"/>
                      <a:pt x="13" y="31"/>
                      <a:pt x="14" y="34"/>
                    </a:cubicBezTo>
                    <a:cubicBezTo>
                      <a:pt x="15" y="37"/>
                      <a:pt x="15" y="38"/>
                      <a:pt x="13" y="40"/>
                    </a:cubicBezTo>
                    <a:cubicBezTo>
                      <a:pt x="11" y="42"/>
                      <a:pt x="11" y="43"/>
                      <a:pt x="10" y="44"/>
                    </a:cubicBezTo>
                    <a:cubicBezTo>
                      <a:pt x="9" y="45"/>
                      <a:pt x="7" y="46"/>
                      <a:pt x="6" y="47"/>
                    </a:cubicBezTo>
                    <a:cubicBezTo>
                      <a:pt x="5" y="47"/>
                      <a:pt x="4" y="48"/>
                      <a:pt x="3" y="48"/>
                    </a:cubicBezTo>
                    <a:cubicBezTo>
                      <a:pt x="2" y="49"/>
                      <a:pt x="0" y="50"/>
                      <a:pt x="0" y="50"/>
                    </a:cubicBezTo>
                    <a:cubicBezTo>
                      <a:pt x="1" y="52"/>
                      <a:pt x="3" y="53"/>
                      <a:pt x="3" y="55"/>
                    </a:cubicBezTo>
                    <a:cubicBezTo>
                      <a:pt x="4" y="56"/>
                      <a:pt x="9" y="65"/>
                      <a:pt x="8" y="70"/>
                    </a:cubicBezTo>
                    <a:cubicBezTo>
                      <a:pt x="8" y="74"/>
                      <a:pt x="7" y="82"/>
                      <a:pt x="9" y="84"/>
                    </a:cubicBezTo>
                    <a:cubicBezTo>
                      <a:pt x="9" y="84"/>
                      <a:pt x="10" y="87"/>
                      <a:pt x="9" y="87"/>
                    </a:cubicBezTo>
                    <a:cubicBezTo>
                      <a:pt x="9" y="88"/>
                      <a:pt x="6" y="94"/>
                      <a:pt x="7" y="97"/>
                    </a:cubicBezTo>
                    <a:cubicBezTo>
                      <a:pt x="7" y="101"/>
                      <a:pt x="9" y="107"/>
                      <a:pt x="7" y="108"/>
                    </a:cubicBezTo>
                    <a:cubicBezTo>
                      <a:pt x="5" y="110"/>
                      <a:pt x="1" y="111"/>
                      <a:pt x="2" y="114"/>
                    </a:cubicBezTo>
                    <a:cubicBezTo>
                      <a:pt x="2" y="116"/>
                      <a:pt x="5" y="119"/>
                      <a:pt x="6" y="120"/>
                    </a:cubicBezTo>
                    <a:cubicBezTo>
                      <a:pt x="6" y="121"/>
                      <a:pt x="9" y="125"/>
                      <a:pt x="10" y="129"/>
                    </a:cubicBezTo>
                    <a:cubicBezTo>
                      <a:pt x="10" y="132"/>
                      <a:pt x="11" y="134"/>
                      <a:pt x="12" y="136"/>
                    </a:cubicBezTo>
                    <a:cubicBezTo>
                      <a:pt x="14" y="137"/>
                      <a:pt x="14" y="139"/>
                      <a:pt x="15" y="139"/>
                    </a:cubicBezTo>
                    <a:cubicBezTo>
                      <a:pt x="15" y="140"/>
                      <a:pt x="17" y="140"/>
                      <a:pt x="19" y="140"/>
                    </a:cubicBezTo>
                    <a:cubicBezTo>
                      <a:pt x="20" y="139"/>
                      <a:pt x="22" y="139"/>
                      <a:pt x="23" y="140"/>
                    </a:cubicBezTo>
                    <a:cubicBezTo>
                      <a:pt x="24" y="140"/>
                      <a:pt x="30" y="142"/>
                      <a:pt x="31" y="142"/>
                    </a:cubicBezTo>
                    <a:cubicBezTo>
                      <a:pt x="31" y="142"/>
                      <a:pt x="32" y="143"/>
                      <a:pt x="33" y="144"/>
                    </a:cubicBezTo>
                    <a:cubicBezTo>
                      <a:pt x="33" y="145"/>
                      <a:pt x="35" y="147"/>
                      <a:pt x="35" y="147"/>
                    </a:cubicBezTo>
                    <a:cubicBezTo>
                      <a:pt x="36" y="148"/>
                      <a:pt x="36" y="149"/>
                      <a:pt x="37" y="150"/>
                    </a:cubicBezTo>
                    <a:cubicBezTo>
                      <a:pt x="38" y="151"/>
                      <a:pt x="38" y="155"/>
                      <a:pt x="40" y="155"/>
                    </a:cubicBezTo>
                    <a:cubicBezTo>
                      <a:pt x="40" y="155"/>
                      <a:pt x="40" y="155"/>
                      <a:pt x="40" y="155"/>
                    </a:cubicBezTo>
                    <a:cubicBezTo>
                      <a:pt x="42" y="156"/>
                      <a:pt x="61" y="160"/>
                      <a:pt x="61" y="160"/>
                    </a:cubicBezTo>
                    <a:cubicBezTo>
                      <a:pt x="61" y="160"/>
                      <a:pt x="64" y="162"/>
                      <a:pt x="66" y="164"/>
                    </a:cubicBezTo>
                    <a:cubicBezTo>
                      <a:pt x="68" y="166"/>
                      <a:pt x="71" y="168"/>
                      <a:pt x="71" y="168"/>
                    </a:cubicBezTo>
                    <a:cubicBezTo>
                      <a:pt x="71" y="168"/>
                      <a:pt x="74" y="170"/>
                      <a:pt x="77" y="168"/>
                    </a:cubicBezTo>
                    <a:cubicBezTo>
                      <a:pt x="78" y="167"/>
                      <a:pt x="81" y="165"/>
                      <a:pt x="84" y="164"/>
                    </a:cubicBezTo>
                    <a:cubicBezTo>
                      <a:pt x="89" y="161"/>
                      <a:pt x="95" y="158"/>
                      <a:pt x="95" y="158"/>
                    </a:cubicBezTo>
                    <a:cubicBezTo>
                      <a:pt x="96" y="157"/>
                      <a:pt x="99" y="156"/>
                      <a:pt x="103" y="158"/>
                    </a:cubicBezTo>
                    <a:cubicBezTo>
                      <a:pt x="106" y="160"/>
                      <a:pt x="205" y="211"/>
                      <a:pt x="218" y="218"/>
                    </a:cubicBezTo>
                    <a:cubicBezTo>
                      <a:pt x="218" y="215"/>
                      <a:pt x="218" y="214"/>
                      <a:pt x="218" y="213"/>
                    </a:cubicBezTo>
                    <a:cubicBezTo>
                      <a:pt x="218" y="212"/>
                      <a:pt x="218" y="211"/>
                      <a:pt x="219" y="211"/>
                    </a:cubicBezTo>
                    <a:cubicBezTo>
                      <a:pt x="220" y="210"/>
                      <a:pt x="223" y="210"/>
                      <a:pt x="224" y="210"/>
                    </a:cubicBezTo>
                    <a:cubicBezTo>
                      <a:pt x="225" y="210"/>
                      <a:pt x="232" y="210"/>
                      <a:pt x="232" y="210"/>
                    </a:cubicBezTo>
                    <a:cubicBezTo>
                      <a:pt x="233" y="210"/>
                      <a:pt x="233" y="210"/>
                      <a:pt x="233" y="210"/>
                    </a:cubicBezTo>
                    <a:lnTo>
                      <a:pt x="233" y="179"/>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970">
                <a:extLst>
                  <a:ext uri="{FF2B5EF4-FFF2-40B4-BE49-F238E27FC236}">
                    <a16:creationId xmlns:a16="http://schemas.microsoft.com/office/drawing/2014/main" id="{D8A8198D-2D3C-4511-BC10-142008473504}"/>
                  </a:ext>
                </a:extLst>
              </p:cNvPr>
              <p:cNvSpPr>
                <a:spLocks/>
              </p:cNvSpPr>
              <p:nvPr/>
            </p:nvSpPr>
            <p:spPr bwMode="auto">
              <a:xfrm>
                <a:off x="3507" y="2193"/>
                <a:ext cx="325" cy="250"/>
              </a:xfrm>
              <a:custGeom>
                <a:avLst/>
                <a:gdLst>
                  <a:gd name="T0" fmla="*/ 198 w 235"/>
                  <a:gd name="T1" fmla="*/ 139 h 182"/>
                  <a:gd name="T2" fmla="*/ 208 w 235"/>
                  <a:gd name="T3" fmla="*/ 123 h 182"/>
                  <a:gd name="T4" fmla="*/ 226 w 235"/>
                  <a:gd name="T5" fmla="*/ 103 h 182"/>
                  <a:gd name="T6" fmla="*/ 227 w 235"/>
                  <a:gd name="T7" fmla="*/ 101 h 182"/>
                  <a:gd name="T8" fmla="*/ 230 w 235"/>
                  <a:gd name="T9" fmla="*/ 58 h 182"/>
                  <a:gd name="T10" fmla="*/ 229 w 235"/>
                  <a:gd name="T11" fmla="*/ 45 h 182"/>
                  <a:gd name="T12" fmla="*/ 224 w 235"/>
                  <a:gd name="T13" fmla="*/ 33 h 182"/>
                  <a:gd name="T14" fmla="*/ 222 w 235"/>
                  <a:gd name="T15" fmla="*/ 20 h 182"/>
                  <a:gd name="T16" fmla="*/ 212 w 235"/>
                  <a:gd name="T17" fmla="*/ 13 h 182"/>
                  <a:gd name="T18" fmla="*/ 201 w 235"/>
                  <a:gd name="T19" fmla="*/ 9 h 182"/>
                  <a:gd name="T20" fmla="*/ 175 w 235"/>
                  <a:gd name="T21" fmla="*/ 0 h 182"/>
                  <a:gd name="T22" fmla="*/ 119 w 235"/>
                  <a:gd name="T23" fmla="*/ 34 h 182"/>
                  <a:gd name="T24" fmla="*/ 87 w 235"/>
                  <a:gd name="T25" fmla="*/ 60 h 182"/>
                  <a:gd name="T26" fmla="*/ 70 w 235"/>
                  <a:gd name="T27" fmla="*/ 66 h 182"/>
                  <a:gd name="T28" fmla="*/ 59 w 235"/>
                  <a:gd name="T29" fmla="*/ 77 h 182"/>
                  <a:gd name="T30" fmla="*/ 60 w 235"/>
                  <a:gd name="T31" fmla="*/ 96 h 182"/>
                  <a:gd name="T32" fmla="*/ 56 w 235"/>
                  <a:gd name="T33" fmla="*/ 118 h 182"/>
                  <a:gd name="T34" fmla="*/ 48 w 235"/>
                  <a:gd name="T35" fmla="*/ 126 h 182"/>
                  <a:gd name="T36" fmla="*/ 40 w 235"/>
                  <a:gd name="T37" fmla="*/ 126 h 182"/>
                  <a:gd name="T38" fmla="*/ 17 w 235"/>
                  <a:gd name="T39" fmla="*/ 127 h 182"/>
                  <a:gd name="T40" fmla="*/ 1 w 235"/>
                  <a:gd name="T41" fmla="*/ 133 h 182"/>
                  <a:gd name="T42" fmla="*/ 0 w 235"/>
                  <a:gd name="T43" fmla="*/ 140 h 182"/>
                  <a:gd name="T44" fmla="*/ 2 w 235"/>
                  <a:gd name="T45" fmla="*/ 143 h 182"/>
                  <a:gd name="T46" fmla="*/ 4 w 235"/>
                  <a:gd name="T47" fmla="*/ 148 h 182"/>
                  <a:gd name="T48" fmla="*/ 6 w 235"/>
                  <a:gd name="T49" fmla="*/ 151 h 182"/>
                  <a:gd name="T50" fmla="*/ 15 w 235"/>
                  <a:gd name="T51" fmla="*/ 156 h 182"/>
                  <a:gd name="T52" fmla="*/ 14 w 235"/>
                  <a:gd name="T53" fmla="*/ 157 h 182"/>
                  <a:gd name="T54" fmla="*/ 12 w 235"/>
                  <a:gd name="T55" fmla="*/ 157 h 182"/>
                  <a:gd name="T56" fmla="*/ 12 w 235"/>
                  <a:gd name="T57" fmla="*/ 161 h 182"/>
                  <a:gd name="T58" fmla="*/ 23 w 235"/>
                  <a:gd name="T59" fmla="*/ 167 h 182"/>
                  <a:gd name="T60" fmla="*/ 30 w 235"/>
                  <a:gd name="T61" fmla="*/ 169 h 182"/>
                  <a:gd name="T62" fmla="*/ 28 w 235"/>
                  <a:gd name="T63" fmla="*/ 171 h 182"/>
                  <a:gd name="T64" fmla="*/ 32 w 235"/>
                  <a:gd name="T65" fmla="*/ 178 h 182"/>
                  <a:gd name="T66" fmla="*/ 32 w 235"/>
                  <a:gd name="T67" fmla="*/ 174 h 182"/>
                  <a:gd name="T68" fmla="*/ 35 w 235"/>
                  <a:gd name="T69" fmla="*/ 172 h 182"/>
                  <a:gd name="T70" fmla="*/ 39 w 235"/>
                  <a:gd name="T71" fmla="*/ 171 h 182"/>
                  <a:gd name="T72" fmla="*/ 48 w 235"/>
                  <a:gd name="T73" fmla="*/ 180 h 182"/>
                  <a:gd name="T74" fmla="*/ 50 w 235"/>
                  <a:gd name="T75" fmla="*/ 180 h 182"/>
                  <a:gd name="T76" fmla="*/ 52 w 235"/>
                  <a:gd name="T77" fmla="*/ 168 h 182"/>
                  <a:gd name="T78" fmla="*/ 58 w 235"/>
                  <a:gd name="T79" fmla="*/ 158 h 182"/>
                  <a:gd name="T80" fmla="*/ 59 w 235"/>
                  <a:gd name="T81" fmla="*/ 154 h 182"/>
                  <a:gd name="T82" fmla="*/ 66 w 235"/>
                  <a:gd name="T83" fmla="*/ 151 h 182"/>
                  <a:gd name="T84" fmla="*/ 80 w 235"/>
                  <a:gd name="T85" fmla="*/ 149 h 182"/>
                  <a:gd name="T86" fmla="*/ 90 w 235"/>
                  <a:gd name="T87" fmla="*/ 152 h 182"/>
                  <a:gd name="T88" fmla="*/ 101 w 235"/>
                  <a:gd name="T89" fmla="*/ 162 h 182"/>
                  <a:gd name="T90" fmla="*/ 110 w 235"/>
                  <a:gd name="T91" fmla="*/ 158 h 182"/>
                  <a:gd name="T92" fmla="*/ 124 w 235"/>
                  <a:gd name="T93" fmla="*/ 161 h 182"/>
                  <a:gd name="T94" fmla="*/ 131 w 235"/>
                  <a:gd name="T95" fmla="*/ 164 h 182"/>
                  <a:gd name="T96" fmla="*/ 140 w 235"/>
                  <a:gd name="T97" fmla="*/ 165 h 182"/>
                  <a:gd name="T98" fmla="*/ 152 w 235"/>
                  <a:gd name="T99" fmla="*/ 157 h 182"/>
                  <a:gd name="T100" fmla="*/ 166 w 235"/>
                  <a:gd name="T101" fmla="*/ 156 h 182"/>
                  <a:gd name="T102" fmla="*/ 180 w 235"/>
                  <a:gd name="T103" fmla="*/ 161 h 182"/>
                  <a:gd name="T104" fmla="*/ 186 w 235"/>
                  <a:gd name="T105" fmla="*/ 156 h 182"/>
                  <a:gd name="T106" fmla="*/ 192 w 235"/>
                  <a:gd name="T107" fmla="*/ 152 h 182"/>
                  <a:gd name="T108" fmla="*/ 199 w 235"/>
                  <a:gd name="T109" fmla="*/ 151 h 182"/>
                  <a:gd name="T110" fmla="*/ 197 w 235"/>
                  <a:gd name="T111" fmla="*/ 14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182">
                    <a:moveTo>
                      <a:pt x="197" y="141"/>
                    </a:moveTo>
                    <a:cubicBezTo>
                      <a:pt x="197" y="139"/>
                      <a:pt x="198" y="139"/>
                      <a:pt x="198" y="139"/>
                    </a:cubicBezTo>
                    <a:cubicBezTo>
                      <a:pt x="198" y="139"/>
                      <a:pt x="199" y="139"/>
                      <a:pt x="199" y="138"/>
                    </a:cubicBezTo>
                    <a:cubicBezTo>
                      <a:pt x="199" y="138"/>
                      <a:pt x="206" y="127"/>
                      <a:pt x="208" y="123"/>
                    </a:cubicBezTo>
                    <a:cubicBezTo>
                      <a:pt x="210" y="120"/>
                      <a:pt x="219" y="111"/>
                      <a:pt x="219" y="110"/>
                    </a:cubicBezTo>
                    <a:cubicBezTo>
                      <a:pt x="220" y="110"/>
                      <a:pt x="226" y="104"/>
                      <a:pt x="226" y="103"/>
                    </a:cubicBezTo>
                    <a:cubicBezTo>
                      <a:pt x="226" y="103"/>
                      <a:pt x="227" y="102"/>
                      <a:pt x="227" y="102"/>
                    </a:cubicBezTo>
                    <a:cubicBezTo>
                      <a:pt x="227" y="102"/>
                      <a:pt x="227" y="102"/>
                      <a:pt x="227" y="101"/>
                    </a:cubicBezTo>
                    <a:cubicBezTo>
                      <a:pt x="227" y="100"/>
                      <a:pt x="228" y="81"/>
                      <a:pt x="228" y="80"/>
                    </a:cubicBezTo>
                    <a:cubicBezTo>
                      <a:pt x="228" y="78"/>
                      <a:pt x="230" y="60"/>
                      <a:pt x="230" y="58"/>
                    </a:cubicBezTo>
                    <a:cubicBezTo>
                      <a:pt x="230" y="56"/>
                      <a:pt x="232" y="53"/>
                      <a:pt x="234" y="51"/>
                    </a:cubicBezTo>
                    <a:cubicBezTo>
                      <a:pt x="235" y="49"/>
                      <a:pt x="231" y="46"/>
                      <a:pt x="229" y="45"/>
                    </a:cubicBezTo>
                    <a:cubicBezTo>
                      <a:pt x="228" y="43"/>
                      <a:pt x="228" y="41"/>
                      <a:pt x="228" y="40"/>
                    </a:cubicBezTo>
                    <a:cubicBezTo>
                      <a:pt x="228" y="39"/>
                      <a:pt x="225" y="36"/>
                      <a:pt x="224" y="33"/>
                    </a:cubicBezTo>
                    <a:cubicBezTo>
                      <a:pt x="222" y="30"/>
                      <a:pt x="222" y="24"/>
                      <a:pt x="222" y="23"/>
                    </a:cubicBezTo>
                    <a:cubicBezTo>
                      <a:pt x="222" y="22"/>
                      <a:pt x="222" y="21"/>
                      <a:pt x="222" y="20"/>
                    </a:cubicBezTo>
                    <a:cubicBezTo>
                      <a:pt x="221" y="19"/>
                      <a:pt x="220" y="12"/>
                      <a:pt x="219" y="9"/>
                    </a:cubicBezTo>
                    <a:cubicBezTo>
                      <a:pt x="216" y="10"/>
                      <a:pt x="213" y="12"/>
                      <a:pt x="212" y="13"/>
                    </a:cubicBezTo>
                    <a:cubicBezTo>
                      <a:pt x="209" y="15"/>
                      <a:pt x="206" y="13"/>
                      <a:pt x="206" y="13"/>
                    </a:cubicBezTo>
                    <a:cubicBezTo>
                      <a:pt x="206" y="13"/>
                      <a:pt x="203" y="11"/>
                      <a:pt x="201" y="9"/>
                    </a:cubicBezTo>
                    <a:cubicBezTo>
                      <a:pt x="199" y="7"/>
                      <a:pt x="196" y="5"/>
                      <a:pt x="196" y="5"/>
                    </a:cubicBezTo>
                    <a:cubicBezTo>
                      <a:pt x="196" y="5"/>
                      <a:pt x="177" y="1"/>
                      <a:pt x="175" y="0"/>
                    </a:cubicBezTo>
                    <a:cubicBezTo>
                      <a:pt x="175" y="0"/>
                      <a:pt x="175" y="0"/>
                      <a:pt x="175" y="0"/>
                    </a:cubicBezTo>
                    <a:cubicBezTo>
                      <a:pt x="167" y="5"/>
                      <a:pt x="124" y="31"/>
                      <a:pt x="119" y="34"/>
                    </a:cubicBezTo>
                    <a:cubicBezTo>
                      <a:pt x="113" y="37"/>
                      <a:pt x="106" y="43"/>
                      <a:pt x="102" y="46"/>
                    </a:cubicBezTo>
                    <a:cubicBezTo>
                      <a:pt x="98" y="50"/>
                      <a:pt x="89" y="58"/>
                      <a:pt x="87" y="60"/>
                    </a:cubicBezTo>
                    <a:cubicBezTo>
                      <a:pt x="84" y="63"/>
                      <a:pt x="81" y="64"/>
                      <a:pt x="79" y="65"/>
                    </a:cubicBezTo>
                    <a:cubicBezTo>
                      <a:pt x="77" y="65"/>
                      <a:pt x="70" y="66"/>
                      <a:pt x="70" y="66"/>
                    </a:cubicBezTo>
                    <a:cubicBezTo>
                      <a:pt x="70" y="66"/>
                      <a:pt x="64" y="67"/>
                      <a:pt x="59" y="69"/>
                    </a:cubicBezTo>
                    <a:cubicBezTo>
                      <a:pt x="59" y="71"/>
                      <a:pt x="60" y="75"/>
                      <a:pt x="59" y="77"/>
                    </a:cubicBezTo>
                    <a:cubicBezTo>
                      <a:pt x="59" y="78"/>
                      <a:pt x="60" y="88"/>
                      <a:pt x="60" y="89"/>
                    </a:cubicBezTo>
                    <a:cubicBezTo>
                      <a:pt x="60" y="91"/>
                      <a:pt x="60" y="95"/>
                      <a:pt x="60" y="96"/>
                    </a:cubicBezTo>
                    <a:cubicBezTo>
                      <a:pt x="60" y="98"/>
                      <a:pt x="60" y="102"/>
                      <a:pt x="59" y="107"/>
                    </a:cubicBezTo>
                    <a:cubicBezTo>
                      <a:pt x="59" y="111"/>
                      <a:pt x="57" y="115"/>
                      <a:pt x="56" y="118"/>
                    </a:cubicBezTo>
                    <a:cubicBezTo>
                      <a:pt x="54" y="121"/>
                      <a:pt x="55" y="120"/>
                      <a:pt x="53" y="122"/>
                    </a:cubicBezTo>
                    <a:cubicBezTo>
                      <a:pt x="52" y="124"/>
                      <a:pt x="49" y="126"/>
                      <a:pt x="48" y="126"/>
                    </a:cubicBezTo>
                    <a:cubicBezTo>
                      <a:pt x="47" y="126"/>
                      <a:pt x="45" y="126"/>
                      <a:pt x="44" y="126"/>
                    </a:cubicBezTo>
                    <a:cubicBezTo>
                      <a:pt x="43" y="126"/>
                      <a:pt x="41" y="126"/>
                      <a:pt x="40" y="126"/>
                    </a:cubicBezTo>
                    <a:cubicBezTo>
                      <a:pt x="40" y="126"/>
                      <a:pt x="32" y="127"/>
                      <a:pt x="31" y="127"/>
                    </a:cubicBezTo>
                    <a:cubicBezTo>
                      <a:pt x="30" y="127"/>
                      <a:pt x="20" y="127"/>
                      <a:pt x="17" y="127"/>
                    </a:cubicBezTo>
                    <a:cubicBezTo>
                      <a:pt x="15" y="128"/>
                      <a:pt x="5" y="131"/>
                      <a:pt x="5" y="131"/>
                    </a:cubicBezTo>
                    <a:cubicBezTo>
                      <a:pt x="5" y="131"/>
                      <a:pt x="2" y="132"/>
                      <a:pt x="1" y="133"/>
                    </a:cubicBezTo>
                    <a:cubicBezTo>
                      <a:pt x="0" y="133"/>
                      <a:pt x="0" y="133"/>
                      <a:pt x="0" y="133"/>
                    </a:cubicBezTo>
                    <a:cubicBezTo>
                      <a:pt x="0" y="140"/>
                      <a:pt x="0" y="140"/>
                      <a:pt x="0" y="140"/>
                    </a:cubicBezTo>
                    <a:cubicBezTo>
                      <a:pt x="0" y="140"/>
                      <a:pt x="0" y="140"/>
                      <a:pt x="1" y="141"/>
                    </a:cubicBezTo>
                    <a:cubicBezTo>
                      <a:pt x="1" y="141"/>
                      <a:pt x="2" y="143"/>
                      <a:pt x="2" y="143"/>
                    </a:cubicBezTo>
                    <a:cubicBezTo>
                      <a:pt x="2" y="143"/>
                      <a:pt x="3" y="144"/>
                      <a:pt x="3" y="144"/>
                    </a:cubicBezTo>
                    <a:cubicBezTo>
                      <a:pt x="3" y="145"/>
                      <a:pt x="4" y="148"/>
                      <a:pt x="4" y="148"/>
                    </a:cubicBezTo>
                    <a:cubicBezTo>
                      <a:pt x="4" y="149"/>
                      <a:pt x="5" y="150"/>
                      <a:pt x="5" y="150"/>
                    </a:cubicBezTo>
                    <a:cubicBezTo>
                      <a:pt x="5" y="151"/>
                      <a:pt x="5" y="151"/>
                      <a:pt x="6" y="151"/>
                    </a:cubicBezTo>
                    <a:cubicBezTo>
                      <a:pt x="6" y="152"/>
                      <a:pt x="10" y="152"/>
                      <a:pt x="10" y="153"/>
                    </a:cubicBezTo>
                    <a:cubicBezTo>
                      <a:pt x="11" y="153"/>
                      <a:pt x="15" y="156"/>
                      <a:pt x="15" y="156"/>
                    </a:cubicBezTo>
                    <a:cubicBezTo>
                      <a:pt x="15" y="156"/>
                      <a:pt x="16" y="157"/>
                      <a:pt x="15" y="157"/>
                    </a:cubicBezTo>
                    <a:cubicBezTo>
                      <a:pt x="15" y="157"/>
                      <a:pt x="14" y="157"/>
                      <a:pt x="14" y="157"/>
                    </a:cubicBezTo>
                    <a:cubicBezTo>
                      <a:pt x="14" y="157"/>
                      <a:pt x="14" y="157"/>
                      <a:pt x="13" y="157"/>
                    </a:cubicBezTo>
                    <a:cubicBezTo>
                      <a:pt x="13" y="157"/>
                      <a:pt x="12" y="157"/>
                      <a:pt x="12" y="157"/>
                    </a:cubicBezTo>
                    <a:cubicBezTo>
                      <a:pt x="12" y="158"/>
                      <a:pt x="11" y="159"/>
                      <a:pt x="11" y="160"/>
                    </a:cubicBezTo>
                    <a:cubicBezTo>
                      <a:pt x="11" y="160"/>
                      <a:pt x="11" y="161"/>
                      <a:pt x="12" y="161"/>
                    </a:cubicBezTo>
                    <a:cubicBezTo>
                      <a:pt x="12" y="162"/>
                      <a:pt x="20" y="166"/>
                      <a:pt x="22" y="167"/>
                    </a:cubicBezTo>
                    <a:cubicBezTo>
                      <a:pt x="22" y="167"/>
                      <a:pt x="22" y="168"/>
                      <a:pt x="23" y="167"/>
                    </a:cubicBezTo>
                    <a:cubicBezTo>
                      <a:pt x="24" y="167"/>
                      <a:pt x="27" y="167"/>
                      <a:pt x="28" y="167"/>
                    </a:cubicBezTo>
                    <a:cubicBezTo>
                      <a:pt x="29" y="167"/>
                      <a:pt x="30" y="168"/>
                      <a:pt x="30" y="169"/>
                    </a:cubicBezTo>
                    <a:cubicBezTo>
                      <a:pt x="30" y="170"/>
                      <a:pt x="30" y="171"/>
                      <a:pt x="29" y="171"/>
                    </a:cubicBezTo>
                    <a:cubicBezTo>
                      <a:pt x="28" y="171"/>
                      <a:pt x="28" y="171"/>
                      <a:pt x="28" y="171"/>
                    </a:cubicBezTo>
                    <a:cubicBezTo>
                      <a:pt x="27" y="171"/>
                      <a:pt x="27" y="172"/>
                      <a:pt x="27" y="172"/>
                    </a:cubicBezTo>
                    <a:cubicBezTo>
                      <a:pt x="28" y="172"/>
                      <a:pt x="30" y="176"/>
                      <a:pt x="32" y="178"/>
                    </a:cubicBezTo>
                    <a:cubicBezTo>
                      <a:pt x="32" y="178"/>
                      <a:pt x="32" y="178"/>
                      <a:pt x="32" y="178"/>
                    </a:cubicBezTo>
                    <a:cubicBezTo>
                      <a:pt x="32" y="177"/>
                      <a:pt x="32" y="175"/>
                      <a:pt x="32" y="174"/>
                    </a:cubicBezTo>
                    <a:cubicBezTo>
                      <a:pt x="32" y="173"/>
                      <a:pt x="32" y="173"/>
                      <a:pt x="33" y="173"/>
                    </a:cubicBezTo>
                    <a:cubicBezTo>
                      <a:pt x="34" y="173"/>
                      <a:pt x="35" y="173"/>
                      <a:pt x="35" y="172"/>
                    </a:cubicBezTo>
                    <a:cubicBezTo>
                      <a:pt x="36" y="172"/>
                      <a:pt x="38" y="172"/>
                      <a:pt x="38" y="171"/>
                    </a:cubicBezTo>
                    <a:cubicBezTo>
                      <a:pt x="39" y="171"/>
                      <a:pt x="39" y="171"/>
                      <a:pt x="39" y="171"/>
                    </a:cubicBezTo>
                    <a:cubicBezTo>
                      <a:pt x="39" y="172"/>
                      <a:pt x="45" y="178"/>
                      <a:pt x="45" y="178"/>
                    </a:cubicBezTo>
                    <a:cubicBezTo>
                      <a:pt x="46" y="179"/>
                      <a:pt x="47" y="180"/>
                      <a:pt x="48" y="180"/>
                    </a:cubicBezTo>
                    <a:cubicBezTo>
                      <a:pt x="48" y="180"/>
                      <a:pt x="49" y="181"/>
                      <a:pt x="50" y="182"/>
                    </a:cubicBezTo>
                    <a:cubicBezTo>
                      <a:pt x="50" y="181"/>
                      <a:pt x="50" y="181"/>
                      <a:pt x="50" y="180"/>
                    </a:cubicBezTo>
                    <a:cubicBezTo>
                      <a:pt x="50" y="179"/>
                      <a:pt x="51" y="173"/>
                      <a:pt x="51" y="172"/>
                    </a:cubicBezTo>
                    <a:cubicBezTo>
                      <a:pt x="51" y="170"/>
                      <a:pt x="51" y="169"/>
                      <a:pt x="52" y="168"/>
                    </a:cubicBezTo>
                    <a:cubicBezTo>
                      <a:pt x="53" y="168"/>
                      <a:pt x="54" y="167"/>
                      <a:pt x="54" y="166"/>
                    </a:cubicBezTo>
                    <a:cubicBezTo>
                      <a:pt x="54" y="165"/>
                      <a:pt x="58" y="159"/>
                      <a:pt x="58" y="158"/>
                    </a:cubicBezTo>
                    <a:cubicBezTo>
                      <a:pt x="58" y="158"/>
                      <a:pt x="58" y="158"/>
                      <a:pt x="58" y="157"/>
                    </a:cubicBezTo>
                    <a:cubicBezTo>
                      <a:pt x="58" y="157"/>
                      <a:pt x="58" y="155"/>
                      <a:pt x="59" y="154"/>
                    </a:cubicBezTo>
                    <a:cubicBezTo>
                      <a:pt x="61" y="153"/>
                      <a:pt x="65" y="152"/>
                      <a:pt x="65" y="151"/>
                    </a:cubicBezTo>
                    <a:cubicBezTo>
                      <a:pt x="65" y="151"/>
                      <a:pt x="65" y="151"/>
                      <a:pt x="66" y="151"/>
                    </a:cubicBezTo>
                    <a:cubicBezTo>
                      <a:pt x="66" y="151"/>
                      <a:pt x="75" y="149"/>
                      <a:pt x="75" y="149"/>
                    </a:cubicBezTo>
                    <a:cubicBezTo>
                      <a:pt x="76" y="149"/>
                      <a:pt x="79" y="149"/>
                      <a:pt x="80" y="149"/>
                    </a:cubicBezTo>
                    <a:cubicBezTo>
                      <a:pt x="81" y="149"/>
                      <a:pt x="84" y="150"/>
                      <a:pt x="86" y="151"/>
                    </a:cubicBezTo>
                    <a:cubicBezTo>
                      <a:pt x="87" y="151"/>
                      <a:pt x="90" y="151"/>
                      <a:pt x="90" y="152"/>
                    </a:cubicBezTo>
                    <a:cubicBezTo>
                      <a:pt x="91" y="152"/>
                      <a:pt x="94" y="155"/>
                      <a:pt x="94" y="155"/>
                    </a:cubicBezTo>
                    <a:cubicBezTo>
                      <a:pt x="95" y="156"/>
                      <a:pt x="101" y="162"/>
                      <a:pt x="101" y="162"/>
                    </a:cubicBezTo>
                    <a:cubicBezTo>
                      <a:pt x="101" y="162"/>
                      <a:pt x="101" y="162"/>
                      <a:pt x="102" y="162"/>
                    </a:cubicBezTo>
                    <a:cubicBezTo>
                      <a:pt x="102" y="161"/>
                      <a:pt x="109" y="158"/>
                      <a:pt x="110" y="158"/>
                    </a:cubicBezTo>
                    <a:cubicBezTo>
                      <a:pt x="111" y="157"/>
                      <a:pt x="115" y="156"/>
                      <a:pt x="119" y="158"/>
                    </a:cubicBezTo>
                    <a:cubicBezTo>
                      <a:pt x="122" y="160"/>
                      <a:pt x="123" y="161"/>
                      <a:pt x="124" y="161"/>
                    </a:cubicBezTo>
                    <a:cubicBezTo>
                      <a:pt x="125" y="161"/>
                      <a:pt x="130" y="164"/>
                      <a:pt x="130" y="164"/>
                    </a:cubicBezTo>
                    <a:cubicBezTo>
                      <a:pt x="130" y="164"/>
                      <a:pt x="131" y="164"/>
                      <a:pt x="131" y="164"/>
                    </a:cubicBezTo>
                    <a:cubicBezTo>
                      <a:pt x="131" y="164"/>
                      <a:pt x="139" y="165"/>
                      <a:pt x="139" y="165"/>
                    </a:cubicBezTo>
                    <a:cubicBezTo>
                      <a:pt x="139" y="165"/>
                      <a:pt x="140" y="165"/>
                      <a:pt x="140" y="165"/>
                    </a:cubicBezTo>
                    <a:cubicBezTo>
                      <a:pt x="140" y="164"/>
                      <a:pt x="144" y="159"/>
                      <a:pt x="146" y="159"/>
                    </a:cubicBezTo>
                    <a:cubicBezTo>
                      <a:pt x="147" y="158"/>
                      <a:pt x="150" y="157"/>
                      <a:pt x="152" y="157"/>
                    </a:cubicBezTo>
                    <a:cubicBezTo>
                      <a:pt x="154" y="156"/>
                      <a:pt x="155" y="156"/>
                      <a:pt x="155" y="156"/>
                    </a:cubicBezTo>
                    <a:cubicBezTo>
                      <a:pt x="156" y="156"/>
                      <a:pt x="164" y="156"/>
                      <a:pt x="166" y="156"/>
                    </a:cubicBezTo>
                    <a:cubicBezTo>
                      <a:pt x="168" y="156"/>
                      <a:pt x="174" y="158"/>
                      <a:pt x="176" y="159"/>
                    </a:cubicBezTo>
                    <a:cubicBezTo>
                      <a:pt x="179" y="160"/>
                      <a:pt x="180" y="161"/>
                      <a:pt x="180" y="161"/>
                    </a:cubicBezTo>
                    <a:cubicBezTo>
                      <a:pt x="180" y="161"/>
                      <a:pt x="181" y="161"/>
                      <a:pt x="181" y="160"/>
                    </a:cubicBezTo>
                    <a:cubicBezTo>
                      <a:pt x="181" y="160"/>
                      <a:pt x="186" y="156"/>
                      <a:pt x="186" y="156"/>
                    </a:cubicBezTo>
                    <a:cubicBezTo>
                      <a:pt x="186" y="156"/>
                      <a:pt x="187" y="155"/>
                      <a:pt x="189" y="154"/>
                    </a:cubicBezTo>
                    <a:cubicBezTo>
                      <a:pt x="190" y="154"/>
                      <a:pt x="192" y="153"/>
                      <a:pt x="192" y="152"/>
                    </a:cubicBezTo>
                    <a:cubicBezTo>
                      <a:pt x="193" y="152"/>
                      <a:pt x="196" y="151"/>
                      <a:pt x="196" y="151"/>
                    </a:cubicBezTo>
                    <a:cubicBezTo>
                      <a:pt x="197" y="151"/>
                      <a:pt x="198" y="151"/>
                      <a:pt x="199" y="151"/>
                    </a:cubicBezTo>
                    <a:cubicBezTo>
                      <a:pt x="198" y="150"/>
                      <a:pt x="198" y="149"/>
                      <a:pt x="198" y="148"/>
                    </a:cubicBezTo>
                    <a:cubicBezTo>
                      <a:pt x="198" y="147"/>
                      <a:pt x="197" y="142"/>
                      <a:pt x="197" y="1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971">
                <a:extLst>
                  <a:ext uri="{FF2B5EF4-FFF2-40B4-BE49-F238E27FC236}">
                    <a16:creationId xmlns:a16="http://schemas.microsoft.com/office/drawing/2014/main" id="{D3826223-6054-4853-A971-46E296544CA7}"/>
                  </a:ext>
                </a:extLst>
              </p:cNvPr>
              <p:cNvSpPr>
                <a:spLocks/>
              </p:cNvSpPr>
              <p:nvPr/>
            </p:nvSpPr>
            <p:spPr bwMode="auto">
              <a:xfrm>
                <a:off x="3390" y="2372"/>
                <a:ext cx="162" cy="119"/>
              </a:xfrm>
              <a:custGeom>
                <a:avLst/>
                <a:gdLst>
                  <a:gd name="T0" fmla="*/ 89 w 117"/>
                  <a:gd name="T1" fmla="*/ 62 h 87"/>
                  <a:gd name="T2" fmla="*/ 96 w 117"/>
                  <a:gd name="T3" fmla="*/ 62 h 87"/>
                  <a:gd name="T4" fmla="*/ 98 w 117"/>
                  <a:gd name="T5" fmla="*/ 61 h 87"/>
                  <a:gd name="T6" fmla="*/ 102 w 117"/>
                  <a:gd name="T7" fmla="*/ 56 h 87"/>
                  <a:gd name="T8" fmla="*/ 111 w 117"/>
                  <a:gd name="T9" fmla="*/ 56 h 87"/>
                  <a:gd name="T10" fmla="*/ 115 w 117"/>
                  <a:gd name="T11" fmla="*/ 52 h 87"/>
                  <a:gd name="T12" fmla="*/ 117 w 117"/>
                  <a:gd name="T13" fmla="*/ 48 h 87"/>
                  <a:gd name="T14" fmla="*/ 113 w 117"/>
                  <a:gd name="T15" fmla="*/ 41 h 87"/>
                  <a:gd name="T16" fmla="*/ 115 w 117"/>
                  <a:gd name="T17" fmla="*/ 39 h 87"/>
                  <a:gd name="T18" fmla="*/ 108 w 117"/>
                  <a:gd name="T19" fmla="*/ 37 h 87"/>
                  <a:gd name="T20" fmla="*/ 97 w 117"/>
                  <a:gd name="T21" fmla="*/ 31 h 87"/>
                  <a:gd name="T22" fmla="*/ 97 w 117"/>
                  <a:gd name="T23" fmla="*/ 27 h 87"/>
                  <a:gd name="T24" fmla="*/ 99 w 117"/>
                  <a:gd name="T25" fmla="*/ 27 h 87"/>
                  <a:gd name="T26" fmla="*/ 100 w 117"/>
                  <a:gd name="T27" fmla="*/ 26 h 87"/>
                  <a:gd name="T28" fmla="*/ 91 w 117"/>
                  <a:gd name="T29" fmla="*/ 21 h 87"/>
                  <a:gd name="T30" fmla="*/ 89 w 117"/>
                  <a:gd name="T31" fmla="*/ 18 h 87"/>
                  <a:gd name="T32" fmla="*/ 87 w 117"/>
                  <a:gd name="T33" fmla="*/ 13 h 87"/>
                  <a:gd name="T34" fmla="*/ 85 w 117"/>
                  <a:gd name="T35" fmla="*/ 10 h 87"/>
                  <a:gd name="T36" fmla="*/ 84 w 117"/>
                  <a:gd name="T37" fmla="*/ 3 h 87"/>
                  <a:gd name="T38" fmla="*/ 75 w 117"/>
                  <a:gd name="T39" fmla="*/ 0 h 87"/>
                  <a:gd name="T40" fmla="*/ 70 w 117"/>
                  <a:gd name="T41" fmla="*/ 1 h 87"/>
                  <a:gd name="T42" fmla="*/ 56 w 117"/>
                  <a:gd name="T43" fmla="*/ 9 h 87"/>
                  <a:gd name="T44" fmla="*/ 52 w 117"/>
                  <a:gd name="T45" fmla="*/ 12 h 87"/>
                  <a:gd name="T46" fmla="*/ 49 w 117"/>
                  <a:gd name="T47" fmla="*/ 14 h 87"/>
                  <a:gd name="T48" fmla="*/ 43 w 117"/>
                  <a:gd name="T49" fmla="*/ 14 h 87"/>
                  <a:gd name="T50" fmla="*/ 38 w 117"/>
                  <a:gd name="T51" fmla="*/ 22 h 87"/>
                  <a:gd name="T52" fmla="*/ 34 w 117"/>
                  <a:gd name="T53" fmla="*/ 21 h 87"/>
                  <a:gd name="T54" fmla="*/ 34 w 117"/>
                  <a:gd name="T55" fmla="*/ 27 h 87"/>
                  <a:gd name="T56" fmla="*/ 31 w 117"/>
                  <a:gd name="T57" fmla="*/ 29 h 87"/>
                  <a:gd name="T58" fmla="*/ 25 w 117"/>
                  <a:gd name="T59" fmla="*/ 27 h 87"/>
                  <a:gd name="T60" fmla="*/ 22 w 117"/>
                  <a:gd name="T61" fmla="*/ 25 h 87"/>
                  <a:gd name="T62" fmla="*/ 18 w 117"/>
                  <a:gd name="T63" fmla="*/ 31 h 87"/>
                  <a:gd name="T64" fmla="*/ 19 w 117"/>
                  <a:gd name="T65" fmla="*/ 33 h 87"/>
                  <a:gd name="T66" fmla="*/ 19 w 117"/>
                  <a:gd name="T67" fmla="*/ 36 h 87"/>
                  <a:gd name="T68" fmla="*/ 15 w 117"/>
                  <a:gd name="T69" fmla="*/ 37 h 87"/>
                  <a:gd name="T70" fmla="*/ 16 w 117"/>
                  <a:gd name="T71" fmla="*/ 43 h 87"/>
                  <a:gd name="T72" fmla="*/ 11 w 117"/>
                  <a:gd name="T73" fmla="*/ 47 h 87"/>
                  <a:gd name="T74" fmla="*/ 4 w 117"/>
                  <a:gd name="T75" fmla="*/ 49 h 87"/>
                  <a:gd name="T76" fmla="*/ 3 w 117"/>
                  <a:gd name="T77" fmla="*/ 51 h 87"/>
                  <a:gd name="T78" fmla="*/ 4 w 117"/>
                  <a:gd name="T79" fmla="*/ 55 h 87"/>
                  <a:gd name="T80" fmla="*/ 0 w 117"/>
                  <a:gd name="T81" fmla="*/ 61 h 87"/>
                  <a:gd name="T82" fmla="*/ 1 w 117"/>
                  <a:gd name="T83" fmla="*/ 66 h 87"/>
                  <a:gd name="T84" fmla="*/ 0 w 117"/>
                  <a:gd name="T85" fmla="*/ 71 h 87"/>
                  <a:gd name="T86" fmla="*/ 4 w 117"/>
                  <a:gd name="T87" fmla="*/ 72 h 87"/>
                  <a:gd name="T88" fmla="*/ 7 w 117"/>
                  <a:gd name="T89" fmla="*/ 75 h 87"/>
                  <a:gd name="T90" fmla="*/ 14 w 117"/>
                  <a:gd name="T91" fmla="*/ 81 h 87"/>
                  <a:gd name="T92" fmla="*/ 18 w 117"/>
                  <a:gd name="T93" fmla="*/ 83 h 87"/>
                  <a:gd name="T94" fmla="*/ 20 w 117"/>
                  <a:gd name="T95" fmla="*/ 80 h 87"/>
                  <a:gd name="T96" fmla="*/ 29 w 117"/>
                  <a:gd name="T97" fmla="*/ 78 h 87"/>
                  <a:gd name="T98" fmla="*/ 34 w 117"/>
                  <a:gd name="T99" fmla="*/ 79 h 87"/>
                  <a:gd name="T100" fmla="*/ 37 w 117"/>
                  <a:gd name="T101" fmla="*/ 82 h 87"/>
                  <a:gd name="T102" fmla="*/ 41 w 117"/>
                  <a:gd name="T103" fmla="*/ 86 h 87"/>
                  <a:gd name="T104" fmla="*/ 42 w 117"/>
                  <a:gd name="T105" fmla="*/ 84 h 87"/>
                  <a:gd name="T106" fmla="*/ 40 w 117"/>
                  <a:gd name="T107" fmla="*/ 80 h 87"/>
                  <a:gd name="T108" fmla="*/ 39 w 117"/>
                  <a:gd name="T109" fmla="*/ 70 h 87"/>
                  <a:gd name="T110" fmla="*/ 38 w 117"/>
                  <a:gd name="T111" fmla="*/ 66 h 87"/>
                  <a:gd name="T112" fmla="*/ 40 w 117"/>
                  <a:gd name="T113" fmla="*/ 62 h 87"/>
                  <a:gd name="T114" fmla="*/ 57 w 117"/>
                  <a:gd name="T115" fmla="*/ 62 h 87"/>
                  <a:gd name="T116" fmla="*/ 69 w 117"/>
                  <a:gd name="T117" fmla="*/ 62 h 87"/>
                  <a:gd name="T118" fmla="*/ 75 w 117"/>
                  <a:gd name="T119" fmla="*/ 62 h 87"/>
                  <a:gd name="T120" fmla="*/ 80 w 117"/>
                  <a:gd name="T121"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 h="87">
                    <a:moveTo>
                      <a:pt x="82" y="61"/>
                    </a:moveTo>
                    <a:cubicBezTo>
                      <a:pt x="84" y="61"/>
                      <a:pt x="88" y="62"/>
                      <a:pt x="89" y="62"/>
                    </a:cubicBezTo>
                    <a:cubicBezTo>
                      <a:pt x="89" y="62"/>
                      <a:pt x="93" y="62"/>
                      <a:pt x="95" y="62"/>
                    </a:cubicBezTo>
                    <a:cubicBezTo>
                      <a:pt x="95" y="62"/>
                      <a:pt x="96" y="62"/>
                      <a:pt x="96" y="62"/>
                    </a:cubicBezTo>
                    <a:cubicBezTo>
                      <a:pt x="97" y="62"/>
                      <a:pt x="98" y="61"/>
                      <a:pt x="98" y="61"/>
                    </a:cubicBezTo>
                    <a:cubicBezTo>
                      <a:pt x="98" y="61"/>
                      <a:pt x="98" y="61"/>
                      <a:pt x="98" y="61"/>
                    </a:cubicBezTo>
                    <a:cubicBezTo>
                      <a:pt x="98" y="60"/>
                      <a:pt x="97" y="60"/>
                      <a:pt x="98" y="59"/>
                    </a:cubicBezTo>
                    <a:cubicBezTo>
                      <a:pt x="99" y="59"/>
                      <a:pt x="102" y="56"/>
                      <a:pt x="102" y="56"/>
                    </a:cubicBezTo>
                    <a:cubicBezTo>
                      <a:pt x="103" y="55"/>
                      <a:pt x="103" y="55"/>
                      <a:pt x="104" y="55"/>
                    </a:cubicBezTo>
                    <a:cubicBezTo>
                      <a:pt x="104" y="55"/>
                      <a:pt x="111" y="56"/>
                      <a:pt x="111" y="56"/>
                    </a:cubicBezTo>
                    <a:cubicBezTo>
                      <a:pt x="111" y="56"/>
                      <a:pt x="112" y="56"/>
                      <a:pt x="112" y="55"/>
                    </a:cubicBezTo>
                    <a:cubicBezTo>
                      <a:pt x="112" y="55"/>
                      <a:pt x="115" y="53"/>
                      <a:pt x="115" y="52"/>
                    </a:cubicBezTo>
                    <a:cubicBezTo>
                      <a:pt x="116" y="52"/>
                      <a:pt x="116" y="52"/>
                      <a:pt x="116" y="51"/>
                    </a:cubicBezTo>
                    <a:cubicBezTo>
                      <a:pt x="116" y="51"/>
                      <a:pt x="117" y="49"/>
                      <a:pt x="117" y="48"/>
                    </a:cubicBezTo>
                    <a:cubicBezTo>
                      <a:pt x="115" y="46"/>
                      <a:pt x="113" y="42"/>
                      <a:pt x="112" y="42"/>
                    </a:cubicBezTo>
                    <a:cubicBezTo>
                      <a:pt x="112" y="42"/>
                      <a:pt x="112" y="41"/>
                      <a:pt x="113" y="41"/>
                    </a:cubicBezTo>
                    <a:cubicBezTo>
                      <a:pt x="113" y="41"/>
                      <a:pt x="113" y="41"/>
                      <a:pt x="114" y="41"/>
                    </a:cubicBezTo>
                    <a:cubicBezTo>
                      <a:pt x="115" y="41"/>
                      <a:pt x="115" y="40"/>
                      <a:pt x="115" y="39"/>
                    </a:cubicBezTo>
                    <a:cubicBezTo>
                      <a:pt x="115" y="38"/>
                      <a:pt x="114" y="37"/>
                      <a:pt x="113" y="37"/>
                    </a:cubicBezTo>
                    <a:cubicBezTo>
                      <a:pt x="112" y="37"/>
                      <a:pt x="109" y="37"/>
                      <a:pt x="108" y="37"/>
                    </a:cubicBezTo>
                    <a:cubicBezTo>
                      <a:pt x="107" y="38"/>
                      <a:pt x="107" y="37"/>
                      <a:pt x="107" y="37"/>
                    </a:cubicBezTo>
                    <a:cubicBezTo>
                      <a:pt x="105" y="36"/>
                      <a:pt x="97" y="32"/>
                      <a:pt x="97" y="31"/>
                    </a:cubicBezTo>
                    <a:cubicBezTo>
                      <a:pt x="96" y="31"/>
                      <a:pt x="96" y="30"/>
                      <a:pt x="96" y="30"/>
                    </a:cubicBezTo>
                    <a:cubicBezTo>
                      <a:pt x="96" y="29"/>
                      <a:pt x="97" y="28"/>
                      <a:pt x="97" y="27"/>
                    </a:cubicBezTo>
                    <a:cubicBezTo>
                      <a:pt x="97" y="27"/>
                      <a:pt x="98" y="27"/>
                      <a:pt x="98" y="27"/>
                    </a:cubicBezTo>
                    <a:cubicBezTo>
                      <a:pt x="99" y="27"/>
                      <a:pt x="99" y="27"/>
                      <a:pt x="99" y="27"/>
                    </a:cubicBezTo>
                    <a:cubicBezTo>
                      <a:pt x="99" y="27"/>
                      <a:pt x="100" y="27"/>
                      <a:pt x="100" y="27"/>
                    </a:cubicBezTo>
                    <a:cubicBezTo>
                      <a:pt x="101" y="27"/>
                      <a:pt x="100" y="26"/>
                      <a:pt x="100" y="26"/>
                    </a:cubicBezTo>
                    <a:cubicBezTo>
                      <a:pt x="100" y="26"/>
                      <a:pt x="96" y="23"/>
                      <a:pt x="95" y="23"/>
                    </a:cubicBezTo>
                    <a:cubicBezTo>
                      <a:pt x="95" y="22"/>
                      <a:pt x="91" y="22"/>
                      <a:pt x="91" y="21"/>
                    </a:cubicBezTo>
                    <a:cubicBezTo>
                      <a:pt x="90" y="21"/>
                      <a:pt x="90" y="21"/>
                      <a:pt x="90" y="20"/>
                    </a:cubicBezTo>
                    <a:cubicBezTo>
                      <a:pt x="90" y="20"/>
                      <a:pt x="89" y="19"/>
                      <a:pt x="89" y="18"/>
                    </a:cubicBezTo>
                    <a:cubicBezTo>
                      <a:pt x="89" y="18"/>
                      <a:pt x="88" y="15"/>
                      <a:pt x="88" y="14"/>
                    </a:cubicBezTo>
                    <a:cubicBezTo>
                      <a:pt x="88" y="14"/>
                      <a:pt x="87" y="13"/>
                      <a:pt x="87" y="13"/>
                    </a:cubicBezTo>
                    <a:cubicBezTo>
                      <a:pt x="87" y="13"/>
                      <a:pt x="86" y="11"/>
                      <a:pt x="86" y="11"/>
                    </a:cubicBezTo>
                    <a:cubicBezTo>
                      <a:pt x="85" y="10"/>
                      <a:pt x="85" y="10"/>
                      <a:pt x="85" y="10"/>
                    </a:cubicBezTo>
                    <a:cubicBezTo>
                      <a:pt x="85" y="3"/>
                      <a:pt x="85" y="3"/>
                      <a:pt x="85" y="3"/>
                    </a:cubicBezTo>
                    <a:cubicBezTo>
                      <a:pt x="85" y="3"/>
                      <a:pt x="84" y="3"/>
                      <a:pt x="84" y="3"/>
                    </a:cubicBezTo>
                    <a:cubicBezTo>
                      <a:pt x="84" y="3"/>
                      <a:pt x="80" y="2"/>
                      <a:pt x="79" y="1"/>
                    </a:cubicBezTo>
                    <a:cubicBezTo>
                      <a:pt x="79" y="1"/>
                      <a:pt x="75" y="0"/>
                      <a:pt x="75" y="0"/>
                    </a:cubicBezTo>
                    <a:cubicBezTo>
                      <a:pt x="74" y="0"/>
                      <a:pt x="72" y="0"/>
                      <a:pt x="71" y="0"/>
                    </a:cubicBezTo>
                    <a:cubicBezTo>
                      <a:pt x="71" y="0"/>
                      <a:pt x="70" y="1"/>
                      <a:pt x="70" y="1"/>
                    </a:cubicBezTo>
                    <a:cubicBezTo>
                      <a:pt x="70" y="1"/>
                      <a:pt x="67" y="4"/>
                      <a:pt x="66" y="4"/>
                    </a:cubicBezTo>
                    <a:cubicBezTo>
                      <a:pt x="66" y="5"/>
                      <a:pt x="57" y="9"/>
                      <a:pt x="56" y="9"/>
                    </a:cubicBezTo>
                    <a:cubicBezTo>
                      <a:pt x="56" y="10"/>
                      <a:pt x="54" y="10"/>
                      <a:pt x="53" y="10"/>
                    </a:cubicBezTo>
                    <a:cubicBezTo>
                      <a:pt x="52" y="10"/>
                      <a:pt x="52" y="12"/>
                      <a:pt x="52" y="12"/>
                    </a:cubicBezTo>
                    <a:cubicBezTo>
                      <a:pt x="52" y="13"/>
                      <a:pt x="51" y="14"/>
                      <a:pt x="51" y="14"/>
                    </a:cubicBezTo>
                    <a:cubicBezTo>
                      <a:pt x="50" y="15"/>
                      <a:pt x="50" y="14"/>
                      <a:pt x="49" y="14"/>
                    </a:cubicBezTo>
                    <a:cubicBezTo>
                      <a:pt x="49" y="14"/>
                      <a:pt x="49" y="13"/>
                      <a:pt x="47" y="13"/>
                    </a:cubicBezTo>
                    <a:cubicBezTo>
                      <a:pt x="46" y="13"/>
                      <a:pt x="44" y="14"/>
                      <a:pt x="43" y="14"/>
                    </a:cubicBezTo>
                    <a:cubicBezTo>
                      <a:pt x="42" y="15"/>
                      <a:pt x="39" y="19"/>
                      <a:pt x="39" y="19"/>
                    </a:cubicBezTo>
                    <a:cubicBezTo>
                      <a:pt x="39" y="20"/>
                      <a:pt x="38" y="21"/>
                      <a:pt x="38" y="22"/>
                    </a:cubicBezTo>
                    <a:cubicBezTo>
                      <a:pt x="38" y="22"/>
                      <a:pt x="37" y="22"/>
                      <a:pt x="37" y="22"/>
                    </a:cubicBezTo>
                    <a:cubicBezTo>
                      <a:pt x="37" y="22"/>
                      <a:pt x="34" y="22"/>
                      <a:pt x="34" y="21"/>
                    </a:cubicBezTo>
                    <a:cubicBezTo>
                      <a:pt x="33" y="21"/>
                      <a:pt x="33" y="21"/>
                      <a:pt x="33" y="22"/>
                    </a:cubicBezTo>
                    <a:cubicBezTo>
                      <a:pt x="33" y="22"/>
                      <a:pt x="33" y="27"/>
                      <a:pt x="34" y="27"/>
                    </a:cubicBezTo>
                    <a:cubicBezTo>
                      <a:pt x="34" y="28"/>
                      <a:pt x="33" y="28"/>
                      <a:pt x="33" y="28"/>
                    </a:cubicBezTo>
                    <a:cubicBezTo>
                      <a:pt x="32" y="28"/>
                      <a:pt x="32" y="28"/>
                      <a:pt x="31" y="29"/>
                    </a:cubicBezTo>
                    <a:cubicBezTo>
                      <a:pt x="30" y="30"/>
                      <a:pt x="30" y="29"/>
                      <a:pt x="30" y="29"/>
                    </a:cubicBezTo>
                    <a:cubicBezTo>
                      <a:pt x="30" y="29"/>
                      <a:pt x="25" y="27"/>
                      <a:pt x="25" y="27"/>
                    </a:cubicBezTo>
                    <a:cubicBezTo>
                      <a:pt x="24" y="26"/>
                      <a:pt x="23" y="25"/>
                      <a:pt x="23" y="24"/>
                    </a:cubicBezTo>
                    <a:cubicBezTo>
                      <a:pt x="23" y="24"/>
                      <a:pt x="22" y="25"/>
                      <a:pt x="22" y="25"/>
                    </a:cubicBezTo>
                    <a:cubicBezTo>
                      <a:pt x="22" y="25"/>
                      <a:pt x="20" y="28"/>
                      <a:pt x="19" y="28"/>
                    </a:cubicBezTo>
                    <a:cubicBezTo>
                      <a:pt x="19" y="29"/>
                      <a:pt x="18" y="31"/>
                      <a:pt x="18" y="31"/>
                    </a:cubicBezTo>
                    <a:cubicBezTo>
                      <a:pt x="18" y="32"/>
                      <a:pt x="19" y="32"/>
                      <a:pt x="19" y="32"/>
                    </a:cubicBezTo>
                    <a:cubicBezTo>
                      <a:pt x="19" y="32"/>
                      <a:pt x="19" y="33"/>
                      <a:pt x="19" y="33"/>
                    </a:cubicBezTo>
                    <a:cubicBezTo>
                      <a:pt x="19" y="33"/>
                      <a:pt x="19" y="34"/>
                      <a:pt x="19" y="35"/>
                    </a:cubicBezTo>
                    <a:cubicBezTo>
                      <a:pt x="19" y="36"/>
                      <a:pt x="19" y="36"/>
                      <a:pt x="19" y="36"/>
                    </a:cubicBezTo>
                    <a:cubicBezTo>
                      <a:pt x="19" y="36"/>
                      <a:pt x="17" y="36"/>
                      <a:pt x="16" y="36"/>
                    </a:cubicBezTo>
                    <a:cubicBezTo>
                      <a:pt x="15" y="36"/>
                      <a:pt x="15" y="37"/>
                      <a:pt x="15" y="37"/>
                    </a:cubicBezTo>
                    <a:cubicBezTo>
                      <a:pt x="15" y="37"/>
                      <a:pt x="16" y="41"/>
                      <a:pt x="16" y="42"/>
                    </a:cubicBezTo>
                    <a:cubicBezTo>
                      <a:pt x="16" y="42"/>
                      <a:pt x="16" y="43"/>
                      <a:pt x="16" y="43"/>
                    </a:cubicBezTo>
                    <a:cubicBezTo>
                      <a:pt x="16" y="43"/>
                      <a:pt x="14" y="45"/>
                      <a:pt x="13" y="46"/>
                    </a:cubicBezTo>
                    <a:cubicBezTo>
                      <a:pt x="12" y="46"/>
                      <a:pt x="11" y="47"/>
                      <a:pt x="11" y="47"/>
                    </a:cubicBezTo>
                    <a:cubicBezTo>
                      <a:pt x="10" y="47"/>
                      <a:pt x="8" y="47"/>
                      <a:pt x="8" y="47"/>
                    </a:cubicBezTo>
                    <a:cubicBezTo>
                      <a:pt x="8" y="47"/>
                      <a:pt x="5" y="48"/>
                      <a:pt x="4" y="49"/>
                    </a:cubicBezTo>
                    <a:cubicBezTo>
                      <a:pt x="3" y="49"/>
                      <a:pt x="2" y="49"/>
                      <a:pt x="2" y="50"/>
                    </a:cubicBezTo>
                    <a:cubicBezTo>
                      <a:pt x="1" y="50"/>
                      <a:pt x="3" y="50"/>
                      <a:pt x="3" y="51"/>
                    </a:cubicBezTo>
                    <a:cubicBezTo>
                      <a:pt x="3" y="51"/>
                      <a:pt x="4" y="51"/>
                      <a:pt x="4" y="51"/>
                    </a:cubicBezTo>
                    <a:cubicBezTo>
                      <a:pt x="4" y="51"/>
                      <a:pt x="4" y="55"/>
                      <a:pt x="4" y="55"/>
                    </a:cubicBezTo>
                    <a:cubicBezTo>
                      <a:pt x="4" y="56"/>
                      <a:pt x="3" y="58"/>
                      <a:pt x="3" y="59"/>
                    </a:cubicBezTo>
                    <a:cubicBezTo>
                      <a:pt x="3" y="60"/>
                      <a:pt x="1" y="61"/>
                      <a:pt x="0" y="61"/>
                    </a:cubicBezTo>
                    <a:cubicBezTo>
                      <a:pt x="0" y="61"/>
                      <a:pt x="0" y="62"/>
                      <a:pt x="0" y="62"/>
                    </a:cubicBezTo>
                    <a:cubicBezTo>
                      <a:pt x="0" y="62"/>
                      <a:pt x="0" y="65"/>
                      <a:pt x="1" y="66"/>
                    </a:cubicBezTo>
                    <a:cubicBezTo>
                      <a:pt x="1" y="67"/>
                      <a:pt x="0" y="69"/>
                      <a:pt x="0" y="69"/>
                    </a:cubicBezTo>
                    <a:cubicBezTo>
                      <a:pt x="0" y="70"/>
                      <a:pt x="0" y="70"/>
                      <a:pt x="0" y="71"/>
                    </a:cubicBezTo>
                    <a:cubicBezTo>
                      <a:pt x="0" y="71"/>
                      <a:pt x="0" y="71"/>
                      <a:pt x="0" y="71"/>
                    </a:cubicBezTo>
                    <a:cubicBezTo>
                      <a:pt x="1" y="71"/>
                      <a:pt x="3" y="72"/>
                      <a:pt x="4" y="72"/>
                    </a:cubicBezTo>
                    <a:cubicBezTo>
                      <a:pt x="4" y="72"/>
                      <a:pt x="5" y="72"/>
                      <a:pt x="6" y="73"/>
                    </a:cubicBezTo>
                    <a:cubicBezTo>
                      <a:pt x="6" y="73"/>
                      <a:pt x="7" y="74"/>
                      <a:pt x="7" y="75"/>
                    </a:cubicBezTo>
                    <a:cubicBezTo>
                      <a:pt x="7" y="75"/>
                      <a:pt x="8" y="80"/>
                      <a:pt x="12" y="81"/>
                    </a:cubicBezTo>
                    <a:cubicBezTo>
                      <a:pt x="12" y="81"/>
                      <a:pt x="13" y="81"/>
                      <a:pt x="14" y="81"/>
                    </a:cubicBezTo>
                    <a:cubicBezTo>
                      <a:pt x="15" y="82"/>
                      <a:pt x="17" y="83"/>
                      <a:pt x="17" y="83"/>
                    </a:cubicBezTo>
                    <a:cubicBezTo>
                      <a:pt x="17" y="83"/>
                      <a:pt x="18" y="83"/>
                      <a:pt x="18" y="83"/>
                    </a:cubicBezTo>
                    <a:cubicBezTo>
                      <a:pt x="18" y="82"/>
                      <a:pt x="19" y="81"/>
                      <a:pt x="19" y="81"/>
                    </a:cubicBezTo>
                    <a:cubicBezTo>
                      <a:pt x="19" y="81"/>
                      <a:pt x="20" y="80"/>
                      <a:pt x="20" y="80"/>
                    </a:cubicBezTo>
                    <a:cubicBezTo>
                      <a:pt x="20" y="80"/>
                      <a:pt x="24" y="79"/>
                      <a:pt x="24" y="78"/>
                    </a:cubicBezTo>
                    <a:cubicBezTo>
                      <a:pt x="25" y="78"/>
                      <a:pt x="28" y="78"/>
                      <a:pt x="29" y="78"/>
                    </a:cubicBezTo>
                    <a:cubicBezTo>
                      <a:pt x="29" y="78"/>
                      <a:pt x="34" y="78"/>
                      <a:pt x="34" y="78"/>
                    </a:cubicBezTo>
                    <a:cubicBezTo>
                      <a:pt x="34" y="78"/>
                      <a:pt x="34" y="78"/>
                      <a:pt x="34" y="79"/>
                    </a:cubicBezTo>
                    <a:cubicBezTo>
                      <a:pt x="34" y="79"/>
                      <a:pt x="34" y="79"/>
                      <a:pt x="35" y="80"/>
                    </a:cubicBezTo>
                    <a:cubicBezTo>
                      <a:pt x="35" y="80"/>
                      <a:pt x="36" y="81"/>
                      <a:pt x="37" y="82"/>
                    </a:cubicBezTo>
                    <a:cubicBezTo>
                      <a:pt x="38" y="82"/>
                      <a:pt x="38" y="82"/>
                      <a:pt x="38" y="82"/>
                    </a:cubicBezTo>
                    <a:cubicBezTo>
                      <a:pt x="38" y="82"/>
                      <a:pt x="39" y="87"/>
                      <a:pt x="41" y="86"/>
                    </a:cubicBezTo>
                    <a:cubicBezTo>
                      <a:pt x="42" y="85"/>
                      <a:pt x="42" y="85"/>
                      <a:pt x="42" y="85"/>
                    </a:cubicBezTo>
                    <a:cubicBezTo>
                      <a:pt x="42" y="85"/>
                      <a:pt x="42" y="84"/>
                      <a:pt x="42" y="84"/>
                    </a:cubicBezTo>
                    <a:cubicBezTo>
                      <a:pt x="41" y="83"/>
                      <a:pt x="41" y="82"/>
                      <a:pt x="41" y="82"/>
                    </a:cubicBezTo>
                    <a:cubicBezTo>
                      <a:pt x="40" y="81"/>
                      <a:pt x="40" y="81"/>
                      <a:pt x="40" y="80"/>
                    </a:cubicBezTo>
                    <a:cubicBezTo>
                      <a:pt x="40" y="79"/>
                      <a:pt x="40" y="75"/>
                      <a:pt x="40" y="74"/>
                    </a:cubicBezTo>
                    <a:cubicBezTo>
                      <a:pt x="40" y="73"/>
                      <a:pt x="39" y="71"/>
                      <a:pt x="39" y="70"/>
                    </a:cubicBezTo>
                    <a:cubicBezTo>
                      <a:pt x="39" y="69"/>
                      <a:pt x="38" y="67"/>
                      <a:pt x="38" y="67"/>
                    </a:cubicBezTo>
                    <a:cubicBezTo>
                      <a:pt x="38" y="67"/>
                      <a:pt x="38" y="66"/>
                      <a:pt x="38" y="66"/>
                    </a:cubicBezTo>
                    <a:cubicBezTo>
                      <a:pt x="39" y="65"/>
                      <a:pt x="39" y="63"/>
                      <a:pt x="39" y="63"/>
                    </a:cubicBezTo>
                    <a:cubicBezTo>
                      <a:pt x="39" y="62"/>
                      <a:pt x="39" y="62"/>
                      <a:pt x="40" y="62"/>
                    </a:cubicBezTo>
                    <a:cubicBezTo>
                      <a:pt x="41" y="62"/>
                      <a:pt x="44" y="62"/>
                      <a:pt x="45" y="62"/>
                    </a:cubicBezTo>
                    <a:cubicBezTo>
                      <a:pt x="46" y="62"/>
                      <a:pt x="55" y="62"/>
                      <a:pt x="57" y="62"/>
                    </a:cubicBezTo>
                    <a:cubicBezTo>
                      <a:pt x="58" y="62"/>
                      <a:pt x="62" y="61"/>
                      <a:pt x="62" y="62"/>
                    </a:cubicBezTo>
                    <a:cubicBezTo>
                      <a:pt x="63" y="62"/>
                      <a:pt x="68" y="62"/>
                      <a:pt x="69" y="62"/>
                    </a:cubicBezTo>
                    <a:cubicBezTo>
                      <a:pt x="70" y="62"/>
                      <a:pt x="73" y="62"/>
                      <a:pt x="74" y="62"/>
                    </a:cubicBezTo>
                    <a:cubicBezTo>
                      <a:pt x="74" y="62"/>
                      <a:pt x="74" y="62"/>
                      <a:pt x="75" y="62"/>
                    </a:cubicBezTo>
                    <a:cubicBezTo>
                      <a:pt x="75" y="61"/>
                      <a:pt x="76" y="60"/>
                      <a:pt x="77" y="60"/>
                    </a:cubicBezTo>
                    <a:cubicBezTo>
                      <a:pt x="77" y="60"/>
                      <a:pt x="79" y="60"/>
                      <a:pt x="80" y="60"/>
                    </a:cubicBezTo>
                    <a:cubicBezTo>
                      <a:pt x="80" y="60"/>
                      <a:pt x="81" y="60"/>
                      <a:pt x="82"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972">
                <a:extLst>
                  <a:ext uri="{FF2B5EF4-FFF2-40B4-BE49-F238E27FC236}">
                    <a16:creationId xmlns:a16="http://schemas.microsoft.com/office/drawing/2014/main" id="{9EC596F6-93CE-4772-B7C2-51C5C2953E55}"/>
                  </a:ext>
                </a:extLst>
              </p:cNvPr>
              <p:cNvSpPr>
                <a:spLocks/>
              </p:cNvSpPr>
              <p:nvPr/>
            </p:nvSpPr>
            <p:spPr bwMode="auto">
              <a:xfrm>
                <a:off x="3518" y="2428"/>
                <a:ext cx="64" cy="128"/>
              </a:xfrm>
              <a:custGeom>
                <a:avLst/>
                <a:gdLst>
                  <a:gd name="T0" fmla="*/ 23 w 46"/>
                  <a:gd name="T1" fmla="*/ 10 h 93"/>
                  <a:gd name="T2" fmla="*/ 19 w 46"/>
                  <a:gd name="T3" fmla="*/ 14 h 93"/>
                  <a:gd name="T4" fmla="*/ 11 w 46"/>
                  <a:gd name="T5" fmla="*/ 14 h 93"/>
                  <a:gd name="T6" fmla="*/ 5 w 46"/>
                  <a:gd name="T7" fmla="*/ 18 h 93"/>
                  <a:gd name="T8" fmla="*/ 5 w 46"/>
                  <a:gd name="T9" fmla="*/ 20 h 93"/>
                  <a:gd name="T10" fmla="*/ 2 w 46"/>
                  <a:gd name="T11" fmla="*/ 21 h 93"/>
                  <a:gd name="T12" fmla="*/ 0 w 46"/>
                  <a:gd name="T13" fmla="*/ 28 h 93"/>
                  <a:gd name="T14" fmla="*/ 8 w 46"/>
                  <a:gd name="T15" fmla="*/ 36 h 93"/>
                  <a:gd name="T16" fmla="*/ 9 w 46"/>
                  <a:gd name="T17" fmla="*/ 43 h 93"/>
                  <a:gd name="T18" fmla="*/ 10 w 46"/>
                  <a:gd name="T19" fmla="*/ 45 h 93"/>
                  <a:gd name="T20" fmla="*/ 12 w 46"/>
                  <a:gd name="T21" fmla="*/ 50 h 93"/>
                  <a:gd name="T22" fmla="*/ 13 w 46"/>
                  <a:gd name="T23" fmla="*/ 62 h 93"/>
                  <a:gd name="T24" fmla="*/ 13 w 46"/>
                  <a:gd name="T25" fmla="*/ 71 h 93"/>
                  <a:gd name="T26" fmla="*/ 12 w 46"/>
                  <a:gd name="T27" fmla="*/ 82 h 93"/>
                  <a:gd name="T28" fmla="*/ 13 w 46"/>
                  <a:gd name="T29" fmla="*/ 84 h 93"/>
                  <a:gd name="T30" fmla="*/ 12 w 46"/>
                  <a:gd name="T31" fmla="*/ 86 h 93"/>
                  <a:gd name="T32" fmla="*/ 15 w 46"/>
                  <a:gd name="T33" fmla="*/ 91 h 93"/>
                  <a:gd name="T34" fmla="*/ 13 w 46"/>
                  <a:gd name="T35" fmla="*/ 93 h 93"/>
                  <a:gd name="T36" fmla="*/ 29 w 46"/>
                  <a:gd name="T37" fmla="*/ 91 h 93"/>
                  <a:gd name="T38" fmla="*/ 29 w 46"/>
                  <a:gd name="T39" fmla="*/ 89 h 93"/>
                  <a:gd name="T40" fmla="*/ 29 w 46"/>
                  <a:gd name="T41" fmla="*/ 82 h 93"/>
                  <a:gd name="T42" fmla="*/ 30 w 46"/>
                  <a:gd name="T43" fmla="*/ 78 h 93"/>
                  <a:gd name="T44" fmla="*/ 29 w 46"/>
                  <a:gd name="T45" fmla="*/ 68 h 93"/>
                  <a:gd name="T46" fmla="*/ 28 w 46"/>
                  <a:gd name="T47" fmla="*/ 66 h 93"/>
                  <a:gd name="T48" fmla="*/ 29 w 46"/>
                  <a:gd name="T49" fmla="*/ 60 h 93"/>
                  <a:gd name="T50" fmla="*/ 29 w 46"/>
                  <a:gd name="T51" fmla="*/ 55 h 93"/>
                  <a:gd name="T52" fmla="*/ 30 w 46"/>
                  <a:gd name="T53" fmla="*/ 50 h 93"/>
                  <a:gd name="T54" fmla="*/ 35 w 46"/>
                  <a:gd name="T55" fmla="*/ 48 h 93"/>
                  <a:gd name="T56" fmla="*/ 38 w 46"/>
                  <a:gd name="T57" fmla="*/ 41 h 93"/>
                  <a:gd name="T58" fmla="*/ 43 w 46"/>
                  <a:gd name="T59" fmla="*/ 34 h 93"/>
                  <a:gd name="T60" fmla="*/ 45 w 46"/>
                  <a:gd name="T61" fmla="*/ 27 h 93"/>
                  <a:gd name="T62" fmla="*/ 44 w 46"/>
                  <a:gd name="T63" fmla="*/ 20 h 93"/>
                  <a:gd name="T64" fmla="*/ 41 w 46"/>
                  <a:gd name="T65" fmla="*/ 15 h 93"/>
                  <a:gd name="T66" fmla="*/ 42 w 46"/>
                  <a:gd name="T67" fmla="*/ 11 h 93"/>
                  <a:gd name="T68" fmla="*/ 37 w 46"/>
                  <a:gd name="T69" fmla="*/ 7 h 93"/>
                  <a:gd name="T70" fmla="*/ 30 w 46"/>
                  <a:gd name="T71" fmla="*/ 0 h 93"/>
                  <a:gd name="T72" fmla="*/ 25 w 46"/>
                  <a:gd name="T73" fmla="*/ 2 h 93"/>
                  <a:gd name="T74" fmla="*/ 24 w 46"/>
                  <a:gd name="T75"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93">
                    <a:moveTo>
                      <a:pt x="24" y="7"/>
                    </a:moveTo>
                    <a:cubicBezTo>
                      <a:pt x="24" y="8"/>
                      <a:pt x="23" y="10"/>
                      <a:pt x="23" y="10"/>
                    </a:cubicBezTo>
                    <a:cubicBezTo>
                      <a:pt x="23" y="11"/>
                      <a:pt x="23" y="11"/>
                      <a:pt x="22" y="11"/>
                    </a:cubicBezTo>
                    <a:cubicBezTo>
                      <a:pt x="22" y="12"/>
                      <a:pt x="19" y="14"/>
                      <a:pt x="19" y="14"/>
                    </a:cubicBezTo>
                    <a:cubicBezTo>
                      <a:pt x="19" y="15"/>
                      <a:pt x="18" y="15"/>
                      <a:pt x="18" y="15"/>
                    </a:cubicBezTo>
                    <a:cubicBezTo>
                      <a:pt x="18" y="15"/>
                      <a:pt x="11" y="14"/>
                      <a:pt x="11" y="14"/>
                    </a:cubicBezTo>
                    <a:cubicBezTo>
                      <a:pt x="10" y="14"/>
                      <a:pt x="10" y="14"/>
                      <a:pt x="9" y="15"/>
                    </a:cubicBezTo>
                    <a:cubicBezTo>
                      <a:pt x="9" y="15"/>
                      <a:pt x="6" y="18"/>
                      <a:pt x="5" y="18"/>
                    </a:cubicBezTo>
                    <a:cubicBezTo>
                      <a:pt x="4" y="19"/>
                      <a:pt x="5" y="19"/>
                      <a:pt x="5" y="20"/>
                    </a:cubicBezTo>
                    <a:cubicBezTo>
                      <a:pt x="5" y="20"/>
                      <a:pt x="5" y="20"/>
                      <a:pt x="5" y="20"/>
                    </a:cubicBezTo>
                    <a:cubicBezTo>
                      <a:pt x="5" y="20"/>
                      <a:pt x="4" y="21"/>
                      <a:pt x="3" y="21"/>
                    </a:cubicBezTo>
                    <a:cubicBezTo>
                      <a:pt x="3" y="21"/>
                      <a:pt x="2" y="21"/>
                      <a:pt x="2" y="21"/>
                    </a:cubicBezTo>
                    <a:cubicBezTo>
                      <a:pt x="2" y="22"/>
                      <a:pt x="1" y="24"/>
                      <a:pt x="1" y="25"/>
                    </a:cubicBezTo>
                    <a:cubicBezTo>
                      <a:pt x="0" y="25"/>
                      <a:pt x="0" y="26"/>
                      <a:pt x="0" y="28"/>
                    </a:cubicBezTo>
                    <a:cubicBezTo>
                      <a:pt x="1" y="30"/>
                      <a:pt x="1" y="31"/>
                      <a:pt x="3" y="32"/>
                    </a:cubicBezTo>
                    <a:cubicBezTo>
                      <a:pt x="4" y="33"/>
                      <a:pt x="8" y="36"/>
                      <a:pt x="8" y="36"/>
                    </a:cubicBezTo>
                    <a:cubicBezTo>
                      <a:pt x="9" y="36"/>
                      <a:pt x="9" y="37"/>
                      <a:pt x="9" y="37"/>
                    </a:cubicBezTo>
                    <a:cubicBezTo>
                      <a:pt x="9" y="37"/>
                      <a:pt x="9" y="43"/>
                      <a:pt x="9" y="43"/>
                    </a:cubicBezTo>
                    <a:cubicBezTo>
                      <a:pt x="9" y="43"/>
                      <a:pt x="9" y="44"/>
                      <a:pt x="9" y="44"/>
                    </a:cubicBezTo>
                    <a:cubicBezTo>
                      <a:pt x="9" y="44"/>
                      <a:pt x="10" y="45"/>
                      <a:pt x="10" y="45"/>
                    </a:cubicBezTo>
                    <a:cubicBezTo>
                      <a:pt x="9" y="46"/>
                      <a:pt x="10" y="46"/>
                      <a:pt x="10" y="47"/>
                    </a:cubicBezTo>
                    <a:cubicBezTo>
                      <a:pt x="10" y="47"/>
                      <a:pt x="11" y="48"/>
                      <a:pt x="12" y="50"/>
                    </a:cubicBezTo>
                    <a:cubicBezTo>
                      <a:pt x="13" y="52"/>
                      <a:pt x="13" y="56"/>
                      <a:pt x="13" y="58"/>
                    </a:cubicBezTo>
                    <a:cubicBezTo>
                      <a:pt x="12" y="59"/>
                      <a:pt x="13" y="61"/>
                      <a:pt x="13" y="62"/>
                    </a:cubicBezTo>
                    <a:cubicBezTo>
                      <a:pt x="13" y="63"/>
                      <a:pt x="13" y="66"/>
                      <a:pt x="13" y="66"/>
                    </a:cubicBezTo>
                    <a:cubicBezTo>
                      <a:pt x="13" y="67"/>
                      <a:pt x="13" y="70"/>
                      <a:pt x="13" y="71"/>
                    </a:cubicBezTo>
                    <a:cubicBezTo>
                      <a:pt x="13" y="72"/>
                      <a:pt x="13" y="73"/>
                      <a:pt x="13" y="74"/>
                    </a:cubicBezTo>
                    <a:cubicBezTo>
                      <a:pt x="13" y="75"/>
                      <a:pt x="12" y="81"/>
                      <a:pt x="12" y="82"/>
                    </a:cubicBezTo>
                    <a:cubicBezTo>
                      <a:pt x="12" y="82"/>
                      <a:pt x="12" y="82"/>
                      <a:pt x="12" y="82"/>
                    </a:cubicBezTo>
                    <a:cubicBezTo>
                      <a:pt x="13" y="83"/>
                      <a:pt x="13" y="83"/>
                      <a:pt x="13" y="84"/>
                    </a:cubicBezTo>
                    <a:cubicBezTo>
                      <a:pt x="13" y="84"/>
                      <a:pt x="12" y="85"/>
                      <a:pt x="12" y="85"/>
                    </a:cubicBezTo>
                    <a:cubicBezTo>
                      <a:pt x="12" y="86"/>
                      <a:pt x="12" y="86"/>
                      <a:pt x="12" y="86"/>
                    </a:cubicBezTo>
                    <a:cubicBezTo>
                      <a:pt x="13" y="87"/>
                      <a:pt x="14" y="88"/>
                      <a:pt x="14" y="89"/>
                    </a:cubicBezTo>
                    <a:cubicBezTo>
                      <a:pt x="15" y="89"/>
                      <a:pt x="15" y="90"/>
                      <a:pt x="15" y="91"/>
                    </a:cubicBezTo>
                    <a:cubicBezTo>
                      <a:pt x="15" y="91"/>
                      <a:pt x="15" y="92"/>
                      <a:pt x="15" y="92"/>
                    </a:cubicBezTo>
                    <a:cubicBezTo>
                      <a:pt x="14" y="92"/>
                      <a:pt x="14" y="92"/>
                      <a:pt x="13" y="93"/>
                    </a:cubicBezTo>
                    <a:cubicBezTo>
                      <a:pt x="16" y="92"/>
                      <a:pt x="21" y="91"/>
                      <a:pt x="23" y="91"/>
                    </a:cubicBezTo>
                    <a:cubicBezTo>
                      <a:pt x="24" y="91"/>
                      <a:pt x="27" y="91"/>
                      <a:pt x="29" y="91"/>
                    </a:cubicBezTo>
                    <a:cubicBezTo>
                      <a:pt x="29" y="90"/>
                      <a:pt x="29" y="90"/>
                      <a:pt x="29" y="90"/>
                    </a:cubicBezTo>
                    <a:cubicBezTo>
                      <a:pt x="29" y="90"/>
                      <a:pt x="29" y="89"/>
                      <a:pt x="29" y="89"/>
                    </a:cubicBezTo>
                    <a:cubicBezTo>
                      <a:pt x="29" y="88"/>
                      <a:pt x="30" y="85"/>
                      <a:pt x="30" y="85"/>
                    </a:cubicBezTo>
                    <a:cubicBezTo>
                      <a:pt x="30" y="84"/>
                      <a:pt x="30" y="82"/>
                      <a:pt x="29" y="82"/>
                    </a:cubicBezTo>
                    <a:cubicBezTo>
                      <a:pt x="29" y="82"/>
                      <a:pt x="29" y="82"/>
                      <a:pt x="29" y="81"/>
                    </a:cubicBezTo>
                    <a:cubicBezTo>
                      <a:pt x="29" y="81"/>
                      <a:pt x="30" y="78"/>
                      <a:pt x="30" y="78"/>
                    </a:cubicBezTo>
                    <a:cubicBezTo>
                      <a:pt x="30" y="78"/>
                      <a:pt x="30" y="77"/>
                      <a:pt x="30" y="76"/>
                    </a:cubicBezTo>
                    <a:cubicBezTo>
                      <a:pt x="30" y="76"/>
                      <a:pt x="29" y="68"/>
                      <a:pt x="29" y="68"/>
                    </a:cubicBezTo>
                    <a:cubicBezTo>
                      <a:pt x="29" y="68"/>
                      <a:pt x="29" y="68"/>
                      <a:pt x="28" y="68"/>
                    </a:cubicBezTo>
                    <a:cubicBezTo>
                      <a:pt x="28" y="68"/>
                      <a:pt x="28" y="67"/>
                      <a:pt x="28" y="66"/>
                    </a:cubicBezTo>
                    <a:cubicBezTo>
                      <a:pt x="28" y="66"/>
                      <a:pt x="29" y="62"/>
                      <a:pt x="29" y="62"/>
                    </a:cubicBezTo>
                    <a:cubicBezTo>
                      <a:pt x="29" y="61"/>
                      <a:pt x="29" y="61"/>
                      <a:pt x="29" y="60"/>
                    </a:cubicBezTo>
                    <a:cubicBezTo>
                      <a:pt x="29" y="59"/>
                      <a:pt x="29" y="58"/>
                      <a:pt x="29" y="58"/>
                    </a:cubicBezTo>
                    <a:cubicBezTo>
                      <a:pt x="29" y="57"/>
                      <a:pt x="29" y="55"/>
                      <a:pt x="29" y="55"/>
                    </a:cubicBezTo>
                    <a:cubicBezTo>
                      <a:pt x="29" y="54"/>
                      <a:pt x="30" y="53"/>
                      <a:pt x="30" y="53"/>
                    </a:cubicBezTo>
                    <a:cubicBezTo>
                      <a:pt x="30" y="52"/>
                      <a:pt x="30" y="50"/>
                      <a:pt x="30" y="50"/>
                    </a:cubicBezTo>
                    <a:cubicBezTo>
                      <a:pt x="30" y="50"/>
                      <a:pt x="30" y="50"/>
                      <a:pt x="30" y="50"/>
                    </a:cubicBezTo>
                    <a:cubicBezTo>
                      <a:pt x="31" y="50"/>
                      <a:pt x="34" y="50"/>
                      <a:pt x="35" y="48"/>
                    </a:cubicBezTo>
                    <a:cubicBezTo>
                      <a:pt x="36" y="45"/>
                      <a:pt x="37" y="42"/>
                      <a:pt x="37" y="42"/>
                    </a:cubicBezTo>
                    <a:cubicBezTo>
                      <a:pt x="37" y="42"/>
                      <a:pt x="38" y="41"/>
                      <a:pt x="38" y="41"/>
                    </a:cubicBezTo>
                    <a:cubicBezTo>
                      <a:pt x="38" y="40"/>
                      <a:pt x="42" y="35"/>
                      <a:pt x="42" y="35"/>
                    </a:cubicBezTo>
                    <a:cubicBezTo>
                      <a:pt x="43" y="35"/>
                      <a:pt x="43" y="35"/>
                      <a:pt x="43" y="34"/>
                    </a:cubicBezTo>
                    <a:cubicBezTo>
                      <a:pt x="43" y="34"/>
                      <a:pt x="42" y="31"/>
                      <a:pt x="43" y="29"/>
                    </a:cubicBezTo>
                    <a:cubicBezTo>
                      <a:pt x="45" y="27"/>
                      <a:pt x="45" y="27"/>
                      <a:pt x="45" y="27"/>
                    </a:cubicBezTo>
                    <a:cubicBezTo>
                      <a:pt x="45" y="27"/>
                      <a:pt x="46" y="27"/>
                      <a:pt x="46" y="26"/>
                    </a:cubicBezTo>
                    <a:cubicBezTo>
                      <a:pt x="45" y="25"/>
                      <a:pt x="44" y="20"/>
                      <a:pt x="44" y="20"/>
                    </a:cubicBezTo>
                    <a:cubicBezTo>
                      <a:pt x="44" y="20"/>
                      <a:pt x="44" y="19"/>
                      <a:pt x="44" y="19"/>
                    </a:cubicBezTo>
                    <a:cubicBezTo>
                      <a:pt x="43" y="19"/>
                      <a:pt x="41" y="15"/>
                      <a:pt x="41" y="15"/>
                    </a:cubicBezTo>
                    <a:cubicBezTo>
                      <a:pt x="41" y="15"/>
                      <a:pt x="40" y="15"/>
                      <a:pt x="41" y="14"/>
                    </a:cubicBezTo>
                    <a:cubicBezTo>
                      <a:pt x="41" y="14"/>
                      <a:pt x="42" y="12"/>
                      <a:pt x="42" y="11"/>
                    </a:cubicBezTo>
                    <a:cubicBezTo>
                      <a:pt x="41" y="10"/>
                      <a:pt x="40" y="9"/>
                      <a:pt x="40" y="9"/>
                    </a:cubicBezTo>
                    <a:cubicBezTo>
                      <a:pt x="39" y="9"/>
                      <a:pt x="38" y="8"/>
                      <a:pt x="37" y="7"/>
                    </a:cubicBezTo>
                    <a:cubicBezTo>
                      <a:pt x="37" y="7"/>
                      <a:pt x="31" y="1"/>
                      <a:pt x="31" y="0"/>
                    </a:cubicBezTo>
                    <a:cubicBezTo>
                      <a:pt x="31" y="0"/>
                      <a:pt x="31" y="0"/>
                      <a:pt x="30" y="0"/>
                    </a:cubicBezTo>
                    <a:cubicBezTo>
                      <a:pt x="30" y="1"/>
                      <a:pt x="28" y="1"/>
                      <a:pt x="27" y="1"/>
                    </a:cubicBezTo>
                    <a:cubicBezTo>
                      <a:pt x="27" y="2"/>
                      <a:pt x="26" y="2"/>
                      <a:pt x="25" y="2"/>
                    </a:cubicBezTo>
                    <a:cubicBezTo>
                      <a:pt x="24" y="2"/>
                      <a:pt x="24" y="2"/>
                      <a:pt x="24" y="3"/>
                    </a:cubicBezTo>
                    <a:cubicBezTo>
                      <a:pt x="24" y="4"/>
                      <a:pt x="24" y="6"/>
                      <a:pt x="24" y="7"/>
                    </a:cubicBezTo>
                    <a:cubicBezTo>
                      <a:pt x="24" y="7"/>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973">
                <a:extLst>
                  <a:ext uri="{FF2B5EF4-FFF2-40B4-BE49-F238E27FC236}">
                    <a16:creationId xmlns:a16="http://schemas.microsoft.com/office/drawing/2014/main" id="{8B69C33A-440D-4907-AFBC-33E18054FC07}"/>
                  </a:ext>
                </a:extLst>
              </p:cNvPr>
              <p:cNvSpPr>
                <a:spLocks/>
              </p:cNvSpPr>
              <p:nvPr/>
            </p:nvSpPr>
            <p:spPr bwMode="auto">
              <a:xfrm>
                <a:off x="3437" y="2454"/>
                <a:ext cx="90" cy="133"/>
              </a:xfrm>
              <a:custGeom>
                <a:avLst/>
                <a:gdLst>
                  <a:gd name="T0" fmla="*/ 6 w 65"/>
                  <a:gd name="T1" fmla="*/ 30 h 97"/>
                  <a:gd name="T2" fmla="*/ 9 w 65"/>
                  <a:gd name="T3" fmla="*/ 35 h 97"/>
                  <a:gd name="T4" fmla="*/ 10 w 65"/>
                  <a:gd name="T5" fmla="*/ 39 h 97"/>
                  <a:gd name="T6" fmla="*/ 6 w 65"/>
                  <a:gd name="T7" fmla="*/ 50 h 97"/>
                  <a:gd name="T8" fmla="*/ 2 w 65"/>
                  <a:gd name="T9" fmla="*/ 61 h 97"/>
                  <a:gd name="T10" fmla="*/ 0 w 65"/>
                  <a:gd name="T11" fmla="*/ 67 h 97"/>
                  <a:gd name="T12" fmla="*/ 7 w 65"/>
                  <a:gd name="T13" fmla="*/ 84 h 97"/>
                  <a:gd name="T14" fmla="*/ 6 w 65"/>
                  <a:gd name="T15" fmla="*/ 90 h 97"/>
                  <a:gd name="T16" fmla="*/ 1 w 65"/>
                  <a:gd name="T17" fmla="*/ 91 h 97"/>
                  <a:gd name="T18" fmla="*/ 20 w 65"/>
                  <a:gd name="T19" fmla="*/ 94 h 97"/>
                  <a:gd name="T20" fmla="*/ 39 w 65"/>
                  <a:gd name="T21" fmla="*/ 87 h 97"/>
                  <a:gd name="T22" fmla="*/ 56 w 65"/>
                  <a:gd name="T23" fmla="*/ 79 h 97"/>
                  <a:gd name="T24" fmla="*/ 55 w 65"/>
                  <a:gd name="T25" fmla="*/ 77 h 97"/>
                  <a:gd name="T26" fmla="*/ 61 w 65"/>
                  <a:gd name="T27" fmla="*/ 80 h 97"/>
                  <a:gd name="T28" fmla="*/ 65 w 65"/>
                  <a:gd name="T29" fmla="*/ 75 h 97"/>
                  <a:gd name="T30" fmla="*/ 63 w 65"/>
                  <a:gd name="T31" fmla="*/ 74 h 97"/>
                  <a:gd name="T32" fmla="*/ 58 w 65"/>
                  <a:gd name="T33" fmla="*/ 68 h 97"/>
                  <a:gd name="T34" fmla="*/ 56 w 65"/>
                  <a:gd name="T35" fmla="*/ 62 h 97"/>
                  <a:gd name="T36" fmla="*/ 57 w 65"/>
                  <a:gd name="T37" fmla="*/ 57 h 97"/>
                  <a:gd name="T38" fmla="*/ 55 w 65"/>
                  <a:gd name="T39" fmla="*/ 53 h 97"/>
                  <a:gd name="T40" fmla="*/ 57 w 65"/>
                  <a:gd name="T41" fmla="*/ 48 h 97"/>
                  <a:gd name="T42" fmla="*/ 58 w 65"/>
                  <a:gd name="T43" fmla="*/ 43 h 97"/>
                  <a:gd name="T44" fmla="*/ 58 w 65"/>
                  <a:gd name="T45" fmla="*/ 40 h 97"/>
                  <a:gd name="T46" fmla="*/ 54 w 65"/>
                  <a:gd name="T47" fmla="*/ 36 h 97"/>
                  <a:gd name="T48" fmla="*/ 55 w 65"/>
                  <a:gd name="T49" fmla="*/ 35 h 97"/>
                  <a:gd name="T50" fmla="*/ 53 w 65"/>
                  <a:gd name="T51" fmla="*/ 26 h 97"/>
                  <a:gd name="T52" fmla="*/ 51 w 65"/>
                  <a:gd name="T53" fmla="*/ 25 h 97"/>
                  <a:gd name="T54" fmla="*/ 52 w 65"/>
                  <a:gd name="T55" fmla="*/ 23 h 97"/>
                  <a:gd name="T56" fmla="*/ 53 w 65"/>
                  <a:gd name="T57" fmla="*/ 17 h 97"/>
                  <a:gd name="T58" fmla="*/ 51 w 65"/>
                  <a:gd name="T59" fmla="*/ 10 h 97"/>
                  <a:gd name="T60" fmla="*/ 46 w 65"/>
                  <a:gd name="T61" fmla="*/ 6 h 97"/>
                  <a:gd name="T62" fmla="*/ 48 w 65"/>
                  <a:gd name="T63" fmla="*/ 1 h 97"/>
                  <a:gd name="T64" fmla="*/ 43 w 65"/>
                  <a:gd name="T65" fmla="*/ 0 h 97"/>
                  <a:gd name="T66" fmla="*/ 40 w 65"/>
                  <a:gd name="T67" fmla="*/ 2 h 97"/>
                  <a:gd name="T68" fmla="*/ 28 w 65"/>
                  <a:gd name="T69" fmla="*/ 2 h 97"/>
                  <a:gd name="T70" fmla="*/ 11 w 65"/>
                  <a:gd name="T71" fmla="*/ 2 h 97"/>
                  <a:gd name="T72" fmla="*/ 5 w 65"/>
                  <a:gd name="T73" fmla="*/ 3 h 97"/>
                  <a:gd name="T74" fmla="*/ 4 w 65"/>
                  <a:gd name="T75" fmla="*/ 7 h 97"/>
                  <a:gd name="T76" fmla="*/ 6 w 65"/>
                  <a:gd name="T77" fmla="*/ 14 h 97"/>
                  <a:gd name="T78" fmla="*/ 7 w 65"/>
                  <a:gd name="T79" fmla="*/ 22 h 97"/>
                  <a:gd name="T80" fmla="*/ 8 w 65"/>
                  <a:gd name="T81"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97">
                    <a:moveTo>
                      <a:pt x="8" y="25"/>
                    </a:moveTo>
                    <a:cubicBezTo>
                      <a:pt x="7" y="26"/>
                      <a:pt x="7" y="28"/>
                      <a:pt x="6" y="30"/>
                    </a:cubicBezTo>
                    <a:cubicBezTo>
                      <a:pt x="6" y="32"/>
                      <a:pt x="8" y="34"/>
                      <a:pt x="8" y="35"/>
                    </a:cubicBezTo>
                    <a:cubicBezTo>
                      <a:pt x="8" y="35"/>
                      <a:pt x="9" y="35"/>
                      <a:pt x="9" y="35"/>
                    </a:cubicBezTo>
                    <a:cubicBezTo>
                      <a:pt x="9" y="35"/>
                      <a:pt x="9" y="36"/>
                      <a:pt x="9" y="36"/>
                    </a:cubicBezTo>
                    <a:cubicBezTo>
                      <a:pt x="9" y="36"/>
                      <a:pt x="9" y="36"/>
                      <a:pt x="10" y="39"/>
                    </a:cubicBezTo>
                    <a:cubicBezTo>
                      <a:pt x="11" y="41"/>
                      <a:pt x="10" y="44"/>
                      <a:pt x="10" y="45"/>
                    </a:cubicBezTo>
                    <a:cubicBezTo>
                      <a:pt x="9" y="46"/>
                      <a:pt x="7" y="49"/>
                      <a:pt x="6" y="50"/>
                    </a:cubicBezTo>
                    <a:cubicBezTo>
                      <a:pt x="6" y="50"/>
                      <a:pt x="5" y="51"/>
                      <a:pt x="5" y="51"/>
                    </a:cubicBezTo>
                    <a:cubicBezTo>
                      <a:pt x="5" y="52"/>
                      <a:pt x="2" y="60"/>
                      <a:pt x="2" y="61"/>
                    </a:cubicBezTo>
                    <a:cubicBezTo>
                      <a:pt x="2" y="61"/>
                      <a:pt x="1" y="63"/>
                      <a:pt x="0" y="64"/>
                    </a:cubicBezTo>
                    <a:cubicBezTo>
                      <a:pt x="0" y="65"/>
                      <a:pt x="0" y="66"/>
                      <a:pt x="0" y="67"/>
                    </a:cubicBezTo>
                    <a:cubicBezTo>
                      <a:pt x="0" y="68"/>
                      <a:pt x="0" y="71"/>
                      <a:pt x="1" y="76"/>
                    </a:cubicBezTo>
                    <a:cubicBezTo>
                      <a:pt x="2" y="81"/>
                      <a:pt x="6" y="84"/>
                      <a:pt x="7" y="84"/>
                    </a:cubicBezTo>
                    <a:cubicBezTo>
                      <a:pt x="7" y="85"/>
                      <a:pt x="7" y="86"/>
                      <a:pt x="7" y="88"/>
                    </a:cubicBezTo>
                    <a:cubicBezTo>
                      <a:pt x="7" y="89"/>
                      <a:pt x="7" y="90"/>
                      <a:pt x="6" y="90"/>
                    </a:cubicBezTo>
                    <a:cubicBezTo>
                      <a:pt x="6" y="90"/>
                      <a:pt x="4" y="90"/>
                      <a:pt x="3" y="90"/>
                    </a:cubicBezTo>
                    <a:cubicBezTo>
                      <a:pt x="2" y="90"/>
                      <a:pt x="1" y="90"/>
                      <a:pt x="1" y="91"/>
                    </a:cubicBezTo>
                    <a:cubicBezTo>
                      <a:pt x="5" y="92"/>
                      <a:pt x="11" y="94"/>
                      <a:pt x="14" y="95"/>
                    </a:cubicBezTo>
                    <a:cubicBezTo>
                      <a:pt x="19" y="97"/>
                      <a:pt x="19" y="95"/>
                      <a:pt x="20" y="94"/>
                    </a:cubicBezTo>
                    <a:cubicBezTo>
                      <a:pt x="22" y="94"/>
                      <a:pt x="25" y="91"/>
                      <a:pt x="28" y="90"/>
                    </a:cubicBezTo>
                    <a:cubicBezTo>
                      <a:pt x="31" y="89"/>
                      <a:pt x="36" y="89"/>
                      <a:pt x="39" y="87"/>
                    </a:cubicBezTo>
                    <a:cubicBezTo>
                      <a:pt x="41" y="84"/>
                      <a:pt x="46" y="83"/>
                      <a:pt x="48" y="83"/>
                    </a:cubicBezTo>
                    <a:cubicBezTo>
                      <a:pt x="49" y="82"/>
                      <a:pt x="55" y="80"/>
                      <a:pt x="56" y="79"/>
                    </a:cubicBezTo>
                    <a:cubicBezTo>
                      <a:pt x="56" y="79"/>
                      <a:pt x="55" y="78"/>
                      <a:pt x="55" y="78"/>
                    </a:cubicBezTo>
                    <a:cubicBezTo>
                      <a:pt x="54" y="77"/>
                      <a:pt x="54" y="77"/>
                      <a:pt x="55" y="77"/>
                    </a:cubicBezTo>
                    <a:cubicBezTo>
                      <a:pt x="57" y="77"/>
                      <a:pt x="57" y="78"/>
                      <a:pt x="57" y="79"/>
                    </a:cubicBezTo>
                    <a:cubicBezTo>
                      <a:pt x="57" y="79"/>
                      <a:pt x="59" y="81"/>
                      <a:pt x="61" y="80"/>
                    </a:cubicBezTo>
                    <a:cubicBezTo>
                      <a:pt x="64" y="79"/>
                      <a:pt x="64" y="78"/>
                      <a:pt x="65" y="76"/>
                    </a:cubicBezTo>
                    <a:cubicBezTo>
                      <a:pt x="65" y="76"/>
                      <a:pt x="65" y="76"/>
                      <a:pt x="65" y="75"/>
                    </a:cubicBezTo>
                    <a:cubicBezTo>
                      <a:pt x="65" y="75"/>
                      <a:pt x="64" y="75"/>
                      <a:pt x="64" y="75"/>
                    </a:cubicBezTo>
                    <a:cubicBezTo>
                      <a:pt x="64" y="75"/>
                      <a:pt x="63" y="74"/>
                      <a:pt x="63" y="74"/>
                    </a:cubicBezTo>
                    <a:cubicBezTo>
                      <a:pt x="63" y="74"/>
                      <a:pt x="59" y="70"/>
                      <a:pt x="59" y="69"/>
                    </a:cubicBezTo>
                    <a:cubicBezTo>
                      <a:pt x="58" y="69"/>
                      <a:pt x="58" y="68"/>
                      <a:pt x="58" y="68"/>
                    </a:cubicBezTo>
                    <a:cubicBezTo>
                      <a:pt x="58" y="68"/>
                      <a:pt x="56" y="63"/>
                      <a:pt x="55" y="63"/>
                    </a:cubicBezTo>
                    <a:cubicBezTo>
                      <a:pt x="55" y="62"/>
                      <a:pt x="55" y="62"/>
                      <a:pt x="56" y="62"/>
                    </a:cubicBezTo>
                    <a:cubicBezTo>
                      <a:pt x="56" y="62"/>
                      <a:pt x="56" y="62"/>
                      <a:pt x="56" y="62"/>
                    </a:cubicBezTo>
                    <a:cubicBezTo>
                      <a:pt x="57" y="61"/>
                      <a:pt x="57" y="58"/>
                      <a:pt x="57" y="57"/>
                    </a:cubicBezTo>
                    <a:cubicBezTo>
                      <a:pt x="57" y="56"/>
                      <a:pt x="57" y="56"/>
                      <a:pt x="57" y="56"/>
                    </a:cubicBezTo>
                    <a:cubicBezTo>
                      <a:pt x="56" y="55"/>
                      <a:pt x="55" y="54"/>
                      <a:pt x="55" y="53"/>
                    </a:cubicBezTo>
                    <a:cubicBezTo>
                      <a:pt x="55" y="53"/>
                      <a:pt x="56" y="49"/>
                      <a:pt x="57" y="49"/>
                    </a:cubicBezTo>
                    <a:cubicBezTo>
                      <a:pt x="57" y="49"/>
                      <a:pt x="57" y="48"/>
                      <a:pt x="57" y="48"/>
                    </a:cubicBezTo>
                    <a:cubicBezTo>
                      <a:pt x="57" y="47"/>
                      <a:pt x="57" y="47"/>
                      <a:pt x="57" y="47"/>
                    </a:cubicBezTo>
                    <a:cubicBezTo>
                      <a:pt x="56" y="44"/>
                      <a:pt x="57" y="43"/>
                      <a:pt x="58" y="43"/>
                    </a:cubicBezTo>
                    <a:cubicBezTo>
                      <a:pt x="58" y="42"/>
                      <a:pt x="58" y="42"/>
                      <a:pt x="58" y="41"/>
                    </a:cubicBezTo>
                    <a:cubicBezTo>
                      <a:pt x="58" y="41"/>
                      <a:pt x="58" y="41"/>
                      <a:pt x="58" y="40"/>
                    </a:cubicBezTo>
                    <a:cubicBezTo>
                      <a:pt x="57" y="40"/>
                      <a:pt x="57" y="40"/>
                      <a:pt x="56" y="39"/>
                    </a:cubicBezTo>
                    <a:cubicBezTo>
                      <a:pt x="56" y="39"/>
                      <a:pt x="54" y="36"/>
                      <a:pt x="54" y="36"/>
                    </a:cubicBezTo>
                    <a:cubicBezTo>
                      <a:pt x="53" y="36"/>
                      <a:pt x="54" y="35"/>
                      <a:pt x="54" y="35"/>
                    </a:cubicBezTo>
                    <a:cubicBezTo>
                      <a:pt x="54" y="35"/>
                      <a:pt x="54" y="35"/>
                      <a:pt x="55" y="35"/>
                    </a:cubicBezTo>
                    <a:cubicBezTo>
                      <a:pt x="55" y="34"/>
                      <a:pt x="55" y="34"/>
                      <a:pt x="55" y="34"/>
                    </a:cubicBezTo>
                    <a:cubicBezTo>
                      <a:pt x="55" y="34"/>
                      <a:pt x="53" y="26"/>
                      <a:pt x="53" y="26"/>
                    </a:cubicBezTo>
                    <a:cubicBezTo>
                      <a:pt x="53" y="25"/>
                      <a:pt x="53" y="25"/>
                      <a:pt x="52" y="26"/>
                    </a:cubicBezTo>
                    <a:cubicBezTo>
                      <a:pt x="52" y="26"/>
                      <a:pt x="52" y="26"/>
                      <a:pt x="51" y="25"/>
                    </a:cubicBezTo>
                    <a:cubicBezTo>
                      <a:pt x="51" y="25"/>
                      <a:pt x="52" y="24"/>
                      <a:pt x="52" y="24"/>
                    </a:cubicBezTo>
                    <a:cubicBezTo>
                      <a:pt x="53" y="23"/>
                      <a:pt x="53" y="24"/>
                      <a:pt x="52" y="23"/>
                    </a:cubicBezTo>
                    <a:cubicBezTo>
                      <a:pt x="51" y="23"/>
                      <a:pt x="52" y="21"/>
                      <a:pt x="52" y="20"/>
                    </a:cubicBezTo>
                    <a:cubicBezTo>
                      <a:pt x="52" y="19"/>
                      <a:pt x="53" y="17"/>
                      <a:pt x="53" y="17"/>
                    </a:cubicBezTo>
                    <a:cubicBezTo>
                      <a:pt x="54" y="16"/>
                      <a:pt x="54" y="15"/>
                      <a:pt x="54" y="13"/>
                    </a:cubicBezTo>
                    <a:cubicBezTo>
                      <a:pt x="54" y="12"/>
                      <a:pt x="52" y="11"/>
                      <a:pt x="51" y="10"/>
                    </a:cubicBezTo>
                    <a:cubicBezTo>
                      <a:pt x="50" y="10"/>
                      <a:pt x="47" y="7"/>
                      <a:pt x="47" y="7"/>
                    </a:cubicBezTo>
                    <a:cubicBezTo>
                      <a:pt x="46" y="7"/>
                      <a:pt x="46" y="6"/>
                      <a:pt x="46" y="6"/>
                    </a:cubicBezTo>
                    <a:cubicBezTo>
                      <a:pt x="46" y="6"/>
                      <a:pt x="47" y="4"/>
                      <a:pt x="48" y="3"/>
                    </a:cubicBezTo>
                    <a:cubicBezTo>
                      <a:pt x="48" y="2"/>
                      <a:pt x="48" y="1"/>
                      <a:pt x="48" y="1"/>
                    </a:cubicBezTo>
                    <a:cubicBezTo>
                      <a:pt x="47" y="0"/>
                      <a:pt x="46" y="0"/>
                      <a:pt x="46" y="0"/>
                    </a:cubicBezTo>
                    <a:cubicBezTo>
                      <a:pt x="45" y="0"/>
                      <a:pt x="43" y="0"/>
                      <a:pt x="43" y="0"/>
                    </a:cubicBezTo>
                    <a:cubicBezTo>
                      <a:pt x="42" y="0"/>
                      <a:pt x="41" y="1"/>
                      <a:pt x="41" y="2"/>
                    </a:cubicBezTo>
                    <a:cubicBezTo>
                      <a:pt x="40" y="2"/>
                      <a:pt x="40" y="2"/>
                      <a:pt x="40" y="2"/>
                    </a:cubicBezTo>
                    <a:cubicBezTo>
                      <a:pt x="39" y="2"/>
                      <a:pt x="36" y="2"/>
                      <a:pt x="35" y="2"/>
                    </a:cubicBezTo>
                    <a:cubicBezTo>
                      <a:pt x="34" y="2"/>
                      <a:pt x="29" y="2"/>
                      <a:pt x="28" y="2"/>
                    </a:cubicBezTo>
                    <a:cubicBezTo>
                      <a:pt x="28" y="1"/>
                      <a:pt x="24" y="2"/>
                      <a:pt x="23" y="2"/>
                    </a:cubicBezTo>
                    <a:cubicBezTo>
                      <a:pt x="21" y="2"/>
                      <a:pt x="12" y="2"/>
                      <a:pt x="11" y="2"/>
                    </a:cubicBezTo>
                    <a:cubicBezTo>
                      <a:pt x="10" y="2"/>
                      <a:pt x="7" y="2"/>
                      <a:pt x="6" y="2"/>
                    </a:cubicBezTo>
                    <a:cubicBezTo>
                      <a:pt x="5" y="2"/>
                      <a:pt x="5" y="2"/>
                      <a:pt x="5" y="3"/>
                    </a:cubicBezTo>
                    <a:cubicBezTo>
                      <a:pt x="5" y="3"/>
                      <a:pt x="5" y="5"/>
                      <a:pt x="4" y="6"/>
                    </a:cubicBezTo>
                    <a:cubicBezTo>
                      <a:pt x="4" y="6"/>
                      <a:pt x="4" y="7"/>
                      <a:pt x="4" y="7"/>
                    </a:cubicBezTo>
                    <a:cubicBezTo>
                      <a:pt x="4" y="7"/>
                      <a:pt x="5" y="9"/>
                      <a:pt x="5" y="10"/>
                    </a:cubicBezTo>
                    <a:cubicBezTo>
                      <a:pt x="5" y="11"/>
                      <a:pt x="6" y="13"/>
                      <a:pt x="6" y="14"/>
                    </a:cubicBezTo>
                    <a:cubicBezTo>
                      <a:pt x="6" y="15"/>
                      <a:pt x="6" y="19"/>
                      <a:pt x="6" y="20"/>
                    </a:cubicBezTo>
                    <a:cubicBezTo>
                      <a:pt x="6" y="21"/>
                      <a:pt x="6" y="21"/>
                      <a:pt x="7" y="22"/>
                    </a:cubicBezTo>
                    <a:cubicBezTo>
                      <a:pt x="7" y="22"/>
                      <a:pt x="7" y="23"/>
                      <a:pt x="8" y="24"/>
                    </a:cubicBezTo>
                    <a:cubicBezTo>
                      <a:pt x="8" y="24"/>
                      <a:pt x="8" y="25"/>
                      <a:pt x="8"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974">
                <a:extLst>
                  <a:ext uri="{FF2B5EF4-FFF2-40B4-BE49-F238E27FC236}">
                    <a16:creationId xmlns:a16="http://schemas.microsoft.com/office/drawing/2014/main" id="{60E138BB-E2D0-4460-8795-2D9B824569BB}"/>
                  </a:ext>
                </a:extLst>
              </p:cNvPr>
              <p:cNvSpPr>
                <a:spLocks/>
              </p:cNvSpPr>
              <p:nvPr/>
            </p:nvSpPr>
            <p:spPr bwMode="auto">
              <a:xfrm>
                <a:off x="3325" y="2462"/>
                <a:ext cx="127" cy="131"/>
              </a:xfrm>
              <a:custGeom>
                <a:avLst/>
                <a:gdLst>
                  <a:gd name="T0" fmla="*/ 43 w 92"/>
                  <a:gd name="T1" fmla="*/ 4 h 95"/>
                  <a:gd name="T2" fmla="*/ 37 w 92"/>
                  <a:gd name="T3" fmla="*/ 8 h 95"/>
                  <a:gd name="T4" fmla="*/ 36 w 92"/>
                  <a:gd name="T5" fmla="*/ 1 h 95"/>
                  <a:gd name="T6" fmla="*/ 34 w 92"/>
                  <a:gd name="T7" fmla="*/ 1 h 95"/>
                  <a:gd name="T8" fmla="*/ 33 w 92"/>
                  <a:gd name="T9" fmla="*/ 2 h 95"/>
                  <a:gd name="T10" fmla="*/ 30 w 92"/>
                  <a:gd name="T11" fmla="*/ 2 h 95"/>
                  <a:gd name="T12" fmla="*/ 29 w 92"/>
                  <a:gd name="T13" fmla="*/ 6 h 95"/>
                  <a:gd name="T14" fmla="*/ 25 w 92"/>
                  <a:gd name="T15" fmla="*/ 8 h 95"/>
                  <a:gd name="T16" fmla="*/ 21 w 92"/>
                  <a:gd name="T17" fmla="*/ 8 h 95"/>
                  <a:gd name="T18" fmla="*/ 19 w 92"/>
                  <a:gd name="T19" fmla="*/ 6 h 95"/>
                  <a:gd name="T20" fmla="*/ 13 w 92"/>
                  <a:gd name="T21" fmla="*/ 6 h 95"/>
                  <a:gd name="T22" fmla="*/ 10 w 92"/>
                  <a:gd name="T23" fmla="*/ 9 h 95"/>
                  <a:gd name="T24" fmla="*/ 8 w 92"/>
                  <a:gd name="T25" fmla="*/ 11 h 95"/>
                  <a:gd name="T26" fmla="*/ 8 w 92"/>
                  <a:gd name="T27" fmla="*/ 19 h 95"/>
                  <a:gd name="T28" fmla="*/ 12 w 92"/>
                  <a:gd name="T29" fmla="*/ 20 h 95"/>
                  <a:gd name="T30" fmla="*/ 13 w 92"/>
                  <a:gd name="T31" fmla="*/ 25 h 95"/>
                  <a:gd name="T32" fmla="*/ 11 w 92"/>
                  <a:gd name="T33" fmla="*/ 29 h 95"/>
                  <a:gd name="T34" fmla="*/ 13 w 92"/>
                  <a:gd name="T35" fmla="*/ 30 h 95"/>
                  <a:gd name="T36" fmla="*/ 14 w 92"/>
                  <a:gd name="T37" fmla="*/ 35 h 95"/>
                  <a:gd name="T38" fmla="*/ 12 w 92"/>
                  <a:gd name="T39" fmla="*/ 34 h 95"/>
                  <a:gd name="T40" fmla="*/ 8 w 92"/>
                  <a:gd name="T41" fmla="*/ 33 h 95"/>
                  <a:gd name="T42" fmla="*/ 9 w 92"/>
                  <a:gd name="T43" fmla="*/ 38 h 95"/>
                  <a:gd name="T44" fmla="*/ 10 w 92"/>
                  <a:gd name="T45" fmla="*/ 40 h 95"/>
                  <a:gd name="T46" fmla="*/ 9 w 92"/>
                  <a:gd name="T47" fmla="*/ 40 h 95"/>
                  <a:gd name="T48" fmla="*/ 9 w 92"/>
                  <a:gd name="T49" fmla="*/ 44 h 95"/>
                  <a:gd name="T50" fmla="*/ 5 w 92"/>
                  <a:gd name="T51" fmla="*/ 48 h 95"/>
                  <a:gd name="T52" fmla="*/ 3 w 92"/>
                  <a:gd name="T53" fmla="*/ 49 h 95"/>
                  <a:gd name="T54" fmla="*/ 1 w 92"/>
                  <a:gd name="T55" fmla="*/ 63 h 95"/>
                  <a:gd name="T56" fmla="*/ 6 w 92"/>
                  <a:gd name="T57" fmla="*/ 66 h 95"/>
                  <a:gd name="T58" fmla="*/ 12 w 92"/>
                  <a:gd name="T59" fmla="*/ 68 h 95"/>
                  <a:gd name="T60" fmla="*/ 19 w 92"/>
                  <a:gd name="T61" fmla="*/ 78 h 95"/>
                  <a:gd name="T62" fmla="*/ 16 w 92"/>
                  <a:gd name="T63" fmla="*/ 88 h 95"/>
                  <a:gd name="T64" fmla="*/ 17 w 92"/>
                  <a:gd name="T65" fmla="*/ 95 h 95"/>
                  <a:gd name="T66" fmla="*/ 28 w 92"/>
                  <a:gd name="T67" fmla="*/ 91 h 95"/>
                  <a:gd name="T68" fmla="*/ 47 w 92"/>
                  <a:gd name="T69" fmla="*/ 84 h 95"/>
                  <a:gd name="T70" fmla="*/ 58 w 92"/>
                  <a:gd name="T71" fmla="*/ 82 h 95"/>
                  <a:gd name="T72" fmla="*/ 72 w 92"/>
                  <a:gd name="T73" fmla="*/ 82 h 95"/>
                  <a:gd name="T74" fmla="*/ 82 w 92"/>
                  <a:gd name="T75" fmla="*/ 85 h 95"/>
                  <a:gd name="T76" fmla="*/ 87 w 92"/>
                  <a:gd name="T77" fmla="*/ 84 h 95"/>
                  <a:gd name="T78" fmla="*/ 88 w 92"/>
                  <a:gd name="T79" fmla="*/ 78 h 95"/>
                  <a:gd name="T80" fmla="*/ 81 w 92"/>
                  <a:gd name="T81" fmla="*/ 61 h 95"/>
                  <a:gd name="T82" fmla="*/ 83 w 92"/>
                  <a:gd name="T83" fmla="*/ 55 h 95"/>
                  <a:gd name="T84" fmla="*/ 87 w 92"/>
                  <a:gd name="T85" fmla="*/ 44 h 95"/>
                  <a:gd name="T86" fmla="*/ 91 w 92"/>
                  <a:gd name="T87" fmla="*/ 33 h 95"/>
                  <a:gd name="T88" fmla="*/ 90 w 92"/>
                  <a:gd name="T89" fmla="*/ 29 h 95"/>
                  <a:gd name="T90" fmla="*/ 87 w 92"/>
                  <a:gd name="T91" fmla="*/ 24 h 95"/>
                  <a:gd name="T92" fmla="*/ 88 w 92"/>
                  <a:gd name="T93" fmla="*/ 20 h 95"/>
                  <a:gd name="T94" fmla="*/ 84 w 92"/>
                  <a:gd name="T95" fmla="*/ 16 h 95"/>
                  <a:gd name="T96" fmla="*/ 81 w 92"/>
                  <a:gd name="T97" fmla="*/ 13 h 95"/>
                  <a:gd name="T98" fmla="*/ 76 w 92"/>
                  <a:gd name="T99" fmla="*/ 12 h 95"/>
                  <a:gd name="T100" fmla="*/ 67 w 92"/>
                  <a:gd name="T101" fmla="*/ 14 h 95"/>
                  <a:gd name="T102" fmla="*/ 65 w 92"/>
                  <a:gd name="T103" fmla="*/ 17 h 95"/>
                  <a:gd name="T104" fmla="*/ 61 w 92"/>
                  <a:gd name="T105" fmla="*/ 15 h 95"/>
                  <a:gd name="T106" fmla="*/ 54 w 92"/>
                  <a:gd name="T107" fmla="*/ 9 h 95"/>
                  <a:gd name="T108" fmla="*/ 51 w 92"/>
                  <a:gd name="T109" fmla="*/ 6 h 95"/>
                  <a:gd name="T110" fmla="*/ 47 w 92"/>
                  <a:gd name="T11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95">
                    <a:moveTo>
                      <a:pt x="47" y="5"/>
                    </a:moveTo>
                    <a:cubicBezTo>
                      <a:pt x="46" y="4"/>
                      <a:pt x="44" y="5"/>
                      <a:pt x="43" y="4"/>
                    </a:cubicBezTo>
                    <a:cubicBezTo>
                      <a:pt x="43" y="4"/>
                      <a:pt x="42" y="5"/>
                      <a:pt x="41" y="7"/>
                    </a:cubicBezTo>
                    <a:cubicBezTo>
                      <a:pt x="40" y="8"/>
                      <a:pt x="38" y="8"/>
                      <a:pt x="37" y="8"/>
                    </a:cubicBezTo>
                    <a:cubicBezTo>
                      <a:pt x="37" y="8"/>
                      <a:pt x="36" y="8"/>
                      <a:pt x="36" y="7"/>
                    </a:cubicBezTo>
                    <a:cubicBezTo>
                      <a:pt x="36" y="6"/>
                      <a:pt x="36" y="1"/>
                      <a:pt x="36" y="1"/>
                    </a:cubicBezTo>
                    <a:cubicBezTo>
                      <a:pt x="36" y="0"/>
                      <a:pt x="36" y="0"/>
                      <a:pt x="35" y="0"/>
                    </a:cubicBezTo>
                    <a:cubicBezTo>
                      <a:pt x="35" y="1"/>
                      <a:pt x="34" y="1"/>
                      <a:pt x="34" y="1"/>
                    </a:cubicBezTo>
                    <a:cubicBezTo>
                      <a:pt x="33" y="1"/>
                      <a:pt x="33" y="1"/>
                      <a:pt x="33" y="2"/>
                    </a:cubicBezTo>
                    <a:cubicBezTo>
                      <a:pt x="34" y="2"/>
                      <a:pt x="33" y="2"/>
                      <a:pt x="33" y="2"/>
                    </a:cubicBezTo>
                    <a:cubicBezTo>
                      <a:pt x="33" y="2"/>
                      <a:pt x="32" y="2"/>
                      <a:pt x="31" y="1"/>
                    </a:cubicBezTo>
                    <a:cubicBezTo>
                      <a:pt x="31" y="1"/>
                      <a:pt x="30" y="1"/>
                      <a:pt x="30" y="2"/>
                    </a:cubicBezTo>
                    <a:cubicBezTo>
                      <a:pt x="29" y="3"/>
                      <a:pt x="30" y="4"/>
                      <a:pt x="30" y="5"/>
                    </a:cubicBezTo>
                    <a:cubicBezTo>
                      <a:pt x="30" y="6"/>
                      <a:pt x="30" y="6"/>
                      <a:pt x="29" y="6"/>
                    </a:cubicBezTo>
                    <a:cubicBezTo>
                      <a:pt x="29" y="6"/>
                      <a:pt x="28" y="6"/>
                      <a:pt x="26" y="6"/>
                    </a:cubicBezTo>
                    <a:cubicBezTo>
                      <a:pt x="25" y="6"/>
                      <a:pt x="25" y="7"/>
                      <a:pt x="25" y="8"/>
                    </a:cubicBezTo>
                    <a:cubicBezTo>
                      <a:pt x="25" y="8"/>
                      <a:pt x="24" y="9"/>
                      <a:pt x="24" y="8"/>
                    </a:cubicBezTo>
                    <a:cubicBezTo>
                      <a:pt x="23" y="8"/>
                      <a:pt x="22" y="8"/>
                      <a:pt x="21" y="8"/>
                    </a:cubicBezTo>
                    <a:cubicBezTo>
                      <a:pt x="20" y="8"/>
                      <a:pt x="20" y="7"/>
                      <a:pt x="20" y="7"/>
                    </a:cubicBezTo>
                    <a:cubicBezTo>
                      <a:pt x="19" y="6"/>
                      <a:pt x="19" y="6"/>
                      <a:pt x="19" y="6"/>
                    </a:cubicBezTo>
                    <a:cubicBezTo>
                      <a:pt x="17" y="5"/>
                      <a:pt x="16" y="4"/>
                      <a:pt x="15" y="5"/>
                    </a:cubicBezTo>
                    <a:cubicBezTo>
                      <a:pt x="14" y="5"/>
                      <a:pt x="14" y="6"/>
                      <a:pt x="13" y="6"/>
                    </a:cubicBezTo>
                    <a:cubicBezTo>
                      <a:pt x="13" y="7"/>
                      <a:pt x="12" y="8"/>
                      <a:pt x="11" y="8"/>
                    </a:cubicBezTo>
                    <a:cubicBezTo>
                      <a:pt x="11" y="8"/>
                      <a:pt x="10" y="8"/>
                      <a:pt x="10" y="9"/>
                    </a:cubicBezTo>
                    <a:cubicBezTo>
                      <a:pt x="9" y="9"/>
                      <a:pt x="9" y="10"/>
                      <a:pt x="8" y="10"/>
                    </a:cubicBezTo>
                    <a:cubicBezTo>
                      <a:pt x="8" y="11"/>
                      <a:pt x="8" y="11"/>
                      <a:pt x="8" y="11"/>
                    </a:cubicBezTo>
                    <a:cubicBezTo>
                      <a:pt x="8" y="11"/>
                      <a:pt x="7" y="15"/>
                      <a:pt x="7" y="16"/>
                    </a:cubicBezTo>
                    <a:cubicBezTo>
                      <a:pt x="7" y="16"/>
                      <a:pt x="7" y="17"/>
                      <a:pt x="8" y="19"/>
                    </a:cubicBezTo>
                    <a:cubicBezTo>
                      <a:pt x="9" y="21"/>
                      <a:pt x="11" y="20"/>
                      <a:pt x="12" y="20"/>
                    </a:cubicBezTo>
                    <a:cubicBezTo>
                      <a:pt x="12" y="20"/>
                      <a:pt x="12" y="20"/>
                      <a:pt x="12" y="20"/>
                    </a:cubicBezTo>
                    <a:cubicBezTo>
                      <a:pt x="12" y="21"/>
                      <a:pt x="13" y="23"/>
                      <a:pt x="13" y="24"/>
                    </a:cubicBezTo>
                    <a:cubicBezTo>
                      <a:pt x="14" y="25"/>
                      <a:pt x="14" y="25"/>
                      <a:pt x="13" y="25"/>
                    </a:cubicBezTo>
                    <a:cubicBezTo>
                      <a:pt x="13" y="26"/>
                      <a:pt x="11" y="28"/>
                      <a:pt x="11" y="28"/>
                    </a:cubicBezTo>
                    <a:cubicBezTo>
                      <a:pt x="10" y="29"/>
                      <a:pt x="11" y="29"/>
                      <a:pt x="11" y="29"/>
                    </a:cubicBezTo>
                    <a:cubicBezTo>
                      <a:pt x="11" y="29"/>
                      <a:pt x="11" y="29"/>
                      <a:pt x="12" y="29"/>
                    </a:cubicBezTo>
                    <a:cubicBezTo>
                      <a:pt x="12" y="30"/>
                      <a:pt x="12" y="30"/>
                      <a:pt x="13" y="30"/>
                    </a:cubicBezTo>
                    <a:cubicBezTo>
                      <a:pt x="14" y="31"/>
                      <a:pt x="15" y="35"/>
                      <a:pt x="15" y="35"/>
                    </a:cubicBezTo>
                    <a:cubicBezTo>
                      <a:pt x="15" y="36"/>
                      <a:pt x="14" y="35"/>
                      <a:pt x="14" y="35"/>
                    </a:cubicBezTo>
                    <a:cubicBezTo>
                      <a:pt x="13" y="35"/>
                      <a:pt x="13" y="35"/>
                      <a:pt x="13" y="35"/>
                    </a:cubicBezTo>
                    <a:cubicBezTo>
                      <a:pt x="13" y="34"/>
                      <a:pt x="13" y="34"/>
                      <a:pt x="12" y="34"/>
                    </a:cubicBezTo>
                    <a:cubicBezTo>
                      <a:pt x="12" y="34"/>
                      <a:pt x="12" y="34"/>
                      <a:pt x="11" y="34"/>
                    </a:cubicBezTo>
                    <a:cubicBezTo>
                      <a:pt x="11" y="34"/>
                      <a:pt x="10" y="33"/>
                      <a:pt x="8" y="33"/>
                    </a:cubicBezTo>
                    <a:cubicBezTo>
                      <a:pt x="7" y="34"/>
                      <a:pt x="6" y="35"/>
                      <a:pt x="6" y="36"/>
                    </a:cubicBezTo>
                    <a:cubicBezTo>
                      <a:pt x="7" y="38"/>
                      <a:pt x="9" y="39"/>
                      <a:pt x="9" y="38"/>
                    </a:cubicBezTo>
                    <a:cubicBezTo>
                      <a:pt x="9" y="38"/>
                      <a:pt x="9" y="39"/>
                      <a:pt x="9" y="39"/>
                    </a:cubicBezTo>
                    <a:cubicBezTo>
                      <a:pt x="9" y="39"/>
                      <a:pt x="10" y="39"/>
                      <a:pt x="10" y="40"/>
                    </a:cubicBezTo>
                    <a:cubicBezTo>
                      <a:pt x="11" y="41"/>
                      <a:pt x="10" y="41"/>
                      <a:pt x="10" y="41"/>
                    </a:cubicBezTo>
                    <a:cubicBezTo>
                      <a:pt x="10" y="41"/>
                      <a:pt x="10" y="41"/>
                      <a:pt x="9" y="40"/>
                    </a:cubicBezTo>
                    <a:cubicBezTo>
                      <a:pt x="9" y="40"/>
                      <a:pt x="9" y="41"/>
                      <a:pt x="9" y="41"/>
                    </a:cubicBezTo>
                    <a:cubicBezTo>
                      <a:pt x="9" y="41"/>
                      <a:pt x="9" y="43"/>
                      <a:pt x="9" y="44"/>
                    </a:cubicBezTo>
                    <a:cubicBezTo>
                      <a:pt x="9" y="44"/>
                      <a:pt x="7" y="46"/>
                      <a:pt x="7" y="47"/>
                    </a:cubicBezTo>
                    <a:cubicBezTo>
                      <a:pt x="6" y="48"/>
                      <a:pt x="5" y="48"/>
                      <a:pt x="5" y="48"/>
                    </a:cubicBezTo>
                    <a:cubicBezTo>
                      <a:pt x="3" y="47"/>
                      <a:pt x="3" y="47"/>
                      <a:pt x="3" y="47"/>
                    </a:cubicBezTo>
                    <a:cubicBezTo>
                      <a:pt x="3" y="48"/>
                      <a:pt x="3" y="49"/>
                      <a:pt x="3" y="49"/>
                    </a:cubicBezTo>
                    <a:cubicBezTo>
                      <a:pt x="4" y="50"/>
                      <a:pt x="6" y="55"/>
                      <a:pt x="5" y="57"/>
                    </a:cubicBezTo>
                    <a:cubicBezTo>
                      <a:pt x="4" y="60"/>
                      <a:pt x="4" y="61"/>
                      <a:pt x="1" y="63"/>
                    </a:cubicBezTo>
                    <a:cubicBezTo>
                      <a:pt x="1" y="63"/>
                      <a:pt x="0" y="63"/>
                      <a:pt x="1" y="64"/>
                    </a:cubicBezTo>
                    <a:cubicBezTo>
                      <a:pt x="3" y="65"/>
                      <a:pt x="6" y="66"/>
                      <a:pt x="6" y="66"/>
                    </a:cubicBezTo>
                    <a:cubicBezTo>
                      <a:pt x="6" y="66"/>
                      <a:pt x="7" y="66"/>
                      <a:pt x="8" y="66"/>
                    </a:cubicBezTo>
                    <a:cubicBezTo>
                      <a:pt x="8" y="66"/>
                      <a:pt x="11" y="66"/>
                      <a:pt x="12" y="68"/>
                    </a:cubicBezTo>
                    <a:cubicBezTo>
                      <a:pt x="14" y="69"/>
                      <a:pt x="15" y="70"/>
                      <a:pt x="16" y="71"/>
                    </a:cubicBezTo>
                    <a:cubicBezTo>
                      <a:pt x="17" y="72"/>
                      <a:pt x="19" y="75"/>
                      <a:pt x="19" y="78"/>
                    </a:cubicBezTo>
                    <a:cubicBezTo>
                      <a:pt x="19" y="80"/>
                      <a:pt x="19" y="82"/>
                      <a:pt x="18" y="83"/>
                    </a:cubicBezTo>
                    <a:cubicBezTo>
                      <a:pt x="18" y="84"/>
                      <a:pt x="16" y="88"/>
                      <a:pt x="16" y="88"/>
                    </a:cubicBezTo>
                    <a:cubicBezTo>
                      <a:pt x="16" y="88"/>
                      <a:pt x="16" y="89"/>
                      <a:pt x="16" y="90"/>
                    </a:cubicBezTo>
                    <a:cubicBezTo>
                      <a:pt x="16" y="90"/>
                      <a:pt x="17" y="93"/>
                      <a:pt x="17" y="95"/>
                    </a:cubicBezTo>
                    <a:cubicBezTo>
                      <a:pt x="18" y="95"/>
                      <a:pt x="19" y="95"/>
                      <a:pt x="19" y="95"/>
                    </a:cubicBezTo>
                    <a:cubicBezTo>
                      <a:pt x="22" y="93"/>
                      <a:pt x="23" y="92"/>
                      <a:pt x="28" y="91"/>
                    </a:cubicBezTo>
                    <a:cubicBezTo>
                      <a:pt x="32" y="89"/>
                      <a:pt x="37" y="87"/>
                      <a:pt x="38" y="87"/>
                    </a:cubicBezTo>
                    <a:cubicBezTo>
                      <a:pt x="39" y="86"/>
                      <a:pt x="44" y="84"/>
                      <a:pt x="47" y="84"/>
                    </a:cubicBezTo>
                    <a:cubicBezTo>
                      <a:pt x="50" y="84"/>
                      <a:pt x="53" y="84"/>
                      <a:pt x="54" y="83"/>
                    </a:cubicBezTo>
                    <a:cubicBezTo>
                      <a:pt x="55" y="82"/>
                      <a:pt x="57" y="82"/>
                      <a:pt x="58" y="82"/>
                    </a:cubicBezTo>
                    <a:cubicBezTo>
                      <a:pt x="59" y="82"/>
                      <a:pt x="62" y="82"/>
                      <a:pt x="65" y="81"/>
                    </a:cubicBezTo>
                    <a:cubicBezTo>
                      <a:pt x="67" y="81"/>
                      <a:pt x="70" y="81"/>
                      <a:pt x="72" y="82"/>
                    </a:cubicBezTo>
                    <a:cubicBezTo>
                      <a:pt x="74" y="83"/>
                      <a:pt x="78" y="84"/>
                      <a:pt x="79" y="84"/>
                    </a:cubicBezTo>
                    <a:cubicBezTo>
                      <a:pt x="80" y="84"/>
                      <a:pt x="81" y="84"/>
                      <a:pt x="82" y="85"/>
                    </a:cubicBezTo>
                    <a:cubicBezTo>
                      <a:pt x="82" y="84"/>
                      <a:pt x="83" y="84"/>
                      <a:pt x="84" y="84"/>
                    </a:cubicBezTo>
                    <a:cubicBezTo>
                      <a:pt x="85" y="84"/>
                      <a:pt x="87" y="84"/>
                      <a:pt x="87" y="84"/>
                    </a:cubicBezTo>
                    <a:cubicBezTo>
                      <a:pt x="88" y="84"/>
                      <a:pt x="88" y="83"/>
                      <a:pt x="88" y="82"/>
                    </a:cubicBezTo>
                    <a:cubicBezTo>
                      <a:pt x="88" y="80"/>
                      <a:pt x="88" y="79"/>
                      <a:pt x="88" y="78"/>
                    </a:cubicBezTo>
                    <a:cubicBezTo>
                      <a:pt x="87" y="78"/>
                      <a:pt x="83" y="75"/>
                      <a:pt x="82" y="70"/>
                    </a:cubicBezTo>
                    <a:cubicBezTo>
                      <a:pt x="81" y="65"/>
                      <a:pt x="81" y="62"/>
                      <a:pt x="81" y="61"/>
                    </a:cubicBezTo>
                    <a:cubicBezTo>
                      <a:pt x="81" y="60"/>
                      <a:pt x="81" y="59"/>
                      <a:pt x="81" y="58"/>
                    </a:cubicBezTo>
                    <a:cubicBezTo>
                      <a:pt x="82" y="57"/>
                      <a:pt x="83" y="55"/>
                      <a:pt x="83" y="55"/>
                    </a:cubicBezTo>
                    <a:cubicBezTo>
                      <a:pt x="83" y="54"/>
                      <a:pt x="86" y="46"/>
                      <a:pt x="86" y="45"/>
                    </a:cubicBezTo>
                    <a:cubicBezTo>
                      <a:pt x="86" y="45"/>
                      <a:pt x="87" y="44"/>
                      <a:pt x="87" y="44"/>
                    </a:cubicBezTo>
                    <a:cubicBezTo>
                      <a:pt x="88" y="43"/>
                      <a:pt x="90" y="40"/>
                      <a:pt x="91" y="39"/>
                    </a:cubicBezTo>
                    <a:cubicBezTo>
                      <a:pt x="91" y="38"/>
                      <a:pt x="92" y="35"/>
                      <a:pt x="91" y="33"/>
                    </a:cubicBezTo>
                    <a:cubicBezTo>
                      <a:pt x="90" y="30"/>
                      <a:pt x="90" y="30"/>
                      <a:pt x="90" y="30"/>
                    </a:cubicBezTo>
                    <a:cubicBezTo>
                      <a:pt x="90" y="30"/>
                      <a:pt x="90" y="29"/>
                      <a:pt x="90" y="29"/>
                    </a:cubicBezTo>
                    <a:cubicBezTo>
                      <a:pt x="90" y="29"/>
                      <a:pt x="89" y="29"/>
                      <a:pt x="89" y="29"/>
                    </a:cubicBezTo>
                    <a:cubicBezTo>
                      <a:pt x="89" y="28"/>
                      <a:pt x="87" y="26"/>
                      <a:pt x="87" y="24"/>
                    </a:cubicBezTo>
                    <a:cubicBezTo>
                      <a:pt x="88" y="22"/>
                      <a:pt x="88" y="20"/>
                      <a:pt x="89" y="19"/>
                    </a:cubicBezTo>
                    <a:cubicBezTo>
                      <a:pt x="88" y="20"/>
                      <a:pt x="88" y="20"/>
                      <a:pt x="88" y="20"/>
                    </a:cubicBezTo>
                    <a:cubicBezTo>
                      <a:pt x="86" y="21"/>
                      <a:pt x="85" y="16"/>
                      <a:pt x="85" y="16"/>
                    </a:cubicBezTo>
                    <a:cubicBezTo>
                      <a:pt x="85" y="16"/>
                      <a:pt x="85" y="16"/>
                      <a:pt x="84" y="16"/>
                    </a:cubicBezTo>
                    <a:cubicBezTo>
                      <a:pt x="83" y="15"/>
                      <a:pt x="82" y="14"/>
                      <a:pt x="82" y="14"/>
                    </a:cubicBezTo>
                    <a:cubicBezTo>
                      <a:pt x="81" y="13"/>
                      <a:pt x="81" y="13"/>
                      <a:pt x="81" y="13"/>
                    </a:cubicBezTo>
                    <a:cubicBezTo>
                      <a:pt x="81" y="12"/>
                      <a:pt x="81" y="12"/>
                      <a:pt x="81" y="12"/>
                    </a:cubicBezTo>
                    <a:cubicBezTo>
                      <a:pt x="81" y="12"/>
                      <a:pt x="76" y="12"/>
                      <a:pt x="76" y="12"/>
                    </a:cubicBezTo>
                    <a:cubicBezTo>
                      <a:pt x="75" y="12"/>
                      <a:pt x="72" y="12"/>
                      <a:pt x="71" y="12"/>
                    </a:cubicBezTo>
                    <a:cubicBezTo>
                      <a:pt x="71" y="13"/>
                      <a:pt x="67" y="14"/>
                      <a:pt x="67" y="14"/>
                    </a:cubicBezTo>
                    <a:cubicBezTo>
                      <a:pt x="67" y="14"/>
                      <a:pt x="66" y="15"/>
                      <a:pt x="66" y="15"/>
                    </a:cubicBezTo>
                    <a:cubicBezTo>
                      <a:pt x="66" y="15"/>
                      <a:pt x="65" y="16"/>
                      <a:pt x="65" y="17"/>
                    </a:cubicBezTo>
                    <a:cubicBezTo>
                      <a:pt x="65" y="17"/>
                      <a:pt x="64" y="17"/>
                      <a:pt x="64" y="17"/>
                    </a:cubicBezTo>
                    <a:cubicBezTo>
                      <a:pt x="64" y="17"/>
                      <a:pt x="62" y="16"/>
                      <a:pt x="61" y="15"/>
                    </a:cubicBezTo>
                    <a:cubicBezTo>
                      <a:pt x="60" y="15"/>
                      <a:pt x="59" y="15"/>
                      <a:pt x="59" y="15"/>
                    </a:cubicBezTo>
                    <a:cubicBezTo>
                      <a:pt x="55" y="14"/>
                      <a:pt x="54" y="9"/>
                      <a:pt x="54" y="9"/>
                    </a:cubicBezTo>
                    <a:cubicBezTo>
                      <a:pt x="54" y="8"/>
                      <a:pt x="53" y="7"/>
                      <a:pt x="53" y="7"/>
                    </a:cubicBezTo>
                    <a:cubicBezTo>
                      <a:pt x="52" y="6"/>
                      <a:pt x="51" y="6"/>
                      <a:pt x="51" y="6"/>
                    </a:cubicBezTo>
                    <a:cubicBezTo>
                      <a:pt x="50" y="6"/>
                      <a:pt x="48" y="5"/>
                      <a:pt x="47" y="5"/>
                    </a:cubicBezTo>
                    <a:cubicBezTo>
                      <a:pt x="47" y="5"/>
                      <a:pt x="47" y="5"/>
                      <a:pt x="47"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975">
                <a:extLst>
                  <a:ext uri="{FF2B5EF4-FFF2-40B4-BE49-F238E27FC236}">
                    <a16:creationId xmlns:a16="http://schemas.microsoft.com/office/drawing/2014/main" id="{5273716F-E56D-4FCA-A679-4EA42AD6A178}"/>
                  </a:ext>
                </a:extLst>
              </p:cNvPr>
              <p:cNvSpPr>
                <a:spLocks/>
              </p:cNvSpPr>
              <p:nvPr/>
            </p:nvSpPr>
            <p:spPr bwMode="auto">
              <a:xfrm>
                <a:off x="3251" y="2162"/>
                <a:ext cx="339" cy="313"/>
              </a:xfrm>
              <a:custGeom>
                <a:avLst/>
                <a:gdLst>
                  <a:gd name="T0" fmla="*/ 11 w 245"/>
                  <a:gd name="T1" fmla="*/ 197 h 228"/>
                  <a:gd name="T2" fmla="*/ 15 w 245"/>
                  <a:gd name="T3" fmla="*/ 200 h 228"/>
                  <a:gd name="T4" fmla="*/ 23 w 245"/>
                  <a:gd name="T5" fmla="*/ 201 h 228"/>
                  <a:gd name="T6" fmla="*/ 31 w 245"/>
                  <a:gd name="T7" fmla="*/ 198 h 228"/>
                  <a:gd name="T8" fmla="*/ 38 w 245"/>
                  <a:gd name="T9" fmla="*/ 199 h 228"/>
                  <a:gd name="T10" fmla="*/ 43 w 245"/>
                  <a:gd name="T11" fmla="*/ 195 h 228"/>
                  <a:gd name="T12" fmla="*/ 46 w 245"/>
                  <a:gd name="T13" fmla="*/ 193 h 228"/>
                  <a:gd name="T14" fmla="*/ 51 w 245"/>
                  <a:gd name="T15" fmla="*/ 203 h 228"/>
                  <a:gd name="T16" fmla="*/ 57 w 245"/>
                  <a:gd name="T17" fmla="*/ 209 h 228"/>
                  <a:gd name="T18" fmla="*/ 53 w 245"/>
                  <a:gd name="T19" fmla="*/ 215 h 228"/>
                  <a:gd name="T20" fmla="*/ 57 w 245"/>
                  <a:gd name="T21" fmla="*/ 214 h 228"/>
                  <a:gd name="T22" fmla="*/ 63 w 245"/>
                  <a:gd name="T23" fmla="*/ 228 h 228"/>
                  <a:gd name="T24" fmla="*/ 68 w 245"/>
                  <a:gd name="T25" fmla="*/ 224 h 228"/>
                  <a:gd name="T26" fmla="*/ 74 w 245"/>
                  <a:gd name="T27" fmla="*/ 227 h 228"/>
                  <a:gd name="T28" fmla="*/ 79 w 245"/>
                  <a:gd name="T29" fmla="*/ 225 h 228"/>
                  <a:gd name="T30" fmla="*/ 83 w 245"/>
                  <a:gd name="T31" fmla="*/ 221 h 228"/>
                  <a:gd name="T32" fmla="*/ 86 w 245"/>
                  <a:gd name="T33" fmla="*/ 221 h 228"/>
                  <a:gd name="T34" fmla="*/ 89 w 245"/>
                  <a:gd name="T35" fmla="*/ 220 h 228"/>
                  <a:gd name="T36" fmla="*/ 94 w 245"/>
                  <a:gd name="T37" fmla="*/ 226 h 228"/>
                  <a:gd name="T38" fmla="*/ 100 w 245"/>
                  <a:gd name="T39" fmla="*/ 222 h 228"/>
                  <a:gd name="T40" fmla="*/ 100 w 245"/>
                  <a:gd name="T41" fmla="*/ 214 h 228"/>
                  <a:gd name="T42" fmla="*/ 104 w 245"/>
                  <a:gd name="T43" fmla="*/ 204 h 228"/>
                  <a:gd name="T44" fmla="*/ 104 w 245"/>
                  <a:gd name="T45" fmla="*/ 202 h 228"/>
                  <a:gd name="T46" fmla="*/ 113 w 245"/>
                  <a:gd name="T47" fmla="*/ 199 h 228"/>
                  <a:gd name="T48" fmla="*/ 115 w 245"/>
                  <a:gd name="T49" fmla="*/ 190 h 228"/>
                  <a:gd name="T50" fmla="*/ 119 w 245"/>
                  <a:gd name="T51" fmla="*/ 188 h 228"/>
                  <a:gd name="T52" fmla="*/ 118 w 245"/>
                  <a:gd name="T53" fmla="*/ 184 h 228"/>
                  <a:gd name="T54" fmla="*/ 123 w 245"/>
                  <a:gd name="T55" fmla="*/ 177 h 228"/>
                  <a:gd name="T56" fmla="*/ 131 w 245"/>
                  <a:gd name="T57" fmla="*/ 182 h 228"/>
                  <a:gd name="T58" fmla="*/ 133 w 245"/>
                  <a:gd name="T59" fmla="*/ 175 h 228"/>
                  <a:gd name="T60" fmla="*/ 138 w 245"/>
                  <a:gd name="T61" fmla="*/ 175 h 228"/>
                  <a:gd name="T62" fmla="*/ 147 w 245"/>
                  <a:gd name="T63" fmla="*/ 166 h 228"/>
                  <a:gd name="T64" fmla="*/ 152 w 245"/>
                  <a:gd name="T65" fmla="*/ 165 h 228"/>
                  <a:gd name="T66" fmla="*/ 166 w 245"/>
                  <a:gd name="T67" fmla="*/ 157 h 228"/>
                  <a:gd name="T68" fmla="*/ 175 w 245"/>
                  <a:gd name="T69" fmla="*/ 153 h 228"/>
                  <a:gd name="T70" fmla="*/ 185 w 245"/>
                  <a:gd name="T71" fmla="*/ 156 h 228"/>
                  <a:gd name="T72" fmla="*/ 202 w 245"/>
                  <a:gd name="T73" fmla="*/ 150 h 228"/>
                  <a:gd name="T74" fmla="*/ 229 w 245"/>
                  <a:gd name="T75" fmla="*/ 149 h 228"/>
                  <a:gd name="T76" fmla="*/ 241 w 245"/>
                  <a:gd name="T77" fmla="*/ 141 h 228"/>
                  <a:gd name="T78" fmla="*/ 245 w 245"/>
                  <a:gd name="T79" fmla="*/ 112 h 228"/>
                  <a:gd name="T80" fmla="*/ 237 w 245"/>
                  <a:gd name="T81" fmla="*/ 93 h 228"/>
                  <a:gd name="T82" fmla="*/ 230 w 245"/>
                  <a:gd name="T83" fmla="*/ 86 h 228"/>
                  <a:gd name="T84" fmla="*/ 216 w 245"/>
                  <a:gd name="T85" fmla="*/ 74 h 228"/>
                  <a:gd name="T86" fmla="*/ 206 w 245"/>
                  <a:gd name="T87" fmla="*/ 70 h 228"/>
                  <a:gd name="T88" fmla="*/ 197 w 245"/>
                  <a:gd name="T89" fmla="*/ 59 h 228"/>
                  <a:gd name="T90" fmla="*/ 109 w 245"/>
                  <a:gd name="T91" fmla="*/ 0 h 228"/>
                  <a:gd name="T92" fmla="*/ 86 w 245"/>
                  <a:gd name="T93" fmla="*/ 16 h 228"/>
                  <a:gd name="T94" fmla="*/ 100 w 245"/>
                  <a:gd name="T95" fmla="*/ 131 h 228"/>
                  <a:gd name="T96" fmla="*/ 100 w 245"/>
                  <a:gd name="T97" fmla="*/ 147 h 228"/>
                  <a:gd name="T98" fmla="*/ 44 w 245"/>
                  <a:gd name="T99" fmla="*/ 146 h 228"/>
                  <a:gd name="T100" fmla="*/ 23 w 245"/>
                  <a:gd name="T101" fmla="*/ 148 h 228"/>
                  <a:gd name="T102" fmla="*/ 19 w 245"/>
                  <a:gd name="T103" fmla="*/ 152 h 228"/>
                  <a:gd name="T104" fmla="*/ 8 w 245"/>
                  <a:gd name="T105" fmla="*/ 146 h 228"/>
                  <a:gd name="T106" fmla="*/ 6 w 245"/>
                  <a:gd name="T107" fmla="*/ 157 h 228"/>
                  <a:gd name="T108" fmla="*/ 0 w 245"/>
                  <a:gd name="T109" fmla="*/ 158 h 228"/>
                  <a:gd name="T110" fmla="*/ 3 w 245"/>
                  <a:gd name="T111" fmla="*/ 172 h 228"/>
                  <a:gd name="T112" fmla="*/ 7 w 245"/>
                  <a:gd name="T113" fmla="*/ 179 h 228"/>
                  <a:gd name="T114" fmla="*/ 13 w 245"/>
                  <a:gd name="T115" fmla="*/ 1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 h="228">
                    <a:moveTo>
                      <a:pt x="13" y="194"/>
                    </a:moveTo>
                    <a:cubicBezTo>
                      <a:pt x="13" y="194"/>
                      <a:pt x="13" y="194"/>
                      <a:pt x="13" y="194"/>
                    </a:cubicBezTo>
                    <a:cubicBezTo>
                      <a:pt x="12" y="195"/>
                      <a:pt x="11" y="197"/>
                      <a:pt x="11" y="197"/>
                    </a:cubicBezTo>
                    <a:cubicBezTo>
                      <a:pt x="11" y="197"/>
                      <a:pt x="11" y="197"/>
                      <a:pt x="11" y="197"/>
                    </a:cubicBezTo>
                    <a:cubicBezTo>
                      <a:pt x="12" y="198"/>
                      <a:pt x="14" y="200"/>
                      <a:pt x="14" y="200"/>
                    </a:cubicBezTo>
                    <a:cubicBezTo>
                      <a:pt x="14" y="200"/>
                      <a:pt x="15" y="200"/>
                      <a:pt x="15" y="200"/>
                    </a:cubicBezTo>
                    <a:cubicBezTo>
                      <a:pt x="15" y="200"/>
                      <a:pt x="18" y="198"/>
                      <a:pt x="18" y="198"/>
                    </a:cubicBezTo>
                    <a:cubicBezTo>
                      <a:pt x="18" y="198"/>
                      <a:pt x="20" y="196"/>
                      <a:pt x="21" y="198"/>
                    </a:cubicBezTo>
                    <a:cubicBezTo>
                      <a:pt x="23" y="200"/>
                      <a:pt x="23" y="201"/>
                      <a:pt x="23" y="201"/>
                    </a:cubicBezTo>
                    <a:cubicBezTo>
                      <a:pt x="23" y="201"/>
                      <a:pt x="23" y="201"/>
                      <a:pt x="24" y="201"/>
                    </a:cubicBezTo>
                    <a:cubicBezTo>
                      <a:pt x="24" y="201"/>
                      <a:pt x="25" y="199"/>
                      <a:pt x="26" y="199"/>
                    </a:cubicBezTo>
                    <a:cubicBezTo>
                      <a:pt x="28" y="199"/>
                      <a:pt x="31" y="198"/>
                      <a:pt x="31" y="198"/>
                    </a:cubicBezTo>
                    <a:cubicBezTo>
                      <a:pt x="31" y="198"/>
                      <a:pt x="32" y="198"/>
                      <a:pt x="32" y="198"/>
                    </a:cubicBezTo>
                    <a:cubicBezTo>
                      <a:pt x="32" y="198"/>
                      <a:pt x="36" y="199"/>
                      <a:pt x="37" y="199"/>
                    </a:cubicBezTo>
                    <a:cubicBezTo>
                      <a:pt x="38" y="199"/>
                      <a:pt x="38" y="199"/>
                      <a:pt x="38" y="199"/>
                    </a:cubicBezTo>
                    <a:cubicBezTo>
                      <a:pt x="38" y="198"/>
                      <a:pt x="38" y="198"/>
                      <a:pt x="38" y="198"/>
                    </a:cubicBezTo>
                    <a:cubicBezTo>
                      <a:pt x="39" y="198"/>
                      <a:pt x="40" y="197"/>
                      <a:pt x="41" y="197"/>
                    </a:cubicBezTo>
                    <a:cubicBezTo>
                      <a:pt x="42" y="196"/>
                      <a:pt x="43" y="196"/>
                      <a:pt x="43" y="195"/>
                    </a:cubicBezTo>
                    <a:cubicBezTo>
                      <a:pt x="43" y="194"/>
                      <a:pt x="43" y="193"/>
                      <a:pt x="43" y="193"/>
                    </a:cubicBezTo>
                    <a:cubicBezTo>
                      <a:pt x="43" y="192"/>
                      <a:pt x="44" y="192"/>
                      <a:pt x="44" y="192"/>
                    </a:cubicBezTo>
                    <a:cubicBezTo>
                      <a:pt x="44" y="192"/>
                      <a:pt x="46" y="193"/>
                      <a:pt x="46" y="193"/>
                    </a:cubicBezTo>
                    <a:cubicBezTo>
                      <a:pt x="46" y="193"/>
                      <a:pt x="47" y="194"/>
                      <a:pt x="47" y="194"/>
                    </a:cubicBezTo>
                    <a:cubicBezTo>
                      <a:pt x="47" y="194"/>
                      <a:pt x="51" y="199"/>
                      <a:pt x="51" y="200"/>
                    </a:cubicBezTo>
                    <a:cubicBezTo>
                      <a:pt x="51" y="201"/>
                      <a:pt x="51" y="203"/>
                      <a:pt x="51" y="203"/>
                    </a:cubicBezTo>
                    <a:cubicBezTo>
                      <a:pt x="51" y="204"/>
                      <a:pt x="50" y="205"/>
                      <a:pt x="52" y="205"/>
                    </a:cubicBezTo>
                    <a:cubicBezTo>
                      <a:pt x="53" y="205"/>
                      <a:pt x="53" y="205"/>
                      <a:pt x="53" y="206"/>
                    </a:cubicBezTo>
                    <a:cubicBezTo>
                      <a:pt x="54" y="207"/>
                      <a:pt x="56" y="209"/>
                      <a:pt x="57" y="209"/>
                    </a:cubicBezTo>
                    <a:cubicBezTo>
                      <a:pt x="57" y="210"/>
                      <a:pt x="58" y="211"/>
                      <a:pt x="57" y="211"/>
                    </a:cubicBezTo>
                    <a:cubicBezTo>
                      <a:pt x="57" y="211"/>
                      <a:pt x="56" y="211"/>
                      <a:pt x="56" y="211"/>
                    </a:cubicBezTo>
                    <a:cubicBezTo>
                      <a:pt x="56" y="211"/>
                      <a:pt x="54" y="213"/>
                      <a:pt x="53" y="215"/>
                    </a:cubicBezTo>
                    <a:cubicBezTo>
                      <a:pt x="52" y="216"/>
                      <a:pt x="53" y="216"/>
                      <a:pt x="53" y="216"/>
                    </a:cubicBezTo>
                    <a:cubicBezTo>
                      <a:pt x="54" y="216"/>
                      <a:pt x="55" y="216"/>
                      <a:pt x="55" y="215"/>
                    </a:cubicBezTo>
                    <a:cubicBezTo>
                      <a:pt x="56" y="215"/>
                      <a:pt x="56" y="214"/>
                      <a:pt x="57" y="214"/>
                    </a:cubicBezTo>
                    <a:cubicBezTo>
                      <a:pt x="57" y="214"/>
                      <a:pt x="59" y="215"/>
                      <a:pt x="59" y="216"/>
                    </a:cubicBezTo>
                    <a:cubicBezTo>
                      <a:pt x="59" y="218"/>
                      <a:pt x="58" y="221"/>
                      <a:pt x="59" y="223"/>
                    </a:cubicBezTo>
                    <a:cubicBezTo>
                      <a:pt x="60" y="224"/>
                      <a:pt x="62" y="226"/>
                      <a:pt x="63" y="228"/>
                    </a:cubicBezTo>
                    <a:cubicBezTo>
                      <a:pt x="63" y="227"/>
                      <a:pt x="64" y="227"/>
                      <a:pt x="64" y="227"/>
                    </a:cubicBezTo>
                    <a:cubicBezTo>
                      <a:pt x="65" y="227"/>
                      <a:pt x="66" y="226"/>
                      <a:pt x="66" y="225"/>
                    </a:cubicBezTo>
                    <a:cubicBezTo>
                      <a:pt x="67" y="225"/>
                      <a:pt x="67" y="224"/>
                      <a:pt x="68" y="224"/>
                    </a:cubicBezTo>
                    <a:cubicBezTo>
                      <a:pt x="69" y="223"/>
                      <a:pt x="70" y="224"/>
                      <a:pt x="72" y="225"/>
                    </a:cubicBezTo>
                    <a:cubicBezTo>
                      <a:pt x="72" y="225"/>
                      <a:pt x="72" y="225"/>
                      <a:pt x="73" y="226"/>
                    </a:cubicBezTo>
                    <a:cubicBezTo>
                      <a:pt x="73" y="226"/>
                      <a:pt x="73" y="227"/>
                      <a:pt x="74" y="227"/>
                    </a:cubicBezTo>
                    <a:cubicBezTo>
                      <a:pt x="75" y="227"/>
                      <a:pt x="76" y="227"/>
                      <a:pt x="77" y="227"/>
                    </a:cubicBezTo>
                    <a:cubicBezTo>
                      <a:pt x="77" y="228"/>
                      <a:pt x="78" y="227"/>
                      <a:pt x="78" y="227"/>
                    </a:cubicBezTo>
                    <a:cubicBezTo>
                      <a:pt x="78" y="226"/>
                      <a:pt x="78" y="225"/>
                      <a:pt x="79" y="225"/>
                    </a:cubicBezTo>
                    <a:cubicBezTo>
                      <a:pt x="81" y="225"/>
                      <a:pt x="82" y="225"/>
                      <a:pt x="82" y="225"/>
                    </a:cubicBezTo>
                    <a:cubicBezTo>
                      <a:pt x="83" y="225"/>
                      <a:pt x="83" y="225"/>
                      <a:pt x="83" y="224"/>
                    </a:cubicBezTo>
                    <a:cubicBezTo>
                      <a:pt x="83" y="223"/>
                      <a:pt x="82" y="222"/>
                      <a:pt x="83" y="221"/>
                    </a:cubicBezTo>
                    <a:cubicBezTo>
                      <a:pt x="83" y="220"/>
                      <a:pt x="84" y="220"/>
                      <a:pt x="84" y="220"/>
                    </a:cubicBezTo>
                    <a:cubicBezTo>
                      <a:pt x="85" y="221"/>
                      <a:pt x="86" y="221"/>
                      <a:pt x="86" y="221"/>
                    </a:cubicBezTo>
                    <a:cubicBezTo>
                      <a:pt x="86" y="221"/>
                      <a:pt x="87" y="221"/>
                      <a:pt x="86" y="221"/>
                    </a:cubicBezTo>
                    <a:cubicBezTo>
                      <a:pt x="86" y="220"/>
                      <a:pt x="86" y="220"/>
                      <a:pt x="87" y="220"/>
                    </a:cubicBezTo>
                    <a:cubicBezTo>
                      <a:pt x="87" y="220"/>
                      <a:pt x="88" y="220"/>
                      <a:pt x="88" y="219"/>
                    </a:cubicBezTo>
                    <a:cubicBezTo>
                      <a:pt x="89" y="219"/>
                      <a:pt x="89" y="219"/>
                      <a:pt x="89" y="220"/>
                    </a:cubicBezTo>
                    <a:cubicBezTo>
                      <a:pt x="89" y="220"/>
                      <a:pt x="89" y="225"/>
                      <a:pt x="89" y="226"/>
                    </a:cubicBezTo>
                    <a:cubicBezTo>
                      <a:pt x="89" y="227"/>
                      <a:pt x="90" y="227"/>
                      <a:pt x="90" y="227"/>
                    </a:cubicBezTo>
                    <a:cubicBezTo>
                      <a:pt x="91" y="227"/>
                      <a:pt x="93" y="227"/>
                      <a:pt x="94" y="226"/>
                    </a:cubicBezTo>
                    <a:cubicBezTo>
                      <a:pt x="95" y="224"/>
                      <a:pt x="96" y="223"/>
                      <a:pt x="96" y="223"/>
                    </a:cubicBezTo>
                    <a:cubicBezTo>
                      <a:pt x="97" y="224"/>
                      <a:pt x="99" y="223"/>
                      <a:pt x="100" y="224"/>
                    </a:cubicBezTo>
                    <a:cubicBezTo>
                      <a:pt x="100" y="223"/>
                      <a:pt x="100" y="223"/>
                      <a:pt x="100" y="222"/>
                    </a:cubicBezTo>
                    <a:cubicBezTo>
                      <a:pt x="100" y="222"/>
                      <a:pt x="101" y="220"/>
                      <a:pt x="101" y="219"/>
                    </a:cubicBezTo>
                    <a:cubicBezTo>
                      <a:pt x="100" y="218"/>
                      <a:pt x="100" y="215"/>
                      <a:pt x="100" y="215"/>
                    </a:cubicBezTo>
                    <a:cubicBezTo>
                      <a:pt x="100" y="215"/>
                      <a:pt x="100" y="214"/>
                      <a:pt x="100" y="214"/>
                    </a:cubicBezTo>
                    <a:cubicBezTo>
                      <a:pt x="101" y="214"/>
                      <a:pt x="103" y="213"/>
                      <a:pt x="103" y="212"/>
                    </a:cubicBezTo>
                    <a:cubicBezTo>
                      <a:pt x="103" y="211"/>
                      <a:pt x="104" y="209"/>
                      <a:pt x="104" y="208"/>
                    </a:cubicBezTo>
                    <a:cubicBezTo>
                      <a:pt x="104" y="208"/>
                      <a:pt x="104" y="204"/>
                      <a:pt x="104" y="204"/>
                    </a:cubicBezTo>
                    <a:cubicBezTo>
                      <a:pt x="104" y="204"/>
                      <a:pt x="103" y="204"/>
                      <a:pt x="103" y="204"/>
                    </a:cubicBezTo>
                    <a:cubicBezTo>
                      <a:pt x="103" y="203"/>
                      <a:pt x="101" y="203"/>
                      <a:pt x="102" y="203"/>
                    </a:cubicBezTo>
                    <a:cubicBezTo>
                      <a:pt x="102" y="202"/>
                      <a:pt x="103" y="202"/>
                      <a:pt x="104" y="202"/>
                    </a:cubicBezTo>
                    <a:cubicBezTo>
                      <a:pt x="105" y="201"/>
                      <a:pt x="108" y="200"/>
                      <a:pt x="108" y="200"/>
                    </a:cubicBezTo>
                    <a:cubicBezTo>
                      <a:pt x="108" y="200"/>
                      <a:pt x="110" y="200"/>
                      <a:pt x="111" y="200"/>
                    </a:cubicBezTo>
                    <a:cubicBezTo>
                      <a:pt x="111" y="200"/>
                      <a:pt x="112" y="199"/>
                      <a:pt x="113" y="199"/>
                    </a:cubicBezTo>
                    <a:cubicBezTo>
                      <a:pt x="114" y="198"/>
                      <a:pt x="116" y="196"/>
                      <a:pt x="116" y="196"/>
                    </a:cubicBezTo>
                    <a:cubicBezTo>
                      <a:pt x="116" y="196"/>
                      <a:pt x="116" y="195"/>
                      <a:pt x="116" y="195"/>
                    </a:cubicBezTo>
                    <a:cubicBezTo>
                      <a:pt x="116" y="194"/>
                      <a:pt x="115" y="190"/>
                      <a:pt x="115" y="190"/>
                    </a:cubicBezTo>
                    <a:cubicBezTo>
                      <a:pt x="115" y="190"/>
                      <a:pt x="115" y="189"/>
                      <a:pt x="116" y="189"/>
                    </a:cubicBezTo>
                    <a:cubicBezTo>
                      <a:pt x="117" y="189"/>
                      <a:pt x="119" y="189"/>
                      <a:pt x="119" y="189"/>
                    </a:cubicBezTo>
                    <a:cubicBezTo>
                      <a:pt x="119" y="189"/>
                      <a:pt x="119" y="189"/>
                      <a:pt x="119" y="188"/>
                    </a:cubicBezTo>
                    <a:cubicBezTo>
                      <a:pt x="119" y="187"/>
                      <a:pt x="119" y="186"/>
                      <a:pt x="119" y="186"/>
                    </a:cubicBezTo>
                    <a:cubicBezTo>
                      <a:pt x="119" y="186"/>
                      <a:pt x="119" y="185"/>
                      <a:pt x="119" y="185"/>
                    </a:cubicBezTo>
                    <a:cubicBezTo>
                      <a:pt x="119" y="185"/>
                      <a:pt x="118" y="185"/>
                      <a:pt x="118" y="184"/>
                    </a:cubicBezTo>
                    <a:cubicBezTo>
                      <a:pt x="118" y="184"/>
                      <a:pt x="119" y="182"/>
                      <a:pt x="119" y="181"/>
                    </a:cubicBezTo>
                    <a:cubicBezTo>
                      <a:pt x="120" y="181"/>
                      <a:pt x="122" y="178"/>
                      <a:pt x="122" y="178"/>
                    </a:cubicBezTo>
                    <a:cubicBezTo>
                      <a:pt x="122" y="178"/>
                      <a:pt x="123" y="177"/>
                      <a:pt x="123" y="177"/>
                    </a:cubicBezTo>
                    <a:cubicBezTo>
                      <a:pt x="123" y="178"/>
                      <a:pt x="124" y="179"/>
                      <a:pt x="125" y="180"/>
                    </a:cubicBezTo>
                    <a:cubicBezTo>
                      <a:pt x="125" y="180"/>
                      <a:pt x="130" y="182"/>
                      <a:pt x="130" y="182"/>
                    </a:cubicBezTo>
                    <a:cubicBezTo>
                      <a:pt x="130" y="182"/>
                      <a:pt x="130" y="183"/>
                      <a:pt x="131" y="182"/>
                    </a:cubicBezTo>
                    <a:cubicBezTo>
                      <a:pt x="132" y="181"/>
                      <a:pt x="132" y="181"/>
                      <a:pt x="133" y="181"/>
                    </a:cubicBezTo>
                    <a:cubicBezTo>
                      <a:pt x="133" y="181"/>
                      <a:pt x="134" y="181"/>
                      <a:pt x="134" y="180"/>
                    </a:cubicBezTo>
                    <a:cubicBezTo>
                      <a:pt x="133" y="180"/>
                      <a:pt x="133" y="175"/>
                      <a:pt x="133" y="175"/>
                    </a:cubicBezTo>
                    <a:cubicBezTo>
                      <a:pt x="133" y="174"/>
                      <a:pt x="133" y="174"/>
                      <a:pt x="134" y="174"/>
                    </a:cubicBezTo>
                    <a:cubicBezTo>
                      <a:pt x="134" y="175"/>
                      <a:pt x="137" y="175"/>
                      <a:pt x="137" y="175"/>
                    </a:cubicBezTo>
                    <a:cubicBezTo>
                      <a:pt x="137" y="175"/>
                      <a:pt x="138" y="175"/>
                      <a:pt x="138" y="175"/>
                    </a:cubicBezTo>
                    <a:cubicBezTo>
                      <a:pt x="138" y="174"/>
                      <a:pt x="139" y="173"/>
                      <a:pt x="139" y="172"/>
                    </a:cubicBezTo>
                    <a:cubicBezTo>
                      <a:pt x="139" y="172"/>
                      <a:pt x="142" y="168"/>
                      <a:pt x="143" y="167"/>
                    </a:cubicBezTo>
                    <a:cubicBezTo>
                      <a:pt x="144" y="167"/>
                      <a:pt x="146" y="166"/>
                      <a:pt x="147" y="166"/>
                    </a:cubicBezTo>
                    <a:cubicBezTo>
                      <a:pt x="149" y="166"/>
                      <a:pt x="149" y="167"/>
                      <a:pt x="149" y="167"/>
                    </a:cubicBezTo>
                    <a:cubicBezTo>
                      <a:pt x="150" y="167"/>
                      <a:pt x="150" y="168"/>
                      <a:pt x="151" y="167"/>
                    </a:cubicBezTo>
                    <a:cubicBezTo>
                      <a:pt x="151" y="167"/>
                      <a:pt x="152" y="166"/>
                      <a:pt x="152" y="165"/>
                    </a:cubicBezTo>
                    <a:cubicBezTo>
                      <a:pt x="152" y="165"/>
                      <a:pt x="152" y="163"/>
                      <a:pt x="153" y="163"/>
                    </a:cubicBezTo>
                    <a:cubicBezTo>
                      <a:pt x="154" y="163"/>
                      <a:pt x="156" y="163"/>
                      <a:pt x="156" y="162"/>
                    </a:cubicBezTo>
                    <a:cubicBezTo>
                      <a:pt x="157" y="162"/>
                      <a:pt x="166" y="158"/>
                      <a:pt x="166" y="157"/>
                    </a:cubicBezTo>
                    <a:cubicBezTo>
                      <a:pt x="167" y="157"/>
                      <a:pt x="170" y="154"/>
                      <a:pt x="170" y="154"/>
                    </a:cubicBezTo>
                    <a:cubicBezTo>
                      <a:pt x="170" y="154"/>
                      <a:pt x="171" y="153"/>
                      <a:pt x="171" y="153"/>
                    </a:cubicBezTo>
                    <a:cubicBezTo>
                      <a:pt x="172" y="153"/>
                      <a:pt x="174" y="153"/>
                      <a:pt x="175" y="153"/>
                    </a:cubicBezTo>
                    <a:cubicBezTo>
                      <a:pt x="175" y="153"/>
                      <a:pt x="179" y="154"/>
                      <a:pt x="179" y="154"/>
                    </a:cubicBezTo>
                    <a:cubicBezTo>
                      <a:pt x="180" y="155"/>
                      <a:pt x="184" y="156"/>
                      <a:pt x="184" y="156"/>
                    </a:cubicBezTo>
                    <a:cubicBezTo>
                      <a:pt x="184" y="156"/>
                      <a:pt x="185" y="156"/>
                      <a:pt x="185" y="156"/>
                    </a:cubicBezTo>
                    <a:cubicBezTo>
                      <a:pt x="185" y="156"/>
                      <a:pt x="185" y="156"/>
                      <a:pt x="186" y="156"/>
                    </a:cubicBezTo>
                    <a:cubicBezTo>
                      <a:pt x="187" y="155"/>
                      <a:pt x="190" y="154"/>
                      <a:pt x="190" y="154"/>
                    </a:cubicBezTo>
                    <a:cubicBezTo>
                      <a:pt x="190" y="154"/>
                      <a:pt x="200" y="151"/>
                      <a:pt x="202" y="150"/>
                    </a:cubicBezTo>
                    <a:cubicBezTo>
                      <a:pt x="205" y="150"/>
                      <a:pt x="215" y="150"/>
                      <a:pt x="216" y="150"/>
                    </a:cubicBezTo>
                    <a:cubicBezTo>
                      <a:pt x="217" y="150"/>
                      <a:pt x="225" y="149"/>
                      <a:pt x="225" y="149"/>
                    </a:cubicBezTo>
                    <a:cubicBezTo>
                      <a:pt x="226" y="149"/>
                      <a:pt x="228" y="149"/>
                      <a:pt x="229" y="149"/>
                    </a:cubicBezTo>
                    <a:cubicBezTo>
                      <a:pt x="230" y="149"/>
                      <a:pt x="232" y="149"/>
                      <a:pt x="233" y="149"/>
                    </a:cubicBezTo>
                    <a:cubicBezTo>
                      <a:pt x="234" y="149"/>
                      <a:pt x="237" y="147"/>
                      <a:pt x="238" y="145"/>
                    </a:cubicBezTo>
                    <a:cubicBezTo>
                      <a:pt x="240" y="143"/>
                      <a:pt x="239" y="144"/>
                      <a:pt x="241" y="141"/>
                    </a:cubicBezTo>
                    <a:cubicBezTo>
                      <a:pt x="242" y="138"/>
                      <a:pt x="244" y="134"/>
                      <a:pt x="244" y="130"/>
                    </a:cubicBezTo>
                    <a:cubicBezTo>
                      <a:pt x="245" y="125"/>
                      <a:pt x="245" y="121"/>
                      <a:pt x="245" y="119"/>
                    </a:cubicBezTo>
                    <a:cubicBezTo>
                      <a:pt x="245" y="118"/>
                      <a:pt x="245" y="114"/>
                      <a:pt x="245" y="112"/>
                    </a:cubicBezTo>
                    <a:cubicBezTo>
                      <a:pt x="245" y="111"/>
                      <a:pt x="244" y="101"/>
                      <a:pt x="244" y="100"/>
                    </a:cubicBezTo>
                    <a:cubicBezTo>
                      <a:pt x="245" y="98"/>
                      <a:pt x="244" y="94"/>
                      <a:pt x="244" y="92"/>
                    </a:cubicBezTo>
                    <a:cubicBezTo>
                      <a:pt x="241" y="92"/>
                      <a:pt x="239" y="93"/>
                      <a:pt x="237" y="93"/>
                    </a:cubicBezTo>
                    <a:cubicBezTo>
                      <a:pt x="234" y="93"/>
                      <a:pt x="229" y="92"/>
                      <a:pt x="228" y="92"/>
                    </a:cubicBezTo>
                    <a:cubicBezTo>
                      <a:pt x="227" y="91"/>
                      <a:pt x="229" y="90"/>
                      <a:pt x="230" y="88"/>
                    </a:cubicBezTo>
                    <a:cubicBezTo>
                      <a:pt x="230" y="87"/>
                      <a:pt x="230" y="86"/>
                      <a:pt x="230" y="86"/>
                    </a:cubicBezTo>
                    <a:cubicBezTo>
                      <a:pt x="229" y="85"/>
                      <a:pt x="230" y="83"/>
                      <a:pt x="229" y="82"/>
                    </a:cubicBezTo>
                    <a:cubicBezTo>
                      <a:pt x="229" y="80"/>
                      <a:pt x="227" y="79"/>
                      <a:pt x="224" y="79"/>
                    </a:cubicBezTo>
                    <a:cubicBezTo>
                      <a:pt x="220" y="78"/>
                      <a:pt x="217" y="75"/>
                      <a:pt x="216" y="74"/>
                    </a:cubicBezTo>
                    <a:cubicBezTo>
                      <a:pt x="215" y="73"/>
                      <a:pt x="214" y="74"/>
                      <a:pt x="214" y="74"/>
                    </a:cubicBezTo>
                    <a:cubicBezTo>
                      <a:pt x="214" y="75"/>
                      <a:pt x="213" y="74"/>
                      <a:pt x="213" y="74"/>
                    </a:cubicBezTo>
                    <a:cubicBezTo>
                      <a:pt x="208" y="74"/>
                      <a:pt x="206" y="72"/>
                      <a:pt x="206" y="70"/>
                    </a:cubicBezTo>
                    <a:cubicBezTo>
                      <a:pt x="205" y="68"/>
                      <a:pt x="204" y="68"/>
                      <a:pt x="202" y="68"/>
                    </a:cubicBezTo>
                    <a:cubicBezTo>
                      <a:pt x="200" y="67"/>
                      <a:pt x="199" y="67"/>
                      <a:pt x="199" y="64"/>
                    </a:cubicBezTo>
                    <a:cubicBezTo>
                      <a:pt x="200" y="62"/>
                      <a:pt x="198" y="60"/>
                      <a:pt x="197" y="59"/>
                    </a:cubicBezTo>
                    <a:cubicBezTo>
                      <a:pt x="195" y="58"/>
                      <a:pt x="192" y="56"/>
                      <a:pt x="190" y="55"/>
                    </a:cubicBezTo>
                    <a:cubicBezTo>
                      <a:pt x="188" y="54"/>
                      <a:pt x="146" y="26"/>
                      <a:pt x="137" y="19"/>
                    </a:cubicBezTo>
                    <a:cubicBezTo>
                      <a:pt x="133" y="16"/>
                      <a:pt x="122" y="9"/>
                      <a:pt x="109" y="0"/>
                    </a:cubicBezTo>
                    <a:cubicBezTo>
                      <a:pt x="101" y="0"/>
                      <a:pt x="85" y="0"/>
                      <a:pt x="85" y="0"/>
                    </a:cubicBezTo>
                    <a:cubicBezTo>
                      <a:pt x="84" y="0"/>
                      <a:pt x="84" y="0"/>
                      <a:pt x="84" y="0"/>
                    </a:cubicBezTo>
                    <a:cubicBezTo>
                      <a:pt x="86" y="16"/>
                      <a:pt x="86" y="16"/>
                      <a:pt x="86" y="16"/>
                    </a:cubicBezTo>
                    <a:cubicBezTo>
                      <a:pt x="86" y="16"/>
                      <a:pt x="90" y="51"/>
                      <a:pt x="90" y="52"/>
                    </a:cubicBezTo>
                    <a:cubicBezTo>
                      <a:pt x="90" y="52"/>
                      <a:pt x="95" y="93"/>
                      <a:pt x="95" y="93"/>
                    </a:cubicBezTo>
                    <a:cubicBezTo>
                      <a:pt x="95" y="93"/>
                      <a:pt x="100" y="130"/>
                      <a:pt x="100" y="131"/>
                    </a:cubicBezTo>
                    <a:cubicBezTo>
                      <a:pt x="100" y="132"/>
                      <a:pt x="100" y="133"/>
                      <a:pt x="101" y="134"/>
                    </a:cubicBezTo>
                    <a:cubicBezTo>
                      <a:pt x="102" y="134"/>
                      <a:pt x="102" y="135"/>
                      <a:pt x="102" y="136"/>
                    </a:cubicBezTo>
                    <a:cubicBezTo>
                      <a:pt x="102" y="138"/>
                      <a:pt x="100" y="146"/>
                      <a:pt x="100" y="147"/>
                    </a:cubicBezTo>
                    <a:cubicBezTo>
                      <a:pt x="100" y="147"/>
                      <a:pt x="99" y="147"/>
                      <a:pt x="99" y="147"/>
                    </a:cubicBezTo>
                    <a:cubicBezTo>
                      <a:pt x="99" y="147"/>
                      <a:pt x="47" y="147"/>
                      <a:pt x="46" y="147"/>
                    </a:cubicBezTo>
                    <a:cubicBezTo>
                      <a:pt x="46" y="147"/>
                      <a:pt x="45" y="147"/>
                      <a:pt x="44" y="146"/>
                    </a:cubicBezTo>
                    <a:cubicBezTo>
                      <a:pt x="44" y="145"/>
                      <a:pt x="44" y="145"/>
                      <a:pt x="43" y="145"/>
                    </a:cubicBezTo>
                    <a:cubicBezTo>
                      <a:pt x="41" y="145"/>
                      <a:pt x="42" y="148"/>
                      <a:pt x="42" y="148"/>
                    </a:cubicBezTo>
                    <a:cubicBezTo>
                      <a:pt x="42" y="148"/>
                      <a:pt x="24" y="148"/>
                      <a:pt x="23" y="148"/>
                    </a:cubicBezTo>
                    <a:cubicBezTo>
                      <a:pt x="23" y="148"/>
                      <a:pt x="22" y="148"/>
                      <a:pt x="22" y="148"/>
                    </a:cubicBezTo>
                    <a:cubicBezTo>
                      <a:pt x="22" y="148"/>
                      <a:pt x="20" y="152"/>
                      <a:pt x="20" y="152"/>
                    </a:cubicBezTo>
                    <a:cubicBezTo>
                      <a:pt x="20" y="153"/>
                      <a:pt x="19" y="152"/>
                      <a:pt x="19" y="152"/>
                    </a:cubicBezTo>
                    <a:cubicBezTo>
                      <a:pt x="18" y="150"/>
                      <a:pt x="12" y="146"/>
                      <a:pt x="11" y="145"/>
                    </a:cubicBezTo>
                    <a:cubicBezTo>
                      <a:pt x="11" y="145"/>
                      <a:pt x="10" y="145"/>
                      <a:pt x="10" y="145"/>
                    </a:cubicBezTo>
                    <a:cubicBezTo>
                      <a:pt x="10" y="145"/>
                      <a:pt x="9" y="146"/>
                      <a:pt x="8" y="146"/>
                    </a:cubicBezTo>
                    <a:cubicBezTo>
                      <a:pt x="8" y="146"/>
                      <a:pt x="8" y="147"/>
                      <a:pt x="8" y="147"/>
                    </a:cubicBezTo>
                    <a:cubicBezTo>
                      <a:pt x="8" y="147"/>
                      <a:pt x="7" y="152"/>
                      <a:pt x="7" y="154"/>
                    </a:cubicBezTo>
                    <a:cubicBezTo>
                      <a:pt x="7" y="155"/>
                      <a:pt x="6" y="156"/>
                      <a:pt x="6" y="157"/>
                    </a:cubicBezTo>
                    <a:cubicBezTo>
                      <a:pt x="5" y="157"/>
                      <a:pt x="4" y="157"/>
                      <a:pt x="4" y="158"/>
                    </a:cubicBezTo>
                    <a:cubicBezTo>
                      <a:pt x="3" y="159"/>
                      <a:pt x="3" y="159"/>
                      <a:pt x="2" y="159"/>
                    </a:cubicBezTo>
                    <a:cubicBezTo>
                      <a:pt x="2" y="159"/>
                      <a:pt x="1" y="158"/>
                      <a:pt x="0" y="158"/>
                    </a:cubicBezTo>
                    <a:cubicBezTo>
                      <a:pt x="0" y="158"/>
                      <a:pt x="0" y="158"/>
                      <a:pt x="0" y="158"/>
                    </a:cubicBezTo>
                    <a:cubicBezTo>
                      <a:pt x="0" y="160"/>
                      <a:pt x="1" y="162"/>
                      <a:pt x="1" y="163"/>
                    </a:cubicBezTo>
                    <a:cubicBezTo>
                      <a:pt x="1" y="165"/>
                      <a:pt x="3" y="171"/>
                      <a:pt x="3" y="172"/>
                    </a:cubicBezTo>
                    <a:cubicBezTo>
                      <a:pt x="4" y="173"/>
                      <a:pt x="4" y="174"/>
                      <a:pt x="3" y="174"/>
                    </a:cubicBezTo>
                    <a:cubicBezTo>
                      <a:pt x="3" y="174"/>
                      <a:pt x="2" y="174"/>
                      <a:pt x="3" y="175"/>
                    </a:cubicBezTo>
                    <a:cubicBezTo>
                      <a:pt x="4" y="176"/>
                      <a:pt x="7" y="179"/>
                      <a:pt x="7" y="179"/>
                    </a:cubicBezTo>
                    <a:cubicBezTo>
                      <a:pt x="7" y="179"/>
                      <a:pt x="7" y="180"/>
                      <a:pt x="7" y="179"/>
                    </a:cubicBezTo>
                    <a:cubicBezTo>
                      <a:pt x="8" y="178"/>
                      <a:pt x="9" y="179"/>
                      <a:pt x="9" y="180"/>
                    </a:cubicBezTo>
                    <a:cubicBezTo>
                      <a:pt x="10" y="181"/>
                      <a:pt x="13" y="183"/>
                      <a:pt x="13" y="187"/>
                    </a:cubicBezTo>
                    <a:cubicBezTo>
                      <a:pt x="13" y="189"/>
                      <a:pt x="13" y="192"/>
                      <a:pt x="13" y="1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976">
                <a:extLst>
                  <a:ext uri="{FF2B5EF4-FFF2-40B4-BE49-F238E27FC236}">
                    <a16:creationId xmlns:a16="http://schemas.microsoft.com/office/drawing/2014/main" id="{D16A3AFF-3B05-4F73-95B0-E41F44EBB0C0}"/>
                  </a:ext>
                </a:extLst>
              </p:cNvPr>
              <p:cNvSpPr>
                <a:spLocks/>
              </p:cNvSpPr>
              <p:nvPr/>
            </p:nvSpPr>
            <p:spPr bwMode="auto">
              <a:xfrm>
                <a:off x="3157" y="2399"/>
                <a:ext cx="61" cy="15"/>
              </a:xfrm>
              <a:custGeom>
                <a:avLst/>
                <a:gdLst>
                  <a:gd name="T0" fmla="*/ 14 w 44"/>
                  <a:gd name="T1" fmla="*/ 9 h 11"/>
                  <a:gd name="T2" fmla="*/ 15 w 44"/>
                  <a:gd name="T3" fmla="*/ 8 h 11"/>
                  <a:gd name="T4" fmla="*/ 17 w 44"/>
                  <a:gd name="T5" fmla="*/ 8 h 11"/>
                  <a:gd name="T6" fmla="*/ 24 w 44"/>
                  <a:gd name="T7" fmla="*/ 4 h 11"/>
                  <a:gd name="T8" fmla="*/ 25 w 44"/>
                  <a:gd name="T9" fmla="*/ 4 h 11"/>
                  <a:gd name="T10" fmla="*/ 32 w 44"/>
                  <a:gd name="T11" fmla="*/ 6 h 11"/>
                  <a:gd name="T12" fmla="*/ 34 w 44"/>
                  <a:gd name="T13" fmla="*/ 7 h 11"/>
                  <a:gd name="T14" fmla="*/ 38 w 44"/>
                  <a:gd name="T15" fmla="*/ 9 h 11"/>
                  <a:gd name="T16" fmla="*/ 43 w 44"/>
                  <a:gd name="T17" fmla="*/ 7 h 11"/>
                  <a:gd name="T18" fmla="*/ 44 w 44"/>
                  <a:gd name="T19" fmla="*/ 5 h 11"/>
                  <a:gd name="T20" fmla="*/ 43 w 44"/>
                  <a:gd name="T21" fmla="*/ 4 h 11"/>
                  <a:gd name="T22" fmla="*/ 36 w 44"/>
                  <a:gd name="T23" fmla="*/ 4 h 11"/>
                  <a:gd name="T24" fmla="*/ 34 w 44"/>
                  <a:gd name="T25" fmla="*/ 4 h 11"/>
                  <a:gd name="T26" fmla="*/ 30 w 44"/>
                  <a:gd name="T27" fmla="*/ 0 h 11"/>
                  <a:gd name="T28" fmla="*/ 28 w 44"/>
                  <a:gd name="T29" fmla="*/ 0 h 11"/>
                  <a:gd name="T30" fmla="*/ 23 w 44"/>
                  <a:gd name="T31" fmla="*/ 0 h 11"/>
                  <a:gd name="T32" fmla="*/ 20 w 44"/>
                  <a:gd name="T33" fmla="*/ 2 h 11"/>
                  <a:gd name="T34" fmla="*/ 19 w 44"/>
                  <a:gd name="T35" fmla="*/ 2 h 11"/>
                  <a:gd name="T36" fmla="*/ 12 w 44"/>
                  <a:gd name="T37" fmla="*/ 3 h 11"/>
                  <a:gd name="T38" fmla="*/ 4 w 44"/>
                  <a:gd name="T39" fmla="*/ 3 h 11"/>
                  <a:gd name="T40" fmla="*/ 5 w 44"/>
                  <a:gd name="T41" fmla="*/ 5 h 11"/>
                  <a:gd name="T42" fmla="*/ 8 w 44"/>
                  <a:gd name="T43" fmla="*/ 6 h 11"/>
                  <a:gd name="T44" fmla="*/ 11 w 44"/>
                  <a:gd name="T45" fmla="*/ 5 h 11"/>
                  <a:gd name="T46" fmla="*/ 11 w 44"/>
                  <a:gd name="T47" fmla="*/ 5 h 11"/>
                  <a:gd name="T48" fmla="*/ 9 w 44"/>
                  <a:gd name="T49" fmla="*/ 7 h 11"/>
                  <a:gd name="T50" fmla="*/ 8 w 44"/>
                  <a:gd name="T51" fmla="*/ 8 h 11"/>
                  <a:gd name="T52" fmla="*/ 4 w 44"/>
                  <a:gd name="T53" fmla="*/ 7 h 11"/>
                  <a:gd name="T54" fmla="*/ 1 w 44"/>
                  <a:gd name="T55" fmla="*/ 5 h 11"/>
                  <a:gd name="T56" fmla="*/ 0 w 44"/>
                  <a:gd name="T57" fmla="*/ 8 h 11"/>
                  <a:gd name="T58" fmla="*/ 1 w 44"/>
                  <a:gd name="T59" fmla="*/ 10 h 11"/>
                  <a:gd name="T60" fmla="*/ 2 w 44"/>
                  <a:gd name="T61" fmla="*/ 11 h 11"/>
                  <a:gd name="T62" fmla="*/ 13 w 44"/>
                  <a:gd name="T63" fmla="*/ 10 h 11"/>
                  <a:gd name="T64" fmla="*/ 14 w 44"/>
                  <a:gd name="T6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11">
                    <a:moveTo>
                      <a:pt x="14" y="9"/>
                    </a:moveTo>
                    <a:cubicBezTo>
                      <a:pt x="15" y="8"/>
                      <a:pt x="15" y="8"/>
                      <a:pt x="15" y="8"/>
                    </a:cubicBezTo>
                    <a:cubicBezTo>
                      <a:pt x="17" y="8"/>
                      <a:pt x="17" y="8"/>
                      <a:pt x="17" y="8"/>
                    </a:cubicBezTo>
                    <a:cubicBezTo>
                      <a:pt x="22" y="7"/>
                      <a:pt x="24" y="4"/>
                      <a:pt x="24" y="4"/>
                    </a:cubicBezTo>
                    <a:cubicBezTo>
                      <a:pt x="24" y="4"/>
                      <a:pt x="25" y="4"/>
                      <a:pt x="25" y="4"/>
                    </a:cubicBezTo>
                    <a:cubicBezTo>
                      <a:pt x="25" y="4"/>
                      <a:pt x="32" y="6"/>
                      <a:pt x="32" y="6"/>
                    </a:cubicBezTo>
                    <a:cubicBezTo>
                      <a:pt x="32" y="6"/>
                      <a:pt x="33" y="7"/>
                      <a:pt x="34" y="7"/>
                    </a:cubicBezTo>
                    <a:cubicBezTo>
                      <a:pt x="34" y="8"/>
                      <a:pt x="37" y="8"/>
                      <a:pt x="38" y="9"/>
                    </a:cubicBezTo>
                    <a:cubicBezTo>
                      <a:pt x="39" y="9"/>
                      <a:pt x="42" y="8"/>
                      <a:pt x="43" y="7"/>
                    </a:cubicBezTo>
                    <a:cubicBezTo>
                      <a:pt x="44" y="6"/>
                      <a:pt x="44" y="5"/>
                      <a:pt x="44" y="5"/>
                    </a:cubicBezTo>
                    <a:cubicBezTo>
                      <a:pt x="44" y="4"/>
                      <a:pt x="43" y="4"/>
                      <a:pt x="43" y="4"/>
                    </a:cubicBezTo>
                    <a:cubicBezTo>
                      <a:pt x="43" y="4"/>
                      <a:pt x="36" y="4"/>
                      <a:pt x="36" y="4"/>
                    </a:cubicBezTo>
                    <a:cubicBezTo>
                      <a:pt x="35" y="4"/>
                      <a:pt x="34" y="4"/>
                      <a:pt x="34" y="4"/>
                    </a:cubicBezTo>
                    <a:cubicBezTo>
                      <a:pt x="34" y="4"/>
                      <a:pt x="30" y="1"/>
                      <a:pt x="30" y="0"/>
                    </a:cubicBezTo>
                    <a:cubicBezTo>
                      <a:pt x="29" y="0"/>
                      <a:pt x="28" y="0"/>
                      <a:pt x="28" y="0"/>
                    </a:cubicBezTo>
                    <a:cubicBezTo>
                      <a:pt x="28" y="0"/>
                      <a:pt x="23" y="0"/>
                      <a:pt x="23" y="0"/>
                    </a:cubicBezTo>
                    <a:cubicBezTo>
                      <a:pt x="22" y="0"/>
                      <a:pt x="21" y="1"/>
                      <a:pt x="20" y="2"/>
                    </a:cubicBezTo>
                    <a:cubicBezTo>
                      <a:pt x="20" y="2"/>
                      <a:pt x="19" y="2"/>
                      <a:pt x="19" y="2"/>
                    </a:cubicBezTo>
                    <a:cubicBezTo>
                      <a:pt x="19" y="2"/>
                      <a:pt x="12" y="3"/>
                      <a:pt x="12" y="3"/>
                    </a:cubicBezTo>
                    <a:cubicBezTo>
                      <a:pt x="11" y="3"/>
                      <a:pt x="7" y="3"/>
                      <a:pt x="4" y="3"/>
                    </a:cubicBezTo>
                    <a:cubicBezTo>
                      <a:pt x="4" y="4"/>
                      <a:pt x="4" y="4"/>
                      <a:pt x="5" y="5"/>
                    </a:cubicBezTo>
                    <a:cubicBezTo>
                      <a:pt x="6" y="7"/>
                      <a:pt x="7" y="7"/>
                      <a:pt x="8" y="6"/>
                    </a:cubicBezTo>
                    <a:cubicBezTo>
                      <a:pt x="9" y="5"/>
                      <a:pt x="9" y="5"/>
                      <a:pt x="11" y="5"/>
                    </a:cubicBezTo>
                    <a:cubicBezTo>
                      <a:pt x="13" y="5"/>
                      <a:pt x="17" y="5"/>
                      <a:pt x="11" y="5"/>
                    </a:cubicBezTo>
                    <a:cubicBezTo>
                      <a:pt x="11" y="5"/>
                      <a:pt x="9" y="6"/>
                      <a:pt x="9" y="7"/>
                    </a:cubicBezTo>
                    <a:cubicBezTo>
                      <a:pt x="10" y="8"/>
                      <a:pt x="10" y="7"/>
                      <a:pt x="8" y="8"/>
                    </a:cubicBezTo>
                    <a:cubicBezTo>
                      <a:pt x="7" y="8"/>
                      <a:pt x="5" y="9"/>
                      <a:pt x="4" y="7"/>
                    </a:cubicBezTo>
                    <a:cubicBezTo>
                      <a:pt x="3" y="6"/>
                      <a:pt x="2" y="5"/>
                      <a:pt x="1" y="5"/>
                    </a:cubicBezTo>
                    <a:cubicBezTo>
                      <a:pt x="0" y="6"/>
                      <a:pt x="0" y="7"/>
                      <a:pt x="0" y="8"/>
                    </a:cubicBezTo>
                    <a:cubicBezTo>
                      <a:pt x="1" y="9"/>
                      <a:pt x="1" y="10"/>
                      <a:pt x="1" y="10"/>
                    </a:cubicBezTo>
                    <a:cubicBezTo>
                      <a:pt x="2" y="11"/>
                      <a:pt x="2" y="11"/>
                      <a:pt x="2" y="11"/>
                    </a:cubicBezTo>
                    <a:cubicBezTo>
                      <a:pt x="6" y="10"/>
                      <a:pt x="13" y="10"/>
                      <a:pt x="13" y="10"/>
                    </a:cubicBezTo>
                    <a:cubicBezTo>
                      <a:pt x="14" y="10"/>
                      <a:pt x="14"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977">
                <a:extLst>
                  <a:ext uri="{FF2B5EF4-FFF2-40B4-BE49-F238E27FC236}">
                    <a16:creationId xmlns:a16="http://schemas.microsoft.com/office/drawing/2014/main" id="{2BD92F31-CE5F-445D-818C-AB5876A8222B}"/>
                  </a:ext>
                </a:extLst>
              </p:cNvPr>
              <p:cNvSpPr>
                <a:spLocks/>
              </p:cNvSpPr>
              <p:nvPr/>
            </p:nvSpPr>
            <p:spPr bwMode="auto">
              <a:xfrm>
                <a:off x="3152" y="2111"/>
                <a:ext cx="250" cy="269"/>
              </a:xfrm>
              <a:custGeom>
                <a:avLst/>
                <a:gdLst>
                  <a:gd name="T0" fmla="*/ 72 w 181"/>
                  <a:gd name="T1" fmla="*/ 195 h 196"/>
                  <a:gd name="T2" fmla="*/ 76 w 181"/>
                  <a:gd name="T3" fmla="*/ 195 h 196"/>
                  <a:gd name="T4" fmla="*/ 79 w 181"/>
                  <a:gd name="T5" fmla="*/ 191 h 196"/>
                  <a:gd name="T6" fmla="*/ 80 w 181"/>
                  <a:gd name="T7" fmla="*/ 183 h 196"/>
                  <a:gd name="T8" fmla="*/ 83 w 181"/>
                  <a:gd name="T9" fmla="*/ 182 h 196"/>
                  <a:gd name="T10" fmla="*/ 92 w 181"/>
                  <a:gd name="T11" fmla="*/ 189 h 196"/>
                  <a:gd name="T12" fmla="*/ 95 w 181"/>
                  <a:gd name="T13" fmla="*/ 185 h 196"/>
                  <a:gd name="T14" fmla="*/ 115 w 181"/>
                  <a:gd name="T15" fmla="*/ 182 h 196"/>
                  <a:gd name="T16" fmla="*/ 118 w 181"/>
                  <a:gd name="T17" fmla="*/ 184 h 196"/>
                  <a:gd name="T18" fmla="*/ 172 w 181"/>
                  <a:gd name="T19" fmla="*/ 184 h 196"/>
                  <a:gd name="T20" fmla="*/ 173 w 181"/>
                  <a:gd name="T21" fmla="*/ 171 h 196"/>
                  <a:gd name="T22" fmla="*/ 167 w 181"/>
                  <a:gd name="T23" fmla="*/ 130 h 196"/>
                  <a:gd name="T24" fmla="*/ 158 w 181"/>
                  <a:gd name="T25" fmla="*/ 53 h 196"/>
                  <a:gd name="T26" fmla="*/ 157 w 181"/>
                  <a:gd name="T27" fmla="*/ 37 h 196"/>
                  <a:gd name="T28" fmla="*/ 125 w 181"/>
                  <a:gd name="T29" fmla="*/ 0 h 196"/>
                  <a:gd name="T30" fmla="*/ 76 w 181"/>
                  <a:gd name="T31" fmla="*/ 21 h 196"/>
                  <a:gd name="T32" fmla="*/ 72 w 181"/>
                  <a:gd name="T33" fmla="*/ 62 h 196"/>
                  <a:gd name="T34" fmla="*/ 64 w 181"/>
                  <a:gd name="T35" fmla="*/ 66 h 196"/>
                  <a:gd name="T36" fmla="*/ 60 w 181"/>
                  <a:gd name="T37" fmla="*/ 83 h 196"/>
                  <a:gd name="T38" fmla="*/ 61 w 181"/>
                  <a:gd name="T39" fmla="*/ 94 h 196"/>
                  <a:gd name="T40" fmla="*/ 5 w 181"/>
                  <a:gd name="T41" fmla="*/ 94 h 196"/>
                  <a:gd name="T42" fmla="*/ 0 w 181"/>
                  <a:gd name="T43" fmla="*/ 103 h 196"/>
                  <a:gd name="T44" fmla="*/ 4 w 181"/>
                  <a:gd name="T45" fmla="*/ 100 h 196"/>
                  <a:gd name="T46" fmla="*/ 9 w 181"/>
                  <a:gd name="T47" fmla="*/ 105 h 196"/>
                  <a:gd name="T48" fmla="*/ 13 w 181"/>
                  <a:gd name="T49" fmla="*/ 111 h 196"/>
                  <a:gd name="T50" fmla="*/ 12 w 181"/>
                  <a:gd name="T51" fmla="*/ 116 h 196"/>
                  <a:gd name="T52" fmla="*/ 9 w 181"/>
                  <a:gd name="T53" fmla="*/ 124 h 196"/>
                  <a:gd name="T54" fmla="*/ 11 w 181"/>
                  <a:gd name="T55" fmla="*/ 124 h 196"/>
                  <a:gd name="T56" fmla="*/ 13 w 181"/>
                  <a:gd name="T57" fmla="*/ 133 h 196"/>
                  <a:gd name="T58" fmla="*/ 13 w 181"/>
                  <a:gd name="T59" fmla="*/ 159 h 196"/>
                  <a:gd name="T60" fmla="*/ 11 w 181"/>
                  <a:gd name="T61" fmla="*/ 169 h 196"/>
                  <a:gd name="T62" fmla="*/ 16 w 181"/>
                  <a:gd name="T63" fmla="*/ 169 h 196"/>
                  <a:gd name="T64" fmla="*/ 22 w 181"/>
                  <a:gd name="T65" fmla="*/ 168 h 196"/>
                  <a:gd name="T66" fmla="*/ 36 w 181"/>
                  <a:gd name="T67" fmla="*/ 167 h 196"/>
                  <a:gd name="T68" fmla="*/ 42 w 181"/>
                  <a:gd name="T69" fmla="*/ 168 h 196"/>
                  <a:gd name="T70" fmla="*/ 45 w 181"/>
                  <a:gd name="T71" fmla="*/ 170 h 196"/>
                  <a:gd name="T72" fmla="*/ 48 w 181"/>
                  <a:gd name="T73" fmla="*/ 174 h 196"/>
                  <a:gd name="T74" fmla="*/ 54 w 181"/>
                  <a:gd name="T75" fmla="*/ 175 h 196"/>
                  <a:gd name="T76" fmla="*/ 59 w 181"/>
                  <a:gd name="T77" fmla="*/ 183 h 196"/>
                  <a:gd name="T78" fmla="*/ 66 w 181"/>
                  <a:gd name="T7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1" h="196">
                    <a:moveTo>
                      <a:pt x="72" y="195"/>
                    </a:moveTo>
                    <a:cubicBezTo>
                      <a:pt x="72" y="195"/>
                      <a:pt x="72" y="195"/>
                      <a:pt x="72" y="195"/>
                    </a:cubicBezTo>
                    <a:cubicBezTo>
                      <a:pt x="73" y="195"/>
                      <a:pt x="74" y="196"/>
                      <a:pt x="74" y="196"/>
                    </a:cubicBezTo>
                    <a:cubicBezTo>
                      <a:pt x="75" y="196"/>
                      <a:pt x="75" y="196"/>
                      <a:pt x="76" y="195"/>
                    </a:cubicBezTo>
                    <a:cubicBezTo>
                      <a:pt x="76" y="194"/>
                      <a:pt x="77" y="194"/>
                      <a:pt x="78" y="194"/>
                    </a:cubicBezTo>
                    <a:cubicBezTo>
                      <a:pt x="78" y="193"/>
                      <a:pt x="79" y="192"/>
                      <a:pt x="79" y="191"/>
                    </a:cubicBezTo>
                    <a:cubicBezTo>
                      <a:pt x="79" y="189"/>
                      <a:pt x="80" y="184"/>
                      <a:pt x="80" y="184"/>
                    </a:cubicBezTo>
                    <a:cubicBezTo>
                      <a:pt x="80" y="184"/>
                      <a:pt x="80" y="183"/>
                      <a:pt x="80" y="183"/>
                    </a:cubicBezTo>
                    <a:cubicBezTo>
                      <a:pt x="81" y="183"/>
                      <a:pt x="82" y="182"/>
                      <a:pt x="82" y="182"/>
                    </a:cubicBezTo>
                    <a:cubicBezTo>
                      <a:pt x="82" y="182"/>
                      <a:pt x="83" y="182"/>
                      <a:pt x="83" y="182"/>
                    </a:cubicBezTo>
                    <a:cubicBezTo>
                      <a:pt x="84" y="183"/>
                      <a:pt x="90" y="187"/>
                      <a:pt x="91" y="189"/>
                    </a:cubicBezTo>
                    <a:cubicBezTo>
                      <a:pt x="91" y="189"/>
                      <a:pt x="92" y="190"/>
                      <a:pt x="92" y="189"/>
                    </a:cubicBezTo>
                    <a:cubicBezTo>
                      <a:pt x="92" y="189"/>
                      <a:pt x="94" y="185"/>
                      <a:pt x="94" y="185"/>
                    </a:cubicBezTo>
                    <a:cubicBezTo>
                      <a:pt x="94" y="185"/>
                      <a:pt x="95" y="185"/>
                      <a:pt x="95" y="185"/>
                    </a:cubicBezTo>
                    <a:cubicBezTo>
                      <a:pt x="96" y="185"/>
                      <a:pt x="114" y="185"/>
                      <a:pt x="114" y="185"/>
                    </a:cubicBezTo>
                    <a:cubicBezTo>
                      <a:pt x="114" y="185"/>
                      <a:pt x="113" y="182"/>
                      <a:pt x="115" y="182"/>
                    </a:cubicBezTo>
                    <a:cubicBezTo>
                      <a:pt x="116" y="182"/>
                      <a:pt x="116" y="182"/>
                      <a:pt x="116" y="183"/>
                    </a:cubicBezTo>
                    <a:cubicBezTo>
                      <a:pt x="117" y="184"/>
                      <a:pt x="118" y="184"/>
                      <a:pt x="118" y="184"/>
                    </a:cubicBezTo>
                    <a:cubicBezTo>
                      <a:pt x="119" y="184"/>
                      <a:pt x="171" y="184"/>
                      <a:pt x="171" y="184"/>
                    </a:cubicBezTo>
                    <a:cubicBezTo>
                      <a:pt x="171" y="184"/>
                      <a:pt x="172" y="184"/>
                      <a:pt x="172" y="184"/>
                    </a:cubicBezTo>
                    <a:cubicBezTo>
                      <a:pt x="172" y="183"/>
                      <a:pt x="174" y="175"/>
                      <a:pt x="174" y="173"/>
                    </a:cubicBezTo>
                    <a:cubicBezTo>
                      <a:pt x="174" y="172"/>
                      <a:pt x="174" y="171"/>
                      <a:pt x="173" y="171"/>
                    </a:cubicBezTo>
                    <a:cubicBezTo>
                      <a:pt x="172" y="170"/>
                      <a:pt x="172" y="169"/>
                      <a:pt x="172" y="168"/>
                    </a:cubicBezTo>
                    <a:cubicBezTo>
                      <a:pt x="172" y="167"/>
                      <a:pt x="167" y="130"/>
                      <a:pt x="167" y="130"/>
                    </a:cubicBezTo>
                    <a:cubicBezTo>
                      <a:pt x="167" y="130"/>
                      <a:pt x="162" y="89"/>
                      <a:pt x="162" y="89"/>
                    </a:cubicBezTo>
                    <a:cubicBezTo>
                      <a:pt x="162" y="88"/>
                      <a:pt x="158" y="53"/>
                      <a:pt x="158" y="53"/>
                    </a:cubicBezTo>
                    <a:cubicBezTo>
                      <a:pt x="156" y="37"/>
                      <a:pt x="156" y="37"/>
                      <a:pt x="156" y="37"/>
                    </a:cubicBezTo>
                    <a:cubicBezTo>
                      <a:pt x="156" y="37"/>
                      <a:pt x="156" y="37"/>
                      <a:pt x="157" y="37"/>
                    </a:cubicBezTo>
                    <a:cubicBezTo>
                      <a:pt x="157" y="37"/>
                      <a:pt x="173" y="37"/>
                      <a:pt x="181" y="37"/>
                    </a:cubicBezTo>
                    <a:cubicBezTo>
                      <a:pt x="160" y="23"/>
                      <a:pt x="134" y="6"/>
                      <a:pt x="125" y="0"/>
                    </a:cubicBezTo>
                    <a:cubicBezTo>
                      <a:pt x="125" y="21"/>
                      <a:pt x="125" y="21"/>
                      <a:pt x="125" y="21"/>
                    </a:cubicBezTo>
                    <a:cubicBezTo>
                      <a:pt x="125" y="21"/>
                      <a:pt x="76" y="21"/>
                      <a:pt x="76" y="21"/>
                    </a:cubicBezTo>
                    <a:cubicBezTo>
                      <a:pt x="75" y="21"/>
                      <a:pt x="76" y="61"/>
                      <a:pt x="76" y="61"/>
                    </a:cubicBezTo>
                    <a:cubicBezTo>
                      <a:pt x="76" y="61"/>
                      <a:pt x="73" y="62"/>
                      <a:pt x="72" y="62"/>
                    </a:cubicBezTo>
                    <a:cubicBezTo>
                      <a:pt x="72" y="63"/>
                      <a:pt x="69" y="63"/>
                      <a:pt x="68" y="64"/>
                    </a:cubicBezTo>
                    <a:cubicBezTo>
                      <a:pt x="67" y="64"/>
                      <a:pt x="65" y="65"/>
                      <a:pt x="64" y="66"/>
                    </a:cubicBezTo>
                    <a:cubicBezTo>
                      <a:pt x="62" y="67"/>
                      <a:pt x="58" y="70"/>
                      <a:pt x="59" y="74"/>
                    </a:cubicBezTo>
                    <a:cubicBezTo>
                      <a:pt x="60" y="78"/>
                      <a:pt x="60" y="81"/>
                      <a:pt x="60" y="83"/>
                    </a:cubicBezTo>
                    <a:cubicBezTo>
                      <a:pt x="60" y="85"/>
                      <a:pt x="60" y="90"/>
                      <a:pt x="60" y="91"/>
                    </a:cubicBezTo>
                    <a:cubicBezTo>
                      <a:pt x="61" y="92"/>
                      <a:pt x="61" y="94"/>
                      <a:pt x="61" y="94"/>
                    </a:cubicBezTo>
                    <a:cubicBezTo>
                      <a:pt x="61" y="94"/>
                      <a:pt x="9" y="94"/>
                      <a:pt x="9" y="94"/>
                    </a:cubicBezTo>
                    <a:cubicBezTo>
                      <a:pt x="9" y="94"/>
                      <a:pt x="6" y="94"/>
                      <a:pt x="5" y="94"/>
                    </a:cubicBezTo>
                    <a:cubicBezTo>
                      <a:pt x="5" y="94"/>
                      <a:pt x="3" y="94"/>
                      <a:pt x="2" y="96"/>
                    </a:cubicBezTo>
                    <a:cubicBezTo>
                      <a:pt x="1" y="98"/>
                      <a:pt x="1" y="101"/>
                      <a:pt x="0" y="103"/>
                    </a:cubicBezTo>
                    <a:cubicBezTo>
                      <a:pt x="1" y="102"/>
                      <a:pt x="2" y="100"/>
                      <a:pt x="2" y="98"/>
                    </a:cubicBezTo>
                    <a:cubicBezTo>
                      <a:pt x="3" y="96"/>
                      <a:pt x="3" y="99"/>
                      <a:pt x="4" y="100"/>
                    </a:cubicBezTo>
                    <a:cubicBezTo>
                      <a:pt x="5" y="101"/>
                      <a:pt x="7" y="104"/>
                      <a:pt x="8" y="105"/>
                    </a:cubicBezTo>
                    <a:cubicBezTo>
                      <a:pt x="8" y="106"/>
                      <a:pt x="8" y="106"/>
                      <a:pt x="9" y="105"/>
                    </a:cubicBezTo>
                    <a:cubicBezTo>
                      <a:pt x="9" y="104"/>
                      <a:pt x="10" y="104"/>
                      <a:pt x="10" y="105"/>
                    </a:cubicBezTo>
                    <a:cubicBezTo>
                      <a:pt x="10" y="106"/>
                      <a:pt x="12" y="109"/>
                      <a:pt x="13" y="111"/>
                    </a:cubicBezTo>
                    <a:cubicBezTo>
                      <a:pt x="14" y="112"/>
                      <a:pt x="13" y="112"/>
                      <a:pt x="13" y="113"/>
                    </a:cubicBezTo>
                    <a:cubicBezTo>
                      <a:pt x="13" y="114"/>
                      <a:pt x="12" y="116"/>
                      <a:pt x="12" y="116"/>
                    </a:cubicBezTo>
                    <a:cubicBezTo>
                      <a:pt x="13" y="117"/>
                      <a:pt x="13" y="118"/>
                      <a:pt x="12" y="120"/>
                    </a:cubicBezTo>
                    <a:cubicBezTo>
                      <a:pt x="11" y="121"/>
                      <a:pt x="9" y="122"/>
                      <a:pt x="9" y="124"/>
                    </a:cubicBezTo>
                    <a:cubicBezTo>
                      <a:pt x="9" y="125"/>
                      <a:pt x="9" y="124"/>
                      <a:pt x="10" y="123"/>
                    </a:cubicBezTo>
                    <a:cubicBezTo>
                      <a:pt x="11" y="123"/>
                      <a:pt x="12" y="122"/>
                      <a:pt x="11" y="124"/>
                    </a:cubicBezTo>
                    <a:cubicBezTo>
                      <a:pt x="10" y="126"/>
                      <a:pt x="9" y="126"/>
                      <a:pt x="10" y="128"/>
                    </a:cubicBezTo>
                    <a:cubicBezTo>
                      <a:pt x="12" y="129"/>
                      <a:pt x="13" y="130"/>
                      <a:pt x="13" y="133"/>
                    </a:cubicBezTo>
                    <a:cubicBezTo>
                      <a:pt x="14" y="135"/>
                      <a:pt x="15" y="146"/>
                      <a:pt x="16" y="148"/>
                    </a:cubicBezTo>
                    <a:cubicBezTo>
                      <a:pt x="16" y="149"/>
                      <a:pt x="14" y="157"/>
                      <a:pt x="13" y="159"/>
                    </a:cubicBezTo>
                    <a:cubicBezTo>
                      <a:pt x="12" y="162"/>
                      <a:pt x="9" y="169"/>
                      <a:pt x="9" y="174"/>
                    </a:cubicBezTo>
                    <a:cubicBezTo>
                      <a:pt x="10" y="172"/>
                      <a:pt x="11" y="170"/>
                      <a:pt x="11" y="169"/>
                    </a:cubicBezTo>
                    <a:cubicBezTo>
                      <a:pt x="12" y="169"/>
                      <a:pt x="14" y="168"/>
                      <a:pt x="14" y="168"/>
                    </a:cubicBezTo>
                    <a:cubicBezTo>
                      <a:pt x="15" y="168"/>
                      <a:pt x="15" y="169"/>
                      <a:pt x="16" y="169"/>
                    </a:cubicBezTo>
                    <a:cubicBezTo>
                      <a:pt x="17" y="169"/>
                      <a:pt x="18" y="169"/>
                      <a:pt x="19" y="169"/>
                    </a:cubicBezTo>
                    <a:cubicBezTo>
                      <a:pt x="19" y="169"/>
                      <a:pt x="21" y="169"/>
                      <a:pt x="22" y="168"/>
                    </a:cubicBezTo>
                    <a:cubicBezTo>
                      <a:pt x="23" y="168"/>
                      <a:pt x="30" y="166"/>
                      <a:pt x="32" y="167"/>
                    </a:cubicBezTo>
                    <a:cubicBezTo>
                      <a:pt x="34" y="167"/>
                      <a:pt x="35" y="167"/>
                      <a:pt x="36" y="167"/>
                    </a:cubicBezTo>
                    <a:cubicBezTo>
                      <a:pt x="36" y="167"/>
                      <a:pt x="39" y="167"/>
                      <a:pt x="40" y="167"/>
                    </a:cubicBezTo>
                    <a:cubicBezTo>
                      <a:pt x="41" y="167"/>
                      <a:pt x="42" y="168"/>
                      <a:pt x="42" y="168"/>
                    </a:cubicBezTo>
                    <a:cubicBezTo>
                      <a:pt x="43" y="168"/>
                      <a:pt x="44" y="169"/>
                      <a:pt x="44" y="170"/>
                    </a:cubicBezTo>
                    <a:cubicBezTo>
                      <a:pt x="44" y="170"/>
                      <a:pt x="44" y="170"/>
                      <a:pt x="45" y="170"/>
                    </a:cubicBezTo>
                    <a:cubicBezTo>
                      <a:pt x="46" y="170"/>
                      <a:pt x="46" y="172"/>
                      <a:pt x="46" y="172"/>
                    </a:cubicBezTo>
                    <a:cubicBezTo>
                      <a:pt x="47" y="172"/>
                      <a:pt x="48" y="174"/>
                      <a:pt x="48" y="174"/>
                    </a:cubicBezTo>
                    <a:cubicBezTo>
                      <a:pt x="49" y="174"/>
                      <a:pt x="51" y="174"/>
                      <a:pt x="51" y="174"/>
                    </a:cubicBezTo>
                    <a:cubicBezTo>
                      <a:pt x="52" y="174"/>
                      <a:pt x="54" y="174"/>
                      <a:pt x="54" y="175"/>
                    </a:cubicBezTo>
                    <a:cubicBezTo>
                      <a:pt x="55" y="177"/>
                      <a:pt x="56" y="179"/>
                      <a:pt x="57" y="180"/>
                    </a:cubicBezTo>
                    <a:cubicBezTo>
                      <a:pt x="57" y="182"/>
                      <a:pt x="58" y="182"/>
                      <a:pt x="59" y="183"/>
                    </a:cubicBezTo>
                    <a:cubicBezTo>
                      <a:pt x="60" y="184"/>
                      <a:pt x="62" y="185"/>
                      <a:pt x="63" y="187"/>
                    </a:cubicBezTo>
                    <a:cubicBezTo>
                      <a:pt x="64" y="189"/>
                      <a:pt x="65" y="191"/>
                      <a:pt x="66" y="191"/>
                    </a:cubicBezTo>
                    <a:cubicBezTo>
                      <a:pt x="66" y="191"/>
                      <a:pt x="71" y="195"/>
                      <a:pt x="72" y="1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1179">
              <a:extLst>
                <a:ext uri="{FF2B5EF4-FFF2-40B4-BE49-F238E27FC236}">
                  <a16:creationId xmlns:a16="http://schemas.microsoft.com/office/drawing/2014/main" id="{1F59E0B7-B4F5-43D3-8D7D-C9365711B9F1}"/>
                </a:ext>
              </a:extLst>
            </p:cNvPr>
            <p:cNvGrpSpPr>
              <a:grpSpLocks/>
            </p:cNvGrpSpPr>
            <p:nvPr/>
          </p:nvGrpSpPr>
          <p:grpSpPr bwMode="auto">
            <a:xfrm>
              <a:off x="2002" y="364"/>
              <a:ext cx="4956" cy="3425"/>
              <a:chOff x="2002" y="364"/>
              <a:chExt cx="4956" cy="3425"/>
            </a:xfrm>
            <a:grpFill/>
          </p:grpSpPr>
          <p:sp>
            <p:nvSpPr>
              <p:cNvPr id="80" name="Freeform 979">
                <a:extLst>
                  <a:ext uri="{FF2B5EF4-FFF2-40B4-BE49-F238E27FC236}">
                    <a16:creationId xmlns:a16="http://schemas.microsoft.com/office/drawing/2014/main" id="{D89E08DC-8DFC-44F0-BF25-A482978E9577}"/>
                  </a:ext>
                </a:extLst>
              </p:cNvPr>
              <p:cNvSpPr>
                <a:spLocks/>
              </p:cNvSpPr>
              <p:nvPr/>
            </p:nvSpPr>
            <p:spPr bwMode="auto">
              <a:xfrm>
                <a:off x="3325" y="1889"/>
                <a:ext cx="424" cy="401"/>
              </a:xfrm>
              <a:custGeom>
                <a:avLst/>
                <a:gdLst>
                  <a:gd name="T0" fmla="*/ 211 w 307"/>
                  <a:gd name="T1" fmla="*/ 287 h 292"/>
                  <a:gd name="T2" fmla="*/ 251 w 307"/>
                  <a:gd name="T3" fmla="*/ 256 h 292"/>
                  <a:gd name="T4" fmla="*/ 302 w 307"/>
                  <a:gd name="T5" fmla="*/ 214 h 292"/>
                  <a:gd name="T6" fmla="*/ 290 w 307"/>
                  <a:gd name="T7" fmla="*/ 207 h 292"/>
                  <a:gd name="T8" fmla="*/ 279 w 307"/>
                  <a:gd name="T9" fmla="*/ 203 h 292"/>
                  <a:gd name="T10" fmla="*/ 269 w 307"/>
                  <a:gd name="T11" fmla="*/ 181 h 292"/>
                  <a:gd name="T12" fmla="*/ 276 w 307"/>
                  <a:gd name="T13" fmla="*/ 154 h 292"/>
                  <a:gd name="T14" fmla="*/ 270 w 307"/>
                  <a:gd name="T15" fmla="*/ 122 h 292"/>
                  <a:gd name="T16" fmla="*/ 264 w 307"/>
                  <a:gd name="T17" fmla="*/ 87 h 292"/>
                  <a:gd name="T18" fmla="*/ 252 w 307"/>
                  <a:gd name="T19" fmla="*/ 76 h 292"/>
                  <a:gd name="T20" fmla="*/ 242 w 307"/>
                  <a:gd name="T21" fmla="*/ 58 h 292"/>
                  <a:gd name="T22" fmla="*/ 248 w 307"/>
                  <a:gd name="T23" fmla="*/ 45 h 292"/>
                  <a:gd name="T24" fmla="*/ 254 w 307"/>
                  <a:gd name="T25" fmla="*/ 30 h 292"/>
                  <a:gd name="T26" fmla="*/ 253 w 307"/>
                  <a:gd name="T27" fmla="*/ 14 h 292"/>
                  <a:gd name="T28" fmla="*/ 251 w 307"/>
                  <a:gd name="T29" fmla="*/ 10 h 292"/>
                  <a:gd name="T30" fmla="*/ 244 w 307"/>
                  <a:gd name="T31" fmla="*/ 4 h 292"/>
                  <a:gd name="T32" fmla="*/ 234 w 307"/>
                  <a:gd name="T33" fmla="*/ 3 h 292"/>
                  <a:gd name="T34" fmla="*/ 225 w 307"/>
                  <a:gd name="T35" fmla="*/ 2 h 292"/>
                  <a:gd name="T36" fmla="*/ 211 w 307"/>
                  <a:gd name="T37" fmla="*/ 8 h 292"/>
                  <a:gd name="T38" fmla="*/ 175 w 307"/>
                  <a:gd name="T39" fmla="*/ 6 h 292"/>
                  <a:gd name="T40" fmla="*/ 146 w 307"/>
                  <a:gd name="T41" fmla="*/ 12 h 292"/>
                  <a:gd name="T42" fmla="*/ 125 w 307"/>
                  <a:gd name="T43" fmla="*/ 22 h 292"/>
                  <a:gd name="T44" fmla="*/ 111 w 307"/>
                  <a:gd name="T45" fmla="*/ 28 h 292"/>
                  <a:gd name="T46" fmla="*/ 95 w 307"/>
                  <a:gd name="T47" fmla="*/ 35 h 292"/>
                  <a:gd name="T48" fmla="*/ 102 w 307"/>
                  <a:gd name="T49" fmla="*/ 41 h 292"/>
                  <a:gd name="T50" fmla="*/ 103 w 307"/>
                  <a:gd name="T51" fmla="*/ 49 h 292"/>
                  <a:gd name="T52" fmla="*/ 103 w 307"/>
                  <a:gd name="T53" fmla="*/ 59 h 292"/>
                  <a:gd name="T54" fmla="*/ 113 w 307"/>
                  <a:gd name="T55" fmla="*/ 79 h 292"/>
                  <a:gd name="T56" fmla="*/ 110 w 307"/>
                  <a:gd name="T57" fmla="*/ 85 h 292"/>
                  <a:gd name="T58" fmla="*/ 87 w 307"/>
                  <a:gd name="T59" fmla="*/ 85 h 292"/>
                  <a:gd name="T60" fmla="*/ 79 w 307"/>
                  <a:gd name="T61" fmla="*/ 91 h 292"/>
                  <a:gd name="T62" fmla="*/ 72 w 307"/>
                  <a:gd name="T63" fmla="*/ 95 h 292"/>
                  <a:gd name="T64" fmla="*/ 72 w 307"/>
                  <a:gd name="T65" fmla="*/ 100 h 292"/>
                  <a:gd name="T66" fmla="*/ 71 w 307"/>
                  <a:gd name="T67" fmla="*/ 105 h 292"/>
                  <a:gd name="T68" fmla="*/ 54 w 307"/>
                  <a:gd name="T69" fmla="*/ 113 h 292"/>
                  <a:gd name="T70" fmla="*/ 33 w 307"/>
                  <a:gd name="T71" fmla="*/ 122 h 292"/>
                  <a:gd name="T72" fmla="*/ 30 w 307"/>
                  <a:gd name="T73" fmla="*/ 126 h 292"/>
                  <a:gd name="T74" fmla="*/ 9 w 307"/>
                  <a:gd name="T75" fmla="*/ 132 h 292"/>
                  <a:gd name="T76" fmla="*/ 56 w 307"/>
                  <a:gd name="T77" fmla="*/ 199 h 292"/>
                  <a:gd name="T78" fmla="*/ 144 w 307"/>
                  <a:gd name="T79" fmla="*/ 258 h 292"/>
                  <a:gd name="T80" fmla="*/ 153 w 307"/>
                  <a:gd name="T81" fmla="*/ 269 h 292"/>
                  <a:gd name="T82" fmla="*/ 163 w 307"/>
                  <a:gd name="T83" fmla="*/ 273 h 292"/>
                  <a:gd name="T84" fmla="*/ 177 w 307"/>
                  <a:gd name="T85" fmla="*/ 285 h 292"/>
                  <a:gd name="T86" fmla="*/ 184 w 307"/>
                  <a:gd name="T8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7" h="292">
                    <a:moveTo>
                      <a:pt x="191" y="291"/>
                    </a:moveTo>
                    <a:cubicBezTo>
                      <a:pt x="196" y="289"/>
                      <a:pt x="202" y="288"/>
                      <a:pt x="202" y="288"/>
                    </a:cubicBezTo>
                    <a:cubicBezTo>
                      <a:pt x="202" y="288"/>
                      <a:pt x="209" y="287"/>
                      <a:pt x="211" y="287"/>
                    </a:cubicBezTo>
                    <a:cubicBezTo>
                      <a:pt x="213" y="286"/>
                      <a:pt x="216" y="285"/>
                      <a:pt x="219" y="282"/>
                    </a:cubicBezTo>
                    <a:cubicBezTo>
                      <a:pt x="221" y="280"/>
                      <a:pt x="230" y="272"/>
                      <a:pt x="234" y="268"/>
                    </a:cubicBezTo>
                    <a:cubicBezTo>
                      <a:pt x="238" y="265"/>
                      <a:pt x="245" y="259"/>
                      <a:pt x="251" y="256"/>
                    </a:cubicBezTo>
                    <a:cubicBezTo>
                      <a:pt x="256" y="253"/>
                      <a:pt x="299" y="227"/>
                      <a:pt x="307" y="222"/>
                    </a:cubicBezTo>
                    <a:cubicBezTo>
                      <a:pt x="305" y="222"/>
                      <a:pt x="305" y="218"/>
                      <a:pt x="304" y="217"/>
                    </a:cubicBezTo>
                    <a:cubicBezTo>
                      <a:pt x="303" y="216"/>
                      <a:pt x="303" y="215"/>
                      <a:pt x="302" y="214"/>
                    </a:cubicBezTo>
                    <a:cubicBezTo>
                      <a:pt x="302" y="214"/>
                      <a:pt x="300" y="212"/>
                      <a:pt x="300" y="211"/>
                    </a:cubicBezTo>
                    <a:cubicBezTo>
                      <a:pt x="299" y="210"/>
                      <a:pt x="298" y="209"/>
                      <a:pt x="298" y="209"/>
                    </a:cubicBezTo>
                    <a:cubicBezTo>
                      <a:pt x="297" y="209"/>
                      <a:pt x="291" y="207"/>
                      <a:pt x="290" y="207"/>
                    </a:cubicBezTo>
                    <a:cubicBezTo>
                      <a:pt x="289" y="206"/>
                      <a:pt x="287" y="206"/>
                      <a:pt x="286" y="207"/>
                    </a:cubicBezTo>
                    <a:cubicBezTo>
                      <a:pt x="284" y="207"/>
                      <a:pt x="282" y="207"/>
                      <a:pt x="282" y="206"/>
                    </a:cubicBezTo>
                    <a:cubicBezTo>
                      <a:pt x="281" y="206"/>
                      <a:pt x="281" y="204"/>
                      <a:pt x="279" y="203"/>
                    </a:cubicBezTo>
                    <a:cubicBezTo>
                      <a:pt x="278" y="201"/>
                      <a:pt x="277" y="199"/>
                      <a:pt x="277" y="196"/>
                    </a:cubicBezTo>
                    <a:cubicBezTo>
                      <a:pt x="276" y="192"/>
                      <a:pt x="273" y="188"/>
                      <a:pt x="273" y="187"/>
                    </a:cubicBezTo>
                    <a:cubicBezTo>
                      <a:pt x="272" y="186"/>
                      <a:pt x="269" y="183"/>
                      <a:pt x="269" y="181"/>
                    </a:cubicBezTo>
                    <a:cubicBezTo>
                      <a:pt x="268" y="178"/>
                      <a:pt x="272" y="177"/>
                      <a:pt x="274" y="175"/>
                    </a:cubicBezTo>
                    <a:cubicBezTo>
                      <a:pt x="276" y="174"/>
                      <a:pt x="274" y="168"/>
                      <a:pt x="274" y="164"/>
                    </a:cubicBezTo>
                    <a:cubicBezTo>
                      <a:pt x="273" y="161"/>
                      <a:pt x="276" y="155"/>
                      <a:pt x="276" y="154"/>
                    </a:cubicBezTo>
                    <a:cubicBezTo>
                      <a:pt x="277" y="154"/>
                      <a:pt x="276" y="151"/>
                      <a:pt x="276" y="151"/>
                    </a:cubicBezTo>
                    <a:cubicBezTo>
                      <a:pt x="274" y="149"/>
                      <a:pt x="275" y="141"/>
                      <a:pt x="275" y="137"/>
                    </a:cubicBezTo>
                    <a:cubicBezTo>
                      <a:pt x="276" y="132"/>
                      <a:pt x="271" y="123"/>
                      <a:pt x="270" y="122"/>
                    </a:cubicBezTo>
                    <a:cubicBezTo>
                      <a:pt x="270" y="120"/>
                      <a:pt x="268" y="119"/>
                      <a:pt x="267" y="117"/>
                    </a:cubicBezTo>
                    <a:cubicBezTo>
                      <a:pt x="267" y="117"/>
                      <a:pt x="269" y="116"/>
                      <a:pt x="270" y="115"/>
                    </a:cubicBezTo>
                    <a:cubicBezTo>
                      <a:pt x="269" y="109"/>
                      <a:pt x="264" y="88"/>
                      <a:pt x="264" y="87"/>
                    </a:cubicBezTo>
                    <a:cubicBezTo>
                      <a:pt x="264" y="86"/>
                      <a:pt x="263" y="86"/>
                      <a:pt x="263" y="86"/>
                    </a:cubicBezTo>
                    <a:cubicBezTo>
                      <a:pt x="263" y="86"/>
                      <a:pt x="254" y="79"/>
                      <a:pt x="253" y="78"/>
                    </a:cubicBezTo>
                    <a:cubicBezTo>
                      <a:pt x="252" y="77"/>
                      <a:pt x="252" y="76"/>
                      <a:pt x="252" y="76"/>
                    </a:cubicBezTo>
                    <a:cubicBezTo>
                      <a:pt x="252" y="70"/>
                      <a:pt x="245" y="64"/>
                      <a:pt x="244" y="63"/>
                    </a:cubicBezTo>
                    <a:cubicBezTo>
                      <a:pt x="243" y="63"/>
                      <a:pt x="243" y="62"/>
                      <a:pt x="243" y="62"/>
                    </a:cubicBezTo>
                    <a:cubicBezTo>
                      <a:pt x="242" y="61"/>
                      <a:pt x="242" y="60"/>
                      <a:pt x="242" y="58"/>
                    </a:cubicBezTo>
                    <a:cubicBezTo>
                      <a:pt x="241" y="57"/>
                      <a:pt x="241" y="53"/>
                      <a:pt x="240" y="52"/>
                    </a:cubicBezTo>
                    <a:cubicBezTo>
                      <a:pt x="240" y="51"/>
                      <a:pt x="242" y="50"/>
                      <a:pt x="242" y="50"/>
                    </a:cubicBezTo>
                    <a:cubicBezTo>
                      <a:pt x="242" y="50"/>
                      <a:pt x="247" y="45"/>
                      <a:pt x="248" y="45"/>
                    </a:cubicBezTo>
                    <a:cubicBezTo>
                      <a:pt x="249" y="44"/>
                      <a:pt x="251" y="42"/>
                      <a:pt x="251" y="41"/>
                    </a:cubicBezTo>
                    <a:cubicBezTo>
                      <a:pt x="252" y="40"/>
                      <a:pt x="252" y="38"/>
                      <a:pt x="254" y="35"/>
                    </a:cubicBezTo>
                    <a:cubicBezTo>
                      <a:pt x="255" y="33"/>
                      <a:pt x="254" y="30"/>
                      <a:pt x="254" y="30"/>
                    </a:cubicBezTo>
                    <a:cubicBezTo>
                      <a:pt x="253" y="29"/>
                      <a:pt x="253" y="26"/>
                      <a:pt x="252" y="23"/>
                    </a:cubicBezTo>
                    <a:cubicBezTo>
                      <a:pt x="252" y="20"/>
                      <a:pt x="252" y="19"/>
                      <a:pt x="252" y="19"/>
                    </a:cubicBezTo>
                    <a:cubicBezTo>
                      <a:pt x="252" y="19"/>
                      <a:pt x="253" y="15"/>
                      <a:pt x="253" y="14"/>
                    </a:cubicBezTo>
                    <a:cubicBezTo>
                      <a:pt x="253" y="14"/>
                      <a:pt x="252" y="13"/>
                      <a:pt x="252" y="13"/>
                    </a:cubicBezTo>
                    <a:cubicBezTo>
                      <a:pt x="252" y="13"/>
                      <a:pt x="251" y="12"/>
                      <a:pt x="251" y="11"/>
                    </a:cubicBezTo>
                    <a:cubicBezTo>
                      <a:pt x="250" y="11"/>
                      <a:pt x="251" y="10"/>
                      <a:pt x="251" y="10"/>
                    </a:cubicBezTo>
                    <a:cubicBezTo>
                      <a:pt x="256" y="3"/>
                      <a:pt x="256" y="3"/>
                      <a:pt x="256" y="3"/>
                    </a:cubicBezTo>
                    <a:cubicBezTo>
                      <a:pt x="254" y="4"/>
                      <a:pt x="248" y="4"/>
                      <a:pt x="246" y="4"/>
                    </a:cubicBezTo>
                    <a:cubicBezTo>
                      <a:pt x="244" y="4"/>
                      <a:pt x="244" y="4"/>
                      <a:pt x="244" y="4"/>
                    </a:cubicBezTo>
                    <a:cubicBezTo>
                      <a:pt x="244" y="3"/>
                      <a:pt x="243" y="2"/>
                      <a:pt x="242" y="2"/>
                    </a:cubicBezTo>
                    <a:cubicBezTo>
                      <a:pt x="241" y="2"/>
                      <a:pt x="241" y="2"/>
                      <a:pt x="239" y="1"/>
                    </a:cubicBezTo>
                    <a:cubicBezTo>
                      <a:pt x="238" y="1"/>
                      <a:pt x="236" y="1"/>
                      <a:pt x="234" y="3"/>
                    </a:cubicBezTo>
                    <a:cubicBezTo>
                      <a:pt x="231" y="5"/>
                      <a:pt x="231" y="4"/>
                      <a:pt x="231" y="4"/>
                    </a:cubicBezTo>
                    <a:cubicBezTo>
                      <a:pt x="230" y="3"/>
                      <a:pt x="229" y="3"/>
                      <a:pt x="228" y="3"/>
                    </a:cubicBezTo>
                    <a:cubicBezTo>
                      <a:pt x="226" y="3"/>
                      <a:pt x="226" y="2"/>
                      <a:pt x="225" y="2"/>
                    </a:cubicBezTo>
                    <a:cubicBezTo>
                      <a:pt x="224" y="2"/>
                      <a:pt x="223" y="0"/>
                      <a:pt x="222" y="2"/>
                    </a:cubicBezTo>
                    <a:cubicBezTo>
                      <a:pt x="221" y="4"/>
                      <a:pt x="222" y="4"/>
                      <a:pt x="220" y="4"/>
                    </a:cubicBezTo>
                    <a:cubicBezTo>
                      <a:pt x="219" y="5"/>
                      <a:pt x="212" y="8"/>
                      <a:pt x="211" y="8"/>
                    </a:cubicBezTo>
                    <a:cubicBezTo>
                      <a:pt x="209" y="8"/>
                      <a:pt x="208" y="8"/>
                      <a:pt x="206" y="8"/>
                    </a:cubicBezTo>
                    <a:cubicBezTo>
                      <a:pt x="204" y="7"/>
                      <a:pt x="196" y="3"/>
                      <a:pt x="191" y="4"/>
                    </a:cubicBezTo>
                    <a:cubicBezTo>
                      <a:pt x="186" y="5"/>
                      <a:pt x="177" y="7"/>
                      <a:pt x="175" y="6"/>
                    </a:cubicBezTo>
                    <a:cubicBezTo>
                      <a:pt x="173" y="6"/>
                      <a:pt x="171" y="6"/>
                      <a:pt x="169" y="8"/>
                    </a:cubicBezTo>
                    <a:cubicBezTo>
                      <a:pt x="167" y="11"/>
                      <a:pt x="165" y="10"/>
                      <a:pt x="162" y="10"/>
                    </a:cubicBezTo>
                    <a:cubicBezTo>
                      <a:pt x="159" y="9"/>
                      <a:pt x="149" y="11"/>
                      <a:pt x="146" y="12"/>
                    </a:cubicBezTo>
                    <a:cubicBezTo>
                      <a:pt x="144" y="13"/>
                      <a:pt x="139" y="14"/>
                      <a:pt x="138" y="14"/>
                    </a:cubicBezTo>
                    <a:cubicBezTo>
                      <a:pt x="138" y="14"/>
                      <a:pt x="132" y="18"/>
                      <a:pt x="129" y="21"/>
                    </a:cubicBezTo>
                    <a:cubicBezTo>
                      <a:pt x="127" y="24"/>
                      <a:pt x="126" y="22"/>
                      <a:pt x="125" y="22"/>
                    </a:cubicBezTo>
                    <a:cubicBezTo>
                      <a:pt x="124" y="21"/>
                      <a:pt x="123" y="21"/>
                      <a:pt x="122" y="22"/>
                    </a:cubicBezTo>
                    <a:cubicBezTo>
                      <a:pt x="121" y="23"/>
                      <a:pt x="117" y="23"/>
                      <a:pt x="114" y="24"/>
                    </a:cubicBezTo>
                    <a:cubicBezTo>
                      <a:pt x="112" y="26"/>
                      <a:pt x="111" y="27"/>
                      <a:pt x="111" y="28"/>
                    </a:cubicBezTo>
                    <a:cubicBezTo>
                      <a:pt x="110" y="29"/>
                      <a:pt x="109" y="32"/>
                      <a:pt x="103" y="33"/>
                    </a:cubicBezTo>
                    <a:cubicBezTo>
                      <a:pt x="98" y="34"/>
                      <a:pt x="97" y="34"/>
                      <a:pt x="97" y="35"/>
                    </a:cubicBezTo>
                    <a:cubicBezTo>
                      <a:pt x="96" y="35"/>
                      <a:pt x="96" y="35"/>
                      <a:pt x="95" y="35"/>
                    </a:cubicBezTo>
                    <a:cubicBezTo>
                      <a:pt x="97" y="36"/>
                      <a:pt x="100" y="39"/>
                      <a:pt x="100" y="39"/>
                    </a:cubicBezTo>
                    <a:cubicBezTo>
                      <a:pt x="101" y="40"/>
                      <a:pt x="102" y="40"/>
                      <a:pt x="102" y="40"/>
                    </a:cubicBezTo>
                    <a:cubicBezTo>
                      <a:pt x="103" y="41"/>
                      <a:pt x="102" y="41"/>
                      <a:pt x="102" y="41"/>
                    </a:cubicBezTo>
                    <a:cubicBezTo>
                      <a:pt x="102" y="42"/>
                      <a:pt x="101" y="43"/>
                      <a:pt x="102" y="44"/>
                    </a:cubicBezTo>
                    <a:cubicBezTo>
                      <a:pt x="103" y="45"/>
                      <a:pt x="104" y="44"/>
                      <a:pt x="103" y="46"/>
                    </a:cubicBezTo>
                    <a:cubicBezTo>
                      <a:pt x="103" y="47"/>
                      <a:pt x="103" y="49"/>
                      <a:pt x="103" y="49"/>
                    </a:cubicBezTo>
                    <a:cubicBezTo>
                      <a:pt x="104" y="50"/>
                      <a:pt x="104" y="52"/>
                      <a:pt x="104" y="52"/>
                    </a:cubicBezTo>
                    <a:cubicBezTo>
                      <a:pt x="104" y="53"/>
                      <a:pt x="103" y="57"/>
                      <a:pt x="103" y="57"/>
                    </a:cubicBezTo>
                    <a:cubicBezTo>
                      <a:pt x="103" y="57"/>
                      <a:pt x="103" y="58"/>
                      <a:pt x="103" y="59"/>
                    </a:cubicBezTo>
                    <a:cubicBezTo>
                      <a:pt x="104" y="60"/>
                      <a:pt x="108" y="71"/>
                      <a:pt x="108" y="72"/>
                    </a:cubicBezTo>
                    <a:cubicBezTo>
                      <a:pt x="109" y="74"/>
                      <a:pt x="110" y="75"/>
                      <a:pt x="111" y="76"/>
                    </a:cubicBezTo>
                    <a:cubicBezTo>
                      <a:pt x="112" y="76"/>
                      <a:pt x="114" y="77"/>
                      <a:pt x="113" y="79"/>
                    </a:cubicBezTo>
                    <a:cubicBezTo>
                      <a:pt x="111" y="81"/>
                      <a:pt x="110" y="82"/>
                      <a:pt x="110" y="82"/>
                    </a:cubicBezTo>
                    <a:cubicBezTo>
                      <a:pt x="110" y="82"/>
                      <a:pt x="110" y="82"/>
                      <a:pt x="110" y="83"/>
                    </a:cubicBezTo>
                    <a:cubicBezTo>
                      <a:pt x="111" y="84"/>
                      <a:pt x="111" y="85"/>
                      <a:pt x="110" y="85"/>
                    </a:cubicBezTo>
                    <a:cubicBezTo>
                      <a:pt x="109" y="85"/>
                      <a:pt x="103" y="85"/>
                      <a:pt x="102" y="84"/>
                    </a:cubicBezTo>
                    <a:cubicBezTo>
                      <a:pt x="101" y="84"/>
                      <a:pt x="96" y="83"/>
                      <a:pt x="94" y="84"/>
                    </a:cubicBezTo>
                    <a:cubicBezTo>
                      <a:pt x="93" y="84"/>
                      <a:pt x="89" y="84"/>
                      <a:pt x="87" y="85"/>
                    </a:cubicBezTo>
                    <a:cubicBezTo>
                      <a:pt x="86" y="85"/>
                      <a:pt x="84" y="87"/>
                      <a:pt x="83" y="89"/>
                    </a:cubicBezTo>
                    <a:cubicBezTo>
                      <a:pt x="83" y="89"/>
                      <a:pt x="83" y="90"/>
                      <a:pt x="82" y="90"/>
                    </a:cubicBezTo>
                    <a:cubicBezTo>
                      <a:pt x="82" y="90"/>
                      <a:pt x="79" y="91"/>
                      <a:pt x="79" y="91"/>
                    </a:cubicBezTo>
                    <a:cubicBezTo>
                      <a:pt x="78" y="91"/>
                      <a:pt x="76" y="92"/>
                      <a:pt x="75" y="91"/>
                    </a:cubicBezTo>
                    <a:cubicBezTo>
                      <a:pt x="73" y="91"/>
                      <a:pt x="72" y="91"/>
                      <a:pt x="72" y="92"/>
                    </a:cubicBezTo>
                    <a:cubicBezTo>
                      <a:pt x="71" y="94"/>
                      <a:pt x="72" y="95"/>
                      <a:pt x="72" y="95"/>
                    </a:cubicBezTo>
                    <a:cubicBezTo>
                      <a:pt x="73" y="96"/>
                      <a:pt x="73" y="96"/>
                      <a:pt x="73" y="97"/>
                    </a:cubicBezTo>
                    <a:cubicBezTo>
                      <a:pt x="73" y="97"/>
                      <a:pt x="72" y="99"/>
                      <a:pt x="72" y="99"/>
                    </a:cubicBezTo>
                    <a:cubicBezTo>
                      <a:pt x="72" y="100"/>
                      <a:pt x="72" y="100"/>
                      <a:pt x="72" y="100"/>
                    </a:cubicBezTo>
                    <a:cubicBezTo>
                      <a:pt x="73" y="99"/>
                      <a:pt x="74" y="99"/>
                      <a:pt x="74" y="100"/>
                    </a:cubicBezTo>
                    <a:cubicBezTo>
                      <a:pt x="74" y="100"/>
                      <a:pt x="76" y="102"/>
                      <a:pt x="75" y="103"/>
                    </a:cubicBezTo>
                    <a:cubicBezTo>
                      <a:pt x="74" y="104"/>
                      <a:pt x="74" y="104"/>
                      <a:pt x="71" y="105"/>
                    </a:cubicBezTo>
                    <a:cubicBezTo>
                      <a:pt x="69" y="106"/>
                      <a:pt x="65" y="107"/>
                      <a:pt x="64" y="108"/>
                    </a:cubicBezTo>
                    <a:cubicBezTo>
                      <a:pt x="62" y="109"/>
                      <a:pt x="55" y="112"/>
                      <a:pt x="55" y="112"/>
                    </a:cubicBezTo>
                    <a:cubicBezTo>
                      <a:pt x="55" y="112"/>
                      <a:pt x="54" y="113"/>
                      <a:pt x="54" y="113"/>
                    </a:cubicBezTo>
                    <a:cubicBezTo>
                      <a:pt x="54" y="114"/>
                      <a:pt x="52" y="116"/>
                      <a:pt x="51" y="117"/>
                    </a:cubicBezTo>
                    <a:cubicBezTo>
                      <a:pt x="49" y="118"/>
                      <a:pt x="46" y="120"/>
                      <a:pt x="42" y="121"/>
                    </a:cubicBezTo>
                    <a:cubicBezTo>
                      <a:pt x="37" y="122"/>
                      <a:pt x="34" y="122"/>
                      <a:pt x="33" y="122"/>
                    </a:cubicBezTo>
                    <a:cubicBezTo>
                      <a:pt x="33" y="122"/>
                      <a:pt x="32" y="122"/>
                      <a:pt x="32" y="122"/>
                    </a:cubicBezTo>
                    <a:cubicBezTo>
                      <a:pt x="32" y="122"/>
                      <a:pt x="31" y="125"/>
                      <a:pt x="31" y="125"/>
                    </a:cubicBezTo>
                    <a:cubicBezTo>
                      <a:pt x="31" y="126"/>
                      <a:pt x="30" y="126"/>
                      <a:pt x="30" y="126"/>
                    </a:cubicBezTo>
                    <a:cubicBezTo>
                      <a:pt x="29" y="126"/>
                      <a:pt x="26" y="126"/>
                      <a:pt x="24" y="126"/>
                    </a:cubicBezTo>
                    <a:cubicBezTo>
                      <a:pt x="23" y="126"/>
                      <a:pt x="20" y="128"/>
                      <a:pt x="18" y="128"/>
                    </a:cubicBezTo>
                    <a:cubicBezTo>
                      <a:pt x="16" y="129"/>
                      <a:pt x="11" y="131"/>
                      <a:pt x="9" y="132"/>
                    </a:cubicBezTo>
                    <a:cubicBezTo>
                      <a:pt x="8" y="134"/>
                      <a:pt x="0" y="140"/>
                      <a:pt x="0" y="140"/>
                    </a:cubicBezTo>
                    <a:cubicBezTo>
                      <a:pt x="0" y="162"/>
                      <a:pt x="0" y="162"/>
                      <a:pt x="0" y="162"/>
                    </a:cubicBezTo>
                    <a:cubicBezTo>
                      <a:pt x="9" y="168"/>
                      <a:pt x="35" y="185"/>
                      <a:pt x="56" y="199"/>
                    </a:cubicBezTo>
                    <a:cubicBezTo>
                      <a:pt x="69" y="208"/>
                      <a:pt x="80" y="215"/>
                      <a:pt x="84" y="218"/>
                    </a:cubicBezTo>
                    <a:cubicBezTo>
                      <a:pt x="93" y="225"/>
                      <a:pt x="135" y="253"/>
                      <a:pt x="137" y="254"/>
                    </a:cubicBezTo>
                    <a:cubicBezTo>
                      <a:pt x="139" y="255"/>
                      <a:pt x="142" y="257"/>
                      <a:pt x="144" y="258"/>
                    </a:cubicBezTo>
                    <a:cubicBezTo>
                      <a:pt x="145" y="259"/>
                      <a:pt x="147" y="261"/>
                      <a:pt x="146" y="263"/>
                    </a:cubicBezTo>
                    <a:cubicBezTo>
                      <a:pt x="146" y="266"/>
                      <a:pt x="147" y="266"/>
                      <a:pt x="149" y="267"/>
                    </a:cubicBezTo>
                    <a:cubicBezTo>
                      <a:pt x="151" y="267"/>
                      <a:pt x="152" y="267"/>
                      <a:pt x="153" y="269"/>
                    </a:cubicBezTo>
                    <a:cubicBezTo>
                      <a:pt x="153" y="271"/>
                      <a:pt x="155" y="273"/>
                      <a:pt x="160" y="273"/>
                    </a:cubicBezTo>
                    <a:cubicBezTo>
                      <a:pt x="160" y="273"/>
                      <a:pt x="161" y="274"/>
                      <a:pt x="161" y="273"/>
                    </a:cubicBezTo>
                    <a:cubicBezTo>
                      <a:pt x="161" y="273"/>
                      <a:pt x="162" y="272"/>
                      <a:pt x="163" y="273"/>
                    </a:cubicBezTo>
                    <a:cubicBezTo>
                      <a:pt x="164" y="274"/>
                      <a:pt x="167" y="277"/>
                      <a:pt x="171" y="278"/>
                    </a:cubicBezTo>
                    <a:cubicBezTo>
                      <a:pt x="174" y="278"/>
                      <a:pt x="176" y="279"/>
                      <a:pt x="176" y="281"/>
                    </a:cubicBezTo>
                    <a:cubicBezTo>
                      <a:pt x="177" y="282"/>
                      <a:pt x="176" y="284"/>
                      <a:pt x="177" y="285"/>
                    </a:cubicBezTo>
                    <a:cubicBezTo>
                      <a:pt x="177" y="285"/>
                      <a:pt x="177" y="286"/>
                      <a:pt x="177" y="287"/>
                    </a:cubicBezTo>
                    <a:cubicBezTo>
                      <a:pt x="176" y="289"/>
                      <a:pt x="174" y="290"/>
                      <a:pt x="175" y="291"/>
                    </a:cubicBezTo>
                    <a:cubicBezTo>
                      <a:pt x="176" y="291"/>
                      <a:pt x="181" y="292"/>
                      <a:pt x="184" y="292"/>
                    </a:cubicBezTo>
                    <a:cubicBezTo>
                      <a:pt x="186" y="292"/>
                      <a:pt x="188" y="291"/>
                      <a:pt x="191" y="29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980">
                <a:extLst>
                  <a:ext uri="{FF2B5EF4-FFF2-40B4-BE49-F238E27FC236}">
                    <a16:creationId xmlns:a16="http://schemas.microsoft.com/office/drawing/2014/main" id="{00584E99-CBCC-48DC-9CDA-7B59A8FBC174}"/>
                  </a:ext>
                </a:extLst>
              </p:cNvPr>
              <p:cNvSpPr>
                <a:spLocks/>
              </p:cNvSpPr>
              <p:nvPr/>
            </p:nvSpPr>
            <p:spPr bwMode="auto">
              <a:xfrm>
                <a:off x="3500" y="2456"/>
                <a:ext cx="39" cy="101"/>
              </a:xfrm>
              <a:custGeom>
                <a:avLst/>
                <a:gdLst>
                  <a:gd name="T0" fmla="*/ 28 w 28"/>
                  <a:gd name="T1" fmla="*/ 71 h 74"/>
                  <a:gd name="T2" fmla="*/ 27 w 28"/>
                  <a:gd name="T3" fmla="*/ 69 h 74"/>
                  <a:gd name="T4" fmla="*/ 25 w 28"/>
                  <a:gd name="T5" fmla="*/ 66 h 74"/>
                  <a:gd name="T6" fmla="*/ 25 w 28"/>
                  <a:gd name="T7" fmla="*/ 65 h 74"/>
                  <a:gd name="T8" fmla="*/ 26 w 28"/>
                  <a:gd name="T9" fmla="*/ 64 h 74"/>
                  <a:gd name="T10" fmla="*/ 25 w 28"/>
                  <a:gd name="T11" fmla="*/ 62 h 74"/>
                  <a:gd name="T12" fmla="*/ 25 w 28"/>
                  <a:gd name="T13" fmla="*/ 62 h 74"/>
                  <a:gd name="T14" fmla="*/ 26 w 28"/>
                  <a:gd name="T15" fmla="*/ 54 h 74"/>
                  <a:gd name="T16" fmla="*/ 26 w 28"/>
                  <a:gd name="T17" fmla="*/ 51 h 74"/>
                  <a:gd name="T18" fmla="*/ 26 w 28"/>
                  <a:gd name="T19" fmla="*/ 46 h 74"/>
                  <a:gd name="T20" fmla="*/ 26 w 28"/>
                  <a:gd name="T21" fmla="*/ 42 h 74"/>
                  <a:gd name="T22" fmla="*/ 26 w 28"/>
                  <a:gd name="T23" fmla="*/ 38 h 74"/>
                  <a:gd name="T24" fmla="*/ 25 w 28"/>
                  <a:gd name="T25" fmla="*/ 30 h 74"/>
                  <a:gd name="T26" fmla="*/ 23 w 28"/>
                  <a:gd name="T27" fmla="*/ 27 h 74"/>
                  <a:gd name="T28" fmla="*/ 23 w 28"/>
                  <a:gd name="T29" fmla="*/ 25 h 74"/>
                  <a:gd name="T30" fmla="*/ 22 w 28"/>
                  <a:gd name="T31" fmla="*/ 24 h 74"/>
                  <a:gd name="T32" fmla="*/ 22 w 28"/>
                  <a:gd name="T33" fmla="*/ 23 h 74"/>
                  <a:gd name="T34" fmla="*/ 22 w 28"/>
                  <a:gd name="T35" fmla="*/ 17 h 74"/>
                  <a:gd name="T36" fmla="*/ 21 w 28"/>
                  <a:gd name="T37" fmla="*/ 16 h 74"/>
                  <a:gd name="T38" fmla="*/ 16 w 28"/>
                  <a:gd name="T39" fmla="*/ 12 h 74"/>
                  <a:gd name="T40" fmla="*/ 13 w 28"/>
                  <a:gd name="T41" fmla="*/ 8 h 74"/>
                  <a:gd name="T42" fmla="*/ 14 w 28"/>
                  <a:gd name="T43" fmla="*/ 5 h 74"/>
                  <a:gd name="T44" fmla="*/ 15 w 28"/>
                  <a:gd name="T45" fmla="*/ 1 h 74"/>
                  <a:gd name="T46" fmla="*/ 9 w 28"/>
                  <a:gd name="T47" fmla="*/ 1 h 74"/>
                  <a:gd name="T48" fmla="*/ 2 w 28"/>
                  <a:gd name="T49" fmla="*/ 0 h 74"/>
                  <a:gd name="T50" fmla="*/ 2 w 28"/>
                  <a:gd name="T51" fmla="*/ 2 h 74"/>
                  <a:gd name="T52" fmla="*/ 0 w 28"/>
                  <a:gd name="T53" fmla="*/ 5 h 74"/>
                  <a:gd name="T54" fmla="*/ 1 w 28"/>
                  <a:gd name="T55" fmla="*/ 6 h 74"/>
                  <a:gd name="T56" fmla="*/ 5 w 28"/>
                  <a:gd name="T57" fmla="*/ 9 h 74"/>
                  <a:gd name="T58" fmla="*/ 8 w 28"/>
                  <a:gd name="T59" fmla="*/ 12 h 74"/>
                  <a:gd name="T60" fmla="*/ 7 w 28"/>
                  <a:gd name="T61" fmla="*/ 16 h 74"/>
                  <a:gd name="T62" fmla="*/ 6 w 28"/>
                  <a:gd name="T63" fmla="*/ 19 h 74"/>
                  <a:gd name="T64" fmla="*/ 6 w 28"/>
                  <a:gd name="T65" fmla="*/ 22 h 74"/>
                  <a:gd name="T66" fmla="*/ 6 w 28"/>
                  <a:gd name="T67" fmla="*/ 23 h 74"/>
                  <a:gd name="T68" fmla="*/ 5 w 28"/>
                  <a:gd name="T69" fmla="*/ 24 h 74"/>
                  <a:gd name="T70" fmla="*/ 6 w 28"/>
                  <a:gd name="T71" fmla="*/ 25 h 74"/>
                  <a:gd name="T72" fmla="*/ 7 w 28"/>
                  <a:gd name="T73" fmla="*/ 25 h 74"/>
                  <a:gd name="T74" fmla="*/ 9 w 28"/>
                  <a:gd name="T75" fmla="*/ 33 h 74"/>
                  <a:gd name="T76" fmla="*/ 9 w 28"/>
                  <a:gd name="T77" fmla="*/ 34 h 74"/>
                  <a:gd name="T78" fmla="*/ 8 w 28"/>
                  <a:gd name="T79" fmla="*/ 34 h 74"/>
                  <a:gd name="T80" fmla="*/ 8 w 28"/>
                  <a:gd name="T81" fmla="*/ 35 h 74"/>
                  <a:gd name="T82" fmla="*/ 10 w 28"/>
                  <a:gd name="T83" fmla="*/ 38 h 74"/>
                  <a:gd name="T84" fmla="*/ 12 w 28"/>
                  <a:gd name="T85" fmla="*/ 39 h 74"/>
                  <a:gd name="T86" fmla="*/ 12 w 28"/>
                  <a:gd name="T87" fmla="*/ 40 h 74"/>
                  <a:gd name="T88" fmla="*/ 12 w 28"/>
                  <a:gd name="T89" fmla="*/ 42 h 74"/>
                  <a:gd name="T90" fmla="*/ 11 w 28"/>
                  <a:gd name="T91" fmla="*/ 46 h 74"/>
                  <a:gd name="T92" fmla="*/ 11 w 28"/>
                  <a:gd name="T93" fmla="*/ 47 h 74"/>
                  <a:gd name="T94" fmla="*/ 11 w 28"/>
                  <a:gd name="T95" fmla="*/ 48 h 74"/>
                  <a:gd name="T96" fmla="*/ 9 w 28"/>
                  <a:gd name="T97" fmla="*/ 52 h 74"/>
                  <a:gd name="T98" fmla="*/ 11 w 28"/>
                  <a:gd name="T99" fmla="*/ 55 h 74"/>
                  <a:gd name="T100" fmla="*/ 11 w 28"/>
                  <a:gd name="T101" fmla="*/ 56 h 74"/>
                  <a:gd name="T102" fmla="*/ 10 w 28"/>
                  <a:gd name="T103" fmla="*/ 61 h 74"/>
                  <a:gd name="T104" fmla="*/ 10 w 28"/>
                  <a:gd name="T105" fmla="*/ 61 h 74"/>
                  <a:gd name="T106" fmla="*/ 9 w 28"/>
                  <a:gd name="T107" fmla="*/ 62 h 74"/>
                  <a:gd name="T108" fmla="*/ 12 w 28"/>
                  <a:gd name="T109" fmla="*/ 67 h 74"/>
                  <a:gd name="T110" fmla="*/ 13 w 28"/>
                  <a:gd name="T111" fmla="*/ 68 h 74"/>
                  <a:gd name="T112" fmla="*/ 17 w 28"/>
                  <a:gd name="T113" fmla="*/ 73 h 74"/>
                  <a:gd name="T114" fmla="*/ 18 w 28"/>
                  <a:gd name="T115" fmla="*/ 74 h 74"/>
                  <a:gd name="T116" fmla="*/ 19 w 28"/>
                  <a:gd name="T117" fmla="*/ 74 h 74"/>
                  <a:gd name="T118" fmla="*/ 22 w 28"/>
                  <a:gd name="T119" fmla="*/ 73 h 74"/>
                  <a:gd name="T120" fmla="*/ 26 w 28"/>
                  <a:gd name="T121" fmla="*/ 73 h 74"/>
                  <a:gd name="T122" fmla="*/ 28 w 28"/>
                  <a:gd name="T123" fmla="*/ 72 h 74"/>
                  <a:gd name="T124" fmla="*/ 28 w 28"/>
                  <a:gd name="T125"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 h="74">
                    <a:moveTo>
                      <a:pt x="28" y="71"/>
                    </a:moveTo>
                    <a:cubicBezTo>
                      <a:pt x="28" y="70"/>
                      <a:pt x="28" y="69"/>
                      <a:pt x="27" y="69"/>
                    </a:cubicBezTo>
                    <a:cubicBezTo>
                      <a:pt x="27" y="68"/>
                      <a:pt x="26" y="67"/>
                      <a:pt x="25" y="66"/>
                    </a:cubicBezTo>
                    <a:cubicBezTo>
                      <a:pt x="25" y="66"/>
                      <a:pt x="25" y="66"/>
                      <a:pt x="25" y="65"/>
                    </a:cubicBezTo>
                    <a:cubicBezTo>
                      <a:pt x="25" y="65"/>
                      <a:pt x="26" y="64"/>
                      <a:pt x="26" y="64"/>
                    </a:cubicBezTo>
                    <a:cubicBezTo>
                      <a:pt x="26" y="63"/>
                      <a:pt x="26" y="63"/>
                      <a:pt x="25" y="62"/>
                    </a:cubicBezTo>
                    <a:cubicBezTo>
                      <a:pt x="25" y="62"/>
                      <a:pt x="25" y="62"/>
                      <a:pt x="25" y="62"/>
                    </a:cubicBezTo>
                    <a:cubicBezTo>
                      <a:pt x="25" y="61"/>
                      <a:pt x="26" y="55"/>
                      <a:pt x="26" y="54"/>
                    </a:cubicBezTo>
                    <a:cubicBezTo>
                      <a:pt x="26" y="53"/>
                      <a:pt x="26" y="52"/>
                      <a:pt x="26" y="51"/>
                    </a:cubicBezTo>
                    <a:cubicBezTo>
                      <a:pt x="26" y="50"/>
                      <a:pt x="26" y="47"/>
                      <a:pt x="26" y="46"/>
                    </a:cubicBezTo>
                    <a:cubicBezTo>
                      <a:pt x="26" y="46"/>
                      <a:pt x="26" y="43"/>
                      <a:pt x="26" y="42"/>
                    </a:cubicBezTo>
                    <a:cubicBezTo>
                      <a:pt x="26" y="41"/>
                      <a:pt x="25" y="39"/>
                      <a:pt x="26" y="38"/>
                    </a:cubicBezTo>
                    <a:cubicBezTo>
                      <a:pt x="26" y="36"/>
                      <a:pt x="26" y="32"/>
                      <a:pt x="25" y="30"/>
                    </a:cubicBezTo>
                    <a:cubicBezTo>
                      <a:pt x="24" y="28"/>
                      <a:pt x="23" y="27"/>
                      <a:pt x="23" y="27"/>
                    </a:cubicBezTo>
                    <a:cubicBezTo>
                      <a:pt x="23" y="26"/>
                      <a:pt x="22" y="26"/>
                      <a:pt x="23" y="25"/>
                    </a:cubicBezTo>
                    <a:cubicBezTo>
                      <a:pt x="23" y="25"/>
                      <a:pt x="22" y="24"/>
                      <a:pt x="22" y="24"/>
                    </a:cubicBezTo>
                    <a:cubicBezTo>
                      <a:pt x="22" y="24"/>
                      <a:pt x="22" y="23"/>
                      <a:pt x="22" y="23"/>
                    </a:cubicBezTo>
                    <a:cubicBezTo>
                      <a:pt x="22" y="23"/>
                      <a:pt x="22" y="17"/>
                      <a:pt x="22" y="17"/>
                    </a:cubicBezTo>
                    <a:cubicBezTo>
                      <a:pt x="22" y="17"/>
                      <a:pt x="22" y="16"/>
                      <a:pt x="21" y="16"/>
                    </a:cubicBezTo>
                    <a:cubicBezTo>
                      <a:pt x="21" y="16"/>
                      <a:pt x="17" y="13"/>
                      <a:pt x="16" y="12"/>
                    </a:cubicBezTo>
                    <a:cubicBezTo>
                      <a:pt x="14" y="11"/>
                      <a:pt x="14" y="10"/>
                      <a:pt x="13" y="8"/>
                    </a:cubicBezTo>
                    <a:cubicBezTo>
                      <a:pt x="13" y="6"/>
                      <a:pt x="13" y="5"/>
                      <a:pt x="14" y="5"/>
                    </a:cubicBezTo>
                    <a:cubicBezTo>
                      <a:pt x="14" y="4"/>
                      <a:pt x="15" y="2"/>
                      <a:pt x="15" y="1"/>
                    </a:cubicBezTo>
                    <a:cubicBezTo>
                      <a:pt x="13" y="1"/>
                      <a:pt x="9" y="1"/>
                      <a:pt x="9" y="1"/>
                    </a:cubicBezTo>
                    <a:cubicBezTo>
                      <a:pt x="8" y="1"/>
                      <a:pt x="4" y="0"/>
                      <a:pt x="2" y="0"/>
                    </a:cubicBezTo>
                    <a:cubicBezTo>
                      <a:pt x="2" y="0"/>
                      <a:pt x="2" y="1"/>
                      <a:pt x="2" y="2"/>
                    </a:cubicBezTo>
                    <a:cubicBezTo>
                      <a:pt x="1" y="3"/>
                      <a:pt x="0" y="5"/>
                      <a:pt x="0" y="5"/>
                    </a:cubicBezTo>
                    <a:cubicBezTo>
                      <a:pt x="0" y="5"/>
                      <a:pt x="0" y="6"/>
                      <a:pt x="1" y="6"/>
                    </a:cubicBezTo>
                    <a:cubicBezTo>
                      <a:pt x="1" y="6"/>
                      <a:pt x="4" y="9"/>
                      <a:pt x="5" y="9"/>
                    </a:cubicBezTo>
                    <a:cubicBezTo>
                      <a:pt x="6" y="10"/>
                      <a:pt x="8" y="11"/>
                      <a:pt x="8" y="12"/>
                    </a:cubicBezTo>
                    <a:cubicBezTo>
                      <a:pt x="8" y="14"/>
                      <a:pt x="8" y="15"/>
                      <a:pt x="7" y="16"/>
                    </a:cubicBezTo>
                    <a:cubicBezTo>
                      <a:pt x="7" y="16"/>
                      <a:pt x="6" y="18"/>
                      <a:pt x="6" y="19"/>
                    </a:cubicBezTo>
                    <a:cubicBezTo>
                      <a:pt x="6" y="20"/>
                      <a:pt x="5" y="22"/>
                      <a:pt x="6" y="22"/>
                    </a:cubicBezTo>
                    <a:cubicBezTo>
                      <a:pt x="7" y="23"/>
                      <a:pt x="7" y="22"/>
                      <a:pt x="6" y="23"/>
                    </a:cubicBezTo>
                    <a:cubicBezTo>
                      <a:pt x="6" y="23"/>
                      <a:pt x="5" y="24"/>
                      <a:pt x="5" y="24"/>
                    </a:cubicBezTo>
                    <a:cubicBezTo>
                      <a:pt x="6" y="25"/>
                      <a:pt x="6" y="25"/>
                      <a:pt x="6" y="25"/>
                    </a:cubicBezTo>
                    <a:cubicBezTo>
                      <a:pt x="7" y="24"/>
                      <a:pt x="7" y="24"/>
                      <a:pt x="7" y="25"/>
                    </a:cubicBezTo>
                    <a:cubicBezTo>
                      <a:pt x="7" y="25"/>
                      <a:pt x="9" y="33"/>
                      <a:pt x="9" y="33"/>
                    </a:cubicBezTo>
                    <a:cubicBezTo>
                      <a:pt x="9" y="33"/>
                      <a:pt x="9" y="33"/>
                      <a:pt x="9" y="34"/>
                    </a:cubicBezTo>
                    <a:cubicBezTo>
                      <a:pt x="8" y="34"/>
                      <a:pt x="8" y="34"/>
                      <a:pt x="8" y="34"/>
                    </a:cubicBezTo>
                    <a:cubicBezTo>
                      <a:pt x="8" y="34"/>
                      <a:pt x="7" y="35"/>
                      <a:pt x="8" y="35"/>
                    </a:cubicBezTo>
                    <a:cubicBezTo>
                      <a:pt x="8" y="35"/>
                      <a:pt x="10" y="38"/>
                      <a:pt x="10" y="38"/>
                    </a:cubicBezTo>
                    <a:cubicBezTo>
                      <a:pt x="11" y="39"/>
                      <a:pt x="11" y="39"/>
                      <a:pt x="12" y="39"/>
                    </a:cubicBezTo>
                    <a:cubicBezTo>
                      <a:pt x="12" y="40"/>
                      <a:pt x="12" y="40"/>
                      <a:pt x="12" y="40"/>
                    </a:cubicBezTo>
                    <a:cubicBezTo>
                      <a:pt x="12" y="41"/>
                      <a:pt x="12" y="41"/>
                      <a:pt x="12" y="42"/>
                    </a:cubicBezTo>
                    <a:cubicBezTo>
                      <a:pt x="11" y="42"/>
                      <a:pt x="10" y="43"/>
                      <a:pt x="11" y="46"/>
                    </a:cubicBezTo>
                    <a:cubicBezTo>
                      <a:pt x="11" y="47"/>
                      <a:pt x="11" y="47"/>
                      <a:pt x="11" y="47"/>
                    </a:cubicBezTo>
                    <a:cubicBezTo>
                      <a:pt x="11" y="47"/>
                      <a:pt x="11" y="48"/>
                      <a:pt x="11" y="48"/>
                    </a:cubicBezTo>
                    <a:cubicBezTo>
                      <a:pt x="10" y="48"/>
                      <a:pt x="9" y="52"/>
                      <a:pt x="9" y="52"/>
                    </a:cubicBezTo>
                    <a:cubicBezTo>
                      <a:pt x="9" y="53"/>
                      <a:pt x="10" y="54"/>
                      <a:pt x="11" y="55"/>
                    </a:cubicBezTo>
                    <a:cubicBezTo>
                      <a:pt x="11" y="55"/>
                      <a:pt x="11" y="55"/>
                      <a:pt x="11" y="56"/>
                    </a:cubicBezTo>
                    <a:cubicBezTo>
                      <a:pt x="11" y="57"/>
                      <a:pt x="11" y="60"/>
                      <a:pt x="10" y="61"/>
                    </a:cubicBezTo>
                    <a:cubicBezTo>
                      <a:pt x="10" y="61"/>
                      <a:pt x="10" y="61"/>
                      <a:pt x="10" y="61"/>
                    </a:cubicBezTo>
                    <a:cubicBezTo>
                      <a:pt x="9" y="61"/>
                      <a:pt x="9" y="61"/>
                      <a:pt x="9" y="62"/>
                    </a:cubicBezTo>
                    <a:cubicBezTo>
                      <a:pt x="10" y="62"/>
                      <a:pt x="12" y="67"/>
                      <a:pt x="12" y="67"/>
                    </a:cubicBezTo>
                    <a:cubicBezTo>
                      <a:pt x="12" y="67"/>
                      <a:pt x="12" y="68"/>
                      <a:pt x="13" y="68"/>
                    </a:cubicBezTo>
                    <a:cubicBezTo>
                      <a:pt x="13" y="69"/>
                      <a:pt x="17" y="73"/>
                      <a:pt x="17" y="73"/>
                    </a:cubicBezTo>
                    <a:cubicBezTo>
                      <a:pt x="17" y="73"/>
                      <a:pt x="18" y="74"/>
                      <a:pt x="18" y="74"/>
                    </a:cubicBezTo>
                    <a:cubicBezTo>
                      <a:pt x="18" y="74"/>
                      <a:pt x="19" y="74"/>
                      <a:pt x="19" y="74"/>
                    </a:cubicBezTo>
                    <a:cubicBezTo>
                      <a:pt x="20" y="74"/>
                      <a:pt x="22" y="74"/>
                      <a:pt x="22" y="73"/>
                    </a:cubicBezTo>
                    <a:cubicBezTo>
                      <a:pt x="22" y="73"/>
                      <a:pt x="24" y="73"/>
                      <a:pt x="26" y="73"/>
                    </a:cubicBezTo>
                    <a:cubicBezTo>
                      <a:pt x="27" y="72"/>
                      <a:pt x="27" y="72"/>
                      <a:pt x="28" y="72"/>
                    </a:cubicBezTo>
                    <a:cubicBezTo>
                      <a:pt x="28" y="72"/>
                      <a:pt x="28" y="71"/>
                      <a:pt x="28" y="7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981">
                <a:extLst>
                  <a:ext uri="{FF2B5EF4-FFF2-40B4-BE49-F238E27FC236}">
                    <a16:creationId xmlns:a16="http://schemas.microsoft.com/office/drawing/2014/main" id="{5B1619ED-808D-4440-AAD6-20467E5A6190}"/>
                  </a:ext>
                </a:extLst>
              </p:cNvPr>
              <p:cNvSpPr>
                <a:spLocks/>
              </p:cNvSpPr>
              <p:nvPr/>
            </p:nvSpPr>
            <p:spPr bwMode="auto">
              <a:xfrm>
                <a:off x="3684" y="2635"/>
                <a:ext cx="117" cy="127"/>
              </a:xfrm>
              <a:custGeom>
                <a:avLst/>
                <a:gdLst>
                  <a:gd name="T0" fmla="*/ 39 w 84"/>
                  <a:gd name="T1" fmla="*/ 86 h 92"/>
                  <a:gd name="T2" fmla="*/ 44 w 84"/>
                  <a:gd name="T3" fmla="*/ 89 h 92"/>
                  <a:gd name="T4" fmla="*/ 45 w 84"/>
                  <a:gd name="T5" fmla="*/ 86 h 92"/>
                  <a:gd name="T6" fmla="*/ 43 w 84"/>
                  <a:gd name="T7" fmla="*/ 82 h 92"/>
                  <a:gd name="T8" fmla="*/ 43 w 84"/>
                  <a:gd name="T9" fmla="*/ 79 h 92"/>
                  <a:gd name="T10" fmla="*/ 40 w 84"/>
                  <a:gd name="T11" fmla="*/ 75 h 92"/>
                  <a:gd name="T12" fmla="*/ 41 w 84"/>
                  <a:gd name="T13" fmla="*/ 69 h 92"/>
                  <a:gd name="T14" fmla="*/ 47 w 84"/>
                  <a:gd name="T15" fmla="*/ 69 h 92"/>
                  <a:gd name="T16" fmla="*/ 51 w 84"/>
                  <a:gd name="T17" fmla="*/ 68 h 92"/>
                  <a:gd name="T18" fmla="*/ 53 w 84"/>
                  <a:gd name="T19" fmla="*/ 62 h 92"/>
                  <a:gd name="T20" fmla="*/ 57 w 84"/>
                  <a:gd name="T21" fmla="*/ 62 h 92"/>
                  <a:gd name="T22" fmla="*/ 61 w 84"/>
                  <a:gd name="T23" fmla="*/ 69 h 92"/>
                  <a:gd name="T24" fmla="*/ 66 w 84"/>
                  <a:gd name="T25" fmla="*/ 69 h 92"/>
                  <a:gd name="T26" fmla="*/ 73 w 84"/>
                  <a:gd name="T27" fmla="*/ 66 h 92"/>
                  <a:gd name="T28" fmla="*/ 78 w 84"/>
                  <a:gd name="T29" fmla="*/ 71 h 92"/>
                  <a:gd name="T30" fmla="*/ 79 w 84"/>
                  <a:gd name="T31" fmla="*/ 69 h 92"/>
                  <a:gd name="T32" fmla="*/ 83 w 84"/>
                  <a:gd name="T33" fmla="*/ 51 h 92"/>
                  <a:gd name="T34" fmla="*/ 84 w 84"/>
                  <a:gd name="T35" fmla="*/ 46 h 92"/>
                  <a:gd name="T36" fmla="*/ 84 w 84"/>
                  <a:gd name="T37" fmla="*/ 43 h 92"/>
                  <a:gd name="T38" fmla="*/ 76 w 84"/>
                  <a:gd name="T39" fmla="*/ 38 h 92"/>
                  <a:gd name="T40" fmla="*/ 78 w 84"/>
                  <a:gd name="T41" fmla="*/ 27 h 92"/>
                  <a:gd name="T42" fmla="*/ 83 w 84"/>
                  <a:gd name="T43" fmla="*/ 23 h 92"/>
                  <a:gd name="T44" fmla="*/ 80 w 84"/>
                  <a:gd name="T45" fmla="*/ 14 h 92"/>
                  <a:gd name="T46" fmla="*/ 76 w 84"/>
                  <a:gd name="T47" fmla="*/ 13 h 92"/>
                  <a:gd name="T48" fmla="*/ 64 w 84"/>
                  <a:gd name="T49" fmla="*/ 15 h 92"/>
                  <a:gd name="T50" fmla="*/ 65 w 84"/>
                  <a:gd name="T51" fmla="*/ 1 h 92"/>
                  <a:gd name="T52" fmla="*/ 53 w 84"/>
                  <a:gd name="T53" fmla="*/ 0 h 92"/>
                  <a:gd name="T54" fmla="*/ 39 w 84"/>
                  <a:gd name="T55" fmla="*/ 0 h 92"/>
                  <a:gd name="T56" fmla="*/ 37 w 84"/>
                  <a:gd name="T57" fmla="*/ 18 h 92"/>
                  <a:gd name="T58" fmla="*/ 31 w 84"/>
                  <a:gd name="T59" fmla="*/ 19 h 92"/>
                  <a:gd name="T60" fmla="*/ 12 w 84"/>
                  <a:gd name="T61" fmla="*/ 19 h 92"/>
                  <a:gd name="T62" fmla="*/ 11 w 84"/>
                  <a:gd name="T63" fmla="*/ 25 h 92"/>
                  <a:gd name="T64" fmla="*/ 9 w 84"/>
                  <a:gd name="T65" fmla="*/ 27 h 92"/>
                  <a:gd name="T66" fmla="*/ 13 w 84"/>
                  <a:gd name="T67" fmla="*/ 32 h 92"/>
                  <a:gd name="T68" fmla="*/ 9 w 84"/>
                  <a:gd name="T69" fmla="*/ 31 h 92"/>
                  <a:gd name="T70" fmla="*/ 4 w 84"/>
                  <a:gd name="T71" fmla="*/ 45 h 92"/>
                  <a:gd name="T72" fmla="*/ 1 w 84"/>
                  <a:gd name="T73" fmla="*/ 46 h 92"/>
                  <a:gd name="T74" fmla="*/ 5 w 84"/>
                  <a:gd name="T75" fmla="*/ 55 h 92"/>
                  <a:gd name="T76" fmla="*/ 8 w 84"/>
                  <a:gd name="T77" fmla="*/ 58 h 92"/>
                  <a:gd name="T78" fmla="*/ 6 w 84"/>
                  <a:gd name="T79" fmla="*/ 58 h 92"/>
                  <a:gd name="T80" fmla="*/ 10 w 84"/>
                  <a:gd name="T81" fmla="*/ 64 h 92"/>
                  <a:gd name="T82" fmla="*/ 34 w 84"/>
                  <a:gd name="T8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92">
                    <a:moveTo>
                      <a:pt x="39" y="87"/>
                    </a:moveTo>
                    <a:cubicBezTo>
                      <a:pt x="39" y="87"/>
                      <a:pt x="39" y="87"/>
                      <a:pt x="39" y="86"/>
                    </a:cubicBezTo>
                    <a:cubicBezTo>
                      <a:pt x="39" y="86"/>
                      <a:pt x="39" y="86"/>
                      <a:pt x="40" y="87"/>
                    </a:cubicBezTo>
                    <a:cubicBezTo>
                      <a:pt x="41" y="87"/>
                      <a:pt x="43" y="88"/>
                      <a:pt x="44" y="89"/>
                    </a:cubicBezTo>
                    <a:cubicBezTo>
                      <a:pt x="44" y="89"/>
                      <a:pt x="45" y="89"/>
                      <a:pt x="45" y="89"/>
                    </a:cubicBezTo>
                    <a:cubicBezTo>
                      <a:pt x="46" y="88"/>
                      <a:pt x="45" y="87"/>
                      <a:pt x="45" y="86"/>
                    </a:cubicBezTo>
                    <a:cubicBezTo>
                      <a:pt x="45" y="85"/>
                      <a:pt x="45" y="85"/>
                      <a:pt x="46" y="84"/>
                    </a:cubicBezTo>
                    <a:cubicBezTo>
                      <a:pt x="47" y="83"/>
                      <a:pt x="45" y="83"/>
                      <a:pt x="43" y="82"/>
                    </a:cubicBezTo>
                    <a:cubicBezTo>
                      <a:pt x="42" y="81"/>
                      <a:pt x="43" y="80"/>
                      <a:pt x="43" y="79"/>
                    </a:cubicBezTo>
                    <a:cubicBezTo>
                      <a:pt x="44" y="79"/>
                      <a:pt x="43" y="79"/>
                      <a:pt x="43" y="79"/>
                    </a:cubicBezTo>
                    <a:cubicBezTo>
                      <a:pt x="43" y="79"/>
                      <a:pt x="41" y="77"/>
                      <a:pt x="40" y="76"/>
                    </a:cubicBezTo>
                    <a:cubicBezTo>
                      <a:pt x="40" y="76"/>
                      <a:pt x="40" y="75"/>
                      <a:pt x="40" y="75"/>
                    </a:cubicBezTo>
                    <a:cubicBezTo>
                      <a:pt x="41" y="73"/>
                      <a:pt x="41" y="71"/>
                      <a:pt x="41" y="70"/>
                    </a:cubicBezTo>
                    <a:cubicBezTo>
                      <a:pt x="41" y="70"/>
                      <a:pt x="39" y="69"/>
                      <a:pt x="41" y="69"/>
                    </a:cubicBezTo>
                    <a:cubicBezTo>
                      <a:pt x="43" y="69"/>
                      <a:pt x="43" y="70"/>
                      <a:pt x="44" y="69"/>
                    </a:cubicBezTo>
                    <a:cubicBezTo>
                      <a:pt x="45" y="69"/>
                      <a:pt x="47" y="69"/>
                      <a:pt x="47" y="69"/>
                    </a:cubicBezTo>
                    <a:cubicBezTo>
                      <a:pt x="48" y="69"/>
                      <a:pt x="48" y="69"/>
                      <a:pt x="49" y="69"/>
                    </a:cubicBezTo>
                    <a:cubicBezTo>
                      <a:pt x="49" y="69"/>
                      <a:pt x="51" y="68"/>
                      <a:pt x="51" y="68"/>
                    </a:cubicBezTo>
                    <a:cubicBezTo>
                      <a:pt x="52" y="68"/>
                      <a:pt x="52" y="66"/>
                      <a:pt x="52" y="66"/>
                    </a:cubicBezTo>
                    <a:cubicBezTo>
                      <a:pt x="52" y="66"/>
                      <a:pt x="53" y="63"/>
                      <a:pt x="53" y="62"/>
                    </a:cubicBezTo>
                    <a:cubicBezTo>
                      <a:pt x="53" y="62"/>
                      <a:pt x="54" y="62"/>
                      <a:pt x="54" y="62"/>
                    </a:cubicBezTo>
                    <a:cubicBezTo>
                      <a:pt x="54" y="62"/>
                      <a:pt x="57" y="62"/>
                      <a:pt x="57" y="62"/>
                    </a:cubicBezTo>
                    <a:cubicBezTo>
                      <a:pt x="58" y="62"/>
                      <a:pt x="58" y="62"/>
                      <a:pt x="58" y="62"/>
                    </a:cubicBezTo>
                    <a:cubicBezTo>
                      <a:pt x="58" y="62"/>
                      <a:pt x="61" y="69"/>
                      <a:pt x="61" y="69"/>
                    </a:cubicBezTo>
                    <a:cubicBezTo>
                      <a:pt x="61" y="69"/>
                      <a:pt x="62" y="69"/>
                      <a:pt x="62" y="69"/>
                    </a:cubicBezTo>
                    <a:cubicBezTo>
                      <a:pt x="66" y="69"/>
                      <a:pt x="66" y="69"/>
                      <a:pt x="66" y="69"/>
                    </a:cubicBezTo>
                    <a:cubicBezTo>
                      <a:pt x="70" y="69"/>
                      <a:pt x="72" y="66"/>
                      <a:pt x="73" y="66"/>
                    </a:cubicBezTo>
                    <a:cubicBezTo>
                      <a:pt x="73" y="65"/>
                      <a:pt x="73" y="65"/>
                      <a:pt x="73" y="66"/>
                    </a:cubicBezTo>
                    <a:cubicBezTo>
                      <a:pt x="73" y="66"/>
                      <a:pt x="74" y="68"/>
                      <a:pt x="74" y="68"/>
                    </a:cubicBezTo>
                    <a:cubicBezTo>
                      <a:pt x="75" y="71"/>
                      <a:pt x="77" y="71"/>
                      <a:pt x="78" y="71"/>
                    </a:cubicBezTo>
                    <a:cubicBezTo>
                      <a:pt x="78" y="71"/>
                      <a:pt x="78" y="71"/>
                      <a:pt x="78" y="71"/>
                    </a:cubicBezTo>
                    <a:cubicBezTo>
                      <a:pt x="78" y="71"/>
                      <a:pt x="78" y="70"/>
                      <a:pt x="79" y="69"/>
                    </a:cubicBezTo>
                    <a:cubicBezTo>
                      <a:pt x="80" y="68"/>
                      <a:pt x="82" y="64"/>
                      <a:pt x="83" y="60"/>
                    </a:cubicBezTo>
                    <a:cubicBezTo>
                      <a:pt x="84" y="56"/>
                      <a:pt x="84" y="53"/>
                      <a:pt x="83" y="51"/>
                    </a:cubicBezTo>
                    <a:cubicBezTo>
                      <a:pt x="83" y="50"/>
                      <a:pt x="83" y="49"/>
                      <a:pt x="83" y="48"/>
                    </a:cubicBezTo>
                    <a:cubicBezTo>
                      <a:pt x="83" y="48"/>
                      <a:pt x="83" y="47"/>
                      <a:pt x="84" y="46"/>
                    </a:cubicBezTo>
                    <a:cubicBezTo>
                      <a:pt x="84" y="45"/>
                      <a:pt x="84" y="45"/>
                      <a:pt x="84" y="44"/>
                    </a:cubicBezTo>
                    <a:cubicBezTo>
                      <a:pt x="84" y="43"/>
                      <a:pt x="84" y="43"/>
                      <a:pt x="84" y="43"/>
                    </a:cubicBezTo>
                    <a:cubicBezTo>
                      <a:pt x="83" y="42"/>
                      <a:pt x="80" y="41"/>
                      <a:pt x="79" y="40"/>
                    </a:cubicBezTo>
                    <a:cubicBezTo>
                      <a:pt x="79" y="40"/>
                      <a:pt x="76" y="39"/>
                      <a:pt x="76" y="38"/>
                    </a:cubicBezTo>
                    <a:cubicBezTo>
                      <a:pt x="75" y="38"/>
                      <a:pt x="75" y="36"/>
                      <a:pt x="75" y="35"/>
                    </a:cubicBezTo>
                    <a:cubicBezTo>
                      <a:pt x="75" y="34"/>
                      <a:pt x="77" y="29"/>
                      <a:pt x="78" y="27"/>
                    </a:cubicBezTo>
                    <a:cubicBezTo>
                      <a:pt x="78" y="26"/>
                      <a:pt x="80" y="26"/>
                      <a:pt x="80" y="25"/>
                    </a:cubicBezTo>
                    <a:cubicBezTo>
                      <a:pt x="81" y="25"/>
                      <a:pt x="82" y="23"/>
                      <a:pt x="83" y="23"/>
                    </a:cubicBezTo>
                    <a:cubicBezTo>
                      <a:pt x="84" y="22"/>
                      <a:pt x="83" y="20"/>
                      <a:pt x="82" y="19"/>
                    </a:cubicBezTo>
                    <a:cubicBezTo>
                      <a:pt x="82" y="17"/>
                      <a:pt x="80" y="15"/>
                      <a:pt x="80" y="14"/>
                    </a:cubicBezTo>
                    <a:cubicBezTo>
                      <a:pt x="80" y="14"/>
                      <a:pt x="80" y="14"/>
                      <a:pt x="80" y="14"/>
                    </a:cubicBezTo>
                    <a:cubicBezTo>
                      <a:pt x="76" y="13"/>
                      <a:pt x="76" y="13"/>
                      <a:pt x="76" y="13"/>
                    </a:cubicBezTo>
                    <a:cubicBezTo>
                      <a:pt x="72" y="12"/>
                      <a:pt x="66" y="15"/>
                      <a:pt x="65" y="16"/>
                    </a:cubicBezTo>
                    <a:cubicBezTo>
                      <a:pt x="64" y="16"/>
                      <a:pt x="64" y="15"/>
                      <a:pt x="64" y="15"/>
                    </a:cubicBezTo>
                    <a:cubicBezTo>
                      <a:pt x="64" y="9"/>
                      <a:pt x="66" y="3"/>
                      <a:pt x="66" y="2"/>
                    </a:cubicBezTo>
                    <a:cubicBezTo>
                      <a:pt x="66" y="2"/>
                      <a:pt x="66" y="1"/>
                      <a:pt x="65" y="1"/>
                    </a:cubicBezTo>
                    <a:cubicBezTo>
                      <a:pt x="65" y="0"/>
                      <a:pt x="65" y="0"/>
                      <a:pt x="65" y="0"/>
                    </a:cubicBezTo>
                    <a:cubicBezTo>
                      <a:pt x="65" y="0"/>
                      <a:pt x="53" y="0"/>
                      <a:pt x="53" y="0"/>
                    </a:cubicBezTo>
                    <a:cubicBezTo>
                      <a:pt x="52" y="0"/>
                      <a:pt x="48" y="0"/>
                      <a:pt x="47" y="0"/>
                    </a:cubicBezTo>
                    <a:cubicBezTo>
                      <a:pt x="46" y="0"/>
                      <a:pt x="42" y="0"/>
                      <a:pt x="39" y="0"/>
                    </a:cubicBezTo>
                    <a:cubicBezTo>
                      <a:pt x="37" y="0"/>
                      <a:pt x="37" y="2"/>
                      <a:pt x="37" y="2"/>
                    </a:cubicBezTo>
                    <a:cubicBezTo>
                      <a:pt x="37" y="2"/>
                      <a:pt x="37" y="16"/>
                      <a:pt x="37" y="18"/>
                    </a:cubicBezTo>
                    <a:cubicBezTo>
                      <a:pt x="37" y="19"/>
                      <a:pt x="35" y="19"/>
                      <a:pt x="34" y="19"/>
                    </a:cubicBezTo>
                    <a:cubicBezTo>
                      <a:pt x="33" y="19"/>
                      <a:pt x="31" y="19"/>
                      <a:pt x="31" y="19"/>
                    </a:cubicBezTo>
                    <a:cubicBezTo>
                      <a:pt x="13" y="19"/>
                      <a:pt x="13" y="19"/>
                      <a:pt x="13" y="19"/>
                    </a:cubicBezTo>
                    <a:cubicBezTo>
                      <a:pt x="13" y="19"/>
                      <a:pt x="12" y="19"/>
                      <a:pt x="12" y="19"/>
                    </a:cubicBezTo>
                    <a:cubicBezTo>
                      <a:pt x="11" y="20"/>
                      <a:pt x="11" y="20"/>
                      <a:pt x="11" y="21"/>
                    </a:cubicBezTo>
                    <a:cubicBezTo>
                      <a:pt x="12" y="23"/>
                      <a:pt x="12" y="26"/>
                      <a:pt x="11" y="25"/>
                    </a:cubicBezTo>
                    <a:cubicBezTo>
                      <a:pt x="11" y="25"/>
                      <a:pt x="10" y="25"/>
                      <a:pt x="9" y="25"/>
                    </a:cubicBezTo>
                    <a:cubicBezTo>
                      <a:pt x="8" y="26"/>
                      <a:pt x="8" y="26"/>
                      <a:pt x="9" y="27"/>
                    </a:cubicBezTo>
                    <a:cubicBezTo>
                      <a:pt x="9" y="28"/>
                      <a:pt x="10" y="30"/>
                      <a:pt x="11" y="30"/>
                    </a:cubicBezTo>
                    <a:cubicBezTo>
                      <a:pt x="12" y="30"/>
                      <a:pt x="14" y="31"/>
                      <a:pt x="13" y="32"/>
                    </a:cubicBezTo>
                    <a:cubicBezTo>
                      <a:pt x="13" y="33"/>
                      <a:pt x="12" y="32"/>
                      <a:pt x="11" y="32"/>
                    </a:cubicBezTo>
                    <a:cubicBezTo>
                      <a:pt x="11" y="32"/>
                      <a:pt x="9" y="31"/>
                      <a:pt x="9" y="31"/>
                    </a:cubicBezTo>
                    <a:cubicBezTo>
                      <a:pt x="8" y="30"/>
                      <a:pt x="7" y="30"/>
                      <a:pt x="7" y="32"/>
                    </a:cubicBezTo>
                    <a:cubicBezTo>
                      <a:pt x="7" y="33"/>
                      <a:pt x="6" y="40"/>
                      <a:pt x="4" y="45"/>
                    </a:cubicBezTo>
                    <a:cubicBezTo>
                      <a:pt x="4" y="45"/>
                      <a:pt x="3" y="47"/>
                      <a:pt x="3" y="46"/>
                    </a:cubicBezTo>
                    <a:cubicBezTo>
                      <a:pt x="2" y="45"/>
                      <a:pt x="1" y="46"/>
                      <a:pt x="1" y="46"/>
                    </a:cubicBezTo>
                    <a:cubicBezTo>
                      <a:pt x="1" y="47"/>
                      <a:pt x="0" y="48"/>
                      <a:pt x="1" y="50"/>
                    </a:cubicBezTo>
                    <a:cubicBezTo>
                      <a:pt x="2" y="52"/>
                      <a:pt x="4" y="55"/>
                      <a:pt x="5" y="55"/>
                    </a:cubicBezTo>
                    <a:cubicBezTo>
                      <a:pt x="7" y="54"/>
                      <a:pt x="8" y="53"/>
                      <a:pt x="7" y="55"/>
                    </a:cubicBezTo>
                    <a:cubicBezTo>
                      <a:pt x="7" y="56"/>
                      <a:pt x="7" y="58"/>
                      <a:pt x="8" y="58"/>
                    </a:cubicBezTo>
                    <a:cubicBezTo>
                      <a:pt x="9" y="58"/>
                      <a:pt x="9" y="59"/>
                      <a:pt x="8" y="58"/>
                    </a:cubicBezTo>
                    <a:cubicBezTo>
                      <a:pt x="7" y="58"/>
                      <a:pt x="6" y="57"/>
                      <a:pt x="6" y="58"/>
                    </a:cubicBezTo>
                    <a:cubicBezTo>
                      <a:pt x="6" y="59"/>
                      <a:pt x="6" y="62"/>
                      <a:pt x="7" y="62"/>
                    </a:cubicBezTo>
                    <a:cubicBezTo>
                      <a:pt x="8" y="62"/>
                      <a:pt x="10" y="62"/>
                      <a:pt x="10" y="64"/>
                    </a:cubicBezTo>
                    <a:cubicBezTo>
                      <a:pt x="10" y="65"/>
                      <a:pt x="11" y="69"/>
                      <a:pt x="13" y="71"/>
                    </a:cubicBezTo>
                    <a:cubicBezTo>
                      <a:pt x="14" y="72"/>
                      <a:pt x="26" y="84"/>
                      <a:pt x="34" y="92"/>
                    </a:cubicBezTo>
                    <a:cubicBezTo>
                      <a:pt x="36" y="87"/>
                      <a:pt x="38" y="87"/>
                      <a:pt x="39" y="8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982">
                <a:extLst>
                  <a:ext uri="{FF2B5EF4-FFF2-40B4-BE49-F238E27FC236}">
                    <a16:creationId xmlns:a16="http://schemas.microsoft.com/office/drawing/2014/main" id="{3F12DC3E-51CF-458D-BBE3-6CB206F1C22D}"/>
                  </a:ext>
                </a:extLst>
              </p:cNvPr>
              <p:cNvSpPr>
                <a:spLocks/>
              </p:cNvSpPr>
              <p:nvPr/>
            </p:nvSpPr>
            <p:spPr bwMode="auto">
              <a:xfrm>
                <a:off x="3267" y="2508"/>
                <a:ext cx="84" cy="85"/>
              </a:xfrm>
              <a:custGeom>
                <a:avLst/>
                <a:gdLst>
                  <a:gd name="T0" fmla="*/ 60 w 61"/>
                  <a:gd name="T1" fmla="*/ 50 h 62"/>
                  <a:gd name="T2" fmla="*/ 61 w 61"/>
                  <a:gd name="T3" fmla="*/ 45 h 62"/>
                  <a:gd name="T4" fmla="*/ 58 w 61"/>
                  <a:gd name="T5" fmla="*/ 38 h 62"/>
                  <a:gd name="T6" fmla="*/ 54 w 61"/>
                  <a:gd name="T7" fmla="*/ 35 h 62"/>
                  <a:gd name="T8" fmla="*/ 50 w 61"/>
                  <a:gd name="T9" fmla="*/ 33 h 62"/>
                  <a:gd name="T10" fmla="*/ 48 w 61"/>
                  <a:gd name="T11" fmla="*/ 33 h 62"/>
                  <a:gd name="T12" fmla="*/ 43 w 61"/>
                  <a:gd name="T13" fmla="*/ 31 h 62"/>
                  <a:gd name="T14" fmla="*/ 43 w 61"/>
                  <a:gd name="T15" fmla="*/ 30 h 62"/>
                  <a:gd name="T16" fmla="*/ 47 w 61"/>
                  <a:gd name="T17" fmla="*/ 24 h 62"/>
                  <a:gd name="T18" fmla="*/ 45 w 61"/>
                  <a:gd name="T19" fmla="*/ 16 h 62"/>
                  <a:gd name="T20" fmla="*/ 44 w 61"/>
                  <a:gd name="T21" fmla="*/ 13 h 62"/>
                  <a:gd name="T22" fmla="*/ 43 w 61"/>
                  <a:gd name="T23" fmla="*/ 13 h 62"/>
                  <a:gd name="T24" fmla="*/ 40 w 61"/>
                  <a:gd name="T25" fmla="*/ 17 h 62"/>
                  <a:gd name="T26" fmla="*/ 36 w 61"/>
                  <a:gd name="T27" fmla="*/ 20 h 62"/>
                  <a:gd name="T28" fmla="*/ 35 w 61"/>
                  <a:gd name="T29" fmla="*/ 19 h 62"/>
                  <a:gd name="T30" fmla="*/ 31 w 61"/>
                  <a:gd name="T31" fmla="*/ 17 h 62"/>
                  <a:gd name="T32" fmla="*/ 30 w 61"/>
                  <a:gd name="T33" fmla="*/ 17 h 62"/>
                  <a:gd name="T34" fmla="*/ 32 w 61"/>
                  <a:gd name="T35" fmla="*/ 12 h 62"/>
                  <a:gd name="T36" fmla="*/ 32 w 61"/>
                  <a:gd name="T37" fmla="*/ 11 h 62"/>
                  <a:gd name="T38" fmla="*/ 31 w 61"/>
                  <a:gd name="T39" fmla="*/ 7 h 62"/>
                  <a:gd name="T40" fmla="*/ 28 w 61"/>
                  <a:gd name="T41" fmla="*/ 2 h 62"/>
                  <a:gd name="T42" fmla="*/ 26 w 61"/>
                  <a:gd name="T43" fmla="*/ 0 h 62"/>
                  <a:gd name="T44" fmla="*/ 24 w 61"/>
                  <a:gd name="T45" fmla="*/ 0 h 62"/>
                  <a:gd name="T46" fmla="*/ 18 w 61"/>
                  <a:gd name="T47" fmla="*/ 1 h 62"/>
                  <a:gd name="T48" fmla="*/ 18 w 61"/>
                  <a:gd name="T49" fmla="*/ 1 h 62"/>
                  <a:gd name="T50" fmla="*/ 18 w 61"/>
                  <a:gd name="T51" fmla="*/ 3 h 62"/>
                  <a:gd name="T52" fmla="*/ 16 w 61"/>
                  <a:gd name="T53" fmla="*/ 5 h 62"/>
                  <a:gd name="T54" fmla="*/ 13 w 61"/>
                  <a:gd name="T55" fmla="*/ 9 h 62"/>
                  <a:gd name="T56" fmla="*/ 11 w 61"/>
                  <a:gd name="T57" fmla="*/ 13 h 62"/>
                  <a:gd name="T58" fmla="*/ 7 w 61"/>
                  <a:gd name="T59" fmla="*/ 17 h 62"/>
                  <a:gd name="T60" fmla="*/ 4 w 61"/>
                  <a:gd name="T61" fmla="*/ 19 h 62"/>
                  <a:gd name="T62" fmla="*/ 0 w 61"/>
                  <a:gd name="T63" fmla="*/ 24 h 62"/>
                  <a:gd name="T64" fmla="*/ 2 w 61"/>
                  <a:gd name="T65" fmla="*/ 25 h 62"/>
                  <a:gd name="T66" fmla="*/ 11 w 61"/>
                  <a:gd name="T67" fmla="*/ 33 h 62"/>
                  <a:gd name="T68" fmla="*/ 15 w 61"/>
                  <a:gd name="T69" fmla="*/ 35 h 62"/>
                  <a:gd name="T70" fmla="*/ 23 w 61"/>
                  <a:gd name="T71" fmla="*/ 41 h 62"/>
                  <a:gd name="T72" fmla="*/ 39 w 61"/>
                  <a:gd name="T73" fmla="*/ 55 h 62"/>
                  <a:gd name="T74" fmla="*/ 56 w 61"/>
                  <a:gd name="T75" fmla="*/ 62 h 62"/>
                  <a:gd name="T76" fmla="*/ 59 w 61"/>
                  <a:gd name="T77" fmla="*/ 62 h 62"/>
                  <a:gd name="T78" fmla="*/ 58 w 61"/>
                  <a:gd name="T79" fmla="*/ 57 h 62"/>
                  <a:gd name="T80" fmla="*/ 58 w 61"/>
                  <a:gd name="T81" fmla="*/ 55 h 62"/>
                  <a:gd name="T82" fmla="*/ 60 w 61"/>
                  <a:gd name="T8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62">
                    <a:moveTo>
                      <a:pt x="60" y="50"/>
                    </a:moveTo>
                    <a:cubicBezTo>
                      <a:pt x="61" y="49"/>
                      <a:pt x="61" y="47"/>
                      <a:pt x="61" y="45"/>
                    </a:cubicBezTo>
                    <a:cubicBezTo>
                      <a:pt x="61" y="42"/>
                      <a:pt x="59" y="39"/>
                      <a:pt x="58" y="38"/>
                    </a:cubicBezTo>
                    <a:cubicBezTo>
                      <a:pt x="57" y="37"/>
                      <a:pt x="56" y="36"/>
                      <a:pt x="54" y="35"/>
                    </a:cubicBezTo>
                    <a:cubicBezTo>
                      <a:pt x="53" y="33"/>
                      <a:pt x="50" y="33"/>
                      <a:pt x="50" y="33"/>
                    </a:cubicBezTo>
                    <a:cubicBezTo>
                      <a:pt x="49" y="33"/>
                      <a:pt x="48" y="33"/>
                      <a:pt x="48" y="33"/>
                    </a:cubicBezTo>
                    <a:cubicBezTo>
                      <a:pt x="48" y="33"/>
                      <a:pt x="45" y="32"/>
                      <a:pt x="43" y="31"/>
                    </a:cubicBezTo>
                    <a:cubicBezTo>
                      <a:pt x="42" y="30"/>
                      <a:pt x="43" y="30"/>
                      <a:pt x="43" y="30"/>
                    </a:cubicBezTo>
                    <a:cubicBezTo>
                      <a:pt x="46" y="28"/>
                      <a:pt x="46" y="27"/>
                      <a:pt x="47" y="24"/>
                    </a:cubicBezTo>
                    <a:cubicBezTo>
                      <a:pt x="48" y="22"/>
                      <a:pt x="46" y="17"/>
                      <a:pt x="45" y="16"/>
                    </a:cubicBezTo>
                    <a:cubicBezTo>
                      <a:pt x="45" y="15"/>
                      <a:pt x="44" y="14"/>
                      <a:pt x="44" y="13"/>
                    </a:cubicBezTo>
                    <a:cubicBezTo>
                      <a:pt x="43" y="13"/>
                      <a:pt x="43" y="13"/>
                      <a:pt x="43" y="13"/>
                    </a:cubicBezTo>
                    <a:cubicBezTo>
                      <a:pt x="41" y="15"/>
                      <a:pt x="41" y="14"/>
                      <a:pt x="40" y="17"/>
                    </a:cubicBezTo>
                    <a:cubicBezTo>
                      <a:pt x="39" y="19"/>
                      <a:pt x="37" y="19"/>
                      <a:pt x="36" y="20"/>
                    </a:cubicBezTo>
                    <a:cubicBezTo>
                      <a:pt x="35" y="20"/>
                      <a:pt x="35" y="19"/>
                      <a:pt x="35" y="19"/>
                    </a:cubicBezTo>
                    <a:cubicBezTo>
                      <a:pt x="34" y="16"/>
                      <a:pt x="32" y="17"/>
                      <a:pt x="31" y="17"/>
                    </a:cubicBezTo>
                    <a:cubicBezTo>
                      <a:pt x="29" y="18"/>
                      <a:pt x="30" y="17"/>
                      <a:pt x="30" y="17"/>
                    </a:cubicBezTo>
                    <a:cubicBezTo>
                      <a:pt x="30" y="17"/>
                      <a:pt x="31" y="13"/>
                      <a:pt x="32" y="12"/>
                    </a:cubicBezTo>
                    <a:cubicBezTo>
                      <a:pt x="32" y="12"/>
                      <a:pt x="32" y="11"/>
                      <a:pt x="32" y="11"/>
                    </a:cubicBezTo>
                    <a:cubicBezTo>
                      <a:pt x="32" y="11"/>
                      <a:pt x="31" y="9"/>
                      <a:pt x="31" y="7"/>
                    </a:cubicBezTo>
                    <a:cubicBezTo>
                      <a:pt x="30" y="4"/>
                      <a:pt x="29" y="2"/>
                      <a:pt x="28" y="2"/>
                    </a:cubicBezTo>
                    <a:cubicBezTo>
                      <a:pt x="28" y="1"/>
                      <a:pt x="27" y="1"/>
                      <a:pt x="26" y="0"/>
                    </a:cubicBezTo>
                    <a:cubicBezTo>
                      <a:pt x="26" y="0"/>
                      <a:pt x="25" y="0"/>
                      <a:pt x="24" y="0"/>
                    </a:cubicBezTo>
                    <a:cubicBezTo>
                      <a:pt x="24" y="0"/>
                      <a:pt x="20" y="1"/>
                      <a:pt x="18" y="1"/>
                    </a:cubicBezTo>
                    <a:cubicBezTo>
                      <a:pt x="18" y="1"/>
                      <a:pt x="18" y="1"/>
                      <a:pt x="18" y="1"/>
                    </a:cubicBezTo>
                    <a:cubicBezTo>
                      <a:pt x="18" y="2"/>
                      <a:pt x="18" y="3"/>
                      <a:pt x="18" y="3"/>
                    </a:cubicBezTo>
                    <a:cubicBezTo>
                      <a:pt x="18" y="4"/>
                      <a:pt x="18" y="5"/>
                      <a:pt x="16" y="5"/>
                    </a:cubicBezTo>
                    <a:cubicBezTo>
                      <a:pt x="14" y="6"/>
                      <a:pt x="14" y="8"/>
                      <a:pt x="13" y="9"/>
                    </a:cubicBezTo>
                    <a:cubicBezTo>
                      <a:pt x="13" y="11"/>
                      <a:pt x="12" y="13"/>
                      <a:pt x="11" y="13"/>
                    </a:cubicBezTo>
                    <a:cubicBezTo>
                      <a:pt x="11" y="14"/>
                      <a:pt x="8" y="16"/>
                      <a:pt x="7" y="17"/>
                    </a:cubicBezTo>
                    <a:cubicBezTo>
                      <a:pt x="6" y="17"/>
                      <a:pt x="5" y="18"/>
                      <a:pt x="4" y="19"/>
                    </a:cubicBezTo>
                    <a:cubicBezTo>
                      <a:pt x="4" y="19"/>
                      <a:pt x="1" y="22"/>
                      <a:pt x="0" y="24"/>
                    </a:cubicBezTo>
                    <a:cubicBezTo>
                      <a:pt x="1" y="25"/>
                      <a:pt x="1" y="25"/>
                      <a:pt x="2" y="25"/>
                    </a:cubicBezTo>
                    <a:cubicBezTo>
                      <a:pt x="4" y="27"/>
                      <a:pt x="10" y="32"/>
                      <a:pt x="11" y="33"/>
                    </a:cubicBezTo>
                    <a:cubicBezTo>
                      <a:pt x="13" y="35"/>
                      <a:pt x="14" y="35"/>
                      <a:pt x="15" y="35"/>
                    </a:cubicBezTo>
                    <a:cubicBezTo>
                      <a:pt x="15" y="35"/>
                      <a:pt x="20" y="37"/>
                      <a:pt x="23" y="41"/>
                    </a:cubicBezTo>
                    <a:cubicBezTo>
                      <a:pt x="26" y="44"/>
                      <a:pt x="36" y="54"/>
                      <a:pt x="39" y="55"/>
                    </a:cubicBezTo>
                    <a:cubicBezTo>
                      <a:pt x="42" y="56"/>
                      <a:pt x="54" y="61"/>
                      <a:pt x="56" y="62"/>
                    </a:cubicBezTo>
                    <a:cubicBezTo>
                      <a:pt x="56" y="62"/>
                      <a:pt x="57" y="62"/>
                      <a:pt x="59" y="62"/>
                    </a:cubicBezTo>
                    <a:cubicBezTo>
                      <a:pt x="59" y="60"/>
                      <a:pt x="58" y="57"/>
                      <a:pt x="58" y="57"/>
                    </a:cubicBezTo>
                    <a:cubicBezTo>
                      <a:pt x="58" y="56"/>
                      <a:pt x="58" y="55"/>
                      <a:pt x="58" y="55"/>
                    </a:cubicBezTo>
                    <a:cubicBezTo>
                      <a:pt x="58" y="55"/>
                      <a:pt x="60" y="51"/>
                      <a:pt x="60" y="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983">
                <a:extLst>
                  <a:ext uri="{FF2B5EF4-FFF2-40B4-BE49-F238E27FC236}">
                    <a16:creationId xmlns:a16="http://schemas.microsoft.com/office/drawing/2014/main" id="{1DEC1311-1F80-40E8-9479-83FD4AD0BEE2}"/>
                  </a:ext>
                </a:extLst>
              </p:cNvPr>
              <p:cNvSpPr>
                <a:spLocks/>
              </p:cNvSpPr>
              <p:nvPr/>
            </p:nvSpPr>
            <p:spPr bwMode="auto">
              <a:xfrm>
                <a:off x="3150" y="2104"/>
                <a:ext cx="175" cy="148"/>
              </a:xfrm>
              <a:custGeom>
                <a:avLst/>
                <a:gdLst>
                  <a:gd name="T0" fmla="*/ 59 w 126"/>
                  <a:gd name="T1" fmla="*/ 0 h 108"/>
                  <a:gd name="T2" fmla="*/ 53 w 126"/>
                  <a:gd name="T3" fmla="*/ 14 h 108"/>
                  <a:gd name="T4" fmla="*/ 44 w 126"/>
                  <a:gd name="T5" fmla="*/ 21 h 108"/>
                  <a:gd name="T6" fmla="*/ 40 w 126"/>
                  <a:gd name="T7" fmla="*/ 25 h 108"/>
                  <a:gd name="T8" fmla="*/ 36 w 126"/>
                  <a:gd name="T9" fmla="*/ 34 h 108"/>
                  <a:gd name="T10" fmla="*/ 34 w 126"/>
                  <a:gd name="T11" fmla="*/ 43 h 108"/>
                  <a:gd name="T12" fmla="*/ 31 w 126"/>
                  <a:gd name="T13" fmla="*/ 49 h 108"/>
                  <a:gd name="T14" fmla="*/ 27 w 126"/>
                  <a:gd name="T15" fmla="*/ 53 h 108"/>
                  <a:gd name="T16" fmla="*/ 19 w 126"/>
                  <a:gd name="T17" fmla="*/ 62 h 108"/>
                  <a:gd name="T18" fmla="*/ 11 w 126"/>
                  <a:gd name="T19" fmla="*/ 82 h 108"/>
                  <a:gd name="T20" fmla="*/ 9 w 126"/>
                  <a:gd name="T21" fmla="*/ 85 h 108"/>
                  <a:gd name="T22" fmla="*/ 3 w 126"/>
                  <a:gd name="T23" fmla="*/ 94 h 108"/>
                  <a:gd name="T24" fmla="*/ 2 w 126"/>
                  <a:gd name="T25" fmla="*/ 101 h 108"/>
                  <a:gd name="T26" fmla="*/ 1 w 126"/>
                  <a:gd name="T27" fmla="*/ 108 h 108"/>
                  <a:gd name="T28" fmla="*/ 1 w 126"/>
                  <a:gd name="T29" fmla="*/ 108 h 108"/>
                  <a:gd name="T30" fmla="*/ 3 w 126"/>
                  <a:gd name="T31" fmla="*/ 101 h 108"/>
                  <a:gd name="T32" fmla="*/ 6 w 126"/>
                  <a:gd name="T33" fmla="*/ 99 h 108"/>
                  <a:gd name="T34" fmla="*/ 10 w 126"/>
                  <a:gd name="T35" fmla="*/ 99 h 108"/>
                  <a:gd name="T36" fmla="*/ 62 w 126"/>
                  <a:gd name="T37" fmla="*/ 99 h 108"/>
                  <a:gd name="T38" fmla="*/ 61 w 126"/>
                  <a:gd name="T39" fmla="*/ 96 h 108"/>
                  <a:gd name="T40" fmla="*/ 61 w 126"/>
                  <a:gd name="T41" fmla="*/ 88 h 108"/>
                  <a:gd name="T42" fmla="*/ 60 w 126"/>
                  <a:gd name="T43" fmla="*/ 79 h 108"/>
                  <a:gd name="T44" fmla="*/ 65 w 126"/>
                  <a:gd name="T45" fmla="*/ 71 h 108"/>
                  <a:gd name="T46" fmla="*/ 69 w 126"/>
                  <a:gd name="T47" fmla="*/ 69 h 108"/>
                  <a:gd name="T48" fmla="*/ 73 w 126"/>
                  <a:gd name="T49" fmla="*/ 67 h 108"/>
                  <a:gd name="T50" fmla="*/ 77 w 126"/>
                  <a:gd name="T51" fmla="*/ 66 h 108"/>
                  <a:gd name="T52" fmla="*/ 77 w 126"/>
                  <a:gd name="T53" fmla="*/ 26 h 108"/>
                  <a:gd name="T54" fmla="*/ 126 w 126"/>
                  <a:gd name="T55" fmla="*/ 26 h 108"/>
                  <a:gd name="T56" fmla="*/ 126 w 126"/>
                  <a:gd name="T57" fmla="*/ 0 h 108"/>
                  <a:gd name="T58" fmla="*/ 59 w 126"/>
                  <a:gd name="T59" fmla="*/ 0 h 108"/>
                  <a:gd name="T60" fmla="*/ 59 w 126"/>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08">
                    <a:moveTo>
                      <a:pt x="59" y="0"/>
                    </a:moveTo>
                    <a:cubicBezTo>
                      <a:pt x="59" y="1"/>
                      <a:pt x="56" y="12"/>
                      <a:pt x="53" y="14"/>
                    </a:cubicBezTo>
                    <a:cubicBezTo>
                      <a:pt x="50" y="17"/>
                      <a:pt x="46" y="20"/>
                      <a:pt x="44" y="21"/>
                    </a:cubicBezTo>
                    <a:cubicBezTo>
                      <a:pt x="41" y="22"/>
                      <a:pt x="39" y="23"/>
                      <a:pt x="40" y="25"/>
                    </a:cubicBezTo>
                    <a:cubicBezTo>
                      <a:pt x="40" y="26"/>
                      <a:pt x="37" y="32"/>
                      <a:pt x="36" y="34"/>
                    </a:cubicBezTo>
                    <a:cubicBezTo>
                      <a:pt x="35" y="36"/>
                      <a:pt x="34" y="41"/>
                      <a:pt x="34" y="43"/>
                    </a:cubicBezTo>
                    <a:cubicBezTo>
                      <a:pt x="34" y="45"/>
                      <a:pt x="33" y="48"/>
                      <a:pt x="31" y="49"/>
                    </a:cubicBezTo>
                    <a:cubicBezTo>
                      <a:pt x="30" y="50"/>
                      <a:pt x="28" y="51"/>
                      <a:pt x="27" y="53"/>
                    </a:cubicBezTo>
                    <a:cubicBezTo>
                      <a:pt x="26" y="54"/>
                      <a:pt x="21" y="59"/>
                      <a:pt x="19" y="62"/>
                    </a:cubicBezTo>
                    <a:cubicBezTo>
                      <a:pt x="18" y="65"/>
                      <a:pt x="12" y="79"/>
                      <a:pt x="11" y="82"/>
                    </a:cubicBezTo>
                    <a:cubicBezTo>
                      <a:pt x="11" y="82"/>
                      <a:pt x="11" y="83"/>
                      <a:pt x="9" y="85"/>
                    </a:cubicBezTo>
                    <a:cubicBezTo>
                      <a:pt x="7" y="86"/>
                      <a:pt x="3" y="90"/>
                      <a:pt x="3" y="94"/>
                    </a:cubicBezTo>
                    <a:cubicBezTo>
                      <a:pt x="3" y="98"/>
                      <a:pt x="2" y="99"/>
                      <a:pt x="2" y="101"/>
                    </a:cubicBezTo>
                    <a:cubicBezTo>
                      <a:pt x="1" y="103"/>
                      <a:pt x="0" y="108"/>
                      <a:pt x="1" y="108"/>
                    </a:cubicBezTo>
                    <a:cubicBezTo>
                      <a:pt x="1" y="108"/>
                      <a:pt x="1" y="108"/>
                      <a:pt x="1" y="108"/>
                    </a:cubicBezTo>
                    <a:cubicBezTo>
                      <a:pt x="2" y="106"/>
                      <a:pt x="2" y="103"/>
                      <a:pt x="3" y="101"/>
                    </a:cubicBezTo>
                    <a:cubicBezTo>
                      <a:pt x="4" y="99"/>
                      <a:pt x="6" y="99"/>
                      <a:pt x="6" y="99"/>
                    </a:cubicBezTo>
                    <a:cubicBezTo>
                      <a:pt x="7" y="99"/>
                      <a:pt x="10" y="99"/>
                      <a:pt x="10" y="99"/>
                    </a:cubicBezTo>
                    <a:cubicBezTo>
                      <a:pt x="10" y="99"/>
                      <a:pt x="62" y="99"/>
                      <a:pt x="62" y="99"/>
                    </a:cubicBezTo>
                    <a:cubicBezTo>
                      <a:pt x="62" y="99"/>
                      <a:pt x="62" y="97"/>
                      <a:pt x="61" y="96"/>
                    </a:cubicBezTo>
                    <a:cubicBezTo>
                      <a:pt x="61" y="95"/>
                      <a:pt x="61" y="90"/>
                      <a:pt x="61" y="88"/>
                    </a:cubicBezTo>
                    <a:cubicBezTo>
                      <a:pt x="61" y="86"/>
                      <a:pt x="61" y="83"/>
                      <a:pt x="60" y="79"/>
                    </a:cubicBezTo>
                    <a:cubicBezTo>
                      <a:pt x="59" y="75"/>
                      <a:pt x="63" y="72"/>
                      <a:pt x="65" y="71"/>
                    </a:cubicBezTo>
                    <a:cubicBezTo>
                      <a:pt x="66" y="70"/>
                      <a:pt x="68" y="69"/>
                      <a:pt x="69" y="69"/>
                    </a:cubicBezTo>
                    <a:cubicBezTo>
                      <a:pt x="70" y="68"/>
                      <a:pt x="73" y="68"/>
                      <a:pt x="73" y="67"/>
                    </a:cubicBezTo>
                    <a:cubicBezTo>
                      <a:pt x="74" y="67"/>
                      <a:pt x="77" y="66"/>
                      <a:pt x="77" y="66"/>
                    </a:cubicBezTo>
                    <a:cubicBezTo>
                      <a:pt x="77" y="66"/>
                      <a:pt x="76" y="26"/>
                      <a:pt x="77" y="26"/>
                    </a:cubicBezTo>
                    <a:cubicBezTo>
                      <a:pt x="77" y="26"/>
                      <a:pt x="126" y="26"/>
                      <a:pt x="126" y="26"/>
                    </a:cubicBezTo>
                    <a:cubicBezTo>
                      <a:pt x="126" y="0"/>
                      <a:pt x="126" y="0"/>
                      <a:pt x="126" y="0"/>
                    </a:cubicBezTo>
                    <a:cubicBezTo>
                      <a:pt x="59" y="0"/>
                      <a:pt x="59" y="0"/>
                      <a:pt x="59" y="0"/>
                    </a:cubicBezTo>
                    <a:cubicBezTo>
                      <a:pt x="59" y="0"/>
                      <a:pt x="59" y="0"/>
                      <a:pt x="5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984">
                <a:extLst>
                  <a:ext uri="{FF2B5EF4-FFF2-40B4-BE49-F238E27FC236}">
                    <a16:creationId xmlns:a16="http://schemas.microsoft.com/office/drawing/2014/main" id="{BA5D758F-8B55-41B4-A750-399DFC3DD00E}"/>
                  </a:ext>
                </a:extLst>
              </p:cNvPr>
              <p:cNvSpPr>
                <a:spLocks/>
              </p:cNvSpPr>
              <p:nvPr/>
            </p:nvSpPr>
            <p:spPr bwMode="auto">
              <a:xfrm>
                <a:off x="4318" y="2837"/>
                <a:ext cx="7" cy="10"/>
              </a:xfrm>
              <a:custGeom>
                <a:avLst/>
                <a:gdLst>
                  <a:gd name="T0" fmla="*/ 3 w 5"/>
                  <a:gd name="T1" fmla="*/ 3 h 7"/>
                  <a:gd name="T2" fmla="*/ 2 w 5"/>
                  <a:gd name="T3" fmla="*/ 3 h 7"/>
                  <a:gd name="T4" fmla="*/ 1 w 5"/>
                  <a:gd name="T5" fmla="*/ 5 h 7"/>
                  <a:gd name="T6" fmla="*/ 3 w 5"/>
                  <a:gd name="T7" fmla="*/ 3 h 7"/>
                </a:gdLst>
                <a:ahLst/>
                <a:cxnLst>
                  <a:cxn ang="0">
                    <a:pos x="T0" y="T1"/>
                  </a:cxn>
                  <a:cxn ang="0">
                    <a:pos x="T2" y="T3"/>
                  </a:cxn>
                  <a:cxn ang="0">
                    <a:pos x="T4" y="T5"/>
                  </a:cxn>
                  <a:cxn ang="0">
                    <a:pos x="T6" y="T7"/>
                  </a:cxn>
                </a:cxnLst>
                <a:rect l="0" t="0" r="r" b="b"/>
                <a:pathLst>
                  <a:path w="5" h="7">
                    <a:moveTo>
                      <a:pt x="3" y="3"/>
                    </a:moveTo>
                    <a:cubicBezTo>
                      <a:pt x="5" y="0"/>
                      <a:pt x="3" y="1"/>
                      <a:pt x="2" y="3"/>
                    </a:cubicBezTo>
                    <a:cubicBezTo>
                      <a:pt x="1" y="4"/>
                      <a:pt x="1" y="5"/>
                      <a:pt x="1" y="5"/>
                    </a:cubicBezTo>
                    <a:cubicBezTo>
                      <a:pt x="1" y="5"/>
                      <a:pt x="0" y="7"/>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985">
                <a:extLst>
                  <a:ext uri="{FF2B5EF4-FFF2-40B4-BE49-F238E27FC236}">
                    <a16:creationId xmlns:a16="http://schemas.microsoft.com/office/drawing/2014/main" id="{1523D5C5-AA8C-418B-9BEC-F7D72E3E8554}"/>
                  </a:ext>
                </a:extLst>
              </p:cNvPr>
              <p:cNvSpPr>
                <a:spLocks/>
              </p:cNvSpPr>
              <p:nvPr/>
            </p:nvSpPr>
            <p:spPr bwMode="auto">
              <a:xfrm>
                <a:off x="4308" y="2800"/>
                <a:ext cx="7" cy="14"/>
              </a:xfrm>
              <a:custGeom>
                <a:avLst/>
                <a:gdLst>
                  <a:gd name="T0" fmla="*/ 4 w 5"/>
                  <a:gd name="T1" fmla="*/ 8 h 10"/>
                  <a:gd name="T2" fmla="*/ 5 w 5"/>
                  <a:gd name="T3" fmla="*/ 7 h 10"/>
                  <a:gd name="T4" fmla="*/ 3 w 5"/>
                  <a:gd name="T5" fmla="*/ 5 h 10"/>
                  <a:gd name="T6" fmla="*/ 2 w 5"/>
                  <a:gd name="T7" fmla="*/ 1 h 10"/>
                  <a:gd name="T8" fmla="*/ 1 w 5"/>
                  <a:gd name="T9" fmla="*/ 1 h 10"/>
                  <a:gd name="T10" fmla="*/ 0 w 5"/>
                  <a:gd name="T11" fmla="*/ 3 h 10"/>
                  <a:gd name="T12" fmla="*/ 4 w 5"/>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4" y="8"/>
                    </a:moveTo>
                    <a:cubicBezTo>
                      <a:pt x="5" y="10"/>
                      <a:pt x="5" y="8"/>
                      <a:pt x="5" y="7"/>
                    </a:cubicBezTo>
                    <a:cubicBezTo>
                      <a:pt x="5" y="6"/>
                      <a:pt x="4" y="5"/>
                      <a:pt x="3" y="5"/>
                    </a:cubicBezTo>
                    <a:cubicBezTo>
                      <a:pt x="2" y="5"/>
                      <a:pt x="2" y="3"/>
                      <a:pt x="2" y="1"/>
                    </a:cubicBezTo>
                    <a:cubicBezTo>
                      <a:pt x="1" y="0"/>
                      <a:pt x="1" y="0"/>
                      <a:pt x="1" y="1"/>
                    </a:cubicBezTo>
                    <a:cubicBezTo>
                      <a:pt x="0" y="2"/>
                      <a:pt x="0" y="3"/>
                      <a:pt x="0" y="3"/>
                    </a:cubicBezTo>
                    <a:cubicBezTo>
                      <a:pt x="0" y="6"/>
                      <a:pt x="2" y="7"/>
                      <a:pt x="4"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986">
                <a:extLst>
                  <a:ext uri="{FF2B5EF4-FFF2-40B4-BE49-F238E27FC236}">
                    <a16:creationId xmlns:a16="http://schemas.microsoft.com/office/drawing/2014/main" id="{63674A01-9188-480F-8386-14016662AB71}"/>
                  </a:ext>
                </a:extLst>
              </p:cNvPr>
              <p:cNvSpPr>
                <a:spLocks/>
              </p:cNvSpPr>
              <p:nvPr/>
            </p:nvSpPr>
            <p:spPr bwMode="auto">
              <a:xfrm>
                <a:off x="4318" y="2782"/>
                <a:ext cx="4" cy="11"/>
              </a:xfrm>
              <a:custGeom>
                <a:avLst/>
                <a:gdLst>
                  <a:gd name="T0" fmla="*/ 0 w 3"/>
                  <a:gd name="T1" fmla="*/ 7 h 8"/>
                  <a:gd name="T2" fmla="*/ 1 w 3"/>
                  <a:gd name="T3" fmla="*/ 6 h 8"/>
                  <a:gd name="T4" fmla="*/ 3 w 3"/>
                  <a:gd name="T5" fmla="*/ 3 h 8"/>
                  <a:gd name="T6" fmla="*/ 2 w 3"/>
                  <a:gd name="T7" fmla="*/ 0 h 8"/>
                  <a:gd name="T8" fmla="*/ 1 w 3"/>
                  <a:gd name="T9" fmla="*/ 2 h 8"/>
                  <a:gd name="T10" fmla="*/ 0 w 3"/>
                  <a:gd name="T11" fmla="*/ 7 h 8"/>
                </a:gdLst>
                <a:ahLst/>
                <a:cxnLst>
                  <a:cxn ang="0">
                    <a:pos x="T0" y="T1"/>
                  </a:cxn>
                  <a:cxn ang="0">
                    <a:pos x="T2" y="T3"/>
                  </a:cxn>
                  <a:cxn ang="0">
                    <a:pos x="T4" y="T5"/>
                  </a:cxn>
                  <a:cxn ang="0">
                    <a:pos x="T6" y="T7"/>
                  </a:cxn>
                  <a:cxn ang="0">
                    <a:pos x="T8" y="T9"/>
                  </a:cxn>
                  <a:cxn ang="0">
                    <a:pos x="T10" y="T11"/>
                  </a:cxn>
                </a:cxnLst>
                <a:rect l="0" t="0" r="r" b="b"/>
                <a:pathLst>
                  <a:path w="3" h="8">
                    <a:moveTo>
                      <a:pt x="0" y="7"/>
                    </a:moveTo>
                    <a:cubicBezTo>
                      <a:pt x="0" y="7"/>
                      <a:pt x="0" y="8"/>
                      <a:pt x="1" y="6"/>
                    </a:cubicBezTo>
                    <a:cubicBezTo>
                      <a:pt x="2" y="4"/>
                      <a:pt x="3" y="5"/>
                      <a:pt x="3" y="3"/>
                    </a:cubicBezTo>
                    <a:cubicBezTo>
                      <a:pt x="3" y="2"/>
                      <a:pt x="3" y="0"/>
                      <a:pt x="2" y="0"/>
                    </a:cubicBezTo>
                    <a:cubicBezTo>
                      <a:pt x="1" y="0"/>
                      <a:pt x="0" y="0"/>
                      <a:pt x="1" y="2"/>
                    </a:cubicBezTo>
                    <a:cubicBezTo>
                      <a:pt x="1" y="3"/>
                      <a:pt x="0" y="5"/>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987">
                <a:extLst>
                  <a:ext uri="{FF2B5EF4-FFF2-40B4-BE49-F238E27FC236}">
                    <a16:creationId xmlns:a16="http://schemas.microsoft.com/office/drawing/2014/main" id="{7A88DAED-2DC3-4E50-827A-E40E722E83C4}"/>
                  </a:ext>
                </a:extLst>
              </p:cNvPr>
              <p:cNvSpPr>
                <a:spLocks/>
              </p:cNvSpPr>
              <p:nvPr/>
            </p:nvSpPr>
            <p:spPr bwMode="auto">
              <a:xfrm>
                <a:off x="4111" y="2703"/>
                <a:ext cx="224" cy="221"/>
              </a:xfrm>
              <a:custGeom>
                <a:avLst/>
                <a:gdLst>
                  <a:gd name="T0" fmla="*/ 120 w 162"/>
                  <a:gd name="T1" fmla="*/ 33 h 161"/>
                  <a:gd name="T2" fmla="*/ 114 w 162"/>
                  <a:gd name="T3" fmla="*/ 27 h 161"/>
                  <a:gd name="T4" fmla="*/ 67 w 162"/>
                  <a:gd name="T5" fmla="*/ 1 h 161"/>
                  <a:gd name="T6" fmla="*/ 65 w 162"/>
                  <a:gd name="T7" fmla="*/ 3 h 161"/>
                  <a:gd name="T8" fmla="*/ 64 w 162"/>
                  <a:gd name="T9" fmla="*/ 5 h 161"/>
                  <a:gd name="T10" fmla="*/ 61 w 162"/>
                  <a:gd name="T11" fmla="*/ 8 h 161"/>
                  <a:gd name="T12" fmla="*/ 56 w 162"/>
                  <a:gd name="T13" fmla="*/ 12 h 161"/>
                  <a:gd name="T14" fmla="*/ 57 w 162"/>
                  <a:gd name="T15" fmla="*/ 14 h 161"/>
                  <a:gd name="T16" fmla="*/ 56 w 162"/>
                  <a:gd name="T17" fmla="*/ 17 h 161"/>
                  <a:gd name="T18" fmla="*/ 57 w 162"/>
                  <a:gd name="T19" fmla="*/ 23 h 161"/>
                  <a:gd name="T20" fmla="*/ 50 w 162"/>
                  <a:gd name="T21" fmla="*/ 21 h 161"/>
                  <a:gd name="T22" fmla="*/ 48 w 162"/>
                  <a:gd name="T23" fmla="*/ 28 h 161"/>
                  <a:gd name="T24" fmla="*/ 48 w 162"/>
                  <a:gd name="T25" fmla="*/ 24 h 161"/>
                  <a:gd name="T26" fmla="*/ 46 w 162"/>
                  <a:gd name="T27" fmla="*/ 22 h 161"/>
                  <a:gd name="T28" fmla="*/ 44 w 162"/>
                  <a:gd name="T29" fmla="*/ 22 h 161"/>
                  <a:gd name="T30" fmla="*/ 40 w 162"/>
                  <a:gd name="T31" fmla="*/ 19 h 161"/>
                  <a:gd name="T32" fmla="*/ 37 w 162"/>
                  <a:gd name="T33" fmla="*/ 22 h 161"/>
                  <a:gd name="T34" fmla="*/ 36 w 162"/>
                  <a:gd name="T35" fmla="*/ 25 h 161"/>
                  <a:gd name="T36" fmla="*/ 34 w 162"/>
                  <a:gd name="T37" fmla="*/ 25 h 161"/>
                  <a:gd name="T38" fmla="*/ 31 w 162"/>
                  <a:gd name="T39" fmla="*/ 13 h 161"/>
                  <a:gd name="T40" fmla="*/ 33 w 162"/>
                  <a:gd name="T41" fmla="*/ 0 h 161"/>
                  <a:gd name="T42" fmla="*/ 23 w 162"/>
                  <a:gd name="T43" fmla="*/ 0 h 161"/>
                  <a:gd name="T44" fmla="*/ 18 w 162"/>
                  <a:gd name="T45" fmla="*/ 9 h 161"/>
                  <a:gd name="T46" fmla="*/ 19 w 162"/>
                  <a:gd name="T47" fmla="*/ 15 h 161"/>
                  <a:gd name="T48" fmla="*/ 15 w 162"/>
                  <a:gd name="T49" fmla="*/ 21 h 161"/>
                  <a:gd name="T50" fmla="*/ 13 w 162"/>
                  <a:gd name="T51" fmla="*/ 29 h 161"/>
                  <a:gd name="T52" fmla="*/ 17 w 162"/>
                  <a:gd name="T53" fmla="*/ 34 h 161"/>
                  <a:gd name="T54" fmla="*/ 9 w 162"/>
                  <a:gd name="T55" fmla="*/ 45 h 161"/>
                  <a:gd name="T56" fmla="*/ 2 w 162"/>
                  <a:gd name="T57" fmla="*/ 51 h 161"/>
                  <a:gd name="T58" fmla="*/ 1 w 162"/>
                  <a:gd name="T59" fmla="*/ 52 h 161"/>
                  <a:gd name="T60" fmla="*/ 3 w 162"/>
                  <a:gd name="T61" fmla="*/ 64 h 161"/>
                  <a:gd name="T62" fmla="*/ 4 w 162"/>
                  <a:gd name="T63" fmla="*/ 75 h 161"/>
                  <a:gd name="T64" fmla="*/ 8 w 162"/>
                  <a:gd name="T65" fmla="*/ 81 h 161"/>
                  <a:gd name="T66" fmla="*/ 24 w 162"/>
                  <a:gd name="T67" fmla="*/ 113 h 161"/>
                  <a:gd name="T68" fmla="*/ 37 w 162"/>
                  <a:gd name="T69" fmla="*/ 120 h 161"/>
                  <a:gd name="T70" fmla="*/ 52 w 162"/>
                  <a:gd name="T71" fmla="*/ 125 h 161"/>
                  <a:gd name="T72" fmla="*/ 65 w 162"/>
                  <a:gd name="T73" fmla="*/ 128 h 161"/>
                  <a:gd name="T74" fmla="*/ 73 w 162"/>
                  <a:gd name="T75" fmla="*/ 133 h 161"/>
                  <a:gd name="T76" fmla="*/ 77 w 162"/>
                  <a:gd name="T77" fmla="*/ 151 h 161"/>
                  <a:gd name="T78" fmla="*/ 83 w 162"/>
                  <a:gd name="T79" fmla="*/ 158 h 161"/>
                  <a:gd name="T80" fmla="*/ 93 w 162"/>
                  <a:gd name="T81" fmla="*/ 155 h 161"/>
                  <a:gd name="T82" fmla="*/ 105 w 162"/>
                  <a:gd name="T83" fmla="*/ 160 h 161"/>
                  <a:gd name="T84" fmla="*/ 116 w 162"/>
                  <a:gd name="T85" fmla="*/ 160 h 161"/>
                  <a:gd name="T86" fmla="*/ 119 w 162"/>
                  <a:gd name="T87" fmla="*/ 159 h 161"/>
                  <a:gd name="T88" fmla="*/ 123 w 162"/>
                  <a:gd name="T89" fmla="*/ 154 h 161"/>
                  <a:gd name="T90" fmla="*/ 131 w 162"/>
                  <a:gd name="T91" fmla="*/ 155 h 161"/>
                  <a:gd name="T92" fmla="*/ 140 w 162"/>
                  <a:gd name="T93" fmla="*/ 151 h 161"/>
                  <a:gd name="T94" fmla="*/ 162 w 162"/>
                  <a:gd name="T95" fmla="*/ 141 h 161"/>
                  <a:gd name="T96" fmla="*/ 158 w 162"/>
                  <a:gd name="T97" fmla="*/ 137 h 161"/>
                  <a:gd name="T98" fmla="*/ 154 w 162"/>
                  <a:gd name="T99" fmla="*/ 135 h 161"/>
                  <a:gd name="T100" fmla="*/ 150 w 162"/>
                  <a:gd name="T101" fmla="*/ 133 h 161"/>
                  <a:gd name="T102" fmla="*/ 149 w 162"/>
                  <a:gd name="T103" fmla="*/ 124 h 161"/>
                  <a:gd name="T104" fmla="*/ 145 w 162"/>
                  <a:gd name="T105" fmla="*/ 107 h 161"/>
                  <a:gd name="T106" fmla="*/ 146 w 162"/>
                  <a:gd name="T107" fmla="*/ 92 h 161"/>
                  <a:gd name="T108" fmla="*/ 138 w 162"/>
                  <a:gd name="T109" fmla="*/ 70 h 161"/>
                  <a:gd name="T110" fmla="*/ 121 w 162"/>
                  <a:gd name="T11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61">
                    <a:moveTo>
                      <a:pt x="120" y="34"/>
                    </a:moveTo>
                    <a:cubicBezTo>
                      <a:pt x="120" y="33"/>
                      <a:pt x="120" y="33"/>
                      <a:pt x="120" y="33"/>
                    </a:cubicBezTo>
                    <a:cubicBezTo>
                      <a:pt x="120" y="33"/>
                      <a:pt x="120" y="32"/>
                      <a:pt x="120" y="32"/>
                    </a:cubicBezTo>
                    <a:cubicBezTo>
                      <a:pt x="119" y="31"/>
                      <a:pt x="114" y="27"/>
                      <a:pt x="114" y="27"/>
                    </a:cubicBezTo>
                    <a:cubicBezTo>
                      <a:pt x="114" y="27"/>
                      <a:pt x="113" y="26"/>
                      <a:pt x="112" y="26"/>
                    </a:cubicBezTo>
                    <a:cubicBezTo>
                      <a:pt x="111" y="25"/>
                      <a:pt x="67" y="1"/>
                      <a:pt x="67" y="1"/>
                    </a:cubicBezTo>
                    <a:cubicBezTo>
                      <a:pt x="67" y="1"/>
                      <a:pt x="67" y="1"/>
                      <a:pt x="66" y="0"/>
                    </a:cubicBezTo>
                    <a:cubicBezTo>
                      <a:pt x="66" y="1"/>
                      <a:pt x="65" y="2"/>
                      <a:pt x="65" y="3"/>
                    </a:cubicBezTo>
                    <a:cubicBezTo>
                      <a:pt x="66" y="4"/>
                      <a:pt x="66" y="5"/>
                      <a:pt x="65" y="5"/>
                    </a:cubicBezTo>
                    <a:cubicBezTo>
                      <a:pt x="64" y="5"/>
                      <a:pt x="63" y="5"/>
                      <a:pt x="64" y="5"/>
                    </a:cubicBezTo>
                    <a:cubicBezTo>
                      <a:pt x="64" y="6"/>
                      <a:pt x="65" y="7"/>
                      <a:pt x="64" y="7"/>
                    </a:cubicBezTo>
                    <a:cubicBezTo>
                      <a:pt x="62" y="6"/>
                      <a:pt x="61" y="6"/>
                      <a:pt x="61" y="8"/>
                    </a:cubicBezTo>
                    <a:cubicBezTo>
                      <a:pt x="61" y="10"/>
                      <a:pt x="61" y="11"/>
                      <a:pt x="60" y="11"/>
                    </a:cubicBezTo>
                    <a:cubicBezTo>
                      <a:pt x="58" y="11"/>
                      <a:pt x="56" y="12"/>
                      <a:pt x="56" y="12"/>
                    </a:cubicBezTo>
                    <a:cubicBezTo>
                      <a:pt x="55" y="13"/>
                      <a:pt x="55" y="14"/>
                      <a:pt x="56" y="13"/>
                    </a:cubicBezTo>
                    <a:cubicBezTo>
                      <a:pt x="57" y="13"/>
                      <a:pt x="57" y="13"/>
                      <a:pt x="57" y="14"/>
                    </a:cubicBezTo>
                    <a:cubicBezTo>
                      <a:pt x="56" y="15"/>
                      <a:pt x="56" y="16"/>
                      <a:pt x="55" y="16"/>
                    </a:cubicBezTo>
                    <a:cubicBezTo>
                      <a:pt x="55" y="16"/>
                      <a:pt x="53" y="18"/>
                      <a:pt x="56" y="17"/>
                    </a:cubicBezTo>
                    <a:cubicBezTo>
                      <a:pt x="58" y="17"/>
                      <a:pt x="63" y="16"/>
                      <a:pt x="63" y="17"/>
                    </a:cubicBezTo>
                    <a:cubicBezTo>
                      <a:pt x="62" y="18"/>
                      <a:pt x="58" y="23"/>
                      <a:pt x="57" y="23"/>
                    </a:cubicBezTo>
                    <a:cubicBezTo>
                      <a:pt x="55" y="22"/>
                      <a:pt x="54" y="22"/>
                      <a:pt x="53" y="22"/>
                    </a:cubicBezTo>
                    <a:cubicBezTo>
                      <a:pt x="52" y="21"/>
                      <a:pt x="50" y="21"/>
                      <a:pt x="50" y="21"/>
                    </a:cubicBezTo>
                    <a:cubicBezTo>
                      <a:pt x="49" y="22"/>
                      <a:pt x="49" y="23"/>
                      <a:pt x="49" y="24"/>
                    </a:cubicBezTo>
                    <a:cubicBezTo>
                      <a:pt x="50" y="26"/>
                      <a:pt x="49" y="27"/>
                      <a:pt x="48" y="28"/>
                    </a:cubicBezTo>
                    <a:cubicBezTo>
                      <a:pt x="48" y="29"/>
                      <a:pt x="47" y="28"/>
                      <a:pt x="48" y="27"/>
                    </a:cubicBezTo>
                    <a:cubicBezTo>
                      <a:pt x="49" y="25"/>
                      <a:pt x="48" y="24"/>
                      <a:pt x="48" y="24"/>
                    </a:cubicBezTo>
                    <a:cubicBezTo>
                      <a:pt x="48" y="23"/>
                      <a:pt x="49" y="23"/>
                      <a:pt x="48" y="23"/>
                    </a:cubicBezTo>
                    <a:cubicBezTo>
                      <a:pt x="47" y="22"/>
                      <a:pt x="46" y="24"/>
                      <a:pt x="46" y="22"/>
                    </a:cubicBezTo>
                    <a:cubicBezTo>
                      <a:pt x="46" y="20"/>
                      <a:pt x="46" y="20"/>
                      <a:pt x="45" y="21"/>
                    </a:cubicBezTo>
                    <a:cubicBezTo>
                      <a:pt x="45" y="22"/>
                      <a:pt x="44" y="23"/>
                      <a:pt x="44" y="22"/>
                    </a:cubicBezTo>
                    <a:cubicBezTo>
                      <a:pt x="44" y="21"/>
                      <a:pt x="42" y="22"/>
                      <a:pt x="42" y="21"/>
                    </a:cubicBezTo>
                    <a:cubicBezTo>
                      <a:pt x="42" y="20"/>
                      <a:pt x="41" y="19"/>
                      <a:pt x="40" y="19"/>
                    </a:cubicBezTo>
                    <a:cubicBezTo>
                      <a:pt x="39" y="19"/>
                      <a:pt x="37" y="20"/>
                      <a:pt x="37" y="21"/>
                    </a:cubicBezTo>
                    <a:cubicBezTo>
                      <a:pt x="38" y="22"/>
                      <a:pt x="38" y="23"/>
                      <a:pt x="37" y="22"/>
                    </a:cubicBezTo>
                    <a:cubicBezTo>
                      <a:pt x="36" y="22"/>
                      <a:pt x="36" y="23"/>
                      <a:pt x="36" y="23"/>
                    </a:cubicBezTo>
                    <a:cubicBezTo>
                      <a:pt x="36" y="23"/>
                      <a:pt x="36" y="24"/>
                      <a:pt x="36" y="25"/>
                    </a:cubicBezTo>
                    <a:cubicBezTo>
                      <a:pt x="36" y="26"/>
                      <a:pt x="35" y="26"/>
                      <a:pt x="35" y="25"/>
                    </a:cubicBezTo>
                    <a:cubicBezTo>
                      <a:pt x="34" y="24"/>
                      <a:pt x="35" y="25"/>
                      <a:pt x="34" y="25"/>
                    </a:cubicBezTo>
                    <a:cubicBezTo>
                      <a:pt x="34" y="26"/>
                      <a:pt x="34" y="25"/>
                      <a:pt x="33" y="24"/>
                    </a:cubicBezTo>
                    <a:cubicBezTo>
                      <a:pt x="33" y="22"/>
                      <a:pt x="30" y="16"/>
                      <a:pt x="31" y="13"/>
                    </a:cubicBezTo>
                    <a:cubicBezTo>
                      <a:pt x="32" y="11"/>
                      <a:pt x="33" y="6"/>
                      <a:pt x="33" y="4"/>
                    </a:cubicBezTo>
                    <a:cubicBezTo>
                      <a:pt x="33" y="2"/>
                      <a:pt x="34" y="1"/>
                      <a:pt x="33" y="0"/>
                    </a:cubicBezTo>
                    <a:cubicBezTo>
                      <a:pt x="26" y="0"/>
                      <a:pt x="26" y="0"/>
                      <a:pt x="26" y="0"/>
                    </a:cubicBezTo>
                    <a:cubicBezTo>
                      <a:pt x="26" y="0"/>
                      <a:pt x="23" y="0"/>
                      <a:pt x="23" y="0"/>
                    </a:cubicBezTo>
                    <a:cubicBezTo>
                      <a:pt x="22" y="0"/>
                      <a:pt x="13" y="1"/>
                      <a:pt x="13" y="1"/>
                    </a:cubicBezTo>
                    <a:cubicBezTo>
                      <a:pt x="18" y="9"/>
                      <a:pt x="18" y="9"/>
                      <a:pt x="18" y="9"/>
                    </a:cubicBezTo>
                    <a:cubicBezTo>
                      <a:pt x="18" y="14"/>
                      <a:pt x="18" y="14"/>
                      <a:pt x="18" y="14"/>
                    </a:cubicBezTo>
                    <a:cubicBezTo>
                      <a:pt x="18" y="14"/>
                      <a:pt x="19" y="15"/>
                      <a:pt x="19" y="15"/>
                    </a:cubicBezTo>
                    <a:cubicBezTo>
                      <a:pt x="19" y="16"/>
                      <a:pt x="20" y="17"/>
                      <a:pt x="19" y="17"/>
                    </a:cubicBezTo>
                    <a:cubicBezTo>
                      <a:pt x="19" y="18"/>
                      <a:pt x="18" y="20"/>
                      <a:pt x="15" y="21"/>
                    </a:cubicBezTo>
                    <a:cubicBezTo>
                      <a:pt x="15" y="21"/>
                      <a:pt x="15" y="21"/>
                      <a:pt x="14" y="21"/>
                    </a:cubicBezTo>
                    <a:cubicBezTo>
                      <a:pt x="14" y="22"/>
                      <a:pt x="13" y="29"/>
                      <a:pt x="13" y="29"/>
                    </a:cubicBezTo>
                    <a:cubicBezTo>
                      <a:pt x="18" y="29"/>
                      <a:pt x="18" y="29"/>
                      <a:pt x="18" y="29"/>
                    </a:cubicBezTo>
                    <a:cubicBezTo>
                      <a:pt x="18" y="29"/>
                      <a:pt x="19" y="33"/>
                      <a:pt x="17" y="34"/>
                    </a:cubicBezTo>
                    <a:cubicBezTo>
                      <a:pt x="16" y="35"/>
                      <a:pt x="15" y="35"/>
                      <a:pt x="14" y="36"/>
                    </a:cubicBezTo>
                    <a:cubicBezTo>
                      <a:pt x="13" y="38"/>
                      <a:pt x="9" y="45"/>
                      <a:pt x="9" y="45"/>
                    </a:cubicBezTo>
                    <a:cubicBezTo>
                      <a:pt x="9" y="45"/>
                      <a:pt x="9" y="45"/>
                      <a:pt x="8" y="46"/>
                    </a:cubicBezTo>
                    <a:cubicBezTo>
                      <a:pt x="8" y="46"/>
                      <a:pt x="2" y="51"/>
                      <a:pt x="2" y="51"/>
                    </a:cubicBezTo>
                    <a:cubicBezTo>
                      <a:pt x="2" y="51"/>
                      <a:pt x="1" y="51"/>
                      <a:pt x="1" y="51"/>
                    </a:cubicBezTo>
                    <a:cubicBezTo>
                      <a:pt x="1" y="52"/>
                      <a:pt x="1" y="52"/>
                      <a:pt x="1" y="52"/>
                    </a:cubicBezTo>
                    <a:cubicBezTo>
                      <a:pt x="0" y="56"/>
                      <a:pt x="1" y="57"/>
                      <a:pt x="2" y="59"/>
                    </a:cubicBezTo>
                    <a:cubicBezTo>
                      <a:pt x="4" y="61"/>
                      <a:pt x="3" y="62"/>
                      <a:pt x="3" y="64"/>
                    </a:cubicBezTo>
                    <a:cubicBezTo>
                      <a:pt x="2" y="66"/>
                      <a:pt x="3" y="67"/>
                      <a:pt x="5" y="70"/>
                    </a:cubicBezTo>
                    <a:cubicBezTo>
                      <a:pt x="6" y="73"/>
                      <a:pt x="4" y="73"/>
                      <a:pt x="4" y="75"/>
                    </a:cubicBezTo>
                    <a:cubicBezTo>
                      <a:pt x="3" y="76"/>
                      <a:pt x="3" y="77"/>
                      <a:pt x="5" y="80"/>
                    </a:cubicBezTo>
                    <a:cubicBezTo>
                      <a:pt x="7" y="82"/>
                      <a:pt x="8" y="81"/>
                      <a:pt x="8" y="81"/>
                    </a:cubicBezTo>
                    <a:cubicBezTo>
                      <a:pt x="12" y="82"/>
                      <a:pt x="20" y="104"/>
                      <a:pt x="22" y="107"/>
                    </a:cubicBezTo>
                    <a:cubicBezTo>
                      <a:pt x="23" y="110"/>
                      <a:pt x="24" y="112"/>
                      <a:pt x="24" y="113"/>
                    </a:cubicBezTo>
                    <a:cubicBezTo>
                      <a:pt x="25" y="113"/>
                      <a:pt x="29" y="114"/>
                      <a:pt x="31" y="115"/>
                    </a:cubicBezTo>
                    <a:cubicBezTo>
                      <a:pt x="34" y="117"/>
                      <a:pt x="37" y="120"/>
                      <a:pt x="37" y="120"/>
                    </a:cubicBezTo>
                    <a:cubicBezTo>
                      <a:pt x="37" y="120"/>
                      <a:pt x="41" y="121"/>
                      <a:pt x="42" y="122"/>
                    </a:cubicBezTo>
                    <a:cubicBezTo>
                      <a:pt x="44" y="122"/>
                      <a:pt x="49" y="124"/>
                      <a:pt x="52" y="125"/>
                    </a:cubicBezTo>
                    <a:cubicBezTo>
                      <a:pt x="54" y="126"/>
                      <a:pt x="61" y="128"/>
                      <a:pt x="65" y="130"/>
                    </a:cubicBezTo>
                    <a:cubicBezTo>
                      <a:pt x="65" y="129"/>
                      <a:pt x="65" y="129"/>
                      <a:pt x="65" y="128"/>
                    </a:cubicBezTo>
                    <a:cubicBezTo>
                      <a:pt x="65" y="127"/>
                      <a:pt x="66" y="126"/>
                      <a:pt x="67" y="127"/>
                    </a:cubicBezTo>
                    <a:cubicBezTo>
                      <a:pt x="68" y="128"/>
                      <a:pt x="72" y="131"/>
                      <a:pt x="73" y="133"/>
                    </a:cubicBezTo>
                    <a:cubicBezTo>
                      <a:pt x="74" y="135"/>
                      <a:pt x="75" y="139"/>
                      <a:pt x="75" y="142"/>
                    </a:cubicBezTo>
                    <a:cubicBezTo>
                      <a:pt x="75" y="144"/>
                      <a:pt x="76" y="149"/>
                      <a:pt x="77" y="151"/>
                    </a:cubicBezTo>
                    <a:cubicBezTo>
                      <a:pt x="78" y="153"/>
                      <a:pt x="80" y="156"/>
                      <a:pt x="80" y="158"/>
                    </a:cubicBezTo>
                    <a:cubicBezTo>
                      <a:pt x="81" y="158"/>
                      <a:pt x="83" y="158"/>
                      <a:pt x="83" y="158"/>
                    </a:cubicBezTo>
                    <a:cubicBezTo>
                      <a:pt x="85" y="159"/>
                      <a:pt x="90" y="159"/>
                      <a:pt x="90" y="158"/>
                    </a:cubicBezTo>
                    <a:cubicBezTo>
                      <a:pt x="91" y="157"/>
                      <a:pt x="93" y="155"/>
                      <a:pt x="93" y="155"/>
                    </a:cubicBezTo>
                    <a:cubicBezTo>
                      <a:pt x="94" y="156"/>
                      <a:pt x="94" y="156"/>
                      <a:pt x="95" y="156"/>
                    </a:cubicBezTo>
                    <a:cubicBezTo>
                      <a:pt x="96" y="157"/>
                      <a:pt x="102" y="161"/>
                      <a:pt x="105" y="160"/>
                    </a:cubicBezTo>
                    <a:cubicBezTo>
                      <a:pt x="109" y="158"/>
                      <a:pt x="110" y="157"/>
                      <a:pt x="111" y="158"/>
                    </a:cubicBezTo>
                    <a:cubicBezTo>
                      <a:pt x="113" y="158"/>
                      <a:pt x="115" y="159"/>
                      <a:pt x="116" y="160"/>
                    </a:cubicBezTo>
                    <a:cubicBezTo>
                      <a:pt x="117" y="160"/>
                      <a:pt x="117" y="160"/>
                      <a:pt x="117" y="160"/>
                    </a:cubicBezTo>
                    <a:cubicBezTo>
                      <a:pt x="117" y="159"/>
                      <a:pt x="118" y="159"/>
                      <a:pt x="119" y="159"/>
                    </a:cubicBezTo>
                    <a:cubicBezTo>
                      <a:pt x="119" y="159"/>
                      <a:pt x="122" y="158"/>
                      <a:pt x="122" y="157"/>
                    </a:cubicBezTo>
                    <a:cubicBezTo>
                      <a:pt x="122" y="156"/>
                      <a:pt x="122" y="155"/>
                      <a:pt x="123" y="154"/>
                    </a:cubicBezTo>
                    <a:cubicBezTo>
                      <a:pt x="125" y="154"/>
                      <a:pt x="126" y="153"/>
                      <a:pt x="127" y="153"/>
                    </a:cubicBezTo>
                    <a:cubicBezTo>
                      <a:pt x="127" y="153"/>
                      <a:pt x="131" y="155"/>
                      <a:pt x="131" y="155"/>
                    </a:cubicBezTo>
                    <a:cubicBezTo>
                      <a:pt x="131" y="155"/>
                      <a:pt x="132" y="155"/>
                      <a:pt x="133" y="155"/>
                    </a:cubicBezTo>
                    <a:cubicBezTo>
                      <a:pt x="134" y="154"/>
                      <a:pt x="138" y="151"/>
                      <a:pt x="140" y="151"/>
                    </a:cubicBezTo>
                    <a:cubicBezTo>
                      <a:pt x="143" y="151"/>
                      <a:pt x="144" y="152"/>
                      <a:pt x="147" y="150"/>
                    </a:cubicBezTo>
                    <a:cubicBezTo>
                      <a:pt x="149" y="149"/>
                      <a:pt x="157" y="144"/>
                      <a:pt x="162" y="141"/>
                    </a:cubicBezTo>
                    <a:cubicBezTo>
                      <a:pt x="161" y="140"/>
                      <a:pt x="161" y="140"/>
                      <a:pt x="161" y="140"/>
                    </a:cubicBezTo>
                    <a:cubicBezTo>
                      <a:pt x="161" y="139"/>
                      <a:pt x="159" y="137"/>
                      <a:pt x="158" y="137"/>
                    </a:cubicBezTo>
                    <a:cubicBezTo>
                      <a:pt x="157" y="137"/>
                      <a:pt x="156" y="137"/>
                      <a:pt x="156" y="137"/>
                    </a:cubicBezTo>
                    <a:cubicBezTo>
                      <a:pt x="155" y="137"/>
                      <a:pt x="154" y="136"/>
                      <a:pt x="154" y="135"/>
                    </a:cubicBezTo>
                    <a:cubicBezTo>
                      <a:pt x="153" y="134"/>
                      <a:pt x="152" y="134"/>
                      <a:pt x="152" y="134"/>
                    </a:cubicBezTo>
                    <a:cubicBezTo>
                      <a:pt x="151" y="134"/>
                      <a:pt x="150" y="134"/>
                      <a:pt x="150" y="133"/>
                    </a:cubicBezTo>
                    <a:cubicBezTo>
                      <a:pt x="150" y="132"/>
                      <a:pt x="149" y="129"/>
                      <a:pt x="149" y="128"/>
                    </a:cubicBezTo>
                    <a:cubicBezTo>
                      <a:pt x="148" y="127"/>
                      <a:pt x="148" y="125"/>
                      <a:pt x="149" y="124"/>
                    </a:cubicBezTo>
                    <a:cubicBezTo>
                      <a:pt x="149" y="123"/>
                      <a:pt x="150" y="121"/>
                      <a:pt x="148" y="119"/>
                    </a:cubicBezTo>
                    <a:cubicBezTo>
                      <a:pt x="145" y="117"/>
                      <a:pt x="144" y="110"/>
                      <a:pt x="145" y="107"/>
                    </a:cubicBezTo>
                    <a:cubicBezTo>
                      <a:pt x="146" y="105"/>
                      <a:pt x="147" y="103"/>
                      <a:pt x="145" y="98"/>
                    </a:cubicBezTo>
                    <a:cubicBezTo>
                      <a:pt x="145" y="98"/>
                      <a:pt x="144" y="96"/>
                      <a:pt x="146" y="92"/>
                    </a:cubicBezTo>
                    <a:cubicBezTo>
                      <a:pt x="148" y="89"/>
                      <a:pt x="149" y="88"/>
                      <a:pt x="144" y="85"/>
                    </a:cubicBezTo>
                    <a:cubicBezTo>
                      <a:pt x="140" y="81"/>
                      <a:pt x="135" y="80"/>
                      <a:pt x="138" y="70"/>
                    </a:cubicBezTo>
                    <a:cubicBezTo>
                      <a:pt x="141" y="62"/>
                      <a:pt x="142" y="57"/>
                      <a:pt x="144" y="55"/>
                    </a:cubicBezTo>
                    <a:cubicBezTo>
                      <a:pt x="121" y="39"/>
                      <a:pt x="121" y="39"/>
                      <a:pt x="121" y="39"/>
                    </a:cubicBezTo>
                    <a:cubicBezTo>
                      <a:pt x="121" y="39"/>
                      <a:pt x="119" y="38"/>
                      <a:pt x="120"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988">
                <a:extLst>
                  <a:ext uri="{FF2B5EF4-FFF2-40B4-BE49-F238E27FC236}">
                    <a16:creationId xmlns:a16="http://schemas.microsoft.com/office/drawing/2014/main" id="{1056C14E-10DD-4C08-93C5-15B9F1AC07C4}"/>
                  </a:ext>
                </a:extLst>
              </p:cNvPr>
              <p:cNvSpPr>
                <a:spLocks/>
              </p:cNvSpPr>
              <p:nvPr/>
            </p:nvSpPr>
            <p:spPr bwMode="auto">
              <a:xfrm>
                <a:off x="3232" y="1918"/>
                <a:ext cx="250" cy="186"/>
              </a:xfrm>
              <a:custGeom>
                <a:avLst/>
                <a:gdLst>
                  <a:gd name="T0" fmla="*/ 178 w 181"/>
                  <a:gd name="T1" fmla="*/ 55 h 136"/>
                  <a:gd name="T2" fmla="*/ 170 w 181"/>
                  <a:gd name="T3" fmla="*/ 38 h 136"/>
                  <a:gd name="T4" fmla="*/ 171 w 181"/>
                  <a:gd name="T5" fmla="*/ 31 h 136"/>
                  <a:gd name="T6" fmla="*/ 170 w 181"/>
                  <a:gd name="T7" fmla="*/ 25 h 136"/>
                  <a:gd name="T8" fmla="*/ 169 w 181"/>
                  <a:gd name="T9" fmla="*/ 20 h 136"/>
                  <a:gd name="T10" fmla="*/ 167 w 181"/>
                  <a:gd name="T11" fmla="*/ 18 h 136"/>
                  <a:gd name="T12" fmla="*/ 162 w 181"/>
                  <a:gd name="T13" fmla="*/ 13 h 136"/>
                  <a:gd name="T14" fmla="*/ 153 w 181"/>
                  <a:gd name="T15" fmla="*/ 12 h 136"/>
                  <a:gd name="T16" fmla="*/ 151 w 181"/>
                  <a:gd name="T17" fmla="*/ 8 h 136"/>
                  <a:gd name="T18" fmla="*/ 130 w 181"/>
                  <a:gd name="T19" fmla="*/ 12 h 136"/>
                  <a:gd name="T20" fmla="*/ 122 w 181"/>
                  <a:gd name="T21" fmla="*/ 9 h 136"/>
                  <a:gd name="T22" fmla="*/ 117 w 181"/>
                  <a:gd name="T23" fmla="*/ 1 h 136"/>
                  <a:gd name="T24" fmla="*/ 114 w 181"/>
                  <a:gd name="T25" fmla="*/ 0 h 136"/>
                  <a:gd name="T26" fmla="*/ 107 w 181"/>
                  <a:gd name="T27" fmla="*/ 5 h 136"/>
                  <a:gd name="T28" fmla="*/ 96 w 181"/>
                  <a:gd name="T29" fmla="*/ 29 h 136"/>
                  <a:gd name="T30" fmla="*/ 74 w 181"/>
                  <a:gd name="T31" fmla="*/ 42 h 136"/>
                  <a:gd name="T32" fmla="*/ 59 w 181"/>
                  <a:gd name="T33" fmla="*/ 55 h 136"/>
                  <a:gd name="T34" fmla="*/ 51 w 181"/>
                  <a:gd name="T35" fmla="*/ 72 h 136"/>
                  <a:gd name="T36" fmla="*/ 50 w 181"/>
                  <a:gd name="T37" fmla="*/ 85 h 136"/>
                  <a:gd name="T38" fmla="*/ 51 w 181"/>
                  <a:gd name="T39" fmla="*/ 98 h 136"/>
                  <a:gd name="T40" fmla="*/ 33 w 181"/>
                  <a:gd name="T41" fmla="*/ 118 h 136"/>
                  <a:gd name="T42" fmla="*/ 11 w 181"/>
                  <a:gd name="T43" fmla="*/ 130 h 136"/>
                  <a:gd name="T44" fmla="*/ 0 w 181"/>
                  <a:gd name="T45" fmla="*/ 136 h 136"/>
                  <a:gd name="T46" fmla="*/ 67 w 181"/>
                  <a:gd name="T47" fmla="*/ 119 h 136"/>
                  <a:gd name="T48" fmla="*/ 85 w 181"/>
                  <a:gd name="T49" fmla="*/ 107 h 136"/>
                  <a:gd name="T50" fmla="*/ 97 w 181"/>
                  <a:gd name="T51" fmla="*/ 105 h 136"/>
                  <a:gd name="T52" fmla="*/ 99 w 181"/>
                  <a:gd name="T53" fmla="*/ 101 h 136"/>
                  <a:gd name="T54" fmla="*/ 109 w 181"/>
                  <a:gd name="T55" fmla="*/ 100 h 136"/>
                  <a:gd name="T56" fmla="*/ 121 w 181"/>
                  <a:gd name="T57" fmla="*/ 92 h 136"/>
                  <a:gd name="T58" fmla="*/ 131 w 181"/>
                  <a:gd name="T59" fmla="*/ 87 h 136"/>
                  <a:gd name="T60" fmla="*/ 142 w 181"/>
                  <a:gd name="T61" fmla="*/ 82 h 136"/>
                  <a:gd name="T62" fmla="*/ 139 w 181"/>
                  <a:gd name="T63" fmla="*/ 79 h 136"/>
                  <a:gd name="T64" fmla="*/ 140 w 181"/>
                  <a:gd name="T65" fmla="*/ 76 h 136"/>
                  <a:gd name="T66" fmla="*/ 139 w 181"/>
                  <a:gd name="T67" fmla="*/ 71 h 136"/>
                  <a:gd name="T68" fmla="*/ 146 w 181"/>
                  <a:gd name="T69" fmla="*/ 70 h 136"/>
                  <a:gd name="T70" fmla="*/ 150 w 181"/>
                  <a:gd name="T71" fmla="*/ 68 h 136"/>
                  <a:gd name="T72" fmla="*/ 161 w 181"/>
                  <a:gd name="T73" fmla="*/ 63 h 136"/>
                  <a:gd name="T74" fmla="*/ 177 w 181"/>
                  <a:gd name="T75" fmla="*/ 64 h 136"/>
                  <a:gd name="T76" fmla="*/ 177 w 181"/>
                  <a:gd name="T77"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 h="136">
                    <a:moveTo>
                      <a:pt x="180" y="58"/>
                    </a:moveTo>
                    <a:cubicBezTo>
                      <a:pt x="181" y="56"/>
                      <a:pt x="179" y="55"/>
                      <a:pt x="178" y="55"/>
                    </a:cubicBezTo>
                    <a:cubicBezTo>
                      <a:pt x="177" y="54"/>
                      <a:pt x="176" y="53"/>
                      <a:pt x="175" y="51"/>
                    </a:cubicBezTo>
                    <a:cubicBezTo>
                      <a:pt x="175" y="50"/>
                      <a:pt x="171" y="39"/>
                      <a:pt x="170" y="38"/>
                    </a:cubicBezTo>
                    <a:cubicBezTo>
                      <a:pt x="170" y="37"/>
                      <a:pt x="170" y="36"/>
                      <a:pt x="170" y="36"/>
                    </a:cubicBezTo>
                    <a:cubicBezTo>
                      <a:pt x="170" y="36"/>
                      <a:pt x="171" y="32"/>
                      <a:pt x="171" y="31"/>
                    </a:cubicBezTo>
                    <a:cubicBezTo>
                      <a:pt x="171" y="31"/>
                      <a:pt x="171" y="29"/>
                      <a:pt x="170" y="28"/>
                    </a:cubicBezTo>
                    <a:cubicBezTo>
                      <a:pt x="170" y="28"/>
                      <a:pt x="170" y="26"/>
                      <a:pt x="170" y="25"/>
                    </a:cubicBezTo>
                    <a:cubicBezTo>
                      <a:pt x="171" y="23"/>
                      <a:pt x="170" y="24"/>
                      <a:pt x="169" y="23"/>
                    </a:cubicBezTo>
                    <a:cubicBezTo>
                      <a:pt x="168" y="22"/>
                      <a:pt x="169" y="21"/>
                      <a:pt x="169" y="20"/>
                    </a:cubicBezTo>
                    <a:cubicBezTo>
                      <a:pt x="169" y="20"/>
                      <a:pt x="170" y="20"/>
                      <a:pt x="169" y="19"/>
                    </a:cubicBezTo>
                    <a:cubicBezTo>
                      <a:pt x="169" y="19"/>
                      <a:pt x="168" y="19"/>
                      <a:pt x="167" y="18"/>
                    </a:cubicBezTo>
                    <a:cubicBezTo>
                      <a:pt x="167" y="18"/>
                      <a:pt x="164" y="15"/>
                      <a:pt x="162" y="14"/>
                    </a:cubicBezTo>
                    <a:cubicBezTo>
                      <a:pt x="162" y="14"/>
                      <a:pt x="162" y="13"/>
                      <a:pt x="162" y="13"/>
                    </a:cubicBezTo>
                    <a:cubicBezTo>
                      <a:pt x="160" y="13"/>
                      <a:pt x="155" y="11"/>
                      <a:pt x="154" y="11"/>
                    </a:cubicBezTo>
                    <a:cubicBezTo>
                      <a:pt x="153" y="11"/>
                      <a:pt x="153" y="11"/>
                      <a:pt x="153" y="12"/>
                    </a:cubicBezTo>
                    <a:cubicBezTo>
                      <a:pt x="153" y="13"/>
                      <a:pt x="153" y="14"/>
                      <a:pt x="153" y="12"/>
                    </a:cubicBezTo>
                    <a:cubicBezTo>
                      <a:pt x="152" y="10"/>
                      <a:pt x="152" y="8"/>
                      <a:pt x="151" y="8"/>
                    </a:cubicBezTo>
                    <a:cubicBezTo>
                      <a:pt x="150" y="9"/>
                      <a:pt x="149" y="8"/>
                      <a:pt x="146" y="10"/>
                    </a:cubicBezTo>
                    <a:cubicBezTo>
                      <a:pt x="144" y="11"/>
                      <a:pt x="135" y="13"/>
                      <a:pt x="130" y="12"/>
                    </a:cubicBezTo>
                    <a:cubicBezTo>
                      <a:pt x="130" y="12"/>
                      <a:pt x="128" y="12"/>
                      <a:pt x="127" y="11"/>
                    </a:cubicBezTo>
                    <a:cubicBezTo>
                      <a:pt x="125" y="10"/>
                      <a:pt x="124" y="9"/>
                      <a:pt x="122" y="9"/>
                    </a:cubicBezTo>
                    <a:cubicBezTo>
                      <a:pt x="121" y="8"/>
                      <a:pt x="118" y="5"/>
                      <a:pt x="117" y="2"/>
                    </a:cubicBezTo>
                    <a:cubicBezTo>
                      <a:pt x="117" y="2"/>
                      <a:pt x="116" y="1"/>
                      <a:pt x="117" y="1"/>
                    </a:cubicBezTo>
                    <a:cubicBezTo>
                      <a:pt x="117" y="0"/>
                      <a:pt x="118" y="0"/>
                      <a:pt x="117" y="0"/>
                    </a:cubicBezTo>
                    <a:cubicBezTo>
                      <a:pt x="115" y="0"/>
                      <a:pt x="116" y="0"/>
                      <a:pt x="114" y="0"/>
                    </a:cubicBezTo>
                    <a:cubicBezTo>
                      <a:pt x="112" y="1"/>
                      <a:pt x="111" y="0"/>
                      <a:pt x="109" y="1"/>
                    </a:cubicBezTo>
                    <a:cubicBezTo>
                      <a:pt x="108" y="2"/>
                      <a:pt x="107" y="3"/>
                      <a:pt x="107" y="5"/>
                    </a:cubicBezTo>
                    <a:cubicBezTo>
                      <a:pt x="106" y="7"/>
                      <a:pt x="101" y="20"/>
                      <a:pt x="99" y="23"/>
                    </a:cubicBezTo>
                    <a:cubicBezTo>
                      <a:pt x="98" y="25"/>
                      <a:pt x="96" y="28"/>
                      <a:pt x="96" y="29"/>
                    </a:cubicBezTo>
                    <a:cubicBezTo>
                      <a:pt x="95" y="30"/>
                      <a:pt x="91" y="35"/>
                      <a:pt x="87" y="37"/>
                    </a:cubicBezTo>
                    <a:cubicBezTo>
                      <a:pt x="82" y="39"/>
                      <a:pt x="75" y="42"/>
                      <a:pt x="74" y="42"/>
                    </a:cubicBezTo>
                    <a:cubicBezTo>
                      <a:pt x="72" y="43"/>
                      <a:pt x="68" y="45"/>
                      <a:pt x="64" y="49"/>
                    </a:cubicBezTo>
                    <a:cubicBezTo>
                      <a:pt x="61" y="54"/>
                      <a:pt x="60" y="54"/>
                      <a:pt x="59" y="55"/>
                    </a:cubicBezTo>
                    <a:cubicBezTo>
                      <a:pt x="59" y="55"/>
                      <a:pt x="58" y="56"/>
                      <a:pt x="57" y="60"/>
                    </a:cubicBezTo>
                    <a:cubicBezTo>
                      <a:pt x="57" y="64"/>
                      <a:pt x="52" y="71"/>
                      <a:pt x="51" y="72"/>
                    </a:cubicBezTo>
                    <a:cubicBezTo>
                      <a:pt x="50" y="74"/>
                      <a:pt x="50" y="76"/>
                      <a:pt x="50" y="78"/>
                    </a:cubicBezTo>
                    <a:cubicBezTo>
                      <a:pt x="50" y="80"/>
                      <a:pt x="50" y="83"/>
                      <a:pt x="50" y="85"/>
                    </a:cubicBezTo>
                    <a:cubicBezTo>
                      <a:pt x="50" y="87"/>
                      <a:pt x="49" y="87"/>
                      <a:pt x="51" y="88"/>
                    </a:cubicBezTo>
                    <a:cubicBezTo>
                      <a:pt x="52" y="90"/>
                      <a:pt x="54" y="94"/>
                      <a:pt x="51" y="98"/>
                    </a:cubicBezTo>
                    <a:cubicBezTo>
                      <a:pt x="49" y="102"/>
                      <a:pt x="44" y="110"/>
                      <a:pt x="41" y="112"/>
                    </a:cubicBezTo>
                    <a:cubicBezTo>
                      <a:pt x="38" y="114"/>
                      <a:pt x="35" y="117"/>
                      <a:pt x="33" y="118"/>
                    </a:cubicBezTo>
                    <a:cubicBezTo>
                      <a:pt x="30" y="119"/>
                      <a:pt x="25" y="124"/>
                      <a:pt x="23" y="125"/>
                    </a:cubicBezTo>
                    <a:cubicBezTo>
                      <a:pt x="22" y="127"/>
                      <a:pt x="18" y="128"/>
                      <a:pt x="11" y="130"/>
                    </a:cubicBezTo>
                    <a:cubicBezTo>
                      <a:pt x="4" y="131"/>
                      <a:pt x="4" y="130"/>
                      <a:pt x="3" y="132"/>
                    </a:cubicBezTo>
                    <a:cubicBezTo>
                      <a:pt x="2" y="134"/>
                      <a:pt x="1" y="135"/>
                      <a:pt x="0" y="136"/>
                    </a:cubicBezTo>
                    <a:cubicBezTo>
                      <a:pt x="67" y="136"/>
                      <a:pt x="67" y="136"/>
                      <a:pt x="67" y="136"/>
                    </a:cubicBezTo>
                    <a:cubicBezTo>
                      <a:pt x="67" y="119"/>
                      <a:pt x="67" y="119"/>
                      <a:pt x="67" y="119"/>
                    </a:cubicBezTo>
                    <a:cubicBezTo>
                      <a:pt x="67" y="119"/>
                      <a:pt x="75" y="113"/>
                      <a:pt x="76" y="111"/>
                    </a:cubicBezTo>
                    <a:cubicBezTo>
                      <a:pt x="78" y="110"/>
                      <a:pt x="83" y="108"/>
                      <a:pt x="85" y="107"/>
                    </a:cubicBezTo>
                    <a:cubicBezTo>
                      <a:pt x="87" y="107"/>
                      <a:pt x="90" y="105"/>
                      <a:pt x="91" y="105"/>
                    </a:cubicBezTo>
                    <a:cubicBezTo>
                      <a:pt x="93" y="105"/>
                      <a:pt x="96" y="105"/>
                      <a:pt x="97" y="105"/>
                    </a:cubicBezTo>
                    <a:cubicBezTo>
                      <a:pt x="97" y="105"/>
                      <a:pt x="98" y="105"/>
                      <a:pt x="98" y="104"/>
                    </a:cubicBezTo>
                    <a:cubicBezTo>
                      <a:pt x="98" y="104"/>
                      <a:pt x="99" y="101"/>
                      <a:pt x="99" y="101"/>
                    </a:cubicBezTo>
                    <a:cubicBezTo>
                      <a:pt x="99" y="101"/>
                      <a:pt x="100" y="101"/>
                      <a:pt x="100" y="101"/>
                    </a:cubicBezTo>
                    <a:cubicBezTo>
                      <a:pt x="101" y="101"/>
                      <a:pt x="104" y="101"/>
                      <a:pt x="109" y="100"/>
                    </a:cubicBezTo>
                    <a:cubicBezTo>
                      <a:pt x="113" y="99"/>
                      <a:pt x="116" y="97"/>
                      <a:pt x="118" y="96"/>
                    </a:cubicBezTo>
                    <a:cubicBezTo>
                      <a:pt x="119" y="95"/>
                      <a:pt x="121" y="93"/>
                      <a:pt x="121" y="92"/>
                    </a:cubicBezTo>
                    <a:cubicBezTo>
                      <a:pt x="121" y="92"/>
                      <a:pt x="122" y="91"/>
                      <a:pt x="122" y="91"/>
                    </a:cubicBezTo>
                    <a:cubicBezTo>
                      <a:pt x="122" y="91"/>
                      <a:pt x="129" y="88"/>
                      <a:pt x="131" y="87"/>
                    </a:cubicBezTo>
                    <a:cubicBezTo>
                      <a:pt x="132" y="86"/>
                      <a:pt x="136" y="85"/>
                      <a:pt x="138" y="84"/>
                    </a:cubicBezTo>
                    <a:cubicBezTo>
                      <a:pt x="141" y="83"/>
                      <a:pt x="141" y="83"/>
                      <a:pt x="142" y="82"/>
                    </a:cubicBezTo>
                    <a:cubicBezTo>
                      <a:pt x="143" y="81"/>
                      <a:pt x="141" y="79"/>
                      <a:pt x="141" y="79"/>
                    </a:cubicBezTo>
                    <a:cubicBezTo>
                      <a:pt x="141" y="78"/>
                      <a:pt x="140" y="78"/>
                      <a:pt x="139" y="79"/>
                    </a:cubicBezTo>
                    <a:cubicBezTo>
                      <a:pt x="139" y="79"/>
                      <a:pt x="139" y="79"/>
                      <a:pt x="139" y="78"/>
                    </a:cubicBezTo>
                    <a:cubicBezTo>
                      <a:pt x="139" y="78"/>
                      <a:pt x="140" y="76"/>
                      <a:pt x="140" y="76"/>
                    </a:cubicBezTo>
                    <a:cubicBezTo>
                      <a:pt x="140" y="75"/>
                      <a:pt x="140" y="75"/>
                      <a:pt x="139" y="74"/>
                    </a:cubicBezTo>
                    <a:cubicBezTo>
                      <a:pt x="139" y="74"/>
                      <a:pt x="138" y="73"/>
                      <a:pt x="139" y="71"/>
                    </a:cubicBezTo>
                    <a:cubicBezTo>
                      <a:pt x="139" y="70"/>
                      <a:pt x="140" y="70"/>
                      <a:pt x="142" y="70"/>
                    </a:cubicBezTo>
                    <a:cubicBezTo>
                      <a:pt x="143" y="71"/>
                      <a:pt x="145" y="70"/>
                      <a:pt x="146" y="70"/>
                    </a:cubicBezTo>
                    <a:cubicBezTo>
                      <a:pt x="146" y="70"/>
                      <a:pt x="149" y="69"/>
                      <a:pt x="149" y="69"/>
                    </a:cubicBezTo>
                    <a:cubicBezTo>
                      <a:pt x="150" y="69"/>
                      <a:pt x="150" y="68"/>
                      <a:pt x="150" y="68"/>
                    </a:cubicBezTo>
                    <a:cubicBezTo>
                      <a:pt x="151" y="66"/>
                      <a:pt x="153" y="64"/>
                      <a:pt x="154" y="64"/>
                    </a:cubicBezTo>
                    <a:cubicBezTo>
                      <a:pt x="156" y="63"/>
                      <a:pt x="160" y="63"/>
                      <a:pt x="161" y="63"/>
                    </a:cubicBezTo>
                    <a:cubicBezTo>
                      <a:pt x="163" y="62"/>
                      <a:pt x="168" y="63"/>
                      <a:pt x="169" y="63"/>
                    </a:cubicBezTo>
                    <a:cubicBezTo>
                      <a:pt x="170" y="64"/>
                      <a:pt x="176" y="64"/>
                      <a:pt x="177" y="64"/>
                    </a:cubicBezTo>
                    <a:cubicBezTo>
                      <a:pt x="178" y="64"/>
                      <a:pt x="178" y="63"/>
                      <a:pt x="177" y="62"/>
                    </a:cubicBezTo>
                    <a:cubicBezTo>
                      <a:pt x="177" y="61"/>
                      <a:pt x="177" y="61"/>
                      <a:pt x="177" y="61"/>
                    </a:cubicBezTo>
                    <a:cubicBezTo>
                      <a:pt x="177" y="61"/>
                      <a:pt x="178" y="60"/>
                      <a:pt x="180"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989">
                <a:extLst>
                  <a:ext uri="{FF2B5EF4-FFF2-40B4-BE49-F238E27FC236}">
                    <a16:creationId xmlns:a16="http://schemas.microsoft.com/office/drawing/2014/main" id="{D7CA4BEE-5FB3-4D9A-A810-AB8517DE4651}"/>
                  </a:ext>
                </a:extLst>
              </p:cNvPr>
              <p:cNvSpPr>
                <a:spLocks/>
              </p:cNvSpPr>
              <p:nvPr/>
            </p:nvSpPr>
            <p:spPr bwMode="auto">
              <a:xfrm>
                <a:off x="4391" y="2926"/>
                <a:ext cx="150" cy="291"/>
              </a:xfrm>
              <a:custGeom>
                <a:avLst/>
                <a:gdLst>
                  <a:gd name="T0" fmla="*/ 100 w 108"/>
                  <a:gd name="T1" fmla="*/ 20 h 212"/>
                  <a:gd name="T2" fmla="*/ 92 w 108"/>
                  <a:gd name="T3" fmla="*/ 8 h 212"/>
                  <a:gd name="T4" fmla="*/ 90 w 108"/>
                  <a:gd name="T5" fmla="*/ 4 h 212"/>
                  <a:gd name="T6" fmla="*/ 87 w 108"/>
                  <a:gd name="T7" fmla="*/ 4 h 212"/>
                  <a:gd name="T8" fmla="*/ 84 w 108"/>
                  <a:gd name="T9" fmla="*/ 10 h 212"/>
                  <a:gd name="T10" fmla="*/ 83 w 108"/>
                  <a:gd name="T11" fmla="*/ 20 h 212"/>
                  <a:gd name="T12" fmla="*/ 78 w 108"/>
                  <a:gd name="T13" fmla="*/ 24 h 212"/>
                  <a:gd name="T14" fmla="*/ 75 w 108"/>
                  <a:gd name="T15" fmla="*/ 27 h 212"/>
                  <a:gd name="T16" fmla="*/ 71 w 108"/>
                  <a:gd name="T17" fmla="*/ 24 h 212"/>
                  <a:gd name="T18" fmla="*/ 70 w 108"/>
                  <a:gd name="T19" fmla="*/ 33 h 212"/>
                  <a:gd name="T20" fmla="*/ 67 w 108"/>
                  <a:gd name="T21" fmla="*/ 39 h 212"/>
                  <a:gd name="T22" fmla="*/ 67 w 108"/>
                  <a:gd name="T23" fmla="*/ 41 h 212"/>
                  <a:gd name="T24" fmla="*/ 63 w 108"/>
                  <a:gd name="T25" fmla="*/ 45 h 212"/>
                  <a:gd name="T26" fmla="*/ 58 w 108"/>
                  <a:gd name="T27" fmla="*/ 48 h 212"/>
                  <a:gd name="T28" fmla="*/ 57 w 108"/>
                  <a:gd name="T29" fmla="*/ 54 h 212"/>
                  <a:gd name="T30" fmla="*/ 52 w 108"/>
                  <a:gd name="T31" fmla="*/ 51 h 212"/>
                  <a:gd name="T32" fmla="*/ 47 w 108"/>
                  <a:gd name="T33" fmla="*/ 59 h 212"/>
                  <a:gd name="T34" fmla="*/ 45 w 108"/>
                  <a:gd name="T35" fmla="*/ 58 h 212"/>
                  <a:gd name="T36" fmla="*/ 40 w 108"/>
                  <a:gd name="T37" fmla="*/ 58 h 212"/>
                  <a:gd name="T38" fmla="*/ 35 w 108"/>
                  <a:gd name="T39" fmla="*/ 59 h 212"/>
                  <a:gd name="T40" fmla="*/ 30 w 108"/>
                  <a:gd name="T41" fmla="*/ 61 h 212"/>
                  <a:gd name="T42" fmla="*/ 19 w 108"/>
                  <a:gd name="T43" fmla="*/ 64 h 212"/>
                  <a:gd name="T44" fmla="*/ 12 w 108"/>
                  <a:gd name="T45" fmla="*/ 81 h 212"/>
                  <a:gd name="T46" fmla="*/ 14 w 108"/>
                  <a:gd name="T47" fmla="*/ 104 h 212"/>
                  <a:gd name="T48" fmla="*/ 17 w 108"/>
                  <a:gd name="T49" fmla="*/ 117 h 212"/>
                  <a:gd name="T50" fmla="*/ 15 w 108"/>
                  <a:gd name="T51" fmla="*/ 129 h 212"/>
                  <a:gd name="T52" fmla="*/ 9 w 108"/>
                  <a:gd name="T53" fmla="*/ 141 h 212"/>
                  <a:gd name="T54" fmla="*/ 3 w 108"/>
                  <a:gd name="T55" fmla="*/ 148 h 212"/>
                  <a:gd name="T56" fmla="*/ 1 w 108"/>
                  <a:gd name="T57" fmla="*/ 153 h 212"/>
                  <a:gd name="T58" fmla="*/ 6 w 108"/>
                  <a:gd name="T59" fmla="*/ 176 h 212"/>
                  <a:gd name="T60" fmla="*/ 6 w 108"/>
                  <a:gd name="T61" fmla="*/ 183 h 212"/>
                  <a:gd name="T62" fmla="*/ 11 w 108"/>
                  <a:gd name="T63" fmla="*/ 199 h 212"/>
                  <a:gd name="T64" fmla="*/ 41 w 108"/>
                  <a:gd name="T65" fmla="*/ 206 h 212"/>
                  <a:gd name="T66" fmla="*/ 56 w 108"/>
                  <a:gd name="T67" fmla="*/ 200 h 212"/>
                  <a:gd name="T68" fmla="*/ 92 w 108"/>
                  <a:gd name="T69" fmla="*/ 82 h 212"/>
                  <a:gd name="T70" fmla="*/ 97 w 108"/>
                  <a:gd name="T71" fmla="*/ 74 h 212"/>
                  <a:gd name="T72" fmla="*/ 96 w 108"/>
                  <a:gd name="T73" fmla="*/ 64 h 212"/>
                  <a:gd name="T74" fmla="*/ 96 w 108"/>
                  <a:gd name="T75" fmla="*/ 53 h 212"/>
                  <a:gd name="T76" fmla="*/ 106 w 108"/>
                  <a:gd name="T77" fmla="*/ 57 h 212"/>
                  <a:gd name="T78" fmla="*/ 103 w 108"/>
                  <a:gd name="T79" fmla="*/ 3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212">
                    <a:moveTo>
                      <a:pt x="103" y="33"/>
                    </a:moveTo>
                    <a:cubicBezTo>
                      <a:pt x="102" y="30"/>
                      <a:pt x="101" y="22"/>
                      <a:pt x="100" y="20"/>
                    </a:cubicBezTo>
                    <a:cubicBezTo>
                      <a:pt x="99" y="17"/>
                      <a:pt x="97" y="15"/>
                      <a:pt x="96" y="14"/>
                    </a:cubicBezTo>
                    <a:cubicBezTo>
                      <a:pt x="95" y="13"/>
                      <a:pt x="92" y="8"/>
                      <a:pt x="92" y="8"/>
                    </a:cubicBezTo>
                    <a:cubicBezTo>
                      <a:pt x="91" y="7"/>
                      <a:pt x="91" y="6"/>
                      <a:pt x="90" y="6"/>
                    </a:cubicBezTo>
                    <a:cubicBezTo>
                      <a:pt x="89" y="5"/>
                      <a:pt x="89" y="4"/>
                      <a:pt x="90" y="4"/>
                    </a:cubicBezTo>
                    <a:cubicBezTo>
                      <a:pt x="91" y="3"/>
                      <a:pt x="90" y="1"/>
                      <a:pt x="89" y="1"/>
                    </a:cubicBezTo>
                    <a:cubicBezTo>
                      <a:pt x="89" y="0"/>
                      <a:pt x="88" y="2"/>
                      <a:pt x="87" y="4"/>
                    </a:cubicBezTo>
                    <a:cubicBezTo>
                      <a:pt x="86" y="5"/>
                      <a:pt x="85" y="6"/>
                      <a:pt x="83" y="7"/>
                    </a:cubicBezTo>
                    <a:cubicBezTo>
                      <a:pt x="82" y="7"/>
                      <a:pt x="83" y="8"/>
                      <a:pt x="84" y="10"/>
                    </a:cubicBezTo>
                    <a:cubicBezTo>
                      <a:pt x="84" y="13"/>
                      <a:pt x="85" y="14"/>
                      <a:pt x="84" y="16"/>
                    </a:cubicBezTo>
                    <a:cubicBezTo>
                      <a:pt x="83" y="17"/>
                      <a:pt x="83" y="18"/>
                      <a:pt x="83" y="20"/>
                    </a:cubicBezTo>
                    <a:cubicBezTo>
                      <a:pt x="83" y="22"/>
                      <a:pt x="80" y="22"/>
                      <a:pt x="79" y="22"/>
                    </a:cubicBezTo>
                    <a:cubicBezTo>
                      <a:pt x="78" y="22"/>
                      <a:pt x="79" y="23"/>
                      <a:pt x="78" y="24"/>
                    </a:cubicBezTo>
                    <a:cubicBezTo>
                      <a:pt x="78" y="24"/>
                      <a:pt x="77" y="24"/>
                      <a:pt x="76" y="24"/>
                    </a:cubicBezTo>
                    <a:cubicBezTo>
                      <a:pt x="76" y="24"/>
                      <a:pt x="75" y="26"/>
                      <a:pt x="75" y="27"/>
                    </a:cubicBezTo>
                    <a:cubicBezTo>
                      <a:pt x="74" y="29"/>
                      <a:pt x="73" y="26"/>
                      <a:pt x="73" y="25"/>
                    </a:cubicBezTo>
                    <a:cubicBezTo>
                      <a:pt x="72" y="25"/>
                      <a:pt x="72" y="24"/>
                      <a:pt x="71" y="24"/>
                    </a:cubicBezTo>
                    <a:cubicBezTo>
                      <a:pt x="69" y="24"/>
                      <a:pt x="70" y="28"/>
                      <a:pt x="71" y="31"/>
                    </a:cubicBezTo>
                    <a:cubicBezTo>
                      <a:pt x="72" y="34"/>
                      <a:pt x="71" y="34"/>
                      <a:pt x="70" y="33"/>
                    </a:cubicBezTo>
                    <a:cubicBezTo>
                      <a:pt x="70" y="32"/>
                      <a:pt x="69" y="35"/>
                      <a:pt x="68" y="35"/>
                    </a:cubicBezTo>
                    <a:cubicBezTo>
                      <a:pt x="68" y="34"/>
                      <a:pt x="67" y="37"/>
                      <a:pt x="67" y="39"/>
                    </a:cubicBezTo>
                    <a:cubicBezTo>
                      <a:pt x="66" y="40"/>
                      <a:pt x="69" y="40"/>
                      <a:pt x="70" y="41"/>
                    </a:cubicBezTo>
                    <a:cubicBezTo>
                      <a:pt x="72" y="41"/>
                      <a:pt x="69" y="41"/>
                      <a:pt x="67" y="41"/>
                    </a:cubicBezTo>
                    <a:cubicBezTo>
                      <a:pt x="66" y="41"/>
                      <a:pt x="65" y="42"/>
                      <a:pt x="64" y="44"/>
                    </a:cubicBezTo>
                    <a:cubicBezTo>
                      <a:pt x="63" y="46"/>
                      <a:pt x="62" y="46"/>
                      <a:pt x="63" y="45"/>
                    </a:cubicBezTo>
                    <a:cubicBezTo>
                      <a:pt x="63" y="43"/>
                      <a:pt x="63" y="43"/>
                      <a:pt x="62" y="42"/>
                    </a:cubicBezTo>
                    <a:cubicBezTo>
                      <a:pt x="61" y="41"/>
                      <a:pt x="59" y="47"/>
                      <a:pt x="58" y="48"/>
                    </a:cubicBezTo>
                    <a:cubicBezTo>
                      <a:pt x="58" y="50"/>
                      <a:pt x="57" y="50"/>
                      <a:pt x="58" y="52"/>
                    </a:cubicBezTo>
                    <a:cubicBezTo>
                      <a:pt x="60" y="53"/>
                      <a:pt x="58" y="53"/>
                      <a:pt x="57" y="54"/>
                    </a:cubicBezTo>
                    <a:cubicBezTo>
                      <a:pt x="55" y="54"/>
                      <a:pt x="55" y="54"/>
                      <a:pt x="56" y="51"/>
                    </a:cubicBezTo>
                    <a:cubicBezTo>
                      <a:pt x="57" y="49"/>
                      <a:pt x="54" y="50"/>
                      <a:pt x="52" y="51"/>
                    </a:cubicBezTo>
                    <a:cubicBezTo>
                      <a:pt x="50" y="53"/>
                      <a:pt x="48" y="54"/>
                      <a:pt x="47" y="55"/>
                    </a:cubicBezTo>
                    <a:cubicBezTo>
                      <a:pt x="46" y="56"/>
                      <a:pt x="45" y="57"/>
                      <a:pt x="47" y="59"/>
                    </a:cubicBezTo>
                    <a:cubicBezTo>
                      <a:pt x="48" y="61"/>
                      <a:pt x="47" y="61"/>
                      <a:pt x="46" y="61"/>
                    </a:cubicBezTo>
                    <a:cubicBezTo>
                      <a:pt x="45" y="61"/>
                      <a:pt x="45" y="60"/>
                      <a:pt x="45" y="58"/>
                    </a:cubicBezTo>
                    <a:cubicBezTo>
                      <a:pt x="44" y="57"/>
                      <a:pt x="43" y="57"/>
                      <a:pt x="42" y="58"/>
                    </a:cubicBezTo>
                    <a:cubicBezTo>
                      <a:pt x="41" y="58"/>
                      <a:pt x="41" y="59"/>
                      <a:pt x="40" y="58"/>
                    </a:cubicBezTo>
                    <a:cubicBezTo>
                      <a:pt x="40" y="58"/>
                      <a:pt x="38" y="58"/>
                      <a:pt x="37" y="58"/>
                    </a:cubicBezTo>
                    <a:cubicBezTo>
                      <a:pt x="37" y="58"/>
                      <a:pt x="36" y="58"/>
                      <a:pt x="35" y="59"/>
                    </a:cubicBezTo>
                    <a:cubicBezTo>
                      <a:pt x="34" y="61"/>
                      <a:pt x="33" y="61"/>
                      <a:pt x="32" y="62"/>
                    </a:cubicBezTo>
                    <a:cubicBezTo>
                      <a:pt x="31" y="62"/>
                      <a:pt x="31" y="62"/>
                      <a:pt x="30" y="61"/>
                    </a:cubicBezTo>
                    <a:cubicBezTo>
                      <a:pt x="29" y="60"/>
                      <a:pt x="27" y="62"/>
                      <a:pt x="25" y="64"/>
                    </a:cubicBezTo>
                    <a:cubicBezTo>
                      <a:pt x="24" y="66"/>
                      <a:pt x="21" y="64"/>
                      <a:pt x="19" y="64"/>
                    </a:cubicBezTo>
                    <a:cubicBezTo>
                      <a:pt x="17" y="64"/>
                      <a:pt x="16" y="70"/>
                      <a:pt x="16" y="73"/>
                    </a:cubicBezTo>
                    <a:cubicBezTo>
                      <a:pt x="16" y="76"/>
                      <a:pt x="13" y="80"/>
                      <a:pt x="12" y="81"/>
                    </a:cubicBezTo>
                    <a:cubicBezTo>
                      <a:pt x="11" y="83"/>
                      <a:pt x="10" y="85"/>
                      <a:pt x="10" y="87"/>
                    </a:cubicBezTo>
                    <a:cubicBezTo>
                      <a:pt x="10" y="89"/>
                      <a:pt x="13" y="102"/>
                      <a:pt x="14" y="104"/>
                    </a:cubicBezTo>
                    <a:cubicBezTo>
                      <a:pt x="15" y="106"/>
                      <a:pt x="16" y="110"/>
                      <a:pt x="17" y="113"/>
                    </a:cubicBezTo>
                    <a:cubicBezTo>
                      <a:pt x="18" y="115"/>
                      <a:pt x="18" y="116"/>
                      <a:pt x="17" y="117"/>
                    </a:cubicBezTo>
                    <a:cubicBezTo>
                      <a:pt x="17" y="118"/>
                      <a:pt x="17" y="119"/>
                      <a:pt x="17" y="121"/>
                    </a:cubicBezTo>
                    <a:cubicBezTo>
                      <a:pt x="17" y="123"/>
                      <a:pt x="16" y="128"/>
                      <a:pt x="15" y="129"/>
                    </a:cubicBezTo>
                    <a:cubicBezTo>
                      <a:pt x="14" y="130"/>
                      <a:pt x="12" y="132"/>
                      <a:pt x="11" y="135"/>
                    </a:cubicBezTo>
                    <a:cubicBezTo>
                      <a:pt x="10" y="137"/>
                      <a:pt x="9" y="138"/>
                      <a:pt x="9" y="141"/>
                    </a:cubicBezTo>
                    <a:cubicBezTo>
                      <a:pt x="9" y="143"/>
                      <a:pt x="6" y="143"/>
                      <a:pt x="4" y="143"/>
                    </a:cubicBezTo>
                    <a:cubicBezTo>
                      <a:pt x="2" y="144"/>
                      <a:pt x="4" y="147"/>
                      <a:pt x="3" y="148"/>
                    </a:cubicBezTo>
                    <a:cubicBezTo>
                      <a:pt x="3" y="149"/>
                      <a:pt x="2" y="150"/>
                      <a:pt x="2" y="151"/>
                    </a:cubicBezTo>
                    <a:cubicBezTo>
                      <a:pt x="1" y="152"/>
                      <a:pt x="1" y="152"/>
                      <a:pt x="1" y="153"/>
                    </a:cubicBezTo>
                    <a:cubicBezTo>
                      <a:pt x="0" y="154"/>
                      <a:pt x="0" y="157"/>
                      <a:pt x="0" y="159"/>
                    </a:cubicBezTo>
                    <a:cubicBezTo>
                      <a:pt x="0" y="161"/>
                      <a:pt x="5" y="174"/>
                      <a:pt x="6" y="176"/>
                    </a:cubicBezTo>
                    <a:cubicBezTo>
                      <a:pt x="8" y="178"/>
                      <a:pt x="7" y="179"/>
                      <a:pt x="7" y="179"/>
                    </a:cubicBezTo>
                    <a:cubicBezTo>
                      <a:pt x="6" y="180"/>
                      <a:pt x="5" y="181"/>
                      <a:pt x="6" y="183"/>
                    </a:cubicBezTo>
                    <a:cubicBezTo>
                      <a:pt x="7" y="184"/>
                      <a:pt x="6" y="186"/>
                      <a:pt x="7" y="189"/>
                    </a:cubicBezTo>
                    <a:cubicBezTo>
                      <a:pt x="7" y="193"/>
                      <a:pt x="9" y="196"/>
                      <a:pt x="11" y="199"/>
                    </a:cubicBezTo>
                    <a:cubicBezTo>
                      <a:pt x="13" y="202"/>
                      <a:pt x="21" y="207"/>
                      <a:pt x="27" y="210"/>
                    </a:cubicBezTo>
                    <a:cubicBezTo>
                      <a:pt x="33" y="212"/>
                      <a:pt x="38" y="209"/>
                      <a:pt x="41" y="206"/>
                    </a:cubicBezTo>
                    <a:cubicBezTo>
                      <a:pt x="43" y="204"/>
                      <a:pt x="48" y="204"/>
                      <a:pt x="52" y="203"/>
                    </a:cubicBezTo>
                    <a:cubicBezTo>
                      <a:pt x="55" y="203"/>
                      <a:pt x="56" y="200"/>
                      <a:pt x="56" y="200"/>
                    </a:cubicBezTo>
                    <a:cubicBezTo>
                      <a:pt x="63" y="192"/>
                      <a:pt x="91" y="90"/>
                      <a:pt x="92" y="88"/>
                    </a:cubicBezTo>
                    <a:cubicBezTo>
                      <a:pt x="92" y="86"/>
                      <a:pt x="93" y="84"/>
                      <a:pt x="92" y="82"/>
                    </a:cubicBezTo>
                    <a:cubicBezTo>
                      <a:pt x="92" y="81"/>
                      <a:pt x="95" y="77"/>
                      <a:pt x="96" y="76"/>
                    </a:cubicBezTo>
                    <a:cubicBezTo>
                      <a:pt x="97" y="75"/>
                      <a:pt x="97" y="74"/>
                      <a:pt x="97" y="74"/>
                    </a:cubicBezTo>
                    <a:cubicBezTo>
                      <a:pt x="96" y="73"/>
                      <a:pt x="97" y="70"/>
                      <a:pt x="97" y="68"/>
                    </a:cubicBezTo>
                    <a:cubicBezTo>
                      <a:pt x="98" y="66"/>
                      <a:pt x="98" y="64"/>
                      <a:pt x="96" y="64"/>
                    </a:cubicBezTo>
                    <a:cubicBezTo>
                      <a:pt x="95" y="63"/>
                      <a:pt x="96" y="62"/>
                      <a:pt x="95" y="60"/>
                    </a:cubicBezTo>
                    <a:cubicBezTo>
                      <a:pt x="95" y="58"/>
                      <a:pt x="95" y="55"/>
                      <a:pt x="96" y="53"/>
                    </a:cubicBezTo>
                    <a:cubicBezTo>
                      <a:pt x="98" y="51"/>
                      <a:pt x="101" y="55"/>
                      <a:pt x="102" y="59"/>
                    </a:cubicBezTo>
                    <a:cubicBezTo>
                      <a:pt x="104" y="63"/>
                      <a:pt x="105" y="60"/>
                      <a:pt x="106" y="57"/>
                    </a:cubicBezTo>
                    <a:cubicBezTo>
                      <a:pt x="108" y="53"/>
                      <a:pt x="108" y="49"/>
                      <a:pt x="107" y="47"/>
                    </a:cubicBezTo>
                    <a:cubicBezTo>
                      <a:pt x="107" y="44"/>
                      <a:pt x="104" y="36"/>
                      <a:pt x="103" y="3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990">
                <a:extLst>
                  <a:ext uri="{FF2B5EF4-FFF2-40B4-BE49-F238E27FC236}">
                    <a16:creationId xmlns:a16="http://schemas.microsoft.com/office/drawing/2014/main" id="{B5B314CB-37E0-457B-829B-79FB12036E6C}"/>
                  </a:ext>
                </a:extLst>
              </p:cNvPr>
              <p:cNvSpPr>
                <a:spLocks/>
              </p:cNvSpPr>
              <p:nvPr/>
            </p:nvSpPr>
            <p:spPr bwMode="auto">
              <a:xfrm>
                <a:off x="4492" y="2952"/>
                <a:ext cx="5" cy="4"/>
              </a:xfrm>
              <a:custGeom>
                <a:avLst/>
                <a:gdLst>
                  <a:gd name="T0" fmla="*/ 3 w 3"/>
                  <a:gd name="T1" fmla="*/ 2 h 3"/>
                  <a:gd name="T2" fmla="*/ 1 w 3"/>
                  <a:gd name="T3" fmla="*/ 0 h 3"/>
                  <a:gd name="T4" fmla="*/ 2 w 3"/>
                  <a:gd name="T5" fmla="*/ 3 h 3"/>
                  <a:gd name="T6" fmla="*/ 3 w 3"/>
                  <a:gd name="T7" fmla="*/ 2 h 3"/>
                </a:gdLst>
                <a:ahLst/>
                <a:cxnLst>
                  <a:cxn ang="0">
                    <a:pos x="T0" y="T1"/>
                  </a:cxn>
                  <a:cxn ang="0">
                    <a:pos x="T2" y="T3"/>
                  </a:cxn>
                  <a:cxn ang="0">
                    <a:pos x="T4" y="T5"/>
                  </a:cxn>
                  <a:cxn ang="0">
                    <a:pos x="T6" y="T7"/>
                  </a:cxn>
                </a:cxnLst>
                <a:rect l="0" t="0" r="r" b="b"/>
                <a:pathLst>
                  <a:path w="3" h="3">
                    <a:moveTo>
                      <a:pt x="3" y="2"/>
                    </a:moveTo>
                    <a:cubicBezTo>
                      <a:pt x="3" y="1"/>
                      <a:pt x="3" y="0"/>
                      <a:pt x="1" y="0"/>
                    </a:cubicBezTo>
                    <a:cubicBezTo>
                      <a:pt x="0" y="1"/>
                      <a:pt x="0" y="1"/>
                      <a:pt x="2" y="3"/>
                    </a:cubicBezTo>
                    <a:cubicBezTo>
                      <a:pt x="2" y="3"/>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991">
                <a:extLst>
                  <a:ext uri="{FF2B5EF4-FFF2-40B4-BE49-F238E27FC236}">
                    <a16:creationId xmlns:a16="http://schemas.microsoft.com/office/drawing/2014/main" id="{1F459162-609B-4358-9995-1275DED345E7}"/>
                  </a:ext>
                </a:extLst>
              </p:cNvPr>
              <p:cNvSpPr>
                <a:spLocks/>
              </p:cNvSpPr>
              <p:nvPr/>
            </p:nvSpPr>
            <p:spPr bwMode="auto">
              <a:xfrm>
                <a:off x="4275" y="3713"/>
                <a:ext cx="7" cy="4"/>
              </a:xfrm>
              <a:custGeom>
                <a:avLst/>
                <a:gdLst>
                  <a:gd name="T0" fmla="*/ 2 w 5"/>
                  <a:gd name="T1" fmla="*/ 0 h 3"/>
                  <a:gd name="T2" fmla="*/ 1 w 5"/>
                  <a:gd name="T3" fmla="*/ 2 h 3"/>
                  <a:gd name="T4" fmla="*/ 2 w 5"/>
                  <a:gd name="T5" fmla="*/ 2 h 3"/>
                  <a:gd name="T6" fmla="*/ 4 w 5"/>
                  <a:gd name="T7" fmla="*/ 0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cubicBezTo>
                      <a:pt x="1" y="0"/>
                      <a:pt x="0" y="1"/>
                      <a:pt x="1" y="2"/>
                    </a:cubicBezTo>
                    <a:cubicBezTo>
                      <a:pt x="1" y="2"/>
                      <a:pt x="1" y="3"/>
                      <a:pt x="2" y="2"/>
                    </a:cubicBezTo>
                    <a:cubicBezTo>
                      <a:pt x="4" y="1"/>
                      <a:pt x="5" y="1"/>
                      <a:pt x="4" y="0"/>
                    </a:cubicBezTo>
                    <a:cubicBezTo>
                      <a:pt x="3"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992">
                <a:extLst>
                  <a:ext uri="{FF2B5EF4-FFF2-40B4-BE49-F238E27FC236}">
                    <a16:creationId xmlns:a16="http://schemas.microsoft.com/office/drawing/2014/main" id="{C15BAD39-2B2C-41F9-8093-CB04C36CCE5B}"/>
                  </a:ext>
                </a:extLst>
              </p:cNvPr>
              <p:cNvSpPr>
                <a:spLocks noEditPoints="1"/>
              </p:cNvSpPr>
              <p:nvPr/>
            </p:nvSpPr>
            <p:spPr bwMode="auto">
              <a:xfrm>
                <a:off x="3841" y="3142"/>
                <a:ext cx="337" cy="280"/>
              </a:xfrm>
              <a:custGeom>
                <a:avLst/>
                <a:gdLst>
                  <a:gd name="T0" fmla="*/ 233 w 244"/>
                  <a:gd name="T1" fmla="*/ 73 h 204"/>
                  <a:gd name="T2" fmla="*/ 230 w 244"/>
                  <a:gd name="T3" fmla="*/ 79 h 204"/>
                  <a:gd name="T4" fmla="*/ 219 w 244"/>
                  <a:gd name="T5" fmla="*/ 79 h 204"/>
                  <a:gd name="T6" fmla="*/ 213 w 244"/>
                  <a:gd name="T7" fmla="*/ 71 h 204"/>
                  <a:gd name="T8" fmla="*/ 219 w 244"/>
                  <a:gd name="T9" fmla="*/ 59 h 204"/>
                  <a:gd name="T10" fmla="*/ 228 w 244"/>
                  <a:gd name="T11" fmla="*/ 59 h 204"/>
                  <a:gd name="T12" fmla="*/ 231 w 244"/>
                  <a:gd name="T13" fmla="*/ 53 h 204"/>
                  <a:gd name="T14" fmla="*/ 229 w 244"/>
                  <a:gd name="T15" fmla="*/ 28 h 204"/>
                  <a:gd name="T16" fmla="*/ 221 w 244"/>
                  <a:gd name="T17" fmla="*/ 5 h 204"/>
                  <a:gd name="T18" fmla="*/ 220 w 244"/>
                  <a:gd name="T19" fmla="*/ 4 h 204"/>
                  <a:gd name="T20" fmla="*/ 207 w 244"/>
                  <a:gd name="T21" fmla="*/ 1 h 204"/>
                  <a:gd name="T22" fmla="*/ 193 w 244"/>
                  <a:gd name="T23" fmla="*/ 1 h 204"/>
                  <a:gd name="T24" fmla="*/ 185 w 244"/>
                  <a:gd name="T25" fmla="*/ 3 h 204"/>
                  <a:gd name="T26" fmla="*/ 177 w 244"/>
                  <a:gd name="T27" fmla="*/ 6 h 204"/>
                  <a:gd name="T28" fmla="*/ 157 w 244"/>
                  <a:gd name="T29" fmla="*/ 23 h 204"/>
                  <a:gd name="T30" fmla="*/ 148 w 244"/>
                  <a:gd name="T31" fmla="*/ 38 h 204"/>
                  <a:gd name="T32" fmla="*/ 141 w 244"/>
                  <a:gd name="T33" fmla="*/ 40 h 204"/>
                  <a:gd name="T34" fmla="*/ 137 w 244"/>
                  <a:gd name="T35" fmla="*/ 50 h 204"/>
                  <a:gd name="T36" fmla="*/ 123 w 244"/>
                  <a:gd name="T37" fmla="*/ 57 h 204"/>
                  <a:gd name="T38" fmla="*/ 96 w 244"/>
                  <a:gd name="T39" fmla="*/ 49 h 204"/>
                  <a:gd name="T40" fmla="*/ 91 w 244"/>
                  <a:gd name="T41" fmla="*/ 62 h 204"/>
                  <a:gd name="T42" fmla="*/ 73 w 244"/>
                  <a:gd name="T43" fmla="*/ 73 h 204"/>
                  <a:gd name="T44" fmla="*/ 63 w 244"/>
                  <a:gd name="T45" fmla="*/ 73 h 204"/>
                  <a:gd name="T46" fmla="*/ 65 w 244"/>
                  <a:gd name="T47" fmla="*/ 58 h 204"/>
                  <a:gd name="T48" fmla="*/ 53 w 244"/>
                  <a:gd name="T49" fmla="*/ 40 h 204"/>
                  <a:gd name="T50" fmla="*/ 52 w 244"/>
                  <a:gd name="T51" fmla="*/ 99 h 204"/>
                  <a:gd name="T52" fmla="*/ 24 w 244"/>
                  <a:gd name="T53" fmla="*/ 106 h 204"/>
                  <a:gd name="T54" fmla="*/ 13 w 244"/>
                  <a:gd name="T55" fmla="*/ 100 h 204"/>
                  <a:gd name="T56" fmla="*/ 12 w 244"/>
                  <a:gd name="T57" fmla="*/ 96 h 204"/>
                  <a:gd name="T58" fmla="*/ 8 w 244"/>
                  <a:gd name="T59" fmla="*/ 93 h 204"/>
                  <a:gd name="T60" fmla="*/ 0 w 244"/>
                  <a:gd name="T61" fmla="*/ 101 h 204"/>
                  <a:gd name="T62" fmla="*/ 27 w 244"/>
                  <a:gd name="T63" fmla="*/ 165 h 204"/>
                  <a:gd name="T64" fmla="*/ 22 w 244"/>
                  <a:gd name="T65" fmla="*/ 174 h 204"/>
                  <a:gd name="T66" fmla="*/ 29 w 244"/>
                  <a:gd name="T67" fmla="*/ 188 h 204"/>
                  <a:gd name="T68" fmla="*/ 33 w 244"/>
                  <a:gd name="T69" fmla="*/ 191 h 204"/>
                  <a:gd name="T70" fmla="*/ 41 w 244"/>
                  <a:gd name="T71" fmla="*/ 198 h 204"/>
                  <a:gd name="T72" fmla="*/ 74 w 244"/>
                  <a:gd name="T73" fmla="*/ 196 h 204"/>
                  <a:gd name="T74" fmla="*/ 98 w 244"/>
                  <a:gd name="T75" fmla="*/ 191 h 204"/>
                  <a:gd name="T76" fmla="*/ 126 w 244"/>
                  <a:gd name="T77" fmla="*/ 191 h 204"/>
                  <a:gd name="T78" fmla="*/ 142 w 244"/>
                  <a:gd name="T79" fmla="*/ 185 h 204"/>
                  <a:gd name="T80" fmla="*/ 170 w 244"/>
                  <a:gd name="T81" fmla="*/ 173 h 204"/>
                  <a:gd name="T82" fmla="*/ 198 w 244"/>
                  <a:gd name="T83" fmla="*/ 148 h 204"/>
                  <a:gd name="T84" fmla="*/ 231 w 244"/>
                  <a:gd name="T85" fmla="*/ 105 h 204"/>
                  <a:gd name="T86" fmla="*/ 244 w 244"/>
                  <a:gd name="T87" fmla="*/ 76 h 204"/>
                  <a:gd name="T88" fmla="*/ 233 w 244"/>
                  <a:gd name="T89" fmla="*/ 73 h 204"/>
                  <a:gd name="T90" fmla="*/ 191 w 244"/>
                  <a:gd name="T91" fmla="*/ 116 h 204"/>
                  <a:gd name="T92" fmla="*/ 188 w 244"/>
                  <a:gd name="T93" fmla="*/ 121 h 204"/>
                  <a:gd name="T94" fmla="*/ 186 w 244"/>
                  <a:gd name="T95" fmla="*/ 124 h 204"/>
                  <a:gd name="T96" fmla="*/ 173 w 244"/>
                  <a:gd name="T97" fmla="*/ 134 h 204"/>
                  <a:gd name="T98" fmla="*/ 163 w 244"/>
                  <a:gd name="T99" fmla="*/ 130 h 204"/>
                  <a:gd name="T100" fmla="*/ 157 w 244"/>
                  <a:gd name="T101" fmla="*/ 118 h 204"/>
                  <a:gd name="T102" fmla="*/ 164 w 244"/>
                  <a:gd name="T103" fmla="*/ 112 h 204"/>
                  <a:gd name="T104" fmla="*/ 174 w 244"/>
                  <a:gd name="T105" fmla="*/ 104 h 204"/>
                  <a:gd name="T106" fmla="*/ 181 w 244"/>
                  <a:gd name="T107" fmla="*/ 101 h 204"/>
                  <a:gd name="T108" fmla="*/ 185 w 244"/>
                  <a:gd name="T109" fmla="*/ 105 h 204"/>
                  <a:gd name="T110" fmla="*/ 193 w 244"/>
                  <a:gd name="T111" fmla="*/ 11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204">
                    <a:moveTo>
                      <a:pt x="233" y="73"/>
                    </a:moveTo>
                    <a:cubicBezTo>
                      <a:pt x="233" y="74"/>
                      <a:pt x="233" y="75"/>
                      <a:pt x="233" y="75"/>
                    </a:cubicBezTo>
                    <a:cubicBezTo>
                      <a:pt x="233" y="75"/>
                      <a:pt x="233" y="74"/>
                      <a:pt x="233" y="73"/>
                    </a:cubicBezTo>
                    <a:cubicBezTo>
                      <a:pt x="233" y="73"/>
                      <a:pt x="232" y="73"/>
                      <a:pt x="232" y="73"/>
                    </a:cubicBezTo>
                    <a:cubicBezTo>
                      <a:pt x="231" y="73"/>
                      <a:pt x="231" y="73"/>
                      <a:pt x="231" y="73"/>
                    </a:cubicBezTo>
                    <a:cubicBezTo>
                      <a:pt x="231" y="74"/>
                      <a:pt x="230" y="78"/>
                      <a:pt x="230" y="79"/>
                    </a:cubicBezTo>
                    <a:cubicBezTo>
                      <a:pt x="230" y="79"/>
                      <a:pt x="231" y="81"/>
                      <a:pt x="230" y="80"/>
                    </a:cubicBezTo>
                    <a:cubicBezTo>
                      <a:pt x="229" y="80"/>
                      <a:pt x="220" y="80"/>
                      <a:pt x="220" y="80"/>
                    </a:cubicBezTo>
                    <a:cubicBezTo>
                      <a:pt x="220" y="80"/>
                      <a:pt x="219" y="79"/>
                      <a:pt x="219" y="79"/>
                    </a:cubicBezTo>
                    <a:cubicBezTo>
                      <a:pt x="219" y="78"/>
                      <a:pt x="215" y="73"/>
                      <a:pt x="215" y="73"/>
                    </a:cubicBezTo>
                    <a:cubicBezTo>
                      <a:pt x="215" y="73"/>
                      <a:pt x="214" y="72"/>
                      <a:pt x="214" y="72"/>
                    </a:cubicBezTo>
                    <a:cubicBezTo>
                      <a:pt x="213" y="72"/>
                      <a:pt x="213" y="71"/>
                      <a:pt x="213" y="71"/>
                    </a:cubicBezTo>
                    <a:cubicBezTo>
                      <a:pt x="213" y="71"/>
                      <a:pt x="213" y="67"/>
                      <a:pt x="213" y="67"/>
                    </a:cubicBezTo>
                    <a:cubicBezTo>
                      <a:pt x="213" y="66"/>
                      <a:pt x="217" y="61"/>
                      <a:pt x="217" y="61"/>
                    </a:cubicBezTo>
                    <a:cubicBezTo>
                      <a:pt x="217" y="61"/>
                      <a:pt x="218" y="59"/>
                      <a:pt x="219" y="59"/>
                    </a:cubicBezTo>
                    <a:cubicBezTo>
                      <a:pt x="219" y="58"/>
                      <a:pt x="221" y="57"/>
                      <a:pt x="222" y="56"/>
                    </a:cubicBezTo>
                    <a:cubicBezTo>
                      <a:pt x="222" y="56"/>
                      <a:pt x="222" y="55"/>
                      <a:pt x="223" y="56"/>
                    </a:cubicBezTo>
                    <a:cubicBezTo>
                      <a:pt x="223" y="57"/>
                      <a:pt x="227" y="59"/>
                      <a:pt x="228" y="59"/>
                    </a:cubicBezTo>
                    <a:cubicBezTo>
                      <a:pt x="228" y="59"/>
                      <a:pt x="229" y="59"/>
                      <a:pt x="230" y="59"/>
                    </a:cubicBezTo>
                    <a:cubicBezTo>
                      <a:pt x="230" y="58"/>
                      <a:pt x="231" y="57"/>
                      <a:pt x="231" y="56"/>
                    </a:cubicBezTo>
                    <a:cubicBezTo>
                      <a:pt x="231" y="55"/>
                      <a:pt x="231" y="54"/>
                      <a:pt x="231" y="53"/>
                    </a:cubicBezTo>
                    <a:cubicBezTo>
                      <a:pt x="230" y="52"/>
                      <a:pt x="231" y="49"/>
                      <a:pt x="231" y="47"/>
                    </a:cubicBezTo>
                    <a:cubicBezTo>
                      <a:pt x="231" y="45"/>
                      <a:pt x="230" y="35"/>
                      <a:pt x="230" y="33"/>
                    </a:cubicBezTo>
                    <a:cubicBezTo>
                      <a:pt x="230" y="31"/>
                      <a:pt x="229" y="29"/>
                      <a:pt x="229" y="28"/>
                    </a:cubicBezTo>
                    <a:cubicBezTo>
                      <a:pt x="228" y="27"/>
                      <a:pt x="228" y="25"/>
                      <a:pt x="226" y="23"/>
                    </a:cubicBezTo>
                    <a:cubicBezTo>
                      <a:pt x="224" y="21"/>
                      <a:pt x="224" y="18"/>
                      <a:pt x="224" y="17"/>
                    </a:cubicBezTo>
                    <a:cubicBezTo>
                      <a:pt x="224" y="15"/>
                      <a:pt x="221" y="6"/>
                      <a:pt x="221" y="5"/>
                    </a:cubicBezTo>
                    <a:cubicBezTo>
                      <a:pt x="221" y="4"/>
                      <a:pt x="220" y="4"/>
                      <a:pt x="220" y="4"/>
                    </a:cubicBezTo>
                    <a:cubicBezTo>
                      <a:pt x="220" y="5"/>
                      <a:pt x="219" y="5"/>
                      <a:pt x="219" y="5"/>
                    </a:cubicBezTo>
                    <a:cubicBezTo>
                      <a:pt x="219" y="5"/>
                      <a:pt x="220" y="5"/>
                      <a:pt x="220" y="4"/>
                    </a:cubicBezTo>
                    <a:cubicBezTo>
                      <a:pt x="220" y="3"/>
                      <a:pt x="220" y="3"/>
                      <a:pt x="220" y="3"/>
                    </a:cubicBezTo>
                    <a:cubicBezTo>
                      <a:pt x="220" y="3"/>
                      <a:pt x="216" y="2"/>
                      <a:pt x="215" y="2"/>
                    </a:cubicBezTo>
                    <a:cubicBezTo>
                      <a:pt x="215" y="2"/>
                      <a:pt x="209" y="1"/>
                      <a:pt x="207" y="1"/>
                    </a:cubicBezTo>
                    <a:cubicBezTo>
                      <a:pt x="204" y="1"/>
                      <a:pt x="196" y="0"/>
                      <a:pt x="195" y="0"/>
                    </a:cubicBezTo>
                    <a:cubicBezTo>
                      <a:pt x="194" y="0"/>
                      <a:pt x="193" y="0"/>
                      <a:pt x="192" y="0"/>
                    </a:cubicBezTo>
                    <a:cubicBezTo>
                      <a:pt x="193" y="1"/>
                      <a:pt x="193" y="1"/>
                      <a:pt x="193" y="1"/>
                    </a:cubicBezTo>
                    <a:cubicBezTo>
                      <a:pt x="193" y="1"/>
                      <a:pt x="193" y="1"/>
                      <a:pt x="192" y="0"/>
                    </a:cubicBezTo>
                    <a:cubicBezTo>
                      <a:pt x="191" y="0"/>
                      <a:pt x="190" y="0"/>
                      <a:pt x="189" y="0"/>
                    </a:cubicBezTo>
                    <a:cubicBezTo>
                      <a:pt x="186" y="1"/>
                      <a:pt x="185" y="3"/>
                      <a:pt x="185" y="3"/>
                    </a:cubicBezTo>
                    <a:cubicBezTo>
                      <a:pt x="185" y="3"/>
                      <a:pt x="185" y="4"/>
                      <a:pt x="185" y="4"/>
                    </a:cubicBezTo>
                    <a:cubicBezTo>
                      <a:pt x="185" y="4"/>
                      <a:pt x="183" y="5"/>
                      <a:pt x="182" y="5"/>
                    </a:cubicBezTo>
                    <a:cubicBezTo>
                      <a:pt x="181" y="5"/>
                      <a:pt x="179" y="6"/>
                      <a:pt x="177" y="6"/>
                    </a:cubicBezTo>
                    <a:cubicBezTo>
                      <a:pt x="175" y="7"/>
                      <a:pt x="171" y="13"/>
                      <a:pt x="170" y="13"/>
                    </a:cubicBezTo>
                    <a:cubicBezTo>
                      <a:pt x="170" y="14"/>
                      <a:pt x="169" y="14"/>
                      <a:pt x="169" y="14"/>
                    </a:cubicBezTo>
                    <a:cubicBezTo>
                      <a:pt x="169" y="14"/>
                      <a:pt x="158" y="22"/>
                      <a:pt x="157" y="23"/>
                    </a:cubicBezTo>
                    <a:cubicBezTo>
                      <a:pt x="156" y="24"/>
                      <a:pt x="156" y="23"/>
                      <a:pt x="156" y="26"/>
                    </a:cubicBezTo>
                    <a:cubicBezTo>
                      <a:pt x="155" y="28"/>
                      <a:pt x="154" y="31"/>
                      <a:pt x="154" y="33"/>
                    </a:cubicBezTo>
                    <a:cubicBezTo>
                      <a:pt x="153" y="34"/>
                      <a:pt x="149" y="37"/>
                      <a:pt x="148" y="38"/>
                    </a:cubicBezTo>
                    <a:cubicBezTo>
                      <a:pt x="147" y="38"/>
                      <a:pt x="147" y="38"/>
                      <a:pt x="147" y="38"/>
                    </a:cubicBezTo>
                    <a:cubicBezTo>
                      <a:pt x="146" y="39"/>
                      <a:pt x="144" y="39"/>
                      <a:pt x="144" y="39"/>
                    </a:cubicBezTo>
                    <a:cubicBezTo>
                      <a:pt x="143" y="39"/>
                      <a:pt x="142" y="39"/>
                      <a:pt x="141" y="40"/>
                    </a:cubicBezTo>
                    <a:cubicBezTo>
                      <a:pt x="139" y="40"/>
                      <a:pt x="140" y="41"/>
                      <a:pt x="140" y="41"/>
                    </a:cubicBezTo>
                    <a:cubicBezTo>
                      <a:pt x="140" y="41"/>
                      <a:pt x="140" y="41"/>
                      <a:pt x="140" y="42"/>
                    </a:cubicBezTo>
                    <a:cubicBezTo>
                      <a:pt x="139" y="43"/>
                      <a:pt x="138" y="49"/>
                      <a:pt x="137" y="50"/>
                    </a:cubicBezTo>
                    <a:cubicBezTo>
                      <a:pt x="136" y="52"/>
                      <a:pt x="134" y="54"/>
                      <a:pt x="133" y="55"/>
                    </a:cubicBezTo>
                    <a:cubicBezTo>
                      <a:pt x="132" y="56"/>
                      <a:pt x="131" y="56"/>
                      <a:pt x="130" y="56"/>
                    </a:cubicBezTo>
                    <a:cubicBezTo>
                      <a:pt x="128" y="56"/>
                      <a:pt x="125" y="56"/>
                      <a:pt x="123" y="57"/>
                    </a:cubicBezTo>
                    <a:cubicBezTo>
                      <a:pt x="121" y="57"/>
                      <a:pt x="118" y="55"/>
                      <a:pt x="117" y="55"/>
                    </a:cubicBezTo>
                    <a:cubicBezTo>
                      <a:pt x="115" y="54"/>
                      <a:pt x="105" y="51"/>
                      <a:pt x="102" y="49"/>
                    </a:cubicBezTo>
                    <a:cubicBezTo>
                      <a:pt x="100" y="48"/>
                      <a:pt x="98" y="48"/>
                      <a:pt x="96" y="49"/>
                    </a:cubicBezTo>
                    <a:cubicBezTo>
                      <a:pt x="95" y="51"/>
                      <a:pt x="94" y="54"/>
                      <a:pt x="94" y="55"/>
                    </a:cubicBezTo>
                    <a:cubicBezTo>
                      <a:pt x="94" y="56"/>
                      <a:pt x="93" y="59"/>
                      <a:pt x="93" y="60"/>
                    </a:cubicBezTo>
                    <a:cubicBezTo>
                      <a:pt x="92" y="61"/>
                      <a:pt x="91" y="62"/>
                      <a:pt x="91" y="62"/>
                    </a:cubicBezTo>
                    <a:cubicBezTo>
                      <a:pt x="91" y="62"/>
                      <a:pt x="80" y="72"/>
                      <a:pt x="78" y="73"/>
                    </a:cubicBezTo>
                    <a:cubicBezTo>
                      <a:pt x="77" y="74"/>
                      <a:pt x="75" y="73"/>
                      <a:pt x="75" y="73"/>
                    </a:cubicBezTo>
                    <a:cubicBezTo>
                      <a:pt x="74" y="73"/>
                      <a:pt x="74" y="73"/>
                      <a:pt x="73" y="73"/>
                    </a:cubicBezTo>
                    <a:cubicBezTo>
                      <a:pt x="72" y="73"/>
                      <a:pt x="69" y="74"/>
                      <a:pt x="68" y="73"/>
                    </a:cubicBezTo>
                    <a:cubicBezTo>
                      <a:pt x="66" y="73"/>
                      <a:pt x="64" y="73"/>
                      <a:pt x="63" y="74"/>
                    </a:cubicBezTo>
                    <a:cubicBezTo>
                      <a:pt x="63" y="74"/>
                      <a:pt x="63" y="74"/>
                      <a:pt x="63" y="73"/>
                    </a:cubicBezTo>
                    <a:cubicBezTo>
                      <a:pt x="62" y="72"/>
                      <a:pt x="62" y="70"/>
                      <a:pt x="62" y="69"/>
                    </a:cubicBezTo>
                    <a:cubicBezTo>
                      <a:pt x="62" y="67"/>
                      <a:pt x="64" y="65"/>
                      <a:pt x="65" y="63"/>
                    </a:cubicBezTo>
                    <a:cubicBezTo>
                      <a:pt x="66" y="62"/>
                      <a:pt x="65" y="59"/>
                      <a:pt x="65" y="58"/>
                    </a:cubicBezTo>
                    <a:cubicBezTo>
                      <a:pt x="65" y="56"/>
                      <a:pt x="63" y="54"/>
                      <a:pt x="62" y="51"/>
                    </a:cubicBezTo>
                    <a:cubicBezTo>
                      <a:pt x="61" y="48"/>
                      <a:pt x="59" y="45"/>
                      <a:pt x="57" y="44"/>
                    </a:cubicBezTo>
                    <a:cubicBezTo>
                      <a:pt x="57" y="43"/>
                      <a:pt x="54" y="41"/>
                      <a:pt x="53" y="40"/>
                    </a:cubicBezTo>
                    <a:cubicBezTo>
                      <a:pt x="53" y="95"/>
                      <a:pt x="53" y="95"/>
                      <a:pt x="53" y="95"/>
                    </a:cubicBezTo>
                    <a:cubicBezTo>
                      <a:pt x="53" y="95"/>
                      <a:pt x="53" y="97"/>
                      <a:pt x="52" y="98"/>
                    </a:cubicBezTo>
                    <a:cubicBezTo>
                      <a:pt x="52" y="99"/>
                      <a:pt x="52" y="99"/>
                      <a:pt x="52" y="99"/>
                    </a:cubicBezTo>
                    <a:cubicBezTo>
                      <a:pt x="44" y="100"/>
                      <a:pt x="41" y="105"/>
                      <a:pt x="41" y="106"/>
                    </a:cubicBezTo>
                    <a:cubicBezTo>
                      <a:pt x="41" y="106"/>
                      <a:pt x="41" y="107"/>
                      <a:pt x="40" y="107"/>
                    </a:cubicBezTo>
                    <a:cubicBezTo>
                      <a:pt x="39" y="107"/>
                      <a:pt x="25" y="106"/>
                      <a:pt x="24" y="106"/>
                    </a:cubicBezTo>
                    <a:cubicBezTo>
                      <a:pt x="23" y="105"/>
                      <a:pt x="17" y="105"/>
                      <a:pt x="16" y="104"/>
                    </a:cubicBezTo>
                    <a:cubicBezTo>
                      <a:pt x="14" y="104"/>
                      <a:pt x="14" y="103"/>
                      <a:pt x="14" y="102"/>
                    </a:cubicBezTo>
                    <a:cubicBezTo>
                      <a:pt x="14" y="101"/>
                      <a:pt x="14" y="101"/>
                      <a:pt x="13" y="100"/>
                    </a:cubicBezTo>
                    <a:cubicBezTo>
                      <a:pt x="13" y="100"/>
                      <a:pt x="13" y="99"/>
                      <a:pt x="13" y="99"/>
                    </a:cubicBezTo>
                    <a:cubicBezTo>
                      <a:pt x="14" y="99"/>
                      <a:pt x="14" y="99"/>
                      <a:pt x="14" y="98"/>
                    </a:cubicBezTo>
                    <a:cubicBezTo>
                      <a:pt x="14" y="97"/>
                      <a:pt x="13" y="96"/>
                      <a:pt x="12" y="96"/>
                    </a:cubicBezTo>
                    <a:cubicBezTo>
                      <a:pt x="11" y="95"/>
                      <a:pt x="11" y="94"/>
                      <a:pt x="11" y="94"/>
                    </a:cubicBezTo>
                    <a:cubicBezTo>
                      <a:pt x="11" y="93"/>
                      <a:pt x="10" y="93"/>
                      <a:pt x="10" y="93"/>
                    </a:cubicBezTo>
                    <a:cubicBezTo>
                      <a:pt x="9" y="93"/>
                      <a:pt x="8" y="93"/>
                      <a:pt x="8" y="93"/>
                    </a:cubicBezTo>
                    <a:cubicBezTo>
                      <a:pt x="7" y="93"/>
                      <a:pt x="7" y="93"/>
                      <a:pt x="6" y="94"/>
                    </a:cubicBezTo>
                    <a:cubicBezTo>
                      <a:pt x="6" y="94"/>
                      <a:pt x="6" y="94"/>
                      <a:pt x="5" y="95"/>
                    </a:cubicBezTo>
                    <a:cubicBezTo>
                      <a:pt x="4" y="96"/>
                      <a:pt x="1" y="100"/>
                      <a:pt x="0" y="101"/>
                    </a:cubicBezTo>
                    <a:cubicBezTo>
                      <a:pt x="1" y="102"/>
                      <a:pt x="1" y="102"/>
                      <a:pt x="2" y="103"/>
                    </a:cubicBezTo>
                    <a:cubicBezTo>
                      <a:pt x="2" y="105"/>
                      <a:pt x="18" y="141"/>
                      <a:pt x="24" y="150"/>
                    </a:cubicBezTo>
                    <a:cubicBezTo>
                      <a:pt x="24" y="150"/>
                      <a:pt x="29" y="159"/>
                      <a:pt x="27" y="165"/>
                    </a:cubicBezTo>
                    <a:cubicBezTo>
                      <a:pt x="27" y="165"/>
                      <a:pt x="26" y="169"/>
                      <a:pt x="25" y="169"/>
                    </a:cubicBezTo>
                    <a:cubicBezTo>
                      <a:pt x="24" y="169"/>
                      <a:pt x="21" y="169"/>
                      <a:pt x="21" y="171"/>
                    </a:cubicBezTo>
                    <a:cubicBezTo>
                      <a:pt x="21" y="173"/>
                      <a:pt x="22" y="174"/>
                      <a:pt x="22" y="174"/>
                    </a:cubicBezTo>
                    <a:cubicBezTo>
                      <a:pt x="23" y="174"/>
                      <a:pt x="24" y="175"/>
                      <a:pt x="24" y="176"/>
                    </a:cubicBezTo>
                    <a:cubicBezTo>
                      <a:pt x="24" y="177"/>
                      <a:pt x="26" y="180"/>
                      <a:pt x="28" y="183"/>
                    </a:cubicBezTo>
                    <a:cubicBezTo>
                      <a:pt x="29" y="185"/>
                      <a:pt x="30" y="186"/>
                      <a:pt x="29" y="188"/>
                    </a:cubicBezTo>
                    <a:cubicBezTo>
                      <a:pt x="28" y="190"/>
                      <a:pt x="28" y="193"/>
                      <a:pt x="30" y="194"/>
                    </a:cubicBezTo>
                    <a:cubicBezTo>
                      <a:pt x="31" y="195"/>
                      <a:pt x="31" y="194"/>
                      <a:pt x="31" y="194"/>
                    </a:cubicBezTo>
                    <a:cubicBezTo>
                      <a:pt x="31" y="193"/>
                      <a:pt x="31" y="192"/>
                      <a:pt x="33" y="191"/>
                    </a:cubicBezTo>
                    <a:cubicBezTo>
                      <a:pt x="34" y="191"/>
                      <a:pt x="36" y="192"/>
                      <a:pt x="36" y="194"/>
                    </a:cubicBezTo>
                    <a:cubicBezTo>
                      <a:pt x="36" y="196"/>
                      <a:pt x="35" y="197"/>
                      <a:pt x="37" y="197"/>
                    </a:cubicBezTo>
                    <a:cubicBezTo>
                      <a:pt x="39" y="196"/>
                      <a:pt x="39" y="196"/>
                      <a:pt x="41" y="198"/>
                    </a:cubicBezTo>
                    <a:cubicBezTo>
                      <a:pt x="43" y="200"/>
                      <a:pt x="44" y="200"/>
                      <a:pt x="47" y="201"/>
                    </a:cubicBezTo>
                    <a:cubicBezTo>
                      <a:pt x="50" y="202"/>
                      <a:pt x="54" y="204"/>
                      <a:pt x="55" y="203"/>
                    </a:cubicBezTo>
                    <a:cubicBezTo>
                      <a:pt x="56" y="201"/>
                      <a:pt x="64" y="195"/>
                      <a:pt x="74" y="196"/>
                    </a:cubicBezTo>
                    <a:cubicBezTo>
                      <a:pt x="74" y="196"/>
                      <a:pt x="81" y="197"/>
                      <a:pt x="84" y="194"/>
                    </a:cubicBezTo>
                    <a:cubicBezTo>
                      <a:pt x="86" y="191"/>
                      <a:pt x="88" y="191"/>
                      <a:pt x="90" y="191"/>
                    </a:cubicBezTo>
                    <a:cubicBezTo>
                      <a:pt x="92" y="191"/>
                      <a:pt x="96" y="190"/>
                      <a:pt x="98" y="191"/>
                    </a:cubicBezTo>
                    <a:cubicBezTo>
                      <a:pt x="100" y="191"/>
                      <a:pt x="102" y="191"/>
                      <a:pt x="104" y="191"/>
                    </a:cubicBezTo>
                    <a:cubicBezTo>
                      <a:pt x="106" y="190"/>
                      <a:pt x="109" y="190"/>
                      <a:pt x="115" y="191"/>
                    </a:cubicBezTo>
                    <a:cubicBezTo>
                      <a:pt x="121" y="193"/>
                      <a:pt x="125" y="193"/>
                      <a:pt x="126" y="191"/>
                    </a:cubicBezTo>
                    <a:cubicBezTo>
                      <a:pt x="128" y="189"/>
                      <a:pt x="131" y="190"/>
                      <a:pt x="133" y="190"/>
                    </a:cubicBezTo>
                    <a:cubicBezTo>
                      <a:pt x="135" y="190"/>
                      <a:pt x="137" y="190"/>
                      <a:pt x="137" y="188"/>
                    </a:cubicBezTo>
                    <a:cubicBezTo>
                      <a:pt x="137" y="186"/>
                      <a:pt x="140" y="185"/>
                      <a:pt x="142" y="185"/>
                    </a:cubicBezTo>
                    <a:cubicBezTo>
                      <a:pt x="144" y="185"/>
                      <a:pt x="154" y="185"/>
                      <a:pt x="158" y="182"/>
                    </a:cubicBezTo>
                    <a:cubicBezTo>
                      <a:pt x="163" y="179"/>
                      <a:pt x="165" y="178"/>
                      <a:pt x="166" y="177"/>
                    </a:cubicBezTo>
                    <a:cubicBezTo>
                      <a:pt x="167" y="176"/>
                      <a:pt x="169" y="174"/>
                      <a:pt x="170" y="173"/>
                    </a:cubicBezTo>
                    <a:cubicBezTo>
                      <a:pt x="170" y="173"/>
                      <a:pt x="174" y="170"/>
                      <a:pt x="176" y="169"/>
                    </a:cubicBezTo>
                    <a:cubicBezTo>
                      <a:pt x="178" y="168"/>
                      <a:pt x="185" y="161"/>
                      <a:pt x="186" y="160"/>
                    </a:cubicBezTo>
                    <a:cubicBezTo>
                      <a:pt x="186" y="159"/>
                      <a:pt x="195" y="150"/>
                      <a:pt x="198" y="148"/>
                    </a:cubicBezTo>
                    <a:cubicBezTo>
                      <a:pt x="200" y="146"/>
                      <a:pt x="208" y="137"/>
                      <a:pt x="212" y="130"/>
                    </a:cubicBezTo>
                    <a:cubicBezTo>
                      <a:pt x="215" y="123"/>
                      <a:pt x="221" y="111"/>
                      <a:pt x="228" y="107"/>
                    </a:cubicBezTo>
                    <a:cubicBezTo>
                      <a:pt x="228" y="107"/>
                      <a:pt x="231" y="106"/>
                      <a:pt x="231" y="105"/>
                    </a:cubicBezTo>
                    <a:cubicBezTo>
                      <a:pt x="231" y="103"/>
                      <a:pt x="232" y="103"/>
                      <a:pt x="233" y="103"/>
                    </a:cubicBezTo>
                    <a:cubicBezTo>
                      <a:pt x="233" y="102"/>
                      <a:pt x="239" y="96"/>
                      <a:pt x="240" y="90"/>
                    </a:cubicBezTo>
                    <a:cubicBezTo>
                      <a:pt x="241" y="84"/>
                      <a:pt x="243" y="77"/>
                      <a:pt x="244" y="76"/>
                    </a:cubicBezTo>
                    <a:cubicBezTo>
                      <a:pt x="244" y="75"/>
                      <a:pt x="244" y="74"/>
                      <a:pt x="244" y="73"/>
                    </a:cubicBezTo>
                    <a:cubicBezTo>
                      <a:pt x="234" y="73"/>
                      <a:pt x="234" y="73"/>
                      <a:pt x="234" y="73"/>
                    </a:cubicBezTo>
                    <a:cubicBezTo>
                      <a:pt x="234" y="73"/>
                      <a:pt x="233" y="73"/>
                      <a:pt x="233" y="73"/>
                    </a:cubicBezTo>
                    <a:close/>
                    <a:moveTo>
                      <a:pt x="193" y="114"/>
                    </a:moveTo>
                    <a:cubicBezTo>
                      <a:pt x="192" y="114"/>
                      <a:pt x="191" y="116"/>
                      <a:pt x="191" y="116"/>
                    </a:cubicBezTo>
                    <a:cubicBezTo>
                      <a:pt x="191" y="116"/>
                      <a:pt x="191" y="116"/>
                      <a:pt x="191" y="116"/>
                    </a:cubicBezTo>
                    <a:cubicBezTo>
                      <a:pt x="191" y="117"/>
                      <a:pt x="190" y="117"/>
                      <a:pt x="190" y="117"/>
                    </a:cubicBezTo>
                    <a:cubicBezTo>
                      <a:pt x="190" y="118"/>
                      <a:pt x="189" y="120"/>
                      <a:pt x="189" y="120"/>
                    </a:cubicBezTo>
                    <a:cubicBezTo>
                      <a:pt x="189" y="120"/>
                      <a:pt x="188" y="120"/>
                      <a:pt x="188" y="121"/>
                    </a:cubicBezTo>
                    <a:cubicBezTo>
                      <a:pt x="188" y="121"/>
                      <a:pt x="189" y="122"/>
                      <a:pt x="189" y="122"/>
                    </a:cubicBezTo>
                    <a:cubicBezTo>
                      <a:pt x="189" y="122"/>
                      <a:pt x="189" y="123"/>
                      <a:pt x="188" y="123"/>
                    </a:cubicBezTo>
                    <a:cubicBezTo>
                      <a:pt x="188" y="123"/>
                      <a:pt x="187" y="124"/>
                      <a:pt x="186" y="124"/>
                    </a:cubicBezTo>
                    <a:cubicBezTo>
                      <a:pt x="186" y="124"/>
                      <a:pt x="177" y="127"/>
                      <a:pt x="177" y="127"/>
                    </a:cubicBezTo>
                    <a:cubicBezTo>
                      <a:pt x="177" y="127"/>
                      <a:pt x="177" y="127"/>
                      <a:pt x="176" y="128"/>
                    </a:cubicBezTo>
                    <a:cubicBezTo>
                      <a:pt x="176" y="128"/>
                      <a:pt x="173" y="134"/>
                      <a:pt x="173" y="134"/>
                    </a:cubicBezTo>
                    <a:cubicBezTo>
                      <a:pt x="173" y="134"/>
                      <a:pt x="173" y="135"/>
                      <a:pt x="172" y="135"/>
                    </a:cubicBezTo>
                    <a:cubicBezTo>
                      <a:pt x="171" y="135"/>
                      <a:pt x="171" y="135"/>
                      <a:pt x="170" y="134"/>
                    </a:cubicBezTo>
                    <a:cubicBezTo>
                      <a:pt x="170" y="134"/>
                      <a:pt x="164" y="130"/>
                      <a:pt x="163" y="130"/>
                    </a:cubicBezTo>
                    <a:cubicBezTo>
                      <a:pt x="162" y="129"/>
                      <a:pt x="162" y="129"/>
                      <a:pt x="162" y="128"/>
                    </a:cubicBezTo>
                    <a:cubicBezTo>
                      <a:pt x="161" y="127"/>
                      <a:pt x="159" y="123"/>
                      <a:pt x="159" y="122"/>
                    </a:cubicBezTo>
                    <a:cubicBezTo>
                      <a:pt x="158" y="122"/>
                      <a:pt x="157" y="119"/>
                      <a:pt x="157" y="118"/>
                    </a:cubicBezTo>
                    <a:cubicBezTo>
                      <a:pt x="158" y="117"/>
                      <a:pt x="159" y="117"/>
                      <a:pt x="160" y="117"/>
                    </a:cubicBezTo>
                    <a:cubicBezTo>
                      <a:pt x="160" y="117"/>
                      <a:pt x="161" y="116"/>
                      <a:pt x="161" y="116"/>
                    </a:cubicBezTo>
                    <a:cubicBezTo>
                      <a:pt x="162" y="115"/>
                      <a:pt x="164" y="113"/>
                      <a:pt x="164" y="112"/>
                    </a:cubicBezTo>
                    <a:cubicBezTo>
                      <a:pt x="165" y="112"/>
                      <a:pt x="167" y="109"/>
                      <a:pt x="167" y="108"/>
                    </a:cubicBezTo>
                    <a:cubicBezTo>
                      <a:pt x="167" y="108"/>
                      <a:pt x="167" y="107"/>
                      <a:pt x="168" y="107"/>
                    </a:cubicBezTo>
                    <a:cubicBezTo>
                      <a:pt x="168" y="107"/>
                      <a:pt x="174" y="104"/>
                      <a:pt x="174" y="104"/>
                    </a:cubicBezTo>
                    <a:cubicBezTo>
                      <a:pt x="175" y="103"/>
                      <a:pt x="175" y="103"/>
                      <a:pt x="176" y="103"/>
                    </a:cubicBezTo>
                    <a:cubicBezTo>
                      <a:pt x="177" y="102"/>
                      <a:pt x="179" y="101"/>
                      <a:pt x="179" y="101"/>
                    </a:cubicBezTo>
                    <a:cubicBezTo>
                      <a:pt x="180" y="101"/>
                      <a:pt x="181" y="101"/>
                      <a:pt x="181" y="101"/>
                    </a:cubicBezTo>
                    <a:cubicBezTo>
                      <a:pt x="182" y="102"/>
                      <a:pt x="183" y="104"/>
                      <a:pt x="183" y="104"/>
                    </a:cubicBezTo>
                    <a:cubicBezTo>
                      <a:pt x="183" y="104"/>
                      <a:pt x="184" y="104"/>
                      <a:pt x="184" y="104"/>
                    </a:cubicBezTo>
                    <a:cubicBezTo>
                      <a:pt x="184" y="104"/>
                      <a:pt x="185" y="104"/>
                      <a:pt x="185" y="105"/>
                    </a:cubicBezTo>
                    <a:cubicBezTo>
                      <a:pt x="186" y="105"/>
                      <a:pt x="190" y="109"/>
                      <a:pt x="191" y="109"/>
                    </a:cubicBezTo>
                    <a:cubicBezTo>
                      <a:pt x="191" y="109"/>
                      <a:pt x="191" y="110"/>
                      <a:pt x="192" y="110"/>
                    </a:cubicBezTo>
                    <a:cubicBezTo>
                      <a:pt x="192" y="110"/>
                      <a:pt x="193" y="113"/>
                      <a:pt x="193" y="113"/>
                    </a:cubicBezTo>
                    <a:cubicBezTo>
                      <a:pt x="193" y="113"/>
                      <a:pt x="193" y="114"/>
                      <a:pt x="193" y="1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993">
                <a:extLst>
                  <a:ext uri="{FF2B5EF4-FFF2-40B4-BE49-F238E27FC236}">
                    <a16:creationId xmlns:a16="http://schemas.microsoft.com/office/drawing/2014/main" id="{F42F24D4-0F56-4A39-B2AB-89B00F2A00E6}"/>
                  </a:ext>
                </a:extLst>
              </p:cNvPr>
              <p:cNvSpPr>
                <a:spLocks/>
              </p:cNvSpPr>
              <p:nvPr/>
            </p:nvSpPr>
            <p:spPr bwMode="auto">
              <a:xfrm>
                <a:off x="3675" y="2605"/>
                <a:ext cx="15" cy="11"/>
              </a:xfrm>
              <a:custGeom>
                <a:avLst/>
                <a:gdLst>
                  <a:gd name="T0" fmla="*/ 8 w 11"/>
                  <a:gd name="T1" fmla="*/ 0 h 8"/>
                  <a:gd name="T2" fmla="*/ 4 w 11"/>
                  <a:gd name="T3" fmla="*/ 2 h 8"/>
                  <a:gd name="T4" fmla="*/ 3 w 11"/>
                  <a:gd name="T5" fmla="*/ 4 h 8"/>
                  <a:gd name="T6" fmla="*/ 1 w 11"/>
                  <a:gd name="T7" fmla="*/ 6 h 8"/>
                  <a:gd name="T8" fmla="*/ 2 w 11"/>
                  <a:gd name="T9" fmla="*/ 8 h 8"/>
                  <a:gd name="T10" fmla="*/ 6 w 11"/>
                  <a:gd name="T11" fmla="*/ 7 h 8"/>
                  <a:gd name="T12" fmla="*/ 8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8" y="0"/>
                    </a:moveTo>
                    <a:cubicBezTo>
                      <a:pt x="6" y="1"/>
                      <a:pt x="4" y="1"/>
                      <a:pt x="4" y="2"/>
                    </a:cubicBezTo>
                    <a:cubicBezTo>
                      <a:pt x="3" y="4"/>
                      <a:pt x="4" y="5"/>
                      <a:pt x="3" y="4"/>
                    </a:cubicBezTo>
                    <a:cubicBezTo>
                      <a:pt x="2" y="4"/>
                      <a:pt x="1" y="3"/>
                      <a:pt x="1" y="6"/>
                    </a:cubicBezTo>
                    <a:cubicBezTo>
                      <a:pt x="1" y="6"/>
                      <a:pt x="0" y="7"/>
                      <a:pt x="2" y="8"/>
                    </a:cubicBezTo>
                    <a:cubicBezTo>
                      <a:pt x="3" y="8"/>
                      <a:pt x="5" y="8"/>
                      <a:pt x="6" y="7"/>
                    </a:cubicBezTo>
                    <a:cubicBezTo>
                      <a:pt x="7" y="6"/>
                      <a:pt x="11"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994">
                <a:extLst>
                  <a:ext uri="{FF2B5EF4-FFF2-40B4-BE49-F238E27FC236}">
                    <a16:creationId xmlns:a16="http://schemas.microsoft.com/office/drawing/2014/main" id="{729D980A-5BC7-4225-A091-B8CBE79488B5}"/>
                  </a:ext>
                </a:extLst>
              </p:cNvPr>
              <p:cNvSpPr>
                <a:spLocks/>
              </p:cNvSpPr>
              <p:nvPr/>
            </p:nvSpPr>
            <p:spPr bwMode="auto">
              <a:xfrm>
                <a:off x="3636" y="2674"/>
                <a:ext cx="7" cy="8"/>
              </a:xfrm>
              <a:custGeom>
                <a:avLst/>
                <a:gdLst>
                  <a:gd name="T0" fmla="*/ 0 w 5"/>
                  <a:gd name="T1" fmla="*/ 3 h 6"/>
                  <a:gd name="T2" fmla="*/ 2 w 5"/>
                  <a:gd name="T3" fmla="*/ 5 h 6"/>
                  <a:gd name="T4" fmla="*/ 4 w 5"/>
                  <a:gd name="T5" fmla="*/ 1 h 6"/>
                  <a:gd name="T6" fmla="*/ 0 w 5"/>
                  <a:gd name="T7" fmla="*/ 3 h 6"/>
                </a:gdLst>
                <a:ahLst/>
                <a:cxnLst>
                  <a:cxn ang="0">
                    <a:pos x="T0" y="T1"/>
                  </a:cxn>
                  <a:cxn ang="0">
                    <a:pos x="T2" y="T3"/>
                  </a:cxn>
                  <a:cxn ang="0">
                    <a:pos x="T4" y="T5"/>
                  </a:cxn>
                  <a:cxn ang="0">
                    <a:pos x="T6" y="T7"/>
                  </a:cxn>
                </a:cxnLst>
                <a:rect l="0" t="0" r="r" b="b"/>
                <a:pathLst>
                  <a:path w="5" h="6">
                    <a:moveTo>
                      <a:pt x="0" y="3"/>
                    </a:moveTo>
                    <a:cubicBezTo>
                      <a:pt x="0" y="3"/>
                      <a:pt x="0" y="6"/>
                      <a:pt x="2" y="5"/>
                    </a:cubicBezTo>
                    <a:cubicBezTo>
                      <a:pt x="4" y="3"/>
                      <a:pt x="5" y="2"/>
                      <a:pt x="4" y="1"/>
                    </a:cubicBezTo>
                    <a:cubicBezTo>
                      <a:pt x="3" y="0"/>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995">
                <a:extLst>
                  <a:ext uri="{FF2B5EF4-FFF2-40B4-BE49-F238E27FC236}">
                    <a16:creationId xmlns:a16="http://schemas.microsoft.com/office/drawing/2014/main" id="{BF35913C-AEAD-4E5F-8F52-64E5BB77AD25}"/>
                  </a:ext>
                </a:extLst>
              </p:cNvPr>
              <p:cNvSpPr>
                <a:spLocks/>
              </p:cNvSpPr>
              <p:nvPr/>
            </p:nvSpPr>
            <p:spPr bwMode="auto">
              <a:xfrm>
                <a:off x="3696" y="2634"/>
                <a:ext cx="40" cy="27"/>
              </a:xfrm>
              <a:custGeom>
                <a:avLst/>
                <a:gdLst>
                  <a:gd name="T0" fmla="*/ 11 w 29"/>
                  <a:gd name="T1" fmla="*/ 3 h 20"/>
                  <a:gd name="T2" fmla="*/ 7 w 29"/>
                  <a:gd name="T3" fmla="*/ 0 h 20"/>
                  <a:gd name="T4" fmla="*/ 6 w 29"/>
                  <a:gd name="T5" fmla="*/ 2 h 20"/>
                  <a:gd name="T6" fmla="*/ 5 w 29"/>
                  <a:gd name="T7" fmla="*/ 8 h 20"/>
                  <a:gd name="T8" fmla="*/ 4 w 29"/>
                  <a:gd name="T9" fmla="*/ 11 h 20"/>
                  <a:gd name="T10" fmla="*/ 2 w 29"/>
                  <a:gd name="T11" fmla="*/ 13 h 20"/>
                  <a:gd name="T12" fmla="*/ 0 w 29"/>
                  <a:gd name="T13" fmla="*/ 18 h 20"/>
                  <a:gd name="T14" fmla="*/ 2 w 29"/>
                  <a:gd name="T15" fmla="*/ 18 h 20"/>
                  <a:gd name="T16" fmla="*/ 3 w 29"/>
                  <a:gd name="T17" fmla="*/ 19 h 20"/>
                  <a:gd name="T18" fmla="*/ 4 w 29"/>
                  <a:gd name="T19" fmla="*/ 19 h 20"/>
                  <a:gd name="T20" fmla="*/ 5 w 29"/>
                  <a:gd name="T21" fmla="*/ 20 h 20"/>
                  <a:gd name="T22" fmla="*/ 23 w 29"/>
                  <a:gd name="T23" fmla="*/ 20 h 20"/>
                  <a:gd name="T24" fmla="*/ 26 w 29"/>
                  <a:gd name="T25" fmla="*/ 20 h 20"/>
                  <a:gd name="T26" fmla="*/ 29 w 29"/>
                  <a:gd name="T27" fmla="*/ 19 h 20"/>
                  <a:gd name="T28" fmla="*/ 29 w 29"/>
                  <a:gd name="T29" fmla="*/ 3 h 20"/>
                  <a:gd name="T30" fmla="*/ 29 w 29"/>
                  <a:gd name="T31" fmla="*/ 3 h 20"/>
                  <a:gd name="T32" fmla="*/ 12 w 29"/>
                  <a:gd name="T33" fmla="*/ 3 h 20"/>
                  <a:gd name="T34" fmla="*/ 11 w 29"/>
                  <a:gd name="T3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0">
                    <a:moveTo>
                      <a:pt x="11" y="3"/>
                    </a:moveTo>
                    <a:cubicBezTo>
                      <a:pt x="7" y="0"/>
                      <a:pt x="7" y="0"/>
                      <a:pt x="7" y="0"/>
                    </a:cubicBezTo>
                    <a:cubicBezTo>
                      <a:pt x="6" y="1"/>
                      <a:pt x="6" y="2"/>
                      <a:pt x="6" y="2"/>
                    </a:cubicBezTo>
                    <a:cubicBezTo>
                      <a:pt x="6" y="4"/>
                      <a:pt x="6" y="6"/>
                      <a:pt x="5" y="8"/>
                    </a:cubicBezTo>
                    <a:cubicBezTo>
                      <a:pt x="4" y="10"/>
                      <a:pt x="3" y="10"/>
                      <a:pt x="4" y="11"/>
                    </a:cubicBezTo>
                    <a:cubicBezTo>
                      <a:pt x="4" y="11"/>
                      <a:pt x="3" y="12"/>
                      <a:pt x="2" y="13"/>
                    </a:cubicBezTo>
                    <a:cubicBezTo>
                      <a:pt x="1" y="15"/>
                      <a:pt x="0" y="17"/>
                      <a:pt x="0" y="18"/>
                    </a:cubicBezTo>
                    <a:cubicBezTo>
                      <a:pt x="1" y="19"/>
                      <a:pt x="1" y="18"/>
                      <a:pt x="2" y="18"/>
                    </a:cubicBezTo>
                    <a:cubicBezTo>
                      <a:pt x="2" y="18"/>
                      <a:pt x="3" y="18"/>
                      <a:pt x="3" y="19"/>
                    </a:cubicBezTo>
                    <a:cubicBezTo>
                      <a:pt x="3" y="19"/>
                      <a:pt x="3" y="20"/>
                      <a:pt x="4" y="19"/>
                    </a:cubicBezTo>
                    <a:cubicBezTo>
                      <a:pt x="5" y="19"/>
                      <a:pt x="5" y="20"/>
                      <a:pt x="5" y="20"/>
                    </a:cubicBezTo>
                    <a:cubicBezTo>
                      <a:pt x="23" y="20"/>
                      <a:pt x="23" y="20"/>
                      <a:pt x="23" y="20"/>
                    </a:cubicBezTo>
                    <a:cubicBezTo>
                      <a:pt x="23" y="20"/>
                      <a:pt x="25" y="20"/>
                      <a:pt x="26" y="20"/>
                    </a:cubicBezTo>
                    <a:cubicBezTo>
                      <a:pt x="27" y="20"/>
                      <a:pt x="29" y="20"/>
                      <a:pt x="29" y="19"/>
                    </a:cubicBezTo>
                    <a:cubicBezTo>
                      <a:pt x="29" y="17"/>
                      <a:pt x="29" y="3"/>
                      <a:pt x="29" y="3"/>
                    </a:cubicBezTo>
                    <a:cubicBezTo>
                      <a:pt x="29" y="3"/>
                      <a:pt x="29" y="3"/>
                      <a:pt x="29" y="3"/>
                    </a:cubicBezTo>
                    <a:cubicBezTo>
                      <a:pt x="24" y="3"/>
                      <a:pt x="12" y="3"/>
                      <a:pt x="12" y="3"/>
                    </a:cubicBezTo>
                    <a:cubicBezTo>
                      <a:pt x="11" y="3"/>
                      <a:pt x="11" y="3"/>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996">
                <a:extLst>
                  <a:ext uri="{FF2B5EF4-FFF2-40B4-BE49-F238E27FC236}">
                    <a16:creationId xmlns:a16="http://schemas.microsoft.com/office/drawing/2014/main" id="{FD491E72-DDDF-43CB-ABEC-7E4B90D48DF5}"/>
                  </a:ext>
                </a:extLst>
              </p:cNvPr>
              <p:cNvSpPr>
                <a:spLocks/>
              </p:cNvSpPr>
              <p:nvPr/>
            </p:nvSpPr>
            <p:spPr bwMode="auto">
              <a:xfrm>
                <a:off x="3238" y="2526"/>
                <a:ext cx="8" cy="6"/>
              </a:xfrm>
              <a:custGeom>
                <a:avLst/>
                <a:gdLst>
                  <a:gd name="T0" fmla="*/ 3 w 6"/>
                  <a:gd name="T1" fmla="*/ 0 h 5"/>
                  <a:gd name="T2" fmla="*/ 2 w 6"/>
                  <a:gd name="T3" fmla="*/ 1 h 5"/>
                  <a:gd name="T4" fmla="*/ 5 w 6"/>
                  <a:gd name="T5" fmla="*/ 4 h 5"/>
                  <a:gd name="T6" fmla="*/ 6 w 6"/>
                  <a:gd name="T7" fmla="*/ 2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cubicBezTo>
                      <a:pt x="0" y="0"/>
                      <a:pt x="2" y="1"/>
                      <a:pt x="2" y="1"/>
                    </a:cubicBezTo>
                    <a:cubicBezTo>
                      <a:pt x="2" y="1"/>
                      <a:pt x="4" y="3"/>
                      <a:pt x="5" y="4"/>
                    </a:cubicBezTo>
                    <a:cubicBezTo>
                      <a:pt x="6" y="5"/>
                      <a:pt x="6" y="3"/>
                      <a:pt x="6" y="2"/>
                    </a:cubicBezTo>
                    <a:cubicBezTo>
                      <a:pt x="6" y="1"/>
                      <a:pt x="6"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997">
                <a:extLst>
                  <a:ext uri="{FF2B5EF4-FFF2-40B4-BE49-F238E27FC236}">
                    <a16:creationId xmlns:a16="http://schemas.microsoft.com/office/drawing/2014/main" id="{1F8A5575-9085-421B-87FC-E0815A7FD9C2}"/>
                  </a:ext>
                </a:extLst>
              </p:cNvPr>
              <p:cNvSpPr>
                <a:spLocks/>
              </p:cNvSpPr>
              <p:nvPr/>
            </p:nvSpPr>
            <p:spPr bwMode="auto">
              <a:xfrm>
                <a:off x="3229" y="2476"/>
                <a:ext cx="62" cy="65"/>
              </a:xfrm>
              <a:custGeom>
                <a:avLst/>
                <a:gdLst>
                  <a:gd name="T0" fmla="*/ 34 w 45"/>
                  <a:gd name="T1" fmla="*/ 40 h 47"/>
                  <a:gd name="T2" fmla="*/ 38 w 45"/>
                  <a:gd name="T3" fmla="*/ 36 h 47"/>
                  <a:gd name="T4" fmla="*/ 40 w 45"/>
                  <a:gd name="T5" fmla="*/ 32 h 47"/>
                  <a:gd name="T6" fmla="*/ 43 w 45"/>
                  <a:gd name="T7" fmla="*/ 28 h 47"/>
                  <a:gd name="T8" fmla="*/ 45 w 45"/>
                  <a:gd name="T9" fmla="*/ 26 h 47"/>
                  <a:gd name="T10" fmla="*/ 45 w 45"/>
                  <a:gd name="T11" fmla="*/ 24 h 47"/>
                  <a:gd name="T12" fmla="*/ 43 w 45"/>
                  <a:gd name="T13" fmla="*/ 25 h 47"/>
                  <a:gd name="T14" fmla="*/ 40 w 45"/>
                  <a:gd name="T15" fmla="*/ 26 h 47"/>
                  <a:gd name="T16" fmla="*/ 39 w 45"/>
                  <a:gd name="T17" fmla="*/ 27 h 47"/>
                  <a:gd name="T18" fmla="*/ 40 w 45"/>
                  <a:gd name="T19" fmla="*/ 24 h 47"/>
                  <a:gd name="T20" fmla="*/ 41 w 45"/>
                  <a:gd name="T21" fmla="*/ 22 h 47"/>
                  <a:gd name="T22" fmla="*/ 42 w 45"/>
                  <a:gd name="T23" fmla="*/ 20 h 47"/>
                  <a:gd name="T24" fmla="*/ 41 w 45"/>
                  <a:gd name="T25" fmla="*/ 16 h 47"/>
                  <a:gd name="T26" fmla="*/ 40 w 45"/>
                  <a:gd name="T27" fmla="*/ 15 h 47"/>
                  <a:gd name="T28" fmla="*/ 38 w 45"/>
                  <a:gd name="T29" fmla="*/ 13 h 47"/>
                  <a:gd name="T30" fmla="*/ 33 w 45"/>
                  <a:gd name="T31" fmla="*/ 3 h 47"/>
                  <a:gd name="T32" fmla="*/ 27 w 45"/>
                  <a:gd name="T33" fmla="*/ 1 h 47"/>
                  <a:gd name="T34" fmla="*/ 18 w 45"/>
                  <a:gd name="T35" fmla="*/ 3 h 47"/>
                  <a:gd name="T36" fmla="*/ 14 w 45"/>
                  <a:gd name="T37" fmla="*/ 3 h 47"/>
                  <a:gd name="T38" fmla="*/ 11 w 45"/>
                  <a:gd name="T39" fmla="*/ 5 h 47"/>
                  <a:gd name="T40" fmla="*/ 10 w 45"/>
                  <a:gd name="T41" fmla="*/ 7 h 47"/>
                  <a:gd name="T42" fmla="*/ 4 w 45"/>
                  <a:gd name="T43" fmla="*/ 14 h 47"/>
                  <a:gd name="T44" fmla="*/ 1 w 45"/>
                  <a:gd name="T45" fmla="*/ 15 h 47"/>
                  <a:gd name="T46" fmla="*/ 1 w 45"/>
                  <a:gd name="T47" fmla="*/ 16 h 47"/>
                  <a:gd name="T48" fmla="*/ 4 w 45"/>
                  <a:gd name="T49" fmla="*/ 18 h 47"/>
                  <a:gd name="T50" fmla="*/ 3 w 45"/>
                  <a:gd name="T51" fmla="*/ 22 h 47"/>
                  <a:gd name="T52" fmla="*/ 6 w 45"/>
                  <a:gd name="T53" fmla="*/ 22 h 47"/>
                  <a:gd name="T54" fmla="*/ 6 w 45"/>
                  <a:gd name="T55" fmla="*/ 23 h 47"/>
                  <a:gd name="T56" fmla="*/ 5 w 45"/>
                  <a:gd name="T57" fmla="*/ 24 h 47"/>
                  <a:gd name="T58" fmla="*/ 3 w 45"/>
                  <a:gd name="T59" fmla="*/ 25 h 47"/>
                  <a:gd name="T60" fmla="*/ 1 w 45"/>
                  <a:gd name="T61" fmla="*/ 25 h 47"/>
                  <a:gd name="T62" fmla="*/ 3 w 45"/>
                  <a:gd name="T63" fmla="*/ 28 h 47"/>
                  <a:gd name="T64" fmla="*/ 6 w 45"/>
                  <a:gd name="T65" fmla="*/ 29 h 47"/>
                  <a:gd name="T66" fmla="*/ 11 w 45"/>
                  <a:gd name="T67" fmla="*/ 35 h 47"/>
                  <a:gd name="T68" fmla="*/ 13 w 45"/>
                  <a:gd name="T69" fmla="*/ 36 h 47"/>
                  <a:gd name="T70" fmla="*/ 14 w 45"/>
                  <a:gd name="T71" fmla="*/ 38 h 47"/>
                  <a:gd name="T72" fmla="*/ 14 w 45"/>
                  <a:gd name="T73" fmla="*/ 38 h 47"/>
                  <a:gd name="T74" fmla="*/ 14 w 45"/>
                  <a:gd name="T75" fmla="*/ 39 h 47"/>
                  <a:gd name="T76" fmla="*/ 14 w 45"/>
                  <a:gd name="T77" fmla="*/ 40 h 47"/>
                  <a:gd name="T78" fmla="*/ 14 w 45"/>
                  <a:gd name="T79" fmla="*/ 41 h 47"/>
                  <a:gd name="T80" fmla="*/ 19 w 45"/>
                  <a:gd name="T81" fmla="*/ 43 h 47"/>
                  <a:gd name="T82" fmla="*/ 27 w 45"/>
                  <a:gd name="T83" fmla="*/ 47 h 47"/>
                  <a:gd name="T84" fmla="*/ 31 w 45"/>
                  <a:gd name="T85" fmla="*/ 42 h 47"/>
                  <a:gd name="T86" fmla="*/ 34 w 45"/>
                  <a:gd name="T8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7">
                    <a:moveTo>
                      <a:pt x="34" y="40"/>
                    </a:moveTo>
                    <a:cubicBezTo>
                      <a:pt x="35" y="39"/>
                      <a:pt x="38" y="37"/>
                      <a:pt x="38" y="36"/>
                    </a:cubicBezTo>
                    <a:cubicBezTo>
                      <a:pt x="39" y="36"/>
                      <a:pt x="40" y="34"/>
                      <a:pt x="40" y="32"/>
                    </a:cubicBezTo>
                    <a:cubicBezTo>
                      <a:pt x="41" y="31"/>
                      <a:pt x="41" y="29"/>
                      <a:pt x="43" y="28"/>
                    </a:cubicBezTo>
                    <a:cubicBezTo>
                      <a:pt x="45" y="28"/>
                      <a:pt x="45" y="27"/>
                      <a:pt x="45" y="26"/>
                    </a:cubicBezTo>
                    <a:cubicBezTo>
                      <a:pt x="45" y="26"/>
                      <a:pt x="45" y="25"/>
                      <a:pt x="45" y="24"/>
                    </a:cubicBezTo>
                    <a:cubicBezTo>
                      <a:pt x="43" y="24"/>
                      <a:pt x="43" y="24"/>
                      <a:pt x="43" y="25"/>
                    </a:cubicBezTo>
                    <a:cubicBezTo>
                      <a:pt x="42" y="26"/>
                      <a:pt x="42" y="26"/>
                      <a:pt x="40" y="26"/>
                    </a:cubicBezTo>
                    <a:cubicBezTo>
                      <a:pt x="39" y="26"/>
                      <a:pt x="39" y="27"/>
                      <a:pt x="39" y="27"/>
                    </a:cubicBezTo>
                    <a:cubicBezTo>
                      <a:pt x="39" y="26"/>
                      <a:pt x="39" y="25"/>
                      <a:pt x="40" y="24"/>
                    </a:cubicBezTo>
                    <a:cubicBezTo>
                      <a:pt x="40" y="24"/>
                      <a:pt x="41" y="22"/>
                      <a:pt x="41" y="22"/>
                    </a:cubicBezTo>
                    <a:cubicBezTo>
                      <a:pt x="42" y="22"/>
                      <a:pt x="42" y="21"/>
                      <a:pt x="42" y="20"/>
                    </a:cubicBezTo>
                    <a:cubicBezTo>
                      <a:pt x="42" y="20"/>
                      <a:pt x="41" y="16"/>
                      <a:pt x="41" y="16"/>
                    </a:cubicBezTo>
                    <a:cubicBezTo>
                      <a:pt x="40" y="15"/>
                      <a:pt x="41" y="15"/>
                      <a:pt x="40" y="15"/>
                    </a:cubicBezTo>
                    <a:cubicBezTo>
                      <a:pt x="38" y="15"/>
                      <a:pt x="38" y="13"/>
                      <a:pt x="38" y="13"/>
                    </a:cubicBezTo>
                    <a:cubicBezTo>
                      <a:pt x="38" y="13"/>
                      <a:pt x="33" y="5"/>
                      <a:pt x="33" y="3"/>
                    </a:cubicBezTo>
                    <a:cubicBezTo>
                      <a:pt x="32" y="0"/>
                      <a:pt x="28" y="1"/>
                      <a:pt x="27" y="1"/>
                    </a:cubicBezTo>
                    <a:cubicBezTo>
                      <a:pt x="26" y="1"/>
                      <a:pt x="19" y="2"/>
                      <a:pt x="18" y="3"/>
                    </a:cubicBezTo>
                    <a:cubicBezTo>
                      <a:pt x="17" y="3"/>
                      <a:pt x="16" y="3"/>
                      <a:pt x="14" y="3"/>
                    </a:cubicBezTo>
                    <a:cubicBezTo>
                      <a:pt x="12" y="3"/>
                      <a:pt x="12" y="4"/>
                      <a:pt x="11" y="5"/>
                    </a:cubicBezTo>
                    <a:cubicBezTo>
                      <a:pt x="11" y="5"/>
                      <a:pt x="11" y="6"/>
                      <a:pt x="10" y="7"/>
                    </a:cubicBezTo>
                    <a:cubicBezTo>
                      <a:pt x="10" y="8"/>
                      <a:pt x="6" y="13"/>
                      <a:pt x="4" y="14"/>
                    </a:cubicBezTo>
                    <a:cubicBezTo>
                      <a:pt x="4" y="15"/>
                      <a:pt x="2" y="15"/>
                      <a:pt x="1" y="15"/>
                    </a:cubicBezTo>
                    <a:cubicBezTo>
                      <a:pt x="1" y="16"/>
                      <a:pt x="1" y="16"/>
                      <a:pt x="1" y="16"/>
                    </a:cubicBezTo>
                    <a:cubicBezTo>
                      <a:pt x="2" y="17"/>
                      <a:pt x="5" y="18"/>
                      <a:pt x="4" y="18"/>
                    </a:cubicBezTo>
                    <a:cubicBezTo>
                      <a:pt x="2" y="19"/>
                      <a:pt x="1" y="21"/>
                      <a:pt x="3" y="22"/>
                    </a:cubicBezTo>
                    <a:cubicBezTo>
                      <a:pt x="4" y="23"/>
                      <a:pt x="6" y="22"/>
                      <a:pt x="6" y="22"/>
                    </a:cubicBezTo>
                    <a:cubicBezTo>
                      <a:pt x="7" y="21"/>
                      <a:pt x="7" y="23"/>
                      <a:pt x="6" y="23"/>
                    </a:cubicBezTo>
                    <a:cubicBezTo>
                      <a:pt x="5" y="23"/>
                      <a:pt x="5" y="23"/>
                      <a:pt x="5" y="24"/>
                    </a:cubicBezTo>
                    <a:cubicBezTo>
                      <a:pt x="4" y="25"/>
                      <a:pt x="4" y="26"/>
                      <a:pt x="3" y="25"/>
                    </a:cubicBezTo>
                    <a:cubicBezTo>
                      <a:pt x="2" y="24"/>
                      <a:pt x="0" y="23"/>
                      <a:pt x="1" y="25"/>
                    </a:cubicBezTo>
                    <a:cubicBezTo>
                      <a:pt x="2" y="26"/>
                      <a:pt x="2" y="29"/>
                      <a:pt x="3" y="28"/>
                    </a:cubicBezTo>
                    <a:cubicBezTo>
                      <a:pt x="4" y="27"/>
                      <a:pt x="5" y="28"/>
                      <a:pt x="6" y="29"/>
                    </a:cubicBezTo>
                    <a:cubicBezTo>
                      <a:pt x="6" y="30"/>
                      <a:pt x="7" y="37"/>
                      <a:pt x="11" y="35"/>
                    </a:cubicBezTo>
                    <a:cubicBezTo>
                      <a:pt x="11" y="35"/>
                      <a:pt x="13" y="34"/>
                      <a:pt x="13" y="36"/>
                    </a:cubicBezTo>
                    <a:cubicBezTo>
                      <a:pt x="13" y="37"/>
                      <a:pt x="13" y="38"/>
                      <a:pt x="14" y="38"/>
                    </a:cubicBezTo>
                    <a:cubicBezTo>
                      <a:pt x="15" y="38"/>
                      <a:pt x="17" y="37"/>
                      <a:pt x="14" y="38"/>
                    </a:cubicBezTo>
                    <a:cubicBezTo>
                      <a:pt x="14" y="38"/>
                      <a:pt x="13" y="38"/>
                      <a:pt x="14" y="39"/>
                    </a:cubicBezTo>
                    <a:cubicBezTo>
                      <a:pt x="14" y="40"/>
                      <a:pt x="14" y="40"/>
                      <a:pt x="14" y="40"/>
                    </a:cubicBezTo>
                    <a:cubicBezTo>
                      <a:pt x="13" y="40"/>
                      <a:pt x="12" y="40"/>
                      <a:pt x="14" y="41"/>
                    </a:cubicBezTo>
                    <a:cubicBezTo>
                      <a:pt x="15" y="41"/>
                      <a:pt x="18" y="42"/>
                      <a:pt x="19" y="43"/>
                    </a:cubicBezTo>
                    <a:cubicBezTo>
                      <a:pt x="20" y="43"/>
                      <a:pt x="24" y="45"/>
                      <a:pt x="27" y="47"/>
                    </a:cubicBezTo>
                    <a:cubicBezTo>
                      <a:pt x="28" y="45"/>
                      <a:pt x="31" y="42"/>
                      <a:pt x="31" y="42"/>
                    </a:cubicBezTo>
                    <a:cubicBezTo>
                      <a:pt x="32" y="41"/>
                      <a:pt x="33" y="40"/>
                      <a:pt x="34"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998">
                <a:extLst>
                  <a:ext uri="{FF2B5EF4-FFF2-40B4-BE49-F238E27FC236}">
                    <a16:creationId xmlns:a16="http://schemas.microsoft.com/office/drawing/2014/main" id="{1C83C16C-1C88-4872-BCC1-E70E4DD3A0EC}"/>
                  </a:ext>
                </a:extLst>
              </p:cNvPr>
              <p:cNvSpPr>
                <a:spLocks/>
              </p:cNvSpPr>
              <p:nvPr/>
            </p:nvSpPr>
            <p:spPr bwMode="auto">
              <a:xfrm>
                <a:off x="3195" y="2457"/>
                <a:ext cx="2" cy="5"/>
              </a:xfrm>
              <a:custGeom>
                <a:avLst/>
                <a:gdLst>
                  <a:gd name="T0" fmla="*/ 0 w 2"/>
                  <a:gd name="T1" fmla="*/ 1 h 4"/>
                  <a:gd name="T2" fmla="*/ 1 w 2"/>
                  <a:gd name="T3" fmla="*/ 1 h 4"/>
                  <a:gd name="T4" fmla="*/ 0 w 2"/>
                  <a:gd name="T5" fmla="*/ 1 h 4"/>
                </a:gdLst>
                <a:ahLst/>
                <a:cxnLst>
                  <a:cxn ang="0">
                    <a:pos x="T0" y="T1"/>
                  </a:cxn>
                  <a:cxn ang="0">
                    <a:pos x="T2" y="T3"/>
                  </a:cxn>
                  <a:cxn ang="0">
                    <a:pos x="T4" y="T5"/>
                  </a:cxn>
                </a:cxnLst>
                <a:rect l="0" t="0" r="r" b="b"/>
                <a:pathLst>
                  <a:path w="2" h="4">
                    <a:moveTo>
                      <a:pt x="0" y="1"/>
                    </a:moveTo>
                    <a:cubicBezTo>
                      <a:pt x="0" y="4"/>
                      <a:pt x="1" y="3"/>
                      <a:pt x="1" y="1"/>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999">
                <a:extLst>
                  <a:ext uri="{FF2B5EF4-FFF2-40B4-BE49-F238E27FC236}">
                    <a16:creationId xmlns:a16="http://schemas.microsoft.com/office/drawing/2014/main" id="{32664497-5866-4C7C-A007-21EAD2D24254}"/>
                  </a:ext>
                </a:extLst>
              </p:cNvPr>
              <p:cNvSpPr>
                <a:spLocks/>
              </p:cNvSpPr>
              <p:nvPr/>
            </p:nvSpPr>
            <p:spPr bwMode="auto">
              <a:xfrm>
                <a:off x="3195" y="2423"/>
                <a:ext cx="150" cy="112"/>
              </a:xfrm>
              <a:custGeom>
                <a:avLst/>
                <a:gdLst>
                  <a:gd name="T0" fmla="*/ 76 w 109"/>
                  <a:gd name="T1" fmla="*/ 62 h 82"/>
                  <a:gd name="T2" fmla="*/ 83 w 109"/>
                  <a:gd name="T3" fmla="*/ 69 h 82"/>
                  <a:gd name="T4" fmla="*/ 82 w 109"/>
                  <a:gd name="T5" fmla="*/ 79 h 82"/>
                  <a:gd name="T6" fmla="*/ 88 w 109"/>
                  <a:gd name="T7" fmla="*/ 82 h 82"/>
                  <a:gd name="T8" fmla="*/ 96 w 109"/>
                  <a:gd name="T9" fmla="*/ 75 h 82"/>
                  <a:gd name="T10" fmla="*/ 101 w 109"/>
                  <a:gd name="T11" fmla="*/ 76 h 82"/>
                  <a:gd name="T12" fmla="*/ 103 w 109"/>
                  <a:gd name="T13" fmla="*/ 69 h 82"/>
                  <a:gd name="T14" fmla="*/ 103 w 109"/>
                  <a:gd name="T15" fmla="*/ 68 h 82"/>
                  <a:gd name="T16" fmla="*/ 102 w 109"/>
                  <a:gd name="T17" fmla="*/ 62 h 82"/>
                  <a:gd name="T18" fmla="*/ 107 w 109"/>
                  <a:gd name="T19" fmla="*/ 64 h 82"/>
                  <a:gd name="T20" fmla="*/ 107 w 109"/>
                  <a:gd name="T21" fmla="*/ 59 h 82"/>
                  <a:gd name="T22" fmla="*/ 105 w 109"/>
                  <a:gd name="T23" fmla="*/ 57 h 82"/>
                  <a:gd name="T24" fmla="*/ 106 w 109"/>
                  <a:gd name="T25" fmla="*/ 49 h 82"/>
                  <a:gd name="T26" fmla="*/ 101 w 109"/>
                  <a:gd name="T27" fmla="*/ 45 h 82"/>
                  <a:gd name="T28" fmla="*/ 104 w 109"/>
                  <a:gd name="T29" fmla="*/ 38 h 82"/>
                  <a:gd name="T30" fmla="*/ 98 w 109"/>
                  <a:gd name="T31" fmla="*/ 24 h 82"/>
                  <a:gd name="T32" fmla="*/ 94 w 109"/>
                  <a:gd name="T33" fmla="*/ 25 h 82"/>
                  <a:gd name="T34" fmla="*/ 98 w 109"/>
                  <a:gd name="T35" fmla="*/ 19 h 82"/>
                  <a:gd name="T36" fmla="*/ 92 w 109"/>
                  <a:gd name="T37" fmla="*/ 13 h 82"/>
                  <a:gd name="T38" fmla="*/ 87 w 109"/>
                  <a:gd name="T39" fmla="*/ 3 h 82"/>
                  <a:gd name="T40" fmla="*/ 84 w 109"/>
                  <a:gd name="T41" fmla="*/ 5 h 82"/>
                  <a:gd name="T42" fmla="*/ 79 w 109"/>
                  <a:gd name="T43" fmla="*/ 9 h 82"/>
                  <a:gd name="T44" fmla="*/ 72 w 109"/>
                  <a:gd name="T45" fmla="*/ 8 h 82"/>
                  <a:gd name="T46" fmla="*/ 64 w 109"/>
                  <a:gd name="T47" fmla="*/ 11 h 82"/>
                  <a:gd name="T48" fmla="*/ 56 w 109"/>
                  <a:gd name="T49" fmla="*/ 10 h 82"/>
                  <a:gd name="T50" fmla="*/ 52 w 109"/>
                  <a:gd name="T51" fmla="*/ 7 h 82"/>
                  <a:gd name="T52" fmla="*/ 37 w 109"/>
                  <a:gd name="T53" fmla="*/ 4 h 82"/>
                  <a:gd name="T54" fmla="*/ 23 w 109"/>
                  <a:gd name="T55" fmla="*/ 0 h 82"/>
                  <a:gd name="T56" fmla="*/ 19 w 109"/>
                  <a:gd name="T57" fmla="*/ 6 h 82"/>
                  <a:gd name="T58" fmla="*/ 18 w 109"/>
                  <a:gd name="T59" fmla="*/ 10 h 82"/>
                  <a:gd name="T60" fmla="*/ 17 w 109"/>
                  <a:gd name="T61" fmla="*/ 15 h 82"/>
                  <a:gd name="T62" fmla="*/ 6 w 109"/>
                  <a:gd name="T63" fmla="*/ 17 h 82"/>
                  <a:gd name="T64" fmla="*/ 1 w 109"/>
                  <a:gd name="T65" fmla="*/ 25 h 82"/>
                  <a:gd name="T66" fmla="*/ 5 w 109"/>
                  <a:gd name="T67" fmla="*/ 30 h 82"/>
                  <a:gd name="T68" fmla="*/ 6 w 109"/>
                  <a:gd name="T69" fmla="*/ 32 h 82"/>
                  <a:gd name="T70" fmla="*/ 11 w 109"/>
                  <a:gd name="T71" fmla="*/ 38 h 82"/>
                  <a:gd name="T72" fmla="*/ 18 w 109"/>
                  <a:gd name="T73" fmla="*/ 42 h 82"/>
                  <a:gd name="T74" fmla="*/ 20 w 109"/>
                  <a:gd name="T75" fmla="*/ 45 h 82"/>
                  <a:gd name="T76" fmla="*/ 25 w 109"/>
                  <a:gd name="T77" fmla="*/ 52 h 82"/>
                  <a:gd name="T78" fmla="*/ 29 w 109"/>
                  <a:gd name="T79" fmla="*/ 53 h 82"/>
                  <a:gd name="T80" fmla="*/ 39 w 109"/>
                  <a:gd name="T81" fmla="*/ 42 h 82"/>
                  <a:gd name="T82" fmla="*/ 58 w 109"/>
                  <a:gd name="T83" fmla="*/ 42 h 82"/>
                  <a:gd name="T84" fmla="*/ 66 w 109"/>
                  <a:gd name="T85" fmla="*/ 55 h 82"/>
                  <a:gd name="T86" fmla="*/ 65 w 109"/>
                  <a:gd name="T87" fmla="*/ 63 h 82"/>
                  <a:gd name="T88" fmla="*/ 68 w 109"/>
                  <a:gd name="T8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82">
                    <a:moveTo>
                      <a:pt x="70" y="63"/>
                    </a:moveTo>
                    <a:cubicBezTo>
                      <a:pt x="70" y="63"/>
                      <a:pt x="70" y="63"/>
                      <a:pt x="70" y="63"/>
                    </a:cubicBezTo>
                    <a:cubicBezTo>
                      <a:pt x="72" y="63"/>
                      <a:pt x="76" y="62"/>
                      <a:pt x="76" y="62"/>
                    </a:cubicBezTo>
                    <a:cubicBezTo>
                      <a:pt x="77" y="62"/>
                      <a:pt x="78" y="62"/>
                      <a:pt x="78" y="62"/>
                    </a:cubicBezTo>
                    <a:cubicBezTo>
                      <a:pt x="79" y="63"/>
                      <a:pt x="80" y="63"/>
                      <a:pt x="80" y="64"/>
                    </a:cubicBezTo>
                    <a:cubicBezTo>
                      <a:pt x="81" y="64"/>
                      <a:pt x="82" y="66"/>
                      <a:pt x="83" y="69"/>
                    </a:cubicBezTo>
                    <a:cubicBezTo>
                      <a:pt x="83" y="71"/>
                      <a:pt x="84" y="73"/>
                      <a:pt x="84" y="73"/>
                    </a:cubicBezTo>
                    <a:cubicBezTo>
                      <a:pt x="84" y="73"/>
                      <a:pt x="84" y="74"/>
                      <a:pt x="84" y="74"/>
                    </a:cubicBezTo>
                    <a:cubicBezTo>
                      <a:pt x="83" y="75"/>
                      <a:pt x="82" y="79"/>
                      <a:pt x="82" y="79"/>
                    </a:cubicBezTo>
                    <a:cubicBezTo>
                      <a:pt x="82" y="79"/>
                      <a:pt x="81" y="80"/>
                      <a:pt x="83" y="79"/>
                    </a:cubicBezTo>
                    <a:cubicBezTo>
                      <a:pt x="84" y="79"/>
                      <a:pt x="86" y="78"/>
                      <a:pt x="87" y="81"/>
                    </a:cubicBezTo>
                    <a:cubicBezTo>
                      <a:pt x="87" y="81"/>
                      <a:pt x="87" y="82"/>
                      <a:pt x="88" y="82"/>
                    </a:cubicBezTo>
                    <a:cubicBezTo>
                      <a:pt x="89" y="81"/>
                      <a:pt x="91" y="81"/>
                      <a:pt x="92" y="79"/>
                    </a:cubicBezTo>
                    <a:cubicBezTo>
                      <a:pt x="93" y="76"/>
                      <a:pt x="93" y="77"/>
                      <a:pt x="95" y="75"/>
                    </a:cubicBezTo>
                    <a:cubicBezTo>
                      <a:pt x="95" y="75"/>
                      <a:pt x="95" y="75"/>
                      <a:pt x="96" y="75"/>
                    </a:cubicBezTo>
                    <a:cubicBezTo>
                      <a:pt x="96" y="75"/>
                      <a:pt x="96" y="76"/>
                      <a:pt x="97" y="76"/>
                    </a:cubicBezTo>
                    <a:cubicBezTo>
                      <a:pt x="99" y="77"/>
                      <a:pt x="99" y="77"/>
                      <a:pt x="99" y="77"/>
                    </a:cubicBezTo>
                    <a:cubicBezTo>
                      <a:pt x="99" y="77"/>
                      <a:pt x="100" y="77"/>
                      <a:pt x="101" y="76"/>
                    </a:cubicBezTo>
                    <a:cubicBezTo>
                      <a:pt x="101" y="75"/>
                      <a:pt x="103" y="73"/>
                      <a:pt x="103" y="73"/>
                    </a:cubicBezTo>
                    <a:cubicBezTo>
                      <a:pt x="103" y="72"/>
                      <a:pt x="103" y="70"/>
                      <a:pt x="103" y="70"/>
                    </a:cubicBezTo>
                    <a:cubicBezTo>
                      <a:pt x="103" y="70"/>
                      <a:pt x="103" y="69"/>
                      <a:pt x="103" y="69"/>
                    </a:cubicBezTo>
                    <a:cubicBezTo>
                      <a:pt x="104" y="70"/>
                      <a:pt x="104" y="70"/>
                      <a:pt x="104" y="70"/>
                    </a:cubicBezTo>
                    <a:cubicBezTo>
                      <a:pt x="104" y="70"/>
                      <a:pt x="105" y="70"/>
                      <a:pt x="104" y="69"/>
                    </a:cubicBezTo>
                    <a:cubicBezTo>
                      <a:pt x="104" y="68"/>
                      <a:pt x="103" y="68"/>
                      <a:pt x="103" y="68"/>
                    </a:cubicBezTo>
                    <a:cubicBezTo>
                      <a:pt x="103" y="68"/>
                      <a:pt x="103" y="67"/>
                      <a:pt x="103" y="67"/>
                    </a:cubicBezTo>
                    <a:cubicBezTo>
                      <a:pt x="103" y="68"/>
                      <a:pt x="101" y="67"/>
                      <a:pt x="100" y="65"/>
                    </a:cubicBezTo>
                    <a:cubicBezTo>
                      <a:pt x="100" y="64"/>
                      <a:pt x="101" y="63"/>
                      <a:pt x="102" y="62"/>
                    </a:cubicBezTo>
                    <a:cubicBezTo>
                      <a:pt x="104" y="62"/>
                      <a:pt x="105" y="63"/>
                      <a:pt x="105" y="63"/>
                    </a:cubicBezTo>
                    <a:cubicBezTo>
                      <a:pt x="106" y="63"/>
                      <a:pt x="106" y="63"/>
                      <a:pt x="106" y="63"/>
                    </a:cubicBezTo>
                    <a:cubicBezTo>
                      <a:pt x="107" y="63"/>
                      <a:pt x="107" y="63"/>
                      <a:pt x="107" y="64"/>
                    </a:cubicBezTo>
                    <a:cubicBezTo>
                      <a:pt x="107" y="64"/>
                      <a:pt x="107" y="64"/>
                      <a:pt x="108" y="64"/>
                    </a:cubicBezTo>
                    <a:cubicBezTo>
                      <a:pt x="108" y="64"/>
                      <a:pt x="109" y="65"/>
                      <a:pt x="109" y="64"/>
                    </a:cubicBezTo>
                    <a:cubicBezTo>
                      <a:pt x="109" y="64"/>
                      <a:pt x="108" y="60"/>
                      <a:pt x="107" y="59"/>
                    </a:cubicBezTo>
                    <a:cubicBezTo>
                      <a:pt x="106" y="59"/>
                      <a:pt x="106" y="59"/>
                      <a:pt x="106" y="58"/>
                    </a:cubicBezTo>
                    <a:cubicBezTo>
                      <a:pt x="105" y="58"/>
                      <a:pt x="105" y="58"/>
                      <a:pt x="105" y="58"/>
                    </a:cubicBezTo>
                    <a:cubicBezTo>
                      <a:pt x="105" y="58"/>
                      <a:pt x="104" y="58"/>
                      <a:pt x="105" y="57"/>
                    </a:cubicBezTo>
                    <a:cubicBezTo>
                      <a:pt x="105" y="57"/>
                      <a:pt x="107" y="55"/>
                      <a:pt x="107" y="54"/>
                    </a:cubicBezTo>
                    <a:cubicBezTo>
                      <a:pt x="108" y="54"/>
                      <a:pt x="108" y="54"/>
                      <a:pt x="107" y="53"/>
                    </a:cubicBezTo>
                    <a:cubicBezTo>
                      <a:pt x="107" y="52"/>
                      <a:pt x="106" y="50"/>
                      <a:pt x="106" y="49"/>
                    </a:cubicBezTo>
                    <a:cubicBezTo>
                      <a:pt x="106" y="49"/>
                      <a:pt x="106" y="49"/>
                      <a:pt x="106" y="49"/>
                    </a:cubicBezTo>
                    <a:cubicBezTo>
                      <a:pt x="105" y="49"/>
                      <a:pt x="103" y="50"/>
                      <a:pt x="102" y="48"/>
                    </a:cubicBezTo>
                    <a:cubicBezTo>
                      <a:pt x="101" y="46"/>
                      <a:pt x="101" y="45"/>
                      <a:pt x="101" y="45"/>
                    </a:cubicBezTo>
                    <a:cubicBezTo>
                      <a:pt x="101" y="44"/>
                      <a:pt x="102" y="40"/>
                      <a:pt x="102" y="40"/>
                    </a:cubicBezTo>
                    <a:cubicBezTo>
                      <a:pt x="102" y="40"/>
                      <a:pt x="102" y="40"/>
                      <a:pt x="102" y="39"/>
                    </a:cubicBezTo>
                    <a:cubicBezTo>
                      <a:pt x="103" y="39"/>
                      <a:pt x="103" y="38"/>
                      <a:pt x="104" y="38"/>
                    </a:cubicBezTo>
                    <a:cubicBezTo>
                      <a:pt x="103" y="36"/>
                      <a:pt x="101" y="34"/>
                      <a:pt x="100" y="33"/>
                    </a:cubicBezTo>
                    <a:cubicBezTo>
                      <a:pt x="99" y="31"/>
                      <a:pt x="100" y="28"/>
                      <a:pt x="100" y="26"/>
                    </a:cubicBezTo>
                    <a:cubicBezTo>
                      <a:pt x="100" y="25"/>
                      <a:pt x="98" y="24"/>
                      <a:pt x="98" y="24"/>
                    </a:cubicBezTo>
                    <a:cubicBezTo>
                      <a:pt x="97" y="24"/>
                      <a:pt x="97" y="25"/>
                      <a:pt x="96" y="25"/>
                    </a:cubicBezTo>
                    <a:cubicBezTo>
                      <a:pt x="96" y="26"/>
                      <a:pt x="95" y="26"/>
                      <a:pt x="94" y="26"/>
                    </a:cubicBezTo>
                    <a:cubicBezTo>
                      <a:pt x="94" y="26"/>
                      <a:pt x="93" y="26"/>
                      <a:pt x="94" y="25"/>
                    </a:cubicBezTo>
                    <a:cubicBezTo>
                      <a:pt x="95" y="23"/>
                      <a:pt x="97" y="21"/>
                      <a:pt x="97" y="21"/>
                    </a:cubicBezTo>
                    <a:cubicBezTo>
                      <a:pt x="97" y="21"/>
                      <a:pt x="98" y="21"/>
                      <a:pt x="98" y="21"/>
                    </a:cubicBezTo>
                    <a:cubicBezTo>
                      <a:pt x="99" y="21"/>
                      <a:pt x="98" y="20"/>
                      <a:pt x="98" y="19"/>
                    </a:cubicBezTo>
                    <a:cubicBezTo>
                      <a:pt x="97" y="19"/>
                      <a:pt x="95" y="17"/>
                      <a:pt x="94" y="16"/>
                    </a:cubicBezTo>
                    <a:cubicBezTo>
                      <a:pt x="94" y="15"/>
                      <a:pt x="94" y="15"/>
                      <a:pt x="93" y="15"/>
                    </a:cubicBezTo>
                    <a:cubicBezTo>
                      <a:pt x="91" y="15"/>
                      <a:pt x="92" y="14"/>
                      <a:pt x="92" y="13"/>
                    </a:cubicBezTo>
                    <a:cubicBezTo>
                      <a:pt x="92" y="13"/>
                      <a:pt x="92" y="11"/>
                      <a:pt x="92" y="10"/>
                    </a:cubicBezTo>
                    <a:cubicBezTo>
                      <a:pt x="92" y="9"/>
                      <a:pt x="88" y="4"/>
                      <a:pt x="88" y="4"/>
                    </a:cubicBezTo>
                    <a:cubicBezTo>
                      <a:pt x="88" y="4"/>
                      <a:pt x="87" y="3"/>
                      <a:pt x="87" y="3"/>
                    </a:cubicBezTo>
                    <a:cubicBezTo>
                      <a:pt x="87" y="3"/>
                      <a:pt x="85" y="2"/>
                      <a:pt x="85" y="2"/>
                    </a:cubicBezTo>
                    <a:cubicBezTo>
                      <a:pt x="85" y="2"/>
                      <a:pt x="84" y="2"/>
                      <a:pt x="84" y="3"/>
                    </a:cubicBezTo>
                    <a:cubicBezTo>
                      <a:pt x="84" y="3"/>
                      <a:pt x="84" y="4"/>
                      <a:pt x="84" y="5"/>
                    </a:cubicBezTo>
                    <a:cubicBezTo>
                      <a:pt x="84" y="6"/>
                      <a:pt x="83" y="6"/>
                      <a:pt x="82" y="7"/>
                    </a:cubicBezTo>
                    <a:cubicBezTo>
                      <a:pt x="81" y="7"/>
                      <a:pt x="80" y="8"/>
                      <a:pt x="79" y="8"/>
                    </a:cubicBezTo>
                    <a:cubicBezTo>
                      <a:pt x="79" y="8"/>
                      <a:pt x="79" y="8"/>
                      <a:pt x="79" y="9"/>
                    </a:cubicBezTo>
                    <a:cubicBezTo>
                      <a:pt x="79" y="9"/>
                      <a:pt x="79" y="9"/>
                      <a:pt x="78" y="9"/>
                    </a:cubicBezTo>
                    <a:cubicBezTo>
                      <a:pt x="77" y="9"/>
                      <a:pt x="73" y="8"/>
                      <a:pt x="73" y="8"/>
                    </a:cubicBezTo>
                    <a:cubicBezTo>
                      <a:pt x="73" y="8"/>
                      <a:pt x="72" y="8"/>
                      <a:pt x="72" y="8"/>
                    </a:cubicBezTo>
                    <a:cubicBezTo>
                      <a:pt x="72" y="8"/>
                      <a:pt x="69" y="9"/>
                      <a:pt x="67" y="9"/>
                    </a:cubicBezTo>
                    <a:cubicBezTo>
                      <a:pt x="66" y="9"/>
                      <a:pt x="65" y="11"/>
                      <a:pt x="65" y="11"/>
                    </a:cubicBezTo>
                    <a:cubicBezTo>
                      <a:pt x="64" y="11"/>
                      <a:pt x="64" y="11"/>
                      <a:pt x="64" y="11"/>
                    </a:cubicBezTo>
                    <a:cubicBezTo>
                      <a:pt x="64" y="11"/>
                      <a:pt x="64" y="10"/>
                      <a:pt x="62" y="8"/>
                    </a:cubicBezTo>
                    <a:cubicBezTo>
                      <a:pt x="61" y="6"/>
                      <a:pt x="59" y="8"/>
                      <a:pt x="59" y="8"/>
                    </a:cubicBezTo>
                    <a:cubicBezTo>
                      <a:pt x="59" y="8"/>
                      <a:pt x="56" y="10"/>
                      <a:pt x="56" y="10"/>
                    </a:cubicBezTo>
                    <a:cubicBezTo>
                      <a:pt x="56" y="10"/>
                      <a:pt x="55" y="10"/>
                      <a:pt x="55" y="10"/>
                    </a:cubicBezTo>
                    <a:cubicBezTo>
                      <a:pt x="55" y="10"/>
                      <a:pt x="53" y="8"/>
                      <a:pt x="52" y="7"/>
                    </a:cubicBezTo>
                    <a:cubicBezTo>
                      <a:pt x="52" y="7"/>
                      <a:pt x="52" y="7"/>
                      <a:pt x="52" y="7"/>
                    </a:cubicBezTo>
                    <a:cubicBezTo>
                      <a:pt x="52" y="7"/>
                      <a:pt x="53" y="5"/>
                      <a:pt x="54" y="4"/>
                    </a:cubicBezTo>
                    <a:cubicBezTo>
                      <a:pt x="54" y="4"/>
                      <a:pt x="54" y="4"/>
                      <a:pt x="54" y="4"/>
                    </a:cubicBezTo>
                    <a:cubicBezTo>
                      <a:pt x="49" y="4"/>
                      <a:pt x="37" y="4"/>
                      <a:pt x="37" y="4"/>
                    </a:cubicBezTo>
                    <a:cubicBezTo>
                      <a:pt x="36" y="5"/>
                      <a:pt x="35" y="4"/>
                      <a:pt x="35" y="4"/>
                    </a:cubicBezTo>
                    <a:cubicBezTo>
                      <a:pt x="35" y="4"/>
                      <a:pt x="26" y="1"/>
                      <a:pt x="25" y="0"/>
                    </a:cubicBezTo>
                    <a:cubicBezTo>
                      <a:pt x="24" y="0"/>
                      <a:pt x="23" y="0"/>
                      <a:pt x="23" y="0"/>
                    </a:cubicBezTo>
                    <a:cubicBezTo>
                      <a:pt x="23" y="0"/>
                      <a:pt x="21" y="0"/>
                      <a:pt x="19" y="0"/>
                    </a:cubicBezTo>
                    <a:cubicBezTo>
                      <a:pt x="19" y="2"/>
                      <a:pt x="19" y="5"/>
                      <a:pt x="19" y="5"/>
                    </a:cubicBezTo>
                    <a:cubicBezTo>
                      <a:pt x="19" y="5"/>
                      <a:pt x="19" y="6"/>
                      <a:pt x="19" y="6"/>
                    </a:cubicBezTo>
                    <a:cubicBezTo>
                      <a:pt x="19" y="6"/>
                      <a:pt x="18" y="6"/>
                      <a:pt x="16" y="7"/>
                    </a:cubicBezTo>
                    <a:cubicBezTo>
                      <a:pt x="15" y="7"/>
                      <a:pt x="15" y="8"/>
                      <a:pt x="16" y="8"/>
                    </a:cubicBezTo>
                    <a:cubicBezTo>
                      <a:pt x="16" y="8"/>
                      <a:pt x="16" y="8"/>
                      <a:pt x="18" y="10"/>
                    </a:cubicBezTo>
                    <a:cubicBezTo>
                      <a:pt x="19" y="11"/>
                      <a:pt x="19" y="14"/>
                      <a:pt x="19" y="14"/>
                    </a:cubicBezTo>
                    <a:cubicBezTo>
                      <a:pt x="18" y="15"/>
                      <a:pt x="18" y="15"/>
                      <a:pt x="18" y="14"/>
                    </a:cubicBezTo>
                    <a:cubicBezTo>
                      <a:pt x="17" y="14"/>
                      <a:pt x="17" y="14"/>
                      <a:pt x="17" y="15"/>
                    </a:cubicBezTo>
                    <a:cubicBezTo>
                      <a:pt x="16" y="15"/>
                      <a:pt x="16" y="15"/>
                      <a:pt x="15" y="15"/>
                    </a:cubicBezTo>
                    <a:cubicBezTo>
                      <a:pt x="15" y="15"/>
                      <a:pt x="12" y="16"/>
                      <a:pt x="11" y="16"/>
                    </a:cubicBezTo>
                    <a:cubicBezTo>
                      <a:pt x="10" y="16"/>
                      <a:pt x="8" y="17"/>
                      <a:pt x="6" y="17"/>
                    </a:cubicBezTo>
                    <a:cubicBezTo>
                      <a:pt x="5" y="17"/>
                      <a:pt x="4" y="18"/>
                      <a:pt x="3" y="19"/>
                    </a:cubicBezTo>
                    <a:cubicBezTo>
                      <a:pt x="3" y="19"/>
                      <a:pt x="1" y="23"/>
                      <a:pt x="0" y="24"/>
                    </a:cubicBezTo>
                    <a:cubicBezTo>
                      <a:pt x="0" y="25"/>
                      <a:pt x="1" y="25"/>
                      <a:pt x="1" y="25"/>
                    </a:cubicBezTo>
                    <a:cubicBezTo>
                      <a:pt x="2" y="25"/>
                      <a:pt x="4" y="25"/>
                      <a:pt x="3" y="26"/>
                    </a:cubicBezTo>
                    <a:cubicBezTo>
                      <a:pt x="3" y="27"/>
                      <a:pt x="3" y="29"/>
                      <a:pt x="4" y="29"/>
                    </a:cubicBezTo>
                    <a:cubicBezTo>
                      <a:pt x="5" y="28"/>
                      <a:pt x="5" y="29"/>
                      <a:pt x="5" y="30"/>
                    </a:cubicBezTo>
                    <a:cubicBezTo>
                      <a:pt x="5" y="30"/>
                      <a:pt x="5" y="31"/>
                      <a:pt x="6" y="29"/>
                    </a:cubicBezTo>
                    <a:cubicBezTo>
                      <a:pt x="7" y="27"/>
                      <a:pt x="6" y="29"/>
                      <a:pt x="6" y="30"/>
                    </a:cubicBezTo>
                    <a:cubicBezTo>
                      <a:pt x="6" y="32"/>
                      <a:pt x="5" y="31"/>
                      <a:pt x="6" y="32"/>
                    </a:cubicBezTo>
                    <a:cubicBezTo>
                      <a:pt x="7" y="32"/>
                      <a:pt x="8" y="34"/>
                      <a:pt x="8" y="34"/>
                    </a:cubicBezTo>
                    <a:cubicBezTo>
                      <a:pt x="8" y="35"/>
                      <a:pt x="8" y="37"/>
                      <a:pt x="9" y="37"/>
                    </a:cubicBezTo>
                    <a:cubicBezTo>
                      <a:pt x="9" y="37"/>
                      <a:pt x="10" y="38"/>
                      <a:pt x="11" y="38"/>
                    </a:cubicBezTo>
                    <a:cubicBezTo>
                      <a:pt x="12" y="39"/>
                      <a:pt x="14" y="40"/>
                      <a:pt x="14" y="39"/>
                    </a:cubicBezTo>
                    <a:cubicBezTo>
                      <a:pt x="14" y="38"/>
                      <a:pt x="15" y="37"/>
                      <a:pt x="15" y="39"/>
                    </a:cubicBezTo>
                    <a:cubicBezTo>
                      <a:pt x="16" y="40"/>
                      <a:pt x="18" y="43"/>
                      <a:pt x="18" y="42"/>
                    </a:cubicBezTo>
                    <a:cubicBezTo>
                      <a:pt x="19" y="42"/>
                      <a:pt x="19" y="42"/>
                      <a:pt x="19" y="43"/>
                    </a:cubicBezTo>
                    <a:cubicBezTo>
                      <a:pt x="19" y="44"/>
                      <a:pt x="19" y="44"/>
                      <a:pt x="20" y="44"/>
                    </a:cubicBezTo>
                    <a:cubicBezTo>
                      <a:pt x="21" y="44"/>
                      <a:pt x="21" y="44"/>
                      <a:pt x="20" y="45"/>
                    </a:cubicBezTo>
                    <a:cubicBezTo>
                      <a:pt x="19" y="47"/>
                      <a:pt x="19" y="47"/>
                      <a:pt x="20" y="47"/>
                    </a:cubicBezTo>
                    <a:cubicBezTo>
                      <a:pt x="22" y="46"/>
                      <a:pt x="23" y="46"/>
                      <a:pt x="23" y="48"/>
                    </a:cubicBezTo>
                    <a:cubicBezTo>
                      <a:pt x="24" y="50"/>
                      <a:pt x="24" y="52"/>
                      <a:pt x="25" y="52"/>
                    </a:cubicBezTo>
                    <a:cubicBezTo>
                      <a:pt x="26" y="53"/>
                      <a:pt x="26" y="53"/>
                      <a:pt x="26" y="54"/>
                    </a:cubicBezTo>
                    <a:cubicBezTo>
                      <a:pt x="26" y="54"/>
                      <a:pt x="26" y="54"/>
                      <a:pt x="26" y="54"/>
                    </a:cubicBezTo>
                    <a:cubicBezTo>
                      <a:pt x="27" y="54"/>
                      <a:pt x="29" y="54"/>
                      <a:pt x="29" y="53"/>
                    </a:cubicBezTo>
                    <a:cubicBezTo>
                      <a:pt x="31" y="52"/>
                      <a:pt x="35" y="47"/>
                      <a:pt x="35" y="46"/>
                    </a:cubicBezTo>
                    <a:cubicBezTo>
                      <a:pt x="36" y="45"/>
                      <a:pt x="36" y="44"/>
                      <a:pt x="36" y="44"/>
                    </a:cubicBezTo>
                    <a:cubicBezTo>
                      <a:pt x="37" y="43"/>
                      <a:pt x="37" y="42"/>
                      <a:pt x="39" y="42"/>
                    </a:cubicBezTo>
                    <a:cubicBezTo>
                      <a:pt x="41" y="42"/>
                      <a:pt x="42" y="42"/>
                      <a:pt x="43" y="42"/>
                    </a:cubicBezTo>
                    <a:cubicBezTo>
                      <a:pt x="44" y="41"/>
                      <a:pt x="51" y="40"/>
                      <a:pt x="52" y="40"/>
                    </a:cubicBezTo>
                    <a:cubicBezTo>
                      <a:pt x="53" y="40"/>
                      <a:pt x="57" y="39"/>
                      <a:pt x="58" y="42"/>
                    </a:cubicBezTo>
                    <a:cubicBezTo>
                      <a:pt x="58" y="44"/>
                      <a:pt x="63" y="52"/>
                      <a:pt x="63" y="52"/>
                    </a:cubicBezTo>
                    <a:cubicBezTo>
                      <a:pt x="63" y="52"/>
                      <a:pt x="63" y="54"/>
                      <a:pt x="65" y="54"/>
                    </a:cubicBezTo>
                    <a:cubicBezTo>
                      <a:pt x="66" y="54"/>
                      <a:pt x="65" y="54"/>
                      <a:pt x="66" y="55"/>
                    </a:cubicBezTo>
                    <a:cubicBezTo>
                      <a:pt x="66" y="55"/>
                      <a:pt x="67" y="59"/>
                      <a:pt x="67" y="59"/>
                    </a:cubicBezTo>
                    <a:cubicBezTo>
                      <a:pt x="67" y="60"/>
                      <a:pt x="67" y="61"/>
                      <a:pt x="66" y="61"/>
                    </a:cubicBezTo>
                    <a:cubicBezTo>
                      <a:pt x="66" y="61"/>
                      <a:pt x="65" y="63"/>
                      <a:pt x="65" y="63"/>
                    </a:cubicBezTo>
                    <a:cubicBezTo>
                      <a:pt x="64" y="64"/>
                      <a:pt x="64" y="65"/>
                      <a:pt x="64" y="66"/>
                    </a:cubicBezTo>
                    <a:cubicBezTo>
                      <a:pt x="64" y="66"/>
                      <a:pt x="64" y="65"/>
                      <a:pt x="65" y="65"/>
                    </a:cubicBezTo>
                    <a:cubicBezTo>
                      <a:pt x="67" y="65"/>
                      <a:pt x="67" y="65"/>
                      <a:pt x="68" y="64"/>
                    </a:cubicBezTo>
                    <a:cubicBezTo>
                      <a:pt x="68" y="63"/>
                      <a:pt x="68" y="63"/>
                      <a:pt x="70"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000">
                <a:extLst>
                  <a:ext uri="{FF2B5EF4-FFF2-40B4-BE49-F238E27FC236}">
                    <a16:creationId xmlns:a16="http://schemas.microsoft.com/office/drawing/2014/main" id="{8FF42349-6DD3-49EF-888F-ED2224AD55F1}"/>
                  </a:ext>
                </a:extLst>
              </p:cNvPr>
              <p:cNvSpPr>
                <a:spLocks/>
              </p:cNvSpPr>
              <p:nvPr/>
            </p:nvSpPr>
            <p:spPr bwMode="auto">
              <a:xfrm>
                <a:off x="3170" y="2438"/>
                <a:ext cx="4" cy="4"/>
              </a:xfrm>
              <a:custGeom>
                <a:avLst/>
                <a:gdLst>
                  <a:gd name="T0" fmla="*/ 2 w 3"/>
                  <a:gd name="T1" fmla="*/ 1 h 3"/>
                  <a:gd name="T2" fmla="*/ 1 w 3"/>
                  <a:gd name="T3" fmla="*/ 2 h 3"/>
                  <a:gd name="T4" fmla="*/ 3 w 3"/>
                  <a:gd name="T5" fmla="*/ 2 h 3"/>
                  <a:gd name="T6" fmla="*/ 2 w 3"/>
                  <a:gd name="T7" fmla="*/ 1 h 3"/>
                </a:gdLst>
                <a:ahLst/>
                <a:cxnLst>
                  <a:cxn ang="0">
                    <a:pos x="T0" y="T1"/>
                  </a:cxn>
                  <a:cxn ang="0">
                    <a:pos x="T2" y="T3"/>
                  </a:cxn>
                  <a:cxn ang="0">
                    <a:pos x="T4" y="T5"/>
                  </a:cxn>
                  <a:cxn ang="0">
                    <a:pos x="T6" y="T7"/>
                  </a:cxn>
                </a:cxnLst>
                <a:rect l="0" t="0" r="r" b="b"/>
                <a:pathLst>
                  <a:path w="3" h="3">
                    <a:moveTo>
                      <a:pt x="2" y="1"/>
                    </a:moveTo>
                    <a:cubicBezTo>
                      <a:pt x="0" y="0"/>
                      <a:pt x="1" y="2"/>
                      <a:pt x="1" y="2"/>
                    </a:cubicBezTo>
                    <a:cubicBezTo>
                      <a:pt x="1" y="3"/>
                      <a:pt x="2" y="2"/>
                      <a:pt x="3" y="2"/>
                    </a:cubicBezTo>
                    <a:cubicBezTo>
                      <a:pt x="3" y="1"/>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1001">
                <a:extLst>
                  <a:ext uri="{FF2B5EF4-FFF2-40B4-BE49-F238E27FC236}">
                    <a16:creationId xmlns:a16="http://schemas.microsoft.com/office/drawing/2014/main" id="{56BA09A5-E8BC-45BE-9849-15B6B6578384}"/>
                  </a:ext>
                </a:extLst>
              </p:cNvPr>
              <p:cNvSpPr>
                <a:spLocks/>
              </p:cNvSpPr>
              <p:nvPr/>
            </p:nvSpPr>
            <p:spPr bwMode="auto">
              <a:xfrm>
                <a:off x="3166" y="2445"/>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1"/>
                      <a:pt x="1" y="2"/>
                      <a:pt x="1" y="2"/>
                    </a:cubicBezTo>
                    <a:cubicBezTo>
                      <a:pt x="2"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002">
                <a:extLst>
                  <a:ext uri="{FF2B5EF4-FFF2-40B4-BE49-F238E27FC236}">
                    <a16:creationId xmlns:a16="http://schemas.microsoft.com/office/drawing/2014/main" id="{71364FB1-CADB-4BCB-B84C-D5AAFAC66803}"/>
                  </a:ext>
                </a:extLst>
              </p:cNvPr>
              <p:cNvSpPr>
                <a:spLocks/>
              </p:cNvSpPr>
              <p:nvPr/>
            </p:nvSpPr>
            <p:spPr bwMode="auto">
              <a:xfrm>
                <a:off x="3168" y="2453"/>
                <a:ext cx="6" cy="5"/>
              </a:xfrm>
              <a:custGeom>
                <a:avLst/>
                <a:gdLst>
                  <a:gd name="T0" fmla="*/ 1 w 4"/>
                  <a:gd name="T1" fmla="*/ 2 h 4"/>
                  <a:gd name="T2" fmla="*/ 3 w 4"/>
                  <a:gd name="T3" fmla="*/ 2 h 4"/>
                  <a:gd name="T4" fmla="*/ 2 w 4"/>
                  <a:gd name="T5" fmla="*/ 0 h 4"/>
                  <a:gd name="T6" fmla="*/ 1 w 4"/>
                  <a:gd name="T7" fmla="*/ 2 h 4"/>
                </a:gdLst>
                <a:ahLst/>
                <a:cxnLst>
                  <a:cxn ang="0">
                    <a:pos x="T0" y="T1"/>
                  </a:cxn>
                  <a:cxn ang="0">
                    <a:pos x="T2" y="T3"/>
                  </a:cxn>
                  <a:cxn ang="0">
                    <a:pos x="T4" y="T5"/>
                  </a:cxn>
                  <a:cxn ang="0">
                    <a:pos x="T6" y="T7"/>
                  </a:cxn>
                </a:cxnLst>
                <a:rect l="0" t="0" r="r" b="b"/>
                <a:pathLst>
                  <a:path w="4" h="4">
                    <a:moveTo>
                      <a:pt x="1" y="2"/>
                    </a:moveTo>
                    <a:cubicBezTo>
                      <a:pt x="2" y="4"/>
                      <a:pt x="2" y="3"/>
                      <a:pt x="3" y="2"/>
                    </a:cubicBezTo>
                    <a:cubicBezTo>
                      <a:pt x="4" y="1"/>
                      <a:pt x="4" y="0"/>
                      <a:pt x="2" y="0"/>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1003">
                <a:extLst>
                  <a:ext uri="{FF2B5EF4-FFF2-40B4-BE49-F238E27FC236}">
                    <a16:creationId xmlns:a16="http://schemas.microsoft.com/office/drawing/2014/main" id="{843D3FFC-A5E0-4267-9A2E-4DF14226B376}"/>
                  </a:ext>
                </a:extLst>
              </p:cNvPr>
              <p:cNvSpPr>
                <a:spLocks/>
              </p:cNvSpPr>
              <p:nvPr/>
            </p:nvSpPr>
            <p:spPr bwMode="auto">
              <a:xfrm>
                <a:off x="3160" y="2423"/>
                <a:ext cx="61" cy="33"/>
              </a:xfrm>
              <a:custGeom>
                <a:avLst/>
                <a:gdLst>
                  <a:gd name="T0" fmla="*/ 31 w 44"/>
                  <a:gd name="T1" fmla="*/ 17 h 24"/>
                  <a:gd name="T2" fmla="*/ 36 w 44"/>
                  <a:gd name="T3" fmla="*/ 16 h 24"/>
                  <a:gd name="T4" fmla="*/ 40 w 44"/>
                  <a:gd name="T5" fmla="*/ 15 h 24"/>
                  <a:gd name="T6" fmla="*/ 42 w 44"/>
                  <a:gd name="T7" fmla="*/ 15 h 24"/>
                  <a:gd name="T8" fmla="*/ 43 w 44"/>
                  <a:gd name="T9" fmla="*/ 14 h 24"/>
                  <a:gd name="T10" fmla="*/ 44 w 44"/>
                  <a:gd name="T11" fmla="*/ 14 h 24"/>
                  <a:gd name="T12" fmla="*/ 43 w 44"/>
                  <a:gd name="T13" fmla="*/ 10 h 24"/>
                  <a:gd name="T14" fmla="*/ 41 w 44"/>
                  <a:gd name="T15" fmla="*/ 8 h 24"/>
                  <a:gd name="T16" fmla="*/ 41 w 44"/>
                  <a:gd name="T17" fmla="*/ 7 h 24"/>
                  <a:gd name="T18" fmla="*/ 44 w 44"/>
                  <a:gd name="T19" fmla="*/ 6 h 24"/>
                  <a:gd name="T20" fmla="*/ 44 w 44"/>
                  <a:gd name="T21" fmla="*/ 5 h 24"/>
                  <a:gd name="T22" fmla="*/ 44 w 44"/>
                  <a:gd name="T23" fmla="*/ 0 h 24"/>
                  <a:gd name="T24" fmla="*/ 28 w 44"/>
                  <a:gd name="T25" fmla="*/ 0 h 24"/>
                  <a:gd name="T26" fmla="*/ 26 w 44"/>
                  <a:gd name="T27" fmla="*/ 0 h 24"/>
                  <a:gd name="T28" fmla="*/ 13 w 44"/>
                  <a:gd name="T29" fmla="*/ 3 h 24"/>
                  <a:gd name="T30" fmla="*/ 10 w 44"/>
                  <a:gd name="T31" fmla="*/ 4 h 24"/>
                  <a:gd name="T32" fmla="*/ 0 w 44"/>
                  <a:gd name="T33" fmla="*/ 5 h 24"/>
                  <a:gd name="T34" fmla="*/ 0 w 44"/>
                  <a:gd name="T35" fmla="*/ 5 h 24"/>
                  <a:gd name="T36" fmla="*/ 5 w 44"/>
                  <a:gd name="T37" fmla="*/ 7 h 24"/>
                  <a:gd name="T38" fmla="*/ 7 w 44"/>
                  <a:gd name="T39" fmla="*/ 6 h 24"/>
                  <a:gd name="T40" fmla="*/ 6 w 44"/>
                  <a:gd name="T41" fmla="*/ 9 h 24"/>
                  <a:gd name="T42" fmla="*/ 10 w 44"/>
                  <a:gd name="T43" fmla="*/ 11 h 24"/>
                  <a:gd name="T44" fmla="*/ 13 w 44"/>
                  <a:gd name="T45" fmla="*/ 11 h 24"/>
                  <a:gd name="T46" fmla="*/ 12 w 44"/>
                  <a:gd name="T47" fmla="*/ 13 h 24"/>
                  <a:gd name="T48" fmla="*/ 16 w 44"/>
                  <a:gd name="T49" fmla="*/ 13 h 24"/>
                  <a:gd name="T50" fmla="*/ 19 w 44"/>
                  <a:gd name="T51" fmla="*/ 11 h 24"/>
                  <a:gd name="T52" fmla="*/ 26 w 44"/>
                  <a:gd name="T53" fmla="*/ 11 h 24"/>
                  <a:gd name="T54" fmla="*/ 25 w 44"/>
                  <a:gd name="T55" fmla="*/ 13 h 24"/>
                  <a:gd name="T56" fmla="*/ 20 w 44"/>
                  <a:gd name="T57" fmla="*/ 12 h 24"/>
                  <a:gd name="T58" fmla="*/ 19 w 44"/>
                  <a:gd name="T59" fmla="*/ 15 h 24"/>
                  <a:gd name="T60" fmla="*/ 20 w 44"/>
                  <a:gd name="T61" fmla="*/ 15 h 24"/>
                  <a:gd name="T62" fmla="*/ 25 w 44"/>
                  <a:gd name="T63" fmla="*/ 16 h 24"/>
                  <a:gd name="T64" fmla="*/ 24 w 44"/>
                  <a:gd name="T65" fmla="*/ 16 h 24"/>
                  <a:gd name="T66" fmla="*/ 21 w 44"/>
                  <a:gd name="T67" fmla="*/ 16 h 24"/>
                  <a:gd name="T68" fmla="*/ 18 w 44"/>
                  <a:gd name="T69" fmla="*/ 19 h 24"/>
                  <a:gd name="T70" fmla="*/ 20 w 44"/>
                  <a:gd name="T71" fmla="*/ 19 h 24"/>
                  <a:gd name="T72" fmla="*/ 20 w 44"/>
                  <a:gd name="T73" fmla="*/ 21 h 24"/>
                  <a:gd name="T74" fmla="*/ 22 w 44"/>
                  <a:gd name="T75" fmla="*/ 22 h 24"/>
                  <a:gd name="T76" fmla="*/ 24 w 44"/>
                  <a:gd name="T77" fmla="*/ 23 h 24"/>
                  <a:gd name="T78" fmla="*/ 25 w 44"/>
                  <a:gd name="T79" fmla="*/ 24 h 24"/>
                  <a:gd name="T80" fmla="*/ 25 w 44"/>
                  <a:gd name="T81" fmla="*/ 24 h 24"/>
                  <a:gd name="T82" fmla="*/ 28 w 44"/>
                  <a:gd name="T83" fmla="*/ 19 h 24"/>
                  <a:gd name="T84" fmla="*/ 31 w 44"/>
                  <a:gd name="T8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 h="24">
                    <a:moveTo>
                      <a:pt x="31" y="17"/>
                    </a:moveTo>
                    <a:cubicBezTo>
                      <a:pt x="33" y="17"/>
                      <a:pt x="35" y="16"/>
                      <a:pt x="36" y="16"/>
                    </a:cubicBezTo>
                    <a:cubicBezTo>
                      <a:pt x="37" y="16"/>
                      <a:pt x="40" y="15"/>
                      <a:pt x="40" y="15"/>
                    </a:cubicBezTo>
                    <a:cubicBezTo>
                      <a:pt x="41" y="15"/>
                      <a:pt x="41" y="15"/>
                      <a:pt x="42" y="15"/>
                    </a:cubicBezTo>
                    <a:cubicBezTo>
                      <a:pt x="42" y="14"/>
                      <a:pt x="42" y="14"/>
                      <a:pt x="43" y="14"/>
                    </a:cubicBezTo>
                    <a:cubicBezTo>
                      <a:pt x="43" y="15"/>
                      <a:pt x="43" y="15"/>
                      <a:pt x="44" y="14"/>
                    </a:cubicBezTo>
                    <a:cubicBezTo>
                      <a:pt x="44" y="14"/>
                      <a:pt x="44" y="11"/>
                      <a:pt x="43" y="10"/>
                    </a:cubicBezTo>
                    <a:cubicBezTo>
                      <a:pt x="41" y="8"/>
                      <a:pt x="41" y="8"/>
                      <a:pt x="41" y="8"/>
                    </a:cubicBezTo>
                    <a:cubicBezTo>
                      <a:pt x="40" y="8"/>
                      <a:pt x="40" y="7"/>
                      <a:pt x="41" y="7"/>
                    </a:cubicBezTo>
                    <a:cubicBezTo>
                      <a:pt x="43" y="6"/>
                      <a:pt x="44" y="6"/>
                      <a:pt x="44" y="6"/>
                    </a:cubicBezTo>
                    <a:cubicBezTo>
                      <a:pt x="44" y="6"/>
                      <a:pt x="44" y="5"/>
                      <a:pt x="44" y="5"/>
                    </a:cubicBezTo>
                    <a:cubicBezTo>
                      <a:pt x="44" y="5"/>
                      <a:pt x="44" y="2"/>
                      <a:pt x="44" y="0"/>
                    </a:cubicBezTo>
                    <a:cubicBezTo>
                      <a:pt x="38" y="0"/>
                      <a:pt x="28" y="0"/>
                      <a:pt x="28" y="0"/>
                    </a:cubicBezTo>
                    <a:cubicBezTo>
                      <a:pt x="27" y="0"/>
                      <a:pt x="26" y="0"/>
                      <a:pt x="26" y="0"/>
                    </a:cubicBezTo>
                    <a:cubicBezTo>
                      <a:pt x="26" y="0"/>
                      <a:pt x="14" y="3"/>
                      <a:pt x="13" y="3"/>
                    </a:cubicBezTo>
                    <a:cubicBezTo>
                      <a:pt x="12" y="3"/>
                      <a:pt x="10" y="4"/>
                      <a:pt x="10" y="4"/>
                    </a:cubicBezTo>
                    <a:cubicBezTo>
                      <a:pt x="0" y="5"/>
                      <a:pt x="0" y="5"/>
                      <a:pt x="0" y="5"/>
                    </a:cubicBezTo>
                    <a:cubicBezTo>
                      <a:pt x="0" y="5"/>
                      <a:pt x="0" y="5"/>
                      <a:pt x="0" y="5"/>
                    </a:cubicBezTo>
                    <a:cubicBezTo>
                      <a:pt x="2" y="6"/>
                      <a:pt x="3" y="7"/>
                      <a:pt x="5" y="7"/>
                    </a:cubicBezTo>
                    <a:cubicBezTo>
                      <a:pt x="6" y="6"/>
                      <a:pt x="10" y="4"/>
                      <a:pt x="7" y="6"/>
                    </a:cubicBezTo>
                    <a:cubicBezTo>
                      <a:pt x="5" y="8"/>
                      <a:pt x="6" y="8"/>
                      <a:pt x="6" y="9"/>
                    </a:cubicBezTo>
                    <a:cubicBezTo>
                      <a:pt x="7" y="11"/>
                      <a:pt x="8" y="12"/>
                      <a:pt x="10" y="11"/>
                    </a:cubicBezTo>
                    <a:cubicBezTo>
                      <a:pt x="13" y="10"/>
                      <a:pt x="15" y="9"/>
                      <a:pt x="13" y="11"/>
                    </a:cubicBezTo>
                    <a:cubicBezTo>
                      <a:pt x="10" y="12"/>
                      <a:pt x="10" y="14"/>
                      <a:pt x="12" y="13"/>
                    </a:cubicBezTo>
                    <a:cubicBezTo>
                      <a:pt x="15" y="13"/>
                      <a:pt x="15" y="13"/>
                      <a:pt x="16" y="13"/>
                    </a:cubicBezTo>
                    <a:cubicBezTo>
                      <a:pt x="16" y="12"/>
                      <a:pt x="18" y="11"/>
                      <a:pt x="19" y="11"/>
                    </a:cubicBezTo>
                    <a:cubicBezTo>
                      <a:pt x="20" y="11"/>
                      <a:pt x="25" y="10"/>
                      <a:pt x="26" y="11"/>
                    </a:cubicBezTo>
                    <a:cubicBezTo>
                      <a:pt x="27" y="13"/>
                      <a:pt x="27" y="14"/>
                      <a:pt x="25" y="13"/>
                    </a:cubicBezTo>
                    <a:cubicBezTo>
                      <a:pt x="24" y="11"/>
                      <a:pt x="21" y="11"/>
                      <a:pt x="20" y="12"/>
                    </a:cubicBezTo>
                    <a:cubicBezTo>
                      <a:pt x="18" y="13"/>
                      <a:pt x="18" y="14"/>
                      <a:pt x="19" y="15"/>
                    </a:cubicBezTo>
                    <a:cubicBezTo>
                      <a:pt x="19" y="16"/>
                      <a:pt x="18" y="16"/>
                      <a:pt x="20" y="15"/>
                    </a:cubicBezTo>
                    <a:cubicBezTo>
                      <a:pt x="22" y="14"/>
                      <a:pt x="26" y="15"/>
                      <a:pt x="25" y="16"/>
                    </a:cubicBezTo>
                    <a:cubicBezTo>
                      <a:pt x="24" y="17"/>
                      <a:pt x="24" y="17"/>
                      <a:pt x="24" y="16"/>
                    </a:cubicBezTo>
                    <a:cubicBezTo>
                      <a:pt x="23" y="16"/>
                      <a:pt x="22" y="15"/>
                      <a:pt x="21" y="16"/>
                    </a:cubicBezTo>
                    <a:cubicBezTo>
                      <a:pt x="21" y="17"/>
                      <a:pt x="19" y="19"/>
                      <a:pt x="18" y="19"/>
                    </a:cubicBezTo>
                    <a:cubicBezTo>
                      <a:pt x="18" y="20"/>
                      <a:pt x="20" y="18"/>
                      <a:pt x="20" y="19"/>
                    </a:cubicBezTo>
                    <a:cubicBezTo>
                      <a:pt x="20" y="20"/>
                      <a:pt x="17" y="21"/>
                      <a:pt x="20" y="21"/>
                    </a:cubicBezTo>
                    <a:cubicBezTo>
                      <a:pt x="22" y="21"/>
                      <a:pt x="23" y="21"/>
                      <a:pt x="22" y="22"/>
                    </a:cubicBezTo>
                    <a:cubicBezTo>
                      <a:pt x="22" y="23"/>
                      <a:pt x="23" y="23"/>
                      <a:pt x="24" y="23"/>
                    </a:cubicBezTo>
                    <a:cubicBezTo>
                      <a:pt x="25" y="23"/>
                      <a:pt x="25" y="23"/>
                      <a:pt x="25" y="24"/>
                    </a:cubicBezTo>
                    <a:cubicBezTo>
                      <a:pt x="25" y="24"/>
                      <a:pt x="25" y="24"/>
                      <a:pt x="25" y="24"/>
                    </a:cubicBezTo>
                    <a:cubicBezTo>
                      <a:pt x="26" y="23"/>
                      <a:pt x="28" y="19"/>
                      <a:pt x="28" y="19"/>
                    </a:cubicBezTo>
                    <a:cubicBezTo>
                      <a:pt x="29" y="18"/>
                      <a:pt x="30" y="17"/>
                      <a:pt x="31"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004">
                <a:extLst>
                  <a:ext uri="{FF2B5EF4-FFF2-40B4-BE49-F238E27FC236}">
                    <a16:creationId xmlns:a16="http://schemas.microsoft.com/office/drawing/2014/main" id="{F04ABE43-2DEF-48D8-A17C-C9F217FFB881}"/>
                  </a:ext>
                </a:extLst>
              </p:cNvPr>
              <p:cNvSpPr>
                <a:spLocks/>
              </p:cNvSpPr>
              <p:nvPr/>
            </p:nvSpPr>
            <p:spPr bwMode="auto">
              <a:xfrm>
                <a:off x="3171" y="2421"/>
                <a:ext cx="10" cy="4"/>
              </a:xfrm>
              <a:custGeom>
                <a:avLst/>
                <a:gdLst>
                  <a:gd name="T0" fmla="*/ 5 w 7"/>
                  <a:gd name="T1" fmla="*/ 2 h 3"/>
                  <a:gd name="T2" fmla="*/ 3 w 7"/>
                  <a:gd name="T3" fmla="*/ 2 h 3"/>
                  <a:gd name="T4" fmla="*/ 1 w 7"/>
                  <a:gd name="T5" fmla="*/ 2 h 3"/>
                  <a:gd name="T6" fmla="*/ 3 w 7"/>
                  <a:gd name="T7" fmla="*/ 0 h 3"/>
                  <a:gd name="T8" fmla="*/ 5 w 7"/>
                  <a:gd name="T9" fmla="*/ 2 h 3"/>
                </a:gdLst>
                <a:ahLst/>
                <a:cxnLst>
                  <a:cxn ang="0">
                    <a:pos x="T0" y="T1"/>
                  </a:cxn>
                  <a:cxn ang="0">
                    <a:pos x="T2" y="T3"/>
                  </a:cxn>
                  <a:cxn ang="0">
                    <a:pos x="T4" y="T5"/>
                  </a:cxn>
                  <a:cxn ang="0">
                    <a:pos x="T6" y="T7"/>
                  </a:cxn>
                  <a:cxn ang="0">
                    <a:pos x="T8" y="T9"/>
                  </a:cxn>
                </a:cxnLst>
                <a:rect l="0" t="0" r="r" b="b"/>
                <a:pathLst>
                  <a:path w="7" h="3">
                    <a:moveTo>
                      <a:pt x="5" y="2"/>
                    </a:moveTo>
                    <a:cubicBezTo>
                      <a:pt x="3" y="2"/>
                      <a:pt x="3" y="2"/>
                      <a:pt x="3" y="2"/>
                    </a:cubicBezTo>
                    <a:cubicBezTo>
                      <a:pt x="3" y="2"/>
                      <a:pt x="0" y="3"/>
                      <a:pt x="1" y="2"/>
                    </a:cubicBezTo>
                    <a:cubicBezTo>
                      <a:pt x="2" y="1"/>
                      <a:pt x="2" y="0"/>
                      <a:pt x="3" y="0"/>
                    </a:cubicBezTo>
                    <a:cubicBezTo>
                      <a:pt x="4" y="1"/>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1005">
                <a:extLst>
                  <a:ext uri="{FF2B5EF4-FFF2-40B4-BE49-F238E27FC236}">
                    <a16:creationId xmlns:a16="http://schemas.microsoft.com/office/drawing/2014/main" id="{800AF9E9-ED66-4455-BEF2-6F2797C44E95}"/>
                  </a:ext>
                </a:extLst>
              </p:cNvPr>
              <p:cNvSpPr>
                <a:spLocks/>
              </p:cNvSpPr>
              <p:nvPr/>
            </p:nvSpPr>
            <p:spPr bwMode="auto">
              <a:xfrm>
                <a:off x="3142" y="2339"/>
                <a:ext cx="127" cy="91"/>
              </a:xfrm>
              <a:custGeom>
                <a:avLst/>
                <a:gdLst>
                  <a:gd name="T0" fmla="*/ 61 w 92"/>
                  <a:gd name="T1" fmla="*/ 61 h 66"/>
                  <a:gd name="T2" fmla="*/ 73 w 92"/>
                  <a:gd name="T3" fmla="*/ 65 h 66"/>
                  <a:gd name="T4" fmla="*/ 92 w 92"/>
                  <a:gd name="T5" fmla="*/ 65 h 66"/>
                  <a:gd name="T6" fmla="*/ 88 w 92"/>
                  <a:gd name="T7" fmla="*/ 51 h 66"/>
                  <a:gd name="T8" fmla="*/ 86 w 92"/>
                  <a:gd name="T9" fmla="*/ 50 h 66"/>
                  <a:gd name="T10" fmla="*/ 82 w 92"/>
                  <a:gd name="T11" fmla="*/ 45 h 66"/>
                  <a:gd name="T12" fmla="*/ 80 w 92"/>
                  <a:gd name="T13" fmla="*/ 34 h 66"/>
                  <a:gd name="T14" fmla="*/ 73 w 92"/>
                  <a:gd name="T15" fmla="*/ 25 h 66"/>
                  <a:gd name="T16" fmla="*/ 66 w 92"/>
                  <a:gd name="T17" fmla="*/ 17 h 66"/>
                  <a:gd name="T18" fmla="*/ 61 w 92"/>
                  <a:gd name="T19" fmla="*/ 9 h 66"/>
                  <a:gd name="T20" fmla="*/ 55 w 92"/>
                  <a:gd name="T21" fmla="*/ 8 h 66"/>
                  <a:gd name="T22" fmla="*/ 52 w 92"/>
                  <a:gd name="T23" fmla="*/ 4 h 66"/>
                  <a:gd name="T24" fmla="*/ 49 w 92"/>
                  <a:gd name="T25" fmla="*/ 2 h 66"/>
                  <a:gd name="T26" fmla="*/ 43 w 92"/>
                  <a:gd name="T27" fmla="*/ 1 h 66"/>
                  <a:gd name="T28" fmla="*/ 29 w 92"/>
                  <a:gd name="T29" fmla="*/ 2 h 66"/>
                  <a:gd name="T30" fmla="*/ 23 w 92"/>
                  <a:gd name="T31" fmla="*/ 3 h 66"/>
                  <a:gd name="T32" fmla="*/ 18 w 92"/>
                  <a:gd name="T33" fmla="*/ 3 h 66"/>
                  <a:gd name="T34" fmla="*/ 16 w 92"/>
                  <a:gd name="T35" fmla="*/ 10 h 66"/>
                  <a:gd name="T36" fmla="*/ 6 w 92"/>
                  <a:gd name="T37" fmla="*/ 27 h 66"/>
                  <a:gd name="T38" fmla="*/ 1 w 92"/>
                  <a:gd name="T39" fmla="*/ 30 h 66"/>
                  <a:gd name="T40" fmla="*/ 5 w 92"/>
                  <a:gd name="T41" fmla="*/ 31 h 66"/>
                  <a:gd name="T42" fmla="*/ 12 w 92"/>
                  <a:gd name="T43" fmla="*/ 42 h 66"/>
                  <a:gd name="T44" fmla="*/ 13 w 92"/>
                  <a:gd name="T45" fmla="*/ 41 h 66"/>
                  <a:gd name="T46" fmla="*/ 12 w 92"/>
                  <a:gd name="T47" fmla="*/ 43 h 66"/>
                  <a:gd name="T48" fmla="*/ 14 w 92"/>
                  <a:gd name="T49" fmla="*/ 45 h 66"/>
                  <a:gd name="T50" fmla="*/ 23 w 92"/>
                  <a:gd name="T51" fmla="*/ 47 h 66"/>
                  <a:gd name="T52" fmla="*/ 31 w 92"/>
                  <a:gd name="T53" fmla="*/ 46 h 66"/>
                  <a:gd name="T54" fmla="*/ 39 w 92"/>
                  <a:gd name="T55" fmla="*/ 44 h 66"/>
                  <a:gd name="T56" fmla="*/ 45 w 92"/>
                  <a:gd name="T57" fmla="*/ 48 h 66"/>
                  <a:gd name="T58" fmla="*/ 54 w 92"/>
                  <a:gd name="T59" fmla="*/ 48 h 66"/>
                  <a:gd name="T60" fmla="*/ 54 w 92"/>
                  <a:gd name="T61" fmla="*/ 51 h 66"/>
                  <a:gd name="T62" fmla="*/ 45 w 92"/>
                  <a:gd name="T63" fmla="*/ 51 h 66"/>
                  <a:gd name="T64" fmla="*/ 36 w 92"/>
                  <a:gd name="T65" fmla="*/ 48 h 66"/>
                  <a:gd name="T66" fmla="*/ 28 w 92"/>
                  <a:gd name="T67" fmla="*/ 52 h 66"/>
                  <a:gd name="T68" fmla="*/ 25 w 92"/>
                  <a:gd name="T69" fmla="*/ 53 h 66"/>
                  <a:gd name="T70" fmla="*/ 13 w 92"/>
                  <a:gd name="T71" fmla="*/ 55 h 66"/>
                  <a:gd name="T72" fmla="*/ 12 w 92"/>
                  <a:gd name="T73" fmla="*/ 60 h 66"/>
                  <a:gd name="T74" fmla="*/ 15 w 92"/>
                  <a:gd name="T75" fmla="*/ 61 h 66"/>
                  <a:gd name="T76" fmla="*/ 11 w 92"/>
                  <a:gd name="T77" fmla="*/ 64 h 66"/>
                  <a:gd name="T78" fmla="*/ 14 w 92"/>
                  <a:gd name="T79" fmla="*/ 66 h 66"/>
                  <a:gd name="T80" fmla="*/ 23 w 92"/>
                  <a:gd name="T81" fmla="*/ 65 h 66"/>
                  <a:gd name="T82" fmla="*/ 39 w 92"/>
                  <a:gd name="T83" fmla="*/ 61 h 66"/>
                  <a:gd name="T84" fmla="*/ 57 w 92"/>
                  <a:gd name="T85"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66">
                    <a:moveTo>
                      <a:pt x="57" y="61"/>
                    </a:moveTo>
                    <a:cubicBezTo>
                      <a:pt x="59" y="61"/>
                      <a:pt x="61" y="61"/>
                      <a:pt x="61" y="61"/>
                    </a:cubicBezTo>
                    <a:cubicBezTo>
                      <a:pt x="61" y="61"/>
                      <a:pt x="62" y="61"/>
                      <a:pt x="63" y="61"/>
                    </a:cubicBezTo>
                    <a:cubicBezTo>
                      <a:pt x="64" y="62"/>
                      <a:pt x="73" y="65"/>
                      <a:pt x="73" y="65"/>
                    </a:cubicBezTo>
                    <a:cubicBezTo>
                      <a:pt x="73" y="65"/>
                      <a:pt x="74" y="66"/>
                      <a:pt x="75" y="65"/>
                    </a:cubicBezTo>
                    <a:cubicBezTo>
                      <a:pt x="75" y="65"/>
                      <a:pt x="87" y="65"/>
                      <a:pt x="92" y="65"/>
                    </a:cubicBezTo>
                    <a:cubicBezTo>
                      <a:pt x="92" y="63"/>
                      <a:pt x="92" y="60"/>
                      <a:pt x="92" y="58"/>
                    </a:cubicBezTo>
                    <a:cubicBezTo>
                      <a:pt x="92" y="54"/>
                      <a:pt x="89" y="52"/>
                      <a:pt x="88" y="51"/>
                    </a:cubicBezTo>
                    <a:cubicBezTo>
                      <a:pt x="88" y="50"/>
                      <a:pt x="87" y="49"/>
                      <a:pt x="86" y="50"/>
                    </a:cubicBezTo>
                    <a:cubicBezTo>
                      <a:pt x="86" y="51"/>
                      <a:pt x="86" y="50"/>
                      <a:pt x="86" y="50"/>
                    </a:cubicBezTo>
                    <a:cubicBezTo>
                      <a:pt x="86" y="50"/>
                      <a:pt x="83" y="47"/>
                      <a:pt x="82" y="46"/>
                    </a:cubicBezTo>
                    <a:cubicBezTo>
                      <a:pt x="81" y="45"/>
                      <a:pt x="82" y="45"/>
                      <a:pt x="82" y="45"/>
                    </a:cubicBezTo>
                    <a:cubicBezTo>
                      <a:pt x="83" y="45"/>
                      <a:pt x="83" y="44"/>
                      <a:pt x="82" y="43"/>
                    </a:cubicBezTo>
                    <a:cubicBezTo>
                      <a:pt x="82" y="42"/>
                      <a:pt x="80" y="36"/>
                      <a:pt x="80" y="34"/>
                    </a:cubicBezTo>
                    <a:cubicBezTo>
                      <a:pt x="80" y="33"/>
                      <a:pt x="79" y="31"/>
                      <a:pt x="79" y="29"/>
                    </a:cubicBezTo>
                    <a:cubicBezTo>
                      <a:pt x="78" y="29"/>
                      <a:pt x="73" y="25"/>
                      <a:pt x="73" y="25"/>
                    </a:cubicBezTo>
                    <a:cubicBezTo>
                      <a:pt x="72" y="25"/>
                      <a:pt x="71" y="23"/>
                      <a:pt x="70" y="21"/>
                    </a:cubicBezTo>
                    <a:cubicBezTo>
                      <a:pt x="69" y="19"/>
                      <a:pt x="67" y="18"/>
                      <a:pt x="66" y="17"/>
                    </a:cubicBezTo>
                    <a:cubicBezTo>
                      <a:pt x="65" y="16"/>
                      <a:pt x="64" y="16"/>
                      <a:pt x="64" y="14"/>
                    </a:cubicBezTo>
                    <a:cubicBezTo>
                      <a:pt x="63" y="13"/>
                      <a:pt x="62" y="11"/>
                      <a:pt x="61" y="9"/>
                    </a:cubicBezTo>
                    <a:cubicBezTo>
                      <a:pt x="61" y="8"/>
                      <a:pt x="59" y="8"/>
                      <a:pt x="58" y="8"/>
                    </a:cubicBezTo>
                    <a:cubicBezTo>
                      <a:pt x="58" y="8"/>
                      <a:pt x="56" y="8"/>
                      <a:pt x="55" y="8"/>
                    </a:cubicBezTo>
                    <a:cubicBezTo>
                      <a:pt x="55" y="8"/>
                      <a:pt x="54" y="6"/>
                      <a:pt x="53" y="6"/>
                    </a:cubicBezTo>
                    <a:cubicBezTo>
                      <a:pt x="53" y="6"/>
                      <a:pt x="53" y="4"/>
                      <a:pt x="52" y="4"/>
                    </a:cubicBezTo>
                    <a:cubicBezTo>
                      <a:pt x="51" y="4"/>
                      <a:pt x="51" y="4"/>
                      <a:pt x="51" y="4"/>
                    </a:cubicBezTo>
                    <a:cubicBezTo>
                      <a:pt x="51" y="3"/>
                      <a:pt x="50" y="2"/>
                      <a:pt x="49" y="2"/>
                    </a:cubicBezTo>
                    <a:cubicBezTo>
                      <a:pt x="49" y="2"/>
                      <a:pt x="48" y="1"/>
                      <a:pt x="47" y="1"/>
                    </a:cubicBezTo>
                    <a:cubicBezTo>
                      <a:pt x="46" y="1"/>
                      <a:pt x="43" y="1"/>
                      <a:pt x="43" y="1"/>
                    </a:cubicBezTo>
                    <a:cubicBezTo>
                      <a:pt x="42" y="1"/>
                      <a:pt x="41" y="1"/>
                      <a:pt x="39" y="1"/>
                    </a:cubicBezTo>
                    <a:cubicBezTo>
                      <a:pt x="37" y="0"/>
                      <a:pt x="30" y="2"/>
                      <a:pt x="29" y="2"/>
                    </a:cubicBezTo>
                    <a:cubicBezTo>
                      <a:pt x="28" y="3"/>
                      <a:pt x="26" y="3"/>
                      <a:pt x="26" y="3"/>
                    </a:cubicBezTo>
                    <a:cubicBezTo>
                      <a:pt x="25" y="3"/>
                      <a:pt x="24" y="3"/>
                      <a:pt x="23" y="3"/>
                    </a:cubicBezTo>
                    <a:cubicBezTo>
                      <a:pt x="22" y="3"/>
                      <a:pt x="22" y="2"/>
                      <a:pt x="21" y="2"/>
                    </a:cubicBezTo>
                    <a:cubicBezTo>
                      <a:pt x="21" y="2"/>
                      <a:pt x="19" y="3"/>
                      <a:pt x="18" y="3"/>
                    </a:cubicBezTo>
                    <a:cubicBezTo>
                      <a:pt x="18" y="4"/>
                      <a:pt x="17" y="6"/>
                      <a:pt x="16" y="8"/>
                    </a:cubicBezTo>
                    <a:cubicBezTo>
                      <a:pt x="16" y="9"/>
                      <a:pt x="16" y="9"/>
                      <a:pt x="16" y="10"/>
                    </a:cubicBezTo>
                    <a:cubicBezTo>
                      <a:pt x="15" y="14"/>
                      <a:pt x="12" y="19"/>
                      <a:pt x="11" y="20"/>
                    </a:cubicBezTo>
                    <a:cubicBezTo>
                      <a:pt x="11" y="21"/>
                      <a:pt x="7" y="26"/>
                      <a:pt x="6" y="27"/>
                    </a:cubicBezTo>
                    <a:cubicBezTo>
                      <a:pt x="6" y="28"/>
                      <a:pt x="4" y="28"/>
                      <a:pt x="3" y="29"/>
                    </a:cubicBezTo>
                    <a:cubicBezTo>
                      <a:pt x="2" y="29"/>
                      <a:pt x="0" y="29"/>
                      <a:pt x="1" y="30"/>
                    </a:cubicBezTo>
                    <a:cubicBezTo>
                      <a:pt x="2" y="31"/>
                      <a:pt x="2" y="31"/>
                      <a:pt x="2" y="30"/>
                    </a:cubicBezTo>
                    <a:cubicBezTo>
                      <a:pt x="2" y="30"/>
                      <a:pt x="3" y="29"/>
                      <a:pt x="5" y="31"/>
                    </a:cubicBezTo>
                    <a:cubicBezTo>
                      <a:pt x="7" y="33"/>
                      <a:pt x="9" y="35"/>
                      <a:pt x="11" y="39"/>
                    </a:cubicBezTo>
                    <a:cubicBezTo>
                      <a:pt x="12" y="41"/>
                      <a:pt x="12" y="42"/>
                      <a:pt x="12" y="42"/>
                    </a:cubicBezTo>
                    <a:cubicBezTo>
                      <a:pt x="12" y="42"/>
                      <a:pt x="12" y="41"/>
                      <a:pt x="12" y="41"/>
                    </a:cubicBezTo>
                    <a:cubicBezTo>
                      <a:pt x="12" y="41"/>
                      <a:pt x="12" y="41"/>
                      <a:pt x="13" y="41"/>
                    </a:cubicBezTo>
                    <a:cubicBezTo>
                      <a:pt x="13" y="41"/>
                      <a:pt x="13" y="41"/>
                      <a:pt x="13" y="42"/>
                    </a:cubicBezTo>
                    <a:cubicBezTo>
                      <a:pt x="12" y="43"/>
                      <a:pt x="12" y="43"/>
                      <a:pt x="12" y="43"/>
                    </a:cubicBezTo>
                    <a:cubicBezTo>
                      <a:pt x="13" y="44"/>
                      <a:pt x="13" y="44"/>
                      <a:pt x="14" y="44"/>
                    </a:cubicBezTo>
                    <a:cubicBezTo>
                      <a:pt x="14" y="43"/>
                      <a:pt x="14" y="44"/>
                      <a:pt x="14" y="45"/>
                    </a:cubicBezTo>
                    <a:cubicBezTo>
                      <a:pt x="14" y="45"/>
                      <a:pt x="14" y="46"/>
                      <a:pt x="15" y="47"/>
                    </a:cubicBezTo>
                    <a:cubicBezTo>
                      <a:pt x="18" y="47"/>
                      <a:pt x="22" y="47"/>
                      <a:pt x="23" y="47"/>
                    </a:cubicBezTo>
                    <a:cubicBezTo>
                      <a:pt x="23" y="47"/>
                      <a:pt x="30" y="46"/>
                      <a:pt x="30" y="46"/>
                    </a:cubicBezTo>
                    <a:cubicBezTo>
                      <a:pt x="30" y="46"/>
                      <a:pt x="31" y="46"/>
                      <a:pt x="31" y="46"/>
                    </a:cubicBezTo>
                    <a:cubicBezTo>
                      <a:pt x="32" y="45"/>
                      <a:pt x="33" y="44"/>
                      <a:pt x="34" y="44"/>
                    </a:cubicBezTo>
                    <a:cubicBezTo>
                      <a:pt x="34" y="44"/>
                      <a:pt x="39" y="44"/>
                      <a:pt x="39" y="44"/>
                    </a:cubicBezTo>
                    <a:cubicBezTo>
                      <a:pt x="39" y="44"/>
                      <a:pt x="40" y="44"/>
                      <a:pt x="41" y="44"/>
                    </a:cubicBezTo>
                    <a:cubicBezTo>
                      <a:pt x="41" y="45"/>
                      <a:pt x="45" y="48"/>
                      <a:pt x="45" y="48"/>
                    </a:cubicBezTo>
                    <a:cubicBezTo>
                      <a:pt x="45" y="48"/>
                      <a:pt x="46" y="48"/>
                      <a:pt x="47" y="48"/>
                    </a:cubicBezTo>
                    <a:cubicBezTo>
                      <a:pt x="47" y="48"/>
                      <a:pt x="54" y="48"/>
                      <a:pt x="54" y="48"/>
                    </a:cubicBezTo>
                    <a:cubicBezTo>
                      <a:pt x="54" y="48"/>
                      <a:pt x="55" y="48"/>
                      <a:pt x="55" y="49"/>
                    </a:cubicBezTo>
                    <a:cubicBezTo>
                      <a:pt x="55" y="49"/>
                      <a:pt x="55" y="50"/>
                      <a:pt x="54" y="51"/>
                    </a:cubicBezTo>
                    <a:cubicBezTo>
                      <a:pt x="53" y="52"/>
                      <a:pt x="50" y="53"/>
                      <a:pt x="49" y="53"/>
                    </a:cubicBezTo>
                    <a:cubicBezTo>
                      <a:pt x="48" y="52"/>
                      <a:pt x="45" y="52"/>
                      <a:pt x="45" y="51"/>
                    </a:cubicBezTo>
                    <a:cubicBezTo>
                      <a:pt x="44" y="51"/>
                      <a:pt x="43" y="50"/>
                      <a:pt x="43" y="50"/>
                    </a:cubicBezTo>
                    <a:cubicBezTo>
                      <a:pt x="43" y="50"/>
                      <a:pt x="36" y="48"/>
                      <a:pt x="36" y="48"/>
                    </a:cubicBezTo>
                    <a:cubicBezTo>
                      <a:pt x="36" y="48"/>
                      <a:pt x="35" y="48"/>
                      <a:pt x="35" y="48"/>
                    </a:cubicBezTo>
                    <a:cubicBezTo>
                      <a:pt x="35" y="48"/>
                      <a:pt x="33" y="51"/>
                      <a:pt x="28" y="52"/>
                    </a:cubicBezTo>
                    <a:cubicBezTo>
                      <a:pt x="26" y="52"/>
                      <a:pt x="26" y="52"/>
                      <a:pt x="26" y="52"/>
                    </a:cubicBezTo>
                    <a:cubicBezTo>
                      <a:pt x="26" y="52"/>
                      <a:pt x="26" y="52"/>
                      <a:pt x="25" y="53"/>
                    </a:cubicBezTo>
                    <a:cubicBezTo>
                      <a:pt x="25" y="53"/>
                      <a:pt x="25" y="54"/>
                      <a:pt x="24" y="54"/>
                    </a:cubicBezTo>
                    <a:cubicBezTo>
                      <a:pt x="24" y="54"/>
                      <a:pt x="17" y="54"/>
                      <a:pt x="13" y="55"/>
                    </a:cubicBezTo>
                    <a:cubicBezTo>
                      <a:pt x="13" y="55"/>
                      <a:pt x="13" y="55"/>
                      <a:pt x="12" y="55"/>
                    </a:cubicBezTo>
                    <a:cubicBezTo>
                      <a:pt x="12" y="56"/>
                      <a:pt x="12" y="58"/>
                      <a:pt x="12" y="60"/>
                    </a:cubicBezTo>
                    <a:cubicBezTo>
                      <a:pt x="12" y="63"/>
                      <a:pt x="12" y="63"/>
                      <a:pt x="13" y="62"/>
                    </a:cubicBezTo>
                    <a:cubicBezTo>
                      <a:pt x="15" y="61"/>
                      <a:pt x="14" y="61"/>
                      <a:pt x="15" y="61"/>
                    </a:cubicBezTo>
                    <a:cubicBezTo>
                      <a:pt x="15" y="61"/>
                      <a:pt x="15" y="61"/>
                      <a:pt x="14" y="62"/>
                    </a:cubicBezTo>
                    <a:cubicBezTo>
                      <a:pt x="13" y="62"/>
                      <a:pt x="11" y="63"/>
                      <a:pt x="11" y="64"/>
                    </a:cubicBezTo>
                    <a:cubicBezTo>
                      <a:pt x="12" y="65"/>
                      <a:pt x="12" y="66"/>
                      <a:pt x="13" y="66"/>
                    </a:cubicBezTo>
                    <a:cubicBezTo>
                      <a:pt x="14" y="66"/>
                      <a:pt x="14" y="66"/>
                      <a:pt x="14" y="66"/>
                    </a:cubicBezTo>
                    <a:cubicBezTo>
                      <a:pt x="13" y="66"/>
                      <a:pt x="13" y="66"/>
                      <a:pt x="13" y="66"/>
                    </a:cubicBezTo>
                    <a:cubicBezTo>
                      <a:pt x="23" y="65"/>
                      <a:pt x="23" y="65"/>
                      <a:pt x="23" y="65"/>
                    </a:cubicBezTo>
                    <a:cubicBezTo>
                      <a:pt x="23" y="65"/>
                      <a:pt x="25" y="64"/>
                      <a:pt x="26" y="64"/>
                    </a:cubicBezTo>
                    <a:cubicBezTo>
                      <a:pt x="27" y="64"/>
                      <a:pt x="39" y="61"/>
                      <a:pt x="39" y="61"/>
                    </a:cubicBezTo>
                    <a:cubicBezTo>
                      <a:pt x="39" y="61"/>
                      <a:pt x="40" y="61"/>
                      <a:pt x="41" y="61"/>
                    </a:cubicBezTo>
                    <a:cubicBezTo>
                      <a:pt x="41" y="61"/>
                      <a:pt x="51" y="61"/>
                      <a:pt x="57"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006">
                <a:extLst>
                  <a:ext uri="{FF2B5EF4-FFF2-40B4-BE49-F238E27FC236}">
                    <a16:creationId xmlns:a16="http://schemas.microsoft.com/office/drawing/2014/main" id="{542B95AC-9AC9-4C9C-8A2D-548F628A68FF}"/>
                  </a:ext>
                </a:extLst>
              </p:cNvPr>
              <p:cNvSpPr>
                <a:spLocks/>
              </p:cNvSpPr>
              <p:nvPr/>
            </p:nvSpPr>
            <p:spPr bwMode="auto">
              <a:xfrm>
                <a:off x="2982" y="2328"/>
                <a:ext cx="6" cy="5"/>
              </a:xfrm>
              <a:custGeom>
                <a:avLst/>
                <a:gdLst>
                  <a:gd name="T0" fmla="*/ 1 w 5"/>
                  <a:gd name="T1" fmla="*/ 1 h 4"/>
                  <a:gd name="T2" fmla="*/ 1 w 5"/>
                  <a:gd name="T3" fmla="*/ 3 h 4"/>
                  <a:gd name="T4" fmla="*/ 2 w 5"/>
                  <a:gd name="T5" fmla="*/ 4 h 4"/>
                  <a:gd name="T6" fmla="*/ 5 w 5"/>
                  <a:gd name="T7" fmla="*/ 1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0" y="2"/>
                      <a:pt x="0" y="2"/>
                      <a:pt x="1" y="3"/>
                    </a:cubicBezTo>
                    <a:cubicBezTo>
                      <a:pt x="1" y="4"/>
                      <a:pt x="2" y="4"/>
                      <a:pt x="2" y="4"/>
                    </a:cubicBezTo>
                    <a:cubicBezTo>
                      <a:pt x="4" y="3"/>
                      <a:pt x="5" y="2"/>
                      <a:pt x="5" y="1"/>
                    </a:cubicBezTo>
                    <a:cubicBezTo>
                      <a:pt x="5" y="0"/>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007">
                <a:extLst>
                  <a:ext uri="{FF2B5EF4-FFF2-40B4-BE49-F238E27FC236}">
                    <a16:creationId xmlns:a16="http://schemas.microsoft.com/office/drawing/2014/main" id="{AB4A01C8-0DCB-42FF-BD0B-DA1E47C6EB21}"/>
                  </a:ext>
                </a:extLst>
              </p:cNvPr>
              <p:cNvSpPr>
                <a:spLocks/>
              </p:cNvSpPr>
              <p:nvPr/>
            </p:nvSpPr>
            <p:spPr bwMode="auto">
              <a:xfrm>
                <a:off x="2988" y="2333"/>
                <a:ext cx="2" cy="5"/>
              </a:xfrm>
              <a:custGeom>
                <a:avLst/>
                <a:gdLst>
                  <a:gd name="T0" fmla="*/ 1 w 1"/>
                  <a:gd name="T1" fmla="*/ 1 h 3"/>
                  <a:gd name="T2" fmla="*/ 0 w 1"/>
                  <a:gd name="T3" fmla="*/ 2 h 3"/>
                  <a:gd name="T4" fmla="*/ 1 w 1"/>
                  <a:gd name="T5" fmla="*/ 2 h 3"/>
                  <a:gd name="T6" fmla="*/ 1 w 1"/>
                  <a:gd name="T7" fmla="*/ 1 h 3"/>
                </a:gdLst>
                <a:ahLst/>
                <a:cxnLst>
                  <a:cxn ang="0">
                    <a:pos x="T0" y="T1"/>
                  </a:cxn>
                  <a:cxn ang="0">
                    <a:pos x="T2" y="T3"/>
                  </a:cxn>
                  <a:cxn ang="0">
                    <a:pos x="T4" y="T5"/>
                  </a:cxn>
                  <a:cxn ang="0">
                    <a:pos x="T6" y="T7"/>
                  </a:cxn>
                </a:cxnLst>
                <a:rect l="0" t="0" r="r" b="b"/>
                <a:pathLst>
                  <a:path w="1" h="3">
                    <a:moveTo>
                      <a:pt x="1" y="1"/>
                    </a:moveTo>
                    <a:cubicBezTo>
                      <a:pt x="0" y="1"/>
                      <a:pt x="0" y="2"/>
                      <a:pt x="0" y="2"/>
                    </a:cubicBezTo>
                    <a:cubicBezTo>
                      <a:pt x="1" y="3"/>
                      <a:pt x="1" y="3"/>
                      <a:pt x="1" y="2"/>
                    </a:cubicBezTo>
                    <a:cubicBezTo>
                      <a:pt x="1"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008">
                <a:extLst>
                  <a:ext uri="{FF2B5EF4-FFF2-40B4-BE49-F238E27FC236}">
                    <a16:creationId xmlns:a16="http://schemas.microsoft.com/office/drawing/2014/main" id="{9FB238D3-A9DF-40F5-A2BA-B19D5BEA6320}"/>
                  </a:ext>
                </a:extLst>
              </p:cNvPr>
              <p:cNvSpPr>
                <a:spLocks/>
              </p:cNvSpPr>
              <p:nvPr/>
            </p:nvSpPr>
            <p:spPr bwMode="auto">
              <a:xfrm>
                <a:off x="3001" y="2339"/>
                <a:ext cx="8" cy="5"/>
              </a:xfrm>
              <a:custGeom>
                <a:avLst/>
                <a:gdLst>
                  <a:gd name="T0" fmla="*/ 2 w 6"/>
                  <a:gd name="T1" fmla="*/ 0 h 4"/>
                  <a:gd name="T2" fmla="*/ 1 w 6"/>
                  <a:gd name="T3" fmla="*/ 2 h 4"/>
                  <a:gd name="T4" fmla="*/ 5 w 6"/>
                  <a:gd name="T5" fmla="*/ 2 h 4"/>
                  <a:gd name="T6" fmla="*/ 2 w 6"/>
                  <a:gd name="T7" fmla="*/ 0 h 4"/>
                </a:gdLst>
                <a:ahLst/>
                <a:cxnLst>
                  <a:cxn ang="0">
                    <a:pos x="T0" y="T1"/>
                  </a:cxn>
                  <a:cxn ang="0">
                    <a:pos x="T2" y="T3"/>
                  </a:cxn>
                  <a:cxn ang="0">
                    <a:pos x="T4" y="T5"/>
                  </a:cxn>
                  <a:cxn ang="0">
                    <a:pos x="T6" y="T7"/>
                  </a:cxn>
                </a:cxnLst>
                <a:rect l="0" t="0" r="r" b="b"/>
                <a:pathLst>
                  <a:path w="6" h="4">
                    <a:moveTo>
                      <a:pt x="2" y="0"/>
                    </a:moveTo>
                    <a:cubicBezTo>
                      <a:pt x="0" y="0"/>
                      <a:pt x="1" y="2"/>
                      <a:pt x="1" y="2"/>
                    </a:cubicBezTo>
                    <a:cubicBezTo>
                      <a:pt x="2" y="4"/>
                      <a:pt x="3" y="3"/>
                      <a:pt x="5" y="2"/>
                    </a:cubicBezTo>
                    <a:cubicBezTo>
                      <a:pt x="6"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009">
                <a:extLst>
                  <a:ext uri="{FF2B5EF4-FFF2-40B4-BE49-F238E27FC236}">
                    <a16:creationId xmlns:a16="http://schemas.microsoft.com/office/drawing/2014/main" id="{9A4A2B47-D714-437B-8944-E4EFAA57CA13}"/>
                  </a:ext>
                </a:extLst>
              </p:cNvPr>
              <p:cNvSpPr>
                <a:spLocks/>
              </p:cNvSpPr>
              <p:nvPr/>
            </p:nvSpPr>
            <p:spPr bwMode="auto">
              <a:xfrm>
                <a:off x="3031" y="2333"/>
                <a:ext cx="2" cy="7"/>
              </a:xfrm>
              <a:custGeom>
                <a:avLst/>
                <a:gdLst>
                  <a:gd name="T0" fmla="*/ 1 w 1"/>
                  <a:gd name="T1" fmla="*/ 2 h 5"/>
                  <a:gd name="T2" fmla="*/ 0 w 1"/>
                  <a:gd name="T3" fmla="*/ 3 h 5"/>
                  <a:gd name="T4" fmla="*/ 1 w 1"/>
                  <a:gd name="T5" fmla="*/ 2 h 5"/>
                </a:gdLst>
                <a:ahLst/>
                <a:cxnLst>
                  <a:cxn ang="0">
                    <a:pos x="T0" y="T1"/>
                  </a:cxn>
                  <a:cxn ang="0">
                    <a:pos x="T2" y="T3"/>
                  </a:cxn>
                  <a:cxn ang="0">
                    <a:pos x="T4" y="T5"/>
                  </a:cxn>
                </a:cxnLst>
                <a:rect l="0" t="0" r="r" b="b"/>
                <a:pathLst>
                  <a:path w="1" h="5">
                    <a:moveTo>
                      <a:pt x="1" y="2"/>
                    </a:moveTo>
                    <a:cubicBezTo>
                      <a:pt x="0" y="0"/>
                      <a:pt x="0" y="3"/>
                      <a:pt x="0" y="3"/>
                    </a:cubicBezTo>
                    <a:cubicBezTo>
                      <a:pt x="1" y="5"/>
                      <a:pt x="1"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010">
                <a:extLst>
                  <a:ext uri="{FF2B5EF4-FFF2-40B4-BE49-F238E27FC236}">
                    <a16:creationId xmlns:a16="http://schemas.microsoft.com/office/drawing/2014/main" id="{BBDAB714-BD1C-4B1D-AED4-805F3270FD9B}"/>
                  </a:ext>
                </a:extLst>
              </p:cNvPr>
              <p:cNvSpPr>
                <a:spLocks/>
              </p:cNvSpPr>
              <p:nvPr/>
            </p:nvSpPr>
            <p:spPr bwMode="auto">
              <a:xfrm>
                <a:off x="3031" y="2347"/>
                <a:ext cx="6" cy="7"/>
              </a:xfrm>
              <a:custGeom>
                <a:avLst/>
                <a:gdLst>
                  <a:gd name="T0" fmla="*/ 2 w 4"/>
                  <a:gd name="T1" fmla="*/ 1 h 5"/>
                  <a:gd name="T2" fmla="*/ 0 w 4"/>
                  <a:gd name="T3" fmla="*/ 2 h 5"/>
                  <a:gd name="T4" fmla="*/ 1 w 4"/>
                  <a:gd name="T5" fmla="*/ 4 h 5"/>
                  <a:gd name="T6" fmla="*/ 3 w 4"/>
                  <a:gd name="T7" fmla="*/ 3 h 5"/>
                  <a:gd name="T8" fmla="*/ 2 w 4"/>
                  <a:gd name="T9" fmla="*/ 1 h 5"/>
                </a:gdLst>
                <a:ahLst/>
                <a:cxnLst>
                  <a:cxn ang="0">
                    <a:pos x="T0" y="T1"/>
                  </a:cxn>
                  <a:cxn ang="0">
                    <a:pos x="T2" y="T3"/>
                  </a:cxn>
                  <a:cxn ang="0">
                    <a:pos x="T4" y="T5"/>
                  </a:cxn>
                  <a:cxn ang="0">
                    <a:pos x="T6" y="T7"/>
                  </a:cxn>
                  <a:cxn ang="0">
                    <a:pos x="T8" y="T9"/>
                  </a:cxn>
                </a:cxnLst>
                <a:rect l="0" t="0" r="r" b="b"/>
                <a:pathLst>
                  <a:path w="4" h="5">
                    <a:moveTo>
                      <a:pt x="2" y="1"/>
                    </a:moveTo>
                    <a:cubicBezTo>
                      <a:pt x="2" y="0"/>
                      <a:pt x="1" y="1"/>
                      <a:pt x="0" y="2"/>
                    </a:cubicBezTo>
                    <a:cubicBezTo>
                      <a:pt x="0" y="4"/>
                      <a:pt x="1" y="4"/>
                      <a:pt x="1" y="4"/>
                    </a:cubicBezTo>
                    <a:cubicBezTo>
                      <a:pt x="1" y="5"/>
                      <a:pt x="2" y="5"/>
                      <a:pt x="3" y="3"/>
                    </a:cubicBezTo>
                    <a:cubicBezTo>
                      <a:pt x="4" y="2"/>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011">
                <a:extLst>
                  <a:ext uri="{FF2B5EF4-FFF2-40B4-BE49-F238E27FC236}">
                    <a16:creationId xmlns:a16="http://schemas.microsoft.com/office/drawing/2014/main" id="{B07278DB-5FC8-433E-8235-03989946701C}"/>
                  </a:ext>
                </a:extLst>
              </p:cNvPr>
              <p:cNvSpPr>
                <a:spLocks/>
              </p:cNvSpPr>
              <p:nvPr/>
            </p:nvSpPr>
            <p:spPr bwMode="auto">
              <a:xfrm>
                <a:off x="3026" y="2366"/>
                <a:ext cx="1" cy="7"/>
              </a:xfrm>
              <a:custGeom>
                <a:avLst/>
                <a:gdLst>
                  <a:gd name="T0" fmla="*/ 0 w 1"/>
                  <a:gd name="T1" fmla="*/ 3 h 5"/>
                  <a:gd name="T2" fmla="*/ 0 w 1"/>
                  <a:gd name="T3" fmla="*/ 2 h 5"/>
                  <a:gd name="T4" fmla="*/ 0 w 1"/>
                  <a:gd name="T5" fmla="*/ 3 h 5"/>
                </a:gdLst>
                <a:ahLst/>
                <a:cxnLst>
                  <a:cxn ang="0">
                    <a:pos x="T0" y="T1"/>
                  </a:cxn>
                  <a:cxn ang="0">
                    <a:pos x="T2" y="T3"/>
                  </a:cxn>
                  <a:cxn ang="0">
                    <a:pos x="T4" y="T5"/>
                  </a:cxn>
                </a:cxnLst>
                <a:rect l="0" t="0" r="r" b="b"/>
                <a:pathLst>
                  <a:path w="1" h="5">
                    <a:moveTo>
                      <a:pt x="0" y="3"/>
                    </a:moveTo>
                    <a:cubicBezTo>
                      <a:pt x="1" y="5"/>
                      <a:pt x="1" y="3"/>
                      <a:pt x="0" y="2"/>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012">
                <a:extLst>
                  <a:ext uri="{FF2B5EF4-FFF2-40B4-BE49-F238E27FC236}">
                    <a16:creationId xmlns:a16="http://schemas.microsoft.com/office/drawing/2014/main" id="{03CB9B92-3522-4358-B77C-2404AC24C597}"/>
                  </a:ext>
                </a:extLst>
              </p:cNvPr>
              <p:cNvSpPr>
                <a:spLocks/>
              </p:cNvSpPr>
              <p:nvPr/>
            </p:nvSpPr>
            <p:spPr bwMode="auto">
              <a:xfrm>
                <a:off x="3015" y="2368"/>
                <a:ext cx="7" cy="9"/>
              </a:xfrm>
              <a:custGeom>
                <a:avLst/>
                <a:gdLst>
                  <a:gd name="T0" fmla="*/ 1 w 5"/>
                  <a:gd name="T1" fmla="*/ 1 h 7"/>
                  <a:gd name="T2" fmla="*/ 0 w 5"/>
                  <a:gd name="T3" fmla="*/ 1 h 7"/>
                  <a:gd name="T4" fmla="*/ 1 w 5"/>
                  <a:gd name="T5" fmla="*/ 6 h 7"/>
                  <a:gd name="T6" fmla="*/ 4 w 5"/>
                  <a:gd name="T7" fmla="*/ 4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0"/>
                      <a:pt x="0" y="0"/>
                      <a:pt x="0" y="1"/>
                    </a:cubicBezTo>
                    <a:cubicBezTo>
                      <a:pt x="0" y="1"/>
                      <a:pt x="0" y="5"/>
                      <a:pt x="1" y="6"/>
                    </a:cubicBezTo>
                    <a:cubicBezTo>
                      <a:pt x="3" y="6"/>
                      <a:pt x="5" y="7"/>
                      <a:pt x="4" y="4"/>
                    </a:cubicBezTo>
                    <a:cubicBezTo>
                      <a:pt x="3" y="2"/>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13">
                <a:extLst>
                  <a:ext uri="{FF2B5EF4-FFF2-40B4-BE49-F238E27FC236}">
                    <a16:creationId xmlns:a16="http://schemas.microsoft.com/office/drawing/2014/main" id="{750644F7-70C0-404E-B589-4AB792FB0454}"/>
                  </a:ext>
                </a:extLst>
              </p:cNvPr>
              <p:cNvSpPr>
                <a:spLocks/>
              </p:cNvSpPr>
              <p:nvPr/>
            </p:nvSpPr>
            <p:spPr bwMode="auto">
              <a:xfrm>
                <a:off x="2998" y="2372"/>
                <a:ext cx="4" cy="5"/>
              </a:xfrm>
              <a:custGeom>
                <a:avLst/>
                <a:gdLst>
                  <a:gd name="T0" fmla="*/ 2 w 3"/>
                  <a:gd name="T1" fmla="*/ 1 h 4"/>
                  <a:gd name="T2" fmla="*/ 1 w 3"/>
                  <a:gd name="T3" fmla="*/ 3 h 4"/>
                  <a:gd name="T4" fmla="*/ 3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3"/>
                      <a:pt x="0" y="3"/>
                      <a:pt x="1" y="3"/>
                    </a:cubicBezTo>
                    <a:cubicBezTo>
                      <a:pt x="3" y="4"/>
                      <a:pt x="3" y="4"/>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014">
                <a:extLst>
                  <a:ext uri="{FF2B5EF4-FFF2-40B4-BE49-F238E27FC236}">
                    <a16:creationId xmlns:a16="http://schemas.microsoft.com/office/drawing/2014/main" id="{DB85F8E1-AC39-48E9-9155-AEFC96597EB3}"/>
                  </a:ext>
                </a:extLst>
              </p:cNvPr>
              <p:cNvSpPr>
                <a:spLocks/>
              </p:cNvSpPr>
              <p:nvPr/>
            </p:nvSpPr>
            <p:spPr bwMode="auto">
              <a:xfrm>
                <a:off x="3723" y="1962"/>
                <a:ext cx="7" cy="9"/>
              </a:xfrm>
              <a:custGeom>
                <a:avLst/>
                <a:gdLst>
                  <a:gd name="T0" fmla="*/ 1 w 5"/>
                  <a:gd name="T1" fmla="*/ 3 h 7"/>
                  <a:gd name="T2" fmla="*/ 3 w 5"/>
                  <a:gd name="T3" fmla="*/ 5 h 7"/>
                  <a:gd name="T4" fmla="*/ 4 w 5"/>
                  <a:gd name="T5" fmla="*/ 2 h 7"/>
                  <a:gd name="T6" fmla="*/ 1 w 5"/>
                  <a:gd name="T7" fmla="*/ 3 h 7"/>
                </a:gdLst>
                <a:ahLst/>
                <a:cxnLst>
                  <a:cxn ang="0">
                    <a:pos x="T0" y="T1"/>
                  </a:cxn>
                  <a:cxn ang="0">
                    <a:pos x="T2" y="T3"/>
                  </a:cxn>
                  <a:cxn ang="0">
                    <a:pos x="T4" y="T5"/>
                  </a:cxn>
                  <a:cxn ang="0">
                    <a:pos x="T6" y="T7"/>
                  </a:cxn>
                </a:cxnLst>
                <a:rect l="0" t="0" r="r" b="b"/>
                <a:pathLst>
                  <a:path w="5" h="7">
                    <a:moveTo>
                      <a:pt x="1" y="3"/>
                    </a:moveTo>
                    <a:cubicBezTo>
                      <a:pt x="1" y="3"/>
                      <a:pt x="1" y="7"/>
                      <a:pt x="3" y="5"/>
                    </a:cubicBezTo>
                    <a:cubicBezTo>
                      <a:pt x="5" y="4"/>
                      <a:pt x="5" y="3"/>
                      <a:pt x="4" y="2"/>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015">
                <a:extLst>
                  <a:ext uri="{FF2B5EF4-FFF2-40B4-BE49-F238E27FC236}">
                    <a16:creationId xmlns:a16="http://schemas.microsoft.com/office/drawing/2014/main" id="{5D887C43-0CD9-4603-9C16-D8B2AC2BA76F}"/>
                  </a:ext>
                </a:extLst>
              </p:cNvPr>
              <p:cNvSpPr>
                <a:spLocks/>
              </p:cNvSpPr>
              <p:nvPr/>
            </p:nvSpPr>
            <p:spPr bwMode="auto">
              <a:xfrm>
                <a:off x="3657" y="1883"/>
                <a:ext cx="83" cy="164"/>
              </a:xfrm>
              <a:custGeom>
                <a:avLst/>
                <a:gdLst>
                  <a:gd name="T0" fmla="*/ 12 w 60"/>
                  <a:gd name="T1" fmla="*/ 17 h 119"/>
                  <a:gd name="T2" fmla="*/ 12 w 60"/>
                  <a:gd name="T3" fmla="*/ 23 h 119"/>
                  <a:gd name="T4" fmla="*/ 14 w 60"/>
                  <a:gd name="T5" fmla="*/ 34 h 119"/>
                  <a:gd name="T6" fmla="*/ 11 w 60"/>
                  <a:gd name="T7" fmla="*/ 45 h 119"/>
                  <a:gd name="T8" fmla="*/ 2 w 60"/>
                  <a:gd name="T9" fmla="*/ 54 h 119"/>
                  <a:gd name="T10" fmla="*/ 2 w 60"/>
                  <a:gd name="T11" fmla="*/ 62 h 119"/>
                  <a:gd name="T12" fmla="*/ 4 w 60"/>
                  <a:gd name="T13" fmla="*/ 67 h 119"/>
                  <a:gd name="T14" fmla="*/ 13 w 60"/>
                  <a:gd name="T15" fmla="*/ 82 h 119"/>
                  <a:gd name="T16" fmla="*/ 24 w 60"/>
                  <a:gd name="T17" fmla="*/ 91 h 119"/>
                  <a:gd name="T18" fmla="*/ 33 w 60"/>
                  <a:gd name="T19" fmla="*/ 118 h 119"/>
                  <a:gd name="T20" fmla="*/ 40 w 60"/>
                  <a:gd name="T21" fmla="*/ 111 h 119"/>
                  <a:gd name="T22" fmla="*/ 41 w 60"/>
                  <a:gd name="T23" fmla="*/ 97 h 119"/>
                  <a:gd name="T24" fmla="*/ 45 w 60"/>
                  <a:gd name="T25" fmla="*/ 92 h 119"/>
                  <a:gd name="T26" fmla="*/ 50 w 60"/>
                  <a:gd name="T27" fmla="*/ 88 h 119"/>
                  <a:gd name="T28" fmla="*/ 59 w 60"/>
                  <a:gd name="T29" fmla="*/ 84 h 119"/>
                  <a:gd name="T30" fmla="*/ 60 w 60"/>
                  <a:gd name="T31" fmla="*/ 71 h 119"/>
                  <a:gd name="T32" fmla="*/ 54 w 60"/>
                  <a:gd name="T33" fmla="*/ 69 h 119"/>
                  <a:gd name="T34" fmla="*/ 52 w 60"/>
                  <a:gd name="T35" fmla="*/ 63 h 119"/>
                  <a:gd name="T36" fmla="*/ 48 w 60"/>
                  <a:gd name="T37" fmla="*/ 64 h 119"/>
                  <a:gd name="T38" fmla="*/ 39 w 60"/>
                  <a:gd name="T39" fmla="*/ 59 h 119"/>
                  <a:gd name="T40" fmla="*/ 49 w 60"/>
                  <a:gd name="T41" fmla="*/ 44 h 119"/>
                  <a:gd name="T42" fmla="*/ 54 w 60"/>
                  <a:gd name="T43" fmla="*/ 35 h 119"/>
                  <a:gd name="T44" fmla="*/ 51 w 60"/>
                  <a:gd name="T45" fmla="*/ 30 h 119"/>
                  <a:gd name="T46" fmla="*/ 47 w 60"/>
                  <a:gd name="T47" fmla="*/ 16 h 119"/>
                  <a:gd name="T48" fmla="*/ 53 w 60"/>
                  <a:gd name="T49" fmla="*/ 5 h 119"/>
                  <a:gd name="T50" fmla="*/ 47 w 60"/>
                  <a:gd name="T51" fmla="*/ 9 h 119"/>
                  <a:gd name="T52" fmla="*/ 42 w 60"/>
                  <a:gd name="T53" fmla="*/ 10 h 119"/>
                  <a:gd name="T54" fmla="*/ 40 w 60"/>
                  <a:gd name="T55" fmla="*/ 4 h 119"/>
                  <a:gd name="T56" fmla="*/ 34 w 60"/>
                  <a:gd name="T57" fmla="*/ 2 h 119"/>
                  <a:gd name="T58" fmla="*/ 23 w 60"/>
                  <a:gd name="T59" fmla="*/ 5 h 119"/>
                  <a:gd name="T60" fmla="*/ 17 w 60"/>
                  <a:gd name="T61" fmla="*/ 7 h 119"/>
                  <a:gd name="T62" fmla="*/ 11 w 60"/>
                  <a:gd name="T63" fmla="*/ 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119">
                    <a:moveTo>
                      <a:pt x="11" y="15"/>
                    </a:moveTo>
                    <a:cubicBezTo>
                      <a:pt x="11" y="16"/>
                      <a:pt x="12" y="17"/>
                      <a:pt x="12" y="17"/>
                    </a:cubicBezTo>
                    <a:cubicBezTo>
                      <a:pt x="12" y="17"/>
                      <a:pt x="13" y="18"/>
                      <a:pt x="13" y="18"/>
                    </a:cubicBezTo>
                    <a:cubicBezTo>
                      <a:pt x="13" y="19"/>
                      <a:pt x="12" y="23"/>
                      <a:pt x="12" y="23"/>
                    </a:cubicBezTo>
                    <a:cubicBezTo>
                      <a:pt x="12" y="23"/>
                      <a:pt x="12" y="24"/>
                      <a:pt x="12" y="27"/>
                    </a:cubicBezTo>
                    <a:cubicBezTo>
                      <a:pt x="13" y="30"/>
                      <a:pt x="13" y="33"/>
                      <a:pt x="14" y="34"/>
                    </a:cubicBezTo>
                    <a:cubicBezTo>
                      <a:pt x="14" y="34"/>
                      <a:pt x="15" y="37"/>
                      <a:pt x="14" y="39"/>
                    </a:cubicBezTo>
                    <a:cubicBezTo>
                      <a:pt x="12" y="42"/>
                      <a:pt x="12" y="44"/>
                      <a:pt x="11" y="45"/>
                    </a:cubicBezTo>
                    <a:cubicBezTo>
                      <a:pt x="11" y="46"/>
                      <a:pt x="9" y="48"/>
                      <a:pt x="8" y="49"/>
                    </a:cubicBezTo>
                    <a:cubicBezTo>
                      <a:pt x="7" y="49"/>
                      <a:pt x="2" y="54"/>
                      <a:pt x="2" y="54"/>
                    </a:cubicBezTo>
                    <a:cubicBezTo>
                      <a:pt x="2" y="54"/>
                      <a:pt x="0" y="55"/>
                      <a:pt x="0" y="56"/>
                    </a:cubicBezTo>
                    <a:cubicBezTo>
                      <a:pt x="1" y="57"/>
                      <a:pt x="1" y="61"/>
                      <a:pt x="2" y="62"/>
                    </a:cubicBezTo>
                    <a:cubicBezTo>
                      <a:pt x="2" y="64"/>
                      <a:pt x="2" y="65"/>
                      <a:pt x="3" y="66"/>
                    </a:cubicBezTo>
                    <a:cubicBezTo>
                      <a:pt x="3" y="66"/>
                      <a:pt x="3" y="67"/>
                      <a:pt x="4" y="67"/>
                    </a:cubicBezTo>
                    <a:cubicBezTo>
                      <a:pt x="5" y="68"/>
                      <a:pt x="12" y="74"/>
                      <a:pt x="12" y="80"/>
                    </a:cubicBezTo>
                    <a:cubicBezTo>
                      <a:pt x="12" y="80"/>
                      <a:pt x="12" y="81"/>
                      <a:pt x="13" y="82"/>
                    </a:cubicBezTo>
                    <a:cubicBezTo>
                      <a:pt x="14" y="83"/>
                      <a:pt x="23" y="90"/>
                      <a:pt x="23" y="90"/>
                    </a:cubicBezTo>
                    <a:cubicBezTo>
                      <a:pt x="23" y="90"/>
                      <a:pt x="24" y="90"/>
                      <a:pt x="24" y="91"/>
                    </a:cubicBezTo>
                    <a:cubicBezTo>
                      <a:pt x="24" y="92"/>
                      <a:pt x="29" y="113"/>
                      <a:pt x="30" y="119"/>
                    </a:cubicBezTo>
                    <a:cubicBezTo>
                      <a:pt x="31" y="119"/>
                      <a:pt x="32" y="118"/>
                      <a:pt x="33" y="118"/>
                    </a:cubicBezTo>
                    <a:cubicBezTo>
                      <a:pt x="34" y="117"/>
                      <a:pt x="36" y="116"/>
                      <a:pt x="37" y="115"/>
                    </a:cubicBezTo>
                    <a:cubicBezTo>
                      <a:pt x="38" y="114"/>
                      <a:pt x="38" y="113"/>
                      <a:pt x="40" y="111"/>
                    </a:cubicBezTo>
                    <a:cubicBezTo>
                      <a:pt x="42" y="109"/>
                      <a:pt x="42" y="108"/>
                      <a:pt x="41" y="105"/>
                    </a:cubicBezTo>
                    <a:cubicBezTo>
                      <a:pt x="40" y="102"/>
                      <a:pt x="41" y="99"/>
                      <a:pt x="41" y="97"/>
                    </a:cubicBezTo>
                    <a:cubicBezTo>
                      <a:pt x="41" y="95"/>
                      <a:pt x="42" y="95"/>
                      <a:pt x="43" y="95"/>
                    </a:cubicBezTo>
                    <a:cubicBezTo>
                      <a:pt x="43" y="95"/>
                      <a:pt x="44" y="94"/>
                      <a:pt x="45" y="92"/>
                    </a:cubicBezTo>
                    <a:cubicBezTo>
                      <a:pt x="46" y="90"/>
                      <a:pt x="47" y="91"/>
                      <a:pt x="47" y="91"/>
                    </a:cubicBezTo>
                    <a:cubicBezTo>
                      <a:pt x="48" y="92"/>
                      <a:pt x="49" y="89"/>
                      <a:pt x="50" y="88"/>
                    </a:cubicBezTo>
                    <a:cubicBezTo>
                      <a:pt x="50" y="87"/>
                      <a:pt x="52" y="87"/>
                      <a:pt x="52" y="87"/>
                    </a:cubicBezTo>
                    <a:cubicBezTo>
                      <a:pt x="53" y="86"/>
                      <a:pt x="58" y="84"/>
                      <a:pt x="59" y="84"/>
                    </a:cubicBezTo>
                    <a:cubicBezTo>
                      <a:pt x="60" y="83"/>
                      <a:pt x="60" y="82"/>
                      <a:pt x="60" y="82"/>
                    </a:cubicBezTo>
                    <a:cubicBezTo>
                      <a:pt x="60" y="71"/>
                      <a:pt x="60" y="71"/>
                      <a:pt x="60" y="71"/>
                    </a:cubicBezTo>
                    <a:cubicBezTo>
                      <a:pt x="59" y="71"/>
                      <a:pt x="59" y="71"/>
                      <a:pt x="59" y="71"/>
                    </a:cubicBezTo>
                    <a:cubicBezTo>
                      <a:pt x="57" y="70"/>
                      <a:pt x="53" y="70"/>
                      <a:pt x="54" y="69"/>
                    </a:cubicBezTo>
                    <a:cubicBezTo>
                      <a:pt x="55" y="68"/>
                      <a:pt x="54" y="69"/>
                      <a:pt x="54" y="67"/>
                    </a:cubicBezTo>
                    <a:cubicBezTo>
                      <a:pt x="54" y="65"/>
                      <a:pt x="53" y="63"/>
                      <a:pt x="52" y="63"/>
                    </a:cubicBezTo>
                    <a:cubicBezTo>
                      <a:pt x="50" y="63"/>
                      <a:pt x="52" y="64"/>
                      <a:pt x="51" y="65"/>
                    </a:cubicBezTo>
                    <a:cubicBezTo>
                      <a:pt x="49" y="65"/>
                      <a:pt x="47" y="66"/>
                      <a:pt x="48" y="64"/>
                    </a:cubicBezTo>
                    <a:cubicBezTo>
                      <a:pt x="48" y="61"/>
                      <a:pt x="48" y="62"/>
                      <a:pt x="47" y="62"/>
                    </a:cubicBezTo>
                    <a:cubicBezTo>
                      <a:pt x="46" y="62"/>
                      <a:pt x="43" y="63"/>
                      <a:pt x="39" y="59"/>
                    </a:cubicBezTo>
                    <a:cubicBezTo>
                      <a:pt x="39" y="59"/>
                      <a:pt x="36" y="55"/>
                      <a:pt x="39" y="52"/>
                    </a:cubicBezTo>
                    <a:cubicBezTo>
                      <a:pt x="43" y="50"/>
                      <a:pt x="47" y="47"/>
                      <a:pt x="49" y="44"/>
                    </a:cubicBezTo>
                    <a:cubicBezTo>
                      <a:pt x="52" y="41"/>
                      <a:pt x="52" y="39"/>
                      <a:pt x="53" y="38"/>
                    </a:cubicBezTo>
                    <a:cubicBezTo>
                      <a:pt x="54" y="37"/>
                      <a:pt x="55" y="37"/>
                      <a:pt x="54" y="35"/>
                    </a:cubicBezTo>
                    <a:cubicBezTo>
                      <a:pt x="53" y="33"/>
                      <a:pt x="53" y="32"/>
                      <a:pt x="53" y="32"/>
                    </a:cubicBezTo>
                    <a:cubicBezTo>
                      <a:pt x="53" y="31"/>
                      <a:pt x="52" y="30"/>
                      <a:pt x="51" y="30"/>
                    </a:cubicBezTo>
                    <a:cubicBezTo>
                      <a:pt x="50" y="29"/>
                      <a:pt x="43" y="25"/>
                      <a:pt x="44" y="20"/>
                    </a:cubicBezTo>
                    <a:cubicBezTo>
                      <a:pt x="44" y="20"/>
                      <a:pt x="44" y="18"/>
                      <a:pt x="47" y="16"/>
                    </a:cubicBezTo>
                    <a:cubicBezTo>
                      <a:pt x="51" y="15"/>
                      <a:pt x="51" y="13"/>
                      <a:pt x="52" y="12"/>
                    </a:cubicBezTo>
                    <a:cubicBezTo>
                      <a:pt x="52" y="11"/>
                      <a:pt x="55" y="8"/>
                      <a:pt x="53" y="5"/>
                    </a:cubicBezTo>
                    <a:cubicBezTo>
                      <a:pt x="53" y="5"/>
                      <a:pt x="52" y="4"/>
                      <a:pt x="50" y="7"/>
                    </a:cubicBezTo>
                    <a:cubicBezTo>
                      <a:pt x="50" y="7"/>
                      <a:pt x="48" y="8"/>
                      <a:pt x="47" y="9"/>
                    </a:cubicBezTo>
                    <a:cubicBezTo>
                      <a:pt x="46" y="9"/>
                      <a:pt x="45" y="9"/>
                      <a:pt x="45" y="10"/>
                    </a:cubicBezTo>
                    <a:cubicBezTo>
                      <a:pt x="45" y="10"/>
                      <a:pt x="44" y="11"/>
                      <a:pt x="42" y="10"/>
                    </a:cubicBezTo>
                    <a:cubicBezTo>
                      <a:pt x="40" y="10"/>
                      <a:pt x="42" y="10"/>
                      <a:pt x="42" y="9"/>
                    </a:cubicBezTo>
                    <a:cubicBezTo>
                      <a:pt x="42" y="8"/>
                      <a:pt x="42" y="7"/>
                      <a:pt x="40" y="4"/>
                    </a:cubicBezTo>
                    <a:cubicBezTo>
                      <a:pt x="39" y="1"/>
                      <a:pt x="37" y="1"/>
                      <a:pt x="36" y="2"/>
                    </a:cubicBezTo>
                    <a:cubicBezTo>
                      <a:pt x="35" y="3"/>
                      <a:pt x="35" y="4"/>
                      <a:pt x="34" y="2"/>
                    </a:cubicBezTo>
                    <a:cubicBezTo>
                      <a:pt x="33" y="0"/>
                      <a:pt x="32" y="1"/>
                      <a:pt x="30" y="1"/>
                    </a:cubicBezTo>
                    <a:cubicBezTo>
                      <a:pt x="28" y="2"/>
                      <a:pt x="25" y="3"/>
                      <a:pt x="23" y="5"/>
                    </a:cubicBezTo>
                    <a:cubicBezTo>
                      <a:pt x="21" y="6"/>
                      <a:pt x="20" y="6"/>
                      <a:pt x="19" y="7"/>
                    </a:cubicBezTo>
                    <a:cubicBezTo>
                      <a:pt x="18" y="7"/>
                      <a:pt x="18" y="7"/>
                      <a:pt x="17" y="7"/>
                    </a:cubicBezTo>
                    <a:cubicBezTo>
                      <a:pt x="17" y="7"/>
                      <a:pt x="17" y="7"/>
                      <a:pt x="16" y="7"/>
                    </a:cubicBezTo>
                    <a:cubicBezTo>
                      <a:pt x="11" y="14"/>
                      <a:pt x="11" y="14"/>
                      <a:pt x="11" y="14"/>
                    </a:cubicBezTo>
                    <a:cubicBezTo>
                      <a:pt x="11" y="14"/>
                      <a:pt x="10" y="15"/>
                      <a:pt x="1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016">
                <a:extLst>
                  <a:ext uri="{FF2B5EF4-FFF2-40B4-BE49-F238E27FC236}">
                    <a16:creationId xmlns:a16="http://schemas.microsoft.com/office/drawing/2014/main" id="{28C124C9-0DB4-414C-949C-3DA5EC39086C}"/>
                  </a:ext>
                </a:extLst>
              </p:cNvPr>
              <p:cNvSpPr>
                <a:spLocks/>
              </p:cNvSpPr>
              <p:nvPr/>
            </p:nvSpPr>
            <p:spPr bwMode="auto">
              <a:xfrm>
                <a:off x="4180" y="2023"/>
                <a:ext cx="8" cy="3"/>
              </a:xfrm>
              <a:custGeom>
                <a:avLst/>
                <a:gdLst>
                  <a:gd name="T0" fmla="*/ 0 w 6"/>
                  <a:gd name="T1" fmla="*/ 2 h 2"/>
                  <a:gd name="T2" fmla="*/ 3 w 6"/>
                  <a:gd name="T3" fmla="*/ 1 h 2"/>
                  <a:gd name="T4" fmla="*/ 0 w 6"/>
                  <a:gd name="T5" fmla="*/ 2 h 2"/>
                </a:gdLst>
                <a:ahLst/>
                <a:cxnLst>
                  <a:cxn ang="0">
                    <a:pos x="T0" y="T1"/>
                  </a:cxn>
                  <a:cxn ang="0">
                    <a:pos x="T2" y="T3"/>
                  </a:cxn>
                  <a:cxn ang="0">
                    <a:pos x="T4" y="T5"/>
                  </a:cxn>
                </a:cxnLst>
                <a:rect l="0" t="0" r="r" b="b"/>
                <a:pathLst>
                  <a:path w="6" h="2">
                    <a:moveTo>
                      <a:pt x="0" y="2"/>
                    </a:moveTo>
                    <a:cubicBezTo>
                      <a:pt x="0" y="2"/>
                      <a:pt x="6" y="1"/>
                      <a:pt x="3" y="1"/>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17">
                <a:extLst>
                  <a:ext uri="{FF2B5EF4-FFF2-40B4-BE49-F238E27FC236}">
                    <a16:creationId xmlns:a16="http://schemas.microsoft.com/office/drawing/2014/main" id="{B3863FDC-F384-4B84-8E84-A600DDE49D68}"/>
                  </a:ext>
                </a:extLst>
              </p:cNvPr>
              <p:cNvSpPr>
                <a:spLocks/>
              </p:cNvSpPr>
              <p:nvPr/>
            </p:nvSpPr>
            <p:spPr bwMode="auto">
              <a:xfrm>
                <a:off x="4010" y="2015"/>
                <a:ext cx="228" cy="217"/>
              </a:xfrm>
              <a:custGeom>
                <a:avLst/>
                <a:gdLst>
                  <a:gd name="T0" fmla="*/ 4 w 165"/>
                  <a:gd name="T1" fmla="*/ 19 h 158"/>
                  <a:gd name="T2" fmla="*/ 1 w 165"/>
                  <a:gd name="T3" fmla="*/ 25 h 158"/>
                  <a:gd name="T4" fmla="*/ 3 w 165"/>
                  <a:gd name="T5" fmla="*/ 36 h 158"/>
                  <a:gd name="T6" fmla="*/ 5 w 165"/>
                  <a:gd name="T7" fmla="*/ 70 h 158"/>
                  <a:gd name="T8" fmla="*/ 5 w 165"/>
                  <a:gd name="T9" fmla="*/ 154 h 158"/>
                  <a:gd name="T10" fmla="*/ 99 w 165"/>
                  <a:gd name="T11" fmla="*/ 153 h 158"/>
                  <a:gd name="T12" fmla="*/ 101 w 165"/>
                  <a:gd name="T13" fmla="*/ 153 h 158"/>
                  <a:gd name="T14" fmla="*/ 126 w 165"/>
                  <a:gd name="T15" fmla="*/ 154 h 158"/>
                  <a:gd name="T16" fmla="*/ 132 w 165"/>
                  <a:gd name="T17" fmla="*/ 158 h 158"/>
                  <a:gd name="T18" fmla="*/ 139 w 165"/>
                  <a:gd name="T19" fmla="*/ 157 h 158"/>
                  <a:gd name="T20" fmla="*/ 147 w 165"/>
                  <a:gd name="T21" fmla="*/ 150 h 158"/>
                  <a:gd name="T22" fmla="*/ 155 w 165"/>
                  <a:gd name="T23" fmla="*/ 140 h 158"/>
                  <a:gd name="T24" fmla="*/ 163 w 165"/>
                  <a:gd name="T25" fmla="*/ 136 h 158"/>
                  <a:gd name="T26" fmla="*/ 162 w 165"/>
                  <a:gd name="T27" fmla="*/ 123 h 158"/>
                  <a:gd name="T28" fmla="*/ 160 w 165"/>
                  <a:gd name="T29" fmla="*/ 120 h 158"/>
                  <a:gd name="T30" fmla="*/ 139 w 165"/>
                  <a:gd name="T31" fmla="*/ 82 h 158"/>
                  <a:gd name="T32" fmla="*/ 138 w 165"/>
                  <a:gd name="T33" fmla="*/ 74 h 158"/>
                  <a:gd name="T34" fmla="*/ 130 w 165"/>
                  <a:gd name="T35" fmla="*/ 59 h 158"/>
                  <a:gd name="T36" fmla="*/ 116 w 165"/>
                  <a:gd name="T37" fmla="*/ 37 h 158"/>
                  <a:gd name="T38" fmla="*/ 116 w 165"/>
                  <a:gd name="T39" fmla="*/ 29 h 158"/>
                  <a:gd name="T40" fmla="*/ 118 w 165"/>
                  <a:gd name="T41" fmla="*/ 30 h 158"/>
                  <a:gd name="T42" fmla="*/ 123 w 165"/>
                  <a:gd name="T43" fmla="*/ 40 h 158"/>
                  <a:gd name="T44" fmla="*/ 132 w 165"/>
                  <a:gd name="T45" fmla="*/ 56 h 158"/>
                  <a:gd name="T46" fmla="*/ 143 w 165"/>
                  <a:gd name="T47" fmla="*/ 61 h 158"/>
                  <a:gd name="T48" fmla="*/ 150 w 165"/>
                  <a:gd name="T49" fmla="*/ 41 h 158"/>
                  <a:gd name="T50" fmla="*/ 144 w 165"/>
                  <a:gd name="T51" fmla="*/ 13 h 158"/>
                  <a:gd name="T52" fmla="*/ 142 w 165"/>
                  <a:gd name="T53" fmla="*/ 5 h 158"/>
                  <a:gd name="T54" fmla="*/ 120 w 165"/>
                  <a:gd name="T55" fmla="*/ 10 h 158"/>
                  <a:gd name="T56" fmla="*/ 113 w 165"/>
                  <a:gd name="T57" fmla="*/ 7 h 158"/>
                  <a:gd name="T58" fmla="*/ 110 w 165"/>
                  <a:gd name="T59" fmla="*/ 9 h 158"/>
                  <a:gd name="T60" fmla="*/ 106 w 165"/>
                  <a:gd name="T61" fmla="*/ 2 h 158"/>
                  <a:gd name="T62" fmla="*/ 92 w 165"/>
                  <a:gd name="T63" fmla="*/ 2 h 158"/>
                  <a:gd name="T64" fmla="*/ 83 w 165"/>
                  <a:gd name="T65" fmla="*/ 5 h 158"/>
                  <a:gd name="T66" fmla="*/ 83 w 165"/>
                  <a:gd name="T67" fmla="*/ 7 h 158"/>
                  <a:gd name="T68" fmla="*/ 67 w 165"/>
                  <a:gd name="T69" fmla="*/ 13 h 158"/>
                  <a:gd name="T70" fmla="*/ 54 w 165"/>
                  <a:gd name="T71" fmla="*/ 10 h 158"/>
                  <a:gd name="T72" fmla="*/ 31 w 165"/>
                  <a:gd name="T73" fmla="*/ 3 h 158"/>
                  <a:gd name="T74" fmla="*/ 7 w 165"/>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58">
                    <a:moveTo>
                      <a:pt x="3" y="7"/>
                    </a:moveTo>
                    <a:cubicBezTo>
                      <a:pt x="3" y="11"/>
                      <a:pt x="6" y="16"/>
                      <a:pt x="4" y="19"/>
                    </a:cubicBezTo>
                    <a:cubicBezTo>
                      <a:pt x="2" y="22"/>
                      <a:pt x="1" y="23"/>
                      <a:pt x="1" y="23"/>
                    </a:cubicBezTo>
                    <a:cubicBezTo>
                      <a:pt x="1" y="23"/>
                      <a:pt x="0" y="24"/>
                      <a:pt x="1" y="25"/>
                    </a:cubicBezTo>
                    <a:cubicBezTo>
                      <a:pt x="2" y="27"/>
                      <a:pt x="2" y="31"/>
                      <a:pt x="3" y="32"/>
                    </a:cubicBezTo>
                    <a:cubicBezTo>
                      <a:pt x="3" y="34"/>
                      <a:pt x="3" y="35"/>
                      <a:pt x="3" y="36"/>
                    </a:cubicBezTo>
                    <a:cubicBezTo>
                      <a:pt x="4" y="36"/>
                      <a:pt x="4" y="38"/>
                      <a:pt x="4" y="39"/>
                    </a:cubicBezTo>
                    <a:cubicBezTo>
                      <a:pt x="4" y="40"/>
                      <a:pt x="5" y="70"/>
                      <a:pt x="5" y="70"/>
                    </a:cubicBezTo>
                    <a:cubicBezTo>
                      <a:pt x="5" y="109"/>
                      <a:pt x="5" y="109"/>
                      <a:pt x="5" y="109"/>
                    </a:cubicBezTo>
                    <a:cubicBezTo>
                      <a:pt x="5" y="154"/>
                      <a:pt x="5" y="154"/>
                      <a:pt x="5" y="154"/>
                    </a:cubicBezTo>
                    <a:cubicBezTo>
                      <a:pt x="98" y="153"/>
                      <a:pt x="98" y="153"/>
                      <a:pt x="98" y="153"/>
                    </a:cubicBezTo>
                    <a:cubicBezTo>
                      <a:pt x="98" y="153"/>
                      <a:pt x="99" y="153"/>
                      <a:pt x="99" y="153"/>
                    </a:cubicBezTo>
                    <a:cubicBezTo>
                      <a:pt x="99" y="152"/>
                      <a:pt x="101" y="150"/>
                      <a:pt x="101" y="152"/>
                    </a:cubicBezTo>
                    <a:cubicBezTo>
                      <a:pt x="101" y="153"/>
                      <a:pt x="101" y="153"/>
                      <a:pt x="101" y="153"/>
                    </a:cubicBezTo>
                    <a:cubicBezTo>
                      <a:pt x="101" y="153"/>
                      <a:pt x="101" y="154"/>
                      <a:pt x="102" y="154"/>
                    </a:cubicBezTo>
                    <a:cubicBezTo>
                      <a:pt x="102" y="154"/>
                      <a:pt x="126" y="154"/>
                      <a:pt x="126" y="154"/>
                    </a:cubicBezTo>
                    <a:cubicBezTo>
                      <a:pt x="126" y="154"/>
                      <a:pt x="127" y="154"/>
                      <a:pt x="127" y="154"/>
                    </a:cubicBezTo>
                    <a:cubicBezTo>
                      <a:pt x="127" y="155"/>
                      <a:pt x="132" y="158"/>
                      <a:pt x="132" y="158"/>
                    </a:cubicBezTo>
                    <a:cubicBezTo>
                      <a:pt x="132" y="158"/>
                      <a:pt x="132" y="158"/>
                      <a:pt x="133" y="158"/>
                    </a:cubicBezTo>
                    <a:cubicBezTo>
                      <a:pt x="134" y="158"/>
                      <a:pt x="138" y="158"/>
                      <a:pt x="139" y="157"/>
                    </a:cubicBezTo>
                    <a:cubicBezTo>
                      <a:pt x="140" y="155"/>
                      <a:pt x="140" y="152"/>
                      <a:pt x="142" y="151"/>
                    </a:cubicBezTo>
                    <a:cubicBezTo>
                      <a:pt x="143" y="151"/>
                      <a:pt x="147" y="150"/>
                      <a:pt x="147" y="150"/>
                    </a:cubicBezTo>
                    <a:cubicBezTo>
                      <a:pt x="148" y="149"/>
                      <a:pt x="150" y="148"/>
                      <a:pt x="151" y="145"/>
                    </a:cubicBezTo>
                    <a:cubicBezTo>
                      <a:pt x="152" y="141"/>
                      <a:pt x="153" y="141"/>
                      <a:pt x="155" y="140"/>
                    </a:cubicBezTo>
                    <a:cubicBezTo>
                      <a:pt x="156" y="140"/>
                      <a:pt x="158" y="139"/>
                      <a:pt x="158" y="139"/>
                    </a:cubicBezTo>
                    <a:cubicBezTo>
                      <a:pt x="159" y="139"/>
                      <a:pt x="161" y="137"/>
                      <a:pt x="163" y="136"/>
                    </a:cubicBezTo>
                    <a:cubicBezTo>
                      <a:pt x="163" y="136"/>
                      <a:pt x="162" y="135"/>
                      <a:pt x="162" y="135"/>
                    </a:cubicBezTo>
                    <a:cubicBezTo>
                      <a:pt x="161" y="126"/>
                      <a:pt x="160" y="123"/>
                      <a:pt x="162" y="123"/>
                    </a:cubicBezTo>
                    <a:cubicBezTo>
                      <a:pt x="165" y="124"/>
                      <a:pt x="164" y="123"/>
                      <a:pt x="163" y="122"/>
                    </a:cubicBezTo>
                    <a:cubicBezTo>
                      <a:pt x="162" y="121"/>
                      <a:pt x="161" y="121"/>
                      <a:pt x="160" y="120"/>
                    </a:cubicBezTo>
                    <a:cubicBezTo>
                      <a:pt x="159" y="118"/>
                      <a:pt x="153" y="110"/>
                      <a:pt x="149" y="101"/>
                    </a:cubicBezTo>
                    <a:cubicBezTo>
                      <a:pt x="145" y="92"/>
                      <a:pt x="139" y="82"/>
                      <a:pt x="139" y="82"/>
                    </a:cubicBezTo>
                    <a:cubicBezTo>
                      <a:pt x="139" y="82"/>
                      <a:pt x="138" y="81"/>
                      <a:pt x="138" y="80"/>
                    </a:cubicBezTo>
                    <a:cubicBezTo>
                      <a:pt x="138" y="79"/>
                      <a:pt x="139" y="76"/>
                      <a:pt x="138" y="74"/>
                    </a:cubicBezTo>
                    <a:cubicBezTo>
                      <a:pt x="137" y="72"/>
                      <a:pt x="133" y="65"/>
                      <a:pt x="133" y="64"/>
                    </a:cubicBezTo>
                    <a:cubicBezTo>
                      <a:pt x="133" y="63"/>
                      <a:pt x="132" y="61"/>
                      <a:pt x="130" y="59"/>
                    </a:cubicBezTo>
                    <a:cubicBezTo>
                      <a:pt x="128" y="57"/>
                      <a:pt x="122" y="51"/>
                      <a:pt x="121" y="46"/>
                    </a:cubicBezTo>
                    <a:cubicBezTo>
                      <a:pt x="119" y="42"/>
                      <a:pt x="118" y="39"/>
                      <a:pt x="116" y="37"/>
                    </a:cubicBezTo>
                    <a:cubicBezTo>
                      <a:pt x="114" y="35"/>
                      <a:pt x="114" y="33"/>
                      <a:pt x="115" y="31"/>
                    </a:cubicBezTo>
                    <a:cubicBezTo>
                      <a:pt x="116" y="30"/>
                      <a:pt x="116" y="30"/>
                      <a:pt x="116" y="29"/>
                    </a:cubicBezTo>
                    <a:cubicBezTo>
                      <a:pt x="116" y="29"/>
                      <a:pt x="116" y="28"/>
                      <a:pt x="117" y="28"/>
                    </a:cubicBezTo>
                    <a:cubicBezTo>
                      <a:pt x="117" y="28"/>
                      <a:pt x="118" y="29"/>
                      <a:pt x="118" y="30"/>
                    </a:cubicBezTo>
                    <a:cubicBezTo>
                      <a:pt x="119" y="31"/>
                      <a:pt x="120" y="36"/>
                      <a:pt x="120" y="37"/>
                    </a:cubicBezTo>
                    <a:cubicBezTo>
                      <a:pt x="120" y="37"/>
                      <a:pt x="122" y="39"/>
                      <a:pt x="123" y="40"/>
                    </a:cubicBezTo>
                    <a:cubicBezTo>
                      <a:pt x="125" y="41"/>
                      <a:pt x="127" y="43"/>
                      <a:pt x="127" y="47"/>
                    </a:cubicBezTo>
                    <a:cubicBezTo>
                      <a:pt x="127" y="51"/>
                      <a:pt x="129" y="53"/>
                      <a:pt x="132" y="56"/>
                    </a:cubicBezTo>
                    <a:cubicBezTo>
                      <a:pt x="135" y="58"/>
                      <a:pt x="139" y="62"/>
                      <a:pt x="140" y="62"/>
                    </a:cubicBezTo>
                    <a:cubicBezTo>
                      <a:pt x="141" y="63"/>
                      <a:pt x="143" y="64"/>
                      <a:pt x="143" y="61"/>
                    </a:cubicBezTo>
                    <a:cubicBezTo>
                      <a:pt x="144" y="59"/>
                      <a:pt x="145" y="55"/>
                      <a:pt x="146" y="53"/>
                    </a:cubicBezTo>
                    <a:cubicBezTo>
                      <a:pt x="146" y="53"/>
                      <a:pt x="149" y="43"/>
                      <a:pt x="150" y="41"/>
                    </a:cubicBezTo>
                    <a:cubicBezTo>
                      <a:pt x="150" y="39"/>
                      <a:pt x="151" y="37"/>
                      <a:pt x="152" y="35"/>
                    </a:cubicBezTo>
                    <a:cubicBezTo>
                      <a:pt x="150" y="31"/>
                      <a:pt x="145" y="15"/>
                      <a:pt x="144" y="13"/>
                    </a:cubicBezTo>
                    <a:cubicBezTo>
                      <a:pt x="144" y="11"/>
                      <a:pt x="142" y="8"/>
                      <a:pt x="142" y="5"/>
                    </a:cubicBezTo>
                    <a:cubicBezTo>
                      <a:pt x="142" y="5"/>
                      <a:pt x="142" y="5"/>
                      <a:pt x="142" y="5"/>
                    </a:cubicBezTo>
                    <a:cubicBezTo>
                      <a:pt x="141" y="6"/>
                      <a:pt x="138" y="7"/>
                      <a:pt x="136" y="8"/>
                    </a:cubicBezTo>
                    <a:cubicBezTo>
                      <a:pt x="134" y="9"/>
                      <a:pt x="123" y="10"/>
                      <a:pt x="120" y="10"/>
                    </a:cubicBezTo>
                    <a:cubicBezTo>
                      <a:pt x="117" y="10"/>
                      <a:pt x="117" y="9"/>
                      <a:pt x="115" y="7"/>
                    </a:cubicBezTo>
                    <a:cubicBezTo>
                      <a:pt x="113" y="6"/>
                      <a:pt x="112" y="5"/>
                      <a:pt x="113" y="7"/>
                    </a:cubicBezTo>
                    <a:cubicBezTo>
                      <a:pt x="114" y="8"/>
                      <a:pt x="113" y="8"/>
                      <a:pt x="112" y="9"/>
                    </a:cubicBezTo>
                    <a:cubicBezTo>
                      <a:pt x="112" y="9"/>
                      <a:pt x="111" y="9"/>
                      <a:pt x="110" y="9"/>
                    </a:cubicBezTo>
                    <a:cubicBezTo>
                      <a:pt x="109" y="8"/>
                      <a:pt x="105" y="7"/>
                      <a:pt x="106" y="5"/>
                    </a:cubicBezTo>
                    <a:cubicBezTo>
                      <a:pt x="107" y="2"/>
                      <a:pt x="109" y="1"/>
                      <a:pt x="106" y="2"/>
                    </a:cubicBezTo>
                    <a:cubicBezTo>
                      <a:pt x="102" y="4"/>
                      <a:pt x="101" y="3"/>
                      <a:pt x="99" y="2"/>
                    </a:cubicBezTo>
                    <a:cubicBezTo>
                      <a:pt x="97" y="1"/>
                      <a:pt x="95" y="0"/>
                      <a:pt x="92" y="2"/>
                    </a:cubicBezTo>
                    <a:cubicBezTo>
                      <a:pt x="88" y="3"/>
                      <a:pt x="89" y="2"/>
                      <a:pt x="86" y="3"/>
                    </a:cubicBezTo>
                    <a:cubicBezTo>
                      <a:pt x="83" y="5"/>
                      <a:pt x="83" y="5"/>
                      <a:pt x="83" y="5"/>
                    </a:cubicBezTo>
                    <a:cubicBezTo>
                      <a:pt x="82" y="6"/>
                      <a:pt x="82" y="6"/>
                      <a:pt x="83" y="6"/>
                    </a:cubicBezTo>
                    <a:cubicBezTo>
                      <a:pt x="84" y="6"/>
                      <a:pt x="83" y="7"/>
                      <a:pt x="83" y="7"/>
                    </a:cubicBezTo>
                    <a:cubicBezTo>
                      <a:pt x="82" y="6"/>
                      <a:pt x="81" y="6"/>
                      <a:pt x="80" y="6"/>
                    </a:cubicBezTo>
                    <a:cubicBezTo>
                      <a:pt x="80" y="7"/>
                      <a:pt x="70" y="13"/>
                      <a:pt x="67" y="13"/>
                    </a:cubicBezTo>
                    <a:cubicBezTo>
                      <a:pt x="64" y="13"/>
                      <a:pt x="64" y="13"/>
                      <a:pt x="62" y="12"/>
                    </a:cubicBezTo>
                    <a:cubicBezTo>
                      <a:pt x="61" y="11"/>
                      <a:pt x="58" y="10"/>
                      <a:pt x="54" y="10"/>
                    </a:cubicBezTo>
                    <a:cubicBezTo>
                      <a:pt x="50" y="9"/>
                      <a:pt x="44" y="8"/>
                      <a:pt x="41" y="7"/>
                    </a:cubicBezTo>
                    <a:cubicBezTo>
                      <a:pt x="39" y="6"/>
                      <a:pt x="36" y="5"/>
                      <a:pt x="31" y="3"/>
                    </a:cubicBezTo>
                    <a:cubicBezTo>
                      <a:pt x="26" y="2"/>
                      <a:pt x="20" y="0"/>
                      <a:pt x="16" y="1"/>
                    </a:cubicBezTo>
                    <a:cubicBezTo>
                      <a:pt x="12" y="2"/>
                      <a:pt x="9" y="4"/>
                      <a:pt x="7" y="0"/>
                    </a:cubicBezTo>
                    <a:cubicBezTo>
                      <a:pt x="5" y="1"/>
                      <a:pt x="2" y="4"/>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018">
                <a:extLst>
                  <a:ext uri="{FF2B5EF4-FFF2-40B4-BE49-F238E27FC236}">
                    <a16:creationId xmlns:a16="http://schemas.microsoft.com/office/drawing/2014/main" id="{64F8521F-60F3-4EBA-911B-5C885C749A24}"/>
                  </a:ext>
                </a:extLst>
              </p:cNvPr>
              <p:cNvSpPr>
                <a:spLocks/>
              </p:cNvSpPr>
              <p:nvPr/>
            </p:nvSpPr>
            <p:spPr bwMode="auto">
              <a:xfrm>
                <a:off x="3963" y="1717"/>
                <a:ext cx="127" cy="73"/>
              </a:xfrm>
              <a:custGeom>
                <a:avLst/>
                <a:gdLst>
                  <a:gd name="T0" fmla="*/ 72 w 92"/>
                  <a:gd name="T1" fmla="*/ 2 h 53"/>
                  <a:gd name="T2" fmla="*/ 59 w 92"/>
                  <a:gd name="T3" fmla="*/ 4 h 53"/>
                  <a:gd name="T4" fmla="*/ 49 w 92"/>
                  <a:gd name="T5" fmla="*/ 10 h 53"/>
                  <a:gd name="T6" fmla="*/ 45 w 92"/>
                  <a:gd name="T7" fmla="*/ 11 h 53"/>
                  <a:gd name="T8" fmla="*/ 33 w 92"/>
                  <a:gd name="T9" fmla="*/ 9 h 53"/>
                  <a:gd name="T10" fmla="*/ 29 w 92"/>
                  <a:gd name="T11" fmla="*/ 10 h 53"/>
                  <a:gd name="T12" fmla="*/ 24 w 92"/>
                  <a:gd name="T13" fmla="*/ 9 h 53"/>
                  <a:gd name="T14" fmla="*/ 11 w 92"/>
                  <a:gd name="T15" fmla="*/ 8 h 53"/>
                  <a:gd name="T16" fmla="*/ 9 w 92"/>
                  <a:gd name="T17" fmla="*/ 3 h 53"/>
                  <a:gd name="T18" fmla="*/ 4 w 92"/>
                  <a:gd name="T19" fmla="*/ 0 h 53"/>
                  <a:gd name="T20" fmla="*/ 1 w 92"/>
                  <a:gd name="T21" fmla="*/ 11 h 53"/>
                  <a:gd name="T22" fmla="*/ 9 w 92"/>
                  <a:gd name="T23" fmla="*/ 19 h 53"/>
                  <a:gd name="T24" fmla="*/ 1 w 92"/>
                  <a:gd name="T25" fmla="*/ 27 h 53"/>
                  <a:gd name="T26" fmla="*/ 1 w 92"/>
                  <a:gd name="T27" fmla="*/ 30 h 53"/>
                  <a:gd name="T28" fmla="*/ 0 w 92"/>
                  <a:gd name="T29" fmla="*/ 34 h 53"/>
                  <a:gd name="T30" fmla="*/ 6 w 92"/>
                  <a:gd name="T31" fmla="*/ 41 h 53"/>
                  <a:gd name="T32" fmla="*/ 9 w 92"/>
                  <a:gd name="T33" fmla="*/ 46 h 53"/>
                  <a:gd name="T34" fmla="*/ 15 w 92"/>
                  <a:gd name="T35" fmla="*/ 51 h 53"/>
                  <a:gd name="T36" fmla="*/ 29 w 92"/>
                  <a:gd name="T37" fmla="*/ 48 h 53"/>
                  <a:gd name="T38" fmla="*/ 37 w 92"/>
                  <a:gd name="T39" fmla="*/ 52 h 53"/>
                  <a:gd name="T40" fmla="*/ 42 w 92"/>
                  <a:gd name="T41" fmla="*/ 53 h 53"/>
                  <a:gd name="T42" fmla="*/ 54 w 92"/>
                  <a:gd name="T43" fmla="*/ 52 h 53"/>
                  <a:gd name="T44" fmla="*/ 55 w 92"/>
                  <a:gd name="T45" fmla="*/ 47 h 53"/>
                  <a:gd name="T46" fmla="*/ 59 w 92"/>
                  <a:gd name="T47" fmla="*/ 45 h 53"/>
                  <a:gd name="T48" fmla="*/ 62 w 92"/>
                  <a:gd name="T49" fmla="*/ 42 h 53"/>
                  <a:gd name="T50" fmla="*/ 73 w 92"/>
                  <a:gd name="T51" fmla="*/ 39 h 53"/>
                  <a:gd name="T52" fmla="*/ 76 w 92"/>
                  <a:gd name="T53" fmla="*/ 41 h 53"/>
                  <a:gd name="T54" fmla="*/ 84 w 92"/>
                  <a:gd name="T55" fmla="*/ 40 h 53"/>
                  <a:gd name="T56" fmla="*/ 79 w 92"/>
                  <a:gd name="T57" fmla="*/ 33 h 53"/>
                  <a:gd name="T58" fmla="*/ 77 w 92"/>
                  <a:gd name="T59" fmla="*/ 31 h 53"/>
                  <a:gd name="T60" fmla="*/ 82 w 92"/>
                  <a:gd name="T61" fmla="*/ 21 h 53"/>
                  <a:gd name="T62" fmla="*/ 89 w 92"/>
                  <a:gd name="T63" fmla="*/ 15 h 53"/>
                  <a:gd name="T64" fmla="*/ 92 w 92"/>
                  <a:gd name="T65" fmla="*/ 9 h 53"/>
                  <a:gd name="T66" fmla="*/ 73 w 92"/>
                  <a:gd name="T6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3">
                    <a:moveTo>
                      <a:pt x="73" y="2"/>
                    </a:moveTo>
                    <a:cubicBezTo>
                      <a:pt x="73" y="2"/>
                      <a:pt x="72" y="2"/>
                      <a:pt x="72" y="2"/>
                    </a:cubicBezTo>
                    <a:cubicBezTo>
                      <a:pt x="72" y="2"/>
                      <a:pt x="61" y="3"/>
                      <a:pt x="60" y="3"/>
                    </a:cubicBezTo>
                    <a:cubicBezTo>
                      <a:pt x="60" y="3"/>
                      <a:pt x="59" y="4"/>
                      <a:pt x="59" y="4"/>
                    </a:cubicBezTo>
                    <a:cubicBezTo>
                      <a:pt x="59" y="4"/>
                      <a:pt x="51" y="9"/>
                      <a:pt x="50" y="9"/>
                    </a:cubicBezTo>
                    <a:cubicBezTo>
                      <a:pt x="50" y="10"/>
                      <a:pt x="49" y="10"/>
                      <a:pt x="49" y="10"/>
                    </a:cubicBezTo>
                    <a:cubicBezTo>
                      <a:pt x="49" y="10"/>
                      <a:pt x="47" y="10"/>
                      <a:pt x="46" y="11"/>
                    </a:cubicBezTo>
                    <a:cubicBezTo>
                      <a:pt x="46" y="11"/>
                      <a:pt x="45" y="11"/>
                      <a:pt x="45" y="11"/>
                    </a:cubicBezTo>
                    <a:cubicBezTo>
                      <a:pt x="45" y="11"/>
                      <a:pt x="35" y="9"/>
                      <a:pt x="34" y="9"/>
                    </a:cubicBezTo>
                    <a:cubicBezTo>
                      <a:pt x="34" y="9"/>
                      <a:pt x="33" y="9"/>
                      <a:pt x="33" y="9"/>
                    </a:cubicBezTo>
                    <a:cubicBezTo>
                      <a:pt x="32" y="9"/>
                      <a:pt x="32" y="9"/>
                      <a:pt x="32" y="9"/>
                    </a:cubicBezTo>
                    <a:cubicBezTo>
                      <a:pt x="32" y="9"/>
                      <a:pt x="30" y="9"/>
                      <a:pt x="29" y="10"/>
                    </a:cubicBezTo>
                    <a:cubicBezTo>
                      <a:pt x="29" y="10"/>
                      <a:pt x="28" y="10"/>
                      <a:pt x="27" y="10"/>
                    </a:cubicBezTo>
                    <a:cubicBezTo>
                      <a:pt x="27" y="10"/>
                      <a:pt x="25" y="9"/>
                      <a:pt x="24" y="9"/>
                    </a:cubicBezTo>
                    <a:cubicBezTo>
                      <a:pt x="23" y="9"/>
                      <a:pt x="17" y="7"/>
                      <a:pt x="16" y="7"/>
                    </a:cubicBezTo>
                    <a:cubicBezTo>
                      <a:pt x="15" y="7"/>
                      <a:pt x="12" y="7"/>
                      <a:pt x="11" y="8"/>
                    </a:cubicBezTo>
                    <a:cubicBezTo>
                      <a:pt x="10" y="8"/>
                      <a:pt x="8" y="7"/>
                      <a:pt x="8" y="7"/>
                    </a:cubicBezTo>
                    <a:cubicBezTo>
                      <a:pt x="7" y="6"/>
                      <a:pt x="9" y="3"/>
                      <a:pt x="9" y="3"/>
                    </a:cubicBezTo>
                    <a:cubicBezTo>
                      <a:pt x="9" y="2"/>
                      <a:pt x="9" y="2"/>
                      <a:pt x="9" y="2"/>
                    </a:cubicBezTo>
                    <a:cubicBezTo>
                      <a:pt x="4" y="0"/>
                      <a:pt x="4" y="0"/>
                      <a:pt x="4" y="0"/>
                    </a:cubicBezTo>
                    <a:cubicBezTo>
                      <a:pt x="0" y="8"/>
                      <a:pt x="0" y="8"/>
                      <a:pt x="0" y="8"/>
                    </a:cubicBezTo>
                    <a:cubicBezTo>
                      <a:pt x="0" y="8"/>
                      <a:pt x="1" y="10"/>
                      <a:pt x="1" y="11"/>
                    </a:cubicBezTo>
                    <a:cubicBezTo>
                      <a:pt x="1" y="12"/>
                      <a:pt x="2" y="15"/>
                      <a:pt x="5" y="16"/>
                    </a:cubicBezTo>
                    <a:cubicBezTo>
                      <a:pt x="8" y="18"/>
                      <a:pt x="9" y="19"/>
                      <a:pt x="9" y="19"/>
                    </a:cubicBezTo>
                    <a:cubicBezTo>
                      <a:pt x="3" y="24"/>
                      <a:pt x="3" y="24"/>
                      <a:pt x="3" y="24"/>
                    </a:cubicBezTo>
                    <a:cubicBezTo>
                      <a:pt x="3" y="24"/>
                      <a:pt x="1" y="25"/>
                      <a:pt x="1" y="27"/>
                    </a:cubicBezTo>
                    <a:cubicBezTo>
                      <a:pt x="1" y="29"/>
                      <a:pt x="1" y="29"/>
                      <a:pt x="1" y="29"/>
                    </a:cubicBezTo>
                    <a:cubicBezTo>
                      <a:pt x="1" y="29"/>
                      <a:pt x="1" y="29"/>
                      <a:pt x="1" y="30"/>
                    </a:cubicBezTo>
                    <a:cubicBezTo>
                      <a:pt x="2" y="30"/>
                      <a:pt x="3" y="32"/>
                      <a:pt x="2" y="33"/>
                    </a:cubicBezTo>
                    <a:cubicBezTo>
                      <a:pt x="0" y="34"/>
                      <a:pt x="0" y="34"/>
                      <a:pt x="0" y="34"/>
                    </a:cubicBezTo>
                    <a:cubicBezTo>
                      <a:pt x="0" y="34"/>
                      <a:pt x="2" y="37"/>
                      <a:pt x="2" y="37"/>
                    </a:cubicBezTo>
                    <a:cubicBezTo>
                      <a:pt x="3" y="38"/>
                      <a:pt x="6" y="40"/>
                      <a:pt x="6" y="41"/>
                    </a:cubicBezTo>
                    <a:cubicBezTo>
                      <a:pt x="7" y="42"/>
                      <a:pt x="8" y="42"/>
                      <a:pt x="8" y="43"/>
                    </a:cubicBezTo>
                    <a:cubicBezTo>
                      <a:pt x="8" y="43"/>
                      <a:pt x="9" y="45"/>
                      <a:pt x="9" y="46"/>
                    </a:cubicBezTo>
                    <a:cubicBezTo>
                      <a:pt x="9" y="46"/>
                      <a:pt x="8" y="49"/>
                      <a:pt x="8" y="52"/>
                    </a:cubicBezTo>
                    <a:cubicBezTo>
                      <a:pt x="10" y="52"/>
                      <a:pt x="14" y="51"/>
                      <a:pt x="15" y="51"/>
                    </a:cubicBezTo>
                    <a:cubicBezTo>
                      <a:pt x="16" y="51"/>
                      <a:pt x="18" y="51"/>
                      <a:pt x="19" y="51"/>
                    </a:cubicBezTo>
                    <a:cubicBezTo>
                      <a:pt x="21" y="50"/>
                      <a:pt x="26" y="48"/>
                      <a:pt x="29" y="48"/>
                    </a:cubicBezTo>
                    <a:cubicBezTo>
                      <a:pt x="32" y="47"/>
                      <a:pt x="35" y="50"/>
                      <a:pt x="35" y="51"/>
                    </a:cubicBezTo>
                    <a:cubicBezTo>
                      <a:pt x="36" y="51"/>
                      <a:pt x="37" y="52"/>
                      <a:pt x="37" y="52"/>
                    </a:cubicBezTo>
                    <a:cubicBezTo>
                      <a:pt x="37" y="52"/>
                      <a:pt x="40" y="52"/>
                      <a:pt x="41" y="52"/>
                    </a:cubicBezTo>
                    <a:cubicBezTo>
                      <a:pt x="41" y="52"/>
                      <a:pt x="42" y="53"/>
                      <a:pt x="42" y="53"/>
                    </a:cubicBezTo>
                    <a:cubicBezTo>
                      <a:pt x="42" y="53"/>
                      <a:pt x="43" y="53"/>
                      <a:pt x="44" y="53"/>
                    </a:cubicBezTo>
                    <a:cubicBezTo>
                      <a:pt x="44" y="53"/>
                      <a:pt x="52" y="53"/>
                      <a:pt x="54" y="52"/>
                    </a:cubicBezTo>
                    <a:cubicBezTo>
                      <a:pt x="57" y="52"/>
                      <a:pt x="56" y="49"/>
                      <a:pt x="56" y="48"/>
                    </a:cubicBezTo>
                    <a:cubicBezTo>
                      <a:pt x="56" y="47"/>
                      <a:pt x="56" y="47"/>
                      <a:pt x="55" y="47"/>
                    </a:cubicBezTo>
                    <a:cubicBezTo>
                      <a:pt x="55" y="46"/>
                      <a:pt x="55" y="46"/>
                      <a:pt x="55" y="45"/>
                    </a:cubicBezTo>
                    <a:cubicBezTo>
                      <a:pt x="55" y="45"/>
                      <a:pt x="58" y="45"/>
                      <a:pt x="59" y="45"/>
                    </a:cubicBezTo>
                    <a:cubicBezTo>
                      <a:pt x="59" y="45"/>
                      <a:pt x="61" y="43"/>
                      <a:pt x="61" y="43"/>
                    </a:cubicBezTo>
                    <a:cubicBezTo>
                      <a:pt x="62" y="43"/>
                      <a:pt x="62" y="42"/>
                      <a:pt x="62" y="42"/>
                    </a:cubicBezTo>
                    <a:cubicBezTo>
                      <a:pt x="62" y="42"/>
                      <a:pt x="63" y="42"/>
                      <a:pt x="63" y="42"/>
                    </a:cubicBezTo>
                    <a:cubicBezTo>
                      <a:pt x="63" y="42"/>
                      <a:pt x="72" y="39"/>
                      <a:pt x="73" y="39"/>
                    </a:cubicBezTo>
                    <a:cubicBezTo>
                      <a:pt x="73" y="39"/>
                      <a:pt x="74" y="39"/>
                      <a:pt x="74" y="39"/>
                    </a:cubicBezTo>
                    <a:cubicBezTo>
                      <a:pt x="74" y="39"/>
                      <a:pt x="76" y="41"/>
                      <a:pt x="76" y="41"/>
                    </a:cubicBezTo>
                    <a:cubicBezTo>
                      <a:pt x="76" y="41"/>
                      <a:pt x="78" y="41"/>
                      <a:pt x="78" y="41"/>
                    </a:cubicBezTo>
                    <a:cubicBezTo>
                      <a:pt x="84" y="40"/>
                      <a:pt x="84" y="40"/>
                      <a:pt x="84" y="40"/>
                    </a:cubicBezTo>
                    <a:cubicBezTo>
                      <a:pt x="84" y="40"/>
                      <a:pt x="84" y="40"/>
                      <a:pt x="83" y="40"/>
                    </a:cubicBezTo>
                    <a:cubicBezTo>
                      <a:pt x="82" y="38"/>
                      <a:pt x="79" y="34"/>
                      <a:pt x="79" y="33"/>
                    </a:cubicBezTo>
                    <a:cubicBezTo>
                      <a:pt x="79" y="32"/>
                      <a:pt x="78" y="32"/>
                      <a:pt x="78" y="32"/>
                    </a:cubicBezTo>
                    <a:cubicBezTo>
                      <a:pt x="77" y="32"/>
                      <a:pt x="74" y="33"/>
                      <a:pt x="77" y="31"/>
                    </a:cubicBezTo>
                    <a:cubicBezTo>
                      <a:pt x="80" y="29"/>
                      <a:pt x="82" y="27"/>
                      <a:pt x="82" y="26"/>
                    </a:cubicBezTo>
                    <a:cubicBezTo>
                      <a:pt x="82" y="24"/>
                      <a:pt x="82" y="22"/>
                      <a:pt x="82" y="21"/>
                    </a:cubicBezTo>
                    <a:cubicBezTo>
                      <a:pt x="83" y="19"/>
                      <a:pt x="82" y="19"/>
                      <a:pt x="83" y="18"/>
                    </a:cubicBezTo>
                    <a:cubicBezTo>
                      <a:pt x="84" y="18"/>
                      <a:pt x="87" y="15"/>
                      <a:pt x="89" y="15"/>
                    </a:cubicBezTo>
                    <a:cubicBezTo>
                      <a:pt x="91" y="15"/>
                      <a:pt x="91" y="16"/>
                      <a:pt x="91" y="14"/>
                    </a:cubicBezTo>
                    <a:cubicBezTo>
                      <a:pt x="92" y="13"/>
                      <a:pt x="92" y="11"/>
                      <a:pt x="92" y="9"/>
                    </a:cubicBezTo>
                    <a:cubicBezTo>
                      <a:pt x="88" y="7"/>
                      <a:pt x="75" y="3"/>
                      <a:pt x="75" y="3"/>
                    </a:cubicBezTo>
                    <a:cubicBezTo>
                      <a:pt x="75" y="3"/>
                      <a:pt x="73" y="2"/>
                      <a:pt x="7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019">
                <a:extLst>
                  <a:ext uri="{FF2B5EF4-FFF2-40B4-BE49-F238E27FC236}">
                    <a16:creationId xmlns:a16="http://schemas.microsoft.com/office/drawing/2014/main" id="{E3918697-6225-4C7A-BF19-5E576078235F}"/>
                  </a:ext>
                </a:extLst>
              </p:cNvPr>
              <p:cNvSpPr>
                <a:spLocks/>
              </p:cNvSpPr>
              <p:nvPr/>
            </p:nvSpPr>
            <p:spPr bwMode="auto">
              <a:xfrm>
                <a:off x="3920" y="1614"/>
                <a:ext cx="192" cy="118"/>
              </a:xfrm>
              <a:custGeom>
                <a:avLst/>
                <a:gdLst>
                  <a:gd name="T0" fmla="*/ 117 w 139"/>
                  <a:gd name="T1" fmla="*/ 52 h 86"/>
                  <a:gd name="T2" fmla="*/ 116 w 139"/>
                  <a:gd name="T3" fmla="*/ 41 h 86"/>
                  <a:gd name="T4" fmla="*/ 118 w 139"/>
                  <a:gd name="T5" fmla="*/ 36 h 86"/>
                  <a:gd name="T6" fmla="*/ 118 w 139"/>
                  <a:gd name="T7" fmla="*/ 30 h 86"/>
                  <a:gd name="T8" fmla="*/ 116 w 139"/>
                  <a:gd name="T9" fmla="*/ 26 h 86"/>
                  <a:gd name="T10" fmla="*/ 114 w 139"/>
                  <a:gd name="T11" fmla="*/ 23 h 86"/>
                  <a:gd name="T12" fmla="*/ 106 w 139"/>
                  <a:gd name="T13" fmla="*/ 14 h 86"/>
                  <a:gd name="T14" fmla="*/ 104 w 139"/>
                  <a:gd name="T15" fmla="*/ 11 h 86"/>
                  <a:gd name="T16" fmla="*/ 100 w 139"/>
                  <a:gd name="T17" fmla="*/ 3 h 86"/>
                  <a:gd name="T18" fmla="*/ 94 w 139"/>
                  <a:gd name="T19" fmla="*/ 0 h 86"/>
                  <a:gd name="T20" fmla="*/ 85 w 139"/>
                  <a:gd name="T21" fmla="*/ 5 h 86"/>
                  <a:gd name="T22" fmla="*/ 70 w 139"/>
                  <a:gd name="T23" fmla="*/ 10 h 86"/>
                  <a:gd name="T24" fmla="*/ 64 w 139"/>
                  <a:gd name="T25" fmla="*/ 6 h 86"/>
                  <a:gd name="T26" fmla="*/ 49 w 139"/>
                  <a:gd name="T27" fmla="*/ 5 h 86"/>
                  <a:gd name="T28" fmla="*/ 47 w 139"/>
                  <a:gd name="T29" fmla="*/ 5 h 86"/>
                  <a:gd name="T30" fmla="*/ 38 w 139"/>
                  <a:gd name="T31" fmla="*/ 6 h 86"/>
                  <a:gd name="T32" fmla="*/ 28 w 139"/>
                  <a:gd name="T33" fmla="*/ 13 h 86"/>
                  <a:gd name="T34" fmla="*/ 20 w 139"/>
                  <a:gd name="T35" fmla="*/ 24 h 86"/>
                  <a:gd name="T36" fmla="*/ 17 w 139"/>
                  <a:gd name="T37" fmla="*/ 30 h 86"/>
                  <a:gd name="T38" fmla="*/ 14 w 139"/>
                  <a:gd name="T39" fmla="*/ 36 h 86"/>
                  <a:gd name="T40" fmla="*/ 10 w 139"/>
                  <a:gd name="T41" fmla="*/ 38 h 86"/>
                  <a:gd name="T42" fmla="*/ 7 w 139"/>
                  <a:gd name="T43" fmla="*/ 38 h 86"/>
                  <a:gd name="T44" fmla="*/ 6 w 139"/>
                  <a:gd name="T45" fmla="*/ 40 h 86"/>
                  <a:gd name="T46" fmla="*/ 6 w 139"/>
                  <a:gd name="T47" fmla="*/ 48 h 86"/>
                  <a:gd name="T48" fmla="*/ 8 w 139"/>
                  <a:gd name="T49" fmla="*/ 52 h 86"/>
                  <a:gd name="T50" fmla="*/ 18 w 139"/>
                  <a:gd name="T51" fmla="*/ 58 h 86"/>
                  <a:gd name="T52" fmla="*/ 19 w 139"/>
                  <a:gd name="T53" fmla="*/ 62 h 86"/>
                  <a:gd name="T54" fmla="*/ 18 w 139"/>
                  <a:gd name="T55" fmla="*/ 65 h 86"/>
                  <a:gd name="T56" fmla="*/ 26 w 139"/>
                  <a:gd name="T57" fmla="*/ 69 h 86"/>
                  <a:gd name="T58" fmla="*/ 34 w 139"/>
                  <a:gd name="T59" fmla="*/ 67 h 86"/>
                  <a:gd name="T60" fmla="*/ 35 w 139"/>
                  <a:gd name="T61" fmla="*/ 69 h 86"/>
                  <a:gd name="T62" fmla="*/ 33 w 139"/>
                  <a:gd name="T63" fmla="*/ 72 h 86"/>
                  <a:gd name="T64" fmla="*/ 35 w 139"/>
                  <a:gd name="T65" fmla="*/ 75 h 86"/>
                  <a:gd name="T66" fmla="*/ 40 w 139"/>
                  <a:gd name="T67" fmla="*/ 78 h 86"/>
                  <a:gd name="T68" fmla="*/ 42 w 139"/>
                  <a:gd name="T69" fmla="*/ 83 h 86"/>
                  <a:gd name="T70" fmla="*/ 55 w 139"/>
                  <a:gd name="T71" fmla="*/ 84 h 86"/>
                  <a:gd name="T72" fmla="*/ 60 w 139"/>
                  <a:gd name="T73" fmla="*/ 85 h 86"/>
                  <a:gd name="T74" fmla="*/ 64 w 139"/>
                  <a:gd name="T75" fmla="*/ 84 h 86"/>
                  <a:gd name="T76" fmla="*/ 76 w 139"/>
                  <a:gd name="T77" fmla="*/ 86 h 86"/>
                  <a:gd name="T78" fmla="*/ 80 w 139"/>
                  <a:gd name="T79" fmla="*/ 85 h 86"/>
                  <a:gd name="T80" fmla="*/ 90 w 139"/>
                  <a:gd name="T81" fmla="*/ 79 h 86"/>
                  <a:gd name="T82" fmla="*/ 103 w 139"/>
                  <a:gd name="T83" fmla="*/ 77 h 86"/>
                  <a:gd name="T84" fmla="*/ 106 w 139"/>
                  <a:gd name="T85" fmla="*/ 78 h 86"/>
                  <a:gd name="T86" fmla="*/ 124 w 139"/>
                  <a:gd name="T87" fmla="*/ 82 h 86"/>
                  <a:gd name="T88" fmla="*/ 127 w 139"/>
                  <a:gd name="T89" fmla="*/ 69 h 86"/>
                  <a:gd name="T90" fmla="*/ 129 w 139"/>
                  <a:gd name="T91" fmla="*/ 67 h 86"/>
                  <a:gd name="T92" fmla="*/ 131 w 139"/>
                  <a:gd name="T93" fmla="*/ 61 h 86"/>
                  <a:gd name="T94" fmla="*/ 138 w 139"/>
                  <a:gd name="T95" fmla="*/ 63 h 86"/>
                  <a:gd name="T96" fmla="*/ 139 w 139"/>
                  <a:gd name="T97" fmla="*/ 58 h 86"/>
                  <a:gd name="T98" fmla="*/ 136 w 139"/>
                  <a:gd name="T99" fmla="*/ 53 h 86"/>
                  <a:gd name="T100" fmla="*/ 127 w 139"/>
                  <a:gd name="T101" fmla="*/ 56 h 86"/>
                  <a:gd name="T102" fmla="*/ 125 w 139"/>
                  <a:gd name="T103" fmla="*/ 57 h 86"/>
                  <a:gd name="T104" fmla="*/ 118 w 139"/>
                  <a:gd name="T105"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86">
                    <a:moveTo>
                      <a:pt x="118" y="53"/>
                    </a:moveTo>
                    <a:cubicBezTo>
                      <a:pt x="117" y="52"/>
                      <a:pt x="117" y="52"/>
                      <a:pt x="117" y="52"/>
                    </a:cubicBezTo>
                    <a:cubicBezTo>
                      <a:pt x="116" y="51"/>
                      <a:pt x="115" y="49"/>
                      <a:pt x="116" y="48"/>
                    </a:cubicBezTo>
                    <a:cubicBezTo>
                      <a:pt x="116" y="48"/>
                      <a:pt x="116" y="42"/>
                      <a:pt x="116" y="41"/>
                    </a:cubicBezTo>
                    <a:cubicBezTo>
                      <a:pt x="116" y="41"/>
                      <a:pt x="116" y="40"/>
                      <a:pt x="116" y="40"/>
                    </a:cubicBezTo>
                    <a:cubicBezTo>
                      <a:pt x="116" y="40"/>
                      <a:pt x="117" y="36"/>
                      <a:pt x="118" y="36"/>
                    </a:cubicBezTo>
                    <a:cubicBezTo>
                      <a:pt x="118" y="35"/>
                      <a:pt x="118" y="32"/>
                      <a:pt x="118" y="31"/>
                    </a:cubicBezTo>
                    <a:cubicBezTo>
                      <a:pt x="118" y="31"/>
                      <a:pt x="118" y="30"/>
                      <a:pt x="118" y="30"/>
                    </a:cubicBezTo>
                    <a:cubicBezTo>
                      <a:pt x="118" y="30"/>
                      <a:pt x="117" y="28"/>
                      <a:pt x="116" y="28"/>
                    </a:cubicBezTo>
                    <a:cubicBezTo>
                      <a:pt x="116" y="27"/>
                      <a:pt x="116" y="27"/>
                      <a:pt x="116" y="26"/>
                    </a:cubicBezTo>
                    <a:cubicBezTo>
                      <a:pt x="116" y="26"/>
                      <a:pt x="116" y="25"/>
                      <a:pt x="116" y="24"/>
                    </a:cubicBezTo>
                    <a:cubicBezTo>
                      <a:pt x="116" y="24"/>
                      <a:pt x="115" y="23"/>
                      <a:pt x="114" y="23"/>
                    </a:cubicBezTo>
                    <a:cubicBezTo>
                      <a:pt x="114" y="23"/>
                      <a:pt x="108" y="17"/>
                      <a:pt x="108" y="17"/>
                    </a:cubicBezTo>
                    <a:cubicBezTo>
                      <a:pt x="108" y="17"/>
                      <a:pt x="106" y="15"/>
                      <a:pt x="106" y="14"/>
                    </a:cubicBezTo>
                    <a:cubicBezTo>
                      <a:pt x="106" y="13"/>
                      <a:pt x="106" y="13"/>
                      <a:pt x="105" y="12"/>
                    </a:cubicBezTo>
                    <a:cubicBezTo>
                      <a:pt x="105" y="12"/>
                      <a:pt x="104" y="12"/>
                      <a:pt x="104" y="11"/>
                    </a:cubicBezTo>
                    <a:cubicBezTo>
                      <a:pt x="104" y="11"/>
                      <a:pt x="103" y="7"/>
                      <a:pt x="103" y="7"/>
                    </a:cubicBezTo>
                    <a:cubicBezTo>
                      <a:pt x="102" y="6"/>
                      <a:pt x="100" y="4"/>
                      <a:pt x="100" y="3"/>
                    </a:cubicBezTo>
                    <a:cubicBezTo>
                      <a:pt x="100" y="3"/>
                      <a:pt x="99" y="2"/>
                      <a:pt x="99" y="2"/>
                    </a:cubicBezTo>
                    <a:cubicBezTo>
                      <a:pt x="94" y="0"/>
                      <a:pt x="94" y="0"/>
                      <a:pt x="94" y="0"/>
                    </a:cubicBezTo>
                    <a:cubicBezTo>
                      <a:pt x="92" y="2"/>
                      <a:pt x="87" y="5"/>
                      <a:pt x="87" y="5"/>
                    </a:cubicBezTo>
                    <a:cubicBezTo>
                      <a:pt x="86" y="5"/>
                      <a:pt x="85" y="5"/>
                      <a:pt x="85" y="5"/>
                    </a:cubicBezTo>
                    <a:cubicBezTo>
                      <a:pt x="85" y="5"/>
                      <a:pt x="78" y="6"/>
                      <a:pt x="76" y="7"/>
                    </a:cubicBezTo>
                    <a:cubicBezTo>
                      <a:pt x="74" y="7"/>
                      <a:pt x="70" y="9"/>
                      <a:pt x="70" y="10"/>
                    </a:cubicBezTo>
                    <a:cubicBezTo>
                      <a:pt x="69" y="11"/>
                      <a:pt x="68" y="10"/>
                      <a:pt x="68" y="10"/>
                    </a:cubicBezTo>
                    <a:cubicBezTo>
                      <a:pt x="68" y="10"/>
                      <a:pt x="64" y="7"/>
                      <a:pt x="64" y="6"/>
                    </a:cubicBezTo>
                    <a:cubicBezTo>
                      <a:pt x="64" y="6"/>
                      <a:pt x="63" y="6"/>
                      <a:pt x="63" y="6"/>
                    </a:cubicBezTo>
                    <a:cubicBezTo>
                      <a:pt x="63" y="6"/>
                      <a:pt x="49" y="5"/>
                      <a:pt x="49" y="5"/>
                    </a:cubicBezTo>
                    <a:cubicBezTo>
                      <a:pt x="48" y="5"/>
                      <a:pt x="48" y="5"/>
                      <a:pt x="48" y="5"/>
                    </a:cubicBezTo>
                    <a:cubicBezTo>
                      <a:pt x="47" y="5"/>
                      <a:pt x="48" y="6"/>
                      <a:pt x="47" y="5"/>
                    </a:cubicBezTo>
                    <a:cubicBezTo>
                      <a:pt x="46" y="4"/>
                      <a:pt x="44" y="3"/>
                      <a:pt x="43" y="3"/>
                    </a:cubicBezTo>
                    <a:cubicBezTo>
                      <a:pt x="42" y="3"/>
                      <a:pt x="39" y="5"/>
                      <a:pt x="38" y="6"/>
                    </a:cubicBezTo>
                    <a:cubicBezTo>
                      <a:pt x="38" y="6"/>
                      <a:pt x="38" y="6"/>
                      <a:pt x="38" y="6"/>
                    </a:cubicBezTo>
                    <a:cubicBezTo>
                      <a:pt x="38" y="6"/>
                      <a:pt x="28" y="12"/>
                      <a:pt x="28" y="13"/>
                    </a:cubicBezTo>
                    <a:cubicBezTo>
                      <a:pt x="27" y="13"/>
                      <a:pt x="27" y="13"/>
                      <a:pt x="27" y="13"/>
                    </a:cubicBezTo>
                    <a:cubicBezTo>
                      <a:pt x="26" y="14"/>
                      <a:pt x="20" y="23"/>
                      <a:pt x="20" y="24"/>
                    </a:cubicBezTo>
                    <a:cubicBezTo>
                      <a:pt x="20" y="25"/>
                      <a:pt x="18" y="29"/>
                      <a:pt x="18" y="29"/>
                    </a:cubicBezTo>
                    <a:cubicBezTo>
                      <a:pt x="18" y="29"/>
                      <a:pt x="18" y="30"/>
                      <a:pt x="17" y="30"/>
                    </a:cubicBezTo>
                    <a:cubicBezTo>
                      <a:pt x="17" y="30"/>
                      <a:pt x="17" y="31"/>
                      <a:pt x="17" y="31"/>
                    </a:cubicBezTo>
                    <a:cubicBezTo>
                      <a:pt x="16" y="32"/>
                      <a:pt x="14" y="35"/>
                      <a:pt x="14" y="36"/>
                    </a:cubicBezTo>
                    <a:cubicBezTo>
                      <a:pt x="13" y="36"/>
                      <a:pt x="13" y="36"/>
                      <a:pt x="13" y="37"/>
                    </a:cubicBezTo>
                    <a:cubicBezTo>
                      <a:pt x="13" y="37"/>
                      <a:pt x="12" y="37"/>
                      <a:pt x="10" y="38"/>
                    </a:cubicBezTo>
                    <a:cubicBezTo>
                      <a:pt x="9" y="38"/>
                      <a:pt x="8" y="38"/>
                      <a:pt x="8" y="38"/>
                    </a:cubicBezTo>
                    <a:cubicBezTo>
                      <a:pt x="8" y="38"/>
                      <a:pt x="7" y="37"/>
                      <a:pt x="7" y="38"/>
                    </a:cubicBezTo>
                    <a:cubicBezTo>
                      <a:pt x="7" y="38"/>
                      <a:pt x="6" y="39"/>
                      <a:pt x="6" y="39"/>
                    </a:cubicBezTo>
                    <a:cubicBezTo>
                      <a:pt x="6" y="39"/>
                      <a:pt x="6" y="39"/>
                      <a:pt x="6" y="40"/>
                    </a:cubicBezTo>
                    <a:cubicBezTo>
                      <a:pt x="6" y="40"/>
                      <a:pt x="0" y="41"/>
                      <a:pt x="0" y="41"/>
                    </a:cubicBezTo>
                    <a:cubicBezTo>
                      <a:pt x="0" y="41"/>
                      <a:pt x="5" y="47"/>
                      <a:pt x="6" y="48"/>
                    </a:cubicBezTo>
                    <a:cubicBezTo>
                      <a:pt x="6" y="49"/>
                      <a:pt x="8" y="51"/>
                      <a:pt x="8" y="51"/>
                    </a:cubicBezTo>
                    <a:cubicBezTo>
                      <a:pt x="8" y="52"/>
                      <a:pt x="7" y="52"/>
                      <a:pt x="8" y="52"/>
                    </a:cubicBezTo>
                    <a:cubicBezTo>
                      <a:pt x="9" y="53"/>
                      <a:pt x="12" y="55"/>
                      <a:pt x="14" y="56"/>
                    </a:cubicBezTo>
                    <a:cubicBezTo>
                      <a:pt x="16" y="57"/>
                      <a:pt x="17" y="58"/>
                      <a:pt x="18" y="58"/>
                    </a:cubicBezTo>
                    <a:cubicBezTo>
                      <a:pt x="18" y="58"/>
                      <a:pt x="18" y="58"/>
                      <a:pt x="18" y="59"/>
                    </a:cubicBezTo>
                    <a:cubicBezTo>
                      <a:pt x="18" y="59"/>
                      <a:pt x="19" y="62"/>
                      <a:pt x="19" y="62"/>
                    </a:cubicBezTo>
                    <a:cubicBezTo>
                      <a:pt x="19" y="62"/>
                      <a:pt x="19" y="63"/>
                      <a:pt x="17" y="64"/>
                    </a:cubicBezTo>
                    <a:cubicBezTo>
                      <a:pt x="15" y="64"/>
                      <a:pt x="17" y="64"/>
                      <a:pt x="18" y="65"/>
                    </a:cubicBezTo>
                    <a:cubicBezTo>
                      <a:pt x="18" y="65"/>
                      <a:pt x="25" y="68"/>
                      <a:pt x="25" y="68"/>
                    </a:cubicBezTo>
                    <a:cubicBezTo>
                      <a:pt x="25" y="68"/>
                      <a:pt x="26" y="69"/>
                      <a:pt x="26" y="69"/>
                    </a:cubicBezTo>
                    <a:cubicBezTo>
                      <a:pt x="26" y="69"/>
                      <a:pt x="27" y="70"/>
                      <a:pt x="28" y="70"/>
                    </a:cubicBezTo>
                    <a:cubicBezTo>
                      <a:pt x="29" y="69"/>
                      <a:pt x="32" y="66"/>
                      <a:pt x="34" y="67"/>
                    </a:cubicBezTo>
                    <a:cubicBezTo>
                      <a:pt x="36" y="68"/>
                      <a:pt x="37" y="69"/>
                      <a:pt x="36" y="69"/>
                    </a:cubicBezTo>
                    <a:cubicBezTo>
                      <a:pt x="36" y="70"/>
                      <a:pt x="36" y="70"/>
                      <a:pt x="35" y="69"/>
                    </a:cubicBezTo>
                    <a:cubicBezTo>
                      <a:pt x="35" y="69"/>
                      <a:pt x="34" y="69"/>
                      <a:pt x="34" y="70"/>
                    </a:cubicBezTo>
                    <a:cubicBezTo>
                      <a:pt x="33" y="70"/>
                      <a:pt x="32" y="72"/>
                      <a:pt x="33" y="72"/>
                    </a:cubicBezTo>
                    <a:cubicBezTo>
                      <a:pt x="33" y="73"/>
                      <a:pt x="35" y="75"/>
                      <a:pt x="35" y="75"/>
                    </a:cubicBezTo>
                    <a:cubicBezTo>
                      <a:pt x="35" y="75"/>
                      <a:pt x="35" y="75"/>
                      <a:pt x="35" y="75"/>
                    </a:cubicBezTo>
                    <a:cubicBezTo>
                      <a:pt x="40" y="77"/>
                      <a:pt x="40" y="77"/>
                      <a:pt x="40" y="77"/>
                    </a:cubicBezTo>
                    <a:cubicBezTo>
                      <a:pt x="40" y="77"/>
                      <a:pt x="40" y="77"/>
                      <a:pt x="40" y="78"/>
                    </a:cubicBezTo>
                    <a:cubicBezTo>
                      <a:pt x="40" y="78"/>
                      <a:pt x="38" y="81"/>
                      <a:pt x="39" y="82"/>
                    </a:cubicBezTo>
                    <a:cubicBezTo>
                      <a:pt x="39" y="82"/>
                      <a:pt x="41" y="83"/>
                      <a:pt x="42" y="83"/>
                    </a:cubicBezTo>
                    <a:cubicBezTo>
                      <a:pt x="43" y="82"/>
                      <a:pt x="46" y="82"/>
                      <a:pt x="47" y="82"/>
                    </a:cubicBezTo>
                    <a:cubicBezTo>
                      <a:pt x="48" y="82"/>
                      <a:pt x="54" y="84"/>
                      <a:pt x="55" y="84"/>
                    </a:cubicBezTo>
                    <a:cubicBezTo>
                      <a:pt x="56" y="84"/>
                      <a:pt x="58" y="85"/>
                      <a:pt x="58" y="85"/>
                    </a:cubicBezTo>
                    <a:cubicBezTo>
                      <a:pt x="59" y="85"/>
                      <a:pt x="60" y="85"/>
                      <a:pt x="60" y="85"/>
                    </a:cubicBezTo>
                    <a:cubicBezTo>
                      <a:pt x="61" y="84"/>
                      <a:pt x="63" y="84"/>
                      <a:pt x="63" y="84"/>
                    </a:cubicBezTo>
                    <a:cubicBezTo>
                      <a:pt x="63" y="84"/>
                      <a:pt x="63" y="84"/>
                      <a:pt x="64" y="84"/>
                    </a:cubicBezTo>
                    <a:cubicBezTo>
                      <a:pt x="64" y="84"/>
                      <a:pt x="65" y="84"/>
                      <a:pt x="65" y="84"/>
                    </a:cubicBezTo>
                    <a:cubicBezTo>
                      <a:pt x="66" y="84"/>
                      <a:pt x="76" y="86"/>
                      <a:pt x="76" y="86"/>
                    </a:cubicBezTo>
                    <a:cubicBezTo>
                      <a:pt x="76" y="86"/>
                      <a:pt x="77" y="86"/>
                      <a:pt x="77" y="86"/>
                    </a:cubicBezTo>
                    <a:cubicBezTo>
                      <a:pt x="78" y="85"/>
                      <a:pt x="80" y="85"/>
                      <a:pt x="80" y="85"/>
                    </a:cubicBezTo>
                    <a:cubicBezTo>
                      <a:pt x="80" y="85"/>
                      <a:pt x="81" y="85"/>
                      <a:pt x="81" y="84"/>
                    </a:cubicBezTo>
                    <a:cubicBezTo>
                      <a:pt x="82" y="84"/>
                      <a:pt x="90" y="79"/>
                      <a:pt x="90" y="79"/>
                    </a:cubicBezTo>
                    <a:cubicBezTo>
                      <a:pt x="90" y="79"/>
                      <a:pt x="91" y="78"/>
                      <a:pt x="91" y="78"/>
                    </a:cubicBezTo>
                    <a:cubicBezTo>
                      <a:pt x="92" y="78"/>
                      <a:pt x="103" y="77"/>
                      <a:pt x="103" y="77"/>
                    </a:cubicBezTo>
                    <a:cubicBezTo>
                      <a:pt x="103" y="77"/>
                      <a:pt x="104" y="77"/>
                      <a:pt x="104" y="77"/>
                    </a:cubicBezTo>
                    <a:cubicBezTo>
                      <a:pt x="104" y="77"/>
                      <a:pt x="106" y="78"/>
                      <a:pt x="106" y="78"/>
                    </a:cubicBezTo>
                    <a:cubicBezTo>
                      <a:pt x="106" y="78"/>
                      <a:pt x="119" y="82"/>
                      <a:pt x="123" y="84"/>
                    </a:cubicBezTo>
                    <a:cubicBezTo>
                      <a:pt x="123" y="83"/>
                      <a:pt x="123" y="82"/>
                      <a:pt x="124" y="82"/>
                    </a:cubicBezTo>
                    <a:cubicBezTo>
                      <a:pt x="124" y="79"/>
                      <a:pt x="124" y="73"/>
                      <a:pt x="126" y="71"/>
                    </a:cubicBezTo>
                    <a:cubicBezTo>
                      <a:pt x="128" y="69"/>
                      <a:pt x="128" y="69"/>
                      <a:pt x="127" y="69"/>
                    </a:cubicBezTo>
                    <a:cubicBezTo>
                      <a:pt x="126" y="69"/>
                      <a:pt x="125" y="68"/>
                      <a:pt x="126" y="68"/>
                    </a:cubicBezTo>
                    <a:cubicBezTo>
                      <a:pt x="127" y="67"/>
                      <a:pt x="130" y="67"/>
                      <a:pt x="129" y="67"/>
                    </a:cubicBezTo>
                    <a:cubicBezTo>
                      <a:pt x="128" y="67"/>
                      <a:pt x="126" y="67"/>
                      <a:pt x="127" y="65"/>
                    </a:cubicBezTo>
                    <a:cubicBezTo>
                      <a:pt x="128" y="63"/>
                      <a:pt x="130" y="60"/>
                      <a:pt x="131" y="61"/>
                    </a:cubicBezTo>
                    <a:cubicBezTo>
                      <a:pt x="132" y="62"/>
                      <a:pt x="130" y="63"/>
                      <a:pt x="131" y="63"/>
                    </a:cubicBezTo>
                    <a:cubicBezTo>
                      <a:pt x="132" y="63"/>
                      <a:pt x="136" y="64"/>
                      <a:pt x="138" y="63"/>
                    </a:cubicBezTo>
                    <a:cubicBezTo>
                      <a:pt x="139" y="63"/>
                      <a:pt x="139" y="61"/>
                      <a:pt x="139" y="60"/>
                    </a:cubicBezTo>
                    <a:cubicBezTo>
                      <a:pt x="139" y="60"/>
                      <a:pt x="139" y="59"/>
                      <a:pt x="139" y="58"/>
                    </a:cubicBezTo>
                    <a:cubicBezTo>
                      <a:pt x="139" y="57"/>
                      <a:pt x="139" y="56"/>
                      <a:pt x="139" y="55"/>
                    </a:cubicBezTo>
                    <a:cubicBezTo>
                      <a:pt x="139" y="54"/>
                      <a:pt x="137" y="53"/>
                      <a:pt x="136" y="53"/>
                    </a:cubicBezTo>
                    <a:cubicBezTo>
                      <a:pt x="134" y="53"/>
                      <a:pt x="132" y="54"/>
                      <a:pt x="131" y="54"/>
                    </a:cubicBezTo>
                    <a:cubicBezTo>
                      <a:pt x="130" y="55"/>
                      <a:pt x="127" y="56"/>
                      <a:pt x="127" y="56"/>
                    </a:cubicBezTo>
                    <a:cubicBezTo>
                      <a:pt x="126" y="56"/>
                      <a:pt x="126" y="56"/>
                      <a:pt x="126" y="56"/>
                    </a:cubicBezTo>
                    <a:cubicBezTo>
                      <a:pt x="127" y="57"/>
                      <a:pt x="126" y="57"/>
                      <a:pt x="125" y="57"/>
                    </a:cubicBezTo>
                    <a:cubicBezTo>
                      <a:pt x="124" y="57"/>
                      <a:pt x="121" y="55"/>
                      <a:pt x="121" y="55"/>
                    </a:cubicBezTo>
                    <a:cubicBezTo>
                      <a:pt x="120" y="55"/>
                      <a:pt x="119" y="54"/>
                      <a:pt x="118"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020">
                <a:extLst>
                  <a:ext uri="{FF2B5EF4-FFF2-40B4-BE49-F238E27FC236}">
                    <a16:creationId xmlns:a16="http://schemas.microsoft.com/office/drawing/2014/main" id="{33DF5CBB-9F5D-4D46-B533-854A91FB437E}"/>
                  </a:ext>
                </a:extLst>
              </p:cNvPr>
              <p:cNvSpPr>
                <a:spLocks/>
              </p:cNvSpPr>
              <p:nvPr/>
            </p:nvSpPr>
            <p:spPr bwMode="auto">
              <a:xfrm>
                <a:off x="4050" y="1609"/>
                <a:ext cx="72" cy="78"/>
              </a:xfrm>
              <a:custGeom>
                <a:avLst/>
                <a:gdLst>
                  <a:gd name="T0" fmla="*/ 9 w 52"/>
                  <a:gd name="T1" fmla="*/ 11 h 57"/>
                  <a:gd name="T2" fmla="*/ 11 w 52"/>
                  <a:gd name="T3" fmla="*/ 16 h 57"/>
                  <a:gd name="T4" fmla="*/ 14 w 52"/>
                  <a:gd name="T5" fmla="*/ 21 h 57"/>
                  <a:gd name="T6" fmla="*/ 22 w 52"/>
                  <a:gd name="T7" fmla="*/ 28 h 57"/>
                  <a:gd name="T8" fmla="*/ 22 w 52"/>
                  <a:gd name="T9" fmla="*/ 32 h 57"/>
                  <a:gd name="T10" fmla="*/ 24 w 52"/>
                  <a:gd name="T11" fmla="*/ 35 h 57"/>
                  <a:gd name="T12" fmla="*/ 22 w 52"/>
                  <a:gd name="T13" fmla="*/ 44 h 57"/>
                  <a:gd name="T14" fmla="*/ 22 w 52"/>
                  <a:gd name="T15" fmla="*/ 52 h 57"/>
                  <a:gd name="T16" fmla="*/ 24 w 52"/>
                  <a:gd name="T17" fmla="*/ 57 h 57"/>
                  <a:gd name="T18" fmla="*/ 26 w 52"/>
                  <a:gd name="T19" fmla="*/ 55 h 57"/>
                  <a:gd name="T20" fmla="*/ 28 w 52"/>
                  <a:gd name="T21" fmla="*/ 53 h 57"/>
                  <a:gd name="T22" fmla="*/ 29 w 52"/>
                  <a:gd name="T23" fmla="*/ 51 h 57"/>
                  <a:gd name="T24" fmla="*/ 32 w 52"/>
                  <a:gd name="T25" fmla="*/ 47 h 57"/>
                  <a:gd name="T26" fmla="*/ 34 w 52"/>
                  <a:gd name="T27" fmla="*/ 46 h 57"/>
                  <a:gd name="T28" fmla="*/ 35 w 52"/>
                  <a:gd name="T29" fmla="*/ 42 h 57"/>
                  <a:gd name="T30" fmla="*/ 35 w 52"/>
                  <a:gd name="T31" fmla="*/ 38 h 57"/>
                  <a:gd name="T32" fmla="*/ 36 w 52"/>
                  <a:gd name="T33" fmla="*/ 38 h 57"/>
                  <a:gd name="T34" fmla="*/ 42 w 52"/>
                  <a:gd name="T35" fmla="*/ 38 h 57"/>
                  <a:gd name="T36" fmla="*/ 44 w 52"/>
                  <a:gd name="T37" fmla="*/ 39 h 57"/>
                  <a:gd name="T38" fmla="*/ 48 w 52"/>
                  <a:gd name="T39" fmla="*/ 40 h 57"/>
                  <a:gd name="T40" fmla="*/ 49 w 52"/>
                  <a:gd name="T41" fmla="*/ 37 h 57"/>
                  <a:gd name="T42" fmla="*/ 49 w 52"/>
                  <a:gd name="T43" fmla="*/ 32 h 57"/>
                  <a:gd name="T44" fmla="*/ 47 w 52"/>
                  <a:gd name="T45" fmla="*/ 30 h 57"/>
                  <a:gd name="T46" fmla="*/ 43 w 52"/>
                  <a:gd name="T47" fmla="*/ 25 h 57"/>
                  <a:gd name="T48" fmla="*/ 43 w 52"/>
                  <a:gd name="T49" fmla="*/ 21 h 57"/>
                  <a:gd name="T50" fmla="*/ 42 w 52"/>
                  <a:gd name="T51" fmla="*/ 23 h 57"/>
                  <a:gd name="T52" fmla="*/ 38 w 52"/>
                  <a:gd name="T53" fmla="*/ 17 h 57"/>
                  <a:gd name="T54" fmla="*/ 39 w 52"/>
                  <a:gd name="T55" fmla="*/ 13 h 57"/>
                  <a:gd name="T56" fmla="*/ 37 w 52"/>
                  <a:gd name="T57" fmla="*/ 9 h 57"/>
                  <a:gd name="T58" fmla="*/ 35 w 52"/>
                  <a:gd name="T59" fmla="*/ 10 h 57"/>
                  <a:gd name="T60" fmla="*/ 19 w 52"/>
                  <a:gd name="T61" fmla="*/ 3 h 57"/>
                  <a:gd name="T62" fmla="*/ 18 w 52"/>
                  <a:gd name="T63" fmla="*/ 2 h 57"/>
                  <a:gd name="T64" fmla="*/ 13 w 52"/>
                  <a:gd name="T65" fmla="*/ 0 h 57"/>
                  <a:gd name="T66" fmla="*/ 8 w 52"/>
                  <a:gd name="T67" fmla="*/ 2 h 57"/>
                  <a:gd name="T68" fmla="*/ 0 w 52"/>
                  <a:gd name="T69" fmla="*/ 4 h 57"/>
                  <a:gd name="T70" fmla="*/ 6 w 52"/>
                  <a:gd name="T7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57">
                    <a:moveTo>
                      <a:pt x="6" y="7"/>
                    </a:moveTo>
                    <a:cubicBezTo>
                      <a:pt x="6" y="8"/>
                      <a:pt x="8" y="10"/>
                      <a:pt x="9" y="11"/>
                    </a:cubicBezTo>
                    <a:cubicBezTo>
                      <a:pt x="9" y="11"/>
                      <a:pt x="10" y="15"/>
                      <a:pt x="10" y="15"/>
                    </a:cubicBezTo>
                    <a:cubicBezTo>
                      <a:pt x="10" y="16"/>
                      <a:pt x="11" y="16"/>
                      <a:pt x="11" y="16"/>
                    </a:cubicBezTo>
                    <a:cubicBezTo>
                      <a:pt x="12" y="17"/>
                      <a:pt x="12" y="17"/>
                      <a:pt x="12" y="18"/>
                    </a:cubicBezTo>
                    <a:cubicBezTo>
                      <a:pt x="12" y="19"/>
                      <a:pt x="14" y="21"/>
                      <a:pt x="14" y="21"/>
                    </a:cubicBezTo>
                    <a:cubicBezTo>
                      <a:pt x="14" y="21"/>
                      <a:pt x="20" y="27"/>
                      <a:pt x="20" y="27"/>
                    </a:cubicBezTo>
                    <a:cubicBezTo>
                      <a:pt x="21" y="27"/>
                      <a:pt x="22" y="28"/>
                      <a:pt x="22" y="28"/>
                    </a:cubicBezTo>
                    <a:cubicBezTo>
                      <a:pt x="22" y="29"/>
                      <a:pt x="22" y="30"/>
                      <a:pt x="22" y="30"/>
                    </a:cubicBezTo>
                    <a:cubicBezTo>
                      <a:pt x="22" y="31"/>
                      <a:pt x="22" y="31"/>
                      <a:pt x="22" y="32"/>
                    </a:cubicBezTo>
                    <a:cubicBezTo>
                      <a:pt x="23" y="32"/>
                      <a:pt x="24" y="34"/>
                      <a:pt x="24" y="34"/>
                    </a:cubicBezTo>
                    <a:cubicBezTo>
                      <a:pt x="24" y="34"/>
                      <a:pt x="24" y="35"/>
                      <a:pt x="24" y="35"/>
                    </a:cubicBezTo>
                    <a:cubicBezTo>
                      <a:pt x="24" y="36"/>
                      <a:pt x="24" y="39"/>
                      <a:pt x="24" y="40"/>
                    </a:cubicBezTo>
                    <a:cubicBezTo>
                      <a:pt x="23" y="40"/>
                      <a:pt x="22" y="44"/>
                      <a:pt x="22" y="44"/>
                    </a:cubicBezTo>
                    <a:cubicBezTo>
                      <a:pt x="22" y="44"/>
                      <a:pt x="22" y="45"/>
                      <a:pt x="22" y="45"/>
                    </a:cubicBezTo>
                    <a:cubicBezTo>
                      <a:pt x="22" y="46"/>
                      <a:pt x="22" y="52"/>
                      <a:pt x="22" y="52"/>
                    </a:cubicBezTo>
                    <a:cubicBezTo>
                      <a:pt x="21" y="53"/>
                      <a:pt x="22" y="55"/>
                      <a:pt x="23" y="56"/>
                    </a:cubicBezTo>
                    <a:cubicBezTo>
                      <a:pt x="23" y="56"/>
                      <a:pt x="23" y="56"/>
                      <a:pt x="24" y="57"/>
                    </a:cubicBezTo>
                    <a:cubicBezTo>
                      <a:pt x="24" y="56"/>
                      <a:pt x="24" y="56"/>
                      <a:pt x="25" y="56"/>
                    </a:cubicBezTo>
                    <a:cubicBezTo>
                      <a:pt x="25" y="55"/>
                      <a:pt x="26" y="55"/>
                      <a:pt x="26" y="55"/>
                    </a:cubicBezTo>
                    <a:cubicBezTo>
                      <a:pt x="26" y="55"/>
                      <a:pt x="28" y="54"/>
                      <a:pt x="28" y="54"/>
                    </a:cubicBezTo>
                    <a:cubicBezTo>
                      <a:pt x="28" y="54"/>
                      <a:pt x="29" y="54"/>
                      <a:pt x="28" y="53"/>
                    </a:cubicBezTo>
                    <a:cubicBezTo>
                      <a:pt x="28" y="53"/>
                      <a:pt x="28" y="52"/>
                      <a:pt x="28" y="52"/>
                    </a:cubicBezTo>
                    <a:cubicBezTo>
                      <a:pt x="28" y="52"/>
                      <a:pt x="28" y="52"/>
                      <a:pt x="29" y="51"/>
                    </a:cubicBezTo>
                    <a:cubicBezTo>
                      <a:pt x="29" y="51"/>
                      <a:pt x="31" y="50"/>
                      <a:pt x="31" y="49"/>
                    </a:cubicBezTo>
                    <a:cubicBezTo>
                      <a:pt x="32" y="49"/>
                      <a:pt x="32" y="48"/>
                      <a:pt x="32" y="47"/>
                    </a:cubicBezTo>
                    <a:cubicBezTo>
                      <a:pt x="32" y="47"/>
                      <a:pt x="33" y="47"/>
                      <a:pt x="33" y="47"/>
                    </a:cubicBezTo>
                    <a:cubicBezTo>
                      <a:pt x="34" y="47"/>
                      <a:pt x="34" y="46"/>
                      <a:pt x="34" y="46"/>
                    </a:cubicBezTo>
                    <a:cubicBezTo>
                      <a:pt x="34" y="46"/>
                      <a:pt x="35" y="43"/>
                      <a:pt x="35" y="43"/>
                    </a:cubicBezTo>
                    <a:cubicBezTo>
                      <a:pt x="35" y="42"/>
                      <a:pt x="35" y="42"/>
                      <a:pt x="35" y="42"/>
                    </a:cubicBezTo>
                    <a:cubicBezTo>
                      <a:pt x="35" y="42"/>
                      <a:pt x="35" y="41"/>
                      <a:pt x="35" y="41"/>
                    </a:cubicBezTo>
                    <a:cubicBezTo>
                      <a:pt x="35" y="41"/>
                      <a:pt x="35" y="38"/>
                      <a:pt x="35" y="38"/>
                    </a:cubicBezTo>
                    <a:cubicBezTo>
                      <a:pt x="35" y="38"/>
                      <a:pt x="35" y="37"/>
                      <a:pt x="36" y="37"/>
                    </a:cubicBezTo>
                    <a:cubicBezTo>
                      <a:pt x="36" y="37"/>
                      <a:pt x="36" y="38"/>
                      <a:pt x="36" y="38"/>
                    </a:cubicBezTo>
                    <a:cubicBezTo>
                      <a:pt x="36" y="38"/>
                      <a:pt x="37" y="38"/>
                      <a:pt x="38" y="39"/>
                    </a:cubicBezTo>
                    <a:cubicBezTo>
                      <a:pt x="39" y="40"/>
                      <a:pt x="41" y="38"/>
                      <a:pt x="42" y="38"/>
                    </a:cubicBezTo>
                    <a:cubicBezTo>
                      <a:pt x="42" y="37"/>
                      <a:pt x="43" y="38"/>
                      <a:pt x="43" y="38"/>
                    </a:cubicBezTo>
                    <a:cubicBezTo>
                      <a:pt x="43" y="38"/>
                      <a:pt x="43" y="38"/>
                      <a:pt x="44" y="39"/>
                    </a:cubicBezTo>
                    <a:cubicBezTo>
                      <a:pt x="44" y="39"/>
                      <a:pt x="47" y="39"/>
                      <a:pt x="47" y="39"/>
                    </a:cubicBezTo>
                    <a:cubicBezTo>
                      <a:pt x="47" y="39"/>
                      <a:pt x="47" y="39"/>
                      <a:pt x="48" y="40"/>
                    </a:cubicBezTo>
                    <a:cubicBezTo>
                      <a:pt x="49" y="40"/>
                      <a:pt x="51" y="40"/>
                      <a:pt x="52" y="39"/>
                    </a:cubicBezTo>
                    <a:cubicBezTo>
                      <a:pt x="52" y="38"/>
                      <a:pt x="50" y="37"/>
                      <a:pt x="49" y="37"/>
                    </a:cubicBezTo>
                    <a:cubicBezTo>
                      <a:pt x="49" y="37"/>
                      <a:pt x="48" y="37"/>
                      <a:pt x="49" y="36"/>
                    </a:cubicBezTo>
                    <a:cubicBezTo>
                      <a:pt x="49" y="35"/>
                      <a:pt x="49" y="32"/>
                      <a:pt x="49" y="32"/>
                    </a:cubicBezTo>
                    <a:cubicBezTo>
                      <a:pt x="49" y="31"/>
                      <a:pt x="48" y="30"/>
                      <a:pt x="48" y="30"/>
                    </a:cubicBezTo>
                    <a:cubicBezTo>
                      <a:pt x="47" y="30"/>
                      <a:pt x="47" y="30"/>
                      <a:pt x="47" y="30"/>
                    </a:cubicBezTo>
                    <a:cubicBezTo>
                      <a:pt x="46" y="30"/>
                      <a:pt x="43" y="26"/>
                      <a:pt x="43" y="26"/>
                    </a:cubicBezTo>
                    <a:cubicBezTo>
                      <a:pt x="43" y="26"/>
                      <a:pt x="43" y="26"/>
                      <a:pt x="43" y="25"/>
                    </a:cubicBezTo>
                    <a:cubicBezTo>
                      <a:pt x="43" y="25"/>
                      <a:pt x="44" y="25"/>
                      <a:pt x="44" y="24"/>
                    </a:cubicBezTo>
                    <a:cubicBezTo>
                      <a:pt x="44" y="22"/>
                      <a:pt x="44" y="22"/>
                      <a:pt x="43" y="21"/>
                    </a:cubicBezTo>
                    <a:cubicBezTo>
                      <a:pt x="43" y="21"/>
                      <a:pt x="43" y="21"/>
                      <a:pt x="42" y="22"/>
                    </a:cubicBezTo>
                    <a:cubicBezTo>
                      <a:pt x="42" y="22"/>
                      <a:pt x="42" y="23"/>
                      <a:pt x="42" y="23"/>
                    </a:cubicBezTo>
                    <a:cubicBezTo>
                      <a:pt x="41" y="23"/>
                      <a:pt x="38" y="19"/>
                      <a:pt x="38" y="19"/>
                    </a:cubicBezTo>
                    <a:cubicBezTo>
                      <a:pt x="37" y="18"/>
                      <a:pt x="37" y="17"/>
                      <a:pt x="38" y="17"/>
                    </a:cubicBezTo>
                    <a:cubicBezTo>
                      <a:pt x="38" y="17"/>
                      <a:pt x="38" y="16"/>
                      <a:pt x="38" y="16"/>
                    </a:cubicBezTo>
                    <a:cubicBezTo>
                      <a:pt x="38" y="16"/>
                      <a:pt x="39" y="14"/>
                      <a:pt x="39" y="13"/>
                    </a:cubicBezTo>
                    <a:cubicBezTo>
                      <a:pt x="39" y="12"/>
                      <a:pt x="39" y="11"/>
                      <a:pt x="38" y="11"/>
                    </a:cubicBezTo>
                    <a:cubicBezTo>
                      <a:pt x="38" y="11"/>
                      <a:pt x="38" y="10"/>
                      <a:pt x="37" y="9"/>
                    </a:cubicBezTo>
                    <a:cubicBezTo>
                      <a:pt x="37" y="9"/>
                      <a:pt x="37" y="9"/>
                      <a:pt x="36" y="10"/>
                    </a:cubicBezTo>
                    <a:cubicBezTo>
                      <a:pt x="36" y="10"/>
                      <a:pt x="36" y="10"/>
                      <a:pt x="35" y="10"/>
                    </a:cubicBezTo>
                    <a:cubicBezTo>
                      <a:pt x="35" y="9"/>
                      <a:pt x="28" y="6"/>
                      <a:pt x="27" y="6"/>
                    </a:cubicBezTo>
                    <a:cubicBezTo>
                      <a:pt x="26" y="6"/>
                      <a:pt x="19" y="3"/>
                      <a:pt x="19" y="3"/>
                    </a:cubicBezTo>
                    <a:cubicBezTo>
                      <a:pt x="19" y="3"/>
                      <a:pt x="19" y="2"/>
                      <a:pt x="19" y="2"/>
                    </a:cubicBezTo>
                    <a:cubicBezTo>
                      <a:pt x="19" y="2"/>
                      <a:pt x="18" y="2"/>
                      <a:pt x="18" y="2"/>
                    </a:cubicBezTo>
                    <a:cubicBezTo>
                      <a:pt x="18" y="2"/>
                      <a:pt x="14" y="0"/>
                      <a:pt x="14" y="0"/>
                    </a:cubicBezTo>
                    <a:cubicBezTo>
                      <a:pt x="13" y="0"/>
                      <a:pt x="13" y="0"/>
                      <a:pt x="13" y="0"/>
                    </a:cubicBezTo>
                    <a:cubicBezTo>
                      <a:pt x="13" y="0"/>
                      <a:pt x="10" y="1"/>
                      <a:pt x="10" y="2"/>
                    </a:cubicBezTo>
                    <a:cubicBezTo>
                      <a:pt x="9" y="2"/>
                      <a:pt x="8" y="2"/>
                      <a:pt x="8" y="2"/>
                    </a:cubicBezTo>
                    <a:cubicBezTo>
                      <a:pt x="4" y="1"/>
                      <a:pt x="1" y="3"/>
                      <a:pt x="1" y="3"/>
                    </a:cubicBezTo>
                    <a:cubicBezTo>
                      <a:pt x="1" y="3"/>
                      <a:pt x="1" y="4"/>
                      <a:pt x="0" y="4"/>
                    </a:cubicBezTo>
                    <a:cubicBezTo>
                      <a:pt x="5" y="6"/>
                      <a:pt x="5" y="6"/>
                      <a:pt x="5" y="6"/>
                    </a:cubicBezTo>
                    <a:cubicBezTo>
                      <a:pt x="5" y="6"/>
                      <a:pt x="6" y="7"/>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021">
                <a:extLst>
                  <a:ext uri="{FF2B5EF4-FFF2-40B4-BE49-F238E27FC236}">
                    <a16:creationId xmlns:a16="http://schemas.microsoft.com/office/drawing/2014/main" id="{22F7CAAE-A769-4852-A2FB-C4C4BED9DD18}"/>
                  </a:ext>
                </a:extLst>
              </p:cNvPr>
              <p:cNvSpPr>
                <a:spLocks noEditPoints="1"/>
              </p:cNvSpPr>
              <p:nvPr/>
            </p:nvSpPr>
            <p:spPr bwMode="auto">
              <a:xfrm>
                <a:off x="3958" y="1505"/>
                <a:ext cx="370" cy="207"/>
              </a:xfrm>
              <a:custGeom>
                <a:avLst/>
                <a:gdLst>
                  <a:gd name="T0" fmla="*/ 264 w 267"/>
                  <a:gd name="T1" fmla="*/ 55 h 151"/>
                  <a:gd name="T2" fmla="*/ 239 w 267"/>
                  <a:gd name="T3" fmla="*/ 46 h 151"/>
                  <a:gd name="T4" fmla="*/ 215 w 267"/>
                  <a:gd name="T5" fmla="*/ 41 h 151"/>
                  <a:gd name="T6" fmla="*/ 200 w 267"/>
                  <a:gd name="T7" fmla="*/ 39 h 151"/>
                  <a:gd name="T8" fmla="*/ 190 w 267"/>
                  <a:gd name="T9" fmla="*/ 23 h 151"/>
                  <a:gd name="T10" fmla="*/ 177 w 267"/>
                  <a:gd name="T11" fmla="*/ 15 h 151"/>
                  <a:gd name="T12" fmla="*/ 176 w 267"/>
                  <a:gd name="T13" fmla="*/ 4 h 151"/>
                  <a:gd name="T14" fmla="*/ 154 w 267"/>
                  <a:gd name="T15" fmla="*/ 1 h 151"/>
                  <a:gd name="T16" fmla="*/ 138 w 267"/>
                  <a:gd name="T17" fmla="*/ 5 h 151"/>
                  <a:gd name="T18" fmla="*/ 125 w 267"/>
                  <a:gd name="T19" fmla="*/ 18 h 151"/>
                  <a:gd name="T20" fmla="*/ 107 w 267"/>
                  <a:gd name="T21" fmla="*/ 20 h 151"/>
                  <a:gd name="T22" fmla="*/ 101 w 267"/>
                  <a:gd name="T23" fmla="*/ 16 h 151"/>
                  <a:gd name="T24" fmla="*/ 90 w 267"/>
                  <a:gd name="T25" fmla="*/ 15 h 151"/>
                  <a:gd name="T26" fmla="*/ 80 w 267"/>
                  <a:gd name="T27" fmla="*/ 15 h 151"/>
                  <a:gd name="T28" fmla="*/ 31 w 267"/>
                  <a:gd name="T29" fmla="*/ 12 h 151"/>
                  <a:gd name="T30" fmla="*/ 29 w 267"/>
                  <a:gd name="T31" fmla="*/ 29 h 151"/>
                  <a:gd name="T32" fmla="*/ 19 w 267"/>
                  <a:gd name="T33" fmla="*/ 43 h 151"/>
                  <a:gd name="T34" fmla="*/ 9 w 267"/>
                  <a:gd name="T35" fmla="*/ 66 h 151"/>
                  <a:gd name="T36" fmla="*/ 0 w 267"/>
                  <a:gd name="T37" fmla="*/ 77 h 151"/>
                  <a:gd name="T38" fmla="*/ 21 w 267"/>
                  <a:gd name="T39" fmla="*/ 85 h 151"/>
                  <a:gd name="T40" fmla="*/ 48 w 267"/>
                  <a:gd name="T41" fmla="*/ 87 h 151"/>
                  <a:gd name="T42" fmla="*/ 74 w 267"/>
                  <a:gd name="T43" fmla="*/ 78 h 151"/>
                  <a:gd name="T44" fmla="*/ 85 w 267"/>
                  <a:gd name="T45" fmla="*/ 78 h 151"/>
                  <a:gd name="T46" fmla="*/ 103 w 267"/>
                  <a:gd name="T47" fmla="*/ 85 h 151"/>
                  <a:gd name="T48" fmla="*/ 104 w 267"/>
                  <a:gd name="T49" fmla="*/ 95 h 151"/>
                  <a:gd name="T50" fmla="*/ 109 w 267"/>
                  <a:gd name="T51" fmla="*/ 101 h 151"/>
                  <a:gd name="T52" fmla="*/ 115 w 267"/>
                  <a:gd name="T53" fmla="*/ 112 h 151"/>
                  <a:gd name="T54" fmla="*/ 110 w 267"/>
                  <a:gd name="T55" fmla="*/ 115 h 151"/>
                  <a:gd name="T56" fmla="*/ 102 w 267"/>
                  <a:gd name="T57" fmla="*/ 113 h 151"/>
                  <a:gd name="T58" fmla="*/ 100 w 267"/>
                  <a:gd name="T59" fmla="*/ 122 h 151"/>
                  <a:gd name="T60" fmla="*/ 94 w 267"/>
                  <a:gd name="T61" fmla="*/ 128 h 151"/>
                  <a:gd name="T62" fmla="*/ 90 w 267"/>
                  <a:gd name="T63" fmla="*/ 133 h 151"/>
                  <a:gd name="T64" fmla="*/ 103 w 267"/>
                  <a:gd name="T65" fmla="*/ 134 h 151"/>
                  <a:gd name="T66" fmla="*/ 112 w 267"/>
                  <a:gd name="T67" fmla="*/ 129 h 151"/>
                  <a:gd name="T68" fmla="*/ 122 w 267"/>
                  <a:gd name="T69" fmla="*/ 121 h 151"/>
                  <a:gd name="T70" fmla="*/ 122 w 267"/>
                  <a:gd name="T71" fmla="*/ 118 h 151"/>
                  <a:gd name="T72" fmla="*/ 141 w 267"/>
                  <a:gd name="T73" fmla="*/ 109 h 151"/>
                  <a:gd name="T74" fmla="*/ 151 w 267"/>
                  <a:gd name="T75" fmla="*/ 112 h 151"/>
                  <a:gd name="T76" fmla="*/ 144 w 267"/>
                  <a:gd name="T77" fmla="*/ 115 h 151"/>
                  <a:gd name="T78" fmla="*/ 154 w 267"/>
                  <a:gd name="T79" fmla="*/ 120 h 151"/>
                  <a:gd name="T80" fmla="*/ 170 w 267"/>
                  <a:gd name="T81" fmla="*/ 125 h 151"/>
                  <a:gd name="T82" fmla="*/ 158 w 267"/>
                  <a:gd name="T83" fmla="*/ 130 h 151"/>
                  <a:gd name="T84" fmla="*/ 169 w 267"/>
                  <a:gd name="T85" fmla="*/ 146 h 151"/>
                  <a:gd name="T86" fmla="*/ 197 w 267"/>
                  <a:gd name="T87" fmla="*/ 140 h 151"/>
                  <a:gd name="T88" fmla="*/ 214 w 267"/>
                  <a:gd name="T89" fmla="*/ 135 h 151"/>
                  <a:gd name="T90" fmla="*/ 190 w 267"/>
                  <a:gd name="T91" fmla="*/ 125 h 151"/>
                  <a:gd name="T92" fmla="*/ 195 w 267"/>
                  <a:gd name="T93" fmla="*/ 117 h 151"/>
                  <a:gd name="T94" fmla="*/ 219 w 267"/>
                  <a:gd name="T95" fmla="*/ 108 h 151"/>
                  <a:gd name="T96" fmla="*/ 239 w 267"/>
                  <a:gd name="T97" fmla="*/ 95 h 151"/>
                  <a:gd name="T98" fmla="*/ 260 w 267"/>
                  <a:gd name="T99" fmla="*/ 88 h 151"/>
                  <a:gd name="T100" fmla="*/ 263 w 267"/>
                  <a:gd name="T101" fmla="*/ 76 h 151"/>
                  <a:gd name="T102" fmla="*/ 261 w 267"/>
                  <a:gd name="T103" fmla="*/ 67 h 151"/>
                  <a:gd name="T104" fmla="*/ 192 w 267"/>
                  <a:gd name="T105" fmla="*/ 133 h 151"/>
                  <a:gd name="T106" fmla="*/ 182 w 267"/>
                  <a:gd name="T107" fmla="*/ 124 h 151"/>
                  <a:gd name="T108" fmla="*/ 180 w 267"/>
                  <a:gd name="T109" fmla="*/ 118 h 151"/>
                  <a:gd name="T110" fmla="*/ 191 w 267"/>
                  <a:gd name="T111"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151">
                    <a:moveTo>
                      <a:pt x="261" y="66"/>
                    </a:moveTo>
                    <a:cubicBezTo>
                      <a:pt x="261" y="66"/>
                      <a:pt x="262" y="65"/>
                      <a:pt x="263" y="64"/>
                    </a:cubicBezTo>
                    <a:cubicBezTo>
                      <a:pt x="264" y="64"/>
                      <a:pt x="264" y="63"/>
                      <a:pt x="266" y="62"/>
                    </a:cubicBezTo>
                    <a:cubicBezTo>
                      <a:pt x="267" y="60"/>
                      <a:pt x="267" y="56"/>
                      <a:pt x="267" y="55"/>
                    </a:cubicBezTo>
                    <a:cubicBezTo>
                      <a:pt x="267" y="54"/>
                      <a:pt x="266" y="54"/>
                      <a:pt x="264" y="55"/>
                    </a:cubicBezTo>
                    <a:cubicBezTo>
                      <a:pt x="261" y="56"/>
                      <a:pt x="254" y="50"/>
                      <a:pt x="254" y="49"/>
                    </a:cubicBezTo>
                    <a:cubicBezTo>
                      <a:pt x="253" y="49"/>
                      <a:pt x="252" y="49"/>
                      <a:pt x="252" y="49"/>
                    </a:cubicBezTo>
                    <a:cubicBezTo>
                      <a:pt x="248" y="51"/>
                      <a:pt x="246" y="47"/>
                      <a:pt x="245" y="47"/>
                    </a:cubicBezTo>
                    <a:cubicBezTo>
                      <a:pt x="245" y="47"/>
                      <a:pt x="240" y="45"/>
                      <a:pt x="240" y="45"/>
                    </a:cubicBezTo>
                    <a:cubicBezTo>
                      <a:pt x="239" y="45"/>
                      <a:pt x="239" y="46"/>
                      <a:pt x="239" y="46"/>
                    </a:cubicBezTo>
                    <a:cubicBezTo>
                      <a:pt x="239" y="46"/>
                      <a:pt x="237" y="47"/>
                      <a:pt x="236" y="48"/>
                    </a:cubicBezTo>
                    <a:cubicBezTo>
                      <a:pt x="235" y="49"/>
                      <a:pt x="235" y="48"/>
                      <a:pt x="235" y="48"/>
                    </a:cubicBezTo>
                    <a:cubicBezTo>
                      <a:pt x="235" y="48"/>
                      <a:pt x="227" y="39"/>
                      <a:pt x="227" y="38"/>
                    </a:cubicBezTo>
                    <a:cubicBezTo>
                      <a:pt x="227" y="38"/>
                      <a:pt x="226" y="38"/>
                      <a:pt x="226" y="38"/>
                    </a:cubicBezTo>
                    <a:cubicBezTo>
                      <a:pt x="226" y="38"/>
                      <a:pt x="215" y="41"/>
                      <a:pt x="215" y="41"/>
                    </a:cubicBezTo>
                    <a:cubicBezTo>
                      <a:pt x="214" y="41"/>
                      <a:pt x="213" y="41"/>
                      <a:pt x="213" y="41"/>
                    </a:cubicBezTo>
                    <a:cubicBezTo>
                      <a:pt x="213" y="41"/>
                      <a:pt x="207" y="39"/>
                      <a:pt x="207" y="39"/>
                    </a:cubicBezTo>
                    <a:cubicBezTo>
                      <a:pt x="206" y="38"/>
                      <a:pt x="205" y="38"/>
                      <a:pt x="205" y="38"/>
                    </a:cubicBezTo>
                    <a:cubicBezTo>
                      <a:pt x="205" y="38"/>
                      <a:pt x="202" y="39"/>
                      <a:pt x="202" y="40"/>
                    </a:cubicBezTo>
                    <a:cubicBezTo>
                      <a:pt x="201" y="40"/>
                      <a:pt x="200" y="39"/>
                      <a:pt x="200" y="39"/>
                    </a:cubicBezTo>
                    <a:cubicBezTo>
                      <a:pt x="197" y="37"/>
                      <a:pt x="197" y="35"/>
                      <a:pt x="197" y="34"/>
                    </a:cubicBezTo>
                    <a:cubicBezTo>
                      <a:pt x="197" y="34"/>
                      <a:pt x="196" y="29"/>
                      <a:pt x="195" y="29"/>
                    </a:cubicBezTo>
                    <a:cubicBezTo>
                      <a:pt x="195" y="28"/>
                      <a:pt x="195" y="28"/>
                      <a:pt x="196" y="27"/>
                    </a:cubicBezTo>
                    <a:cubicBezTo>
                      <a:pt x="197" y="27"/>
                      <a:pt x="196" y="26"/>
                      <a:pt x="196" y="26"/>
                    </a:cubicBezTo>
                    <a:cubicBezTo>
                      <a:pt x="196" y="26"/>
                      <a:pt x="190" y="23"/>
                      <a:pt x="190" y="23"/>
                    </a:cubicBezTo>
                    <a:cubicBezTo>
                      <a:pt x="190" y="23"/>
                      <a:pt x="189" y="23"/>
                      <a:pt x="188" y="23"/>
                    </a:cubicBezTo>
                    <a:cubicBezTo>
                      <a:pt x="188" y="24"/>
                      <a:pt x="187" y="24"/>
                      <a:pt x="186" y="23"/>
                    </a:cubicBezTo>
                    <a:cubicBezTo>
                      <a:pt x="185" y="23"/>
                      <a:pt x="183" y="22"/>
                      <a:pt x="180" y="22"/>
                    </a:cubicBezTo>
                    <a:cubicBezTo>
                      <a:pt x="178" y="22"/>
                      <a:pt x="179" y="18"/>
                      <a:pt x="179" y="18"/>
                    </a:cubicBezTo>
                    <a:cubicBezTo>
                      <a:pt x="179" y="17"/>
                      <a:pt x="178" y="16"/>
                      <a:pt x="177" y="15"/>
                    </a:cubicBezTo>
                    <a:cubicBezTo>
                      <a:pt x="177" y="13"/>
                      <a:pt x="181" y="12"/>
                      <a:pt x="182" y="12"/>
                    </a:cubicBezTo>
                    <a:cubicBezTo>
                      <a:pt x="182" y="12"/>
                      <a:pt x="182" y="11"/>
                      <a:pt x="182" y="11"/>
                    </a:cubicBezTo>
                    <a:cubicBezTo>
                      <a:pt x="182" y="11"/>
                      <a:pt x="181" y="10"/>
                      <a:pt x="181" y="10"/>
                    </a:cubicBezTo>
                    <a:cubicBezTo>
                      <a:pt x="177" y="9"/>
                      <a:pt x="177" y="6"/>
                      <a:pt x="177" y="5"/>
                    </a:cubicBezTo>
                    <a:cubicBezTo>
                      <a:pt x="177" y="5"/>
                      <a:pt x="176" y="4"/>
                      <a:pt x="176" y="4"/>
                    </a:cubicBezTo>
                    <a:cubicBezTo>
                      <a:pt x="176" y="4"/>
                      <a:pt x="173" y="0"/>
                      <a:pt x="173" y="0"/>
                    </a:cubicBezTo>
                    <a:cubicBezTo>
                      <a:pt x="172" y="0"/>
                      <a:pt x="171" y="0"/>
                      <a:pt x="170" y="0"/>
                    </a:cubicBezTo>
                    <a:cubicBezTo>
                      <a:pt x="170" y="0"/>
                      <a:pt x="168" y="0"/>
                      <a:pt x="167" y="0"/>
                    </a:cubicBezTo>
                    <a:cubicBezTo>
                      <a:pt x="166" y="1"/>
                      <a:pt x="161" y="2"/>
                      <a:pt x="161" y="2"/>
                    </a:cubicBezTo>
                    <a:cubicBezTo>
                      <a:pt x="161" y="2"/>
                      <a:pt x="155" y="1"/>
                      <a:pt x="154" y="1"/>
                    </a:cubicBezTo>
                    <a:cubicBezTo>
                      <a:pt x="153" y="1"/>
                      <a:pt x="153" y="1"/>
                      <a:pt x="153" y="1"/>
                    </a:cubicBezTo>
                    <a:cubicBezTo>
                      <a:pt x="151" y="5"/>
                      <a:pt x="151" y="5"/>
                      <a:pt x="151" y="5"/>
                    </a:cubicBezTo>
                    <a:cubicBezTo>
                      <a:pt x="149" y="7"/>
                      <a:pt x="144" y="6"/>
                      <a:pt x="144" y="6"/>
                    </a:cubicBezTo>
                    <a:cubicBezTo>
                      <a:pt x="143" y="6"/>
                      <a:pt x="143" y="5"/>
                      <a:pt x="143" y="5"/>
                    </a:cubicBezTo>
                    <a:cubicBezTo>
                      <a:pt x="141" y="5"/>
                      <a:pt x="139" y="5"/>
                      <a:pt x="138" y="5"/>
                    </a:cubicBezTo>
                    <a:cubicBezTo>
                      <a:pt x="137" y="5"/>
                      <a:pt x="136" y="5"/>
                      <a:pt x="135" y="6"/>
                    </a:cubicBezTo>
                    <a:cubicBezTo>
                      <a:pt x="134" y="6"/>
                      <a:pt x="135" y="6"/>
                      <a:pt x="133" y="6"/>
                    </a:cubicBezTo>
                    <a:cubicBezTo>
                      <a:pt x="130" y="5"/>
                      <a:pt x="128" y="8"/>
                      <a:pt x="128" y="9"/>
                    </a:cubicBezTo>
                    <a:cubicBezTo>
                      <a:pt x="127" y="9"/>
                      <a:pt x="125" y="12"/>
                      <a:pt x="124" y="14"/>
                    </a:cubicBezTo>
                    <a:cubicBezTo>
                      <a:pt x="124" y="15"/>
                      <a:pt x="124" y="16"/>
                      <a:pt x="125" y="18"/>
                    </a:cubicBezTo>
                    <a:cubicBezTo>
                      <a:pt x="125" y="20"/>
                      <a:pt x="125" y="21"/>
                      <a:pt x="124" y="22"/>
                    </a:cubicBezTo>
                    <a:cubicBezTo>
                      <a:pt x="124" y="22"/>
                      <a:pt x="124" y="22"/>
                      <a:pt x="124" y="22"/>
                    </a:cubicBezTo>
                    <a:cubicBezTo>
                      <a:pt x="124" y="22"/>
                      <a:pt x="122" y="20"/>
                      <a:pt x="121" y="19"/>
                    </a:cubicBezTo>
                    <a:cubicBezTo>
                      <a:pt x="120" y="18"/>
                      <a:pt x="117" y="17"/>
                      <a:pt x="116" y="18"/>
                    </a:cubicBezTo>
                    <a:cubicBezTo>
                      <a:pt x="115" y="18"/>
                      <a:pt x="107" y="20"/>
                      <a:pt x="107" y="20"/>
                    </a:cubicBezTo>
                    <a:cubicBezTo>
                      <a:pt x="107" y="20"/>
                      <a:pt x="106" y="19"/>
                      <a:pt x="106" y="19"/>
                    </a:cubicBezTo>
                    <a:cubicBezTo>
                      <a:pt x="106" y="19"/>
                      <a:pt x="105" y="18"/>
                      <a:pt x="105" y="17"/>
                    </a:cubicBezTo>
                    <a:cubicBezTo>
                      <a:pt x="104" y="16"/>
                      <a:pt x="103" y="15"/>
                      <a:pt x="103" y="15"/>
                    </a:cubicBezTo>
                    <a:cubicBezTo>
                      <a:pt x="102" y="15"/>
                      <a:pt x="102" y="15"/>
                      <a:pt x="102" y="15"/>
                    </a:cubicBezTo>
                    <a:cubicBezTo>
                      <a:pt x="101" y="16"/>
                      <a:pt x="101" y="16"/>
                      <a:pt x="101" y="16"/>
                    </a:cubicBezTo>
                    <a:cubicBezTo>
                      <a:pt x="100" y="16"/>
                      <a:pt x="100" y="16"/>
                      <a:pt x="99" y="16"/>
                    </a:cubicBezTo>
                    <a:cubicBezTo>
                      <a:pt x="98" y="16"/>
                      <a:pt x="98" y="18"/>
                      <a:pt x="97" y="19"/>
                    </a:cubicBezTo>
                    <a:cubicBezTo>
                      <a:pt x="97" y="19"/>
                      <a:pt x="97" y="19"/>
                      <a:pt x="96" y="18"/>
                    </a:cubicBezTo>
                    <a:cubicBezTo>
                      <a:pt x="96" y="18"/>
                      <a:pt x="95" y="18"/>
                      <a:pt x="93" y="17"/>
                    </a:cubicBezTo>
                    <a:cubicBezTo>
                      <a:pt x="92" y="17"/>
                      <a:pt x="91" y="15"/>
                      <a:pt x="90" y="15"/>
                    </a:cubicBezTo>
                    <a:cubicBezTo>
                      <a:pt x="90" y="14"/>
                      <a:pt x="90" y="14"/>
                      <a:pt x="89" y="15"/>
                    </a:cubicBezTo>
                    <a:cubicBezTo>
                      <a:pt x="89" y="15"/>
                      <a:pt x="87" y="15"/>
                      <a:pt x="86" y="15"/>
                    </a:cubicBezTo>
                    <a:cubicBezTo>
                      <a:pt x="84" y="15"/>
                      <a:pt x="83" y="16"/>
                      <a:pt x="82" y="17"/>
                    </a:cubicBezTo>
                    <a:cubicBezTo>
                      <a:pt x="81" y="18"/>
                      <a:pt x="82" y="17"/>
                      <a:pt x="82" y="17"/>
                    </a:cubicBezTo>
                    <a:cubicBezTo>
                      <a:pt x="83" y="15"/>
                      <a:pt x="80" y="15"/>
                      <a:pt x="80" y="15"/>
                    </a:cubicBezTo>
                    <a:cubicBezTo>
                      <a:pt x="80" y="15"/>
                      <a:pt x="56" y="10"/>
                      <a:pt x="55" y="10"/>
                    </a:cubicBezTo>
                    <a:cubicBezTo>
                      <a:pt x="54" y="10"/>
                      <a:pt x="48" y="8"/>
                      <a:pt x="46" y="8"/>
                    </a:cubicBezTo>
                    <a:cubicBezTo>
                      <a:pt x="45" y="8"/>
                      <a:pt x="43" y="9"/>
                      <a:pt x="42" y="9"/>
                    </a:cubicBezTo>
                    <a:cubicBezTo>
                      <a:pt x="41" y="9"/>
                      <a:pt x="36" y="10"/>
                      <a:pt x="35" y="10"/>
                    </a:cubicBezTo>
                    <a:cubicBezTo>
                      <a:pt x="33" y="10"/>
                      <a:pt x="32" y="11"/>
                      <a:pt x="31" y="12"/>
                    </a:cubicBezTo>
                    <a:cubicBezTo>
                      <a:pt x="30" y="13"/>
                      <a:pt x="27" y="15"/>
                      <a:pt x="27" y="15"/>
                    </a:cubicBezTo>
                    <a:cubicBezTo>
                      <a:pt x="26" y="16"/>
                      <a:pt x="23" y="16"/>
                      <a:pt x="21" y="17"/>
                    </a:cubicBezTo>
                    <a:cubicBezTo>
                      <a:pt x="22" y="19"/>
                      <a:pt x="25" y="25"/>
                      <a:pt x="25" y="26"/>
                    </a:cubicBezTo>
                    <a:cubicBezTo>
                      <a:pt x="26" y="27"/>
                      <a:pt x="27" y="28"/>
                      <a:pt x="27" y="28"/>
                    </a:cubicBezTo>
                    <a:cubicBezTo>
                      <a:pt x="27" y="28"/>
                      <a:pt x="28" y="29"/>
                      <a:pt x="29" y="29"/>
                    </a:cubicBezTo>
                    <a:cubicBezTo>
                      <a:pt x="29" y="29"/>
                      <a:pt x="29" y="30"/>
                      <a:pt x="29" y="30"/>
                    </a:cubicBezTo>
                    <a:cubicBezTo>
                      <a:pt x="28" y="30"/>
                      <a:pt x="25" y="31"/>
                      <a:pt x="28" y="33"/>
                    </a:cubicBezTo>
                    <a:cubicBezTo>
                      <a:pt x="28" y="33"/>
                      <a:pt x="29" y="34"/>
                      <a:pt x="28" y="35"/>
                    </a:cubicBezTo>
                    <a:cubicBezTo>
                      <a:pt x="28" y="36"/>
                      <a:pt x="28" y="40"/>
                      <a:pt x="22" y="41"/>
                    </a:cubicBezTo>
                    <a:cubicBezTo>
                      <a:pt x="22" y="41"/>
                      <a:pt x="20" y="41"/>
                      <a:pt x="19" y="43"/>
                    </a:cubicBezTo>
                    <a:cubicBezTo>
                      <a:pt x="18" y="44"/>
                      <a:pt x="8" y="54"/>
                      <a:pt x="8" y="54"/>
                    </a:cubicBezTo>
                    <a:cubicBezTo>
                      <a:pt x="8" y="54"/>
                      <a:pt x="7" y="55"/>
                      <a:pt x="8" y="56"/>
                    </a:cubicBezTo>
                    <a:cubicBezTo>
                      <a:pt x="8" y="57"/>
                      <a:pt x="8" y="61"/>
                      <a:pt x="8" y="61"/>
                    </a:cubicBezTo>
                    <a:cubicBezTo>
                      <a:pt x="8" y="61"/>
                      <a:pt x="8" y="63"/>
                      <a:pt x="10" y="65"/>
                    </a:cubicBezTo>
                    <a:cubicBezTo>
                      <a:pt x="10" y="65"/>
                      <a:pt x="11" y="66"/>
                      <a:pt x="9" y="66"/>
                    </a:cubicBezTo>
                    <a:cubicBezTo>
                      <a:pt x="7" y="65"/>
                      <a:pt x="6" y="65"/>
                      <a:pt x="6" y="65"/>
                    </a:cubicBezTo>
                    <a:cubicBezTo>
                      <a:pt x="6" y="65"/>
                      <a:pt x="6" y="64"/>
                      <a:pt x="5" y="65"/>
                    </a:cubicBezTo>
                    <a:cubicBezTo>
                      <a:pt x="5" y="65"/>
                      <a:pt x="0" y="74"/>
                      <a:pt x="0" y="74"/>
                    </a:cubicBezTo>
                    <a:cubicBezTo>
                      <a:pt x="0" y="74"/>
                      <a:pt x="0" y="75"/>
                      <a:pt x="0" y="76"/>
                    </a:cubicBezTo>
                    <a:cubicBezTo>
                      <a:pt x="0" y="76"/>
                      <a:pt x="0" y="77"/>
                      <a:pt x="0" y="77"/>
                    </a:cubicBezTo>
                    <a:cubicBezTo>
                      <a:pt x="10" y="86"/>
                      <a:pt x="10" y="86"/>
                      <a:pt x="10" y="86"/>
                    </a:cubicBezTo>
                    <a:cubicBezTo>
                      <a:pt x="11" y="85"/>
                      <a:pt x="14" y="83"/>
                      <a:pt x="15" y="83"/>
                    </a:cubicBezTo>
                    <a:cubicBezTo>
                      <a:pt x="16" y="83"/>
                      <a:pt x="18" y="84"/>
                      <a:pt x="19" y="85"/>
                    </a:cubicBezTo>
                    <a:cubicBezTo>
                      <a:pt x="20" y="86"/>
                      <a:pt x="19" y="85"/>
                      <a:pt x="20" y="85"/>
                    </a:cubicBezTo>
                    <a:cubicBezTo>
                      <a:pt x="20" y="85"/>
                      <a:pt x="20" y="85"/>
                      <a:pt x="21" y="85"/>
                    </a:cubicBezTo>
                    <a:cubicBezTo>
                      <a:pt x="21" y="85"/>
                      <a:pt x="35" y="86"/>
                      <a:pt x="35" y="86"/>
                    </a:cubicBezTo>
                    <a:cubicBezTo>
                      <a:pt x="35" y="86"/>
                      <a:pt x="36" y="86"/>
                      <a:pt x="36" y="86"/>
                    </a:cubicBezTo>
                    <a:cubicBezTo>
                      <a:pt x="36" y="87"/>
                      <a:pt x="40" y="90"/>
                      <a:pt x="40" y="90"/>
                    </a:cubicBezTo>
                    <a:cubicBezTo>
                      <a:pt x="40" y="90"/>
                      <a:pt x="41" y="91"/>
                      <a:pt x="42" y="90"/>
                    </a:cubicBezTo>
                    <a:cubicBezTo>
                      <a:pt x="42" y="89"/>
                      <a:pt x="46" y="87"/>
                      <a:pt x="48" y="87"/>
                    </a:cubicBezTo>
                    <a:cubicBezTo>
                      <a:pt x="50" y="86"/>
                      <a:pt x="57" y="85"/>
                      <a:pt x="57" y="85"/>
                    </a:cubicBezTo>
                    <a:cubicBezTo>
                      <a:pt x="57" y="85"/>
                      <a:pt x="58" y="85"/>
                      <a:pt x="59" y="85"/>
                    </a:cubicBezTo>
                    <a:cubicBezTo>
                      <a:pt x="59" y="85"/>
                      <a:pt x="64" y="82"/>
                      <a:pt x="66" y="80"/>
                    </a:cubicBezTo>
                    <a:cubicBezTo>
                      <a:pt x="67" y="80"/>
                      <a:pt x="67" y="79"/>
                      <a:pt x="67" y="79"/>
                    </a:cubicBezTo>
                    <a:cubicBezTo>
                      <a:pt x="67" y="79"/>
                      <a:pt x="70" y="77"/>
                      <a:pt x="74" y="78"/>
                    </a:cubicBezTo>
                    <a:cubicBezTo>
                      <a:pt x="74" y="78"/>
                      <a:pt x="75" y="78"/>
                      <a:pt x="76" y="78"/>
                    </a:cubicBezTo>
                    <a:cubicBezTo>
                      <a:pt x="76" y="77"/>
                      <a:pt x="79" y="76"/>
                      <a:pt x="79" y="76"/>
                    </a:cubicBezTo>
                    <a:cubicBezTo>
                      <a:pt x="79" y="76"/>
                      <a:pt x="79" y="76"/>
                      <a:pt x="80" y="76"/>
                    </a:cubicBezTo>
                    <a:cubicBezTo>
                      <a:pt x="80" y="76"/>
                      <a:pt x="84" y="78"/>
                      <a:pt x="84" y="78"/>
                    </a:cubicBezTo>
                    <a:cubicBezTo>
                      <a:pt x="84" y="78"/>
                      <a:pt x="85" y="78"/>
                      <a:pt x="85" y="78"/>
                    </a:cubicBezTo>
                    <a:cubicBezTo>
                      <a:pt x="85" y="78"/>
                      <a:pt x="85" y="79"/>
                      <a:pt x="85" y="79"/>
                    </a:cubicBezTo>
                    <a:cubicBezTo>
                      <a:pt x="85" y="79"/>
                      <a:pt x="92" y="82"/>
                      <a:pt x="93" y="82"/>
                    </a:cubicBezTo>
                    <a:cubicBezTo>
                      <a:pt x="94" y="82"/>
                      <a:pt x="101" y="85"/>
                      <a:pt x="101" y="86"/>
                    </a:cubicBezTo>
                    <a:cubicBezTo>
                      <a:pt x="102" y="86"/>
                      <a:pt x="102" y="86"/>
                      <a:pt x="102" y="86"/>
                    </a:cubicBezTo>
                    <a:cubicBezTo>
                      <a:pt x="103" y="85"/>
                      <a:pt x="103" y="85"/>
                      <a:pt x="103" y="85"/>
                    </a:cubicBezTo>
                    <a:cubicBezTo>
                      <a:pt x="104" y="86"/>
                      <a:pt x="104" y="87"/>
                      <a:pt x="104" y="87"/>
                    </a:cubicBezTo>
                    <a:cubicBezTo>
                      <a:pt x="105" y="87"/>
                      <a:pt x="105" y="88"/>
                      <a:pt x="105" y="89"/>
                    </a:cubicBezTo>
                    <a:cubicBezTo>
                      <a:pt x="105" y="90"/>
                      <a:pt x="104" y="92"/>
                      <a:pt x="104" y="92"/>
                    </a:cubicBezTo>
                    <a:cubicBezTo>
                      <a:pt x="104" y="92"/>
                      <a:pt x="104" y="93"/>
                      <a:pt x="104" y="93"/>
                    </a:cubicBezTo>
                    <a:cubicBezTo>
                      <a:pt x="103" y="93"/>
                      <a:pt x="103" y="94"/>
                      <a:pt x="104" y="95"/>
                    </a:cubicBezTo>
                    <a:cubicBezTo>
                      <a:pt x="104" y="95"/>
                      <a:pt x="107" y="99"/>
                      <a:pt x="108" y="99"/>
                    </a:cubicBezTo>
                    <a:cubicBezTo>
                      <a:pt x="108" y="99"/>
                      <a:pt x="108" y="98"/>
                      <a:pt x="108" y="98"/>
                    </a:cubicBezTo>
                    <a:cubicBezTo>
                      <a:pt x="109" y="97"/>
                      <a:pt x="109" y="97"/>
                      <a:pt x="109" y="97"/>
                    </a:cubicBezTo>
                    <a:cubicBezTo>
                      <a:pt x="110" y="98"/>
                      <a:pt x="110" y="98"/>
                      <a:pt x="110" y="100"/>
                    </a:cubicBezTo>
                    <a:cubicBezTo>
                      <a:pt x="110" y="101"/>
                      <a:pt x="109" y="101"/>
                      <a:pt x="109" y="101"/>
                    </a:cubicBezTo>
                    <a:cubicBezTo>
                      <a:pt x="109" y="102"/>
                      <a:pt x="109" y="102"/>
                      <a:pt x="109" y="102"/>
                    </a:cubicBezTo>
                    <a:cubicBezTo>
                      <a:pt x="109" y="102"/>
                      <a:pt x="112" y="106"/>
                      <a:pt x="113" y="106"/>
                    </a:cubicBezTo>
                    <a:cubicBezTo>
                      <a:pt x="113" y="106"/>
                      <a:pt x="113" y="106"/>
                      <a:pt x="114" y="106"/>
                    </a:cubicBezTo>
                    <a:cubicBezTo>
                      <a:pt x="114" y="106"/>
                      <a:pt x="115" y="107"/>
                      <a:pt x="115" y="108"/>
                    </a:cubicBezTo>
                    <a:cubicBezTo>
                      <a:pt x="115" y="108"/>
                      <a:pt x="115" y="111"/>
                      <a:pt x="115" y="112"/>
                    </a:cubicBezTo>
                    <a:cubicBezTo>
                      <a:pt x="114" y="113"/>
                      <a:pt x="115" y="113"/>
                      <a:pt x="115" y="113"/>
                    </a:cubicBezTo>
                    <a:cubicBezTo>
                      <a:pt x="116" y="113"/>
                      <a:pt x="118" y="114"/>
                      <a:pt x="118" y="115"/>
                    </a:cubicBezTo>
                    <a:cubicBezTo>
                      <a:pt x="117" y="116"/>
                      <a:pt x="115" y="116"/>
                      <a:pt x="114" y="116"/>
                    </a:cubicBezTo>
                    <a:cubicBezTo>
                      <a:pt x="113" y="115"/>
                      <a:pt x="113" y="115"/>
                      <a:pt x="113" y="115"/>
                    </a:cubicBezTo>
                    <a:cubicBezTo>
                      <a:pt x="113" y="115"/>
                      <a:pt x="110" y="115"/>
                      <a:pt x="110" y="115"/>
                    </a:cubicBezTo>
                    <a:cubicBezTo>
                      <a:pt x="109" y="114"/>
                      <a:pt x="109" y="114"/>
                      <a:pt x="109" y="114"/>
                    </a:cubicBezTo>
                    <a:cubicBezTo>
                      <a:pt x="109" y="114"/>
                      <a:pt x="108" y="113"/>
                      <a:pt x="108" y="114"/>
                    </a:cubicBezTo>
                    <a:cubicBezTo>
                      <a:pt x="107" y="114"/>
                      <a:pt x="105" y="116"/>
                      <a:pt x="104" y="115"/>
                    </a:cubicBezTo>
                    <a:cubicBezTo>
                      <a:pt x="103" y="114"/>
                      <a:pt x="102" y="114"/>
                      <a:pt x="102" y="114"/>
                    </a:cubicBezTo>
                    <a:cubicBezTo>
                      <a:pt x="102" y="114"/>
                      <a:pt x="102" y="113"/>
                      <a:pt x="102" y="113"/>
                    </a:cubicBezTo>
                    <a:cubicBezTo>
                      <a:pt x="101" y="113"/>
                      <a:pt x="101" y="114"/>
                      <a:pt x="101" y="114"/>
                    </a:cubicBezTo>
                    <a:cubicBezTo>
                      <a:pt x="101" y="114"/>
                      <a:pt x="101" y="117"/>
                      <a:pt x="101" y="117"/>
                    </a:cubicBezTo>
                    <a:cubicBezTo>
                      <a:pt x="101" y="117"/>
                      <a:pt x="101" y="118"/>
                      <a:pt x="101" y="118"/>
                    </a:cubicBezTo>
                    <a:cubicBezTo>
                      <a:pt x="101" y="118"/>
                      <a:pt x="101" y="118"/>
                      <a:pt x="101" y="119"/>
                    </a:cubicBezTo>
                    <a:cubicBezTo>
                      <a:pt x="101" y="119"/>
                      <a:pt x="100" y="122"/>
                      <a:pt x="100" y="122"/>
                    </a:cubicBezTo>
                    <a:cubicBezTo>
                      <a:pt x="100" y="122"/>
                      <a:pt x="100" y="123"/>
                      <a:pt x="99" y="123"/>
                    </a:cubicBezTo>
                    <a:cubicBezTo>
                      <a:pt x="99" y="123"/>
                      <a:pt x="98" y="123"/>
                      <a:pt x="98" y="123"/>
                    </a:cubicBezTo>
                    <a:cubicBezTo>
                      <a:pt x="98" y="124"/>
                      <a:pt x="98" y="125"/>
                      <a:pt x="97" y="125"/>
                    </a:cubicBezTo>
                    <a:cubicBezTo>
                      <a:pt x="97" y="126"/>
                      <a:pt x="95" y="127"/>
                      <a:pt x="95" y="127"/>
                    </a:cubicBezTo>
                    <a:cubicBezTo>
                      <a:pt x="94" y="128"/>
                      <a:pt x="94" y="128"/>
                      <a:pt x="94" y="128"/>
                    </a:cubicBezTo>
                    <a:cubicBezTo>
                      <a:pt x="94" y="128"/>
                      <a:pt x="94" y="129"/>
                      <a:pt x="94" y="129"/>
                    </a:cubicBezTo>
                    <a:cubicBezTo>
                      <a:pt x="95" y="130"/>
                      <a:pt x="94" y="130"/>
                      <a:pt x="94" y="130"/>
                    </a:cubicBezTo>
                    <a:cubicBezTo>
                      <a:pt x="94" y="130"/>
                      <a:pt x="92" y="131"/>
                      <a:pt x="92" y="131"/>
                    </a:cubicBezTo>
                    <a:cubicBezTo>
                      <a:pt x="92" y="131"/>
                      <a:pt x="91" y="131"/>
                      <a:pt x="91" y="132"/>
                    </a:cubicBezTo>
                    <a:cubicBezTo>
                      <a:pt x="90" y="132"/>
                      <a:pt x="90" y="132"/>
                      <a:pt x="90" y="133"/>
                    </a:cubicBezTo>
                    <a:cubicBezTo>
                      <a:pt x="91" y="134"/>
                      <a:pt x="92" y="135"/>
                      <a:pt x="93" y="135"/>
                    </a:cubicBezTo>
                    <a:cubicBezTo>
                      <a:pt x="93" y="135"/>
                      <a:pt x="96" y="137"/>
                      <a:pt x="97" y="137"/>
                    </a:cubicBezTo>
                    <a:cubicBezTo>
                      <a:pt x="98" y="137"/>
                      <a:pt x="99" y="137"/>
                      <a:pt x="98" y="136"/>
                    </a:cubicBezTo>
                    <a:cubicBezTo>
                      <a:pt x="98" y="136"/>
                      <a:pt x="98" y="136"/>
                      <a:pt x="99" y="136"/>
                    </a:cubicBezTo>
                    <a:cubicBezTo>
                      <a:pt x="99" y="136"/>
                      <a:pt x="102" y="135"/>
                      <a:pt x="103" y="134"/>
                    </a:cubicBezTo>
                    <a:cubicBezTo>
                      <a:pt x="104" y="134"/>
                      <a:pt x="106" y="133"/>
                      <a:pt x="108" y="133"/>
                    </a:cubicBezTo>
                    <a:cubicBezTo>
                      <a:pt x="109" y="133"/>
                      <a:pt x="111" y="134"/>
                      <a:pt x="111" y="135"/>
                    </a:cubicBezTo>
                    <a:cubicBezTo>
                      <a:pt x="111" y="136"/>
                      <a:pt x="111" y="137"/>
                      <a:pt x="111" y="138"/>
                    </a:cubicBezTo>
                    <a:cubicBezTo>
                      <a:pt x="111" y="137"/>
                      <a:pt x="112" y="136"/>
                      <a:pt x="112" y="136"/>
                    </a:cubicBezTo>
                    <a:cubicBezTo>
                      <a:pt x="112" y="135"/>
                      <a:pt x="112" y="130"/>
                      <a:pt x="112" y="129"/>
                    </a:cubicBezTo>
                    <a:cubicBezTo>
                      <a:pt x="111" y="128"/>
                      <a:pt x="111" y="125"/>
                      <a:pt x="112" y="127"/>
                    </a:cubicBezTo>
                    <a:cubicBezTo>
                      <a:pt x="112" y="129"/>
                      <a:pt x="112" y="129"/>
                      <a:pt x="113" y="128"/>
                    </a:cubicBezTo>
                    <a:cubicBezTo>
                      <a:pt x="114" y="127"/>
                      <a:pt x="115" y="125"/>
                      <a:pt x="117" y="125"/>
                    </a:cubicBezTo>
                    <a:cubicBezTo>
                      <a:pt x="119" y="125"/>
                      <a:pt x="121" y="123"/>
                      <a:pt x="122" y="122"/>
                    </a:cubicBezTo>
                    <a:cubicBezTo>
                      <a:pt x="122" y="122"/>
                      <a:pt x="123" y="122"/>
                      <a:pt x="122" y="121"/>
                    </a:cubicBezTo>
                    <a:cubicBezTo>
                      <a:pt x="121" y="120"/>
                      <a:pt x="118" y="116"/>
                      <a:pt x="119" y="115"/>
                    </a:cubicBezTo>
                    <a:cubicBezTo>
                      <a:pt x="120" y="115"/>
                      <a:pt x="120" y="114"/>
                      <a:pt x="120" y="115"/>
                    </a:cubicBezTo>
                    <a:cubicBezTo>
                      <a:pt x="120" y="116"/>
                      <a:pt x="120" y="116"/>
                      <a:pt x="121" y="116"/>
                    </a:cubicBezTo>
                    <a:cubicBezTo>
                      <a:pt x="121" y="116"/>
                      <a:pt x="121" y="116"/>
                      <a:pt x="121" y="117"/>
                    </a:cubicBezTo>
                    <a:cubicBezTo>
                      <a:pt x="122" y="117"/>
                      <a:pt x="122" y="117"/>
                      <a:pt x="122" y="118"/>
                    </a:cubicBezTo>
                    <a:cubicBezTo>
                      <a:pt x="122" y="118"/>
                      <a:pt x="123" y="119"/>
                      <a:pt x="123" y="117"/>
                    </a:cubicBezTo>
                    <a:cubicBezTo>
                      <a:pt x="124" y="116"/>
                      <a:pt x="127" y="111"/>
                      <a:pt x="134" y="111"/>
                    </a:cubicBezTo>
                    <a:cubicBezTo>
                      <a:pt x="134" y="111"/>
                      <a:pt x="136" y="111"/>
                      <a:pt x="138" y="109"/>
                    </a:cubicBezTo>
                    <a:cubicBezTo>
                      <a:pt x="141" y="106"/>
                      <a:pt x="141" y="107"/>
                      <a:pt x="140" y="108"/>
                    </a:cubicBezTo>
                    <a:cubicBezTo>
                      <a:pt x="139" y="109"/>
                      <a:pt x="140" y="109"/>
                      <a:pt x="141" y="109"/>
                    </a:cubicBezTo>
                    <a:cubicBezTo>
                      <a:pt x="142" y="110"/>
                      <a:pt x="145" y="110"/>
                      <a:pt x="145" y="108"/>
                    </a:cubicBezTo>
                    <a:cubicBezTo>
                      <a:pt x="144" y="106"/>
                      <a:pt x="145" y="108"/>
                      <a:pt x="145" y="106"/>
                    </a:cubicBezTo>
                    <a:cubicBezTo>
                      <a:pt x="145" y="105"/>
                      <a:pt x="146" y="105"/>
                      <a:pt x="146" y="106"/>
                    </a:cubicBezTo>
                    <a:cubicBezTo>
                      <a:pt x="146" y="107"/>
                      <a:pt x="145" y="108"/>
                      <a:pt x="146" y="109"/>
                    </a:cubicBezTo>
                    <a:cubicBezTo>
                      <a:pt x="146" y="110"/>
                      <a:pt x="149" y="113"/>
                      <a:pt x="151" y="112"/>
                    </a:cubicBezTo>
                    <a:cubicBezTo>
                      <a:pt x="154" y="111"/>
                      <a:pt x="158" y="109"/>
                      <a:pt x="153" y="112"/>
                    </a:cubicBezTo>
                    <a:cubicBezTo>
                      <a:pt x="153" y="112"/>
                      <a:pt x="151" y="114"/>
                      <a:pt x="148" y="113"/>
                    </a:cubicBezTo>
                    <a:cubicBezTo>
                      <a:pt x="145" y="113"/>
                      <a:pt x="138" y="111"/>
                      <a:pt x="139" y="112"/>
                    </a:cubicBezTo>
                    <a:cubicBezTo>
                      <a:pt x="140" y="113"/>
                      <a:pt x="141" y="114"/>
                      <a:pt x="142" y="114"/>
                    </a:cubicBezTo>
                    <a:cubicBezTo>
                      <a:pt x="143" y="113"/>
                      <a:pt x="144" y="114"/>
                      <a:pt x="144" y="115"/>
                    </a:cubicBezTo>
                    <a:cubicBezTo>
                      <a:pt x="145" y="115"/>
                      <a:pt x="146" y="116"/>
                      <a:pt x="144" y="116"/>
                    </a:cubicBezTo>
                    <a:cubicBezTo>
                      <a:pt x="143" y="116"/>
                      <a:pt x="142" y="116"/>
                      <a:pt x="143" y="117"/>
                    </a:cubicBezTo>
                    <a:cubicBezTo>
                      <a:pt x="143" y="117"/>
                      <a:pt x="146" y="118"/>
                      <a:pt x="148" y="118"/>
                    </a:cubicBezTo>
                    <a:cubicBezTo>
                      <a:pt x="149" y="118"/>
                      <a:pt x="149" y="120"/>
                      <a:pt x="150" y="120"/>
                    </a:cubicBezTo>
                    <a:cubicBezTo>
                      <a:pt x="150" y="120"/>
                      <a:pt x="152" y="121"/>
                      <a:pt x="154" y="120"/>
                    </a:cubicBezTo>
                    <a:cubicBezTo>
                      <a:pt x="157" y="119"/>
                      <a:pt x="164" y="118"/>
                      <a:pt x="165" y="119"/>
                    </a:cubicBezTo>
                    <a:cubicBezTo>
                      <a:pt x="165" y="121"/>
                      <a:pt x="167" y="122"/>
                      <a:pt x="169" y="121"/>
                    </a:cubicBezTo>
                    <a:cubicBezTo>
                      <a:pt x="171" y="119"/>
                      <a:pt x="170" y="121"/>
                      <a:pt x="170" y="122"/>
                    </a:cubicBezTo>
                    <a:cubicBezTo>
                      <a:pt x="170" y="122"/>
                      <a:pt x="170" y="124"/>
                      <a:pt x="171" y="124"/>
                    </a:cubicBezTo>
                    <a:cubicBezTo>
                      <a:pt x="171" y="124"/>
                      <a:pt x="171" y="125"/>
                      <a:pt x="170" y="125"/>
                    </a:cubicBezTo>
                    <a:cubicBezTo>
                      <a:pt x="169" y="125"/>
                      <a:pt x="167" y="125"/>
                      <a:pt x="166" y="127"/>
                    </a:cubicBezTo>
                    <a:cubicBezTo>
                      <a:pt x="165" y="128"/>
                      <a:pt x="165" y="127"/>
                      <a:pt x="164" y="127"/>
                    </a:cubicBezTo>
                    <a:cubicBezTo>
                      <a:pt x="164" y="127"/>
                      <a:pt x="163" y="127"/>
                      <a:pt x="163" y="127"/>
                    </a:cubicBezTo>
                    <a:cubicBezTo>
                      <a:pt x="162" y="128"/>
                      <a:pt x="160" y="129"/>
                      <a:pt x="160" y="129"/>
                    </a:cubicBezTo>
                    <a:cubicBezTo>
                      <a:pt x="159" y="129"/>
                      <a:pt x="158" y="130"/>
                      <a:pt x="158" y="130"/>
                    </a:cubicBezTo>
                    <a:cubicBezTo>
                      <a:pt x="158" y="131"/>
                      <a:pt x="156" y="131"/>
                      <a:pt x="155" y="132"/>
                    </a:cubicBezTo>
                    <a:cubicBezTo>
                      <a:pt x="155" y="132"/>
                      <a:pt x="152" y="134"/>
                      <a:pt x="154" y="135"/>
                    </a:cubicBezTo>
                    <a:cubicBezTo>
                      <a:pt x="157" y="136"/>
                      <a:pt x="163" y="138"/>
                      <a:pt x="165" y="138"/>
                    </a:cubicBezTo>
                    <a:cubicBezTo>
                      <a:pt x="166" y="138"/>
                      <a:pt x="171" y="138"/>
                      <a:pt x="170" y="142"/>
                    </a:cubicBezTo>
                    <a:cubicBezTo>
                      <a:pt x="169" y="145"/>
                      <a:pt x="168" y="144"/>
                      <a:pt x="169" y="146"/>
                    </a:cubicBezTo>
                    <a:cubicBezTo>
                      <a:pt x="169" y="148"/>
                      <a:pt x="169" y="148"/>
                      <a:pt x="168" y="148"/>
                    </a:cubicBezTo>
                    <a:cubicBezTo>
                      <a:pt x="167" y="149"/>
                      <a:pt x="166" y="149"/>
                      <a:pt x="167" y="149"/>
                    </a:cubicBezTo>
                    <a:cubicBezTo>
                      <a:pt x="169" y="150"/>
                      <a:pt x="169" y="151"/>
                      <a:pt x="170" y="151"/>
                    </a:cubicBezTo>
                    <a:cubicBezTo>
                      <a:pt x="171" y="151"/>
                      <a:pt x="172" y="151"/>
                      <a:pt x="174" y="150"/>
                    </a:cubicBezTo>
                    <a:cubicBezTo>
                      <a:pt x="176" y="149"/>
                      <a:pt x="196" y="140"/>
                      <a:pt x="197" y="140"/>
                    </a:cubicBezTo>
                    <a:cubicBezTo>
                      <a:pt x="198" y="139"/>
                      <a:pt x="200" y="138"/>
                      <a:pt x="202" y="141"/>
                    </a:cubicBezTo>
                    <a:cubicBezTo>
                      <a:pt x="205" y="143"/>
                      <a:pt x="206" y="141"/>
                      <a:pt x="206" y="141"/>
                    </a:cubicBezTo>
                    <a:cubicBezTo>
                      <a:pt x="207" y="141"/>
                      <a:pt x="208" y="141"/>
                      <a:pt x="209" y="141"/>
                    </a:cubicBezTo>
                    <a:cubicBezTo>
                      <a:pt x="209" y="141"/>
                      <a:pt x="211" y="141"/>
                      <a:pt x="211" y="138"/>
                    </a:cubicBezTo>
                    <a:cubicBezTo>
                      <a:pt x="212" y="136"/>
                      <a:pt x="213" y="135"/>
                      <a:pt x="214" y="135"/>
                    </a:cubicBezTo>
                    <a:cubicBezTo>
                      <a:pt x="214" y="135"/>
                      <a:pt x="215" y="135"/>
                      <a:pt x="212" y="134"/>
                    </a:cubicBezTo>
                    <a:cubicBezTo>
                      <a:pt x="210" y="134"/>
                      <a:pt x="205" y="134"/>
                      <a:pt x="204" y="134"/>
                    </a:cubicBezTo>
                    <a:cubicBezTo>
                      <a:pt x="203" y="134"/>
                      <a:pt x="202" y="134"/>
                      <a:pt x="201" y="134"/>
                    </a:cubicBezTo>
                    <a:cubicBezTo>
                      <a:pt x="200" y="135"/>
                      <a:pt x="199" y="136"/>
                      <a:pt x="198" y="135"/>
                    </a:cubicBezTo>
                    <a:cubicBezTo>
                      <a:pt x="197" y="135"/>
                      <a:pt x="191" y="129"/>
                      <a:pt x="190" y="125"/>
                    </a:cubicBezTo>
                    <a:cubicBezTo>
                      <a:pt x="188" y="121"/>
                      <a:pt x="187" y="119"/>
                      <a:pt x="190" y="118"/>
                    </a:cubicBezTo>
                    <a:cubicBezTo>
                      <a:pt x="193" y="117"/>
                      <a:pt x="192" y="116"/>
                      <a:pt x="193" y="115"/>
                    </a:cubicBezTo>
                    <a:cubicBezTo>
                      <a:pt x="194" y="113"/>
                      <a:pt x="193" y="113"/>
                      <a:pt x="194" y="114"/>
                    </a:cubicBezTo>
                    <a:cubicBezTo>
                      <a:pt x="195" y="115"/>
                      <a:pt x="194" y="115"/>
                      <a:pt x="195" y="116"/>
                    </a:cubicBezTo>
                    <a:cubicBezTo>
                      <a:pt x="196" y="116"/>
                      <a:pt x="196" y="116"/>
                      <a:pt x="195" y="117"/>
                    </a:cubicBezTo>
                    <a:cubicBezTo>
                      <a:pt x="194" y="118"/>
                      <a:pt x="189" y="122"/>
                      <a:pt x="196" y="117"/>
                    </a:cubicBezTo>
                    <a:cubicBezTo>
                      <a:pt x="203" y="111"/>
                      <a:pt x="202" y="110"/>
                      <a:pt x="205" y="110"/>
                    </a:cubicBezTo>
                    <a:cubicBezTo>
                      <a:pt x="209" y="110"/>
                      <a:pt x="210" y="109"/>
                      <a:pt x="212" y="109"/>
                    </a:cubicBezTo>
                    <a:cubicBezTo>
                      <a:pt x="213" y="108"/>
                      <a:pt x="216" y="107"/>
                      <a:pt x="217" y="109"/>
                    </a:cubicBezTo>
                    <a:cubicBezTo>
                      <a:pt x="217" y="111"/>
                      <a:pt x="217" y="111"/>
                      <a:pt x="219" y="108"/>
                    </a:cubicBezTo>
                    <a:cubicBezTo>
                      <a:pt x="220" y="106"/>
                      <a:pt x="220" y="106"/>
                      <a:pt x="223" y="106"/>
                    </a:cubicBezTo>
                    <a:cubicBezTo>
                      <a:pt x="226" y="106"/>
                      <a:pt x="226" y="105"/>
                      <a:pt x="227" y="103"/>
                    </a:cubicBezTo>
                    <a:cubicBezTo>
                      <a:pt x="229" y="102"/>
                      <a:pt x="232" y="102"/>
                      <a:pt x="234" y="102"/>
                    </a:cubicBezTo>
                    <a:cubicBezTo>
                      <a:pt x="235" y="102"/>
                      <a:pt x="237" y="102"/>
                      <a:pt x="238" y="102"/>
                    </a:cubicBezTo>
                    <a:cubicBezTo>
                      <a:pt x="239" y="100"/>
                      <a:pt x="239" y="97"/>
                      <a:pt x="239" y="95"/>
                    </a:cubicBezTo>
                    <a:cubicBezTo>
                      <a:pt x="240" y="92"/>
                      <a:pt x="242" y="92"/>
                      <a:pt x="242" y="92"/>
                    </a:cubicBezTo>
                    <a:cubicBezTo>
                      <a:pt x="246" y="90"/>
                      <a:pt x="246" y="90"/>
                      <a:pt x="246" y="90"/>
                    </a:cubicBezTo>
                    <a:cubicBezTo>
                      <a:pt x="246" y="90"/>
                      <a:pt x="249" y="88"/>
                      <a:pt x="250" y="88"/>
                    </a:cubicBezTo>
                    <a:cubicBezTo>
                      <a:pt x="250" y="88"/>
                      <a:pt x="251" y="88"/>
                      <a:pt x="251" y="88"/>
                    </a:cubicBezTo>
                    <a:cubicBezTo>
                      <a:pt x="251" y="88"/>
                      <a:pt x="259" y="88"/>
                      <a:pt x="260" y="88"/>
                    </a:cubicBezTo>
                    <a:cubicBezTo>
                      <a:pt x="260" y="89"/>
                      <a:pt x="260" y="88"/>
                      <a:pt x="261" y="87"/>
                    </a:cubicBezTo>
                    <a:cubicBezTo>
                      <a:pt x="261" y="87"/>
                      <a:pt x="263" y="84"/>
                      <a:pt x="263" y="83"/>
                    </a:cubicBezTo>
                    <a:cubicBezTo>
                      <a:pt x="263" y="83"/>
                      <a:pt x="264" y="80"/>
                      <a:pt x="264" y="80"/>
                    </a:cubicBezTo>
                    <a:cubicBezTo>
                      <a:pt x="265" y="80"/>
                      <a:pt x="265" y="79"/>
                      <a:pt x="264" y="79"/>
                    </a:cubicBezTo>
                    <a:cubicBezTo>
                      <a:pt x="263" y="78"/>
                      <a:pt x="263" y="77"/>
                      <a:pt x="263" y="76"/>
                    </a:cubicBezTo>
                    <a:cubicBezTo>
                      <a:pt x="263" y="75"/>
                      <a:pt x="262" y="74"/>
                      <a:pt x="261" y="74"/>
                    </a:cubicBezTo>
                    <a:cubicBezTo>
                      <a:pt x="259" y="73"/>
                      <a:pt x="260" y="72"/>
                      <a:pt x="260" y="71"/>
                    </a:cubicBezTo>
                    <a:cubicBezTo>
                      <a:pt x="261" y="71"/>
                      <a:pt x="263" y="70"/>
                      <a:pt x="264" y="69"/>
                    </a:cubicBezTo>
                    <a:cubicBezTo>
                      <a:pt x="266" y="69"/>
                      <a:pt x="266" y="69"/>
                      <a:pt x="264" y="69"/>
                    </a:cubicBezTo>
                    <a:cubicBezTo>
                      <a:pt x="263" y="69"/>
                      <a:pt x="261" y="67"/>
                      <a:pt x="261" y="67"/>
                    </a:cubicBezTo>
                    <a:cubicBezTo>
                      <a:pt x="260" y="66"/>
                      <a:pt x="260" y="66"/>
                      <a:pt x="261" y="66"/>
                    </a:cubicBezTo>
                    <a:close/>
                    <a:moveTo>
                      <a:pt x="191" y="128"/>
                    </a:moveTo>
                    <a:cubicBezTo>
                      <a:pt x="192" y="129"/>
                      <a:pt x="195" y="134"/>
                      <a:pt x="196" y="135"/>
                    </a:cubicBezTo>
                    <a:cubicBezTo>
                      <a:pt x="197" y="135"/>
                      <a:pt x="198" y="136"/>
                      <a:pt x="196" y="136"/>
                    </a:cubicBezTo>
                    <a:cubicBezTo>
                      <a:pt x="195" y="136"/>
                      <a:pt x="193" y="136"/>
                      <a:pt x="192" y="133"/>
                    </a:cubicBezTo>
                    <a:cubicBezTo>
                      <a:pt x="192" y="131"/>
                      <a:pt x="190" y="129"/>
                      <a:pt x="189" y="128"/>
                    </a:cubicBezTo>
                    <a:cubicBezTo>
                      <a:pt x="188" y="127"/>
                      <a:pt x="186" y="124"/>
                      <a:pt x="185" y="125"/>
                    </a:cubicBezTo>
                    <a:cubicBezTo>
                      <a:pt x="184" y="126"/>
                      <a:pt x="183" y="127"/>
                      <a:pt x="184" y="125"/>
                    </a:cubicBezTo>
                    <a:cubicBezTo>
                      <a:pt x="186" y="122"/>
                      <a:pt x="184" y="123"/>
                      <a:pt x="183" y="124"/>
                    </a:cubicBezTo>
                    <a:cubicBezTo>
                      <a:pt x="182" y="125"/>
                      <a:pt x="182" y="127"/>
                      <a:pt x="182" y="124"/>
                    </a:cubicBezTo>
                    <a:cubicBezTo>
                      <a:pt x="181" y="122"/>
                      <a:pt x="181" y="122"/>
                      <a:pt x="180" y="123"/>
                    </a:cubicBezTo>
                    <a:cubicBezTo>
                      <a:pt x="179" y="124"/>
                      <a:pt x="176" y="122"/>
                      <a:pt x="173" y="120"/>
                    </a:cubicBezTo>
                    <a:cubicBezTo>
                      <a:pt x="173" y="120"/>
                      <a:pt x="169" y="118"/>
                      <a:pt x="173" y="119"/>
                    </a:cubicBezTo>
                    <a:cubicBezTo>
                      <a:pt x="178" y="119"/>
                      <a:pt x="179" y="119"/>
                      <a:pt x="178" y="118"/>
                    </a:cubicBezTo>
                    <a:cubicBezTo>
                      <a:pt x="178" y="118"/>
                      <a:pt x="177" y="117"/>
                      <a:pt x="180" y="118"/>
                    </a:cubicBezTo>
                    <a:cubicBezTo>
                      <a:pt x="182" y="119"/>
                      <a:pt x="184" y="119"/>
                      <a:pt x="183" y="120"/>
                    </a:cubicBezTo>
                    <a:cubicBezTo>
                      <a:pt x="182" y="121"/>
                      <a:pt x="182" y="122"/>
                      <a:pt x="183" y="122"/>
                    </a:cubicBezTo>
                    <a:cubicBezTo>
                      <a:pt x="184" y="122"/>
                      <a:pt x="185" y="122"/>
                      <a:pt x="185" y="121"/>
                    </a:cubicBezTo>
                    <a:cubicBezTo>
                      <a:pt x="185" y="119"/>
                      <a:pt x="186" y="119"/>
                      <a:pt x="187" y="120"/>
                    </a:cubicBezTo>
                    <a:cubicBezTo>
                      <a:pt x="188" y="122"/>
                      <a:pt x="190" y="127"/>
                      <a:pt x="191"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022">
                <a:extLst>
                  <a:ext uri="{FF2B5EF4-FFF2-40B4-BE49-F238E27FC236}">
                    <a16:creationId xmlns:a16="http://schemas.microsoft.com/office/drawing/2014/main" id="{C840C8A7-34DB-40B0-9AF0-2EE9F168D94A}"/>
                  </a:ext>
                </a:extLst>
              </p:cNvPr>
              <p:cNvSpPr>
                <a:spLocks/>
              </p:cNvSpPr>
              <p:nvPr/>
            </p:nvSpPr>
            <p:spPr bwMode="auto">
              <a:xfrm>
                <a:off x="3978" y="1399"/>
                <a:ext cx="198" cy="136"/>
              </a:xfrm>
              <a:custGeom>
                <a:avLst/>
                <a:gdLst>
                  <a:gd name="T0" fmla="*/ 21 w 143"/>
                  <a:gd name="T1" fmla="*/ 87 h 99"/>
                  <a:gd name="T2" fmla="*/ 32 w 143"/>
                  <a:gd name="T3" fmla="*/ 85 h 99"/>
                  <a:gd name="T4" fmla="*/ 66 w 143"/>
                  <a:gd name="T5" fmla="*/ 92 h 99"/>
                  <a:gd name="T6" fmla="*/ 68 w 143"/>
                  <a:gd name="T7" fmla="*/ 94 h 99"/>
                  <a:gd name="T8" fmla="*/ 75 w 143"/>
                  <a:gd name="T9" fmla="*/ 92 h 99"/>
                  <a:gd name="T10" fmla="*/ 79 w 143"/>
                  <a:gd name="T11" fmla="*/ 94 h 99"/>
                  <a:gd name="T12" fmla="*/ 83 w 143"/>
                  <a:gd name="T13" fmla="*/ 96 h 99"/>
                  <a:gd name="T14" fmla="*/ 87 w 143"/>
                  <a:gd name="T15" fmla="*/ 93 h 99"/>
                  <a:gd name="T16" fmla="*/ 89 w 143"/>
                  <a:gd name="T17" fmla="*/ 92 h 99"/>
                  <a:gd name="T18" fmla="*/ 92 w 143"/>
                  <a:gd name="T19" fmla="*/ 96 h 99"/>
                  <a:gd name="T20" fmla="*/ 102 w 143"/>
                  <a:gd name="T21" fmla="*/ 95 h 99"/>
                  <a:gd name="T22" fmla="*/ 110 w 143"/>
                  <a:gd name="T23" fmla="*/ 99 h 99"/>
                  <a:gd name="T24" fmla="*/ 111 w 143"/>
                  <a:gd name="T25" fmla="*/ 95 h 99"/>
                  <a:gd name="T26" fmla="*/ 114 w 143"/>
                  <a:gd name="T27" fmla="*/ 86 h 99"/>
                  <a:gd name="T28" fmla="*/ 121 w 143"/>
                  <a:gd name="T29" fmla="*/ 83 h 99"/>
                  <a:gd name="T30" fmla="*/ 129 w 143"/>
                  <a:gd name="T31" fmla="*/ 82 h 99"/>
                  <a:gd name="T32" fmla="*/ 128 w 143"/>
                  <a:gd name="T33" fmla="*/ 81 h 99"/>
                  <a:gd name="T34" fmla="*/ 126 w 143"/>
                  <a:gd name="T35" fmla="*/ 71 h 99"/>
                  <a:gd name="T36" fmla="*/ 122 w 143"/>
                  <a:gd name="T37" fmla="*/ 65 h 99"/>
                  <a:gd name="T38" fmla="*/ 123 w 143"/>
                  <a:gd name="T39" fmla="*/ 62 h 99"/>
                  <a:gd name="T40" fmla="*/ 132 w 143"/>
                  <a:gd name="T41" fmla="*/ 62 h 99"/>
                  <a:gd name="T42" fmla="*/ 142 w 143"/>
                  <a:gd name="T43" fmla="*/ 58 h 99"/>
                  <a:gd name="T44" fmla="*/ 142 w 143"/>
                  <a:gd name="T45" fmla="*/ 55 h 99"/>
                  <a:gd name="T46" fmla="*/ 139 w 143"/>
                  <a:gd name="T47" fmla="*/ 50 h 99"/>
                  <a:gd name="T48" fmla="*/ 129 w 143"/>
                  <a:gd name="T49" fmla="*/ 46 h 99"/>
                  <a:gd name="T50" fmla="*/ 124 w 143"/>
                  <a:gd name="T51" fmla="*/ 39 h 99"/>
                  <a:gd name="T52" fmla="*/ 120 w 143"/>
                  <a:gd name="T53" fmla="*/ 33 h 99"/>
                  <a:gd name="T54" fmla="*/ 114 w 143"/>
                  <a:gd name="T55" fmla="*/ 27 h 99"/>
                  <a:gd name="T56" fmla="*/ 116 w 143"/>
                  <a:gd name="T57" fmla="*/ 20 h 99"/>
                  <a:gd name="T58" fmla="*/ 116 w 143"/>
                  <a:gd name="T59" fmla="*/ 16 h 99"/>
                  <a:gd name="T60" fmla="*/ 115 w 143"/>
                  <a:gd name="T61" fmla="*/ 11 h 99"/>
                  <a:gd name="T62" fmla="*/ 108 w 143"/>
                  <a:gd name="T63" fmla="*/ 6 h 99"/>
                  <a:gd name="T64" fmla="*/ 93 w 143"/>
                  <a:gd name="T65" fmla="*/ 8 h 99"/>
                  <a:gd name="T66" fmla="*/ 91 w 143"/>
                  <a:gd name="T67" fmla="*/ 3 h 99"/>
                  <a:gd name="T68" fmla="*/ 83 w 143"/>
                  <a:gd name="T69" fmla="*/ 4 h 99"/>
                  <a:gd name="T70" fmla="*/ 75 w 143"/>
                  <a:gd name="T71" fmla="*/ 0 h 99"/>
                  <a:gd name="T72" fmla="*/ 71 w 143"/>
                  <a:gd name="T73" fmla="*/ 1 h 99"/>
                  <a:gd name="T74" fmla="*/ 68 w 143"/>
                  <a:gd name="T75" fmla="*/ 4 h 99"/>
                  <a:gd name="T76" fmla="*/ 66 w 143"/>
                  <a:gd name="T77" fmla="*/ 6 h 99"/>
                  <a:gd name="T78" fmla="*/ 57 w 143"/>
                  <a:gd name="T79" fmla="*/ 7 h 99"/>
                  <a:gd name="T80" fmla="*/ 53 w 143"/>
                  <a:gd name="T81" fmla="*/ 10 h 99"/>
                  <a:gd name="T82" fmla="*/ 52 w 143"/>
                  <a:gd name="T83" fmla="*/ 10 h 99"/>
                  <a:gd name="T84" fmla="*/ 50 w 143"/>
                  <a:gd name="T85" fmla="*/ 15 h 99"/>
                  <a:gd name="T86" fmla="*/ 52 w 143"/>
                  <a:gd name="T87" fmla="*/ 17 h 99"/>
                  <a:gd name="T88" fmla="*/ 53 w 143"/>
                  <a:gd name="T89" fmla="*/ 19 h 99"/>
                  <a:gd name="T90" fmla="*/ 44 w 143"/>
                  <a:gd name="T91" fmla="*/ 24 h 99"/>
                  <a:gd name="T92" fmla="*/ 39 w 143"/>
                  <a:gd name="T93" fmla="*/ 27 h 99"/>
                  <a:gd name="T94" fmla="*/ 37 w 143"/>
                  <a:gd name="T95" fmla="*/ 38 h 99"/>
                  <a:gd name="T96" fmla="*/ 39 w 143"/>
                  <a:gd name="T97" fmla="*/ 41 h 99"/>
                  <a:gd name="T98" fmla="*/ 36 w 143"/>
                  <a:gd name="T99" fmla="*/ 39 h 99"/>
                  <a:gd name="T100" fmla="*/ 32 w 143"/>
                  <a:gd name="T101" fmla="*/ 40 h 99"/>
                  <a:gd name="T102" fmla="*/ 26 w 143"/>
                  <a:gd name="T103" fmla="*/ 42 h 99"/>
                  <a:gd name="T104" fmla="*/ 16 w 143"/>
                  <a:gd name="T105" fmla="*/ 46 h 99"/>
                  <a:gd name="T106" fmla="*/ 5 w 143"/>
                  <a:gd name="T107" fmla="*/ 45 h 99"/>
                  <a:gd name="T108" fmla="*/ 10 w 143"/>
                  <a:gd name="T109" fmla="*/ 58 h 99"/>
                  <a:gd name="T110" fmla="*/ 12 w 143"/>
                  <a:gd name="T111" fmla="*/ 69 h 99"/>
                  <a:gd name="T112" fmla="*/ 2 w 143"/>
                  <a:gd name="T113" fmla="*/ 79 h 99"/>
                  <a:gd name="T114" fmla="*/ 6 w 143"/>
                  <a:gd name="T115" fmla="*/ 82 h 99"/>
                  <a:gd name="T116" fmla="*/ 6 w 143"/>
                  <a:gd name="T117" fmla="*/ 91 h 99"/>
                  <a:gd name="T118" fmla="*/ 7 w 143"/>
                  <a:gd name="T119" fmla="*/ 94 h 99"/>
                  <a:gd name="T120" fmla="*/ 17 w 143"/>
                  <a:gd name="T121"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9">
                    <a:moveTo>
                      <a:pt x="17" y="89"/>
                    </a:moveTo>
                    <a:cubicBezTo>
                      <a:pt x="18" y="88"/>
                      <a:pt x="19" y="87"/>
                      <a:pt x="21" y="87"/>
                    </a:cubicBezTo>
                    <a:cubicBezTo>
                      <a:pt x="22" y="87"/>
                      <a:pt x="27" y="86"/>
                      <a:pt x="28" y="86"/>
                    </a:cubicBezTo>
                    <a:cubicBezTo>
                      <a:pt x="29" y="86"/>
                      <a:pt x="31" y="85"/>
                      <a:pt x="32" y="85"/>
                    </a:cubicBezTo>
                    <a:cubicBezTo>
                      <a:pt x="34" y="85"/>
                      <a:pt x="40" y="87"/>
                      <a:pt x="41" y="87"/>
                    </a:cubicBezTo>
                    <a:cubicBezTo>
                      <a:pt x="42" y="87"/>
                      <a:pt x="66" y="92"/>
                      <a:pt x="66" y="92"/>
                    </a:cubicBezTo>
                    <a:cubicBezTo>
                      <a:pt x="66" y="92"/>
                      <a:pt x="69" y="92"/>
                      <a:pt x="68" y="94"/>
                    </a:cubicBezTo>
                    <a:cubicBezTo>
                      <a:pt x="68" y="94"/>
                      <a:pt x="67" y="95"/>
                      <a:pt x="68" y="94"/>
                    </a:cubicBezTo>
                    <a:cubicBezTo>
                      <a:pt x="69" y="93"/>
                      <a:pt x="70" y="92"/>
                      <a:pt x="72" y="92"/>
                    </a:cubicBezTo>
                    <a:cubicBezTo>
                      <a:pt x="73" y="92"/>
                      <a:pt x="75" y="92"/>
                      <a:pt x="75" y="92"/>
                    </a:cubicBezTo>
                    <a:cubicBezTo>
                      <a:pt x="76" y="91"/>
                      <a:pt x="76" y="91"/>
                      <a:pt x="76" y="92"/>
                    </a:cubicBezTo>
                    <a:cubicBezTo>
                      <a:pt x="77" y="92"/>
                      <a:pt x="78" y="94"/>
                      <a:pt x="79" y="94"/>
                    </a:cubicBezTo>
                    <a:cubicBezTo>
                      <a:pt x="81" y="95"/>
                      <a:pt x="82" y="95"/>
                      <a:pt x="82" y="95"/>
                    </a:cubicBezTo>
                    <a:cubicBezTo>
                      <a:pt x="83" y="96"/>
                      <a:pt x="83" y="96"/>
                      <a:pt x="83" y="96"/>
                    </a:cubicBezTo>
                    <a:cubicBezTo>
                      <a:pt x="84" y="95"/>
                      <a:pt x="84" y="93"/>
                      <a:pt x="85" y="93"/>
                    </a:cubicBezTo>
                    <a:cubicBezTo>
                      <a:pt x="86" y="93"/>
                      <a:pt x="86" y="93"/>
                      <a:pt x="87" y="93"/>
                    </a:cubicBezTo>
                    <a:cubicBezTo>
                      <a:pt x="87" y="93"/>
                      <a:pt x="87" y="93"/>
                      <a:pt x="88" y="92"/>
                    </a:cubicBezTo>
                    <a:cubicBezTo>
                      <a:pt x="88" y="92"/>
                      <a:pt x="88" y="92"/>
                      <a:pt x="89" y="92"/>
                    </a:cubicBezTo>
                    <a:cubicBezTo>
                      <a:pt x="89" y="92"/>
                      <a:pt x="90" y="93"/>
                      <a:pt x="91" y="94"/>
                    </a:cubicBezTo>
                    <a:cubicBezTo>
                      <a:pt x="91" y="95"/>
                      <a:pt x="92" y="96"/>
                      <a:pt x="92" y="96"/>
                    </a:cubicBezTo>
                    <a:cubicBezTo>
                      <a:pt x="92" y="96"/>
                      <a:pt x="93" y="97"/>
                      <a:pt x="93" y="97"/>
                    </a:cubicBezTo>
                    <a:cubicBezTo>
                      <a:pt x="93" y="97"/>
                      <a:pt x="101" y="95"/>
                      <a:pt x="102" y="95"/>
                    </a:cubicBezTo>
                    <a:cubicBezTo>
                      <a:pt x="103" y="94"/>
                      <a:pt x="106" y="95"/>
                      <a:pt x="107" y="96"/>
                    </a:cubicBezTo>
                    <a:cubicBezTo>
                      <a:pt x="108" y="97"/>
                      <a:pt x="110" y="99"/>
                      <a:pt x="110" y="99"/>
                    </a:cubicBezTo>
                    <a:cubicBezTo>
                      <a:pt x="110" y="99"/>
                      <a:pt x="110" y="99"/>
                      <a:pt x="110" y="99"/>
                    </a:cubicBezTo>
                    <a:cubicBezTo>
                      <a:pt x="111" y="98"/>
                      <a:pt x="111" y="97"/>
                      <a:pt x="111" y="95"/>
                    </a:cubicBezTo>
                    <a:cubicBezTo>
                      <a:pt x="110" y="93"/>
                      <a:pt x="110" y="92"/>
                      <a:pt x="110" y="91"/>
                    </a:cubicBezTo>
                    <a:cubicBezTo>
                      <a:pt x="111" y="89"/>
                      <a:pt x="113" y="86"/>
                      <a:pt x="114" y="86"/>
                    </a:cubicBezTo>
                    <a:cubicBezTo>
                      <a:pt x="114" y="85"/>
                      <a:pt x="116" y="82"/>
                      <a:pt x="119" y="83"/>
                    </a:cubicBezTo>
                    <a:cubicBezTo>
                      <a:pt x="121" y="83"/>
                      <a:pt x="120" y="83"/>
                      <a:pt x="121" y="83"/>
                    </a:cubicBezTo>
                    <a:cubicBezTo>
                      <a:pt x="122" y="82"/>
                      <a:pt x="123" y="82"/>
                      <a:pt x="124" y="82"/>
                    </a:cubicBezTo>
                    <a:cubicBezTo>
                      <a:pt x="125" y="82"/>
                      <a:pt x="127" y="82"/>
                      <a:pt x="129" y="82"/>
                    </a:cubicBezTo>
                    <a:cubicBezTo>
                      <a:pt x="129" y="82"/>
                      <a:pt x="129" y="82"/>
                      <a:pt x="129" y="82"/>
                    </a:cubicBezTo>
                    <a:cubicBezTo>
                      <a:pt x="129" y="82"/>
                      <a:pt x="128" y="81"/>
                      <a:pt x="128" y="81"/>
                    </a:cubicBezTo>
                    <a:cubicBezTo>
                      <a:pt x="128" y="80"/>
                      <a:pt x="126" y="79"/>
                      <a:pt x="125" y="78"/>
                    </a:cubicBezTo>
                    <a:cubicBezTo>
                      <a:pt x="125" y="77"/>
                      <a:pt x="126" y="71"/>
                      <a:pt x="126" y="71"/>
                    </a:cubicBezTo>
                    <a:cubicBezTo>
                      <a:pt x="126" y="70"/>
                      <a:pt x="126" y="69"/>
                      <a:pt x="126" y="69"/>
                    </a:cubicBezTo>
                    <a:cubicBezTo>
                      <a:pt x="125" y="69"/>
                      <a:pt x="123" y="67"/>
                      <a:pt x="122" y="65"/>
                    </a:cubicBezTo>
                    <a:cubicBezTo>
                      <a:pt x="121" y="63"/>
                      <a:pt x="122" y="63"/>
                      <a:pt x="122" y="62"/>
                    </a:cubicBezTo>
                    <a:cubicBezTo>
                      <a:pt x="123" y="62"/>
                      <a:pt x="123" y="62"/>
                      <a:pt x="123" y="62"/>
                    </a:cubicBezTo>
                    <a:cubicBezTo>
                      <a:pt x="123" y="62"/>
                      <a:pt x="127" y="62"/>
                      <a:pt x="128" y="62"/>
                    </a:cubicBezTo>
                    <a:cubicBezTo>
                      <a:pt x="129" y="62"/>
                      <a:pt x="132" y="62"/>
                      <a:pt x="132" y="62"/>
                    </a:cubicBezTo>
                    <a:cubicBezTo>
                      <a:pt x="133" y="62"/>
                      <a:pt x="133" y="63"/>
                      <a:pt x="134" y="62"/>
                    </a:cubicBezTo>
                    <a:cubicBezTo>
                      <a:pt x="134" y="62"/>
                      <a:pt x="142" y="58"/>
                      <a:pt x="142" y="58"/>
                    </a:cubicBezTo>
                    <a:cubicBezTo>
                      <a:pt x="143" y="58"/>
                      <a:pt x="143" y="57"/>
                      <a:pt x="143" y="56"/>
                    </a:cubicBezTo>
                    <a:cubicBezTo>
                      <a:pt x="143" y="56"/>
                      <a:pt x="142" y="55"/>
                      <a:pt x="142" y="55"/>
                    </a:cubicBezTo>
                    <a:cubicBezTo>
                      <a:pt x="139" y="54"/>
                      <a:pt x="138" y="52"/>
                      <a:pt x="139" y="51"/>
                    </a:cubicBezTo>
                    <a:cubicBezTo>
                      <a:pt x="140" y="50"/>
                      <a:pt x="139" y="50"/>
                      <a:pt x="139" y="50"/>
                    </a:cubicBezTo>
                    <a:cubicBezTo>
                      <a:pt x="139" y="50"/>
                      <a:pt x="131" y="49"/>
                      <a:pt x="130" y="49"/>
                    </a:cubicBezTo>
                    <a:cubicBezTo>
                      <a:pt x="128" y="48"/>
                      <a:pt x="129" y="46"/>
                      <a:pt x="129" y="46"/>
                    </a:cubicBezTo>
                    <a:cubicBezTo>
                      <a:pt x="130" y="45"/>
                      <a:pt x="129" y="44"/>
                      <a:pt x="129" y="43"/>
                    </a:cubicBezTo>
                    <a:cubicBezTo>
                      <a:pt x="128" y="42"/>
                      <a:pt x="124" y="39"/>
                      <a:pt x="124" y="39"/>
                    </a:cubicBezTo>
                    <a:cubicBezTo>
                      <a:pt x="123" y="38"/>
                      <a:pt x="121" y="37"/>
                      <a:pt x="121" y="36"/>
                    </a:cubicBezTo>
                    <a:cubicBezTo>
                      <a:pt x="121" y="36"/>
                      <a:pt x="120" y="35"/>
                      <a:pt x="120" y="33"/>
                    </a:cubicBezTo>
                    <a:cubicBezTo>
                      <a:pt x="120" y="31"/>
                      <a:pt x="116" y="29"/>
                      <a:pt x="115" y="28"/>
                    </a:cubicBezTo>
                    <a:cubicBezTo>
                      <a:pt x="114" y="28"/>
                      <a:pt x="114" y="27"/>
                      <a:pt x="114" y="27"/>
                    </a:cubicBezTo>
                    <a:cubicBezTo>
                      <a:pt x="115" y="26"/>
                      <a:pt x="117" y="24"/>
                      <a:pt x="117" y="23"/>
                    </a:cubicBezTo>
                    <a:cubicBezTo>
                      <a:pt x="118" y="22"/>
                      <a:pt x="117" y="21"/>
                      <a:pt x="116" y="20"/>
                    </a:cubicBezTo>
                    <a:cubicBezTo>
                      <a:pt x="116" y="20"/>
                      <a:pt x="115" y="19"/>
                      <a:pt x="115" y="18"/>
                    </a:cubicBezTo>
                    <a:cubicBezTo>
                      <a:pt x="115" y="17"/>
                      <a:pt x="116" y="16"/>
                      <a:pt x="116" y="16"/>
                    </a:cubicBezTo>
                    <a:cubicBezTo>
                      <a:pt x="117" y="15"/>
                      <a:pt x="116" y="13"/>
                      <a:pt x="116" y="12"/>
                    </a:cubicBezTo>
                    <a:cubicBezTo>
                      <a:pt x="116" y="11"/>
                      <a:pt x="115" y="11"/>
                      <a:pt x="115" y="11"/>
                    </a:cubicBezTo>
                    <a:cubicBezTo>
                      <a:pt x="115" y="11"/>
                      <a:pt x="110" y="8"/>
                      <a:pt x="109" y="7"/>
                    </a:cubicBezTo>
                    <a:cubicBezTo>
                      <a:pt x="109" y="7"/>
                      <a:pt x="108" y="6"/>
                      <a:pt x="108" y="6"/>
                    </a:cubicBezTo>
                    <a:cubicBezTo>
                      <a:pt x="100" y="5"/>
                      <a:pt x="98" y="8"/>
                      <a:pt x="96" y="9"/>
                    </a:cubicBezTo>
                    <a:cubicBezTo>
                      <a:pt x="95" y="10"/>
                      <a:pt x="94" y="8"/>
                      <a:pt x="93" y="8"/>
                    </a:cubicBezTo>
                    <a:cubicBezTo>
                      <a:pt x="93" y="7"/>
                      <a:pt x="93" y="7"/>
                      <a:pt x="93" y="6"/>
                    </a:cubicBezTo>
                    <a:cubicBezTo>
                      <a:pt x="93" y="5"/>
                      <a:pt x="91" y="4"/>
                      <a:pt x="91" y="3"/>
                    </a:cubicBezTo>
                    <a:cubicBezTo>
                      <a:pt x="91" y="3"/>
                      <a:pt x="90" y="3"/>
                      <a:pt x="90" y="3"/>
                    </a:cubicBezTo>
                    <a:cubicBezTo>
                      <a:pt x="89" y="4"/>
                      <a:pt x="84" y="4"/>
                      <a:pt x="83" y="4"/>
                    </a:cubicBezTo>
                    <a:cubicBezTo>
                      <a:pt x="82" y="3"/>
                      <a:pt x="77" y="1"/>
                      <a:pt x="77" y="1"/>
                    </a:cubicBezTo>
                    <a:cubicBezTo>
                      <a:pt x="76" y="0"/>
                      <a:pt x="75" y="0"/>
                      <a:pt x="75" y="0"/>
                    </a:cubicBezTo>
                    <a:cubicBezTo>
                      <a:pt x="74" y="0"/>
                      <a:pt x="72" y="0"/>
                      <a:pt x="72" y="0"/>
                    </a:cubicBezTo>
                    <a:cubicBezTo>
                      <a:pt x="72" y="0"/>
                      <a:pt x="71" y="1"/>
                      <a:pt x="71" y="1"/>
                    </a:cubicBezTo>
                    <a:cubicBezTo>
                      <a:pt x="71" y="1"/>
                      <a:pt x="69" y="3"/>
                      <a:pt x="69" y="3"/>
                    </a:cubicBezTo>
                    <a:cubicBezTo>
                      <a:pt x="69" y="3"/>
                      <a:pt x="68" y="4"/>
                      <a:pt x="68" y="4"/>
                    </a:cubicBezTo>
                    <a:cubicBezTo>
                      <a:pt x="67" y="4"/>
                      <a:pt x="67" y="5"/>
                      <a:pt x="67" y="6"/>
                    </a:cubicBezTo>
                    <a:cubicBezTo>
                      <a:pt x="67" y="7"/>
                      <a:pt x="66" y="6"/>
                      <a:pt x="66" y="6"/>
                    </a:cubicBezTo>
                    <a:cubicBezTo>
                      <a:pt x="66" y="6"/>
                      <a:pt x="58" y="7"/>
                      <a:pt x="58" y="7"/>
                    </a:cubicBezTo>
                    <a:cubicBezTo>
                      <a:pt x="57" y="6"/>
                      <a:pt x="57" y="7"/>
                      <a:pt x="57" y="7"/>
                    </a:cubicBezTo>
                    <a:cubicBezTo>
                      <a:pt x="57" y="7"/>
                      <a:pt x="56" y="8"/>
                      <a:pt x="56" y="9"/>
                    </a:cubicBezTo>
                    <a:cubicBezTo>
                      <a:pt x="55" y="9"/>
                      <a:pt x="54" y="10"/>
                      <a:pt x="53" y="10"/>
                    </a:cubicBezTo>
                    <a:cubicBezTo>
                      <a:pt x="53" y="10"/>
                      <a:pt x="52" y="10"/>
                      <a:pt x="52" y="10"/>
                    </a:cubicBezTo>
                    <a:cubicBezTo>
                      <a:pt x="52" y="10"/>
                      <a:pt x="52" y="10"/>
                      <a:pt x="52" y="10"/>
                    </a:cubicBezTo>
                    <a:cubicBezTo>
                      <a:pt x="52" y="10"/>
                      <a:pt x="52" y="11"/>
                      <a:pt x="52" y="11"/>
                    </a:cubicBezTo>
                    <a:cubicBezTo>
                      <a:pt x="52" y="11"/>
                      <a:pt x="50" y="14"/>
                      <a:pt x="50" y="15"/>
                    </a:cubicBezTo>
                    <a:cubicBezTo>
                      <a:pt x="50" y="16"/>
                      <a:pt x="50" y="17"/>
                      <a:pt x="50" y="17"/>
                    </a:cubicBezTo>
                    <a:cubicBezTo>
                      <a:pt x="51" y="17"/>
                      <a:pt x="51" y="17"/>
                      <a:pt x="52" y="17"/>
                    </a:cubicBezTo>
                    <a:cubicBezTo>
                      <a:pt x="52" y="18"/>
                      <a:pt x="53" y="18"/>
                      <a:pt x="53" y="18"/>
                    </a:cubicBezTo>
                    <a:cubicBezTo>
                      <a:pt x="53" y="18"/>
                      <a:pt x="54" y="19"/>
                      <a:pt x="53" y="19"/>
                    </a:cubicBezTo>
                    <a:cubicBezTo>
                      <a:pt x="53" y="19"/>
                      <a:pt x="46" y="23"/>
                      <a:pt x="46" y="24"/>
                    </a:cubicBezTo>
                    <a:cubicBezTo>
                      <a:pt x="45" y="24"/>
                      <a:pt x="44" y="24"/>
                      <a:pt x="44" y="24"/>
                    </a:cubicBezTo>
                    <a:cubicBezTo>
                      <a:pt x="43" y="25"/>
                      <a:pt x="40" y="26"/>
                      <a:pt x="40" y="26"/>
                    </a:cubicBezTo>
                    <a:cubicBezTo>
                      <a:pt x="40" y="26"/>
                      <a:pt x="39" y="27"/>
                      <a:pt x="39" y="27"/>
                    </a:cubicBezTo>
                    <a:cubicBezTo>
                      <a:pt x="39" y="27"/>
                      <a:pt x="38" y="34"/>
                      <a:pt x="37" y="34"/>
                    </a:cubicBezTo>
                    <a:cubicBezTo>
                      <a:pt x="37" y="35"/>
                      <a:pt x="36" y="37"/>
                      <a:pt x="37" y="38"/>
                    </a:cubicBezTo>
                    <a:cubicBezTo>
                      <a:pt x="38" y="39"/>
                      <a:pt x="39" y="40"/>
                      <a:pt x="39" y="40"/>
                    </a:cubicBezTo>
                    <a:cubicBezTo>
                      <a:pt x="39" y="41"/>
                      <a:pt x="40" y="41"/>
                      <a:pt x="39" y="41"/>
                    </a:cubicBezTo>
                    <a:cubicBezTo>
                      <a:pt x="38" y="41"/>
                      <a:pt x="35" y="42"/>
                      <a:pt x="36" y="41"/>
                    </a:cubicBezTo>
                    <a:cubicBezTo>
                      <a:pt x="36" y="40"/>
                      <a:pt x="36" y="40"/>
                      <a:pt x="36" y="39"/>
                    </a:cubicBezTo>
                    <a:cubicBezTo>
                      <a:pt x="36" y="39"/>
                      <a:pt x="36" y="38"/>
                      <a:pt x="35" y="38"/>
                    </a:cubicBezTo>
                    <a:cubicBezTo>
                      <a:pt x="34" y="39"/>
                      <a:pt x="33" y="39"/>
                      <a:pt x="32" y="40"/>
                    </a:cubicBezTo>
                    <a:cubicBezTo>
                      <a:pt x="31" y="40"/>
                      <a:pt x="29" y="41"/>
                      <a:pt x="26" y="41"/>
                    </a:cubicBezTo>
                    <a:cubicBezTo>
                      <a:pt x="26" y="41"/>
                      <a:pt x="26" y="41"/>
                      <a:pt x="26" y="42"/>
                    </a:cubicBezTo>
                    <a:cubicBezTo>
                      <a:pt x="26" y="42"/>
                      <a:pt x="25" y="45"/>
                      <a:pt x="24" y="45"/>
                    </a:cubicBezTo>
                    <a:cubicBezTo>
                      <a:pt x="22" y="46"/>
                      <a:pt x="19" y="47"/>
                      <a:pt x="16" y="46"/>
                    </a:cubicBezTo>
                    <a:cubicBezTo>
                      <a:pt x="12" y="45"/>
                      <a:pt x="12" y="45"/>
                      <a:pt x="11" y="45"/>
                    </a:cubicBezTo>
                    <a:cubicBezTo>
                      <a:pt x="10" y="45"/>
                      <a:pt x="7" y="45"/>
                      <a:pt x="5" y="45"/>
                    </a:cubicBezTo>
                    <a:cubicBezTo>
                      <a:pt x="6" y="46"/>
                      <a:pt x="6" y="47"/>
                      <a:pt x="6" y="47"/>
                    </a:cubicBezTo>
                    <a:cubicBezTo>
                      <a:pt x="7" y="49"/>
                      <a:pt x="9" y="55"/>
                      <a:pt x="10" y="58"/>
                    </a:cubicBezTo>
                    <a:cubicBezTo>
                      <a:pt x="12" y="61"/>
                      <a:pt x="12" y="63"/>
                      <a:pt x="12" y="66"/>
                    </a:cubicBezTo>
                    <a:cubicBezTo>
                      <a:pt x="12" y="68"/>
                      <a:pt x="12" y="69"/>
                      <a:pt x="12" y="69"/>
                    </a:cubicBezTo>
                    <a:cubicBezTo>
                      <a:pt x="11" y="70"/>
                      <a:pt x="1" y="78"/>
                      <a:pt x="1" y="78"/>
                    </a:cubicBezTo>
                    <a:cubicBezTo>
                      <a:pt x="1" y="78"/>
                      <a:pt x="0" y="79"/>
                      <a:pt x="2" y="79"/>
                    </a:cubicBezTo>
                    <a:cubicBezTo>
                      <a:pt x="3" y="80"/>
                      <a:pt x="5" y="81"/>
                      <a:pt x="5" y="81"/>
                    </a:cubicBezTo>
                    <a:cubicBezTo>
                      <a:pt x="5" y="81"/>
                      <a:pt x="6" y="81"/>
                      <a:pt x="6" y="82"/>
                    </a:cubicBezTo>
                    <a:cubicBezTo>
                      <a:pt x="7" y="82"/>
                      <a:pt x="8" y="83"/>
                      <a:pt x="8" y="84"/>
                    </a:cubicBezTo>
                    <a:cubicBezTo>
                      <a:pt x="8" y="85"/>
                      <a:pt x="7" y="90"/>
                      <a:pt x="6" y="91"/>
                    </a:cubicBezTo>
                    <a:cubicBezTo>
                      <a:pt x="6" y="92"/>
                      <a:pt x="7" y="92"/>
                      <a:pt x="7" y="93"/>
                    </a:cubicBezTo>
                    <a:cubicBezTo>
                      <a:pt x="7" y="93"/>
                      <a:pt x="7" y="94"/>
                      <a:pt x="7" y="94"/>
                    </a:cubicBezTo>
                    <a:cubicBezTo>
                      <a:pt x="9" y="93"/>
                      <a:pt x="12" y="93"/>
                      <a:pt x="13" y="92"/>
                    </a:cubicBezTo>
                    <a:cubicBezTo>
                      <a:pt x="13" y="92"/>
                      <a:pt x="16" y="90"/>
                      <a:pt x="17" y="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023">
                <a:extLst>
                  <a:ext uri="{FF2B5EF4-FFF2-40B4-BE49-F238E27FC236}">
                    <a16:creationId xmlns:a16="http://schemas.microsoft.com/office/drawing/2014/main" id="{98922EB6-D7DC-49EC-92BB-F29AD02AB1AA}"/>
                  </a:ext>
                </a:extLst>
              </p:cNvPr>
              <p:cNvSpPr>
                <a:spLocks/>
              </p:cNvSpPr>
              <p:nvPr/>
            </p:nvSpPr>
            <p:spPr bwMode="auto">
              <a:xfrm>
                <a:off x="3906" y="1422"/>
                <a:ext cx="66" cy="29"/>
              </a:xfrm>
              <a:custGeom>
                <a:avLst/>
                <a:gdLst>
                  <a:gd name="T0" fmla="*/ 47 w 48"/>
                  <a:gd name="T1" fmla="*/ 12 h 21"/>
                  <a:gd name="T2" fmla="*/ 48 w 48"/>
                  <a:gd name="T3" fmla="*/ 11 h 21"/>
                  <a:gd name="T4" fmla="*/ 45 w 48"/>
                  <a:gd name="T5" fmla="*/ 8 h 21"/>
                  <a:gd name="T6" fmla="*/ 44 w 48"/>
                  <a:gd name="T7" fmla="*/ 6 h 21"/>
                  <a:gd name="T8" fmla="*/ 44 w 48"/>
                  <a:gd name="T9" fmla="*/ 5 h 21"/>
                  <a:gd name="T10" fmla="*/ 38 w 48"/>
                  <a:gd name="T11" fmla="*/ 5 h 21"/>
                  <a:gd name="T12" fmla="*/ 37 w 48"/>
                  <a:gd name="T13" fmla="*/ 6 h 21"/>
                  <a:gd name="T14" fmla="*/ 36 w 48"/>
                  <a:gd name="T15" fmla="*/ 6 h 21"/>
                  <a:gd name="T16" fmla="*/ 35 w 48"/>
                  <a:gd name="T17" fmla="*/ 5 h 21"/>
                  <a:gd name="T18" fmla="*/ 26 w 48"/>
                  <a:gd name="T19" fmla="*/ 2 h 21"/>
                  <a:gd name="T20" fmla="*/ 24 w 48"/>
                  <a:gd name="T21" fmla="*/ 2 h 21"/>
                  <a:gd name="T22" fmla="*/ 24 w 48"/>
                  <a:gd name="T23" fmla="*/ 6 h 21"/>
                  <a:gd name="T24" fmla="*/ 18 w 48"/>
                  <a:gd name="T25" fmla="*/ 8 h 21"/>
                  <a:gd name="T26" fmla="*/ 15 w 48"/>
                  <a:gd name="T27" fmla="*/ 7 h 21"/>
                  <a:gd name="T28" fmla="*/ 18 w 48"/>
                  <a:gd name="T29" fmla="*/ 3 h 21"/>
                  <a:gd name="T30" fmla="*/ 20 w 48"/>
                  <a:gd name="T31" fmla="*/ 1 h 21"/>
                  <a:gd name="T32" fmla="*/ 12 w 48"/>
                  <a:gd name="T33" fmla="*/ 6 h 21"/>
                  <a:gd name="T34" fmla="*/ 6 w 48"/>
                  <a:gd name="T35" fmla="*/ 8 h 21"/>
                  <a:gd name="T36" fmla="*/ 5 w 48"/>
                  <a:gd name="T37" fmla="*/ 10 h 21"/>
                  <a:gd name="T38" fmla="*/ 5 w 48"/>
                  <a:gd name="T39" fmla="*/ 12 h 21"/>
                  <a:gd name="T40" fmla="*/ 2 w 48"/>
                  <a:gd name="T41" fmla="*/ 16 h 21"/>
                  <a:gd name="T42" fmla="*/ 1 w 48"/>
                  <a:gd name="T43" fmla="*/ 17 h 21"/>
                  <a:gd name="T44" fmla="*/ 4 w 48"/>
                  <a:gd name="T45" fmla="*/ 14 h 21"/>
                  <a:gd name="T46" fmla="*/ 6 w 48"/>
                  <a:gd name="T47" fmla="*/ 12 h 21"/>
                  <a:gd name="T48" fmla="*/ 8 w 48"/>
                  <a:gd name="T49" fmla="*/ 13 h 21"/>
                  <a:gd name="T50" fmla="*/ 11 w 48"/>
                  <a:gd name="T51" fmla="*/ 14 h 21"/>
                  <a:gd name="T52" fmla="*/ 3 w 48"/>
                  <a:gd name="T53" fmla="*/ 18 h 21"/>
                  <a:gd name="T54" fmla="*/ 25 w 48"/>
                  <a:gd name="T55" fmla="*/ 20 h 21"/>
                  <a:gd name="T56" fmla="*/ 47 w 48"/>
                  <a:gd name="T57" fmla="*/ 20 h 21"/>
                  <a:gd name="T58" fmla="*/ 46 w 48"/>
                  <a:gd name="T59" fmla="*/ 13 h 21"/>
                  <a:gd name="T60" fmla="*/ 47 w 48"/>
                  <a:gd name="T6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21">
                    <a:moveTo>
                      <a:pt x="47" y="12"/>
                    </a:moveTo>
                    <a:cubicBezTo>
                      <a:pt x="48" y="11"/>
                      <a:pt x="48" y="11"/>
                      <a:pt x="48" y="11"/>
                    </a:cubicBezTo>
                    <a:cubicBezTo>
                      <a:pt x="48" y="11"/>
                      <a:pt x="45" y="8"/>
                      <a:pt x="45" y="8"/>
                    </a:cubicBezTo>
                    <a:cubicBezTo>
                      <a:pt x="45" y="7"/>
                      <a:pt x="44" y="6"/>
                      <a:pt x="44" y="6"/>
                    </a:cubicBezTo>
                    <a:cubicBezTo>
                      <a:pt x="44" y="5"/>
                      <a:pt x="44" y="5"/>
                      <a:pt x="44" y="5"/>
                    </a:cubicBezTo>
                    <a:cubicBezTo>
                      <a:pt x="44" y="5"/>
                      <a:pt x="39" y="5"/>
                      <a:pt x="38" y="5"/>
                    </a:cubicBezTo>
                    <a:cubicBezTo>
                      <a:pt x="38" y="5"/>
                      <a:pt x="37" y="6"/>
                      <a:pt x="37" y="6"/>
                    </a:cubicBezTo>
                    <a:cubicBezTo>
                      <a:pt x="36" y="6"/>
                      <a:pt x="36" y="6"/>
                      <a:pt x="36" y="6"/>
                    </a:cubicBezTo>
                    <a:cubicBezTo>
                      <a:pt x="35" y="5"/>
                      <a:pt x="35" y="5"/>
                      <a:pt x="35" y="5"/>
                    </a:cubicBezTo>
                    <a:cubicBezTo>
                      <a:pt x="35" y="5"/>
                      <a:pt x="27" y="2"/>
                      <a:pt x="26" y="2"/>
                    </a:cubicBezTo>
                    <a:cubicBezTo>
                      <a:pt x="26" y="2"/>
                      <a:pt x="25" y="2"/>
                      <a:pt x="24" y="2"/>
                    </a:cubicBezTo>
                    <a:cubicBezTo>
                      <a:pt x="24" y="4"/>
                      <a:pt x="24" y="6"/>
                      <a:pt x="24" y="6"/>
                    </a:cubicBezTo>
                    <a:cubicBezTo>
                      <a:pt x="23" y="7"/>
                      <a:pt x="19" y="9"/>
                      <a:pt x="18" y="8"/>
                    </a:cubicBezTo>
                    <a:cubicBezTo>
                      <a:pt x="18" y="8"/>
                      <a:pt x="13" y="8"/>
                      <a:pt x="15" y="7"/>
                    </a:cubicBezTo>
                    <a:cubicBezTo>
                      <a:pt x="16" y="5"/>
                      <a:pt x="17" y="4"/>
                      <a:pt x="18" y="3"/>
                    </a:cubicBezTo>
                    <a:cubicBezTo>
                      <a:pt x="20" y="2"/>
                      <a:pt x="22" y="0"/>
                      <a:pt x="20" y="1"/>
                    </a:cubicBezTo>
                    <a:cubicBezTo>
                      <a:pt x="18" y="2"/>
                      <a:pt x="14" y="5"/>
                      <a:pt x="12" y="6"/>
                    </a:cubicBezTo>
                    <a:cubicBezTo>
                      <a:pt x="11" y="6"/>
                      <a:pt x="8" y="8"/>
                      <a:pt x="6" y="8"/>
                    </a:cubicBezTo>
                    <a:cubicBezTo>
                      <a:pt x="4" y="8"/>
                      <a:pt x="5" y="9"/>
                      <a:pt x="5" y="10"/>
                    </a:cubicBezTo>
                    <a:cubicBezTo>
                      <a:pt x="5" y="11"/>
                      <a:pt x="5" y="12"/>
                      <a:pt x="5" y="12"/>
                    </a:cubicBezTo>
                    <a:cubicBezTo>
                      <a:pt x="4" y="13"/>
                      <a:pt x="2" y="16"/>
                      <a:pt x="2" y="16"/>
                    </a:cubicBezTo>
                    <a:cubicBezTo>
                      <a:pt x="1" y="16"/>
                      <a:pt x="0" y="18"/>
                      <a:pt x="1" y="17"/>
                    </a:cubicBezTo>
                    <a:cubicBezTo>
                      <a:pt x="3" y="16"/>
                      <a:pt x="4" y="14"/>
                      <a:pt x="4" y="14"/>
                    </a:cubicBezTo>
                    <a:cubicBezTo>
                      <a:pt x="5" y="13"/>
                      <a:pt x="6" y="12"/>
                      <a:pt x="6" y="12"/>
                    </a:cubicBezTo>
                    <a:cubicBezTo>
                      <a:pt x="7" y="13"/>
                      <a:pt x="7" y="13"/>
                      <a:pt x="8" y="13"/>
                    </a:cubicBezTo>
                    <a:cubicBezTo>
                      <a:pt x="9" y="13"/>
                      <a:pt x="13" y="13"/>
                      <a:pt x="11" y="14"/>
                    </a:cubicBezTo>
                    <a:cubicBezTo>
                      <a:pt x="9" y="15"/>
                      <a:pt x="5" y="17"/>
                      <a:pt x="3" y="18"/>
                    </a:cubicBezTo>
                    <a:cubicBezTo>
                      <a:pt x="7" y="19"/>
                      <a:pt x="20" y="20"/>
                      <a:pt x="25" y="20"/>
                    </a:cubicBezTo>
                    <a:cubicBezTo>
                      <a:pt x="30" y="21"/>
                      <a:pt x="42" y="20"/>
                      <a:pt x="47" y="20"/>
                    </a:cubicBezTo>
                    <a:cubicBezTo>
                      <a:pt x="46" y="17"/>
                      <a:pt x="46" y="13"/>
                      <a:pt x="46" y="13"/>
                    </a:cubicBezTo>
                    <a:cubicBezTo>
                      <a:pt x="46" y="12"/>
                      <a:pt x="47" y="12"/>
                      <a:pt x="4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024">
                <a:extLst>
                  <a:ext uri="{FF2B5EF4-FFF2-40B4-BE49-F238E27FC236}">
                    <a16:creationId xmlns:a16="http://schemas.microsoft.com/office/drawing/2014/main" id="{280A2CF1-BA94-4201-BE3E-1E4F9CB25EBC}"/>
                  </a:ext>
                </a:extLst>
              </p:cNvPr>
              <p:cNvSpPr>
                <a:spLocks/>
              </p:cNvSpPr>
              <p:nvPr/>
            </p:nvSpPr>
            <p:spPr bwMode="auto">
              <a:xfrm>
                <a:off x="3935" y="1389"/>
                <a:ext cx="117" cy="74"/>
              </a:xfrm>
              <a:custGeom>
                <a:avLst/>
                <a:gdLst>
                  <a:gd name="T0" fmla="*/ 55 w 85"/>
                  <a:gd name="T1" fmla="*/ 52 h 54"/>
                  <a:gd name="T2" fmla="*/ 57 w 85"/>
                  <a:gd name="T3" fmla="*/ 48 h 54"/>
                  <a:gd name="T4" fmla="*/ 66 w 85"/>
                  <a:gd name="T5" fmla="*/ 45 h 54"/>
                  <a:gd name="T6" fmla="*/ 67 w 85"/>
                  <a:gd name="T7" fmla="*/ 48 h 54"/>
                  <a:gd name="T8" fmla="*/ 70 w 85"/>
                  <a:gd name="T9" fmla="*/ 47 h 54"/>
                  <a:gd name="T10" fmla="*/ 68 w 85"/>
                  <a:gd name="T11" fmla="*/ 41 h 54"/>
                  <a:gd name="T12" fmla="*/ 71 w 85"/>
                  <a:gd name="T13" fmla="*/ 33 h 54"/>
                  <a:gd name="T14" fmla="*/ 77 w 85"/>
                  <a:gd name="T15" fmla="*/ 31 h 54"/>
                  <a:gd name="T16" fmla="*/ 84 w 85"/>
                  <a:gd name="T17" fmla="*/ 25 h 54"/>
                  <a:gd name="T18" fmla="*/ 81 w 85"/>
                  <a:gd name="T19" fmla="*/ 24 h 54"/>
                  <a:gd name="T20" fmla="*/ 83 w 85"/>
                  <a:gd name="T21" fmla="*/ 18 h 54"/>
                  <a:gd name="T22" fmla="*/ 83 w 85"/>
                  <a:gd name="T23" fmla="*/ 17 h 54"/>
                  <a:gd name="T24" fmla="*/ 80 w 85"/>
                  <a:gd name="T25" fmla="*/ 16 h 54"/>
                  <a:gd name="T26" fmla="*/ 77 w 85"/>
                  <a:gd name="T27" fmla="*/ 13 h 54"/>
                  <a:gd name="T28" fmla="*/ 72 w 85"/>
                  <a:gd name="T29" fmla="*/ 10 h 54"/>
                  <a:gd name="T30" fmla="*/ 69 w 85"/>
                  <a:gd name="T31" fmla="*/ 7 h 54"/>
                  <a:gd name="T32" fmla="*/ 64 w 85"/>
                  <a:gd name="T33" fmla="*/ 6 h 54"/>
                  <a:gd name="T34" fmla="*/ 61 w 85"/>
                  <a:gd name="T35" fmla="*/ 6 h 54"/>
                  <a:gd name="T36" fmla="*/ 60 w 85"/>
                  <a:gd name="T37" fmla="*/ 5 h 54"/>
                  <a:gd name="T38" fmla="*/ 57 w 85"/>
                  <a:gd name="T39" fmla="*/ 1 h 54"/>
                  <a:gd name="T40" fmla="*/ 52 w 85"/>
                  <a:gd name="T41" fmla="*/ 4 h 54"/>
                  <a:gd name="T42" fmla="*/ 49 w 85"/>
                  <a:gd name="T43" fmla="*/ 4 h 54"/>
                  <a:gd name="T44" fmla="*/ 46 w 85"/>
                  <a:gd name="T45" fmla="*/ 4 h 54"/>
                  <a:gd name="T46" fmla="*/ 41 w 85"/>
                  <a:gd name="T47" fmla="*/ 2 h 54"/>
                  <a:gd name="T48" fmla="*/ 35 w 85"/>
                  <a:gd name="T49" fmla="*/ 2 h 54"/>
                  <a:gd name="T50" fmla="*/ 31 w 85"/>
                  <a:gd name="T51" fmla="*/ 3 h 54"/>
                  <a:gd name="T52" fmla="*/ 29 w 85"/>
                  <a:gd name="T53" fmla="*/ 2 h 54"/>
                  <a:gd name="T54" fmla="*/ 25 w 85"/>
                  <a:gd name="T55" fmla="*/ 2 h 54"/>
                  <a:gd name="T56" fmla="*/ 23 w 85"/>
                  <a:gd name="T57" fmla="*/ 2 h 54"/>
                  <a:gd name="T58" fmla="*/ 14 w 85"/>
                  <a:gd name="T59" fmla="*/ 2 h 54"/>
                  <a:gd name="T60" fmla="*/ 4 w 85"/>
                  <a:gd name="T61" fmla="*/ 6 h 54"/>
                  <a:gd name="T62" fmla="*/ 3 w 85"/>
                  <a:gd name="T63" fmla="*/ 7 h 54"/>
                  <a:gd name="T64" fmla="*/ 1 w 85"/>
                  <a:gd name="T65" fmla="*/ 9 h 54"/>
                  <a:gd name="T66" fmla="*/ 4 w 85"/>
                  <a:gd name="T67" fmla="*/ 24 h 54"/>
                  <a:gd name="T68" fmla="*/ 5 w 85"/>
                  <a:gd name="T69" fmla="*/ 26 h 54"/>
                  <a:gd name="T70" fmla="*/ 15 w 85"/>
                  <a:gd name="T71" fmla="*/ 30 h 54"/>
                  <a:gd name="T72" fmla="*/ 17 w 85"/>
                  <a:gd name="T73" fmla="*/ 29 h 54"/>
                  <a:gd name="T74" fmla="*/ 23 w 85"/>
                  <a:gd name="T75" fmla="*/ 30 h 54"/>
                  <a:gd name="T76" fmla="*/ 27 w 85"/>
                  <a:gd name="T77" fmla="*/ 35 h 54"/>
                  <a:gd name="T78" fmla="*/ 25 w 85"/>
                  <a:gd name="T79" fmla="*/ 37 h 54"/>
                  <a:gd name="T80" fmla="*/ 28 w 85"/>
                  <a:gd name="T81" fmla="*/ 43 h 54"/>
                  <a:gd name="T82" fmla="*/ 33 w 85"/>
                  <a:gd name="T83" fmla="*/ 46 h 54"/>
                  <a:gd name="T84" fmla="*/ 36 w 85"/>
                  <a:gd name="T85" fmla="*/ 52 h 54"/>
                  <a:gd name="T86" fmla="*/ 47 w 85"/>
                  <a:gd name="T8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54">
                    <a:moveTo>
                      <a:pt x="47" y="53"/>
                    </a:moveTo>
                    <a:cubicBezTo>
                      <a:pt x="50" y="54"/>
                      <a:pt x="53" y="53"/>
                      <a:pt x="55" y="52"/>
                    </a:cubicBezTo>
                    <a:cubicBezTo>
                      <a:pt x="56" y="52"/>
                      <a:pt x="57" y="49"/>
                      <a:pt x="57" y="49"/>
                    </a:cubicBezTo>
                    <a:cubicBezTo>
                      <a:pt x="57" y="48"/>
                      <a:pt x="57" y="48"/>
                      <a:pt x="57" y="48"/>
                    </a:cubicBezTo>
                    <a:cubicBezTo>
                      <a:pt x="60" y="48"/>
                      <a:pt x="62" y="47"/>
                      <a:pt x="63" y="47"/>
                    </a:cubicBezTo>
                    <a:cubicBezTo>
                      <a:pt x="64" y="46"/>
                      <a:pt x="65" y="46"/>
                      <a:pt x="66" y="45"/>
                    </a:cubicBezTo>
                    <a:cubicBezTo>
                      <a:pt x="67" y="45"/>
                      <a:pt x="67" y="46"/>
                      <a:pt x="67" y="46"/>
                    </a:cubicBezTo>
                    <a:cubicBezTo>
                      <a:pt x="67" y="47"/>
                      <a:pt x="67" y="47"/>
                      <a:pt x="67" y="48"/>
                    </a:cubicBezTo>
                    <a:cubicBezTo>
                      <a:pt x="66" y="49"/>
                      <a:pt x="69" y="48"/>
                      <a:pt x="70" y="48"/>
                    </a:cubicBezTo>
                    <a:cubicBezTo>
                      <a:pt x="71" y="48"/>
                      <a:pt x="70" y="48"/>
                      <a:pt x="70" y="47"/>
                    </a:cubicBezTo>
                    <a:cubicBezTo>
                      <a:pt x="70" y="47"/>
                      <a:pt x="69" y="46"/>
                      <a:pt x="68" y="45"/>
                    </a:cubicBezTo>
                    <a:cubicBezTo>
                      <a:pt x="67" y="44"/>
                      <a:pt x="68" y="42"/>
                      <a:pt x="68" y="41"/>
                    </a:cubicBezTo>
                    <a:cubicBezTo>
                      <a:pt x="69" y="41"/>
                      <a:pt x="70" y="34"/>
                      <a:pt x="70" y="34"/>
                    </a:cubicBezTo>
                    <a:cubicBezTo>
                      <a:pt x="70" y="34"/>
                      <a:pt x="71" y="33"/>
                      <a:pt x="71" y="33"/>
                    </a:cubicBezTo>
                    <a:cubicBezTo>
                      <a:pt x="71" y="33"/>
                      <a:pt x="74" y="32"/>
                      <a:pt x="75" y="31"/>
                    </a:cubicBezTo>
                    <a:cubicBezTo>
                      <a:pt x="75" y="31"/>
                      <a:pt x="76" y="31"/>
                      <a:pt x="77" y="31"/>
                    </a:cubicBezTo>
                    <a:cubicBezTo>
                      <a:pt x="77" y="30"/>
                      <a:pt x="84" y="26"/>
                      <a:pt x="84" y="26"/>
                    </a:cubicBezTo>
                    <a:cubicBezTo>
                      <a:pt x="85" y="26"/>
                      <a:pt x="84" y="25"/>
                      <a:pt x="84" y="25"/>
                    </a:cubicBezTo>
                    <a:cubicBezTo>
                      <a:pt x="84" y="25"/>
                      <a:pt x="83" y="25"/>
                      <a:pt x="83" y="24"/>
                    </a:cubicBezTo>
                    <a:cubicBezTo>
                      <a:pt x="82" y="24"/>
                      <a:pt x="82" y="24"/>
                      <a:pt x="81" y="24"/>
                    </a:cubicBezTo>
                    <a:cubicBezTo>
                      <a:pt x="81" y="24"/>
                      <a:pt x="81" y="23"/>
                      <a:pt x="81" y="22"/>
                    </a:cubicBezTo>
                    <a:cubicBezTo>
                      <a:pt x="81" y="21"/>
                      <a:pt x="83" y="18"/>
                      <a:pt x="83" y="18"/>
                    </a:cubicBezTo>
                    <a:cubicBezTo>
                      <a:pt x="83" y="18"/>
                      <a:pt x="83" y="17"/>
                      <a:pt x="83" y="17"/>
                    </a:cubicBezTo>
                    <a:cubicBezTo>
                      <a:pt x="83" y="17"/>
                      <a:pt x="83" y="17"/>
                      <a:pt x="83" y="17"/>
                    </a:cubicBezTo>
                    <a:cubicBezTo>
                      <a:pt x="83" y="17"/>
                      <a:pt x="82" y="17"/>
                      <a:pt x="82" y="17"/>
                    </a:cubicBezTo>
                    <a:cubicBezTo>
                      <a:pt x="82" y="17"/>
                      <a:pt x="80" y="16"/>
                      <a:pt x="80" y="16"/>
                    </a:cubicBezTo>
                    <a:cubicBezTo>
                      <a:pt x="80" y="16"/>
                      <a:pt x="79" y="15"/>
                      <a:pt x="79" y="15"/>
                    </a:cubicBezTo>
                    <a:cubicBezTo>
                      <a:pt x="78" y="15"/>
                      <a:pt x="77" y="13"/>
                      <a:pt x="77" y="13"/>
                    </a:cubicBezTo>
                    <a:cubicBezTo>
                      <a:pt x="76" y="13"/>
                      <a:pt x="75" y="11"/>
                      <a:pt x="75" y="11"/>
                    </a:cubicBezTo>
                    <a:cubicBezTo>
                      <a:pt x="75" y="11"/>
                      <a:pt x="73" y="10"/>
                      <a:pt x="72" y="10"/>
                    </a:cubicBezTo>
                    <a:cubicBezTo>
                      <a:pt x="72" y="10"/>
                      <a:pt x="71" y="9"/>
                      <a:pt x="71" y="9"/>
                    </a:cubicBezTo>
                    <a:cubicBezTo>
                      <a:pt x="71" y="9"/>
                      <a:pt x="69" y="8"/>
                      <a:pt x="69" y="7"/>
                    </a:cubicBezTo>
                    <a:cubicBezTo>
                      <a:pt x="68" y="6"/>
                      <a:pt x="67" y="6"/>
                      <a:pt x="67" y="6"/>
                    </a:cubicBezTo>
                    <a:cubicBezTo>
                      <a:pt x="67" y="6"/>
                      <a:pt x="65" y="6"/>
                      <a:pt x="64" y="6"/>
                    </a:cubicBezTo>
                    <a:cubicBezTo>
                      <a:pt x="64" y="6"/>
                      <a:pt x="63" y="6"/>
                      <a:pt x="63" y="6"/>
                    </a:cubicBezTo>
                    <a:cubicBezTo>
                      <a:pt x="63" y="6"/>
                      <a:pt x="62" y="6"/>
                      <a:pt x="61" y="6"/>
                    </a:cubicBezTo>
                    <a:cubicBezTo>
                      <a:pt x="61" y="6"/>
                      <a:pt x="61" y="6"/>
                      <a:pt x="61" y="6"/>
                    </a:cubicBezTo>
                    <a:cubicBezTo>
                      <a:pt x="61" y="6"/>
                      <a:pt x="60" y="5"/>
                      <a:pt x="60" y="5"/>
                    </a:cubicBezTo>
                    <a:cubicBezTo>
                      <a:pt x="60" y="4"/>
                      <a:pt x="58" y="1"/>
                      <a:pt x="57" y="1"/>
                    </a:cubicBezTo>
                    <a:cubicBezTo>
                      <a:pt x="57" y="0"/>
                      <a:pt x="57" y="1"/>
                      <a:pt x="57" y="1"/>
                    </a:cubicBezTo>
                    <a:cubicBezTo>
                      <a:pt x="56" y="1"/>
                      <a:pt x="54" y="2"/>
                      <a:pt x="54" y="2"/>
                    </a:cubicBezTo>
                    <a:cubicBezTo>
                      <a:pt x="54" y="2"/>
                      <a:pt x="52" y="3"/>
                      <a:pt x="52" y="4"/>
                    </a:cubicBezTo>
                    <a:cubicBezTo>
                      <a:pt x="52" y="4"/>
                      <a:pt x="51" y="4"/>
                      <a:pt x="51" y="4"/>
                    </a:cubicBezTo>
                    <a:cubicBezTo>
                      <a:pt x="51" y="4"/>
                      <a:pt x="50" y="4"/>
                      <a:pt x="49" y="4"/>
                    </a:cubicBezTo>
                    <a:cubicBezTo>
                      <a:pt x="48" y="3"/>
                      <a:pt x="47" y="4"/>
                      <a:pt x="46" y="4"/>
                    </a:cubicBezTo>
                    <a:cubicBezTo>
                      <a:pt x="46" y="5"/>
                      <a:pt x="46" y="4"/>
                      <a:pt x="46" y="4"/>
                    </a:cubicBezTo>
                    <a:cubicBezTo>
                      <a:pt x="46" y="4"/>
                      <a:pt x="45" y="4"/>
                      <a:pt x="44" y="3"/>
                    </a:cubicBezTo>
                    <a:cubicBezTo>
                      <a:pt x="44" y="3"/>
                      <a:pt x="43" y="3"/>
                      <a:pt x="41" y="2"/>
                    </a:cubicBezTo>
                    <a:cubicBezTo>
                      <a:pt x="40" y="2"/>
                      <a:pt x="39" y="2"/>
                      <a:pt x="38" y="2"/>
                    </a:cubicBezTo>
                    <a:cubicBezTo>
                      <a:pt x="36" y="2"/>
                      <a:pt x="35" y="2"/>
                      <a:pt x="35" y="2"/>
                    </a:cubicBezTo>
                    <a:cubicBezTo>
                      <a:pt x="34" y="2"/>
                      <a:pt x="33" y="2"/>
                      <a:pt x="32" y="2"/>
                    </a:cubicBezTo>
                    <a:cubicBezTo>
                      <a:pt x="32" y="2"/>
                      <a:pt x="31" y="3"/>
                      <a:pt x="31" y="3"/>
                    </a:cubicBezTo>
                    <a:cubicBezTo>
                      <a:pt x="30" y="3"/>
                      <a:pt x="30" y="3"/>
                      <a:pt x="30" y="3"/>
                    </a:cubicBezTo>
                    <a:cubicBezTo>
                      <a:pt x="30" y="3"/>
                      <a:pt x="29" y="2"/>
                      <a:pt x="29" y="2"/>
                    </a:cubicBezTo>
                    <a:cubicBezTo>
                      <a:pt x="29" y="1"/>
                      <a:pt x="28" y="1"/>
                      <a:pt x="27" y="2"/>
                    </a:cubicBezTo>
                    <a:cubicBezTo>
                      <a:pt x="27" y="2"/>
                      <a:pt x="26" y="2"/>
                      <a:pt x="25" y="2"/>
                    </a:cubicBezTo>
                    <a:cubicBezTo>
                      <a:pt x="25" y="2"/>
                      <a:pt x="24" y="2"/>
                      <a:pt x="24" y="2"/>
                    </a:cubicBezTo>
                    <a:cubicBezTo>
                      <a:pt x="24" y="2"/>
                      <a:pt x="23" y="2"/>
                      <a:pt x="23" y="2"/>
                    </a:cubicBezTo>
                    <a:cubicBezTo>
                      <a:pt x="23" y="1"/>
                      <a:pt x="17" y="1"/>
                      <a:pt x="16" y="1"/>
                    </a:cubicBezTo>
                    <a:cubicBezTo>
                      <a:pt x="15" y="2"/>
                      <a:pt x="14" y="2"/>
                      <a:pt x="14" y="2"/>
                    </a:cubicBezTo>
                    <a:cubicBezTo>
                      <a:pt x="13" y="2"/>
                      <a:pt x="9" y="4"/>
                      <a:pt x="8" y="4"/>
                    </a:cubicBezTo>
                    <a:cubicBezTo>
                      <a:pt x="7" y="4"/>
                      <a:pt x="4" y="5"/>
                      <a:pt x="4" y="6"/>
                    </a:cubicBezTo>
                    <a:cubicBezTo>
                      <a:pt x="3" y="6"/>
                      <a:pt x="3" y="6"/>
                      <a:pt x="3" y="7"/>
                    </a:cubicBezTo>
                    <a:cubicBezTo>
                      <a:pt x="3" y="7"/>
                      <a:pt x="3" y="7"/>
                      <a:pt x="3" y="7"/>
                    </a:cubicBezTo>
                    <a:cubicBezTo>
                      <a:pt x="1" y="8"/>
                      <a:pt x="1" y="8"/>
                      <a:pt x="1" y="8"/>
                    </a:cubicBezTo>
                    <a:cubicBezTo>
                      <a:pt x="1" y="8"/>
                      <a:pt x="1" y="8"/>
                      <a:pt x="1" y="9"/>
                    </a:cubicBezTo>
                    <a:cubicBezTo>
                      <a:pt x="0" y="9"/>
                      <a:pt x="0" y="13"/>
                      <a:pt x="1" y="14"/>
                    </a:cubicBezTo>
                    <a:cubicBezTo>
                      <a:pt x="1" y="16"/>
                      <a:pt x="4" y="21"/>
                      <a:pt x="4" y="24"/>
                    </a:cubicBezTo>
                    <a:cubicBezTo>
                      <a:pt x="3" y="25"/>
                      <a:pt x="3" y="25"/>
                      <a:pt x="3" y="26"/>
                    </a:cubicBezTo>
                    <a:cubicBezTo>
                      <a:pt x="4" y="26"/>
                      <a:pt x="5" y="26"/>
                      <a:pt x="5" y="26"/>
                    </a:cubicBezTo>
                    <a:cubicBezTo>
                      <a:pt x="6" y="26"/>
                      <a:pt x="14" y="29"/>
                      <a:pt x="14" y="29"/>
                    </a:cubicBezTo>
                    <a:cubicBezTo>
                      <a:pt x="14" y="29"/>
                      <a:pt x="14" y="29"/>
                      <a:pt x="15" y="30"/>
                    </a:cubicBezTo>
                    <a:cubicBezTo>
                      <a:pt x="15" y="30"/>
                      <a:pt x="15" y="30"/>
                      <a:pt x="16" y="30"/>
                    </a:cubicBezTo>
                    <a:cubicBezTo>
                      <a:pt x="16" y="30"/>
                      <a:pt x="17" y="29"/>
                      <a:pt x="17" y="29"/>
                    </a:cubicBezTo>
                    <a:cubicBezTo>
                      <a:pt x="18" y="29"/>
                      <a:pt x="23" y="29"/>
                      <a:pt x="23" y="29"/>
                    </a:cubicBezTo>
                    <a:cubicBezTo>
                      <a:pt x="23" y="29"/>
                      <a:pt x="23" y="29"/>
                      <a:pt x="23" y="30"/>
                    </a:cubicBezTo>
                    <a:cubicBezTo>
                      <a:pt x="23" y="30"/>
                      <a:pt x="24" y="31"/>
                      <a:pt x="24" y="32"/>
                    </a:cubicBezTo>
                    <a:cubicBezTo>
                      <a:pt x="24" y="32"/>
                      <a:pt x="27" y="35"/>
                      <a:pt x="27" y="35"/>
                    </a:cubicBezTo>
                    <a:cubicBezTo>
                      <a:pt x="27" y="35"/>
                      <a:pt x="27" y="35"/>
                      <a:pt x="26" y="36"/>
                    </a:cubicBezTo>
                    <a:cubicBezTo>
                      <a:pt x="26" y="36"/>
                      <a:pt x="25" y="36"/>
                      <a:pt x="25" y="37"/>
                    </a:cubicBezTo>
                    <a:cubicBezTo>
                      <a:pt x="25" y="37"/>
                      <a:pt x="25" y="41"/>
                      <a:pt x="26" y="44"/>
                    </a:cubicBezTo>
                    <a:cubicBezTo>
                      <a:pt x="26" y="44"/>
                      <a:pt x="27" y="44"/>
                      <a:pt x="28" y="43"/>
                    </a:cubicBezTo>
                    <a:cubicBezTo>
                      <a:pt x="28" y="43"/>
                      <a:pt x="28" y="43"/>
                      <a:pt x="29" y="43"/>
                    </a:cubicBezTo>
                    <a:cubicBezTo>
                      <a:pt x="30" y="44"/>
                      <a:pt x="33" y="46"/>
                      <a:pt x="33" y="46"/>
                    </a:cubicBezTo>
                    <a:cubicBezTo>
                      <a:pt x="34" y="46"/>
                      <a:pt x="35" y="46"/>
                      <a:pt x="35" y="47"/>
                    </a:cubicBezTo>
                    <a:cubicBezTo>
                      <a:pt x="35" y="48"/>
                      <a:pt x="36" y="50"/>
                      <a:pt x="36" y="52"/>
                    </a:cubicBezTo>
                    <a:cubicBezTo>
                      <a:pt x="38" y="52"/>
                      <a:pt x="41" y="52"/>
                      <a:pt x="42" y="52"/>
                    </a:cubicBezTo>
                    <a:cubicBezTo>
                      <a:pt x="43" y="52"/>
                      <a:pt x="43" y="52"/>
                      <a:pt x="47"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025">
                <a:extLst>
                  <a:ext uri="{FF2B5EF4-FFF2-40B4-BE49-F238E27FC236}">
                    <a16:creationId xmlns:a16="http://schemas.microsoft.com/office/drawing/2014/main" id="{F4F09D7E-AC5C-48D1-8A0B-F6A477229918}"/>
                  </a:ext>
                </a:extLst>
              </p:cNvPr>
              <p:cNvSpPr>
                <a:spLocks/>
              </p:cNvSpPr>
              <p:nvPr/>
            </p:nvSpPr>
            <p:spPr bwMode="auto">
              <a:xfrm>
                <a:off x="3933" y="1343"/>
                <a:ext cx="150" cy="70"/>
              </a:xfrm>
              <a:custGeom>
                <a:avLst/>
                <a:gdLst>
                  <a:gd name="T0" fmla="*/ 85 w 108"/>
                  <a:gd name="T1" fmla="*/ 51 h 51"/>
                  <a:gd name="T2" fmla="*/ 89 w 108"/>
                  <a:gd name="T3" fmla="*/ 48 h 51"/>
                  <a:gd name="T4" fmla="*/ 98 w 108"/>
                  <a:gd name="T5" fmla="*/ 47 h 51"/>
                  <a:gd name="T6" fmla="*/ 100 w 108"/>
                  <a:gd name="T7" fmla="*/ 45 h 51"/>
                  <a:gd name="T8" fmla="*/ 103 w 108"/>
                  <a:gd name="T9" fmla="*/ 42 h 51"/>
                  <a:gd name="T10" fmla="*/ 107 w 108"/>
                  <a:gd name="T11" fmla="*/ 41 h 51"/>
                  <a:gd name="T12" fmla="*/ 107 w 108"/>
                  <a:gd name="T13" fmla="*/ 38 h 51"/>
                  <a:gd name="T14" fmla="*/ 104 w 108"/>
                  <a:gd name="T15" fmla="*/ 27 h 51"/>
                  <a:gd name="T16" fmla="*/ 100 w 108"/>
                  <a:gd name="T17" fmla="*/ 26 h 51"/>
                  <a:gd name="T18" fmla="*/ 101 w 108"/>
                  <a:gd name="T19" fmla="*/ 23 h 51"/>
                  <a:gd name="T20" fmla="*/ 101 w 108"/>
                  <a:gd name="T21" fmla="*/ 20 h 51"/>
                  <a:gd name="T22" fmla="*/ 101 w 108"/>
                  <a:gd name="T23" fmla="*/ 15 h 51"/>
                  <a:gd name="T24" fmla="*/ 96 w 108"/>
                  <a:gd name="T25" fmla="*/ 12 h 51"/>
                  <a:gd name="T26" fmla="*/ 94 w 108"/>
                  <a:gd name="T27" fmla="*/ 12 h 51"/>
                  <a:gd name="T28" fmla="*/ 90 w 108"/>
                  <a:gd name="T29" fmla="*/ 10 h 51"/>
                  <a:gd name="T30" fmla="*/ 87 w 108"/>
                  <a:gd name="T31" fmla="*/ 10 h 51"/>
                  <a:gd name="T32" fmla="*/ 85 w 108"/>
                  <a:gd name="T33" fmla="*/ 11 h 51"/>
                  <a:gd name="T34" fmla="*/ 82 w 108"/>
                  <a:gd name="T35" fmla="*/ 12 h 51"/>
                  <a:gd name="T36" fmla="*/ 80 w 108"/>
                  <a:gd name="T37" fmla="*/ 10 h 51"/>
                  <a:gd name="T38" fmla="*/ 77 w 108"/>
                  <a:gd name="T39" fmla="*/ 7 h 51"/>
                  <a:gd name="T40" fmla="*/ 75 w 108"/>
                  <a:gd name="T41" fmla="*/ 5 h 51"/>
                  <a:gd name="T42" fmla="*/ 74 w 108"/>
                  <a:gd name="T43" fmla="*/ 5 h 51"/>
                  <a:gd name="T44" fmla="*/ 69 w 108"/>
                  <a:gd name="T45" fmla="*/ 2 h 51"/>
                  <a:gd name="T46" fmla="*/ 67 w 108"/>
                  <a:gd name="T47" fmla="*/ 1 h 51"/>
                  <a:gd name="T48" fmla="*/ 64 w 108"/>
                  <a:gd name="T49" fmla="*/ 1 h 51"/>
                  <a:gd name="T50" fmla="*/ 61 w 108"/>
                  <a:gd name="T51" fmla="*/ 0 h 51"/>
                  <a:gd name="T52" fmla="*/ 60 w 108"/>
                  <a:gd name="T53" fmla="*/ 1 h 51"/>
                  <a:gd name="T54" fmla="*/ 54 w 108"/>
                  <a:gd name="T55" fmla="*/ 2 h 51"/>
                  <a:gd name="T56" fmla="*/ 50 w 108"/>
                  <a:gd name="T57" fmla="*/ 4 h 51"/>
                  <a:gd name="T58" fmla="*/ 51 w 108"/>
                  <a:gd name="T59" fmla="*/ 17 h 51"/>
                  <a:gd name="T60" fmla="*/ 34 w 108"/>
                  <a:gd name="T61" fmla="*/ 18 h 51"/>
                  <a:gd name="T62" fmla="*/ 26 w 108"/>
                  <a:gd name="T63" fmla="*/ 10 h 51"/>
                  <a:gd name="T64" fmla="*/ 10 w 108"/>
                  <a:gd name="T65" fmla="*/ 11 h 51"/>
                  <a:gd name="T66" fmla="*/ 5 w 108"/>
                  <a:gd name="T67" fmla="*/ 23 h 51"/>
                  <a:gd name="T68" fmla="*/ 1 w 108"/>
                  <a:gd name="T69" fmla="*/ 35 h 51"/>
                  <a:gd name="T70" fmla="*/ 1 w 108"/>
                  <a:gd name="T71" fmla="*/ 42 h 51"/>
                  <a:gd name="T72" fmla="*/ 4 w 108"/>
                  <a:gd name="T73" fmla="*/ 41 h 51"/>
                  <a:gd name="T74" fmla="*/ 5 w 108"/>
                  <a:gd name="T75" fmla="*/ 40 h 51"/>
                  <a:gd name="T76" fmla="*/ 15 w 108"/>
                  <a:gd name="T77" fmla="*/ 36 h 51"/>
                  <a:gd name="T78" fmla="*/ 24 w 108"/>
                  <a:gd name="T79" fmla="*/ 36 h 51"/>
                  <a:gd name="T80" fmla="*/ 26 w 108"/>
                  <a:gd name="T81" fmla="*/ 36 h 51"/>
                  <a:gd name="T82" fmla="*/ 30 w 108"/>
                  <a:gd name="T83" fmla="*/ 36 h 51"/>
                  <a:gd name="T84" fmla="*/ 32 w 108"/>
                  <a:gd name="T85" fmla="*/ 37 h 51"/>
                  <a:gd name="T86" fmla="*/ 36 w 108"/>
                  <a:gd name="T87" fmla="*/ 36 h 51"/>
                  <a:gd name="T88" fmla="*/ 42 w 108"/>
                  <a:gd name="T89" fmla="*/ 36 h 51"/>
                  <a:gd name="T90" fmla="*/ 47 w 108"/>
                  <a:gd name="T91" fmla="*/ 38 h 51"/>
                  <a:gd name="T92" fmla="*/ 50 w 108"/>
                  <a:gd name="T93" fmla="*/ 38 h 51"/>
                  <a:gd name="T94" fmla="*/ 53 w 108"/>
                  <a:gd name="T95" fmla="*/ 38 h 51"/>
                  <a:gd name="T96" fmla="*/ 58 w 108"/>
                  <a:gd name="T97" fmla="*/ 35 h 51"/>
                  <a:gd name="T98" fmla="*/ 61 w 108"/>
                  <a:gd name="T99" fmla="*/ 39 h 51"/>
                  <a:gd name="T100" fmla="*/ 62 w 108"/>
                  <a:gd name="T101" fmla="*/ 40 h 51"/>
                  <a:gd name="T102" fmla="*/ 65 w 108"/>
                  <a:gd name="T103" fmla="*/ 40 h 51"/>
                  <a:gd name="T104" fmla="*/ 70 w 108"/>
                  <a:gd name="T105" fmla="*/ 41 h 51"/>
                  <a:gd name="T106" fmla="*/ 73 w 108"/>
                  <a:gd name="T107" fmla="*/ 44 h 51"/>
                  <a:gd name="T108" fmla="*/ 78 w 108"/>
                  <a:gd name="T109" fmla="*/ 47 h 51"/>
                  <a:gd name="T110" fmla="*/ 81 w 108"/>
                  <a:gd name="T111" fmla="*/ 50 h 51"/>
                  <a:gd name="T112" fmla="*/ 84 w 108"/>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51">
                    <a:moveTo>
                      <a:pt x="84" y="51"/>
                    </a:moveTo>
                    <a:cubicBezTo>
                      <a:pt x="84" y="51"/>
                      <a:pt x="85" y="51"/>
                      <a:pt x="85" y="51"/>
                    </a:cubicBezTo>
                    <a:cubicBezTo>
                      <a:pt x="86" y="51"/>
                      <a:pt x="87" y="50"/>
                      <a:pt x="88" y="50"/>
                    </a:cubicBezTo>
                    <a:cubicBezTo>
                      <a:pt x="88" y="49"/>
                      <a:pt x="89" y="48"/>
                      <a:pt x="89" y="48"/>
                    </a:cubicBezTo>
                    <a:cubicBezTo>
                      <a:pt x="89" y="48"/>
                      <a:pt x="89" y="47"/>
                      <a:pt x="90" y="48"/>
                    </a:cubicBezTo>
                    <a:cubicBezTo>
                      <a:pt x="90" y="48"/>
                      <a:pt x="98" y="47"/>
                      <a:pt x="98" y="47"/>
                    </a:cubicBezTo>
                    <a:cubicBezTo>
                      <a:pt x="98" y="47"/>
                      <a:pt x="99" y="48"/>
                      <a:pt x="99" y="47"/>
                    </a:cubicBezTo>
                    <a:cubicBezTo>
                      <a:pt x="99" y="46"/>
                      <a:pt x="99" y="45"/>
                      <a:pt x="100" y="45"/>
                    </a:cubicBezTo>
                    <a:cubicBezTo>
                      <a:pt x="100" y="45"/>
                      <a:pt x="101" y="44"/>
                      <a:pt x="101" y="44"/>
                    </a:cubicBezTo>
                    <a:cubicBezTo>
                      <a:pt x="101" y="44"/>
                      <a:pt x="103" y="42"/>
                      <a:pt x="103" y="42"/>
                    </a:cubicBezTo>
                    <a:cubicBezTo>
                      <a:pt x="103" y="42"/>
                      <a:pt x="104" y="41"/>
                      <a:pt x="104" y="41"/>
                    </a:cubicBezTo>
                    <a:cubicBezTo>
                      <a:pt x="104" y="41"/>
                      <a:pt x="106" y="41"/>
                      <a:pt x="107" y="41"/>
                    </a:cubicBezTo>
                    <a:cubicBezTo>
                      <a:pt x="107" y="41"/>
                      <a:pt x="107" y="41"/>
                      <a:pt x="107" y="41"/>
                    </a:cubicBezTo>
                    <a:cubicBezTo>
                      <a:pt x="107" y="40"/>
                      <a:pt x="107" y="39"/>
                      <a:pt x="107" y="38"/>
                    </a:cubicBezTo>
                    <a:cubicBezTo>
                      <a:pt x="108" y="37"/>
                      <a:pt x="107" y="35"/>
                      <a:pt x="106" y="33"/>
                    </a:cubicBezTo>
                    <a:cubicBezTo>
                      <a:pt x="105" y="32"/>
                      <a:pt x="104" y="28"/>
                      <a:pt x="104" y="27"/>
                    </a:cubicBezTo>
                    <a:cubicBezTo>
                      <a:pt x="104" y="27"/>
                      <a:pt x="103" y="26"/>
                      <a:pt x="102" y="26"/>
                    </a:cubicBezTo>
                    <a:cubicBezTo>
                      <a:pt x="102" y="26"/>
                      <a:pt x="101" y="25"/>
                      <a:pt x="100" y="26"/>
                    </a:cubicBezTo>
                    <a:cubicBezTo>
                      <a:pt x="99" y="26"/>
                      <a:pt x="99" y="26"/>
                      <a:pt x="99" y="25"/>
                    </a:cubicBezTo>
                    <a:cubicBezTo>
                      <a:pt x="100" y="25"/>
                      <a:pt x="100" y="24"/>
                      <a:pt x="101" y="23"/>
                    </a:cubicBezTo>
                    <a:cubicBezTo>
                      <a:pt x="101" y="23"/>
                      <a:pt x="101" y="22"/>
                      <a:pt x="100" y="21"/>
                    </a:cubicBezTo>
                    <a:cubicBezTo>
                      <a:pt x="100" y="21"/>
                      <a:pt x="100" y="20"/>
                      <a:pt x="101" y="20"/>
                    </a:cubicBezTo>
                    <a:cubicBezTo>
                      <a:pt x="101" y="19"/>
                      <a:pt x="102" y="17"/>
                      <a:pt x="102" y="17"/>
                    </a:cubicBezTo>
                    <a:cubicBezTo>
                      <a:pt x="102" y="16"/>
                      <a:pt x="101" y="16"/>
                      <a:pt x="101" y="15"/>
                    </a:cubicBezTo>
                    <a:cubicBezTo>
                      <a:pt x="100" y="15"/>
                      <a:pt x="99" y="14"/>
                      <a:pt x="99" y="14"/>
                    </a:cubicBezTo>
                    <a:cubicBezTo>
                      <a:pt x="98" y="14"/>
                      <a:pt x="96" y="12"/>
                      <a:pt x="96" y="12"/>
                    </a:cubicBezTo>
                    <a:cubicBezTo>
                      <a:pt x="95" y="12"/>
                      <a:pt x="95" y="11"/>
                      <a:pt x="95" y="11"/>
                    </a:cubicBezTo>
                    <a:cubicBezTo>
                      <a:pt x="95" y="12"/>
                      <a:pt x="94" y="12"/>
                      <a:pt x="94" y="12"/>
                    </a:cubicBezTo>
                    <a:cubicBezTo>
                      <a:pt x="94" y="12"/>
                      <a:pt x="92" y="11"/>
                      <a:pt x="91" y="11"/>
                    </a:cubicBezTo>
                    <a:cubicBezTo>
                      <a:pt x="91" y="11"/>
                      <a:pt x="91" y="11"/>
                      <a:pt x="90" y="10"/>
                    </a:cubicBezTo>
                    <a:cubicBezTo>
                      <a:pt x="90" y="10"/>
                      <a:pt x="89" y="10"/>
                      <a:pt x="88" y="9"/>
                    </a:cubicBezTo>
                    <a:cubicBezTo>
                      <a:pt x="88" y="9"/>
                      <a:pt x="87" y="10"/>
                      <a:pt x="87" y="10"/>
                    </a:cubicBezTo>
                    <a:cubicBezTo>
                      <a:pt x="87" y="10"/>
                      <a:pt x="86" y="10"/>
                      <a:pt x="86" y="10"/>
                    </a:cubicBezTo>
                    <a:cubicBezTo>
                      <a:pt x="86" y="10"/>
                      <a:pt x="85" y="11"/>
                      <a:pt x="85" y="11"/>
                    </a:cubicBezTo>
                    <a:cubicBezTo>
                      <a:pt x="85" y="11"/>
                      <a:pt x="84" y="11"/>
                      <a:pt x="84" y="12"/>
                    </a:cubicBezTo>
                    <a:cubicBezTo>
                      <a:pt x="83" y="12"/>
                      <a:pt x="83" y="12"/>
                      <a:pt x="82" y="12"/>
                    </a:cubicBezTo>
                    <a:cubicBezTo>
                      <a:pt x="82" y="12"/>
                      <a:pt x="82" y="11"/>
                      <a:pt x="81" y="11"/>
                    </a:cubicBezTo>
                    <a:cubicBezTo>
                      <a:pt x="81" y="10"/>
                      <a:pt x="81" y="10"/>
                      <a:pt x="80" y="10"/>
                    </a:cubicBezTo>
                    <a:cubicBezTo>
                      <a:pt x="80" y="10"/>
                      <a:pt x="79" y="10"/>
                      <a:pt x="79" y="10"/>
                    </a:cubicBezTo>
                    <a:cubicBezTo>
                      <a:pt x="79" y="9"/>
                      <a:pt x="78" y="8"/>
                      <a:pt x="77" y="7"/>
                    </a:cubicBezTo>
                    <a:cubicBezTo>
                      <a:pt x="77" y="7"/>
                      <a:pt x="76" y="6"/>
                      <a:pt x="75" y="6"/>
                    </a:cubicBezTo>
                    <a:cubicBezTo>
                      <a:pt x="75" y="6"/>
                      <a:pt x="75" y="6"/>
                      <a:pt x="75" y="5"/>
                    </a:cubicBezTo>
                    <a:cubicBezTo>
                      <a:pt x="76" y="5"/>
                      <a:pt x="75" y="5"/>
                      <a:pt x="75" y="5"/>
                    </a:cubicBezTo>
                    <a:cubicBezTo>
                      <a:pt x="75" y="5"/>
                      <a:pt x="74" y="5"/>
                      <a:pt x="74" y="5"/>
                    </a:cubicBezTo>
                    <a:cubicBezTo>
                      <a:pt x="73" y="5"/>
                      <a:pt x="73" y="4"/>
                      <a:pt x="73" y="4"/>
                    </a:cubicBezTo>
                    <a:cubicBezTo>
                      <a:pt x="73" y="4"/>
                      <a:pt x="69" y="3"/>
                      <a:pt x="69" y="2"/>
                    </a:cubicBezTo>
                    <a:cubicBezTo>
                      <a:pt x="68" y="2"/>
                      <a:pt x="68" y="2"/>
                      <a:pt x="67" y="2"/>
                    </a:cubicBezTo>
                    <a:cubicBezTo>
                      <a:pt x="67" y="2"/>
                      <a:pt x="67" y="2"/>
                      <a:pt x="67" y="1"/>
                    </a:cubicBezTo>
                    <a:cubicBezTo>
                      <a:pt x="67" y="1"/>
                      <a:pt x="66" y="1"/>
                      <a:pt x="66" y="1"/>
                    </a:cubicBezTo>
                    <a:cubicBezTo>
                      <a:pt x="66" y="1"/>
                      <a:pt x="64" y="1"/>
                      <a:pt x="64" y="1"/>
                    </a:cubicBezTo>
                    <a:cubicBezTo>
                      <a:pt x="63" y="2"/>
                      <a:pt x="63" y="1"/>
                      <a:pt x="63" y="1"/>
                    </a:cubicBezTo>
                    <a:cubicBezTo>
                      <a:pt x="63" y="1"/>
                      <a:pt x="62" y="0"/>
                      <a:pt x="61" y="0"/>
                    </a:cubicBezTo>
                    <a:cubicBezTo>
                      <a:pt x="61" y="0"/>
                      <a:pt x="61" y="0"/>
                      <a:pt x="61" y="0"/>
                    </a:cubicBezTo>
                    <a:cubicBezTo>
                      <a:pt x="61" y="0"/>
                      <a:pt x="60" y="1"/>
                      <a:pt x="60" y="1"/>
                    </a:cubicBezTo>
                    <a:cubicBezTo>
                      <a:pt x="59" y="1"/>
                      <a:pt x="57" y="2"/>
                      <a:pt x="56" y="2"/>
                    </a:cubicBezTo>
                    <a:cubicBezTo>
                      <a:pt x="56" y="2"/>
                      <a:pt x="54" y="3"/>
                      <a:pt x="54" y="2"/>
                    </a:cubicBezTo>
                    <a:cubicBezTo>
                      <a:pt x="54" y="2"/>
                      <a:pt x="53" y="3"/>
                      <a:pt x="53" y="3"/>
                    </a:cubicBezTo>
                    <a:cubicBezTo>
                      <a:pt x="50" y="4"/>
                      <a:pt x="50" y="4"/>
                      <a:pt x="50" y="4"/>
                    </a:cubicBezTo>
                    <a:cubicBezTo>
                      <a:pt x="50" y="5"/>
                      <a:pt x="50" y="7"/>
                      <a:pt x="50" y="8"/>
                    </a:cubicBezTo>
                    <a:cubicBezTo>
                      <a:pt x="51" y="11"/>
                      <a:pt x="52" y="15"/>
                      <a:pt x="51" y="17"/>
                    </a:cubicBezTo>
                    <a:cubicBezTo>
                      <a:pt x="50" y="18"/>
                      <a:pt x="45" y="24"/>
                      <a:pt x="41" y="23"/>
                    </a:cubicBezTo>
                    <a:cubicBezTo>
                      <a:pt x="36" y="23"/>
                      <a:pt x="35" y="21"/>
                      <a:pt x="34" y="18"/>
                    </a:cubicBezTo>
                    <a:cubicBezTo>
                      <a:pt x="33" y="15"/>
                      <a:pt x="31" y="14"/>
                      <a:pt x="31" y="14"/>
                    </a:cubicBezTo>
                    <a:cubicBezTo>
                      <a:pt x="30" y="14"/>
                      <a:pt x="27" y="11"/>
                      <a:pt x="26" y="10"/>
                    </a:cubicBezTo>
                    <a:cubicBezTo>
                      <a:pt x="26" y="10"/>
                      <a:pt x="24" y="8"/>
                      <a:pt x="21" y="8"/>
                    </a:cubicBezTo>
                    <a:cubicBezTo>
                      <a:pt x="17" y="9"/>
                      <a:pt x="12" y="10"/>
                      <a:pt x="10" y="11"/>
                    </a:cubicBezTo>
                    <a:cubicBezTo>
                      <a:pt x="9" y="13"/>
                      <a:pt x="7" y="17"/>
                      <a:pt x="7" y="18"/>
                    </a:cubicBezTo>
                    <a:cubicBezTo>
                      <a:pt x="7" y="19"/>
                      <a:pt x="7" y="22"/>
                      <a:pt x="5" y="23"/>
                    </a:cubicBezTo>
                    <a:cubicBezTo>
                      <a:pt x="3" y="24"/>
                      <a:pt x="1" y="27"/>
                      <a:pt x="1" y="29"/>
                    </a:cubicBezTo>
                    <a:cubicBezTo>
                      <a:pt x="2" y="32"/>
                      <a:pt x="2" y="36"/>
                      <a:pt x="1" y="35"/>
                    </a:cubicBezTo>
                    <a:cubicBezTo>
                      <a:pt x="1" y="34"/>
                      <a:pt x="0" y="34"/>
                      <a:pt x="0" y="36"/>
                    </a:cubicBezTo>
                    <a:cubicBezTo>
                      <a:pt x="1" y="38"/>
                      <a:pt x="1" y="42"/>
                      <a:pt x="1" y="42"/>
                    </a:cubicBezTo>
                    <a:cubicBezTo>
                      <a:pt x="1" y="42"/>
                      <a:pt x="2" y="42"/>
                      <a:pt x="2" y="42"/>
                    </a:cubicBezTo>
                    <a:cubicBezTo>
                      <a:pt x="4" y="41"/>
                      <a:pt x="4" y="41"/>
                      <a:pt x="4" y="41"/>
                    </a:cubicBezTo>
                    <a:cubicBezTo>
                      <a:pt x="4" y="41"/>
                      <a:pt x="4" y="41"/>
                      <a:pt x="4" y="41"/>
                    </a:cubicBezTo>
                    <a:cubicBezTo>
                      <a:pt x="4" y="40"/>
                      <a:pt x="4" y="40"/>
                      <a:pt x="5" y="40"/>
                    </a:cubicBezTo>
                    <a:cubicBezTo>
                      <a:pt x="5" y="39"/>
                      <a:pt x="8" y="38"/>
                      <a:pt x="9" y="38"/>
                    </a:cubicBezTo>
                    <a:cubicBezTo>
                      <a:pt x="10" y="38"/>
                      <a:pt x="14" y="36"/>
                      <a:pt x="15" y="36"/>
                    </a:cubicBezTo>
                    <a:cubicBezTo>
                      <a:pt x="15" y="36"/>
                      <a:pt x="16" y="36"/>
                      <a:pt x="17" y="35"/>
                    </a:cubicBezTo>
                    <a:cubicBezTo>
                      <a:pt x="18" y="35"/>
                      <a:pt x="24" y="35"/>
                      <a:pt x="24" y="36"/>
                    </a:cubicBezTo>
                    <a:cubicBezTo>
                      <a:pt x="24" y="36"/>
                      <a:pt x="25" y="36"/>
                      <a:pt x="25" y="36"/>
                    </a:cubicBezTo>
                    <a:cubicBezTo>
                      <a:pt x="25" y="36"/>
                      <a:pt x="26" y="36"/>
                      <a:pt x="26" y="36"/>
                    </a:cubicBezTo>
                    <a:cubicBezTo>
                      <a:pt x="27" y="36"/>
                      <a:pt x="28" y="36"/>
                      <a:pt x="28" y="36"/>
                    </a:cubicBezTo>
                    <a:cubicBezTo>
                      <a:pt x="29" y="35"/>
                      <a:pt x="30" y="35"/>
                      <a:pt x="30" y="36"/>
                    </a:cubicBezTo>
                    <a:cubicBezTo>
                      <a:pt x="30" y="36"/>
                      <a:pt x="31" y="37"/>
                      <a:pt x="31" y="37"/>
                    </a:cubicBezTo>
                    <a:cubicBezTo>
                      <a:pt x="31" y="37"/>
                      <a:pt x="31" y="37"/>
                      <a:pt x="32" y="37"/>
                    </a:cubicBezTo>
                    <a:cubicBezTo>
                      <a:pt x="32" y="37"/>
                      <a:pt x="33" y="36"/>
                      <a:pt x="33" y="36"/>
                    </a:cubicBezTo>
                    <a:cubicBezTo>
                      <a:pt x="34" y="36"/>
                      <a:pt x="35" y="36"/>
                      <a:pt x="36" y="36"/>
                    </a:cubicBezTo>
                    <a:cubicBezTo>
                      <a:pt x="36" y="36"/>
                      <a:pt x="37" y="36"/>
                      <a:pt x="39" y="36"/>
                    </a:cubicBezTo>
                    <a:cubicBezTo>
                      <a:pt x="40" y="36"/>
                      <a:pt x="41" y="36"/>
                      <a:pt x="42" y="36"/>
                    </a:cubicBezTo>
                    <a:cubicBezTo>
                      <a:pt x="44" y="37"/>
                      <a:pt x="45" y="37"/>
                      <a:pt x="45" y="37"/>
                    </a:cubicBezTo>
                    <a:cubicBezTo>
                      <a:pt x="46" y="38"/>
                      <a:pt x="47" y="38"/>
                      <a:pt x="47" y="38"/>
                    </a:cubicBezTo>
                    <a:cubicBezTo>
                      <a:pt x="47" y="38"/>
                      <a:pt x="47" y="39"/>
                      <a:pt x="47" y="38"/>
                    </a:cubicBezTo>
                    <a:cubicBezTo>
                      <a:pt x="48" y="38"/>
                      <a:pt x="49" y="37"/>
                      <a:pt x="50" y="38"/>
                    </a:cubicBezTo>
                    <a:cubicBezTo>
                      <a:pt x="51" y="38"/>
                      <a:pt x="52" y="38"/>
                      <a:pt x="52" y="38"/>
                    </a:cubicBezTo>
                    <a:cubicBezTo>
                      <a:pt x="52" y="38"/>
                      <a:pt x="53" y="38"/>
                      <a:pt x="53" y="38"/>
                    </a:cubicBezTo>
                    <a:cubicBezTo>
                      <a:pt x="53" y="37"/>
                      <a:pt x="55" y="36"/>
                      <a:pt x="55" y="36"/>
                    </a:cubicBezTo>
                    <a:cubicBezTo>
                      <a:pt x="55" y="36"/>
                      <a:pt x="57" y="35"/>
                      <a:pt x="58" y="35"/>
                    </a:cubicBezTo>
                    <a:cubicBezTo>
                      <a:pt x="58" y="35"/>
                      <a:pt x="58" y="34"/>
                      <a:pt x="58" y="35"/>
                    </a:cubicBezTo>
                    <a:cubicBezTo>
                      <a:pt x="59" y="35"/>
                      <a:pt x="61" y="38"/>
                      <a:pt x="61" y="39"/>
                    </a:cubicBezTo>
                    <a:cubicBezTo>
                      <a:pt x="61" y="39"/>
                      <a:pt x="62" y="40"/>
                      <a:pt x="62" y="40"/>
                    </a:cubicBezTo>
                    <a:cubicBezTo>
                      <a:pt x="62" y="40"/>
                      <a:pt x="62" y="40"/>
                      <a:pt x="62" y="40"/>
                    </a:cubicBezTo>
                    <a:cubicBezTo>
                      <a:pt x="63" y="40"/>
                      <a:pt x="64" y="40"/>
                      <a:pt x="64" y="40"/>
                    </a:cubicBezTo>
                    <a:cubicBezTo>
                      <a:pt x="64" y="40"/>
                      <a:pt x="65" y="40"/>
                      <a:pt x="65" y="40"/>
                    </a:cubicBezTo>
                    <a:cubicBezTo>
                      <a:pt x="66" y="40"/>
                      <a:pt x="68" y="40"/>
                      <a:pt x="68" y="40"/>
                    </a:cubicBezTo>
                    <a:cubicBezTo>
                      <a:pt x="68" y="40"/>
                      <a:pt x="69" y="40"/>
                      <a:pt x="70" y="41"/>
                    </a:cubicBezTo>
                    <a:cubicBezTo>
                      <a:pt x="70" y="42"/>
                      <a:pt x="72" y="43"/>
                      <a:pt x="72" y="43"/>
                    </a:cubicBezTo>
                    <a:cubicBezTo>
                      <a:pt x="72" y="43"/>
                      <a:pt x="73" y="44"/>
                      <a:pt x="73" y="44"/>
                    </a:cubicBezTo>
                    <a:cubicBezTo>
                      <a:pt x="74" y="44"/>
                      <a:pt x="76" y="45"/>
                      <a:pt x="76" y="45"/>
                    </a:cubicBezTo>
                    <a:cubicBezTo>
                      <a:pt x="76" y="45"/>
                      <a:pt x="77" y="47"/>
                      <a:pt x="78" y="47"/>
                    </a:cubicBezTo>
                    <a:cubicBezTo>
                      <a:pt x="78" y="47"/>
                      <a:pt x="79" y="49"/>
                      <a:pt x="80" y="49"/>
                    </a:cubicBezTo>
                    <a:cubicBezTo>
                      <a:pt x="80" y="49"/>
                      <a:pt x="81" y="50"/>
                      <a:pt x="81" y="50"/>
                    </a:cubicBezTo>
                    <a:cubicBezTo>
                      <a:pt x="81" y="50"/>
                      <a:pt x="83" y="51"/>
                      <a:pt x="83" y="51"/>
                    </a:cubicBezTo>
                    <a:cubicBezTo>
                      <a:pt x="83" y="51"/>
                      <a:pt x="84" y="51"/>
                      <a:pt x="84"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026">
                <a:extLst>
                  <a:ext uri="{FF2B5EF4-FFF2-40B4-BE49-F238E27FC236}">
                    <a16:creationId xmlns:a16="http://schemas.microsoft.com/office/drawing/2014/main" id="{DE5842CA-8A2D-469D-A96D-20071EEE792D}"/>
                  </a:ext>
                </a:extLst>
              </p:cNvPr>
              <p:cNvSpPr>
                <a:spLocks/>
              </p:cNvSpPr>
              <p:nvPr/>
            </p:nvSpPr>
            <p:spPr bwMode="auto">
              <a:xfrm>
                <a:off x="3951" y="1326"/>
                <a:ext cx="34" cy="22"/>
              </a:xfrm>
              <a:custGeom>
                <a:avLst/>
                <a:gdLst>
                  <a:gd name="T0" fmla="*/ 2 w 24"/>
                  <a:gd name="T1" fmla="*/ 8 h 16"/>
                  <a:gd name="T2" fmla="*/ 3 w 24"/>
                  <a:gd name="T3" fmla="*/ 13 h 16"/>
                  <a:gd name="T4" fmla="*/ 3 w 24"/>
                  <a:gd name="T5" fmla="*/ 15 h 16"/>
                  <a:gd name="T6" fmla="*/ 5 w 24"/>
                  <a:gd name="T7" fmla="*/ 14 h 16"/>
                  <a:gd name="T8" fmla="*/ 8 w 24"/>
                  <a:gd name="T9" fmla="*/ 9 h 16"/>
                  <a:gd name="T10" fmla="*/ 15 w 24"/>
                  <a:gd name="T11" fmla="*/ 7 h 16"/>
                  <a:gd name="T12" fmla="*/ 20 w 24"/>
                  <a:gd name="T13" fmla="*/ 4 h 16"/>
                  <a:gd name="T14" fmla="*/ 21 w 24"/>
                  <a:gd name="T15" fmla="*/ 3 h 16"/>
                  <a:gd name="T16" fmla="*/ 11 w 24"/>
                  <a:gd name="T17" fmla="*/ 1 h 16"/>
                  <a:gd name="T18" fmla="*/ 4 w 24"/>
                  <a:gd name="T19" fmla="*/ 3 h 16"/>
                  <a:gd name="T20" fmla="*/ 1 w 24"/>
                  <a:gd name="T21" fmla="*/ 3 h 16"/>
                  <a:gd name="T22" fmla="*/ 1 w 24"/>
                  <a:gd name="T23" fmla="*/ 6 h 16"/>
                  <a:gd name="T24" fmla="*/ 2 w 24"/>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2" y="8"/>
                    </a:moveTo>
                    <a:cubicBezTo>
                      <a:pt x="3" y="9"/>
                      <a:pt x="6" y="10"/>
                      <a:pt x="3" y="13"/>
                    </a:cubicBezTo>
                    <a:cubicBezTo>
                      <a:pt x="3" y="13"/>
                      <a:pt x="2" y="14"/>
                      <a:pt x="3" y="15"/>
                    </a:cubicBezTo>
                    <a:cubicBezTo>
                      <a:pt x="4" y="15"/>
                      <a:pt x="5" y="16"/>
                      <a:pt x="5" y="14"/>
                    </a:cubicBezTo>
                    <a:cubicBezTo>
                      <a:pt x="5" y="13"/>
                      <a:pt x="6" y="10"/>
                      <a:pt x="8" y="9"/>
                    </a:cubicBezTo>
                    <a:cubicBezTo>
                      <a:pt x="10" y="9"/>
                      <a:pt x="14" y="9"/>
                      <a:pt x="15" y="7"/>
                    </a:cubicBezTo>
                    <a:cubicBezTo>
                      <a:pt x="17" y="4"/>
                      <a:pt x="19" y="4"/>
                      <a:pt x="20" y="4"/>
                    </a:cubicBezTo>
                    <a:cubicBezTo>
                      <a:pt x="21" y="4"/>
                      <a:pt x="24" y="4"/>
                      <a:pt x="21" y="3"/>
                    </a:cubicBezTo>
                    <a:cubicBezTo>
                      <a:pt x="19" y="2"/>
                      <a:pt x="14" y="0"/>
                      <a:pt x="11" y="1"/>
                    </a:cubicBezTo>
                    <a:cubicBezTo>
                      <a:pt x="8" y="1"/>
                      <a:pt x="5" y="4"/>
                      <a:pt x="4" y="3"/>
                    </a:cubicBezTo>
                    <a:cubicBezTo>
                      <a:pt x="2" y="3"/>
                      <a:pt x="0" y="2"/>
                      <a:pt x="1" y="3"/>
                    </a:cubicBezTo>
                    <a:cubicBezTo>
                      <a:pt x="2" y="5"/>
                      <a:pt x="2" y="5"/>
                      <a:pt x="1" y="6"/>
                    </a:cubicBezTo>
                    <a:cubicBezTo>
                      <a:pt x="1" y="6"/>
                      <a:pt x="0"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1027">
                <a:extLst>
                  <a:ext uri="{FF2B5EF4-FFF2-40B4-BE49-F238E27FC236}">
                    <a16:creationId xmlns:a16="http://schemas.microsoft.com/office/drawing/2014/main" id="{94AC566A-B390-4FE6-B8DA-81D805F86753}"/>
                  </a:ext>
                </a:extLst>
              </p:cNvPr>
              <p:cNvSpPr>
                <a:spLocks/>
              </p:cNvSpPr>
              <p:nvPr/>
            </p:nvSpPr>
            <p:spPr bwMode="auto">
              <a:xfrm>
                <a:off x="3978" y="1325"/>
                <a:ext cx="7" cy="4"/>
              </a:xfrm>
              <a:custGeom>
                <a:avLst/>
                <a:gdLst>
                  <a:gd name="T0" fmla="*/ 1 w 5"/>
                  <a:gd name="T1" fmla="*/ 0 h 3"/>
                  <a:gd name="T2" fmla="*/ 2 w 5"/>
                  <a:gd name="T3" fmla="*/ 3 h 3"/>
                  <a:gd name="T4" fmla="*/ 4 w 5"/>
                  <a:gd name="T5" fmla="*/ 2 h 3"/>
                  <a:gd name="T6" fmla="*/ 1 w 5"/>
                  <a:gd name="T7" fmla="*/ 0 h 3"/>
                </a:gdLst>
                <a:ahLst/>
                <a:cxnLst>
                  <a:cxn ang="0">
                    <a:pos x="T0" y="T1"/>
                  </a:cxn>
                  <a:cxn ang="0">
                    <a:pos x="T2" y="T3"/>
                  </a:cxn>
                  <a:cxn ang="0">
                    <a:pos x="T4" y="T5"/>
                  </a:cxn>
                  <a:cxn ang="0">
                    <a:pos x="T6" y="T7"/>
                  </a:cxn>
                </a:cxnLst>
                <a:rect l="0" t="0" r="r" b="b"/>
                <a:pathLst>
                  <a:path w="5" h="3">
                    <a:moveTo>
                      <a:pt x="1" y="0"/>
                    </a:moveTo>
                    <a:cubicBezTo>
                      <a:pt x="0" y="1"/>
                      <a:pt x="0" y="3"/>
                      <a:pt x="2" y="3"/>
                    </a:cubicBezTo>
                    <a:cubicBezTo>
                      <a:pt x="2" y="3"/>
                      <a:pt x="5" y="3"/>
                      <a:pt x="4" y="2"/>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1028">
                <a:extLst>
                  <a:ext uri="{FF2B5EF4-FFF2-40B4-BE49-F238E27FC236}">
                    <a16:creationId xmlns:a16="http://schemas.microsoft.com/office/drawing/2014/main" id="{0616D3F1-2E04-4149-ACE1-B904E0C5DE9E}"/>
                  </a:ext>
                </a:extLst>
              </p:cNvPr>
              <p:cNvSpPr>
                <a:spLocks/>
              </p:cNvSpPr>
              <p:nvPr/>
            </p:nvSpPr>
            <p:spPr bwMode="auto">
              <a:xfrm>
                <a:off x="3957" y="1312"/>
                <a:ext cx="19" cy="11"/>
              </a:xfrm>
              <a:custGeom>
                <a:avLst/>
                <a:gdLst>
                  <a:gd name="T0" fmla="*/ 7 w 14"/>
                  <a:gd name="T1" fmla="*/ 8 h 8"/>
                  <a:gd name="T2" fmla="*/ 13 w 14"/>
                  <a:gd name="T3" fmla="*/ 4 h 8"/>
                  <a:gd name="T4" fmla="*/ 8 w 14"/>
                  <a:gd name="T5" fmla="*/ 1 h 8"/>
                  <a:gd name="T6" fmla="*/ 2 w 14"/>
                  <a:gd name="T7" fmla="*/ 3 h 8"/>
                  <a:gd name="T8" fmla="*/ 3 w 14"/>
                  <a:gd name="T9" fmla="*/ 4 h 8"/>
                  <a:gd name="T10" fmla="*/ 6 w 14"/>
                  <a:gd name="T11" fmla="*/ 7 h 8"/>
                  <a:gd name="T12" fmla="*/ 7 w 1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7" y="8"/>
                    </a:moveTo>
                    <a:cubicBezTo>
                      <a:pt x="9" y="7"/>
                      <a:pt x="14" y="6"/>
                      <a:pt x="13" y="4"/>
                    </a:cubicBezTo>
                    <a:cubicBezTo>
                      <a:pt x="11" y="3"/>
                      <a:pt x="10" y="0"/>
                      <a:pt x="8" y="1"/>
                    </a:cubicBezTo>
                    <a:cubicBezTo>
                      <a:pt x="7" y="2"/>
                      <a:pt x="3" y="3"/>
                      <a:pt x="2" y="3"/>
                    </a:cubicBezTo>
                    <a:cubicBezTo>
                      <a:pt x="1" y="3"/>
                      <a:pt x="0" y="3"/>
                      <a:pt x="3" y="4"/>
                    </a:cubicBezTo>
                    <a:cubicBezTo>
                      <a:pt x="5" y="5"/>
                      <a:pt x="7" y="5"/>
                      <a:pt x="6" y="7"/>
                    </a:cubicBezTo>
                    <a:cubicBezTo>
                      <a:pt x="6" y="7"/>
                      <a:pt x="5" y="8"/>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1029">
                <a:extLst>
                  <a:ext uri="{FF2B5EF4-FFF2-40B4-BE49-F238E27FC236}">
                    <a16:creationId xmlns:a16="http://schemas.microsoft.com/office/drawing/2014/main" id="{0EF201E6-B49C-4BA6-9B82-3F69F2A46AD8}"/>
                  </a:ext>
                </a:extLst>
              </p:cNvPr>
              <p:cNvSpPr>
                <a:spLocks/>
              </p:cNvSpPr>
              <p:nvPr/>
            </p:nvSpPr>
            <p:spPr bwMode="auto">
              <a:xfrm>
                <a:off x="3981" y="1314"/>
                <a:ext cx="2" cy="3"/>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1030">
                <a:extLst>
                  <a:ext uri="{FF2B5EF4-FFF2-40B4-BE49-F238E27FC236}">
                    <a16:creationId xmlns:a16="http://schemas.microsoft.com/office/drawing/2014/main" id="{4C4B5BBF-BA4D-4390-B4FA-2CEA42A99F68}"/>
                  </a:ext>
                </a:extLst>
              </p:cNvPr>
              <p:cNvSpPr>
                <a:spLocks/>
              </p:cNvSpPr>
              <p:nvPr/>
            </p:nvSpPr>
            <p:spPr bwMode="auto">
              <a:xfrm>
                <a:off x="3983" y="1296"/>
                <a:ext cx="99" cy="63"/>
              </a:xfrm>
              <a:custGeom>
                <a:avLst/>
                <a:gdLst>
                  <a:gd name="T0" fmla="*/ 20 w 71"/>
                  <a:gd name="T1" fmla="*/ 36 h 46"/>
                  <a:gd name="T2" fmla="*/ 25 w 71"/>
                  <a:gd name="T3" fmla="*/ 34 h 46"/>
                  <a:gd name="T4" fmla="*/ 27 w 71"/>
                  <a:gd name="T5" fmla="*/ 35 h 46"/>
                  <a:gd name="T6" fmla="*/ 30 w 71"/>
                  <a:gd name="T7" fmla="*/ 35 h 46"/>
                  <a:gd name="T8" fmla="*/ 31 w 71"/>
                  <a:gd name="T9" fmla="*/ 36 h 46"/>
                  <a:gd name="T10" fmla="*/ 37 w 71"/>
                  <a:gd name="T11" fmla="*/ 38 h 46"/>
                  <a:gd name="T12" fmla="*/ 39 w 71"/>
                  <a:gd name="T13" fmla="*/ 39 h 46"/>
                  <a:gd name="T14" fmla="*/ 39 w 71"/>
                  <a:gd name="T15" fmla="*/ 40 h 46"/>
                  <a:gd name="T16" fmla="*/ 43 w 71"/>
                  <a:gd name="T17" fmla="*/ 44 h 46"/>
                  <a:gd name="T18" fmla="*/ 45 w 71"/>
                  <a:gd name="T19" fmla="*/ 45 h 46"/>
                  <a:gd name="T20" fmla="*/ 48 w 71"/>
                  <a:gd name="T21" fmla="*/ 46 h 46"/>
                  <a:gd name="T22" fmla="*/ 50 w 71"/>
                  <a:gd name="T23" fmla="*/ 44 h 46"/>
                  <a:gd name="T24" fmla="*/ 52 w 71"/>
                  <a:gd name="T25" fmla="*/ 43 h 46"/>
                  <a:gd name="T26" fmla="*/ 55 w 71"/>
                  <a:gd name="T27" fmla="*/ 45 h 46"/>
                  <a:gd name="T28" fmla="*/ 59 w 71"/>
                  <a:gd name="T29" fmla="*/ 45 h 46"/>
                  <a:gd name="T30" fmla="*/ 62 w 71"/>
                  <a:gd name="T31" fmla="*/ 40 h 46"/>
                  <a:gd name="T32" fmla="*/ 64 w 71"/>
                  <a:gd name="T33" fmla="*/ 36 h 46"/>
                  <a:gd name="T34" fmla="*/ 61 w 71"/>
                  <a:gd name="T35" fmla="*/ 24 h 46"/>
                  <a:gd name="T36" fmla="*/ 64 w 71"/>
                  <a:gd name="T37" fmla="*/ 14 h 46"/>
                  <a:gd name="T38" fmla="*/ 69 w 71"/>
                  <a:gd name="T39" fmla="*/ 7 h 46"/>
                  <a:gd name="T40" fmla="*/ 70 w 71"/>
                  <a:gd name="T41" fmla="*/ 5 h 46"/>
                  <a:gd name="T42" fmla="*/ 69 w 71"/>
                  <a:gd name="T43" fmla="*/ 3 h 46"/>
                  <a:gd name="T44" fmla="*/ 57 w 71"/>
                  <a:gd name="T45" fmla="*/ 4 h 46"/>
                  <a:gd name="T46" fmla="*/ 46 w 71"/>
                  <a:gd name="T47" fmla="*/ 2 h 46"/>
                  <a:gd name="T48" fmla="*/ 32 w 71"/>
                  <a:gd name="T49" fmla="*/ 0 h 46"/>
                  <a:gd name="T50" fmla="*/ 31 w 71"/>
                  <a:gd name="T51" fmla="*/ 2 h 46"/>
                  <a:gd name="T52" fmla="*/ 15 w 71"/>
                  <a:gd name="T53" fmla="*/ 4 h 46"/>
                  <a:gd name="T54" fmla="*/ 10 w 71"/>
                  <a:gd name="T55" fmla="*/ 7 h 46"/>
                  <a:gd name="T56" fmla="*/ 1 w 71"/>
                  <a:gd name="T57" fmla="*/ 13 h 46"/>
                  <a:gd name="T58" fmla="*/ 1 w 71"/>
                  <a:gd name="T59" fmla="*/ 17 h 46"/>
                  <a:gd name="T60" fmla="*/ 6 w 71"/>
                  <a:gd name="T61" fmla="*/ 19 h 46"/>
                  <a:gd name="T62" fmla="*/ 3 w 71"/>
                  <a:gd name="T63" fmla="*/ 24 h 46"/>
                  <a:gd name="T64" fmla="*/ 14 w 71"/>
                  <a:gd name="T65" fmla="*/ 29 h 46"/>
                  <a:gd name="T66" fmla="*/ 14 w 71"/>
                  <a:gd name="T67" fmla="*/ 36 h 46"/>
                  <a:gd name="T68" fmla="*/ 17 w 71"/>
                  <a:gd name="T6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46">
                    <a:moveTo>
                      <a:pt x="18" y="36"/>
                    </a:moveTo>
                    <a:cubicBezTo>
                      <a:pt x="18" y="37"/>
                      <a:pt x="20" y="36"/>
                      <a:pt x="20" y="36"/>
                    </a:cubicBezTo>
                    <a:cubicBezTo>
                      <a:pt x="21" y="36"/>
                      <a:pt x="23" y="35"/>
                      <a:pt x="24" y="35"/>
                    </a:cubicBezTo>
                    <a:cubicBezTo>
                      <a:pt x="24" y="35"/>
                      <a:pt x="25" y="34"/>
                      <a:pt x="25" y="34"/>
                    </a:cubicBezTo>
                    <a:cubicBezTo>
                      <a:pt x="25" y="34"/>
                      <a:pt x="25" y="34"/>
                      <a:pt x="25" y="34"/>
                    </a:cubicBezTo>
                    <a:cubicBezTo>
                      <a:pt x="26" y="34"/>
                      <a:pt x="27" y="35"/>
                      <a:pt x="27" y="35"/>
                    </a:cubicBezTo>
                    <a:cubicBezTo>
                      <a:pt x="27" y="35"/>
                      <a:pt x="27" y="36"/>
                      <a:pt x="28" y="35"/>
                    </a:cubicBezTo>
                    <a:cubicBezTo>
                      <a:pt x="28" y="35"/>
                      <a:pt x="30" y="35"/>
                      <a:pt x="30" y="35"/>
                    </a:cubicBezTo>
                    <a:cubicBezTo>
                      <a:pt x="30" y="35"/>
                      <a:pt x="31" y="35"/>
                      <a:pt x="31" y="35"/>
                    </a:cubicBezTo>
                    <a:cubicBezTo>
                      <a:pt x="31" y="36"/>
                      <a:pt x="31" y="36"/>
                      <a:pt x="31" y="36"/>
                    </a:cubicBezTo>
                    <a:cubicBezTo>
                      <a:pt x="32" y="36"/>
                      <a:pt x="32" y="36"/>
                      <a:pt x="33" y="36"/>
                    </a:cubicBezTo>
                    <a:cubicBezTo>
                      <a:pt x="33" y="37"/>
                      <a:pt x="37" y="38"/>
                      <a:pt x="37" y="38"/>
                    </a:cubicBezTo>
                    <a:cubicBezTo>
                      <a:pt x="37" y="38"/>
                      <a:pt x="37" y="39"/>
                      <a:pt x="38" y="39"/>
                    </a:cubicBezTo>
                    <a:cubicBezTo>
                      <a:pt x="38" y="39"/>
                      <a:pt x="39" y="39"/>
                      <a:pt x="39" y="39"/>
                    </a:cubicBezTo>
                    <a:cubicBezTo>
                      <a:pt x="39" y="39"/>
                      <a:pt x="40" y="39"/>
                      <a:pt x="39" y="39"/>
                    </a:cubicBezTo>
                    <a:cubicBezTo>
                      <a:pt x="39" y="40"/>
                      <a:pt x="39" y="40"/>
                      <a:pt x="39" y="40"/>
                    </a:cubicBezTo>
                    <a:cubicBezTo>
                      <a:pt x="40" y="40"/>
                      <a:pt x="41" y="41"/>
                      <a:pt x="41" y="41"/>
                    </a:cubicBezTo>
                    <a:cubicBezTo>
                      <a:pt x="42" y="42"/>
                      <a:pt x="43" y="43"/>
                      <a:pt x="43" y="44"/>
                    </a:cubicBezTo>
                    <a:cubicBezTo>
                      <a:pt x="43" y="44"/>
                      <a:pt x="44" y="44"/>
                      <a:pt x="44" y="44"/>
                    </a:cubicBezTo>
                    <a:cubicBezTo>
                      <a:pt x="45" y="44"/>
                      <a:pt x="45" y="44"/>
                      <a:pt x="45" y="45"/>
                    </a:cubicBezTo>
                    <a:cubicBezTo>
                      <a:pt x="46" y="45"/>
                      <a:pt x="46" y="46"/>
                      <a:pt x="46" y="46"/>
                    </a:cubicBezTo>
                    <a:cubicBezTo>
                      <a:pt x="47" y="46"/>
                      <a:pt x="47" y="46"/>
                      <a:pt x="48" y="46"/>
                    </a:cubicBezTo>
                    <a:cubicBezTo>
                      <a:pt x="48" y="45"/>
                      <a:pt x="49" y="45"/>
                      <a:pt x="49" y="45"/>
                    </a:cubicBezTo>
                    <a:cubicBezTo>
                      <a:pt x="49" y="45"/>
                      <a:pt x="50" y="44"/>
                      <a:pt x="50" y="44"/>
                    </a:cubicBezTo>
                    <a:cubicBezTo>
                      <a:pt x="50" y="44"/>
                      <a:pt x="51" y="44"/>
                      <a:pt x="51" y="44"/>
                    </a:cubicBezTo>
                    <a:cubicBezTo>
                      <a:pt x="51" y="44"/>
                      <a:pt x="52" y="43"/>
                      <a:pt x="52" y="43"/>
                    </a:cubicBezTo>
                    <a:cubicBezTo>
                      <a:pt x="53" y="44"/>
                      <a:pt x="54" y="44"/>
                      <a:pt x="54" y="44"/>
                    </a:cubicBezTo>
                    <a:cubicBezTo>
                      <a:pt x="55" y="45"/>
                      <a:pt x="55" y="45"/>
                      <a:pt x="55" y="45"/>
                    </a:cubicBezTo>
                    <a:cubicBezTo>
                      <a:pt x="56" y="45"/>
                      <a:pt x="58" y="46"/>
                      <a:pt x="58" y="46"/>
                    </a:cubicBezTo>
                    <a:cubicBezTo>
                      <a:pt x="58" y="46"/>
                      <a:pt x="59" y="46"/>
                      <a:pt x="59" y="45"/>
                    </a:cubicBezTo>
                    <a:cubicBezTo>
                      <a:pt x="59" y="45"/>
                      <a:pt x="59" y="44"/>
                      <a:pt x="59" y="43"/>
                    </a:cubicBezTo>
                    <a:cubicBezTo>
                      <a:pt x="59" y="43"/>
                      <a:pt x="61" y="40"/>
                      <a:pt x="62" y="40"/>
                    </a:cubicBezTo>
                    <a:cubicBezTo>
                      <a:pt x="62" y="39"/>
                      <a:pt x="63" y="40"/>
                      <a:pt x="64" y="39"/>
                    </a:cubicBezTo>
                    <a:cubicBezTo>
                      <a:pt x="66" y="39"/>
                      <a:pt x="65" y="37"/>
                      <a:pt x="64" y="36"/>
                    </a:cubicBezTo>
                    <a:cubicBezTo>
                      <a:pt x="64" y="36"/>
                      <a:pt x="63" y="34"/>
                      <a:pt x="61" y="32"/>
                    </a:cubicBezTo>
                    <a:cubicBezTo>
                      <a:pt x="60" y="30"/>
                      <a:pt x="61" y="25"/>
                      <a:pt x="61" y="24"/>
                    </a:cubicBezTo>
                    <a:cubicBezTo>
                      <a:pt x="61" y="24"/>
                      <a:pt x="60" y="20"/>
                      <a:pt x="60" y="19"/>
                    </a:cubicBezTo>
                    <a:cubicBezTo>
                      <a:pt x="60" y="18"/>
                      <a:pt x="64" y="15"/>
                      <a:pt x="64" y="14"/>
                    </a:cubicBezTo>
                    <a:cubicBezTo>
                      <a:pt x="65" y="14"/>
                      <a:pt x="66" y="11"/>
                      <a:pt x="66" y="10"/>
                    </a:cubicBezTo>
                    <a:cubicBezTo>
                      <a:pt x="66" y="10"/>
                      <a:pt x="67" y="8"/>
                      <a:pt x="69" y="7"/>
                    </a:cubicBezTo>
                    <a:cubicBezTo>
                      <a:pt x="70" y="7"/>
                      <a:pt x="69" y="7"/>
                      <a:pt x="69" y="7"/>
                    </a:cubicBezTo>
                    <a:cubicBezTo>
                      <a:pt x="68" y="7"/>
                      <a:pt x="70" y="6"/>
                      <a:pt x="70" y="5"/>
                    </a:cubicBezTo>
                    <a:cubicBezTo>
                      <a:pt x="71" y="5"/>
                      <a:pt x="70" y="5"/>
                      <a:pt x="70" y="4"/>
                    </a:cubicBezTo>
                    <a:cubicBezTo>
                      <a:pt x="70" y="4"/>
                      <a:pt x="69" y="3"/>
                      <a:pt x="69" y="3"/>
                    </a:cubicBezTo>
                    <a:cubicBezTo>
                      <a:pt x="68" y="4"/>
                      <a:pt x="68" y="5"/>
                      <a:pt x="67" y="5"/>
                    </a:cubicBezTo>
                    <a:cubicBezTo>
                      <a:pt x="64" y="5"/>
                      <a:pt x="60" y="4"/>
                      <a:pt x="57" y="4"/>
                    </a:cubicBezTo>
                    <a:cubicBezTo>
                      <a:pt x="54" y="4"/>
                      <a:pt x="52" y="4"/>
                      <a:pt x="51" y="3"/>
                    </a:cubicBezTo>
                    <a:cubicBezTo>
                      <a:pt x="50" y="3"/>
                      <a:pt x="47" y="2"/>
                      <a:pt x="46" y="2"/>
                    </a:cubicBezTo>
                    <a:cubicBezTo>
                      <a:pt x="45" y="2"/>
                      <a:pt x="37" y="1"/>
                      <a:pt x="36" y="1"/>
                    </a:cubicBezTo>
                    <a:cubicBezTo>
                      <a:pt x="35" y="1"/>
                      <a:pt x="32" y="0"/>
                      <a:pt x="32" y="0"/>
                    </a:cubicBezTo>
                    <a:cubicBezTo>
                      <a:pt x="31" y="0"/>
                      <a:pt x="31" y="0"/>
                      <a:pt x="32" y="1"/>
                    </a:cubicBezTo>
                    <a:cubicBezTo>
                      <a:pt x="32" y="2"/>
                      <a:pt x="32" y="2"/>
                      <a:pt x="31" y="2"/>
                    </a:cubicBezTo>
                    <a:cubicBezTo>
                      <a:pt x="30" y="2"/>
                      <a:pt x="23" y="3"/>
                      <a:pt x="22" y="3"/>
                    </a:cubicBezTo>
                    <a:cubicBezTo>
                      <a:pt x="21" y="3"/>
                      <a:pt x="16" y="4"/>
                      <a:pt x="15" y="4"/>
                    </a:cubicBezTo>
                    <a:cubicBezTo>
                      <a:pt x="14" y="4"/>
                      <a:pt x="13" y="5"/>
                      <a:pt x="12" y="6"/>
                    </a:cubicBezTo>
                    <a:cubicBezTo>
                      <a:pt x="11" y="6"/>
                      <a:pt x="11" y="7"/>
                      <a:pt x="10" y="7"/>
                    </a:cubicBezTo>
                    <a:cubicBezTo>
                      <a:pt x="9" y="7"/>
                      <a:pt x="1" y="9"/>
                      <a:pt x="1" y="10"/>
                    </a:cubicBezTo>
                    <a:cubicBezTo>
                      <a:pt x="1" y="11"/>
                      <a:pt x="0" y="13"/>
                      <a:pt x="1" y="13"/>
                    </a:cubicBezTo>
                    <a:cubicBezTo>
                      <a:pt x="3" y="13"/>
                      <a:pt x="5" y="14"/>
                      <a:pt x="3" y="15"/>
                    </a:cubicBezTo>
                    <a:cubicBezTo>
                      <a:pt x="1" y="16"/>
                      <a:pt x="2" y="16"/>
                      <a:pt x="1" y="17"/>
                    </a:cubicBezTo>
                    <a:cubicBezTo>
                      <a:pt x="1" y="17"/>
                      <a:pt x="0" y="19"/>
                      <a:pt x="1" y="19"/>
                    </a:cubicBezTo>
                    <a:cubicBezTo>
                      <a:pt x="2" y="19"/>
                      <a:pt x="9" y="18"/>
                      <a:pt x="6" y="19"/>
                    </a:cubicBezTo>
                    <a:cubicBezTo>
                      <a:pt x="2" y="20"/>
                      <a:pt x="2" y="20"/>
                      <a:pt x="2" y="22"/>
                    </a:cubicBezTo>
                    <a:cubicBezTo>
                      <a:pt x="2" y="24"/>
                      <a:pt x="3" y="23"/>
                      <a:pt x="3" y="24"/>
                    </a:cubicBezTo>
                    <a:cubicBezTo>
                      <a:pt x="4" y="25"/>
                      <a:pt x="6" y="27"/>
                      <a:pt x="8" y="28"/>
                    </a:cubicBezTo>
                    <a:cubicBezTo>
                      <a:pt x="10" y="29"/>
                      <a:pt x="12" y="30"/>
                      <a:pt x="14" y="29"/>
                    </a:cubicBezTo>
                    <a:cubicBezTo>
                      <a:pt x="15" y="28"/>
                      <a:pt x="18" y="26"/>
                      <a:pt x="17" y="29"/>
                    </a:cubicBezTo>
                    <a:cubicBezTo>
                      <a:pt x="16" y="32"/>
                      <a:pt x="15" y="35"/>
                      <a:pt x="14" y="36"/>
                    </a:cubicBezTo>
                    <a:cubicBezTo>
                      <a:pt x="14" y="37"/>
                      <a:pt x="14" y="37"/>
                      <a:pt x="14" y="38"/>
                    </a:cubicBezTo>
                    <a:cubicBezTo>
                      <a:pt x="17" y="37"/>
                      <a:pt x="17" y="37"/>
                      <a:pt x="17" y="37"/>
                    </a:cubicBezTo>
                    <a:cubicBezTo>
                      <a:pt x="17" y="37"/>
                      <a:pt x="18" y="36"/>
                      <a:pt x="18"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1031">
                <a:extLst>
                  <a:ext uri="{FF2B5EF4-FFF2-40B4-BE49-F238E27FC236}">
                    <a16:creationId xmlns:a16="http://schemas.microsoft.com/office/drawing/2014/main" id="{E291B54E-1FEF-42D4-951F-D2D6326E9EDE}"/>
                  </a:ext>
                </a:extLst>
              </p:cNvPr>
              <p:cNvSpPr>
                <a:spLocks/>
              </p:cNvSpPr>
              <p:nvPr/>
            </p:nvSpPr>
            <p:spPr bwMode="auto">
              <a:xfrm>
                <a:off x="3849" y="1580"/>
                <a:ext cx="118" cy="48"/>
              </a:xfrm>
              <a:custGeom>
                <a:avLst/>
                <a:gdLst>
                  <a:gd name="T0" fmla="*/ 1 w 85"/>
                  <a:gd name="T1" fmla="*/ 19 h 35"/>
                  <a:gd name="T2" fmla="*/ 1 w 85"/>
                  <a:gd name="T3" fmla="*/ 24 h 35"/>
                  <a:gd name="T4" fmla="*/ 3 w 85"/>
                  <a:gd name="T5" fmla="*/ 27 h 35"/>
                  <a:gd name="T6" fmla="*/ 3 w 85"/>
                  <a:gd name="T7" fmla="*/ 28 h 35"/>
                  <a:gd name="T8" fmla="*/ 5 w 85"/>
                  <a:gd name="T9" fmla="*/ 30 h 35"/>
                  <a:gd name="T10" fmla="*/ 8 w 85"/>
                  <a:gd name="T11" fmla="*/ 31 h 35"/>
                  <a:gd name="T12" fmla="*/ 14 w 85"/>
                  <a:gd name="T13" fmla="*/ 35 h 35"/>
                  <a:gd name="T14" fmla="*/ 26 w 85"/>
                  <a:gd name="T15" fmla="*/ 34 h 35"/>
                  <a:gd name="T16" fmla="*/ 29 w 85"/>
                  <a:gd name="T17" fmla="*/ 33 h 35"/>
                  <a:gd name="T18" fmla="*/ 29 w 85"/>
                  <a:gd name="T19" fmla="*/ 30 h 35"/>
                  <a:gd name="T20" fmla="*/ 39 w 85"/>
                  <a:gd name="T21" fmla="*/ 26 h 35"/>
                  <a:gd name="T22" fmla="*/ 44 w 85"/>
                  <a:gd name="T23" fmla="*/ 27 h 35"/>
                  <a:gd name="T24" fmla="*/ 48 w 85"/>
                  <a:gd name="T25" fmla="*/ 26 h 35"/>
                  <a:gd name="T26" fmla="*/ 53 w 85"/>
                  <a:gd name="T27" fmla="*/ 21 h 35"/>
                  <a:gd name="T28" fmla="*/ 58 w 85"/>
                  <a:gd name="T29" fmla="*/ 19 h 35"/>
                  <a:gd name="T30" fmla="*/ 68 w 85"/>
                  <a:gd name="T31" fmla="*/ 20 h 35"/>
                  <a:gd name="T32" fmla="*/ 75 w 85"/>
                  <a:gd name="T33" fmla="*/ 23 h 35"/>
                  <a:gd name="T34" fmla="*/ 79 w 85"/>
                  <a:gd name="T35" fmla="*/ 21 h 35"/>
                  <a:gd name="T36" fmla="*/ 84 w 85"/>
                  <a:gd name="T37" fmla="*/ 10 h 35"/>
                  <a:gd name="T38" fmla="*/ 81 w 85"/>
                  <a:gd name="T39" fmla="*/ 8 h 35"/>
                  <a:gd name="T40" fmla="*/ 73 w 85"/>
                  <a:gd name="T41" fmla="*/ 4 h 35"/>
                  <a:gd name="T42" fmla="*/ 67 w 85"/>
                  <a:gd name="T43" fmla="*/ 3 h 35"/>
                  <a:gd name="T44" fmla="*/ 60 w 85"/>
                  <a:gd name="T45" fmla="*/ 5 h 35"/>
                  <a:gd name="T46" fmla="*/ 52 w 85"/>
                  <a:gd name="T47" fmla="*/ 4 h 35"/>
                  <a:gd name="T48" fmla="*/ 44 w 85"/>
                  <a:gd name="T49" fmla="*/ 7 h 35"/>
                  <a:gd name="T50" fmla="*/ 43 w 85"/>
                  <a:gd name="T51" fmla="*/ 6 h 35"/>
                  <a:gd name="T52" fmla="*/ 43 w 85"/>
                  <a:gd name="T53" fmla="*/ 3 h 35"/>
                  <a:gd name="T54" fmla="*/ 40 w 85"/>
                  <a:gd name="T55" fmla="*/ 1 h 35"/>
                  <a:gd name="T56" fmla="*/ 39 w 85"/>
                  <a:gd name="T57" fmla="*/ 0 h 35"/>
                  <a:gd name="T58" fmla="*/ 33 w 85"/>
                  <a:gd name="T59" fmla="*/ 3 h 35"/>
                  <a:gd name="T60" fmla="*/ 29 w 85"/>
                  <a:gd name="T61" fmla="*/ 1 h 35"/>
                  <a:gd name="T62" fmla="*/ 21 w 85"/>
                  <a:gd name="T63" fmla="*/ 5 h 35"/>
                  <a:gd name="T64" fmla="*/ 18 w 85"/>
                  <a:gd name="T65" fmla="*/ 10 h 35"/>
                  <a:gd name="T66" fmla="*/ 12 w 85"/>
                  <a:gd name="T67" fmla="*/ 14 h 35"/>
                  <a:gd name="T68" fmla="*/ 7 w 85"/>
                  <a:gd name="T69" fmla="*/ 14 h 35"/>
                  <a:gd name="T70" fmla="*/ 2 w 85"/>
                  <a:gd name="T7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35">
                    <a:moveTo>
                      <a:pt x="1" y="18"/>
                    </a:moveTo>
                    <a:cubicBezTo>
                      <a:pt x="1" y="18"/>
                      <a:pt x="1" y="19"/>
                      <a:pt x="1" y="19"/>
                    </a:cubicBezTo>
                    <a:cubicBezTo>
                      <a:pt x="2" y="19"/>
                      <a:pt x="1" y="20"/>
                      <a:pt x="0" y="22"/>
                    </a:cubicBezTo>
                    <a:cubicBezTo>
                      <a:pt x="0" y="23"/>
                      <a:pt x="1" y="24"/>
                      <a:pt x="1" y="24"/>
                    </a:cubicBezTo>
                    <a:cubicBezTo>
                      <a:pt x="2" y="25"/>
                      <a:pt x="1" y="26"/>
                      <a:pt x="2" y="26"/>
                    </a:cubicBezTo>
                    <a:cubicBezTo>
                      <a:pt x="2" y="27"/>
                      <a:pt x="2" y="27"/>
                      <a:pt x="3" y="27"/>
                    </a:cubicBezTo>
                    <a:cubicBezTo>
                      <a:pt x="3" y="27"/>
                      <a:pt x="3" y="27"/>
                      <a:pt x="3" y="28"/>
                    </a:cubicBezTo>
                    <a:cubicBezTo>
                      <a:pt x="3" y="28"/>
                      <a:pt x="3" y="28"/>
                      <a:pt x="3" y="28"/>
                    </a:cubicBezTo>
                    <a:cubicBezTo>
                      <a:pt x="4" y="30"/>
                      <a:pt x="4" y="30"/>
                      <a:pt x="4" y="30"/>
                    </a:cubicBezTo>
                    <a:cubicBezTo>
                      <a:pt x="5" y="30"/>
                      <a:pt x="5" y="30"/>
                      <a:pt x="5" y="30"/>
                    </a:cubicBezTo>
                    <a:cubicBezTo>
                      <a:pt x="5" y="30"/>
                      <a:pt x="6" y="29"/>
                      <a:pt x="6" y="30"/>
                    </a:cubicBezTo>
                    <a:cubicBezTo>
                      <a:pt x="7" y="30"/>
                      <a:pt x="8" y="30"/>
                      <a:pt x="8" y="31"/>
                    </a:cubicBezTo>
                    <a:cubicBezTo>
                      <a:pt x="9" y="31"/>
                      <a:pt x="12" y="34"/>
                      <a:pt x="12" y="34"/>
                    </a:cubicBezTo>
                    <a:cubicBezTo>
                      <a:pt x="12" y="34"/>
                      <a:pt x="13" y="35"/>
                      <a:pt x="14" y="35"/>
                    </a:cubicBezTo>
                    <a:cubicBezTo>
                      <a:pt x="15" y="35"/>
                      <a:pt x="21" y="35"/>
                      <a:pt x="22" y="35"/>
                    </a:cubicBezTo>
                    <a:cubicBezTo>
                      <a:pt x="23" y="35"/>
                      <a:pt x="25" y="34"/>
                      <a:pt x="26" y="34"/>
                    </a:cubicBezTo>
                    <a:cubicBezTo>
                      <a:pt x="27" y="34"/>
                      <a:pt x="28" y="34"/>
                      <a:pt x="28" y="34"/>
                    </a:cubicBezTo>
                    <a:cubicBezTo>
                      <a:pt x="29" y="33"/>
                      <a:pt x="30" y="34"/>
                      <a:pt x="29" y="33"/>
                    </a:cubicBezTo>
                    <a:cubicBezTo>
                      <a:pt x="29" y="32"/>
                      <a:pt x="29" y="31"/>
                      <a:pt x="29" y="31"/>
                    </a:cubicBezTo>
                    <a:cubicBezTo>
                      <a:pt x="29" y="31"/>
                      <a:pt x="28" y="31"/>
                      <a:pt x="29" y="30"/>
                    </a:cubicBezTo>
                    <a:cubicBezTo>
                      <a:pt x="30" y="30"/>
                      <a:pt x="31" y="29"/>
                      <a:pt x="31" y="29"/>
                    </a:cubicBezTo>
                    <a:cubicBezTo>
                      <a:pt x="32" y="29"/>
                      <a:pt x="39" y="26"/>
                      <a:pt x="39" y="26"/>
                    </a:cubicBezTo>
                    <a:cubicBezTo>
                      <a:pt x="39" y="26"/>
                      <a:pt x="40" y="26"/>
                      <a:pt x="41" y="26"/>
                    </a:cubicBezTo>
                    <a:cubicBezTo>
                      <a:pt x="41" y="26"/>
                      <a:pt x="44" y="27"/>
                      <a:pt x="44" y="27"/>
                    </a:cubicBezTo>
                    <a:cubicBezTo>
                      <a:pt x="44" y="27"/>
                      <a:pt x="45" y="27"/>
                      <a:pt x="46" y="27"/>
                    </a:cubicBezTo>
                    <a:cubicBezTo>
                      <a:pt x="46" y="27"/>
                      <a:pt x="47" y="27"/>
                      <a:pt x="48" y="26"/>
                    </a:cubicBezTo>
                    <a:cubicBezTo>
                      <a:pt x="49" y="25"/>
                      <a:pt x="52" y="23"/>
                      <a:pt x="52" y="22"/>
                    </a:cubicBezTo>
                    <a:cubicBezTo>
                      <a:pt x="53" y="22"/>
                      <a:pt x="53" y="22"/>
                      <a:pt x="53" y="21"/>
                    </a:cubicBezTo>
                    <a:cubicBezTo>
                      <a:pt x="54" y="21"/>
                      <a:pt x="54" y="21"/>
                      <a:pt x="54" y="21"/>
                    </a:cubicBezTo>
                    <a:cubicBezTo>
                      <a:pt x="55" y="20"/>
                      <a:pt x="58" y="19"/>
                      <a:pt x="58" y="19"/>
                    </a:cubicBezTo>
                    <a:cubicBezTo>
                      <a:pt x="58" y="19"/>
                      <a:pt x="59" y="19"/>
                      <a:pt x="59" y="19"/>
                    </a:cubicBezTo>
                    <a:cubicBezTo>
                      <a:pt x="60" y="19"/>
                      <a:pt x="68" y="20"/>
                      <a:pt x="68" y="20"/>
                    </a:cubicBezTo>
                    <a:cubicBezTo>
                      <a:pt x="68" y="20"/>
                      <a:pt x="69" y="20"/>
                      <a:pt x="69" y="20"/>
                    </a:cubicBezTo>
                    <a:cubicBezTo>
                      <a:pt x="70" y="21"/>
                      <a:pt x="71" y="24"/>
                      <a:pt x="75" y="23"/>
                    </a:cubicBezTo>
                    <a:cubicBezTo>
                      <a:pt x="76" y="23"/>
                      <a:pt x="78" y="22"/>
                      <a:pt x="79" y="22"/>
                    </a:cubicBezTo>
                    <a:cubicBezTo>
                      <a:pt x="79" y="22"/>
                      <a:pt x="79" y="21"/>
                      <a:pt x="79" y="21"/>
                    </a:cubicBezTo>
                    <a:cubicBezTo>
                      <a:pt x="79" y="20"/>
                      <a:pt x="79" y="19"/>
                      <a:pt x="79" y="19"/>
                    </a:cubicBezTo>
                    <a:cubicBezTo>
                      <a:pt x="79" y="19"/>
                      <a:pt x="84" y="10"/>
                      <a:pt x="84" y="10"/>
                    </a:cubicBezTo>
                    <a:cubicBezTo>
                      <a:pt x="84" y="10"/>
                      <a:pt x="84" y="10"/>
                      <a:pt x="85" y="10"/>
                    </a:cubicBezTo>
                    <a:cubicBezTo>
                      <a:pt x="83" y="9"/>
                      <a:pt x="81" y="8"/>
                      <a:pt x="81" y="8"/>
                    </a:cubicBezTo>
                    <a:cubicBezTo>
                      <a:pt x="80" y="8"/>
                      <a:pt x="78" y="7"/>
                      <a:pt x="77" y="6"/>
                    </a:cubicBezTo>
                    <a:cubicBezTo>
                      <a:pt x="76" y="6"/>
                      <a:pt x="73" y="4"/>
                      <a:pt x="73" y="4"/>
                    </a:cubicBezTo>
                    <a:cubicBezTo>
                      <a:pt x="72" y="4"/>
                      <a:pt x="69" y="3"/>
                      <a:pt x="68" y="3"/>
                    </a:cubicBezTo>
                    <a:cubicBezTo>
                      <a:pt x="68" y="3"/>
                      <a:pt x="68" y="2"/>
                      <a:pt x="67" y="3"/>
                    </a:cubicBezTo>
                    <a:cubicBezTo>
                      <a:pt x="67" y="3"/>
                      <a:pt x="62" y="5"/>
                      <a:pt x="62" y="5"/>
                    </a:cubicBezTo>
                    <a:cubicBezTo>
                      <a:pt x="62" y="5"/>
                      <a:pt x="61" y="5"/>
                      <a:pt x="60" y="5"/>
                    </a:cubicBezTo>
                    <a:cubicBezTo>
                      <a:pt x="53" y="4"/>
                      <a:pt x="53" y="4"/>
                      <a:pt x="53" y="4"/>
                    </a:cubicBezTo>
                    <a:cubicBezTo>
                      <a:pt x="53" y="4"/>
                      <a:pt x="53" y="3"/>
                      <a:pt x="52" y="4"/>
                    </a:cubicBezTo>
                    <a:cubicBezTo>
                      <a:pt x="52" y="4"/>
                      <a:pt x="47" y="6"/>
                      <a:pt x="46" y="6"/>
                    </a:cubicBezTo>
                    <a:cubicBezTo>
                      <a:pt x="46" y="7"/>
                      <a:pt x="45" y="7"/>
                      <a:pt x="44" y="7"/>
                    </a:cubicBezTo>
                    <a:cubicBezTo>
                      <a:pt x="44" y="7"/>
                      <a:pt x="43" y="7"/>
                      <a:pt x="43" y="7"/>
                    </a:cubicBezTo>
                    <a:cubicBezTo>
                      <a:pt x="43" y="7"/>
                      <a:pt x="43" y="7"/>
                      <a:pt x="43" y="6"/>
                    </a:cubicBezTo>
                    <a:cubicBezTo>
                      <a:pt x="43" y="5"/>
                      <a:pt x="43" y="4"/>
                      <a:pt x="43" y="4"/>
                    </a:cubicBezTo>
                    <a:cubicBezTo>
                      <a:pt x="43" y="4"/>
                      <a:pt x="43" y="3"/>
                      <a:pt x="43" y="3"/>
                    </a:cubicBezTo>
                    <a:cubicBezTo>
                      <a:pt x="42" y="3"/>
                      <a:pt x="41" y="2"/>
                      <a:pt x="41" y="2"/>
                    </a:cubicBezTo>
                    <a:cubicBezTo>
                      <a:pt x="41" y="2"/>
                      <a:pt x="40" y="2"/>
                      <a:pt x="40" y="1"/>
                    </a:cubicBezTo>
                    <a:cubicBezTo>
                      <a:pt x="40" y="1"/>
                      <a:pt x="40" y="0"/>
                      <a:pt x="40" y="0"/>
                    </a:cubicBezTo>
                    <a:cubicBezTo>
                      <a:pt x="40" y="0"/>
                      <a:pt x="39" y="0"/>
                      <a:pt x="39" y="0"/>
                    </a:cubicBezTo>
                    <a:cubicBezTo>
                      <a:pt x="38" y="1"/>
                      <a:pt x="34" y="3"/>
                      <a:pt x="34" y="3"/>
                    </a:cubicBezTo>
                    <a:cubicBezTo>
                      <a:pt x="34" y="3"/>
                      <a:pt x="34" y="3"/>
                      <a:pt x="33" y="3"/>
                    </a:cubicBezTo>
                    <a:cubicBezTo>
                      <a:pt x="33" y="3"/>
                      <a:pt x="30" y="1"/>
                      <a:pt x="29" y="1"/>
                    </a:cubicBezTo>
                    <a:cubicBezTo>
                      <a:pt x="29" y="1"/>
                      <a:pt x="29" y="1"/>
                      <a:pt x="29" y="1"/>
                    </a:cubicBezTo>
                    <a:cubicBezTo>
                      <a:pt x="27" y="2"/>
                      <a:pt x="24" y="4"/>
                      <a:pt x="24" y="4"/>
                    </a:cubicBezTo>
                    <a:cubicBezTo>
                      <a:pt x="23" y="4"/>
                      <a:pt x="21" y="5"/>
                      <a:pt x="21" y="5"/>
                    </a:cubicBezTo>
                    <a:cubicBezTo>
                      <a:pt x="20" y="5"/>
                      <a:pt x="19" y="7"/>
                      <a:pt x="19" y="8"/>
                    </a:cubicBezTo>
                    <a:cubicBezTo>
                      <a:pt x="19" y="8"/>
                      <a:pt x="18" y="9"/>
                      <a:pt x="18" y="10"/>
                    </a:cubicBezTo>
                    <a:cubicBezTo>
                      <a:pt x="18" y="10"/>
                      <a:pt x="16" y="11"/>
                      <a:pt x="16" y="11"/>
                    </a:cubicBezTo>
                    <a:cubicBezTo>
                      <a:pt x="16" y="12"/>
                      <a:pt x="12" y="13"/>
                      <a:pt x="12" y="14"/>
                    </a:cubicBezTo>
                    <a:cubicBezTo>
                      <a:pt x="12" y="14"/>
                      <a:pt x="10" y="14"/>
                      <a:pt x="10" y="14"/>
                    </a:cubicBezTo>
                    <a:cubicBezTo>
                      <a:pt x="9" y="14"/>
                      <a:pt x="8" y="14"/>
                      <a:pt x="7" y="14"/>
                    </a:cubicBezTo>
                    <a:cubicBezTo>
                      <a:pt x="5" y="13"/>
                      <a:pt x="4" y="14"/>
                      <a:pt x="4" y="15"/>
                    </a:cubicBezTo>
                    <a:cubicBezTo>
                      <a:pt x="3" y="15"/>
                      <a:pt x="2" y="16"/>
                      <a:pt x="2" y="17"/>
                    </a:cubicBezTo>
                    <a:cubicBezTo>
                      <a:pt x="2" y="17"/>
                      <a:pt x="2" y="18"/>
                      <a:pt x="1"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1032">
                <a:extLst>
                  <a:ext uri="{FF2B5EF4-FFF2-40B4-BE49-F238E27FC236}">
                    <a16:creationId xmlns:a16="http://schemas.microsoft.com/office/drawing/2014/main" id="{48D38A37-A8B6-4422-AABF-F4EE6FF75500}"/>
                  </a:ext>
                </a:extLst>
              </p:cNvPr>
              <p:cNvSpPr>
                <a:spLocks/>
              </p:cNvSpPr>
              <p:nvPr/>
            </p:nvSpPr>
            <p:spPr bwMode="auto">
              <a:xfrm>
                <a:off x="3698" y="1594"/>
                <a:ext cx="157" cy="68"/>
              </a:xfrm>
              <a:custGeom>
                <a:avLst/>
                <a:gdLst>
                  <a:gd name="T0" fmla="*/ 67 w 113"/>
                  <a:gd name="T1" fmla="*/ 48 h 50"/>
                  <a:gd name="T2" fmla="*/ 72 w 113"/>
                  <a:gd name="T3" fmla="*/ 49 h 50"/>
                  <a:gd name="T4" fmla="*/ 75 w 113"/>
                  <a:gd name="T5" fmla="*/ 50 h 50"/>
                  <a:gd name="T6" fmla="*/ 80 w 113"/>
                  <a:gd name="T7" fmla="*/ 46 h 50"/>
                  <a:gd name="T8" fmla="*/ 83 w 113"/>
                  <a:gd name="T9" fmla="*/ 45 h 50"/>
                  <a:gd name="T10" fmla="*/ 90 w 113"/>
                  <a:gd name="T11" fmla="*/ 46 h 50"/>
                  <a:gd name="T12" fmla="*/ 94 w 113"/>
                  <a:gd name="T13" fmla="*/ 44 h 50"/>
                  <a:gd name="T14" fmla="*/ 96 w 113"/>
                  <a:gd name="T15" fmla="*/ 42 h 50"/>
                  <a:gd name="T16" fmla="*/ 97 w 113"/>
                  <a:gd name="T17" fmla="*/ 41 h 50"/>
                  <a:gd name="T18" fmla="*/ 100 w 113"/>
                  <a:gd name="T19" fmla="*/ 39 h 50"/>
                  <a:gd name="T20" fmla="*/ 104 w 113"/>
                  <a:gd name="T21" fmla="*/ 38 h 50"/>
                  <a:gd name="T22" fmla="*/ 103 w 113"/>
                  <a:gd name="T23" fmla="*/ 32 h 50"/>
                  <a:gd name="T24" fmla="*/ 106 w 113"/>
                  <a:gd name="T25" fmla="*/ 29 h 50"/>
                  <a:gd name="T26" fmla="*/ 103 w 113"/>
                  <a:gd name="T27" fmla="*/ 26 h 50"/>
                  <a:gd name="T28" fmla="*/ 106 w 113"/>
                  <a:gd name="T29" fmla="*/ 25 h 50"/>
                  <a:gd name="T30" fmla="*/ 110 w 113"/>
                  <a:gd name="T31" fmla="*/ 26 h 50"/>
                  <a:gd name="T32" fmla="*/ 113 w 113"/>
                  <a:gd name="T33" fmla="*/ 21 h 50"/>
                  <a:gd name="T34" fmla="*/ 112 w 113"/>
                  <a:gd name="T35" fmla="*/ 18 h 50"/>
                  <a:gd name="T36" fmla="*/ 110 w 113"/>
                  <a:gd name="T37" fmla="*/ 14 h 50"/>
                  <a:gd name="T38" fmla="*/ 110 w 113"/>
                  <a:gd name="T39" fmla="*/ 8 h 50"/>
                  <a:gd name="T40" fmla="*/ 100 w 113"/>
                  <a:gd name="T41" fmla="*/ 6 h 50"/>
                  <a:gd name="T42" fmla="*/ 90 w 113"/>
                  <a:gd name="T43" fmla="*/ 3 h 50"/>
                  <a:gd name="T44" fmla="*/ 82 w 113"/>
                  <a:gd name="T45" fmla="*/ 1 h 50"/>
                  <a:gd name="T46" fmla="*/ 77 w 113"/>
                  <a:gd name="T47" fmla="*/ 9 h 50"/>
                  <a:gd name="T48" fmla="*/ 66 w 113"/>
                  <a:gd name="T49" fmla="*/ 6 h 50"/>
                  <a:gd name="T50" fmla="*/ 63 w 113"/>
                  <a:gd name="T51" fmla="*/ 9 h 50"/>
                  <a:gd name="T52" fmla="*/ 58 w 113"/>
                  <a:gd name="T53" fmla="*/ 12 h 50"/>
                  <a:gd name="T54" fmla="*/ 48 w 113"/>
                  <a:gd name="T55" fmla="*/ 17 h 50"/>
                  <a:gd name="T56" fmla="*/ 50 w 113"/>
                  <a:gd name="T57" fmla="*/ 21 h 50"/>
                  <a:gd name="T58" fmla="*/ 50 w 113"/>
                  <a:gd name="T59" fmla="*/ 25 h 50"/>
                  <a:gd name="T60" fmla="*/ 52 w 113"/>
                  <a:gd name="T61" fmla="*/ 28 h 50"/>
                  <a:gd name="T62" fmla="*/ 48 w 113"/>
                  <a:gd name="T63" fmla="*/ 26 h 50"/>
                  <a:gd name="T64" fmla="*/ 45 w 113"/>
                  <a:gd name="T65" fmla="*/ 27 h 50"/>
                  <a:gd name="T66" fmla="*/ 39 w 113"/>
                  <a:gd name="T67" fmla="*/ 27 h 50"/>
                  <a:gd name="T68" fmla="*/ 31 w 113"/>
                  <a:gd name="T69" fmla="*/ 28 h 50"/>
                  <a:gd name="T70" fmla="*/ 27 w 113"/>
                  <a:gd name="T71" fmla="*/ 30 h 50"/>
                  <a:gd name="T72" fmla="*/ 21 w 113"/>
                  <a:gd name="T73" fmla="*/ 29 h 50"/>
                  <a:gd name="T74" fmla="*/ 14 w 113"/>
                  <a:gd name="T75" fmla="*/ 28 h 50"/>
                  <a:gd name="T76" fmla="*/ 10 w 113"/>
                  <a:gd name="T77" fmla="*/ 32 h 50"/>
                  <a:gd name="T78" fmla="*/ 1 w 113"/>
                  <a:gd name="T79" fmla="*/ 29 h 50"/>
                  <a:gd name="T80" fmla="*/ 1 w 113"/>
                  <a:gd name="T81" fmla="*/ 32 h 50"/>
                  <a:gd name="T82" fmla="*/ 1 w 113"/>
                  <a:gd name="T83" fmla="*/ 36 h 50"/>
                  <a:gd name="T84" fmla="*/ 8 w 113"/>
                  <a:gd name="T85" fmla="*/ 41 h 50"/>
                  <a:gd name="T86" fmla="*/ 13 w 113"/>
                  <a:gd name="T87" fmla="*/ 40 h 50"/>
                  <a:gd name="T88" fmla="*/ 20 w 113"/>
                  <a:gd name="T89" fmla="*/ 42 h 50"/>
                  <a:gd name="T90" fmla="*/ 25 w 113"/>
                  <a:gd name="T91" fmla="*/ 39 h 50"/>
                  <a:gd name="T92" fmla="*/ 40 w 113"/>
                  <a:gd name="T93" fmla="*/ 38 h 50"/>
                  <a:gd name="T94" fmla="*/ 45 w 113"/>
                  <a:gd name="T95" fmla="*/ 45 h 50"/>
                  <a:gd name="T96" fmla="*/ 60 w 113"/>
                  <a:gd name="T9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 h="50">
                    <a:moveTo>
                      <a:pt x="62" y="48"/>
                    </a:moveTo>
                    <a:cubicBezTo>
                      <a:pt x="63" y="48"/>
                      <a:pt x="63" y="48"/>
                      <a:pt x="63" y="48"/>
                    </a:cubicBezTo>
                    <a:cubicBezTo>
                      <a:pt x="64" y="48"/>
                      <a:pt x="67" y="49"/>
                      <a:pt x="67" y="48"/>
                    </a:cubicBezTo>
                    <a:cubicBezTo>
                      <a:pt x="68" y="48"/>
                      <a:pt x="68" y="49"/>
                      <a:pt x="68" y="49"/>
                    </a:cubicBezTo>
                    <a:cubicBezTo>
                      <a:pt x="68" y="49"/>
                      <a:pt x="69" y="49"/>
                      <a:pt x="69" y="49"/>
                    </a:cubicBezTo>
                    <a:cubicBezTo>
                      <a:pt x="69" y="49"/>
                      <a:pt x="72" y="49"/>
                      <a:pt x="72" y="49"/>
                    </a:cubicBezTo>
                    <a:cubicBezTo>
                      <a:pt x="73" y="49"/>
                      <a:pt x="73" y="49"/>
                      <a:pt x="73" y="49"/>
                    </a:cubicBezTo>
                    <a:cubicBezTo>
                      <a:pt x="73" y="50"/>
                      <a:pt x="74" y="50"/>
                      <a:pt x="74" y="50"/>
                    </a:cubicBezTo>
                    <a:cubicBezTo>
                      <a:pt x="75" y="50"/>
                      <a:pt x="75" y="50"/>
                      <a:pt x="75" y="50"/>
                    </a:cubicBezTo>
                    <a:cubicBezTo>
                      <a:pt x="76" y="50"/>
                      <a:pt x="78" y="48"/>
                      <a:pt x="78" y="48"/>
                    </a:cubicBezTo>
                    <a:cubicBezTo>
                      <a:pt x="79" y="48"/>
                      <a:pt x="79" y="48"/>
                      <a:pt x="79" y="47"/>
                    </a:cubicBezTo>
                    <a:cubicBezTo>
                      <a:pt x="79" y="47"/>
                      <a:pt x="79" y="46"/>
                      <a:pt x="80" y="46"/>
                    </a:cubicBezTo>
                    <a:cubicBezTo>
                      <a:pt x="80" y="46"/>
                      <a:pt x="81" y="46"/>
                      <a:pt x="81" y="46"/>
                    </a:cubicBezTo>
                    <a:cubicBezTo>
                      <a:pt x="81" y="46"/>
                      <a:pt x="82" y="45"/>
                      <a:pt x="82" y="45"/>
                    </a:cubicBezTo>
                    <a:cubicBezTo>
                      <a:pt x="82" y="45"/>
                      <a:pt x="83" y="45"/>
                      <a:pt x="83" y="45"/>
                    </a:cubicBezTo>
                    <a:cubicBezTo>
                      <a:pt x="84" y="45"/>
                      <a:pt x="87" y="45"/>
                      <a:pt x="87" y="45"/>
                    </a:cubicBezTo>
                    <a:cubicBezTo>
                      <a:pt x="87" y="45"/>
                      <a:pt x="88" y="45"/>
                      <a:pt x="88" y="45"/>
                    </a:cubicBezTo>
                    <a:cubicBezTo>
                      <a:pt x="88" y="46"/>
                      <a:pt x="89" y="46"/>
                      <a:pt x="90" y="46"/>
                    </a:cubicBezTo>
                    <a:cubicBezTo>
                      <a:pt x="90" y="45"/>
                      <a:pt x="91" y="45"/>
                      <a:pt x="91" y="45"/>
                    </a:cubicBezTo>
                    <a:cubicBezTo>
                      <a:pt x="91" y="44"/>
                      <a:pt x="91" y="44"/>
                      <a:pt x="92" y="44"/>
                    </a:cubicBezTo>
                    <a:cubicBezTo>
                      <a:pt x="92" y="44"/>
                      <a:pt x="93" y="44"/>
                      <a:pt x="94" y="44"/>
                    </a:cubicBezTo>
                    <a:cubicBezTo>
                      <a:pt x="94" y="44"/>
                      <a:pt x="96" y="45"/>
                      <a:pt x="96" y="45"/>
                    </a:cubicBezTo>
                    <a:cubicBezTo>
                      <a:pt x="96" y="45"/>
                      <a:pt x="97" y="45"/>
                      <a:pt x="97" y="44"/>
                    </a:cubicBezTo>
                    <a:cubicBezTo>
                      <a:pt x="96" y="44"/>
                      <a:pt x="96" y="43"/>
                      <a:pt x="96" y="42"/>
                    </a:cubicBezTo>
                    <a:cubicBezTo>
                      <a:pt x="96" y="42"/>
                      <a:pt x="97" y="42"/>
                      <a:pt x="97" y="42"/>
                    </a:cubicBezTo>
                    <a:cubicBezTo>
                      <a:pt x="97" y="42"/>
                      <a:pt x="97" y="41"/>
                      <a:pt x="98" y="41"/>
                    </a:cubicBezTo>
                    <a:cubicBezTo>
                      <a:pt x="97" y="41"/>
                      <a:pt x="97" y="41"/>
                      <a:pt x="97" y="41"/>
                    </a:cubicBezTo>
                    <a:cubicBezTo>
                      <a:pt x="97" y="41"/>
                      <a:pt x="97" y="41"/>
                      <a:pt x="98" y="41"/>
                    </a:cubicBezTo>
                    <a:cubicBezTo>
                      <a:pt x="98" y="41"/>
                      <a:pt x="98" y="41"/>
                      <a:pt x="99" y="40"/>
                    </a:cubicBezTo>
                    <a:cubicBezTo>
                      <a:pt x="99" y="40"/>
                      <a:pt x="100" y="39"/>
                      <a:pt x="100" y="39"/>
                    </a:cubicBezTo>
                    <a:cubicBezTo>
                      <a:pt x="100" y="39"/>
                      <a:pt x="101" y="38"/>
                      <a:pt x="101" y="38"/>
                    </a:cubicBezTo>
                    <a:cubicBezTo>
                      <a:pt x="101" y="38"/>
                      <a:pt x="103" y="39"/>
                      <a:pt x="103" y="39"/>
                    </a:cubicBezTo>
                    <a:cubicBezTo>
                      <a:pt x="103" y="39"/>
                      <a:pt x="104" y="38"/>
                      <a:pt x="104" y="38"/>
                    </a:cubicBezTo>
                    <a:cubicBezTo>
                      <a:pt x="103" y="37"/>
                      <a:pt x="103" y="36"/>
                      <a:pt x="103" y="35"/>
                    </a:cubicBezTo>
                    <a:cubicBezTo>
                      <a:pt x="103" y="34"/>
                      <a:pt x="103" y="32"/>
                      <a:pt x="103" y="32"/>
                    </a:cubicBezTo>
                    <a:cubicBezTo>
                      <a:pt x="103" y="32"/>
                      <a:pt x="103" y="32"/>
                      <a:pt x="103" y="32"/>
                    </a:cubicBezTo>
                    <a:cubicBezTo>
                      <a:pt x="104" y="31"/>
                      <a:pt x="105" y="31"/>
                      <a:pt x="105" y="31"/>
                    </a:cubicBezTo>
                    <a:cubicBezTo>
                      <a:pt x="105" y="31"/>
                      <a:pt x="106" y="30"/>
                      <a:pt x="106" y="30"/>
                    </a:cubicBezTo>
                    <a:cubicBezTo>
                      <a:pt x="106" y="29"/>
                      <a:pt x="106" y="29"/>
                      <a:pt x="106" y="29"/>
                    </a:cubicBezTo>
                    <a:cubicBezTo>
                      <a:pt x="105" y="28"/>
                      <a:pt x="104" y="27"/>
                      <a:pt x="104" y="27"/>
                    </a:cubicBezTo>
                    <a:cubicBezTo>
                      <a:pt x="104" y="27"/>
                      <a:pt x="103" y="27"/>
                      <a:pt x="103" y="27"/>
                    </a:cubicBezTo>
                    <a:cubicBezTo>
                      <a:pt x="103" y="27"/>
                      <a:pt x="102" y="26"/>
                      <a:pt x="103" y="26"/>
                    </a:cubicBezTo>
                    <a:cubicBezTo>
                      <a:pt x="104" y="25"/>
                      <a:pt x="104" y="25"/>
                      <a:pt x="104" y="25"/>
                    </a:cubicBezTo>
                    <a:cubicBezTo>
                      <a:pt x="104" y="25"/>
                      <a:pt x="104" y="25"/>
                      <a:pt x="105" y="25"/>
                    </a:cubicBezTo>
                    <a:cubicBezTo>
                      <a:pt x="105" y="25"/>
                      <a:pt x="106" y="25"/>
                      <a:pt x="106" y="25"/>
                    </a:cubicBezTo>
                    <a:cubicBezTo>
                      <a:pt x="107" y="25"/>
                      <a:pt x="107" y="25"/>
                      <a:pt x="107" y="25"/>
                    </a:cubicBezTo>
                    <a:cubicBezTo>
                      <a:pt x="107" y="26"/>
                      <a:pt x="108" y="26"/>
                      <a:pt x="108" y="26"/>
                    </a:cubicBezTo>
                    <a:cubicBezTo>
                      <a:pt x="108" y="26"/>
                      <a:pt x="110" y="26"/>
                      <a:pt x="110" y="26"/>
                    </a:cubicBezTo>
                    <a:cubicBezTo>
                      <a:pt x="111" y="26"/>
                      <a:pt x="112" y="26"/>
                      <a:pt x="112" y="26"/>
                    </a:cubicBezTo>
                    <a:cubicBezTo>
                      <a:pt x="112" y="26"/>
                      <a:pt x="112" y="25"/>
                      <a:pt x="112" y="25"/>
                    </a:cubicBezTo>
                    <a:cubicBezTo>
                      <a:pt x="112" y="24"/>
                      <a:pt x="113" y="21"/>
                      <a:pt x="113" y="21"/>
                    </a:cubicBezTo>
                    <a:cubicBezTo>
                      <a:pt x="113" y="20"/>
                      <a:pt x="113" y="20"/>
                      <a:pt x="113" y="20"/>
                    </a:cubicBezTo>
                    <a:cubicBezTo>
                      <a:pt x="112" y="18"/>
                      <a:pt x="112" y="18"/>
                      <a:pt x="112" y="18"/>
                    </a:cubicBezTo>
                    <a:cubicBezTo>
                      <a:pt x="112" y="18"/>
                      <a:pt x="112" y="18"/>
                      <a:pt x="112" y="18"/>
                    </a:cubicBezTo>
                    <a:cubicBezTo>
                      <a:pt x="112" y="17"/>
                      <a:pt x="112" y="17"/>
                      <a:pt x="112" y="17"/>
                    </a:cubicBezTo>
                    <a:cubicBezTo>
                      <a:pt x="111" y="17"/>
                      <a:pt x="111" y="17"/>
                      <a:pt x="111" y="16"/>
                    </a:cubicBezTo>
                    <a:cubicBezTo>
                      <a:pt x="110" y="16"/>
                      <a:pt x="111" y="15"/>
                      <a:pt x="110" y="14"/>
                    </a:cubicBezTo>
                    <a:cubicBezTo>
                      <a:pt x="110" y="14"/>
                      <a:pt x="109" y="13"/>
                      <a:pt x="109" y="12"/>
                    </a:cubicBezTo>
                    <a:cubicBezTo>
                      <a:pt x="110" y="10"/>
                      <a:pt x="111" y="9"/>
                      <a:pt x="110" y="9"/>
                    </a:cubicBezTo>
                    <a:cubicBezTo>
                      <a:pt x="110" y="9"/>
                      <a:pt x="110" y="8"/>
                      <a:pt x="110" y="8"/>
                    </a:cubicBezTo>
                    <a:cubicBezTo>
                      <a:pt x="109" y="8"/>
                      <a:pt x="108" y="7"/>
                      <a:pt x="107" y="6"/>
                    </a:cubicBezTo>
                    <a:cubicBezTo>
                      <a:pt x="106" y="5"/>
                      <a:pt x="103" y="5"/>
                      <a:pt x="103" y="5"/>
                    </a:cubicBezTo>
                    <a:cubicBezTo>
                      <a:pt x="102" y="5"/>
                      <a:pt x="101" y="5"/>
                      <a:pt x="100" y="6"/>
                    </a:cubicBezTo>
                    <a:cubicBezTo>
                      <a:pt x="100" y="6"/>
                      <a:pt x="99" y="6"/>
                      <a:pt x="99" y="6"/>
                    </a:cubicBezTo>
                    <a:cubicBezTo>
                      <a:pt x="99" y="6"/>
                      <a:pt x="92" y="3"/>
                      <a:pt x="92" y="3"/>
                    </a:cubicBezTo>
                    <a:cubicBezTo>
                      <a:pt x="92" y="3"/>
                      <a:pt x="90" y="3"/>
                      <a:pt x="90" y="3"/>
                    </a:cubicBezTo>
                    <a:cubicBezTo>
                      <a:pt x="89" y="2"/>
                      <a:pt x="88" y="2"/>
                      <a:pt x="88" y="2"/>
                    </a:cubicBezTo>
                    <a:cubicBezTo>
                      <a:pt x="88" y="2"/>
                      <a:pt x="84" y="2"/>
                      <a:pt x="84" y="2"/>
                    </a:cubicBezTo>
                    <a:cubicBezTo>
                      <a:pt x="84" y="2"/>
                      <a:pt x="83" y="1"/>
                      <a:pt x="82" y="1"/>
                    </a:cubicBezTo>
                    <a:cubicBezTo>
                      <a:pt x="81" y="0"/>
                      <a:pt x="81" y="2"/>
                      <a:pt x="81" y="4"/>
                    </a:cubicBezTo>
                    <a:cubicBezTo>
                      <a:pt x="81" y="5"/>
                      <a:pt x="80" y="7"/>
                      <a:pt x="79" y="7"/>
                    </a:cubicBezTo>
                    <a:cubicBezTo>
                      <a:pt x="79" y="7"/>
                      <a:pt x="77" y="9"/>
                      <a:pt x="77" y="9"/>
                    </a:cubicBezTo>
                    <a:cubicBezTo>
                      <a:pt x="77" y="9"/>
                      <a:pt x="74" y="9"/>
                      <a:pt x="74" y="9"/>
                    </a:cubicBezTo>
                    <a:cubicBezTo>
                      <a:pt x="73" y="9"/>
                      <a:pt x="70" y="9"/>
                      <a:pt x="70" y="9"/>
                    </a:cubicBezTo>
                    <a:cubicBezTo>
                      <a:pt x="69" y="9"/>
                      <a:pt x="66" y="7"/>
                      <a:pt x="66" y="6"/>
                    </a:cubicBezTo>
                    <a:cubicBezTo>
                      <a:pt x="65" y="6"/>
                      <a:pt x="65" y="6"/>
                      <a:pt x="64" y="5"/>
                    </a:cubicBezTo>
                    <a:cubicBezTo>
                      <a:pt x="64" y="5"/>
                      <a:pt x="64" y="6"/>
                      <a:pt x="63" y="6"/>
                    </a:cubicBezTo>
                    <a:cubicBezTo>
                      <a:pt x="63" y="7"/>
                      <a:pt x="62" y="9"/>
                      <a:pt x="63" y="9"/>
                    </a:cubicBezTo>
                    <a:cubicBezTo>
                      <a:pt x="63" y="10"/>
                      <a:pt x="62" y="10"/>
                      <a:pt x="62" y="10"/>
                    </a:cubicBezTo>
                    <a:cubicBezTo>
                      <a:pt x="62" y="10"/>
                      <a:pt x="62" y="10"/>
                      <a:pt x="60" y="9"/>
                    </a:cubicBezTo>
                    <a:cubicBezTo>
                      <a:pt x="58" y="9"/>
                      <a:pt x="58" y="11"/>
                      <a:pt x="58" y="12"/>
                    </a:cubicBezTo>
                    <a:cubicBezTo>
                      <a:pt x="58" y="13"/>
                      <a:pt x="57" y="13"/>
                      <a:pt x="57" y="13"/>
                    </a:cubicBezTo>
                    <a:cubicBezTo>
                      <a:pt x="57" y="13"/>
                      <a:pt x="56" y="14"/>
                      <a:pt x="55" y="14"/>
                    </a:cubicBezTo>
                    <a:cubicBezTo>
                      <a:pt x="53" y="15"/>
                      <a:pt x="49" y="17"/>
                      <a:pt x="48" y="17"/>
                    </a:cubicBezTo>
                    <a:cubicBezTo>
                      <a:pt x="48" y="18"/>
                      <a:pt x="48" y="18"/>
                      <a:pt x="48" y="18"/>
                    </a:cubicBezTo>
                    <a:cubicBezTo>
                      <a:pt x="48" y="18"/>
                      <a:pt x="49" y="19"/>
                      <a:pt x="49" y="19"/>
                    </a:cubicBezTo>
                    <a:cubicBezTo>
                      <a:pt x="49" y="19"/>
                      <a:pt x="50" y="20"/>
                      <a:pt x="50" y="21"/>
                    </a:cubicBezTo>
                    <a:cubicBezTo>
                      <a:pt x="51" y="21"/>
                      <a:pt x="51" y="22"/>
                      <a:pt x="51" y="22"/>
                    </a:cubicBezTo>
                    <a:cubicBezTo>
                      <a:pt x="52" y="23"/>
                      <a:pt x="51" y="23"/>
                      <a:pt x="51" y="23"/>
                    </a:cubicBezTo>
                    <a:cubicBezTo>
                      <a:pt x="51" y="23"/>
                      <a:pt x="51" y="24"/>
                      <a:pt x="50" y="25"/>
                    </a:cubicBezTo>
                    <a:cubicBezTo>
                      <a:pt x="50" y="25"/>
                      <a:pt x="51" y="25"/>
                      <a:pt x="52" y="25"/>
                    </a:cubicBezTo>
                    <a:cubicBezTo>
                      <a:pt x="52" y="25"/>
                      <a:pt x="52" y="26"/>
                      <a:pt x="52" y="26"/>
                    </a:cubicBezTo>
                    <a:cubicBezTo>
                      <a:pt x="52" y="26"/>
                      <a:pt x="52" y="27"/>
                      <a:pt x="52" y="28"/>
                    </a:cubicBezTo>
                    <a:cubicBezTo>
                      <a:pt x="52" y="28"/>
                      <a:pt x="52" y="29"/>
                      <a:pt x="52" y="29"/>
                    </a:cubicBezTo>
                    <a:cubicBezTo>
                      <a:pt x="52" y="30"/>
                      <a:pt x="51" y="30"/>
                      <a:pt x="51" y="30"/>
                    </a:cubicBezTo>
                    <a:cubicBezTo>
                      <a:pt x="51" y="30"/>
                      <a:pt x="48" y="27"/>
                      <a:pt x="48" y="26"/>
                    </a:cubicBezTo>
                    <a:cubicBezTo>
                      <a:pt x="47" y="26"/>
                      <a:pt x="47" y="26"/>
                      <a:pt x="47" y="26"/>
                    </a:cubicBezTo>
                    <a:cubicBezTo>
                      <a:pt x="47" y="26"/>
                      <a:pt x="46" y="26"/>
                      <a:pt x="46" y="27"/>
                    </a:cubicBezTo>
                    <a:cubicBezTo>
                      <a:pt x="45" y="27"/>
                      <a:pt x="45" y="27"/>
                      <a:pt x="45" y="27"/>
                    </a:cubicBezTo>
                    <a:cubicBezTo>
                      <a:pt x="45" y="27"/>
                      <a:pt x="43" y="26"/>
                      <a:pt x="42" y="26"/>
                    </a:cubicBezTo>
                    <a:cubicBezTo>
                      <a:pt x="42" y="26"/>
                      <a:pt x="41" y="26"/>
                      <a:pt x="41" y="26"/>
                    </a:cubicBezTo>
                    <a:cubicBezTo>
                      <a:pt x="41" y="26"/>
                      <a:pt x="40" y="26"/>
                      <a:pt x="39" y="27"/>
                    </a:cubicBezTo>
                    <a:cubicBezTo>
                      <a:pt x="38" y="27"/>
                      <a:pt x="36" y="27"/>
                      <a:pt x="36" y="27"/>
                    </a:cubicBezTo>
                    <a:cubicBezTo>
                      <a:pt x="35" y="28"/>
                      <a:pt x="33" y="28"/>
                      <a:pt x="32" y="28"/>
                    </a:cubicBezTo>
                    <a:cubicBezTo>
                      <a:pt x="32" y="28"/>
                      <a:pt x="31" y="28"/>
                      <a:pt x="31" y="28"/>
                    </a:cubicBezTo>
                    <a:cubicBezTo>
                      <a:pt x="30" y="28"/>
                      <a:pt x="29" y="29"/>
                      <a:pt x="29" y="29"/>
                    </a:cubicBezTo>
                    <a:cubicBezTo>
                      <a:pt x="28" y="29"/>
                      <a:pt x="28" y="29"/>
                      <a:pt x="28" y="30"/>
                    </a:cubicBezTo>
                    <a:cubicBezTo>
                      <a:pt x="28" y="30"/>
                      <a:pt x="27" y="30"/>
                      <a:pt x="27" y="30"/>
                    </a:cubicBezTo>
                    <a:cubicBezTo>
                      <a:pt x="27" y="30"/>
                      <a:pt x="23" y="31"/>
                      <a:pt x="22" y="31"/>
                    </a:cubicBezTo>
                    <a:cubicBezTo>
                      <a:pt x="21" y="32"/>
                      <a:pt x="21" y="31"/>
                      <a:pt x="21" y="31"/>
                    </a:cubicBezTo>
                    <a:cubicBezTo>
                      <a:pt x="21" y="31"/>
                      <a:pt x="21" y="30"/>
                      <a:pt x="21" y="29"/>
                    </a:cubicBezTo>
                    <a:cubicBezTo>
                      <a:pt x="20" y="29"/>
                      <a:pt x="20" y="29"/>
                      <a:pt x="20" y="29"/>
                    </a:cubicBezTo>
                    <a:cubicBezTo>
                      <a:pt x="20" y="29"/>
                      <a:pt x="15" y="28"/>
                      <a:pt x="15" y="28"/>
                    </a:cubicBezTo>
                    <a:cubicBezTo>
                      <a:pt x="14" y="28"/>
                      <a:pt x="14" y="28"/>
                      <a:pt x="14" y="28"/>
                    </a:cubicBezTo>
                    <a:cubicBezTo>
                      <a:pt x="14" y="30"/>
                      <a:pt x="14" y="30"/>
                      <a:pt x="14" y="30"/>
                    </a:cubicBezTo>
                    <a:cubicBezTo>
                      <a:pt x="14" y="31"/>
                      <a:pt x="11" y="33"/>
                      <a:pt x="10" y="33"/>
                    </a:cubicBezTo>
                    <a:cubicBezTo>
                      <a:pt x="9" y="34"/>
                      <a:pt x="10" y="33"/>
                      <a:pt x="10" y="32"/>
                    </a:cubicBezTo>
                    <a:cubicBezTo>
                      <a:pt x="10" y="31"/>
                      <a:pt x="7" y="29"/>
                      <a:pt x="7" y="29"/>
                    </a:cubicBezTo>
                    <a:cubicBezTo>
                      <a:pt x="7" y="29"/>
                      <a:pt x="6" y="29"/>
                      <a:pt x="6" y="29"/>
                    </a:cubicBezTo>
                    <a:cubicBezTo>
                      <a:pt x="1" y="29"/>
                      <a:pt x="1" y="29"/>
                      <a:pt x="1" y="29"/>
                    </a:cubicBezTo>
                    <a:cubicBezTo>
                      <a:pt x="1" y="29"/>
                      <a:pt x="1" y="29"/>
                      <a:pt x="1" y="30"/>
                    </a:cubicBezTo>
                    <a:cubicBezTo>
                      <a:pt x="2" y="30"/>
                      <a:pt x="2" y="30"/>
                      <a:pt x="2" y="31"/>
                    </a:cubicBezTo>
                    <a:cubicBezTo>
                      <a:pt x="2" y="32"/>
                      <a:pt x="2" y="32"/>
                      <a:pt x="1" y="32"/>
                    </a:cubicBezTo>
                    <a:cubicBezTo>
                      <a:pt x="1" y="32"/>
                      <a:pt x="0" y="33"/>
                      <a:pt x="0" y="34"/>
                    </a:cubicBezTo>
                    <a:cubicBezTo>
                      <a:pt x="0" y="34"/>
                      <a:pt x="0" y="34"/>
                      <a:pt x="0" y="34"/>
                    </a:cubicBezTo>
                    <a:cubicBezTo>
                      <a:pt x="1" y="35"/>
                      <a:pt x="1" y="35"/>
                      <a:pt x="1" y="36"/>
                    </a:cubicBezTo>
                    <a:cubicBezTo>
                      <a:pt x="1" y="36"/>
                      <a:pt x="1" y="37"/>
                      <a:pt x="1" y="38"/>
                    </a:cubicBezTo>
                    <a:cubicBezTo>
                      <a:pt x="1" y="38"/>
                      <a:pt x="2" y="38"/>
                      <a:pt x="2" y="38"/>
                    </a:cubicBezTo>
                    <a:cubicBezTo>
                      <a:pt x="2" y="38"/>
                      <a:pt x="8" y="41"/>
                      <a:pt x="8" y="41"/>
                    </a:cubicBezTo>
                    <a:cubicBezTo>
                      <a:pt x="8" y="41"/>
                      <a:pt x="9" y="42"/>
                      <a:pt x="9" y="41"/>
                    </a:cubicBezTo>
                    <a:cubicBezTo>
                      <a:pt x="10" y="41"/>
                      <a:pt x="11" y="40"/>
                      <a:pt x="11" y="40"/>
                    </a:cubicBezTo>
                    <a:cubicBezTo>
                      <a:pt x="12" y="39"/>
                      <a:pt x="13" y="38"/>
                      <a:pt x="13" y="40"/>
                    </a:cubicBezTo>
                    <a:cubicBezTo>
                      <a:pt x="14" y="41"/>
                      <a:pt x="14" y="41"/>
                      <a:pt x="14" y="41"/>
                    </a:cubicBezTo>
                    <a:cubicBezTo>
                      <a:pt x="15" y="42"/>
                      <a:pt x="15" y="42"/>
                      <a:pt x="15" y="42"/>
                    </a:cubicBezTo>
                    <a:cubicBezTo>
                      <a:pt x="16" y="42"/>
                      <a:pt x="19" y="42"/>
                      <a:pt x="20" y="42"/>
                    </a:cubicBezTo>
                    <a:cubicBezTo>
                      <a:pt x="20" y="42"/>
                      <a:pt x="22" y="43"/>
                      <a:pt x="23" y="42"/>
                    </a:cubicBezTo>
                    <a:cubicBezTo>
                      <a:pt x="24" y="40"/>
                      <a:pt x="24" y="40"/>
                      <a:pt x="24" y="40"/>
                    </a:cubicBezTo>
                    <a:cubicBezTo>
                      <a:pt x="24" y="40"/>
                      <a:pt x="24" y="39"/>
                      <a:pt x="25" y="39"/>
                    </a:cubicBezTo>
                    <a:cubicBezTo>
                      <a:pt x="26" y="39"/>
                      <a:pt x="37" y="38"/>
                      <a:pt x="38" y="37"/>
                    </a:cubicBezTo>
                    <a:cubicBezTo>
                      <a:pt x="39" y="37"/>
                      <a:pt x="39" y="37"/>
                      <a:pt x="39" y="37"/>
                    </a:cubicBezTo>
                    <a:cubicBezTo>
                      <a:pt x="40" y="37"/>
                      <a:pt x="40" y="37"/>
                      <a:pt x="40" y="38"/>
                    </a:cubicBezTo>
                    <a:cubicBezTo>
                      <a:pt x="40" y="38"/>
                      <a:pt x="39" y="39"/>
                      <a:pt x="40" y="41"/>
                    </a:cubicBezTo>
                    <a:cubicBezTo>
                      <a:pt x="40" y="42"/>
                      <a:pt x="42" y="44"/>
                      <a:pt x="43" y="44"/>
                    </a:cubicBezTo>
                    <a:cubicBezTo>
                      <a:pt x="44" y="45"/>
                      <a:pt x="44" y="45"/>
                      <a:pt x="45" y="45"/>
                    </a:cubicBezTo>
                    <a:cubicBezTo>
                      <a:pt x="46" y="45"/>
                      <a:pt x="47" y="45"/>
                      <a:pt x="47" y="45"/>
                    </a:cubicBezTo>
                    <a:cubicBezTo>
                      <a:pt x="48" y="45"/>
                      <a:pt x="50" y="46"/>
                      <a:pt x="50" y="46"/>
                    </a:cubicBezTo>
                    <a:cubicBezTo>
                      <a:pt x="51" y="46"/>
                      <a:pt x="59" y="47"/>
                      <a:pt x="60" y="47"/>
                    </a:cubicBezTo>
                    <a:cubicBezTo>
                      <a:pt x="60" y="47"/>
                      <a:pt x="61" y="48"/>
                      <a:pt x="62" y="4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1033">
                <a:extLst>
                  <a:ext uri="{FF2B5EF4-FFF2-40B4-BE49-F238E27FC236}">
                    <a16:creationId xmlns:a16="http://schemas.microsoft.com/office/drawing/2014/main" id="{F84C3A31-12C9-4484-A4FB-91A02C5E9170}"/>
                  </a:ext>
                </a:extLst>
              </p:cNvPr>
              <p:cNvSpPr>
                <a:spLocks/>
              </p:cNvSpPr>
              <p:nvPr/>
            </p:nvSpPr>
            <p:spPr bwMode="auto">
              <a:xfrm>
                <a:off x="3794" y="1436"/>
                <a:ext cx="205" cy="159"/>
              </a:xfrm>
              <a:custGeom>
                <a:avLst/>
                <a:gdLst>
                  <a:gd name="T0" fmla="*/ 73 w 148"/>
                  <a:gd name="T1" fmla="*/ 108 h 116"/>
                  <a:gd name="T2" fmla="*/ 80 w 148"/>
                  <a:gd name="T3" fmla="*/ 105 h 116"/>
                  <a:gd name="T4" fmla="*/ 83 w 148"/>
                  <a:gd name="T5" fmla="*/ 108 h 116"/>
                  <a:gd name="T6" fmla="*/ 83 w 148"/>
                  <a:gd name="T7" fmla="*/ 112 h 116"/>
                  <a:gd name="T8" fmla="*/ 92 w 148"/>
                  <a:gd name="T9" fmla="*/ 109 h 116"/>
                  <a:gd name="T10" fmla="*/ 102 w 148"/>
                  <a:gd name="T11" fmla="*/ 110 h 116"/>
                  <a:gd name="T12" fmla="*/ 113 w 148"/>
                  <a:gd name="T13" fmla="*/ 109 h 116"/>
                  <a:gd name="T14" fmla="*/ 125 w 148"/>
                  <a:gd name="T15" fmla="*/ 115 h 116"/>
                  <a:gd name="T16" fmla="*/ 129 w 148"/>
                  <a:gd name="T17" fmla="*/ 115 h 116"/>
                  <a:gd name="T18" fmla="*/ 127 w 148"/>
                  <a:gd name="T19" fmla="*/ 104 h 116"/>
                  <a:gd name="T20" fmla="*/ 147 w 148"/>
                  <a:gd name="T21" fmla="*/ 85 h 116"/>
                  <a:gd name="T22" fmla="*/ 148 w 148"/>
                  <a:gd name="T23" fmla="*/ 79 h 116"/>
                  <a:gd name="T24" fmla="*/ 140 w 148"/>
                  <a:gd name="T25" fmla="*/ 66 h 116"/>
                  <a:gd name="T26" fmla="*/ 139 w 148"/>
                  <a:gd name="T27" fmla="*/ 55 h 116"/>
                  <a:gd name="T28" fmla="*/ 134 w 148"/>
                  <a:gd name="T29" fmla="*/ 51 h 116"/>
                  <a:gd name="T30" fmla="*/ 143 w 148"/>
                  <a:gd name="T31" fmla="*/ 31 h 116"/>
                  <a:gd name="T32" fmla="*/ 135 w 148"/>
                  <a:gd name="T33" fmla="*/ 12 h 116"/>
                  <a:gd name="T34" fmla="*/ 106 w 148"/>
                  <a:gd name="T35" fmla="*/ 10 h 116"/>
                  <a:gd name="T36" fmla="*/ 78 w 148"/>
                  <a:gd name="T37" fmla="*/ 12 h 116"/>
                  <a:gd name="T38" fmla="*/ 81 w 148"/>
                  <a:gd name="T39" fmla="*/ 8 h 116"/>
                  <a:gd name="T40" fmla="*/ 65 w 148"/>
                  <a:gd name="T41" fmla="*/ 7 h 116"/>
                  <a:gd name="T42" fmla="*/ 67 w 148"/>
                  <a:gd name="T43" fmla="*/ 2 h 116"/>
                  <a:gd name="T44" fmla="*/ 37 w 148"/>
                  <a:gd name="T45" fmla="*/ 6 h 116"/>
                  <a:gd name="T46" fmla="*/ 19 w 148"/>
                  <a:gd name="T47" fmla="*/ 14 h 116"/>
                  <a:gd name="T48" fmla="*/ 1 w 148"/>
                  <a:gd name="T49" fmla="*/ 18 h 116"/>
                  <a:gd name="T50" fmla="*/ 7 w 148"/>
                  <a:gd name="T51" fmla="*/ 21 h 116"/>
                  <a:gd name="T52" fmla="*/ 2 w 148"/>
                  <a:gd name="T53" fmla="*/ 23 h 116"/>
                  <a:gd name="T54" fmla="*/ 3 w 148"/>
                  <a:gd name="T55" fmla="*/ 35 h 116"/>
                  <a:gd name="T56" fmla="*/ 0 w 148"/>
                  <a:gd name="T57" fmla="*/ 38 h 116"/>
                  <a:gd name="T58" fmla="*/ 5 w 148"/>
                  <a:gd name="T59" fmla="*/ 44 h 116"/>
                  <a:gd name="T60" fmla="*/ 6 w 148"/>
                  <a:gd name="T61" fmla="*/ 50 h 116"/>
                  <a:gd name="T62" fmla="*/ 8 w 148"/>
                  <a:gd name="T63" fmla="*/ 53 h 116"/>
                  <a:gd name="T64" fmla="*/ 7 w 148"/>
                  <a:gd name="T65" fmla="*/ 60 h 116"/>
                  <a:gd name="T66" fmla="*/ 9 w 148"/>
                  <a:gd name="T67" fmla="*/ 66 h 116"/>
                  <a:gd name="T68" fmla="*/ 12 w 148"/>
                  <a:gd name="T69" fmla="*/ 70 h 116"/>
                  <a:gd name="T70" fmla="*/ 10 w 148"/>
                  <a:gd name="T71" fmla="*/ 80 h 116"/>
                  <a:gd name="T72" fmla="*/ 14 w 148"/>
                  <a:gd name="T73" fmla="*/ 77 h 116"/>
                  <a:gd name="T74" fmla="*/ 27 w 148"/>
                  <a:gd name="T75" fmla="*/ 83 h 116"/>
                  <a:gd name="T76" fmla="*/ 33 w 148"/>
                  <a:gd name="T77" fmla="*/ 87 h 116"/>
                  <a:gd name="T78" fmla="*/ 31 w 148"/>
                  <a:gd name="T79" fmla="*/ 90 h 116"/>
                  <a:gd name="T80" fmla="*/ 41 w 148"/>
                  <a:gd name="T81" fmla="*/ 92 h 116"/>
                  <a:gd name="T82" fmla="*/ 41 w 148"/>
                  <a:gd name="T83" fmla="*/ 89 h 116"/>
                  <a:gd name="T84" fmla="*/ 52 w 148"/>
                  <a:gd name="T85" fmla="*/ 91 h 116"/>
                  <a:gd name="T86" fmla="*/ 51 w 148"/>
                  <a:gd name="T87" fmla="*/ 94 h 116"/>
                  <a:gd name="T88" fmla="*/ 57 w 148"/>
                  <a:gd name="T89" fmla="*/ 96 h 116"/>
                  <a:gd name="T90" fmla="*/ 66 w 148"/>
                  <a:gd name="T91" fmla="*/ 10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16">
                    <a:moveTo>
                      <a:pt x="69" y="106"/>
                    </a:moveTo>
                    <a:cubicBezTo>
                      <a:pt x="69" y="106"/>
                      <a:pt x="69" y="106"/>
                      <a:pt x="69" y="106"/>
                    </a:cubicBezTo>
                    <a:cubicBezTo>
                      <a:pt x="70" y="106"/>
                      <a:pt x="73" y="108"/>
                      <a:pt x="73" y="108"/>
                    </a:cubicBezTo>
                    <a:cubicBezTo>
                      <a:pt x="74" y="108"/>
                      <a:pt x="74" y="108"/>
                      <a:pt x="74" y="108"/>
                    </a:cubicBezTo>
                    <a:cubicBezTo>
                      <a:pt x="74" y="108"/>
                      <a:pt x="78" y="106"/>
                      <a:pt x="79" y="105"/>
                    </a:cubicBezTo>
                    <a:cubicBezTo>
                      <a:pt x="79" y="105"/>
                      <a:pt x="80" y="105"/>
                      <a:pt x="80" y="105"/>
                    </a:cubicBezTo>
                    <a:cubicBezTo>
                      <a:pt x="80" y="105"/>
                      <a:pt x="80" y="106"/>
                      <a:pt x="80" y="106"/>
                    </a:cubicBezTo>
                    <a:cubicBezTo>
                      <a:pt x="80" y="107"/>
                      <a:pt x="81" y="107"/>
                      <a:pt x="81" y="107"/>
                    </a:cubicBezTo>
                    <a:cubicBezTo>
                      <a:pt x="81" y="107"/>
                      <a:pt x="82" y="108"/>
                      <a:pt x="83" y="108"/>
                    </a:cubicBezTo>
                    <a:cubicBezTo>
                      <a:pt x="83" y="108"/>
                      <a:pt x="83" y="109"/>
                      <a:pt x="83" y="109"/>
                    </a:cubicBezTo>
                    <a:cubicBezTo>
                      <a:pt x="83" y="109"/>
                      <a:pt x="83" y="110"/>
                      <a:pt x="83" y="111"/>
                    </a:cubicBezTo>
                    <a:cubicBezTo>
                      <a:pt x="83" y="112"/>
                      <a:pt x="83" y="112"/>
                      <a:pt x="83" y="112"/>
                    </a:cubicBezTo>
                    <a:cubicBezTo>
                      <a:pt x="83" y="112"/>
                      <a:pt x="84" y="112"/>
                      <a:pt x="84" y="112"/>
                    </a:cubicBezTo>
                    <a:cubicBezTo>
                      <a:pt x="85" y="112"/>
                      <a:pt x="86" y="112"/>
                      <a:pt x="86" y="111"/>
                    </a:cubicBezTo>
                    <a:cubicBezTo>
                      <a:pt x="87" y="111"/>
                      <a:pt x="92" y="109"/>
                      <a:pt x="92" y="109"/>
                    </a:cubicBezTo>
                    <a:cubicBezTo>
                      <a:pt x="93" y="108"/>
                      <a:pt x="93" y="109"/>
                      <a:pt x="93" y="109"/>
                    </a:cubicBezTo>
                    <a:cubicBezTo>
                      <a:pt x="100" y="110"/>
                      <a:pt x="100" y="110"/>
                      <a:pt x="100" y="110"/>
                    </a:cubicBezTo>
                    <a:cubicBezTo>
                      <a:pt x="101" y="110"/>
                      <a:pt x="102" y="110"/>
                      <a:pt x="102" y="110"/>
                    </a:cubicBezTo>
                    <a:cubicBezTo>
                      <a:pt x="102" y="110"/>
                      <a:pt x="107" y="108"/>
                      <a:pt x="107" y="108"/>
                    </a:cubicBezTo>
                    <a:cubicBezTo>
                      <a:pt x="108" y="107"/>
                      <a:pt x="108" y="108"/>
                      <a:pt x="108" y="108"/>
                    </a:cubicBezTo>
                    <a:cubicBezTo>
                      <a:pt x="109" y="108"/>
                      <a:pt x="112" y="109"/>
                      <a:pt x="113" y="109"/>
                    </a:cubicBezTo>
                    <a:cubicBezTo>
                      <a:pt x="113" y="109"/>
                      <a:pt x="116" y="111"/>
                      <a:pt x="117" y="111"/>
                    </a:cubicBezTo>
                    <a:cubicBezTo>
                      <a:pt x="118" y="112"/>
                      <a:pt x="120" y="113"/>
                      <a:pt x="121" y="113"/>
                    </a:cubicBezTo>
                    <a:cubicBezTo>
                      <a:pt x="121" y="113"/>
                      <a:pt x="123" y="114"/>
                      <a:pt x="125" y="115"/>
                    </a:cubicBezTo>
                    <a:cubicBezTo>
                      <a:pt x="125" y="114"/>
                      <a:pt x="125" y="115"/>
                      <a:pt x="125" y="115"/>
                    </a:cubicBezTo>
                    <a:cubicBezTo>
                      <a:pt x="125" y="115"/>
                      <a:pt x="126" y="115"/>
                      <a:pt x="128" y="116"/>
                    </a:cubicBezTo>
                    <a:cubicBezTo>
                      <a:pt x="130" y="116"/>
                      <a:pt x="129" y="115"/>
                      <a:pt x="129" y="115"/>
                    </a:cubicBezTo>
                    <a:cubicBezTo>
                      <a:pt x="127" y="113"/>
                      <a:pt x="127" y="111"/>
                      <a:pt x="127" y="111"/>
                    </a:cubicBezTo>
                    <a:cubicBezTo>
                      <a:pt x="127" y="111"/>
                      <a:pt x="127" y="107"/>
                      <a:pt x="127" y="106"/>
                    </a:cubicBezTo>
                    <a:cubicBezTo>
                      <a:pt x="126" y="105"/>
                      <a:pt x="127" y="104"/>
                      <a:pt x="127" y="104"/>
                    </a:cubicBezTo>
                    <a:cubicBezTo>
                      <a:pt x="127" y="104"/>
                      <a:pt x="137" y="94"/>
                      <a:pt x="138" y="93"/>
                    </a:cubicBezTo>
                    <a:cubicBezTo>
                      <a:pt x="139" y="91"/>
                      <a:pt x="141" y="91"/>
                      <a:pt x="141" y="91"/>
                    </a:cubicBezTo>
                    <a:cubicBezTo>
                      <a:pt x="147" y="90"/>
                      <a:pt x="147" y="86"/>
                      <a:pt x="147" y="85"/>
                    </a:cubicBezTo>
                    <a:cubicBezTo>
                      <a:pt x="148" y="84"/>
                      <a:pt x="147" y="83"/>
                      <a:pt x="147" y="83"/>
                    </a:cubicBezTo>
                    <a:cubicBezTo>
                      <a:pt x="144" y="81"/>
                      <a:pt x="147" y="80"/>
                      <a:pt x="148" y="80"/>
                    </a:cubicBezTo>
                    <a:cubicBezTo>
                      <a:pt x="148" y="80"/>
                      <a:pt x="148" y="79"/>
                      <a:pt x="148" y="79"/>
                    </a:cubicBezTo>
                    <a:cubicBezTo>
                      <a:pt x="147" y="79"/>
                      <a:pt x="146" y="78"/>
                      <a:pt x="146" y="78"/>
                    </a:cubicBezTo>
                    <a:cubicBezTo>
                      <a:pt x="146" y="78"/>
                      <a:pt x="145" y="77"/>
                      <a:pt x="144" y="76"/>
                    </a:cubicBezTo>
                    <a:cubicBezTo>
                      <a:pt x="144" y="75"/>
                      <a:pt x="140" y="67"/>
                      <a:pt x="140" y="66"/>
                    </a:cubicBezTo>
                    <a:cubicBezTo>
                      <a:pt x="140" y="65"/>
                      <a:pt x="139" y="65"/>
                      <a:pt x="139" y="64"/>
                    </a:cubicBezTo>
                    <a:cubicBezTo>
                      <a:pt x="140" y="63"/>
                      <a:pt x="141" y="58"/>
                      <a:pt x="141" y="57"/>
                    </a:cubicBezTo>
                    <a:cubicBezTo>
                      <a:pt x="141" y="56"/>
                      <a:pt x="140" y="55"/>
                      <a:pt x="139" y="55"/>
                    </a:cubicBezTo>
                    <a:cubicBezTo>
                      <a:pt x="139" y="54"/>
                      <a:pt x="138" y="54"/>
                      <a:pt x="138" y="54"/>
                    </a:cubicBezTo>
                    <a:cubicBezTo>
                      <a:pt x="138" y="54"/>
                      <a:pt x="136" y="53"/>
                      <a:pt x="135" y="52"/>
                    </a:cubicBezTo>
                    <a:cubicBezTo>
                      <a:pt x="133" y="52"/>
                      <a:pt x="134" y="51"/>
                      <a:pt x="134" y="51"/>
                    </a:cubicBezTo>
                    <a:cubicBezTo>
                      <a:pt x="134" y="51"/>
                      <a:pt x="144" y="43"/>
                      <a:pt x="145" y="42"/>
                    </a:cubicBezTo>
                    <a:cubicBezTo>
                      <a:pt x="145" y="42"/>
                      <a:pt x="145" y="41"/>
                      <a:pt x="145" y="39"/>
                    </a:cubicBezTo>
                    <a:cubicBezTo>
                      <a:pt x="145" y="36"/>
                      <a:pt x="145" y="34"/>
                      <a:pt x="143" y="31"/>
                    </a:cubicBezTo>
                    <a:cubicBezTo>
                      <a:pt x="142" y="28"/>
                      <a:pt x="140" y="22"/>
                      <a:pt x="139" y="20"/>
                    </a:cubicBezTo>
                    <a:cubicBezTo>
                      <a:pt x="138" y="18"/>
                      <a:pt x="137" y="14"/>
                      <a:pt x="137" y="13"/>
                    </a:cubicBezTo>
                    <a:cubicBezTo>
                      <a:pt x="137" y="12"/>
                      <a:pt x="136" y="12"/>
                      <a:pt x="135" y="12"/>
                    </a:cubicBezTo>
                    <a:cubicBezTo>
                      <a:pt x="135" y="12"/>
                      <a:pt x="132" y="10"/>
                      <a:pt x="131" y="9"/>
                    </a:cubicBezTo>
                    <a:cubicBezTo>
                      <a:pt x="130" y="9"/>
                      <a:pt x="130" y="9"/>
                      <a:pt x="130" y="9"/>
                    </a:cubicBezTo>
                    <a:cubicBezTo>
                      <a:pt x="126" y="10"/>
                      <a:pt x="112" y="11"/>
                      <a:pt x="106" y="10"/>
                    </a:cubicBezTo>
                    <a:cubicBezTo>
                      <a:pt x="101" y="10"/>
                      <a:pt x="88" y="9"/>
                      <a:pt x="84" y="8"/>
                    </a:cubicBezTo>
                    <a:cubicBezTo>
                      <a:pt x="83" y="9"/>
                      <a:pt x="82" y="9"/>
                      <a:pt x="82" y="9"/>
                    </a:cubicBezTo>
                    <a:cubicBezTo>
                      <a:pt x="81" y="10"/>
                      <a:pt x="79" y="11"/>
                      <a:pt x="78" y="12"/>
                    </a:cubicBezTo>
                    <a:cubicBezTo>
                      <a:pt x="78" y="12"/>
                      <a:pt x="77" y="13"/>
                      <a:pt x="76" y="12"/>
                    </a:cubicBezTo>
                    <a:cubicBezTo>
                      <a:pt x="76" y="11"/>
                      <a:pt x="75" y="10"/>
                      <a:pt x="77" y="10"/>
                    </a:cubicBezTo>
                    <a:cubicBezTo>
                      <a:pt x="79" y="9"/>
                      <a:pt x="82" y="8"/>
                      <a:pt x="81" y="8"/>
                    </a:cubicBezTo>
                    <a:cubicBezTo>
                      <a:pt x="80" y="8"/>
                      <a:pt x="78" y="8"/>
                      <a:pt x="77" y="8"/>
                    </a:cubicBezTo>
                    <a:cubicBezTo>
                      <a:pt x="76" y="9"/>
                      <a:pt x="71" y="10"/>
                      <a:pt x="70" y="10"/>
                    </a:cubicBezTo>
                    <a:cubicBezTo>
                      <a:pt x="69" y="10"/>
                      <a:pt x="65" y="8"/>
                      <a:pt x="65" y="7"/>
                    </a:cubicBezTo>
                    <a:cubicBezTo>
                      <a:pt x="65" y="6"/>
                      <a:pt x="62" y="1"/>
                      <a:pt x="64" y="1"/>
                    </a:cubicBezTo>
                    <a:cubicBezTo>
                      <a:pt x="66" y="2"/>
                      <a:pt x="68" y="3"/>
                      <a:pt x="68" y="3"/>
                    </a:cubicBezTo>
                    <a:cubicBezTo>
                      <a:pt x="69" y="4"/>
                      <a:pt x="68" y="3"/>
                      <a:pt x="67" y="2"/>
                    </a:cubicBezTo>
                    <a:cubicBezTo>
                      <a:pt x="66" y="1"/>
                      <a:pt x="61" y="0"/>
                      <a:pt x="58" y="0"/>
                    </a:cubicBezTo>
                    <a:cubicBezTo>
                      <a:pt x="55" y="1"/>
                      <a:pt x="52" y="1"/>
                      <a:pt x="48" y="2"/>
                    </a:cubicBezTo>
                    <a:cubicBezTo>
                      <a:pt x="45" y="3"/>
                      <a:pt x="38" y="5"/>
                      <a:pt x="37" y="6"/>
                    </a:cubicBezTo>
                    <a:cubicBezTo>
                      <a:pt x="36" y="6"/>
                      <a:pt x="34" y="6"/>
                      <a:pt x="33" y="9"/>
                    </a:cubicBezTo>
                    <a:cubicBezTo>
                      <a:pt x="31" y="12"/>
                      <a:pt x="29" y="12"/>
                      <a:pt x="28" y="12"/>
                    </a:cubicBezTo>
                    <a:cubicBezTo>
                      <a:pt x="26" y="13"/>
                      <a:pt x="22" y="13"/>
                      <a:pt x="19" y="14"/>
                    </a:cubicBezTo>
                    <a:cubicBezTo>
                      <a:pt x="16" y="15"/>
                      <a:pt x="9" y="16"/>
                      <a:pt x="8" y="17"/>
                    </a:cubicBezTo>
                    <a:cubicBezTo>
                      <a:pt x="8" y="17"/>
                      <a:pt x="4" y="18"/>
                      <a:pt x="3" y="18"/>
                    </a:cubicBezTo>
                    <a:cubicBezTo>
                      <a:pt x="2" y="19"/>
                      <a:pt x="1" y="19"/>
                      <a:pt x="1" y="18"/>
                    </a:cubicBezTo>
                    <a:cubicBezTo>
                      <a:pt x="1" y="19"/>
                      <a:pt x="1" y="19"/>
                      <a:pt x="1" y="20"/>
                    </a:cubicBezTo>
                    <a:cubicBezTo>
                      <a:pt x="2" y="20"/>
                      <a:pt x="5" y="20"/>
                      <a:pt x="5" y="20"/>
                    </a:cubicBezTo>
                    <a:cubicBezTo>
                      <a:pt x="6" y="20"/>
                      <a:pt x="7" y="20"/>
                      <a:pt x="7" y="21"/>
                    </a:cubicBezTo>
                    <a:cubicBezTo>
                      <a:pt x="6" y="23"/>
                      <a:pt x="7" y="24"/>
                      <a:pt x="7" y="24"/>
                    </a:cubicBezTo>
                    <a:cubicBezTo>
                      <a:pt x="7" y="25"/>
                      <a:pt x="7" y="26"/>
                      <a:pt x="6" y="25"/>
                    </a:cubicBezTo>
                    <a:cubicBezTo>
                      <a:pt x="5" y="24"/>
                      <a:pt x="3" y="23"/>
                      <a:pt x="2" y="23"/>
                    </a:cubicBezTo>
                    <a:cubicBezTo>
                      <a:pt x="2" y="25"/>
                      <a:pt x="3" y="28"/>
                      <a:pt x="3" y="28"/>
                    </a:cubicBezTo>
                    <a:cubicBezTo>
                      <a:pt x="3" y="29"/>
                      <a:pt x="4" y="30"/>
                      <a:pt x="4" y="31"/>
                    </a:cubicBezTo>
                    <a:cubicBezTo>
                      <a:pt x="4" y="31"/>
                      <a:pt x="3" y="35"/>
                      <a:pt x="3" y="35"/>
                    </a:cubicBezTo>
                    <a:cubicBezTo>
                      <a:pt x="3" y="35"/>
                      <a:pt x="3" y="36"/>
                      <a:pt x="3" y="36"/>
                    </a:cubicBezTo>
                    <a:cubicBezTo>
                      <a:pt x="2" y="37"/>
                      <a:pt x="2" y="37"/>
                      <a:pt x="1" y="37"/>
                    </a:cubicBezTo>
                    <a:cubicBezTo>
                      <a:pt x="1" y="37"/>
                      <a:pt x="0" y="38"/>
                      <a:pt x="0" y="38"/>
                    </a:cubicBezTo>
                    <a:cubicBezTo>
                      <a:pt x="0" y="39"/>
                      <a:pt x="0" y="39"/>
                      <a:pt x="0" y="40"/>
                    </a:cubicBezTo>
                    <a:cubicBezTo>
                      <a:pt x="1" y="40"/>
                      <a:pt x="4" y="43"/>
                      <a:pt x="4" y="43"/>
                    </a:cubicBezTo>
                    <a:cubicBezTo>
                      <a:pt x="4" y="43"/>
                      <a:pt x="4" y="44"/>
                      <a:pt x="5" y="44"/>
                    </a:cubicBezTo>
                    <a:cubicBezTo>
                      <a:pt x="5" y="45"/>
                      <a:pt x="7" y="46"/>
                      <a:pt x="7" y="47"/>
                    </a:cubicBezTo>
                    <a:cubicBezTo>
                      <a:pt x="6" y="48"/>
                      <a:pt x="6" y="49"/>
                      <a:pt x="6" y="49"/>
                    </a:cubicBezTo>
                    <a:cubicBezTo>
                      <a:pt x="6" y="49"/>
                      <a:pt x="5" y="50"/>
                      <a:pt x="6" y="50"/>
                    </a:cubicBezTo>
                    <a:cubicBezTo>
                      <a:pt x="6" y="51"/>
                      <a:pt x="7" y="52"/>
                      <a:pt x="7" y="52"/>
                    </a:cubicBezTo>
                    <a:cubicBezTo>
                      <a:pt x="7" y="52"/>
                      <a:pt x="7" y="52"/>
                      <a:pt x="7" y="52"/>
                    </a:cubicBezTo>
                    <a:cubicBezTo>
                      <a:pt x="7" y="52"/>
                      <a:pt x="8" y="52"/>
                      <a:pt x="8" y="53"/>
                    </a:cubicBezTo>
                    <a:cubicBezTo>
                      <a:pt x="8" y="54"/>
                      <a:pt x="8" y="57"/>
                      <a:pt x="8" y="57"/>
                    </a:cubicBezTo>
                    <a:cubicBezTo>
                      <a:pt x="8" y="57"/>
                      <a:pt x="8" y="58"/>
                      <a:pt x="8" y="58"/>
                    </a:cubicBezTo>
                    <a:cubicBezTo>
                      <a:pt x="8" y="58"/>
                      <a:pt x="7" y="60"/>
                      <a:pt x="7" y="60"/>
                    </a:cubicBezTo>
                    <a:cubicBezTo>
                      <a:pt x="7" y="60"/>
                      <a:pt x="6" y="61"/>
                      <a:pt x="7" y="62"/>
                    </a:cubicBezTo>
                    <a:cubicBezTo>
                      <a:pt x="7" y="63"/>
                      <a:pt x="8" y="65"/>
                      <a:pt x="8" y="65"/>
                    </a:cubicBezTo>
                    <a:cubicBezTo>
                      <a:pt x="8" y="65"/>
                      <a:pt x="9" y="65"/>
                      <a:pt x="9" y="66"/>
                    </a:cubicBezTo>
                    <a:cubicBezTo>
                      <a:pt x="9" y="66"/>
                      <a:pt x="8" y="67"/>
                      <a:pt x="9" y="67"/>
                    </a:cubicBezTo>
                    <a:cubicBezTo>
                      <a:pt x="9" y="67"/>
                      <a:pt x="11" y="69"/>
                      <a:pt x="11" y="69"/>
                    </a:cubicBezTo>
                    <a:cubicBezTo>
                      <a:pt x="11" y="69"/>
                      <a:pt x="12" y="70"/>
                      <a:pt x="12" y="70"/>
                    </a:cubicBezTo>
                    <a:cubicBezTo>
                      <a:pt x="12" y="70"/>
                      <a:pt x="13" y="71"/>
                      <a:pt x="13" y="72"/>
                    </a:cubicBezTo>
                    <a:cubicBezTo>
                      <a:pt x="12" y="72"/>
                      <a:pt x="11" y="77"/>
                      <a:pt x="11" y="78"/>
                    </a:cubicBezTo>
                    <a:cubicBezTo>
                      <a:pt x="11" y="78"/>
                      <a:pt x="10" y="79"/>
                      <a:pt x="10" y="80"/>
                    </a:cubicBezTo>
                    <a:cubicBezTo>
                      <a:pt x="11" y="80"/>
                      <a:pt x="12" y="79"/>
                      <a:pt x="12" y="78"/>
                    </a:cubicBezTo>
                    <a:cubicBezTo>
                      <a:pt x="13" y="78"/>
                      <a:pt x="13" y="78"/>
                      <a:pt x="12" y="77"/>
                    </a:cubicBezTo>
                    <a:cubicBezTo>
                      <a:pt x="12" y="77"/>
                      <a:pt x="13" y="77"/>
                      <a:pt x="14" y="77"/>
                    </a:cubicBezTo>
                    <a:cubicBezTo>
                      <a:pt x="15" y="77"/>
                      <a:pt x="17" y="80"/>
                      <a:pt x="18" y="81"/>
                    </a:cubicBezTo>
                    <a:cubicBezTo>
                      <a:pt x="18" y="81"/>
                      <a:pt x="18" y="81"/>
                      <a:pt x="19" y="82"/>
                    </a:cubicBezTo>
                    <a:cubicBezTo>
                      <a:pt x="20" y="82"/>
                      <a:pt x="26" y="83"/>
                      <a:pt x="27" y="83"/>
                    </a:cubicBezTo>
                    <a:cubicBezTo>
                      <a:pt x="27" y="84"/>
                      <a:pt x="29" y="84"/>
                      <a:pt x="30" y="84"/>
                    </a:cubicBezTo>
                    <a:cubicBezTo>
                      <a:pt x="31" y="84"/>
                      <a:pt x="31" y="83"/>
                      <a:pt x="32" y="84"/>
                    </a:cubicBezTo>
                    <a:cubicBezTo>
                      <a:pt x="33" y="84"/>
                      <a:pt x="33" y="86"/>
                      <a:pt x="33" y="87"/>
                    </a:cubicBezTo>
                    <a:cubicBezTo>
                      <a:pt x="32" y="87"/>
                      <a:pt x="32" y="87"/>
                      <a:pt x="31" y="87"/>
                    </a:cubicBezTo>
                    <a:cubicBezTo>
                      <a:pt x="31" y="87"/>
                      <a:pt x="31" y="88"/>
                      <a:pt x="31" y="88"/>
                    </a:cubicBezTo>
                    <a:cubicBezTo>
                      <a:pt x="30" y="88"/>
                      <a:pt x="31" y="89"/>
                      <a:pt x="31" y="90"/>
                    </a:cubicBezTo>
                    <a:cubicBezTo>
                      <a:pt x="32" y="90"/>
                      <a:pt x="34" y="92"/>
                      <a:pt x="35" y="93"/>
                    </a:cubicBezTo>
                    <a:cubicBezTo>
                      <a:pt x="37" y="94"/>
                      <a:pt x="39" y="93"/>
                      <a:pt x="39" y="93"/>
                    </a:cubicBezTo>
                    <a:cubicBezTo>
                      <a:pt x="39" y="93"/>
                      <a:pt x="40" y="93"/>
                      <a:pt x="41" y="92"/>
                    </a:cubicBezTo>
                    <a:cubicBezTo>
                      <a:pt x="41" y="92"/>
                      <a:pt x="41" y="92"/>
                      <a:pt x="42" y="92"/>
                    </a:cubicBezTo>
                    <a:cubicBezTo>
                      <a:pt x="43" y="93"/>
                      <a:pt x="42" y="92"/>
                      <a:pt x="42" y="91"/>
                    </a:cubicBezTo>
                    <a:cubicBezTo>
                      <a:pt x="42" y="91"/>
                      <a:pt x="41" y="90"/>
                      <a:pt x="41" y="89"/>
                    </a:cubicBezTo>
                    <a:cubicBezTo>
                      <a:pt x="41" y="88"/>
                      <a:pt x="41" y="88"/>
                      <a:pt x="42" y="88"/>
                    </a:cubicBezTo>
                    <a:cubicBezTo>
                      <a:pt x="42" y="88"/>
                      <a:pt x="45" y="89"/>
                      <a:pt x="47" y="90"/>
                    </a:cubicBezTo>
                    <a:cubicBezTo>
                      <a:pt x="49" y="91"/>
                      <a:pt x="52" y="91"/>
                      <a:pt x="52" y="91"/>
                    </a:cubicBezTo>
                    <a:cubicBezTo>
                      <a:pt x="53" y="90"/>
                      <a:pt x="53" y="90"/>
                      <a:pt x="53" y="91"/>
                    </a:cubicBezTo>
                    <a:cubicBezTo>
                      <a:pt x="53" y="92"/>
                      <a:pt x="52" y="93"/>
                      <a:pt x="52" y="93"/>
                    </a:cubicBezTo>
                    <a:cubicBezTo>
                      <a:pt x="51" y="93"/>
                      <a:pt x="51" y="93"/>
                      <a:pt x="51" y="94"/>
                    </a:cubicBezTo>
                    <a:cubicBezTo>
                      <a:pt x="51" y="94"/>
                      <a:pt x="52" y="95"/>
                      <a:pt x="52" y="95"/>
                    </a:cubicBezTo>
                    <a:cubicBezTo>
                      <a:pt x="53" y="95"/>
                      <a:pt x="53" y="96"/>
                      <a:pt x="54" y="97"/>
                    </a:cubicBezTo>
                    <a:cubicBezTo>
                      <a:pt x="55" y="97"/>
                      <a:pt x="57" y="96"/>
                      <a:pt x="57" y="96"/>
                    </a:cubicBezTo>
                    <a:cubicBezTo>
                      <a:pt x="58" y="95"/>
                      <a:pt x="58" y="96"/>
                      <a:pt x="58" y="96"/>
                    </a:cubicBezTo>
                    <a:cubicBezTo>
                      <a:pt x="58" y="96"/>
                      <a:pt x="64" y="99"/>
                      <a:pt x="65" y="100"/>
                    </a:cubicBezTo>
                    <a:cubicBezTo>
                      <a:pt x="65" y="100"/>
                      <a:pt x="65" y="100"/>
                      <a:pt x="66" y="102"/>
                    </a:cubicBezTo>
                    <a:cubicBezTo>
                      <a:pt x="67" y="103"/>
                      <a:pt x="69" y="105"/>
                      <a:pt x="69" y="10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1034">
                <a:extLst>
                  <a:ext uri="{FF2B5EF4-FFF2-40B4-BE49-F238E27FC236}">
                    <a16:creationId xmlns:a16="http://schemas.microsoft.com/office/drawing/2014/main" id="{E8978F41-9CE8-4A2B-9091-C5A706C6C87D}"/>
                  </a:ext>
                </a:extLst>
              </p:cNvPr>
              <p:cNvSpPr>
                <a:spLocks/>
              </p:cNvSpPr>
              <p:nvPr/>
            </p:nvSpPr>
            <p:spPr bwMode="auto">
              <a:xfrm>
                <a:off x="3625" y="1627"/>
                <a:ext cx="93" cy="50"/>
              </a:xfrm>
              <a:custGeom>
                <a:avLst/>
                <a:gdLst>
                  <a:gd name="T0" fmla="*/ 53 w 67"/>
                  <a:gd name="T1" fmla="*/ 14 h 37"/>
                  <a:gd name="T2" fmla="*/ 53 w 67"/>
                  <a:gd name="T3" fmla="*/ 11 h 37"/>
                  <a:gd name="T4" fmla="*/ 53 w 67"/>
                  <a:gd name="T5" fmla="*/ 10 h 37"/>
                  <a:gd name="T6" fmla="*/ 55 w 67"/>
                  <a:gd name="T7" fmla="*/ 7 h 37"/>
                  <a:gd name="T8" fmla="*/ 54 w 67"/>
                  <a:gd name="T9" fmla="*/ 5 h 37"/>
                  <a:gd name="T10" fmla="*/ 48 w 67"/>
                  <a:gd name="T11" fmla="*/ 2 h 37"/>
                  <a:gd name="T12" fmla="*/ 43 w 67"/>
                  <a:gd name="T13" fmla="*/ 2 h 37"/>
                  <a:gd name="T14" fmla="*/ 41 w 67"/>
                  <a:gd name="T15" fmla="*/ 1 h 37"/>
                  <a:gd name="T16" fmla="*/ 38 w 67"/>
                  <a:gd name="T17" fmla="*/ 0 h 37"/>
                  <a:gd name="T18" fmla="*/ 37 w 67"/>
                  <a:gd name="T19" fmla="*/ 2 h 37"/>
                  <a:gd name="T20" fmla="*/ 39 w 67"/>
                  <a:gd name="T21" fmla="*/ 2 h 37"/>
                  <a:gd name="T22" fmla="*/ 38 w 67"/>
                  <a:gd name="T23" fmla="*/ 4 h 37"/>
                  <a:gd name="T24" fmla="*/ 34 w 67"/>
                  <a:gd name="T25" fmla="*/ 4 h 37"/>
                  <a:gd name="T26" fmla="*/ 30 w 67"/>
                  <a:gd name="T27" fmla="*/ 4 h 37"/>
                  <a:gd name="T28" fmla="*/ 26 w 67"/>
                  <a:gd name="T29" fmla="*/ 4 h 37"/>
                  <a:gd name="T30" fmla="*/ 24 w 67"/>
                  <a:gd name="T31" fmla="*/ 4 h 37"/>
                  <a:gd name="T32" fmla="*/ 23 w 67"/>
                  <a:gd name="T33" fmla="*/ 5 h 37"/>
                  <a:gd name="T34" fmla="*/ 21 w 67"/>
                  <a:gd name="T35" fmla="*/ 7 h 37"/>
                  <a:gd name="T36" fmla="*/ 19 w 67"/>
                  <a:gd name="T37" fmla="*/ 7 h 37"/>
                  <a:gd name="T38" fmla="*/ 16 w 67"/>
                  <a:gd name="T39" fmla="*/ 5 h 37"/>
                  <a:gd name="T40" fmla="*/ 14 w 67"/>
                  <a:gd name="T41" fmla="*/ 7 h 37"/>
                  <a:gd name="T42" fmla="*/ 16 w 67"/>
                  <a:gd name="T43" fmla="*/ 8 h 37"/>
                  <a:gd name="T44" fmla="*/ 15 w 67"/>
                  <a:gd name="T45" fmla="*/ 10 h 37"/>
                  <a:gd name="T46" fmla="*/ 8 w 67"/>
                  <a:gd name="T47" fmla="*/ 15 h 37"/>
                  <a:gd name="T48" fmla="*/ 7 w 67"/>
                  <a:gd name="T49" fmla="*/ 18 h 37"/>
                  <a:gd name="T50" fmla="*/ 3 w 67"/>
                  <a:gd name="T51" fmla="*/ 23 h 37"/>
                  <a:gd name="T52" fmla="*/ 2 w 67"/>
                  <a:gd name="T53" fmla="*/ 26 h 37"/>
                  <a:gd name="T54" fmla="*/ 2 w 67"/>
                  <a:gd name="T55" fmla="*/ 28 h 37"/>
                  <a:gd name="T56" fmla="*/ 1 w 67"/>
                  <a:gd name="T57" fmla="*/ 30 h 37"/>
                  <a:gd name="T58" fmla="*/ 4 w 67"/>
                  <a:gd name="T59" fmla="*/ 28 h 37"/>
                  <a:gd name="T60" fmla="*/ 6 w 67"/>
                  <a:gd name="T61" fmla="*/ 26 h 37"/>
                  <a:gd name="T62" fmla="*/ 10 w 67"/>
                  <a:gd name="T63" fmla="*/ 25 h 37"/>
                  <a:gd name="T64" fmla="*/ 13 w 67"/>
                  <a:gd name="T65" fmla="*/ 26 h 37"/>
                  <a:gd name="T66" fmla="*/ 14 w 67"/>
                  <a:gd name="T67" fmla="*/ 31 h 37"/>
                  <a:gd name="T68" fmla="*/ 16 w 67"/>
                  <a:gd name="T69" fmla="*/ 35 h 37"/>
                  <a:gd name="T70" fmla="*/ 22 w 67"/>
                  <a:gd name="T71" fmla="*/ 34 h 37"/>
                  <a:gd name="T72" fmla="*/ 24 w 67"/>
                  <a:gd name="T73" fmla="*/ 34 h 37"/>
                  <a:gd name="T74" fmla="*/ 29 w 67"/>
                  <a:gd name="T75" fmla="*/ 34 h 37"/>
                  <a:gd name="T76" fmla="*/ 32 w 67"/>
                  <a:gd name="T77" fmla="*/ 31 h 37"/>
                  <a:gd name="T78" fmla="*/ 33 w 67"/>
                  <a:gd name="T79" fmla="*/ 28 h 37"/>
                  <a:gd name="T80" fmla="*/ 36 w 67"/>
                  <a:gd name="T81" fmla="*/ 25 h 37"/>
                  <a:gd name="T82" fmla="*/ 37 w 67"/>
                  <a:gd name="T83" fmla="*/ 26 h 37"/>
                  <a:gd name="T84" fmla="*/ 37 w 67"/>
                  <a:gd name="T85" fmla="*/ 29 h 37"/>
                  <a:gd name="T86" fmla="*/ 42 w 67"/>
                  <a:gd name="T87" fmla="*/ 32 h 37"/>
                  <a:gd name="T88" fmla="*/ 44 w 67"/>
                  <a:gd name="T89" fmla="*/ 35 h 37"/>
                  <a:gd name="T90" fmla="*/ 44 w 67"/>
                  <a:gd name="T91" fmla="*/ 36 h 37"/>
                  <a:gd name="T92" fmla="*/ 46 w 67"/>
                  <a:gd name="T93" fmla="*/ 32 h 37"/>
                  <a:gd name="T94" fmla="*/ 49 w 67"/>
                  <a:gd name="T95" fmla="*/ 29 h 37"/>
                  <a:gd name="T96" fmla="*/ 49 w 67"/>
                  <a:gd name="T97" fmla="*/ 25 h 37"/>
                  <a:gd name="T98" fmla="*/ 53 w 67"/>
                  <a:gd name="T99" fmla="*/ 26 h 37"/>
                  <a:gd name="T100" fmla="*/ 62 w 67"/>
                  <a:gd name="T101" fmla="*/ 28 h 37"/>
                  <a:gd name="T102" fmla="*/ 62 w 67"/>
                  <a:gd name="T103" fmla="*/ 26 h 37"/>
                  <a:gd name="T104" fmla="*/ 61 w 67"/>
                  <a:gd name="T105" fmla="*/ 23 h 37"/>
                  <a:gd name="T106" fmla="*/ 66 w 67"/>
                  <a:gd name="T107" fmla="*/ 23 h 37"/>
                  <a:gd name="T108" fmla="*/ 67 w 67"/>
                  <a:gd name="T109" fmla="*/ 17 h 37"/>
                  <a:gd name="T110" fmla="*/ 64 w 67"/>
                  <a:gd name="T111" fmla="*/ 16 h 37"/>
                  <a:gd name="T112" fmla="*/ 61 w 67"/>
                  <a:gd name="T113" fmla="*/ 17 h 37"/>
                  <a:gd name="T114" fmla="*/ 54 w 67"/>
                  <a:gd name="T11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37">
                    <a:moveTo>
                      <a:pt x="54" y="14"/>
                    </a:moveTo>
                    <a:cubicBezTo>
                      <a:pt x="54" y="14"/>
                      <a:pt x="53" y="14"/>
                      <a:pt x="53" y="14"/>
                    </a:cubicBezTo>
                    <a:cubicBezTo>
                      <a:pt x="52" y="14"/>
                      <a:pt x="52" y="13"/>
                      <a:pt x="52" y="13"/>
                    </a:cubicBezTo>
                    <a:cubicBezTo>
                      <a:pt x="52" y="13"/>
                      <a:pt x="53" y="11"/>
                      <a:pt x="53" y="11"/>
                    </a:cubicBezTo>
                    <a:cubicBezTo>
                      <a:pt x="53" y="11"/>
                      <a:pt x="53" y="10"/>
                      <a:pt x="53" y="10"/>
                    </a:cubicBezTo>
                    <a:cubicBezTo>
                      <a:pt x="53" y="10"/>
                      <a:pt x="53" y="10"/>
                      <a:pt x="53" y="10"/>
                    </a:cubicBezTo>
                    <a:cubicBezTo>
                      <a:pt x="53" y="9"/>
                      <a:pt x="54" y="8"/>
                      <a:pt x="54" y="8"/>
                    </a:cubicBezTo>
                    <a:cubicBezTo>
                      <a:pt x="55" y="8"/>
                      <a:pt x="55" y="8"/>
                      <a:pt x="55" y="7"/>
                    </a:cubicBezTo>
                    <a:cubicBezTo>
                      <a:pt x="55" y="6"/>
                      <a:pt x="55" y="6"/>
                      <a:pt x="54" y="6"/>
                    </a:cubicBezTo>
                    <a:cubicBezTo>
                      <a:pt x="54" y="5"/>
                      <a:pt x="54" y="5"/>
                      <a:pt x="54" y="5"/>
                    </a:cubicBezTo>
                    <a:cubicBezTo>
                      <a:pt x="53" y="5"/>
                      <a:pt x="53" y="4"/>
                      <a:pt x="53" y="4"/>
                    </a:cubicBezTo>
                    <a:cubicBezTo>
                      <a:pt x="53" y="4"/>
                      <a:pt x="48" y="2"/>
                      <a:pt x="48" y="2"/>
                    </a:cubicBezTo>
                    <a:cubicBezTo>
                      <a:pt x="48" y="2"/>
                      <a:pt x="45" y="2"/>
                      <a:pt x="45" y="2"/>
                    </a:cubicBezTo>
                    <a:cubicBezTo>
                      <a:pt x="44" y="2"/>
                      <a:pt x="43" y="2"/>
                      <a:pt x="43" y="2"/>
                    </a:cubicBezTo>
                    <a:cubicBezTo>
                      <a:pt x="42" y="2"/>
                      <a:pt x="42" y="2"/>
                      <a:pt x="41" y="2"/>
                    </a:cubicBezTo>
                    <a:cubicBezTo>
                      <a:pt x="41" y="2"/>
                      <a:pt x="41" y="1"/>
                      <a:pt x="41" y="1"/>
                    </a:cubicBezTo>
                    <a:cubicBezTo>
                      <a:pt x="41" y="1"/>
                      <a:pt x="40" y="0"/>
                      <a:pt x="40" y="0"/>
                    </a:cubicBezTo>
                    <a:cubicBezTo>
                      <a:pt x="39" y="0"/>
                      <a:pt x="39" y="0"/>
                      <a:pt x="38" y="0"/>
                    </a:cubicBezTo>
                    <a:cubicBezTo>
                      <a:pt x="38" y="0"/>
                      <a:pt x="38" y="0"/>
                      <a:pt x="37" y="1"/>
                    </a:cubicBezTo>
                    <a:cubicBezTo>
                      <a:pt x="37" y="1"/>
                      <a:pt x="37" y="1"/>
                      <a:pt x="37" y="2"/>
                    </a:cubicBezTo>
                    <a:cubicBezTo>
                      <a:pt x="37" y="2"/>
                      <a:pt x="38" y="3"/>
                      <a:pt x="38" y="2"/>
                    </a:cubicBezTo>
                    <a:cubicBezTo>
                      <a:pt x="38" y="2"/>
                      <a:pt x="39" y="2"/>
                      <a:pt x="39" y="2"/>
                    </a:cubicBezTo>
                    <a:cubicBezTo>
                      <a:pt x="39" y="2"/>
                      <a:pt x="39" y="3"/>
                      <a:pt x="39" y="3"/>
                    </a:cubicBezTo>
                    <a:cubicBezTo>
                      <a:pt x="39" y="4"/>
                      <a:pt x="38" y="4"/>
                      <a:pt x="38" y="4"/>
                    </a:cubicBezTo>
                    <a:cubicBezTo>
                      <a:pt x="38" y="4"/>
                      <a:pt x="37" y="4"/>
                      <a:pt x="37" y="4"/>
                    </a:cubicBezTo>
                    <a:cubicBezTo>
                      <a:pt x="36" y="4"/>
                      <a:pt x="34" y="4"/>
                      <a:pt x="34" y="4"/>
                    </a:cubicBezTo>
                    <a:cubicBezTo>
                      <a:pt x="33" y="4"/>
                      <a:pt x="32" y="4"/>
                      <a:pt x="32" y="4"/>
                    </a:cubicBezTo>
                    <a:cubicBezTo>
                      <a:pt x="32" y="4"/>
                      <a:pt x="31" y="4"/>
                      <a:pt x="30" y="4"/>
                    </a:cubicBezTo>
                    <a:cubicBezTo>
                      <a:pt x="30" y="4"/>
                      <a:pt x="29" y="4"/>
                      <a:pt x="29" y="4"/>
                    </a:cubicBezTo>
                    <a:cubicBezTo>
                      <a:pt x="28" y="4"/>
                      <a:pt x="27" y="4"/>
                      <a:pt x="26" y="4"/>
                    </a:cubicBezTo>
                    <a:cubicBezTo>
                      <a:pt x="26" y="5"/>
                      <a:pt x="25" y="4"/>
                      <a:pt x="25" y="4"/>
                    </a:cubicBezTo>
                    <a:cubicBezTo>
                      <a:pt x="25" y="4"/>
                      <a:pt x="25" y="4"/>
                      <a:pt x="24" y="4"/>
                    </a:cubicBezTo>
                    <a:cubicBezTo>
                      <a:pt x="24" y="4"/>
                      <a:pt x="24" y="4"/>
                      <a:pt x="24" y="4"/>
                    </a:cubicBezTo>
                    <a:cubicBezTo>
                      <a:pt x="24" y="4"/>
                      <a:pt x="23" y="4"/>
                      <a:pt x="23" y="5"/>
                    </a:cubicBezTo>
                    <a:cubicBezTo>
                      <a:pt x="23" y="6"/>
                      <a:pt x="22" y="6"/>
                      <a:pt x="22" y="6"/>
                    </a:cubicBezTo>
                    <a:cubicBezTo>
                      <a:pt x="22" y="7"/>
                      <a:pt x="21" y="7"/>
                      <a:pt x="21" y="7"/>
                    </a:cubicBezTo>
                    <a:cubicBezTo>
                      <a:pt x="21" y="6"/>
                      <a:pt x="20" y="6"/>
                      <a:pt x="20" y="7"/>
                    </a:cubicBezTo>
                    <a:cubicBezTo>
                      <a:pt x="19" y="7"/>
                      <a:pt x="19" y="7"/>
                      <a:pt x="19" y="7"/>
                    </a:cubicBezTo>
                    <a:cubicBezTo>
                      <a:pt x="19" y="7"/>
                      <a:pt x="18" y="6"/>
                      <a:pt x="18" y="6"/>
                    </a:cubicBezTo>
                    <a:cubicBezTo>
                      <a:pt x="18" y="5"/>
                      <a:pt x="17" y="6"/>
                      <a:pt x="16" y="5"/>
                    </a:cubicBezTo>
                    <a:cubicBezTo>
                      <a:pt x="16" y="5"/>
                      <a:pt x="15" y="6"/>
                      <a:pt x="15" y="6"/>
                    </a:cubicBezTo>
                    <a:cubicBezTo>
                      <a:pt x="15" y="6"/>
                      <a:pt x="15" y="6"/>
                      <a:pt x="14" y="7"/>
                    </a:cubicBezTo>
                    <a:cubicBezTo>
                      <a:pt x="13" y="8"/>
                      <a:pt x="14" y="8"/>
                      <a:pt x="14" y="8"/>
                    </a:cubicBezTo>
                    <a:cubicBezTo>
                      <a:pt x="14" y="8"/>
                      <a:pt x="14" y="8"/>
                      <a:pt x="16" y="8"/>
                    </a:cubicBezTo>
                    <a:cubicBezTo>
                      <a:pt x="17" y="8"/>
                      <a:pt x="16" y="9"/>
                      <a:pt x="16" y="9"/>
                    </a:cubicBezTo>
                    <a:cubicBezTo>
                      <a:pt x="16" y="9"/>
                      <a:pt x="15" y="9"/>
                      <a:pt x="15" y="10"/>
                    </a:cubicBezTo>
                    <a:cubicBezTo>
                      <a:pt x="15" y="10"/>
                      <a:pt x="13" y="12"/>
                      <a:pt x="12" y="13"/>
                    </a:cubicBezTo>
                    <a:cubicBezTo>
                      <a:pt x="11" y="14"/>
                      <a:pt x="9" y="15"/>
                      <a:pt x="8" y="15"/>
                    </a:cubicBezTo>
                    <a:cubicBezTo>
                      <a:pt x="8" y="15"/>
                      <a:pt x="8" y="16"/>
                      <a:pt x="8" y="16"/>
                    </a:cubicBezTo>
                    <a:cubicBezTo>
                      <a:pt x="8" y="16"/>
                      <a:pt x="8" y="17"/>
                      <a:pt x="7" y="18"/>
                    </a:cubicBezTo>
                    <a:cubicBezTo>
                      <a:pt x="7" y="18"/>
                      <a:pt x="7" y="19"/>
                      <a:pt x="7" y="19"/>
                    </a:cubicBezTo>
                    <a:cubicBezTo>
                      <a:pt x="6" y="19"/>
                      <a:pt x="4" y="22"/>
                      <a:pt x="3" y="23"/>
                    </a:cubicBezTo>
                    <a:cubicBezTo>
                      <a:pt x="3" y="23"/>
                      <a:pt x="2" y="24"/>
                      <a:pt x="2" y="25"/>
                    </a:cubicBezTo>
                    <a:cubicBezTo>
                      <a:pt x="2" y="25"/>
                      <a:pt x="2" y="26"/>
                      <a:pt x="2" y="26"/>
                    </a:cubicBezTo>
                    <a:cubicBezTo>
                      <a:pt x="2" y="26"/>
                      <a:pt x="2" y="26"/>
                      <a:pt x="2" y="27"/>
                    </a:cubicBezTo>
                    <a:cubicBezTo>
                      <a:pt x="2" y="27"/>
                      <a:pt x="2" y="28"/>
                      <a:pt x="2" y="28"/>
                    </a:cubicBezTo>
                    <a:cubicBezTo>
                      <a:pt x="1" y="29"/>
                      <a:pt x="1" y="29"/>
                      <a:pt x="1" y="29"/>
                    </a:cubicBezTo>
                    <a:cubicBezTo>
                      <a:pt x="0" y="31"/>
                      <a:pt x="1" y="30"/>
                      <a:pt x="1" y="30"/>
                    </a:cubicBezTo>
                    <a:cubicBezTo>
                      <a:pt x="1" y="30"/>
                      <a:pt x="3" y="28"/>
                      <a:pt x="4" y="28"/>
                    </a:cubicBezTo>
                    <a:cubicBezTo>
                      <a:pt x="4" y="28"/>
                      <a:pt x="4" y="28"/>
                      <a:pt x="4" y="28"/>
                    </a:cubicBezTo>
                    <a:cubicBezTo>
                      <a:pt x="4" y="28"/>
                      <a:pt x="5" y="27"/>
                      <a:pt x="5" y="26"/>
                    </a:cubicBezTo>
                    <a:cubicBezTo>
                      <a:pt x="6" y="26"/>
                      <a:pt x="6" y="26"/>
                      <a:pt x="6" y="26"/>
                    </a:cubicBezTo>
                    <a:cubicBezTo>
                      <a:pt x="7" y="26"/>
                      <a:pt x="8" y="25"/>
                      <a:pt x="9" y="25"/>
                    </a:cubicBezTo>
                    <a:cubicBezTo>
                      <a:pt x="9" y="25"/>
                      <a:pt x="10" y="25"/>
                      <a:pt x="10" y="25"/>
                    </a:cubicBezTo>
                    <a:cubicBezTo>
                      <a:pt x="11" y="25"/>
                      <a:pt x="11" y="25"/>
                      <a:pt x="12" y="25"/>
                    </a:cubicBezTo>
                    <a:cubicBezTo>
                      <a:pt x="12" y="25"/>
                      <a:pt x="13" y="26"/>
                      <a:pt x="13" y="26"/>
                    </a:cubicBezTo>
                    <a:cubicBezTo>
                      <a:pt x="13" y="27"/>
                      <a:pt x="13" y="30"/>
                      <a:pt x="13" y="30"/>
                    </a:cubicBezTo>
                    <a:cubicBezTo>
                      <a:pt x="13" y="31"/>
                      <a:pt x="14" y="31"/>
                      <a:pt x="14" y="31"/>
                    </a:cubicBezTo>
                    <a:cubicBezTo>
                      <a:pt x="14" y="31"/>
                      <a:pt x="15" y="33"/>
                      <a:pt x="16" y="34"/>
                    </a:cubicBezTo>
                    <a:cubicBezTo>
                      <a:pt x="16" y="34"/>
                      <a:pt x="16" y="34"/>
                      <a:pt x="16" y="35"/>
                    </a:cubicBezTo>
                    <a:cubicBezTo>
                      <a:pt x="16" y="35"/>
                      <a:pt x="16" y="35"/>
                      <a:pt x="17" y="35"/>
                    </a:cubicBezTo>
                    <a:cubicBezTo>
                      <a:pt x="17" y="35"/>
                      <a:pt x="22" y="34"/>
                      <a:pt x="22" y="34"/>
                    </a:cubicBezTo>
                    <a:cubicBezTo>
                      <a:pt x="23" y="34"/>
                      <a:pt x="23" y="34"/>
                      <a:pt x="23" y="34"/>
                    </a:cubicBezTo>
                    <a:cubicBezTo>
                      <a:pt x="24" y="34"/>
                      <a:pt x="24" y="34"/>
                      <a:pt x="24" y="34"/>
                    </a:cubicBezTo>
                    <a:cubicBezTo>
                      <a:pt x="25" y="34"/>
                      <a:pt x="28" y="35"/>
                      <a:pt x="28" y="35"/>
                    </a:cubicBezTo>
                    <a:cubicBezTo>
                      <a:pt x="28" y="35"/>
                      <a:pt x="28" y="35"/>
                      <a:pt x="29" y="34"/>
                    </a:cubicBezTo>
                    <a:cubicBezTo>
                      <a:pt x="29" y="34"/>
                      <a:pt x="31" y="32"/>
                      <a:pt x="31" y="32"/>
                    </a:cubicBezTo>
                    <a:cubicBezTo>
                      <a:pt x="31" y="32"/>
                      <a:pt x="31" y="31"/>
                      <a:pt x="32" y="31"/>
                    </a:cubicBezTo>
                    <a:cubicBezTo>
                      <a:pt x="32" y="30"/>
                      <a:pt x="33" y="28"/>
                      <a:pt x="33" y="28"/>
                    </a:cubicBezTo>
                    <a:cubicBezTo>
                      <a:pt x="33" y="28"/>
                      <a:pt x="33" y="28"/>
                      <a:pt x="33" y="28"/>
                    </a:cubicBezTo>
                    <a:cubicBezTo>
                      <a:pt x="33" y="28"/>
                      <a:pt x="34" y="27"/>
                      <a:pt x="34" y="27"/>
                    </a:cubicBezTo>
                    <a:cubicBezTo>
                      <a:pt x="34" y="27"/>
                      <a:pt x="36" y="25"/>
                      <a:pt x="36" y="25"/>
                    </a:cubicBezTo>
                    <a:cubicBezTo>
                      <a:pt x="36" y="25"/>
                      <a:pt x="36" y="25"/>
                      <a:pt x="37" y="25"/>
                    </a:cubicBezTo>
                    <a:cubicBezTo>
                      <a:pt x="37" y="25"/>
                      <a:pt x="37" y="25"/>
                      <a:pt x="37" y="26"/>
                    </a:cubicBezTo>
                    <a:cubicBezTo>
                      <a:pt x="37" y="26"/>
                      <a:pt x="37" y="28"/>
                      <a:pt x="37" y="28"/>
                    </a:cubicBezTo>
                    <a:cubicBezTo>
                      <a:pt x="37" y="28"/>
                      <a:pt x="37" y="29"/>
                      <a:pt x="37" y="29"/>
                    </a:cubicBezTo>
                    <a:cubicBezTo>
                      <a:pt x="38" y="29"/>
                      <a:pt x="41" y="31"/>
                      <a:pt x="41" y="31"/>
                    </a:cubicBezTo>
                    <a:cubicBezTo>
                      <a:pt x="41" y="31"/>
                      <a:pt x="41" y="32"/>
                      <a:pt x="42" y="32"/>
                    </a:cubicBezTo>
                    <a:cubicBezTo>
                      <a:pt x="42" y="32"/>
                      <a:pt x="43" y="32"/>
                      <a:pt x="43" y="32"/>
                    </a:cubicBezTo>
                    <a:cubicBezTo>
                      <a:pt x="43" y="33"/>
                      <a:pt x="44" y="35"/>
                      <a:pt x="44" y="35"/>
                    </a:cubicBezTo>
                    <a:cubicBezTo>
                      <a:pt x="44" y="35"/>
                      <a:pt x="44" y="35"/>
                      <a:pt x="44" y="36"/>
                    </a:cubicBezTo>
                    <a:cubicBezTo>
                      <a:pt x="44" y="36"/>
                      <a:pt x="44" y="37"/>
                      <a:pt x="44" y="36"/>
                    </a:cubicBezTo>
                    <a:cubicBezTo>
                      <a:pt x="45" y="35"/>
                      <a:pt x="46" y="35"/>
                      <a:pt x="46" y="34"/>
                    </a:cubicBezTo>
                    <a:cubicBezTo>
                      <a:pt x="46" y="33"/>
                      <a:pt x="46" y="32"/>
                      <a:pt x="46" y="32"/>
                    </a:cubicBezTo>
                    <a:cubicBezTo>
                      <a:pt x="46" y="32"/>
                      <a:pt x="47" y="31"/>
                      <a:pt x="47" y="31"/>
                    </a:cubicBezTo>
                    <a:cubicBezTo>
                      <a:pt x="47" y="30"/>
                      <a:pt x="49" y="29"/>
                      <a:pt x="49" y="29"/>
                    </a:cubicBezTo>
                    <a:cubicBezTo>
                      <a:pt x="49" y="29"/>
                      <a:pt x="49" y="28"/>
                      <a:pt x="49" y="28"/>
                    </a:cubicBezTo>
                    <a:cubicBezTo>
                      <a:pt x="49" y="27"/>
                      <a:pt x="49" y="25"/>
                      <a:pt x="49" y="25"/>
                    </a:cubicBezTo>
                    <a:cubicBezTo>
                      <a:pt x="49" y="25"/>
                      <a:pt x="50" y="24"/>
                      <a:pt x="50" y="24"/>
                    </a:cubicBezTo>
                    <a:cubicBezTo>
                      <a:pt x="51" y="25"/>
                      <a:pt x="53" y="26"/>
                      <a:pt x="53" y="26"/>
                    </a:cubicBezTo>
                    <a:cubicBezTo>
                      <a:pt x="54" y="27"/>
                      <a:pt x="60" y="29"/>
                      <a:pt x="61" y="29"/>
                    </a:cubicBezTo>
                    <a:cubicBezTo>
                      <a:pt x="62" y="29"/>
                      <a:pt x="63" y="29"/>
                      <a:pt x="62" y="28"/>
                    </a:cubicBezTo>
                    <a:cubicBezTo>
                      <a:pt x="62" y="27"/>
                      <a:pt x="62" y="27"/>
                      <a:pt x="62" y="27"/>
                    </a:cubicBezTo>
                    <a:cubicBezTo>
                      <a:pt x="62" y="26"/>
                      <a:pt x="62" y="26"/>
                      <a:pt x="62" y="26"/>
                    </a:cubicBezTo>
                    <a:cubicBezTo>
                      <a:pt x="61" y="25"/>
                      <a:pt x="60" y="24"/>
                      <a:pt x="61" y="24"/>
                    </a:cubicBezTo>
                    <a:cubicBezTo>
                      <a:pt x="61" y="23"/>
                      <a:pt x="61" y="23"/>
                      <a:pt x="61" y="23"/>
                    </a:cubicBezTo>
                    <a:cubicBezTo>
                      <a:pt x="61" y="23"/>
                      <a:pt x="62" y="22"/>
                      <a:pt x="62" y="22"/>
                    </a:cubicBezTo>
                    <a:cubicBezTo>
                      <a:pt x="63" y="22"/>
                      <a:pt x="66" y="23"/>
                      <a:pt x="66" y="23"/>
                    </a:cubicBezTo>
                    <a:cubicBezTo>
                      <a:pt x="66" y="23"/>
                      <a:pt x="67" y="23"/>
                      <a:pt x="67" y="22"/>
                    </a:cubicBezTo>
                    <a:cubicBezTo>
                      <a:pt x="67" y="22"/>
                      <a:pt x="67" y="19"/>
                      <a:pt x="67" y="17"/>
                    </a:cubicBezTo>
                    <a:cubicBezTo>
                      <a:pt x="67" y="17"/>
                      <a:pt x="67" y="17"/>
                      <a:pt x="66" y="16"/>
                    </a:cubicBezTo>
                    <a:cubicBezTo>
                      <a:pt x="66" y="14"/>
                      <a:pt x="65" y="15"/>
                      <a:pt x="64" y="16"/>
                    </a:cubicBezTo>
                    <a:cubicBezTo>
                      <a:pt x="64" y="16"/>
                      <a:pt x="63" y="17"/>
                      <a:pt x="62" y="17"/>
                    </a:cubicBezTo>
                    <a:cubicBezTo>
                      <a:pt x="62" y="18"/>
                      <a:pt x="61" y="17"/>
                      <a:pt x="61" y="17"/>
                    </a:cubicBezTo>
                    <a:cubicBezTo>
                      <a:pt x="61" y="17"/>
                      <a:pt x="55" y="14"/>
                      <a:pt x="55" y="14"/>
                    </a:cubicBezTo>
                    <a:cubicBezTo>
                      <a:pt x="55" y="14"/>
                      <a:pt x="54" y="14"/>
                      <a:pt x="5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035">
                <a:extLst>
                  <a:ext uri="{FF2B5EF4-FFF2-40B4-BE49-F238E27FC236}">
                    <a16:creationId xmlns:a16="http://schemas.microsoft.com/office/drawing/2014/main" id="{A917544F-EC6E-4045-87DE-FB25E5E7DFFA}"/>
                  </a:ext>
                </a:extLst>
              </p:cNvPr>
              <p:cNvSpPr>
                <a:spLocks/>
              </p:cNvSpPr>
              <p:nvPr/>
            </p:nvSpPr>
            <p:spPr bwMode="auto">
              <a:xfrm>
                <a:off x="3826" y="1691"/>
                <a:ext cx="80" cy="67"/>
              </a:xfrm>
              <a:custGeom>
                <a:avLst/>
                <a:gdLst>
                  <a:gd name="T0" fmla="*/ 52 w 58"/>
                  <a:gd name="T1" fmla="*/ 31 h 49"/>
                  <a:gd name="T2" fmla="*/ 55 w 58"/>
                  <a:gd name="T3" fmla="*/ 30 h 49"/>
                  <a:gd name="T4" fmla="*/ 56 w 58"/>
                  <a:gd name="T5" fmla="*/ 29 h 49"/>
                  <a:gd name="T6" fmla="*/ 55 w 58"/>
                  <a:gd name="T7" fmla="*/ 27 h 49"/>
                  <a:gd name="T8" fmla="*/ 52 w 58"/>
                  <a:gd name="T9" fmla="*/ 23 h 49"/>
                  <a:gd name="T10" fmla="*/ 54 w 58"/>
                  <a:gd name="T11" fmla="*/ 24 h 49"/>
                  <a:gd name="T12" fmla="*/ 58 w 58"/>
                  <a:gd name="T13" fmla="*/ 23 h 49"/>
                  <a:gd name="T14" fmla="*/ 57 w 58"/>
                  <a:gd name="T15" fmla="*/ 22 h 49"/>
                  <a:gd name="T16" fmla="*/ 54 w 58"/>
                  <a:gd name="T17" fmla="*/ 19 h 49"/>
                  <a:gd name="T18" fmla="*/ 53 w 58"/>
                  <a:gd name="T19" fmla="*/ 18 h 49"/>
                  <a:gd name="T20" fmla="*/ 51 w 58"/>
                  <a:gd name="T21" fmla="*/ 18 h 49"/>
                  <a:gd name="T22" fmla="*/ 50 w 58"/>
                  <a:gd name="T23" fmla="*/ 14 h 49"/>
                  <a:gd name="T24" fmla="*/ 52 w 58"/>
                  <a:gd name="T25" fmla="*/ 12 h 49"/>
                  <a:gd name="T26" fmla="*/ 54 w 58"/>
                  <a:gd name="T27" fmla="*/ 7 h 49"/>
                  <a:gd name="T28" fmla="*/ 53 w 58"/>
                  <a:gd name="T29" fmla="*/ 7 h 49"/>
                  <a:gd name="T30" fmla="*/ 50 w 58"/>
                  <a:gd name="T31" fmla="*/ 7 h 49"/>
                  <a:gd name="T32" fmla="*/ 49 w 58"/>
                  <a:gd name="T33" fmla="*/ 7 h 49"/>
                  <a:gd name="T34" fmla="*/ 46 w 58"/>
                  <a:gd name="T35" fmla="*/ 6 h 49"/>
                  <a:gd name="T36" fmla="*/ 45 w 58"/>
                  <a:gd name="T37" fmla="*/ 5 h 49"/>
                  <a:gd name="T38" fmla="*/ 45 w 58"/>
                  <a:gd name="T39" fmla="*/ 5 h 49"/>
                  <a:gd name="T40" fmla="*/ 43 w 58"/>
                  <a:gd name="T41" fmla="*/ 4 h 49"/>
                  <a:gd name="T42" fmla="*/ 41 w 58"/>
                  <a:gd name="T43" fmla="*/ 4 h 49"/>
                  <a:gd name="T44" fmla="*/ 40 w 58"/>
                  <a:gd name="T45" fmla="*/ 4 h 49"/>
                  <a:gd name="T46" fmla="*/ 21 w 58"/>
                  <a:gd name="T47" fmla="*/ 2 h 49"/>
                  <a:gd name="T48" fmla="*/ 18 w 58"/>
                  <a:gd name="T49" fmla="*/ 0 h 49"/>
                  <a:gd name="T50" fmla="*/ 17 w 58"/>
                  <a:gd name="T51" fmla="*/ 0 h 49"/>
                  <a:gd name="T52" fmla="*/ 16 w 58"/>
                  <a:gd name="T53" fmla="*/ 1 h 49"/>
                  <a:gd name="T54" fmla="*/ 15 w 58"/>
                  <a:gd name="T55" fmla="*/ 1 h 49"/>
                  <a:gd name="T56" fmla="*/ 10 w 58"/>
                  <a:gd name="T57" fmla="*/ 4 h 49"/>
                  <a:gd name="T58" fmla="*/ 9 w 58"/>
                  <a:gd name="T59" fmla="*/ 4 h 49"/>
                  <a:gd name="T60" fmla="*/ 6 w 58"/>
                  <a:gd name="T61" fmla="*/ 2 h 49"/>
                  <a:gd name="T62" fmla="*/ 2 w 58"/>
                  <a:gd name="T63" fmla="*/ 1 h 49"/>
                  <a:gd name="T64" fmla="*/ 1 w 58"/>
                  <a:gd name="T65" fmla="*/ 2 h 49"/>
                  <a:gd name="T66" fmla="*/ 1 w 58"/>
                  <a:gd name="T67" fmla="*/ 4 h 49"/>
                  <a:gd name="T68" fmla="*/ 1 w 58"/>
                  <a:gd name="T69" fmla="*/ 7 h 49"/>
                  <a:gd name="T70" fmla="*/ 2 w 58"/>
                  <a:gd name="T71" fmla="*/ 10 h 49"/>
                  <a:gd name="T72" fmla="*/ 5 w 58"/>
                  <a:gd name="T73" fmla="*/ 12 h 49"/>
                  <a:gd name="T74" fmla="*/ 8 w 58"/>
                  <a:gd name="T75" fmla="*/ 19 h 49"/>
                  <a:gd name="T76" fmla="*/ 9 w 58"/>
                  <a:gd name="T77" fmla="*/ 20 h 49"/>
                  <a:gd name="T78" fmla="*/ 14 w 58"/>
                  <a:gd name="T79" fmla="*/ 25 h 49"/>
                  <a:gd name="T80" fmla="*/ 23 w 58"/>
                  <a:gd name="T81" fmla="*/ 33 h 49"/>
                  <a:gd name="T82" fmla="*/ 26 w 58"/>
                  <a:gd name="T83" fmla="*/ 38 h 49"/>
                  <a:gd name="T84" fmla="*/ 29 w 58"/>
                  <a:gd name="T85" fmla="*/ 41 h 49"/>
                  <a:gd name="T86" fmla="*/ 28 w 58"/>
                  <a:gd name="T87" fmla="*/ 42 h 49"/>
                  <a:gd name="T88" fmla="*/ 29 w 58"/>
                  <a:gd name="T89" fmla="*/ 43 h 49"/>
                  <a:gd name="T90" fmla="*/ 40 w 58"/>
                  <a:gd name="T91" fmla="*/ 49 h 49"/>
                  <a:gd name="T92" fmla="*/ 41 w 58"/>
                  <a:gd name="T93" fmla="*/ 49 h 49"/>
                  <a:gd name="T94" fmla="*/ 42 w 58"/>
                  <a:gd name="T95" fmla="*/ 48 h 49"/>
                  <a:gd name="T96" fmla="*/ 42 w 58"/>
                  <a:gd name="T97" fmla="*/ 45 h 49"/>
                  <a:gd name="T98" fmla="*/ 41 w 58"/>
                  <a:gd name="T99" fmla="*/ 41 h 49"/>
                  <a:gd name="T100" fmla="*/ 44 w 58"/>
                  <a:gd name="T101" fmla="*/ 37 h 49"/>
                  <a:gd name="T102" fmla="*/ 46 w 58"/>
                  <a:gd name="T103" fmla="*/ 35 h 49"/>
                  <a:gd name="T104" fmla="*/ 48 w 58"/>
                  <a:gd name="T105" fmla="*/ 35 h 49"/>
                  <a:gd name="T106" fmla="*/ 49 w 58"/>
                  <a:gd name="T107" fmla="*/ 36 h 49"/>
                  <a:gd name="T108" fmla="*/ 50 w 58"/>
                  <a:gd name="T109" fmla="*/ 35 h 49"/>
                  <a:gd name="T110" fmla="*/ 48 w 58"/>
                  <a:gd name="T111" fmla="*/ 32 h 49"/>
                  <a:gd name="T112" fmla="*/ 49 w 58"/>
                  <a:gd name="T113" fmla="*/ 31 h 49"/>
                  <a:gd name="T114" fmla="*/ 49 w 58"/>
                  <a:gd name="T115" fmla="*/ 32 h 49"/>
                  <a:gd name="T116" fmla="*/ 50 w 58"/>
                  <a:gd name="T117" fmla="*/ 32 h 49"/>
                  <a:gd name="T118" fmla="*/ 52 w 58"/>
                  <a:gd name="T119" fmla="*/ 32 h 49"/>
                  <a:gd name="T120" fmla="*/ 52 w 58"/>
                  <a:gd name="T12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49">
                    <a:moveTo>
                      <a:pt x="52" y="31"/>
                    </a:moveTo>
                    <a:cubicBezTo>
                      <a:pt x="53" y="31"/>
                      <a:pt x="54" y="30"/>
                      <a:pt x="55" y="30"/>
                    </a:cubicBezTo>
                    <a:cubicBezTo>
                      <a:pt x="55" y="30"/>
                      <a:pt x="56" y="29"/>
                      <a:pt x="56" y="29"/>
                    </a:cubicBezTo>
                    <a:cubicBezTo>
                      <a:pt x="56" y="28"/>
                      <a:pt x="56" y="28"/>
                      <a:pt x="55" y="27"/>
                    </a:cubicBezTo>
                    <a:cubicBezTo>
                      <a:pt x="55" y="27"/>
                      <a:pt x="53" y="24"/>
                      <a:pt x="52" y="23"/>
                    </a:cubicBezTo>
                    <a:cubicBezTo>
                      <a:pt x="52" y="22"/>
                      <a:pt x="54" y="24"/>
                      <a:pt x="54" y="24"/>
                    </a:cubicBezTo>
                    <a:cubicBezTo>
                      <a:pt x="55" y="24"/>
                      <a:pt x="57" y="24"/>
                      <a:pt x="58" y="23"/>
                    </a:cubicBezTo>
                    <a:cubicBezTo>
                      <a:pt x="58" y="22"/>
                      <a:pt x="57" y="22"/>
                      <a:pt x="57" y="22"/>
                    </a:cubicBezTo>
                    <a:cubicBezTo>
                      <a:pt x="56" y="22"/>
                      <a:pt x="54" y="19"/>
                      <a:pt x="54" y="19"/>
                    </a:cubicBezTo>
                    <a:cubicBezTo>
                      <a:pt x="54" y="18"/>
                      <a:pt x="53" y="18"/>
                      <a:pt x="53" y="18"/>
                    </a:cubicBezTo>
                    <a:cubicBezTo>
                      <a:pt x="52" y="19"/>
                      <a:pt x="52" y="18"/>
                      <a:pt x="51" y="18"/>
                    </a:cubicBezTo>
                    <a:cubicBezTo>
                      <a:pt x="51" y="17"/>
                      <a:pt x="50" y="15"/>
                      <a:pt x="50" y="14"/>
                    </a:cubicBezTo>
                    <a:cubicBezTo>
                      <a:pt x="51" y="13"/>
                      <a:pt x="52" y="12"/>
                      <a:pt x="52" y="12"/>
                    </a:cubicBezTo>
                    <a:cubicBezTo>
                      <a:pt x="52" y="11"/>
                      <a:pt x="53" y="8"/>
                      <a:pt x="54" y="7"/>
                    </a:cubicBezTo>
                    <a:cubicBezTo>
                      <a:pt x="54" y="6"/>
                      <a:pt x="53" y="7"/>
                      <a:pt x="53" y="7"/>
                    </a:cubicBezTo>
                    <a:cubicBezTo>
                      <a:pt x="53" y="7"/>
                      <a:pt x="51" y="7"/>
                      <a:pt x="50" y="7"/>
                    </a:cubicBezTo>
                    <a:cubicBezTo>
                      <a:pt x="50" y="7"/>
                      <a:pt x="50" y="7"/>
                      <a:pt x="49" y="7"/>
                    </a:cubicBezTo>
                    <a:cubicBezTo>
                      <a:pt x="48" y="7"/>
                      <a:pt x="46" y="6"/>
                      <a:pt x="46" y="6"/>
                    </a:cubicBezTo>
                    <a:cubicBezTo>
                      <a:pt x="45" y="6"/>
                      <a:pt x="45" y="6"/>
                      <a:pt x="45" y="5"/>
                    </a:cubicBezTo>
                    <a:cubicBezTo>
                      <a:pt x="46" y="5"/>
                      <a:pt x="45" y="5"/>
                      <a:pt x="45" y="5"/>
                    </a:cubicBezTo>
                    <a:cubicBezTo>
                      <a:pt x="44" y="5"/>
                      <a:pt x="44" y="4"/>
                      <a:pt x="43" y="4"/>
                    </a:cubicBezTo>
                    <a:cubicBezTo>
                      <a:pt x="42" y="3"/>
                      <a:pt x="42" y="3"/>
                      <a:pt x="41" y="4"/>
                    </a:cubicBezTo>
                    <a:cubicBezTo>
                      <a:pt x="41" y="4"/>
                      <a:pt x="40" y="4"/>
                      <a:pt x="40" y="4"/>
                    </a:cubicBezTo>
                    <a:cubicBezTo>
                      <a:pt x="40" y="4"/>
                      <a:pt x="22" y="2"/>
                      <a:pt x="21" y="2"/>
                    </a:cubicBezTo>
                    <a:cubicBezTo>
                      <a:pt x="21" y="2"/>
                      <a:pt x="19" y="1"/>
                      <a:pt x="18" y="0"/>
                    </a:cubicBezTo>
                    <a:cubicBezTo>
                      <a:pt x="18" y="0"/>
                      <a:pt x="17" y="0"/>
                      <a:pt x="17" y="0"/>
                    </a:cubicBezTo>
                    <a:cubicBezTo>
                      <a:pt x="17" y="1"/>
                      <a:pt x="16" y="1"/>
                      <a:pt x="16" y="1"/>
                    </a:cubicBezTo>
                    <a:cubicBezTo>
                      <a:pt x="15" y="1"/>
                      <a:pt x="15" y="1"/>
                      <a:pt x="15" y="1"/>
                    </a:cubicBezTo>
                    <a:cubicBezTo>
                      <a:pt x="11" y="1"/>
                      <a:pt x="10" y="4"/>
                      <a:pt x="10" y="4"/>
                    </a:cubicBezTo>
                    <a:cubicBezTo>
                      <a:pt x="9" y="5"/>
                      <a:pt x="9" y="4"/>
                      <a:pt x="9" y="4"/>
                    </a:cubicBezTo>
                    <a:cubicBezTo>
                      <a:pt x="9" y="4"/>
                      <a:pt x="6" y="2"/>
                      <a:pt x="6" y="2"/>
                    </a:cubicBezTo>
                    <a:cubicBezTo>
                      <a:pt x="5" y="1"/>
                      <a:pt x="3" y="1"/>
                      <a:pt x="2" y="1"/>
                    </a:cubicBezTo>
                    <a:cubicBezTo>
                      <a:pt x="1" y="1"/>
                      <a:pt x="1" y="2"/>
                      <a:pt x="1" y="2"/>
                    </a:cubicBezTo>
                    <a:cubicBezTo>
                      <a:pt x="1" y="2"/>
                      <a:pt x="1" y="3"/>
                      <a:pt x="1" y="4"/>
                    </a:cubicBezTo>
                    <a:cubicBezTo>
                      <a:pt x="1" y="5"/>
                      <a:pt x="1" y="5"/>
                      <a:pt x="1" y="7"/>
                    </a:cubicBezTo>
                    <a:cubicBezTo>
                      <a:pt x="0" y="8"/>
                      <a:pt x="1" y="9"/>
                      <a:pt x="2" y="10"/>
                    </a:cubicBezTo>
                    <a:cubicBezTo>
                      <a:pt x="3" y="11"/>
                      <a:pt x="4" y="11"/>
                      <a:pt x="5" y="12"/>
                    </a:cubicBezTo>
                    <a:cubicBezTo>
                      <a:pt x="6" y="13"/>
                      <a:pt x="7" y="18"/>
                      <a:pt x="8" y="19"/>
                    </a:cubicBezTo>
                    <a:cubicBezTo>
                      <a:pt x="8" y="20"/>
                      <a:pt x="8" y="20"/>
                      <a:pt x="9" y="20"/>
                    </a:cubicBezTo>
                    <a:cubicBezTo>
                      <a:pt x="9" y="21"/>
                      <a:pt x="14" y="25"/>
                      <a:pt x="14" y="25"/>
                    </a:cubicBezTo>
                    <a:cubicBezTo>
                      <a:pt x="15" y="26"/>
                      <a:pt x="22" y="31"/>
                      <a:pt x="23" y="33"/>
                    </a:cubicBezTo>
                    <a:cubicBezTo>
                      <a:pt x="24" y="34"/>
                      <a:pt x="25" y="37"/>
                      <a:pt x="26" y="38"/>
                    </a:cubicBezTo>
                    <a:cubicBezTo>
                      <a:pt x="26" y="39"/>
                      <a:pt x="27" y="39"/>
                      <a:pt x="29" y="41"/>
                    </a:cubicBezTo>
                    <a:cubicBezTo>
                      <a:pt x="30" y="42"/>
                      <a:pt x="29" y="42"/>
                      <a:pt x="28" y="42"/>
                    </a:cubicBezTo>
                    <a:cubicBezTo>
                      <a:pt x="28" y="43"/>
                      <a:pt x="29" y="43"/>
                      <a:pt x="29" y="43"/>
                    </a:cubicBezTo>
                    <a:cubicBezTo>
                      <a:pt x="40" y="49"/>
                      <a:pt x="40" y="49"/>
                      <a:pt x="40" y="49"/>
                    </a:cubicBezTo>
                    <a:cubicBezTo>
                      <a:pt x="40" y="48"/>
                      <a:pt x="40" y="48"/>
                      <a:pt x="41" y="49"/>
                    </a:cubicBezTo>
                    <a:cubicBezTo>
                      <a:pt x="41" y="49"/>
                      <a:pt x="41" y="48"/>
                      <a:pt x="42" y="48"/>
                    </a:cubicBezTo>
                    <a:cubicBezTo>
                      <a:pt x="42" y="48"/>
                      <a:pt x="42" y="46"/>
                      <a:pt x="42" y="45"/>
                    </a:cubicBezTo>
                    <a:cubicBezTo>
                      <a:pt x="42" y="44"/>
                      <a:pt x="41" y="43"/>
                      <a:pt x="41" y="41"/>
                    </a:cubicBezTo>
                    <a:cubicBezTo>
                      <a:pt x="41" y="40"/>
                      <a:pt x="43" y="38"/>
                      <a:pt x="44" y="37"/>
                    </a:cubicBezTo>
                    <a:cubicBezTo>
                      <a:pt x="45" y="37"/>
                      <a:pt x="45" y="36"/>
                      <a:pt x="46" y="35"/>
                    </a:cubicBezTo>
                    <a:cubicBezTo>
                      <a:pt x="47" y="34"/>
                      <a:pt x="48" y="35"/>
                      <a:pt x="48" y="35"/>
                    </a:cubicBezTo>
                    <a:cubicBezTo>
                      <a:pt x="48" y="35"/>
                      <a:pt x="49" y="36"/>
                      <a:pt x="49" y="36"/>
                    </a:cubicBezTo>
                    <a:cubicBezTo>
                      <a:pt x="50" y="36"/>
                      <a:pt x="50" y="36"/>
                      <a:pt x="50" y="35"/>
                    </a:cubicBezTo>
                    <a:cubicBezTo>
                      <a:pt x="49" y="34"/>
                      <a:pt x="48" y="33"/>
                      <a:pt x="48" y="32"/>
                    </a:cubicBezTo>
                    <a:cubicBezTo>
                      <a:pt x="48" y="32"/>
                      <a:pt x="48" y="32"/>
                      <a:pt x="49" y="31"/>
                    </a:cubicBezTo>
                    <a:cubicBezTo>
                      <a:pt x="49" y="31"/>
                      <a:pt x="49" y="31"/>
                      <a:pt x="49" y="32"/>
                    </a:cubicBezTo>
                    <a:cubicBezTo>
                      <a:pt x="49" y="32"/>
                      <a:pt x="50" y="32"/>
                      <a:pt x="50" y="32"/>
                    </a:cubicBezTo>
                    <a:cubicBezTo>
                      <a:pt x="50" y="32"/>
                      <a:pt x="51" y="32"/>
                      <a:pt x="52" y="32"/>
                    </a:cubicBezTo>
                    <a:cubicBezTo>
                      <a:pt x="52" y="32"/>
                      <a:pt x="52" y="32"/>
                      <a:pt x="52"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1036">
                <a:extLst>
                  <a:ext uri="{FF2B5EF4-FFF2-40B4-BE49-F238E27FC236}">
                    <a16:creationId xmlns:a16="http://schemas.microsoft.com/office/drawing/2014/main" id="{5FAA318D-EE79-4E3B-8246-2EE2E8A236AA}"/>
                  </a:ext>
                </a:extLst>
              </p:cNvPr>
              <p:cNvSpPr>
                <a:spLocks/>
              </p:cNvSpPr>
              <p:nvPr/>
            </p:nvSpPr>
            <p:spPr bwMode="auto">
              <a:xfrm>
                <a:off x="3834" y="1606"/>
                <a:ext cx="138" cy="73"/>
              </a:xfrm>
              <a:custGeom>
                <a:avLst/>
                <a:gdLst>
                  <a:gd name="T0" fmla="*/ 15 w 100"/>
                  <a:gd name="T1" fmla="*/ 12 h 53"/>
                  <a:gd name="T2" fmla="*/ 14 w 100"/>
                  <a:gd name="T3" fmla="*/ 17 h 53"/>
                  <a:gd name="T4" fmla="*/ 10 w 100"/>
                  <a:gd name="T5" fmla="*/ 17 h 53"/>
                  <a:gd name="T6" fmla="*/ 8 w 100"/>
                  <a:gd name="T7" fmla="*/ 16 h 53"/>
                  <a:gd name="T8" fmla="*/ 6 w 100"/>
                  <a:gd name="T9" fmla="*/ 16 h 53"/>
                  <a:gd name="T10" fmla="*/ 5 w 100"/>
                  <a:gd name="T11" fmla="*/ 18 h 53"/>
                  <a:gd name="T12" fmla="*/ 8 w 100"/>
                  <a:gd name="T13" fmla="*/ 20 h 53"/>
                  <a:gd name="T14" fmla="*/ 7 w 100"/>
                  <a:gd name="T15" fmla="*/ 22 h 53"/>
                  <a:gd name="T16" fmla="*/ 5 w 100"/>
                  <a:gd name="T17" fmla="*/ 23 h 53"/>
                  <a:gd name="T18" fmla="*/ 6 w 100"/>
                  <a:gd name="T19" fmla="*/ 29 h 53"/>
                  <a:gd name="T20" fmla="*/ 3 w 100"/>
                  <a:gd name="T21" fmla="*/ 29 h 53"/>
                  <a:gd name="T22" fmla="*/ 1 w 100"/>
                  <a:gd name="T23" fmla="*/ 31 h 53"/>
                  <a:gd name="T24" fmla="*/ 1 w 100"/>
                  <a:gd name="T25" fmla="*/ 32 h 53"/>
                  <a:gd name="T26" fmla="*/ 3 w 100"/>
                  <a:gd name="T27" fmla="*/ 34 h 53"/>
                  <a:gd name="T28" fmla="*/ 5 w 100"/>
                  <a:gd name="T29" fmla="*/ 37 h 53"/>
                  <a:gd name="T30" fmla="*/ 9 w 100"/>
                  <a:gd name="T31" fmla="*/ 40 h 53"/>
                  <a:gd name="T32" fmla="*/ 11 w 100"/>
                  <a:gd name="T33" fmla="*/ 42 h 53"/>
                  <a:gd name="T34" fmla="*/ 18 w 100"/>
                  <a:gd name="T35" fmla="*/ 49 h 53"/>
                  <a:gd name="T36" fmla="*/ 24 w 100"/>
                  <a:gd name="T37" fmla="*/ 52 h 53"/>
                  <a:gd name="T38" fmla="*/ 31 w 100"/>
                  <a:gd name="T39" fmla="*/ 53 h 53"/>
                  <a:gd name="T40" fmla="*/ 41 w 100"/>
                  <a:gd name="T41" fmla="*/ 50 h 53"/>
                  <a:gd name="T42" fmla="*/ 55 w 100"/>
                  <a:gd name="T43" fmla="*/ 45 h 53"/>
                  <a:gd name="T44" fmla="*/ 61 w 100"/>
                  <a:gd name="T45" fmla="*/ 46 h 53"/>
                  <a:gd name="T46" fmla="*/ 68 w 100"/>
                  <a:gd name="T47" fmla="*/ 46 h 53"/>
                  <a:gd name="T48" fmla="*/ 69 w 100"/>
                  <a:gd name="T49" fmla="*/ 44 h 53"/>
                  <a:gd name="T50" fmla="*/ 72 w 100"/>
                  <a:gd name="T51" fmla="*/ 44 h 53"/>
                  <a:gd name="T52" fmla="*/ 76 w 100"/>
                  <a:gd name="T53" fmla="*/ 42 h 53"/>
                  <a:gd name="T54" fmla="*/ 79 w 100"/>
                  <a:gd name="T55" fmla="*/ 36 h 53"/>
                  <a:gd name="T56" fmla="*/ 82 w 100"/>
                  <a:gd name="T57" fmla="*/ 30 h 53"/>
                  <a:gd name="T58" fmla="*/ 90 w 100"/>
                  <a:gd name="T59" fmla="*/ 19 h 53"/>
                  <a:gd name="T60" fmla="*/ 90 w 100"/>
                  <a:gd name="T61" fmla="*/ 3 h 53"/>
                  <a:gd name="T62" fmla="*/ 86 w 100"/>
                  <a:gd name="T63" fmla="*/ 4 h 53"/>
                  <a:gd name="T64" fmla="*/ 79 w 100"/>
                  <a:gd name="T65" fmla="*/ 1 h 53"/>
                  <a:gd name="T66" fmla="*/ 69 w 100"/>
                  <a:gd name="T67" fmla="*/ 0 h 53"/>
                  <a:gd name="T68" fmla="*/ 64 w 100"/>
                  <a:gd name="T69" fmla="*/ 2 h 53"/>
                  <a:gd name="T70" fmla="*/ 59 w 100"/>
                  <a:gd name="T71" fmla="*/ 7 h 53"/>
                  <a:gd name="T72" fmla="*/ 55 w 100"/>
                  <a:gd name="T73" fmla="*/ 8 h 53"/>
                  <a:gd name="T74" fmla="*/ 50 w 100"/>
                  <a:gd name="T75" fmla="*/ 7 h 53"/>
                  <a:gd name="T76" fmla="*/ 40 w 100"/>
                  <a:gd name="T77" fmla="*/ 11 h 53"/>
                  <a:gd name="T78" fmla="*/ 40 w 100"/>
                  <a:gd name="T79" fmla="*/ 14 h 53"/>
                  <a:gd name="T80" fmla="*/ 37 w 100"/>
                  <a:gd name="T81" fmla="*/ 15 h 53"/>
                  <a:gd name="T82" fmla="*/ 25 w 100"/>
                  <a:gd name="T83" fmla="*/ 16 h 53"/>
                  <a:gd name="T84" fmla="*/ 19 w 100"/>
                  <a:gd name="T85" fmla="*/ 12 h 53"/>
                  <a:gd name="T86" fmla="*/ 16 w 100"/>
                  <a:gd name="T8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53">
                    <a:moveTo>
                      <a:pt x="15" y="11"/>
                    </a:moveTo>
                    <a:cubicBezTo>
                      <a:pt x="15" y="11"/>
                      <a:pt x="15" y="11"/>
                      <a:pt x="15" y="12"/>
                    </a:cubicBezTo>
                    <a:cubicBezTo>
                      <a:pt x="15" y="12"/>
                      <a:pt x="14" y="15"/>
                      <a:pt x="14" y="16"/>
                    </a:cubicBezTo>
                    <a:cubicBezTo>
                      <a:pt x="14" y="16"/>
                      <a:pt x="14" y="17"/>
                      <a:pt x="14" y="17"/>
                    </a:cubicBezTo>
                    <a:cubicBezTo>
                      <a:pt x="14" y="17"/>
                      <a:pt x="13" y="17"/>
                      <a:pt x="12" y="17"/>
                    </a:cubicBezTo>
                    <a:cubicBezTo>
                      <a:pt x="12" y="17"/>
                      <a:pt x="10" y="17"/>
                      <a:pt x="10" y="17"/>
                    </a:cubicBezTo>
                    <a:cubicBezTo>
                      <a:pt x="10" y="17"/>
                      <a:pt x="9" y="17"/>
                      <a:pt x="9" y="16"/>
                    </a:cubicBezTo>
                    <a:cubicBezTo>
                      <a:pt x="9" y="16"/>
                      <a:pt x="9" y="16"/>
                      <a:pt x="8" y="16"/>
                    </a:cubicBezTo>
                    <a:cubicBezTo>
                      <a:pt x="8" y="16"/>
                      <a:pt x="7" y="16"/>
                      <a:pt x="7" y="16"/>
                    </a:cubicBezTo>
                    <a:cubicBezTo>
                      <a:pt x="6" y="16"/>
                      <a:pt x="6" y="16"/>
                      <a:pt x="6" y="16"/>
                    </a:cubicBezTo>
                    <a:cubicBezTo>
                      <a:pt x="6" y="16"/>
                      <a:pt x="6" y="16"/>
                      <a:pt x="5" y="17"/>
                    </a:cubicBezTo>
                    <a:cubicBezTo>
                      <a:pt x="4" y="17"/>
                      <a:pt x="5" y="18"/>
                      <a:pt x="5" y="18"/>
                    </a:cubicBezTo>
                    <a:cubicBezTo>
                      <a:pt x="5" y="18"/>
                      <a:pt x="6" y="18"/>
                      <a:pt x="6" y="18"/>
                    </a:cubicBezTo>
                    <a:cubicBezTo>
                      <a:pt x="6" y="18"/>
                      <a:pt x="7" y="19"/>
                      <a:pt x="8" y="20"/>
                    </a:cubicBezTo>
                    <a:cubicBezTo>
                      <a:pt x="8" y="20"/>
                      <a:pt x="8" y="20"/>
                      <a:pt x="8" y="21"/>
                    </a:cubicBezTo>
                    <a:cubicBezTo>
                      <a:pt x="8" y="21"/>
                      <a:pt x="7" y="22"/>
                      <a:pt x="7" y="22"/>
                    </a:cubicBezTo>
                    <a:cubicBezTo>
                      <a:pt x="7" y="22"/>
                      <a:pt x="6" y="22"/>
                      <a:pt x="5" y="23"/>
                    </a:cubicBezTo>
                    <a:cubicBezTo>
                      <a:pt x="5" y="23"/>
                      <a:pt x="5" y="23"/>
                      <a:pt x="5" y="23"/>
                    </a:cubicBezTo>
                    <a:cubicBezTo>
                      <a:pt x="5" y="23"/>
                      <a:pt x="5" y="25"/>
                      <a:pt x="5" y="26"/>
                    </a:cubicBezTo>
                    <a:cubicBezTo>
                      <a:pt x="5" y="27"/>
                      <a:pt x="5" y="28"/>
                      <a:pt x="6" y="29"/>
                    </a:cubicBezTo>
                    <a:cubicBezTo>
                      <a:pt x="6" y="29"/>
                      <a:pt x="5" y="30"/>
                      <a:pt x="5" y="30"/>
                    </a:cubicBezTo>
                    <a:cubicBezTo>
                      <a:pt x="5" y="30"/>
                      <a:pt x="3" y="29"/>
                      <a:pt x="3" y="29"/>
                    </a:cubicBezTo>
                    <a:cubicBezTo>
                      <a:pt x="3" y="29"/>
                      <a:pt x="2" y="30"/>
                      <a:pt x="2" y="30"/>
                    </a:cubicBezTo>
                    <a:cubicBezTo>
                      <a:pt x="2" y="30"/>
                      <a:pt x="1" y="31"/>
                      <a:pt x="1" y="31"/>
                    </a:cubicBezTo>
                    <a:cubicBezTo>
                      <a:pt x="0" y="32"/>
                      <a:pt x="0" y="32"/>
                      <a:pt x="0" y="32"/>
                    </a:cubicBezTo>
                    <a:cubicBezTo>
                      <a:pt x="0" y="32"/>
                      <a:pt x="1" y="32"/>
                      <a:pt x="1" y="32"/>
                    </a:cubicBezTo>
                    <a:cubicBezTo>
                      <a:pt x="1" y="32"/>
                      <a:pt x="3" y="32"/>
                      <a:pt x="3" y="33"/>
                    </a:cubicBezTo>
                    <a:cubicBezTo>
                      <a:pt x="3" y="34"/>
                      <a:pt x="3" y="34"/>
                      <a:pt x="3" y="34"/>
                    </a:cubicBezTo>
                    <a:cubicBezTo>
                      <a:pt x="4" y="35"/>
                      <a:pt x="4" y="36"/>
                      <a:pt x="4" y="36"/>
                    </a:cubicBezTo>
                    <a:cubicBezTo>
                      <a:pt x="4" y="36"/>
                      <a:pt x="4" y="37"/>
                      <a:pt x="5" y="37"/>
                    </a:cubicBezTo>
                    <a:cubicBezTo>
                      <a:pt x="5" y="38"/>
                      <a:pt x="6" y="39"/>
                      <a:pt x="7" y="39"/>
                    </a:cubicBezTo>
                    <a:cubicBezTo>
                      <a:pt x="7" y="40"/>
                      <a:pt x="8" y="40"/>
                      <a:pt x="9" y="40"/>
                    </a:cubicBezTo>
                    <a:cubicBezTo>
                      <a:pt x="10" y="41"/>
                      <a:pt x="11" y="42"/>
                      <a:pt x="11" y="42"/>
                    </a:cubicBezTo>
                    <a:cubicBezTo>
                      <a:pt x="11" y="42"/>
                      <a:pt x="11" y="42"/>
                      <a:pt x="11" y="42"/>
                    </a:cubicBezTo>
                    <a:cubicBezTo>
                      <a:pt x="11" y="43"/>
                      <a:pt x="12" y="44"/>
                      <a:pt x="12" y="44"/>
                    </a:cubicBezTo>
                    <a:cubicBezTo>
                      <a:pt x="12" y="44"/>
                      <a:pt x="17" y="49"/>
                      <a:pt x="18" y="49"/>
                    </a:cubicBezTo>
                    <a:cubicBezTo>
                      <a:pt x="19" y="49"/>
                      <a:pt x="21" y="50"/>
                      <a:pt x="21" y="50"/>
                    </a:cubicBezTo>
                    <a:cubicBezTo>
                      <a:pt x="22" y="51"/>
                      <a:pt x="24" y="52"/>
                      <a:pt x="24" y="52"/>
                    </a:cubicBezTo>
                    <a:cubicBezTo>
                      <a:pt x="25" y="52"/>
                      <a:pt x="27" y="52"/>
                      <a:pt x="27" y="52"/>
                    </a:cubicBezTo>
                    <a:cubicBezTo>
                      <a:pt x="28" y="52"/>
                      <a:pt x="31" y="53"/>
                      <a:pt x="31" y="53"/>
                    </a:cubicBezTo>
                    <a:cubicBezTo>
                      <a:pt x="31" y="53"/>
                      <a:pt x="32" y="53"/>
                      <a:pt x="33" y="53"/>
                    </a:cubicBezTo>
                    <a:cubicBezTo>
                      <a:pt x="33" y="53"/>
                      <a:pt x="37" y="51"/>
                      <a:pt x="41" y="50"/>
                    </a:cubicBezTo>
                    <a:cubicBezTo>
                      <a:pt x="46" y="48"/>
                      <a:pt x="52" y="46"/>
                      <a:pt x="52" y="46"/>
                    </a:cubicBezTo>
                    <a:cubicBezTo>
                      <a:pt x="53" y="45"/>
                      <a:pt x="54" y="45"/>
                      <a:pt x="55" y="45"/>
                    </a:cubicBezTo>
                    <a:cubicBezTo>
                      <a:pt x="55" y="45"/>
                      <a:pt x="58" y="45"/>
                      <a:pt x="59" y="46"/>
                    </a:cubicBezTo>
                    <a:cubicBezTo>
                      <a:pt x="59" y="46"/>
                      <a:pt x="60" y="45"/>
                      <a:pt x="61" y="46"/>
                    </a:cubicBezTo>
                    <a:cubicBezTo>
                      <a:pt x="61" y="46"/>
                      <a:pt x="61" y="46"/>
                      <a:pt x="62" y="47"/>
                    </a:cubicBezTo>
                    <a:cubicBezTo>
                      <a:pt x="63" y="46"/>
                      <a:pt x="68" y="46"/>
                      <a:pt x="68" y="46"/>
                    </a:cubicBezTo>
                    <a:cubicBezTo>
                      <a:pt x="68" y="45"/>
                      <a:pt x="68" y="45"/>
                      <a:pt x="68" y="45"/>
                    </a:cubicBezTo>
                    <a:cubicBezTo>
                      <a:pt x="68" y="45"/>
                      <a:pt x="69" y="44"/>
                      <a:pt x="69" y="44"/>
                    </a:cubicBezTo>
                    <a:cubicBezTo>
                      <a:pt x="69" y="43"/>
                      <a:pt x="70" y="44"/>
                      <a:pt x="70" y="44"/>
                    </a:cubicBezTo>
                    <a:cubicBezTo>
                      <a:pt x="70" y="44"/>
                      <a:pt x="71" y="44"/>
                      <a:pt x="72" y="44"/>
                    </a:cubicBezTo>
                    <a:cubicBezTo>
                      <a:pt x="74" y="43"/>
                      <a:pt x="75" y="43"/>
                      <a:pt x="75" y="43"/>
                    </a:cubicBezTo>
                    <a:cubicBezTo>
                      <a:pt x="75" y="42"/>
                      <a:pt x="75" y="42"/>
                      <a:pt x="76" y="42"/>
                    </a:cubicBezTo>
                    <a:cubicBezTo>
                      <a:pt x="76" y="41"/>
                      <a:pt x="78" y="38"/>
                      <a:pt x="79" y="37"/>
                    </a:cubicBezTo>
                    <a:cubicBezTo>
                      <a:pt x="79" y="37"/>
                      <a:pt x="79" y="36"/>
                      <a:pt x="79" y="36"/>
                    </a:cubicBezTo>
                    <a:cubicBezTo>
                      <a:pt x="80" y="36"/>
                      <a:pt x="80" y="35"/>
                      <a:pt x="80" y="35"/>
                    </a:cubicBezTo>
                    <a:cubicBezTo>
                      <a:pt x="80" y="35"/>
                      <a:pt x="82" y="31"/>
                      <a:pt x="82" y="30"/>
                    </a:cubicBezTo>
                    <a:cubicBezTo>
                      <a:pt x="82" y="29"/>
                      <a:pt x="88" y="20"/>
                      <a:pt x="89" y="19"/>
                    </a:cubicBezTo>
                    <a:cubicBezTo>
                      <a:pt x="89" y="19"/>
                      <a:pt x="89" y="19"/>
                      <a:pt x="90" y="19"/>
                    </a:cubicBezTo>
                    <a:cubicBezTo>
                      <a:pt x="90" y="18"/>
                      <a:pt x="100" y="12"/>
                      <a:pt x="100" y="12"/>
                    </a:cubicBezTo>
                    <a:cubicBezTo>
                      <a:pt x="90" y="3"/>
                      <a:pt x="90" y="3"/>
                      <a:pt x="90" y="3"/>
                    </a:cubicBezTo>
                    <a:cubicBezTo>
                      <a:pt x="90" y="3"/>
                      <a:pt x="90" y="3"/>
                      <a:pt x="90" y="3"/>
                    </a:cubicBezTo>
                    <a:cubicBezTo>
                      <a:pt x="89" y="3"/>
                      <a:pt x="87" y="4"/>
                      <a:pt x="86" y="4"/>
                    </a:cubicBezTo>
                    <a:cubicBezTo>
                      <a:pt x="82" y="5"/>
                      <a:pt x="81" y="2"/>
                      <a:pt x="80" y="1"/>
                    </a:cubicBezTo>
                    <a:cubicBezTo>
                      <a:pt x="80" y="1"/>
                      <a:pt x="79" y="1"/>
                      <a:pt x="79" y="1"/>
                    </a:cubicBezTo>
                    <a:cubicBezTo>
                      <a:pt x="79" y="1"/>
                      <a:pt x="71" y="0"/>
                      <a:pt x="70" y="0"/>
                    </a:cubicBezTo>
                    <a:cubicBezTo>
                      <a:pt x="70" y="0"/>
                      <a:pt x="69" y="0"/>
                      <a:pt x="69" y="0"/>
                    </a:cubicBezTo>
                    <a:cubicBezTo>
                      <a:pt x="69" y="0"/>
                      <a:pt x="66" y="1"/>
                      <a:pt x="65" y="2"/>
                    </a:cubicBezTo>
                    <a:cubicBezTo>
                      <a:pt x="65" y="2"/>
                      <a:pt x="65" y="2"/>
                      <a:pt x="64" y="2"/>
                    </a:cubicBezTo>
                    <a:cubicBezTo>
                      <a:pt x="64" y="3"/>
                      <a:pt x="64" y="3"/>
                      <a:pt x="63" y="3"/>
                    </a:cubicBezTo>
                    <a:cubicBezTo>
                      <a:pt x="63" y="4"/>
                      <a:pt x="60" y="6"/>
                      <a:pt x="59" y="7"/>
                    </a:cubicBezTo>
                    <a:cubicBezTo>
                      <a:pt x="58" y="8"/>
                      <a:pt x="57" y="8"/>
                      <a:pt x="57" y="8"/>
                    </a:cubicBezTo>
                    <a:cubicBezTo>
                      <a:pt x="56" y="8"/>
                      <a:pt x="55" y="8"/>
                      <a:pt x="55" y="8"/>
                    </a:cubicBezTo>
                    <a:cubicBezTo>
                      <a:pt x="55" y="8"/>
                      <a:pt x="52" y="7"/>
                      <a:pt x="52" y="7"/>
                    </a:cubicBezTo>
                    <a:cubicBezTo>
                      <a:pt x="51" y="7"/>
                      <a:pt x="50" y="7"/>
                      <a:pt x="50" y="7"/>
                    </a:cubicBezTo>
                    <a:cubicBezTo>
                      <a:pt x="50" y="7"/>
                      <a:pt x="43" y="10"/>
                      <a:pt x="42" y="10"/>
                    </a:cubicBezTo>
                    <a:cubicBezTo>
                      <a:pt x="42" y="10"/>
                      <a:pt x="41" y="11"/>
                      <a:pt x="40" y="11"/>
                    </a:cubicBezTo>
                    <a:cubicBezTo>
                      <a:pt x="39" y="12"/>
                      <a:pt x="40" y="12"/>
                      <a:pt x="40" y="12"/>
                    </a:cubicBezTo>
                    <a:cubicBezTo>
                      <a:pt x="40" y="12"/>
                      <a:pt x="40" y="13"/>
                      <a:pt x="40" y="14"/>
                    </a:cubicBezTo>
                    <a:cubicBezTo>
                      <a:pt x="41" y="15"/>
                      <a:pt x="40" y="14"/>
                      <a:pt x="39" y="15"/>
                    </a:cubicBezTo>
                    <a:cubicBezTo>
                      <a:pt x="39" y="15"/>
                      <a:pt x="38" y="15"/>
                      <a:pt x="37" y="15"/>
                    </a:cubicBezTo>
                    <a:cubicBezTo>
                      <a:pt x="36" y="15"/>
                      <a:pt x="34" y="16"/>
                      <a:pt x="33" y="16"/>
                    </a:cubicBezTo>
                    <a:cubicBezTo>
                      <a:pt x="32" y="16"/>
                      <a:pt x="26" y="16"/>
                      <a:pt x="25" y="16"/>
                    </a:cubicBezTo>
                    <a:cubicBezTo>
                      <a:pt x="24" y="16"/>
                      <a:pt x="23" y="15"/>
                      <a:pt x="23" y="15"/>
                    </a:cubicBezTo>
                    <a:cubicBezTo>
                      <a:pt x="23" y="15"/>
                      <a:pt x="20" y="12"/>
                      <a:pt x="19" y="12"/>
                    </a:cubicBezTo>
                    <a:cubicBezTo>
                      <a:pt x="19" y="11"/>
                      <a:pt x="18" y="11"/>
                      <a:pt x="17" y="11"/>
                    </a:cubicBezTo>
                    <a:cubicBezTo>
                      <a:pt x="17" y="10"/>
                      <a:pt x="16" y="11"/>
                      <a:pt x="16" y="11"/>
                    </a:cubicBezTo>
                    <a:cubicBezTo>
                      <a:pt x="16" y="11"/>
                      <a:pt x="16" y="11"/>
                      <a:pt x="1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1037">
                <a:extLst>
                  <a:ext uri="{FF2B5EF4-FFF2-40B4-BE49-F238E27FC236}">
                    <a16:creationId xmlns:a16="http://schemas.microsoft.com/office/drawing/2014/main" id="{D601EED2-BD4B-45C6-8313-0F499C79B64D}"/>
                  </a:ext>
                </a:extLst>
              </p:cNvPr>
              <p:cNvSpPr>
                <a:spLocks/>
              </p:cNvSpPr>
              <p:nvPr/>
            </p:nvSpPr>
            <p:spPr bwMode="auto">
              <a:xfrm>
                <a:off x="3751" y="1540"/>
                <a:ext cx="138" cy="66"/>
              </a:xfrm>
              <a:custGeom>
                <a:avLst/>
                <a:gdLst>
                  <a:gd name="T0" fmla="*/ 40 w 100"/>
                  <a:gd name="T1" fmla="*/ 3 h 48"/>
                  <a:gd name="T2" fmla="*/ 35 w 100"/>
                  <a:gd name="T3" fmla="*/ 1 h 48"/>
                  <a:gd name="T4" fmla="*/ 33 w 100"/>
                  <a:gd name="T5" fmla="*/ 1 h 48"/>
                  <a:gd name="T6" fmla="*/ 33 w 100"/>
                  <a:gd name="T7" fmla="*/ 4 h 48"/>
                  <a:gd name="T8" fmla="*/ 23 w 100"/>
                  <a:gd name="T9" fmla="*/ 7 h 48"/>
                  <a:gd name="T10" fmla="*/ 17 w 100"/>
                  <a:gd name="T11" fmla="*/ 10 h 48"/>
                  <a:gd name="T12" fmla="*/ 12 w 100"/>
                  <a:gd name="T13" fmla="*/ 13 h 48"/>
                  <a:gd name="T14" fmla="*/ 6 w 100"/>
                  <a:gd name="T15" fmla="*/ 14 h 48"/>
                  <a:gd name="T16" fmla="*/ 2 w 100"/>
                  <a:gd name="T17" fmla="*/ 17 h 48"/>
                  <a:gd name="T18" fmla="*/ 2 w 100"/>
                  <a:gd name="T19" fmla="*/ 19 h 48"/>
                  <a:gd name="T20" fmla="*/ 7 w 100"/>
                  <a:gd name="T21" fmla="*/ 22 h 48"/>
                  <a:gd name="T22" fmla="*/ 5 w 100"/>
                  <a:gd name="T23" fmla="*/ 26 h 48"/>
                  <a:gd name="T24" fmla="*/ 8 w 100"/>
                  <a:gd name="T25" fmla="*/ 31 h 48"/>
                  <a:gd name="T26" fmla="*/ 17 w 100"/>
                  <a:gd name="T27" fmla="*/ 37 h 48"/>
                  <a:gd name="T28" fmla="*/ 20 w 100"/>
                  <a:gd name="T29" fmla="*/ 40 h 48"/>
                  <a:gd name="T30" fmla="*/ 26 w 100"/>
                  <a:gd name="T31" fmla="*/ 44 h 48"/>
                  <a:gd name="T32" fmla="*/ 32 w 100"/>
                  <a:gd name="T33" fmla="*/ 48 h 48"/>
                  <a:gd name="T34" fmla="*/ 39 w 100"/>
                  <a:gd name="T35" fmla="*/ 48 h 48"/>
                  <a:gd name="T36" fmla="*/ 43 w 100"/>
                  <a:gd name="T37" fmla="*/ 43 h 48"/>
                  <a:gd name="T38" fmla="*/ 46 w 100"/>
                  <a:gd name="T39" fmla="*/ 41 h 48"/>
                  <a:gd name="T40" fmla="*/ 52 w 100"/>
                  <a:gd name="T41" fmla="*/ 42 h 48"/>
                  <a:gd name="T42" fmla="*/ 61 w 100"/>
                  <a:gd name="T43" fmla="*/ 45 h 48"/>
                  <a:gd name="T44" fmla="*/ 65 w 100"/>
                  <a:gd name="T45" fmla="*/ 44 h 48"/>
                  <a:gd name="T46" fmla="*/ 72 w 100"/>
                  <a:gd name="T47" fmla="*/ 47 h 48"/>
                  <a:gd name="T48" fmla="*/ 75 w 100"/>
                  <a:gd name="T49" fmla="*/ 44 h 48"/>
                  <a:gd name="T50" fmla="*/ 81 w 100"/>
                  <a:gd name="T51" fmla="*/ 43 h 48"/>
                  <a:gd name="T52" fmla="*/ 87 w 100"/>
                  <a:gd name="T53" fmla="*/ 40 h 48"/>
                  <a:gd name="T54" fmla="*/ 90 w 100"/>
                  <a:gd name="T55" fmla="*/ 37 h 48"/>
                  <a:gd name="T56" fmla="*/ 95 w 100"/>
                  <a:gd name="T57" fmla="*/ 33 h 48"/>
                  <a:gd name="T58" fmla="*/ 97 w 100"/>
                  <a:gd name="T59" fmla="*/ 26 h 48"/>
                  <a:gd name="T60" fmla="*/ 89 w 100"/>
                  <a:gd name="T61" fmla="*/ 20 h 48"/>
                  <a:gd name="T62" fmla="*/ 85 w 100"/>
                  <a:gd name="T63" fmla="*/ 21 h 48"/>
                  <a:gd name="T64" fmla="*/ 82 w 100"/>
                  <a:gd name="T65" fmla="*/ 18 h 48"/>
                  <a:gd name="T66" fmla="*/ 84 w 100"/>
                  <a:gd name="T67" fmla="*/ 15 h 48"/>
                  <a:gd name="T68" fmla="*/ 78 w 100"/>
                  <a:gd name="T69" fmla="*/ 14 h 48"/>
                  <a:gd name="T70" fmla="*/ 72 w 100"/>
                  <a:gd name="T71" fmla="*/ 13 h 48"/>
                  <a:gd name="T72" fmla="*/ 73 w 100"/>
                  <a:gd name="T73" fmla="*/ 16 h 48"/>
                  <a:gd name="T74" fmla="*/ 70 w 100"/>
                  <a:gd name="T75" fmla="*/ 17 h 48"/>
                  <a:gd name="T76" fmla="*/ 62 w 100"/>
                  <a:gd name="T77" fmla="*/ 14 h 48"/>
                  <a:gd name="T78" fmla="*/ 62 w 100"/>
                  <a:gd name="T79" fmla="*/ 11 h 48"/>
                  <a:gd name="T80" fmla="*/ 63 w 100"/>
                  <a:gd name="T81" fmla="*/ 8 h 48"/>
                  <a:gd name="T82" fmla="*/ 58 w 100"/>
                  <a:gd name="T83" fmla="*/ 7 h 48"/>
                  <a:gd name="T84" fmla="*/ 49 w 100"/>
                  <a:gd name="T85" fmla="*/ 5 h 48"/>
                  <a:gd name="T86" fmla="*/ 43 w 100"/>
                  <a:gd name="T87" fmla="*/ 1 h 48"/>
                  <a:gd name="T88" fmla="*/ 41 w 100"/>
                  <a:gd name="T8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48">
                    <a:moveTo>
                      <a:pt x="41" y="4"/>
                    </a:moveTo>
                    <a:cubicBezTo>
                      <a:pt x="41" y="4"/>
                      <a:pt x="40" y="4"/>
                      <a:pt x="40" y="3"/>
                    </a:cubicBezTo>
                    <a:cubicBezTo>
                      <a:pt x="39" y="3"/>
                      <a:pt x="37" y="2"/>
                      <a:pt x="37" y="1"/>
                    </a:cubicBezTo>
                    <a:cubicBezTo>
                      <a:pt x="36" y="1"/>
                      <a:pt x="36" y="1"/>
                      <a:pt x="35" y="1"/>
                    </a:cubicBezTo>
                    <a:cubicBezTo>
                      <a:pt x="35" y="1"/>
                      <a:pt x="33" y="0"/>
                      <a:pt x="33" y="0"/>
                    </a:cubicBezTo>
                    <a:cubicBezTo>
                      <a:pt x="33" y="0"/>
                      <a:pt x="33" y="0"/>
                      <a:pt x="33" y="1"/>
                    </a:cubicBezTo>
                    <a:cubicBezTo>
                      <a:pt x="33" y="2"/>
                      <a:pt x="33" y="3"/>
                      <a:pt x="33" y="3"/>
                    </a:cubicBezTo>
                    <a:cubicBezTo>
                      <a:pt x="33" y="3"/>
                      <a:pt x="34" y="4"/>
                      <a:pt x="33" y="4"/>
                    </a:cubicBezTo>
                    <a:cubicBezTo>
                      <a:pt x="32" y="4"/>
                      <a:pt x="27" y="5"/>
                      <a:pt x="27" y="6"/>
                    </a:cubicBezTo>
                    <a:cubicBezTo>
                      <a:pt x="26" y="6"/>
                      <a:pt x="24" y="6"/>
                      <a:pt x="23" y="7"/>
                    </a:cubicBezTo>
                    <a:cubicBezTo>
                      <a:pt x="23" y="7"/>
                      <a:pt x="22" y="7"/>
                      <a:pt x="21" y="7"/>
                    </a:cubicBezTo>
                    <a:cubicBezTo>
                      <a:pt x="21" y="8"/>
                      <a:pt x="17" y="10"/>
                      <a:pt x="17" y="10"/>
                    </a:cubicBezTo>
                    <a:cubicBezTo>
                      <a:pt x="17" y="11"/>
                      <a:pt x="14" y="12"/>
                      <a:pt x="14" y="12"/>
                    </a:cubicBezTo>
                    <a:cubicBezTo>
                      <a:pt x="13" y="12"/>
                      <a:pt x="13" y="13"/>
                      <a:pt x="12" y="13"/>
                    </a:cubicBezTo>
                    <a:cubicBezTo>
                      <a:pt x="12" y="13"/>
                      <a:pt x="9" y="12"/>
                      <a:pt x="8" y="13"/>
                    </a:cubicBezTo>
                    <a:cubicBezTo>
                      <a:pt x="8" y="13"/>
                      <a:pt x="6" y="14"/>
                      <a:pt x="6" y="14"/>
                    </a:cubicBezTo>
                    <a:cubicBezTo>
                      <a:pt x="5" y="14"/>
                      <a:pt x="5" y="15"/>
                      <a:pt x="4" y="16"/>
                    </a:cubicBezTo>
                    <a:cubicBezTo>
                      <a:pt x="4" y="16"/>
                      <a:pt x="3" y="18"/>
                      <a:pt x="2" y="17"/>
                    </a:cubicBezTo>
                    <a:cubicBezTo>
                      <a:pt x="1" y="16"/>
                      <a:pt x="0" y="14"/>
                      <a:pt x="1" y="16"/>
                    </a:cubicBezTo>
                    <a:cubicBezTo>
                      <a:pt x="2" y="18"/>
                      <a:pt x="2" y="19"/>
                      <a:pt x="2" y="19"/>
                    </a:cubicBezTo>
                    <a:cubicBezTo>
                      <a:pt x="2" y="19"/>
                      <a:pt x="2" y="20"/>
                      <a:pt x="3" y="20"/>
                    </a:cubicBezTo>
                    <a:cubicBezTo>
                      <a:pt x="4" y="20"/>
                      <a:pt x="6" y="21"/>
                      <a:pt x="7" y="22"/>
                    </a:cubicBezTo>
                    <a:cubicBezTo>
                      <a:pt x="7" y="23"/>
                      <a:pt x="5" y="25"/>
                      <a:pt x="5" y="25"/>
                    </a:cubicBezTo>
                    <a:cubicBezTo>
                      <a:pt x="5" y="25"/>
                      <a:pt x="5" y="26"/>
                      <a:pt x="5" y="26"/>
                    </a:cubicBezTo>
                    <a:cubicBezTo>
                      <a:pt x="5" y="26"/>
                      <a:pt x="7" y="29"/>
                      <a:pt x="8" y="30"/>
                    </a:cubicBezTo>
                    <a:cubicBezTo>
                      <a:pt x="8" y="30"/>
                      <a:pt x="8" y="31"/>
                      <a:pt x="8" y="31"/>
                    </a:cubicBezTo>
                    <a:cubicBezTo>
                      <a:pt x="9" y="31"/>
                      <a:pt x="12" y="34"/>
                      <a:pt x="12" y="34"/>
                    </a:cubicBezTo>
                    <a:cubicBezTo>
                      <a:pt x="13" y="34"/>
                      <a:pt x="16" y="37"/>
                      <a:pt x="17" y="37"/>
                    </a:cubicBezTo>
                    <a:cubicBezTo>
                      <a:pt x="17" y="38"/>
                      <a:pt x="19" y="40"/>
                      <a:pt x="19" y="40"/>
                    </a:cubicBezTo>
                    <a:cubicBezTo>
                      <a:pt x="19" y="40"/>
                      <a:pt x="20" y="40"/>
                      <a:pt x="20" y="40"/>
                    </a:cubicBezTo>
                    <a:cubicBezTo>
                      <a:pt x="21" y="40"/>
                      <a:pt x="21" y="40"/>
                      <a:pt x="22" y="41"/>
                    </a:cubicBezTo>
                    <a:cubicBezTo>
                      <a:pt x="22" y="41"/>
                      <a:pt x="24" y="43"/>
                      <a:pt x="26" y="44"/>
                    </a:cubicBezTo>
                    <a:cubicBezTo>
                      <a:pt x="27" y="45"/>
                      <a:pt x="27" y="45"/>
                      <a:pt x="28" y="45"/>
                    </a:cubicBezTo>
                    <a:cubicBezTo>
                      <a:pt x="28" y="46"/>
                      <a:pt x="31" y="48"/>
                      <a:pt x="32" y="48"/>
                    </a:cubicBezTo>
                    <a:cubicBezTo>
                      <a:pt x="32" y="48"/>
                      <a:pt x="35" y="48"/>
                      <a:pt x="36" y="48"/>
                    </a:cubicBezTo>
                    <a:cubicBezTo>
                      <a:pt x="36" y="48"/>
                      <a:pt x="39" y="48"/>
                      <a:pt x="39" y="48"/>
                    </a:cubicBezTo>
                    <a:cubicBezTo>
                      <a:pt x="39" y="48"/>
                      <a:pt x="41" y="46"/>
                      <a:pt x="41" y="46"/>
                    </a:cubicBezTo>
                    <a:cubicBezTo>
                      <a:pt x="42" y="46"/>
                      <a:pt x="43" y="44"/>
                      <a:pt x="43" y="43"/>
                    </a:cubicBezTo>
                    <a:cubicBezTo>
                      <a:pt x="43" y="41"/>
                      <a:pt x="43" y="39"/>
                      <a:pt x="44" y="40"/>
                    </a:cubicBezTo>
                    <a:cubicBezTo>
                      <a:pt x="45" y="40"/>
                      <a:pt x="46" y="41"/>
                      <a:pt x="46" y="41"/>
                    </a:cubicBezTo>
                    <a:cubicBezTo>
                      <a:pt x="46" y="41"/>
                      <a:pt x="50" y="41"/>
                      <a:pt x="50" y="41"/>
                    </a:cubicBezTo>
                    <a:cubicBezTo>
                      <a:pt x="50" y="41"/>
                      <a:pt x="51" y="41"/>
                      <a:pt x="52" y="42"/>
                    </a:cubicBezTo>
                    <a:cubicBezTo>
                      <a:pt x="52" y="42"/>
                      <a:pt x="54" y="42"/>
                      <a:pt x="54" y="42"/>
                    </a:cubicBezTo>
                    <a:cubicBezTo>
                      <a:pt x="54" y="42"/>
                      <a:pt x="61" y="45"/>
                      <a:pt x="61" y="45"/>
                    </a:cubicBezTo>
                    <a:cubicBezTo>
                      <a:pt x="61" y="45"/>
                      <a:pt x="62" y="45"/>
                      <a:pt x="62" y="45"/>
                    </a:cubicBezTo>
                    <a:cubicBezTo>
                      <a:pt x="63" y="44"/>
                      <a:pt x="64" y="44"/>
                      <a:pt x="65" y="44"/>
                    </a:cubicBezTo>
                    <a:cubicBezTo>
                      <a:pt x="65" y="44"/>
                      <a:pt x="68" y="44"/>
                      <a:pt x="69" y="45"/>
                    </a:cubicBezTo>
                    <a:cubicBezTo>
                      <a:pt x="70" y="46"/>
                      <a:pt x="71" y="47"/>
                      <a:pt x="72" y="47"/>
                    </a:cubicBezTo>
                    <a:cubicBezTo>
                      <a:pt x="73" y="47"/>
                      <a:pt x="73" y="46"/>
                      <a:pt x="73" y="46"/>
                    </a:cubicBezTo>
                    <a:cubicBezTo>
                      <a:pt x="73" y="45"/>
                      <a:pt x="74" y="44"/>
                      <a:pt x="75" y="44"/>
                    </a:cubicBezTo>
                    <a:cubicBezTo>
                      <a:pt x="75" y="43"/>
                      <a:pt x="76" y="42"/>
                      <a:pt x="78" y="43"/>
                    </a:cubicBezTo>
                    <a:cubicBezTo>
                      <a:pt x="79" y="43"/>
                      <a:pt x="80" y="43"/>
                      <a:pt x="81" y="43"/>
                    </a:cubicBezTo>
                    <a:cubicBezTo>
                      <a:pt x="81" y="43"/>
                      <a:pt x="83" y="43"/>
                      <a:pt x="83" y="43"/>
                    </a:cubicBezTo>
                    <a:cubicBezTo>
                      <a:pt x="83" y="42"/>
                      <a:pt x="87" y="41"/>
                      <a:pt x="87" y="40"/>
                    </a:cubicBezTo>
                    <a:cubicBezTo>
                      <a:pt x="87" y="40"/>
                      <a:pt x="89" y="39"/>
                      <a:pt x="89" y="39"/>
                    </a:cubicBezTo>
                    <a:cubicBezTo>
                      <a:pt x="89" y="38"/>
                      <a:pt x="90" y="37"/>
                      <a:pt x="90" y="37"/>
                    </a:cubicBezTo>
                    <a:cubicBezTo>
                      <a:pt x="90" y="36"/>
                      <a:pt x="91" y="34"/>
                      <a:pt x="92" y="34"/>
                    </a:cubicBezTo>
                    <a:cubicBezTo>
                      <a:pt x="92" y="34"/>
                      <a:pt x="94" y="33"/>
                      <a:pt x="95" y="33"/>
                    </a:cubicBezTo>
                    <a:cubicBezTo>
                      <a:pt x="95" y="33"/>
                      <a:pt x="98" y="31"/>
                      <a:pt x="100" y="30"/>
                    </a:cubicBezTo>
                    <a:cubicBezTo>
                      <a:pt x="100" y="29"/>
                      <a:pt x="98" y="27"/>
                      <a:pt x="97" y="26"/>
                    </a:cubicBezTo>
                    <a:cubicBezTo>
                      <a:pt x="96" y="24"/>
                      <a:pt x="96" y="24"/>
                      <a:pt x="96" y="24"/>
                    </a:cubicBezTo>
                    <a:cubicBezTo>
                      <a:pt x="95" y="23"/>
                      <a:pt x="89" y="20"/>
                      <a:pt x="89" y="20"/>
                    </a:cubicBezTo>
                    <a:cubicBezTo>
                      <a:pt x="89" y="20"/>
                      <a:pt x="89" y="19"/>
                      <a:pt x="88" y="20"/>
                    </a:cubicBezTo>
                    <a:cubicBezTo>
                      <a:pt x="88" y="20"/>
                      <a:pt x="86" y="21"/>
                      <a:pt x="85" y="21"/>
                    </a:cubicBezTo>
                    <a:cubicBezTo>
                      <a:pt x="84" y="20"/>
                      <a:pt x="84" y="19"/>
                      <a:pt x="83" y="19"/>
                    </a:cubicBezTo>
                    <a:cubicBezTo>
                      <a:pt x="83" y="19"/>
                      <a:pt x="82" y="18"/>
                      <a:pt x="82" y="18"/>
                    </a:cubicBezTo>
                    <a:cubicBezTo>
                      <a:pt x="82" y="17"/>
                      <a:pt x="82" y="17"/>
                      <a:pt x="83" y="17"/>
                    </a:cubicBezTo>
                    <a:cubicBezTo>
                      <a:pt x="83" y="17"/>
                      <a:pt x="84" y="16"/>
                      <a:pt x="84" y="15"/>
                    </a:cubicBezTo>
                    <a:cubicBezTo>
                      <a:pt x="84" y="14"/>
                      <a:pt x="84" y="14"/>
                      <a:pt x="83" y="15"/>
                    </a:cubicBezTo>
                    <a:cubicBezTo>
                      <a:pt x="83" y="15"/>
                      <a:pt x="80" y="15"/>
                      <a:pt x="78" y="14"/>
                    </a:cubicBezTo>
                    <a:cubicBezTo>
                      <a:pt x="76" y="13"/>
                      <a:pt x="73" y="12"/>
                      <a:pt x="73" y="12"/>
                    </a:cubicBezTo>
                    <a:cubicBezTo>
                      <a:pt x="72" y="12"/>
                      <a:pt x="72" y="12"/>
                      <a:pt x="72" y="13"/>
                    </a:cubicBezTo>
                    <a:cubicBezTo>
                      <a:pt x="72" y="14"/>
                      <a:pt x="73" y="15"/>
                      <a:pt x="73" y="15"/>
                    </a:cubicBezTo>
                    <a:cubicBezTo>
                      <a:pt x="73" y="16"/>
                      <a:pt x="74" y="17"/>
                      <a:pt x="73" y="16"/>
                    </a:cubicBezTo>
                    <a:cubicBezTo>
                      <a:pt x="72" y="16"/>
                      <a:pt x="72" y="16"/>
                      <a:pt x="72" y="16"/>
                    </a:cubicBezTo>
                    <a:cubicBezTo>
                      <a:pt x="71" y="17"/>
                      <a:pt x="70" y="17"/>
                      <a:pt x="70" y="17"/>
                    </a:cubicBezTo>
                    <a:cubicBezTo>
                      <a:pt x="70" y="17"/>
                      <a:pt x="68" y="18"/>
                      <a:pt x="66" y="17"/>
                    </a:cubicBezTo>
                    <a:cubicBezTo>
                      <a:pt x="65" y="16"/>
                      <a:pt x="63" y="14"/>
                      <a:pt x="62" y="14"/>
                    </a:cubicBezTo>
                    <a:cubicBezTo>
                      <a:pt x="62" y="13"/>
                      <a:pt x="61" y="12"/>
                      <a:pt x="62" y="12"/>
                    </a:cubicBezTo>
                    <a:cubicBezTo>
                      <a:pt x="62" y="12"/>
                      <a:pt x="62" y="11"/>
                      <a:pt x="62" y="11"/>
                    </a:cubicBezTo>
                    <a:cubicBezTo>
                      <a:pt x="63" y="11"/>
                      <a:pt x="63" y="11"/>
                      <a:pt x="64" y="11"/>
                    </a:cubicBezTo>
                    <a:cubicBezTo>
                      <a:pt x="64" y="10"/>
                      <a:pt x="64" y="8"/>
                      <a:pt x="63" y="8"/>
                    </a:cubicBezTo>
                    <a:cubicBezTo>
                      <a:pt x="62" y="7"/>
                      <a:pt x="62" y="8"/>
                      <a:pt x="61" y="8"/>
                    </a:cubicBezTo>
                    <a:cubicBezTo>
                      <a:pt x="60" y="8"/>
                      <a:pt x="58" y="8"/>
                      <a:pt x="58" y="7"/>
                    </a:cubicBezTo>
                    <a:cubicBezTo>
                      <a:pt x="57" y="7"/>
                      <a:pt x="51" y="6"/>
                      <a:pt x="50" y="6"/>
                    </a:cubicBezTo>
                    <a:cubicBezTo>
                      <a:pt x="49" y="5"/>
                      <a:pt x="49" y="5"/>
                      <a:pt x="49" y="5"/>
                    </a:cubicBezTo>
                    <a:cubicBezTo>
                      <a:pt x="48" y="4"/>
                      <a:pt x="46" y="1"/>
                      <a:pt x="45" y="1"/>
                    </a:cubicBezTo>
                    <a:cubicBezTo>
                      <a:pt x="44" y="1"/>
                      <a:pt x="43" y="1"/>
                      <a:pt x="43" y="1"/>
                    </a:cubicBezTo>
                    <a:cubicBezTo>
                      <a:pt x="44" y="2"/>
                      <a:pt x="44" y="2"/>
                      <a:pt x="43" y="2"/>
                    </a:cubicBezTo>
                    <a:cubicBezTo>
                      <a:pt x="43" y="3"/>
                      <a:pt x="42" y="4"/>
                      <a:pt x="4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1038">
                <a:extLst>
                  <a:ext uri="{FF2B5EF4-FFF2-40B4-BE49-F238E27FC236}">
                    <a16:creationId xmlns:a16="http://schemas.microsoft.com/office/drawing/2014/main" id="{493A2ACE-D198-4465-B901-BE22A4DF6B7E}"/>
                  </a:ext>
                </a:extLst>
              </p:cNvPr>
              <p:cNvSpPr>
                <a:spLocks/>
              </p:cNvSpPr>
              <p:nvPr/>
            </p:nvSpPr>
            <p:spPr bwMode="auto">
              <a:xfrm>
                <a:off x="3922" y="1764"/>
                <a:ext cx="53" cy="37"/>
              </a:xfrm>
              <a:custGeom>
                <a:avLst/>
                <a:gdLst>
                  <a:gd name="T0" fmla="*/ 2 w 38"/>
                  <a:gd name="T1" fmla="*/ 9 h 27"/>
                  <a:gd name="T2" fmla="*/ 2 w 38"/>
                  <a:gd name="T3" fmla="*/ 9 h 27"/>
                  <a:gd name="T4" fmla="*/ 2 w 38"/>
                  <a:gd name="T5" fmla="*/ 10 h 27"/>
                  <a:gd name="T6" fmla="*/ 2 w 38"/>
                  <a:gd name="T7" fmla="*/ 13 h 27"/>
                  <a:gd name="T8" fmla="*/ 1 w 38"/>
                  <a:gd name="T9" fmla="*/ 14 h 27"/>
                  <a:gd name="T10" fmla="*/ 0 w 38"/>
                  <a:gd name="T11" fmla="*/ 15 h 27"/>
                  <a:gd name="T12" fmla="*/ 1 w 38"/>
                  <a:gd name="T13" fmla="*/ 16 h 27"/>
                  <a:gd name="T14" fmla="*/ 2 w 38"/>
                  <a:gd name="T15" fmla="*/ 17 h 27"/>
                  <a:gd name="T16" fmla="*/ 1 w 38"/>
                  <a:gd name="T17" fmla="*/ 19 h 27"/>
                  <a:gd name="T18" fmla="*/ 2 w 38"/>
                  <a:gd name="T19" fmla="*/ 21 h 27"/>
                  <a:gd name="T20" fmla="*/ 3 w 38"/>
                  <a:gd name="T21" fmla="*/ 22 h 27"/>
                  <a:gd name="T22" fmla="*/ 4 w 38"/>
                  <a:gd name="T23" fmla="*/ 23 h 27"/>
                  <a:gd name="T24" fmla="*/ 5 w 38"/>
                  <a:gd name="T25" fmla="*/ 25 h 27"/>
                  <a:gd name="T26" fmla="*/ 6 w 38"/>
                  <a:gd name="T27" fmla="*/ 26 h 27"/>
                  <a:gd name="T28" fmla="*/ 7 w 38"/>
                  <a:gd name="T29" fmla="*/ 25 h 27"/>
                  <a:gd name="T30" fmla="*/ 8 w 38"/>
                  <a:gd name="T31" fmla="*/ 27 h 27"/>
                  <a:gd name="T32" fmla="*/ 10 w 38"/>
                  <a:gd name="T33" fmla="*/ 27 h 27"/>
                  <a:gd name="T34" fmla="*/ 19 w 38"/>
                  <a:gd name="T35" fmla="*/ 25 h 27"/>
                  <a:gd name="T36" fmla="*/ 21 w 38"/>
                  <a:gd name="T37" fmla="*/ 24 h 27"/>
                  <a:gd name="T38" fmla="*/ 22 w 38"/>
                  <a:gd name="T39" fmla="*/ 23 h 27"/>
                  <a:gd name="T40" fmla="*/ 26 w 38"/>
                  <a:gd name="T41" fmla="*/ 21 h 27"/>
                  <a:gd name="T42" fmla="*/ 28 w 38"/>
                  <a:gd name="T43" fmla="*/ 21 h 27"/>
                  <a:gd name="T44" fmla="*/ 32 w 38"/>
                  <a:gd name="T45" fmla="*/ 21 h 27"/>
                  <a:gd name="T46" fmla="*/ 33 w 38"/>
                  <a:gd name="T47" fmla="*/ 21 h 27"/>
                  <a:gd name="T48" fmla="*/ 34 w 38"/>
                  <a:gd name="T49" fmla="*/ 19 h 27"/>
                  <a:gd name="T50" fmla="*/ 35 w 38"/>
                  <a:gd name="T51" fmla="*/ 18 h 27"/>
                  <a:gd name="T52" fmla="*/ 36 w 38"/>
                  <a:gd name="T53" fmla="*/ 18 h 27"/>
                  <a:gd name="T54" fmla="*/ 37 w 38"/>
                  <a:gd name="T55" fmla="*/ 18 h 27"/>
                  <a:gd name="T56" fmla="*/ 38 w 38"/>
                  <a:gd name="T57" fmla="*/ 12 h 27"/>
                  <a:gd name="T58" fmla="*/ 37 w 38"/>
                  <a:gd name="T59" fmla="*/ 9 h 27"/>
                  <a:gd name="T60" fmla="*/ 35 w 38"/>
                  <a:gd name="T61" fmla="*/ 7 h 27"/>
                  <a:gd name="T62" fmla="*/ 31 w 38"/>
                  <a:gd name="T63" fmla="*/ 3 h 27"/>
                  <a:gd name="T64" fmla="*/ 29 w 38"/>
                  <a:gd name="T65" fmla="*/ 0 h 27"/>
                  <a:gd name="T66" fmla="*/ 29 w 38"/>
                  <a:gd name="T67" fmla="*/ 0 h 27"/>
                  <a:gd name="T68" fmla="*/ 25 w 38"/>
                  <a:gd name="T69" fmla="*/ 1 h 27"/>
                  <a:gd name="T70" fmla="*/ 23 w 38"/>
                  <a:gd name="T71" fmla="*/ 1 h 27"/>
                  <a:gd name="T72" fmla="*/ 19 w 38"/>
                  <a:gd name="T73" fmla="*/ 1 h 27"/>
                  <a:gd name="T74" fmla="*/ 17 w 38"/>
                  <a:gd name="T75" fmla="*/ 2 h 27"/>
                  <a:gd name="T76" fmla="*/ 17 w 38"/>
                  <a:gd name="T77" fmla="*/ 2 h 27"/>
                  <a:gd name="T78" fmla="*/ 16 w 38"/>
                  <a:gd name="T79" fmla="*/ 2 h 27"/>
                  <a:gd name="T80" fmla="*/ 14 w 38"/>
                  <a:gd name="T81" fmla="*/ 3 h 27"/>
                  <a:gd name="T82" fmla="*/ 13 w 38"/>
                  <a:gd name="T83" fmla="*/ 4 h 27"/>
                  <a:gd name="T84" fmla="*/ 13 w 38"/>
                  <a:gd name="T85" fmla="*/ 4 h 27"/>
                  <a:gd name="T86" fmla="*/ 11 w 38"/>
                  <a:gd name="T87" fmla="*/ 4 h 27"/>
                  <a:gd name="T88" fmla="*/ 10 w 38"/>
                  <a:gd name="T89" fmla="*/ 4 h 27"/>
                  <a:gd name="T90" fmla="*/ 9 w 38"/>
                  <a:gd name="T91" fmla="*/ 3 h 27"/>
                  <a:gd name="T92" fmla="*/ 7 w 38"/>
                  <a:gd name="T93" fmla="*/ 4 h 27"/>
                  <a:gd name="T94" fmla="*/ 5 w 38"/>
                  <a:gd name="T95" fmla="*/ 6 h 27"/>
                  <a:gd name="T96" fmla="*/ 5 w 38"/>
                  <a:gd name="T97" fmla="*/ 7 h 27"/>
                  <a:gd name="T98" fmla="*/ 5 w 38"/>
                  <a:gd name="T99" fmla="*/ 8 h 27"/>
                  <a:gd name="T100" fmla="*/ 4 w 38"/>
                  <a:gd name="T101" fmla="*/ 8 h 27"/>
                  <a:gd name="T102" fmla="*/ 2 w 38"/>
                  <a:gd name="T103"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27">
                    <a:moveTo>
                      <a:pt x="2" y="9"/>
                    </a:moveTo>
                    <a:cubicBezTo>
                      <a:pt x="2" y="9"/>
                      <a:pt x="2" y="9"/>
                      <a:pt x="2" y="9"/>
                    </a:cubicBezTo>
                    <a:cubicBezTo>
                      <a:pt x="2" y="9"/>
                      <a:pt x="2" y="9"/>
                      <a:pt x="2" y="10"/>
                    </a:cubicBezTo>
                    <a:cubicBezTo>
                      <a:pt x="2" y="10"/>
                      <a:pt x="2" y="13"/>
                      <a:pt x="2" y="13"/>
                    </a:cubicBezTo>
                    <a:cubicBezTo>
                      <a:pt x="2" y="13"/>
                      <a:pt x="2" y="13"/>
                      <a:pt x="1" y="14"/>
                    </a:cubicBezTo>
                    <a:cubicBezTo>
                      <a:pt x="1" y="14"/>
                      <a:pt x="0" y="14"/>
                      <a:pt x="0" y="15"/>
                    </a:cubicBezTo>
                    <a:cubicBezTo>
                      <a:pt x="1" y="15"/>
                      <a:pt x="1" y="16"/>
                      <a:pt x="1" y="16"/>
                    </a:cubicBezTo>
                    <a:cubicBezTo>
                      <a:pt x="1" y="16"/>
                      <a:pt x="2" y="17"/>
                      <a:pt x="2" y="17"/>
                    </a:cubicBezTo>
                    <a:cubicBezTo>
                      <a:pt x="2" y="17"/>
                      <a:pt x="1" y="18"/>
                      <a:pt x="1" y="19"/>
                    </a:cubicBezTo>
                    <a:cubicBezTo>
                      <a:pt x="1" y="19"/>
                      <a:pt x="2" y="20"/>
                      <a:pt x="2" y="21"/>
                    </a:cubicBezTo>
                    <a:cubicBezTo>
                      <a:pt x="2" y="21"/>
                      <a:pt x="2" y="22"/>
                      <a:pt x="3" y="22"/>
                    </a:cubicBezTo>
                    <a:cubicBezTo>
                      <a:pt x="3" y="22"/>
                      <a:pt x="4" y="22"/>
                      <a:pt x="4" y="23"/>
                    </a:cubicBezTo>
                    <a:cubicBezTo>
                      <a:pt x="4" y="23"/>
                      <a:pt x="5" y="25"/>
                      <a:pt x="5" y="25"/>
                    </a:cubicBezTo>
                    <a:cubicBezTo>
                      <a:pt x="5" y="25"/>
                      <a:pt x="6" y="26"/>
                      <a:pt x="6" y="26"/>
                    </a:cubicBezTo>
                    <a:cubicBezTo>
                      <a:pt x="6" y="25"/>
                      <a:pt x="6" y="25"/>
                      <a:pt x="7" y="25"/>
                    </a:cubicBezTo>
                    <a:cubicBezTo>
                      <a:pt x="7" y="26"/>
                      <a:pt x="8" y="26"/>
                      <a:pt x="8" y="27"/>
                    </a:cubicBezTo>
                    <a:cubicBezTo>
                      <a:pt x="9" y="26"/>
                      <a:pt x="9" y="27"/>
                      <a:pt x="10" y="27"/>
                    </a:cubicBezTo>
                    <a:cubicBezTo>
                      <a:pt x="10" y="27"/>
                      <a:pt x="19" y="25"/>
                      <a:pt x="19" y="25"/>
                    </a:cubicBezTo>
                    <a:cubicBezTo>
                      <a:pt x="19" y="25"/>
                      <a:pt x="20" y="25"/>
                      <a:pt x="21" y="24"/>
                    </a:cubicBezTo>
                    <a:cubicBezTo>
                      <a:pt x="21" y="24"/>
                      <a:pt x="21" y="23"/>
                      <a:pt x="22" y="23"/>
                    </a:cubicBezTo>
                    <a:cubicBezTo>
                      <a:pt x="22" y="22"/>
                      <a:pt x="25" y="21"/>
                      <a:pt x="26" y="21"/>
                    </a:cubicBezTo>
                    <a:cubicBezTo>
                      <a:pt x="27" y="21"/>
                      <a:pt x="27" y="21"/>
                      <a:pt x="28" y="21"/>
                    </a:cubicBezTo>
                    <a:cubicBezTo>
                      <a:pt x="29" y="22"/>
                      <a:pt x="31" y="21"/>
                      <a:pt x="32" y="21"/>
                    </a:cubicBezTo>
                    <a:cubicBezTo>
                      <a:pt x="32" y="22"/>
                      <a:pt x="33" y="21"/>
                      <a:pt x="33" y="21"/>
                    </a:cubicBezTo>
                    <a:cubicBezTo>
                      <a:pt x="33" y="21"/>
                      <a:pt x="34" y="19"/>
                      <a:pt x="34" y="19"/>
                    </a:cubicBezTo>
                    <a:cubicBezTo>
                      <a:pt x="35" y="19"/>
                      <a:pt x="35" y="18"/>
                      <a:pt x="35" y="18"/>
                    </a:cubicBezTo>
                    <a:cubicBezTo>
                      <a:pt x="35" y="18"/>
                      <a:pt x="36" y="18"/>
                      <a:pt x="36" y="18"/>
                    </a:cubicBezTo>
                    <a:cubicBezTo>
                      <a:pt x="36" y="18"/>
                      <a:pt x="37" y="18"/>
                      <a:pt x="37" y="18"/>
                    </a:cubicBezTo>
                    <a:cubicBezTo>
                      <a:pt x="37" y="15"/>
                      <a:pt x="38" y="12"/>
                      <a:pt x="38" y="12"/>
                    </a:cubicBezTo>
                    <a:cubicBezTo>
                      <a:pt x="38" y="11"/>
                      <a:pt x="37" y="9"/>
                      <a:pt x="37" y="9"/>
                    </a:cubicBezTo>
                    <a:cubicBezTo>
                      <a:pt x="37" y="8"/>
                      <a:pt x="36" y="8"/>
                      <a:pt x="35" y="7"/>
                    </a:cubicBezTo>
                    <a:cubicBezTo>
                      <a:pt x="35" y="6"/>
                      <a:pt x="32" y="4"/>
                      <a:pt x="31" y="3"/>
                    </a:cubicBezTo>
                    <a:cubicBezTo>
                      <a:pt x="31" y="3"/>
                      <a:pt x="29" y="0"/>
                      <a:pt x="29" y="0"/>
                    </a:cubicBezTo>
                    <a:cubicBezTo>
                      <a:pt x="29" y="0"/>
                      <a:pt x="29" y="0"/>
                      <a:pt x="29" y="0"/>
                    </a:cubicBezTo>
                    <a:cubicBezTo>
                      <a:pt x="28" y="1"/>
                      <a:pt x="25" y="1"/>
                      <a:pt x="25" y="1"/>
                    </a:cubicBezTo>
                    <a:cubicBezTo>
                      <a:pt x="25" y="1"/>
                      <a:pt x="23" y="0"/>
                      <a:pt x="23" y="1"/>
                    </a:cubicBezTo>
                    <a:cubicBezTo>
                      <a:pt x="23" y="1"/>
                      <a:pt x="19" y="1"/>
                      <a:pt x="19" y="1"/>
                    </a:cubicBezTo>
                    <a:cubicBezTo>
                      <a:pt x="18" y="2"/>
                      <a:pt x="18" y="2"/>
                      <a:pt x="17" y="2"/>
                    </a:cubicBezTo>
                    <a:cubicBezTo>
                      <a:pt x="17" y="2"/>
                      <a:pt x="17" y="2"/>
                      <a:pt x="17" y="2"/>
                    </a:cubicBezTo>
                    <a:cubicBezTo>
                      <a:pt x="17" y="2"/>
                      <a:pt x="16" y="2"/>
                      <a:pt x="16" y="2"/>
                    </a:cubicBezTo>
                    <a:cubicBezTo>
                      <a:pt x="15" y="2"/>
                      <a:pt x="14" y="3"/>
                      <a:pt x="14" y="3"/>
                    </a:cubicBezTo>
                    <a:cubicBezTo>
                      <a:pt x="13" y="3"/>
                      <a:pt x="13" y="4"/>
                      <a:pt x="13" y="4"/>
                    </a:cubicBezTo>
                    <a:cubicBezTo>
                      <a:pt x="13" y="4"/>
                      <a:pt x="13" y="4"/>
                      <a:pt x="13" y="4"/>
                    </a:cubicBezTo>
                    <a:cubicBezTo>
                      <a:pt x="12" y="4"/>
                      <a:pt x="12" y="4"/>
                      <a:pt x="11" y="4"/>
                    </a:cubicBezTo>
                    <a:cubicBezTo>
                      <a:pt x="11" y="4"/>
                      <a:pt x="10" y="4"/>
                      <a:pt x="10" y="4"/>
                    </a:cubicBezTo>
                    <a:cubicBezTo>
                      <a:pt x="10" y="3"/>
                      <a:pt x="9" y="3"/>
                      <a:pt x="9" y="3"/>
                    </a:cubicBezTo>
                    <a:cubicBezTo>
                      <a:pt x="8" y="4"/>
                      <a:pt x="7" y="4"/>
                      <a:pt x="7" y="4"/>
                    </a:cubicBezTo>
                    <a:cubicBezTo>
                      <a:pt x="7" y="5"/>
                      <a:pt x="5" y="6"/>
                      <a:pt x="5" y="6"/>
                    </a:cubicBezTo>
                    <a:cubicBezTo>
                      <a:pt x="5" y="6"/>
                      <a:pt x="5" y="7"/>
                      <a:pt x="5" y="7"/>
                    </a:cubicBezTo>
                    <a:cubicBezTo>
                      <a:pt x="5" y="7"/>
                      <a:pt x="5" y="8"/>
                      <a:pt x="5" y="8"/>
                    </a:cubicBezTo>
                    <a:cubicBezTo>
                      <a:pt x="5" y="8"/>
                      <a:pt x="5" y="9"/>
                      <a:pt x="4" y="8"/>
                    </a:cubicBezTo>
                    <a:cubicBezTo>
                      <a:pt x="4" y="8"/>
                      <a:pt x="3"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1039">
                <a:extLst>
                  <a:ext uri="{FF2B5EF4-FFF2-40B4-BE49-F238E27FC236}">
                    <a16:creationId xmlns:a16="http://schemas.microsoft.com/office/drawing/2014/main" id="{B22C314A-CB4C-4629-A2FB-92B94C4B8232}"/>
                  </a:ext>
                </a:extLst>
              </p:cNvPr>
              <p:cNvSpPr>
                <a:spLocks/>
              </p:cNvSpPr>
              <p:nvPr/>
            </p:nvSpPr>
            <p:spPr bwMode="auto">
              <a:xfrm>
                <a:off x="3697" y="1640"/>
                <a:ext cx="3" cy="6"/>
              </a:xfrm>
              <a:custGeom>
                <a:avLst/>
                <a:gdLst>
                  <a:gd name="T0" fmla="*/ 0 w 2"/>
                  <a:gd name="T1" fmla="*/ 3 h 4"/>
                  <a:gd name="T2" fmla="*/ 1 w 2"/>
                  <a:gd name="T3" fmla="*/ 4 h 4"/>
                  <a:gd name="T4" fmla="*/ 2 w 2"/>
                  <a:gd name="T5" fmla="*/ 4 h 4"/>
                  <a:gd name="T6" fmla="*/ 2 w 2"/>
                  <a:gd name="T7" fmla="*/ 2 h 4"/>
                  <a:gd name="T8" fmla="*/ 1 w 2"/>
                  <a:gd name="T9" fmla="*/ 0 h 4"/>
                  <a:gd name="T10" fmla="*/ 1 w 2"/>
                  <a:gd name="T11" fmla="*/ 1 h 4"/>
                  <a:gd name="T12" fmla="*/ 0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3"/>
                    </a:moveTo>
                    <a:cubicBezTo>
                      <a:pt x="0" y="3"/>
                      <a:pt x="0" y="4"/>
                      <a:pt x="1" y="4"/>
                    </a:cubicBezTo>
                    <a:cubicBezTo>
                      <a:pt x="1" y="4"/>
                      <a:pt x="2" y="4"/>
                      <a:pt x="2" y="4"/>
                    </a:cubicBezTo>
                    <a:cubicBezTo>
                      <a:pt x="2" y="3"/>
                      <a:pt x="2" y="2"/>
                      <a:pt x="2" y="2"/>
                    </a:cubicBezTo>
                    <a:cubicBezTo>
                      <a:pt x="2" y="1"/>
                      <a:pt x="2" y="1"/>
                      <a:pt x="1" y="0"/>
                    </a:cubicBezTo>
                    <a:cubicBezTo>
                      <a:pt x="1" y="0"/>
                      <a:pt x="1" y="1"/>
                      <a:pt x="1" y="1"/>
                    </a:cubicBezTo>
                    <a:cubicBezTo>
                      <a:pt x="1" y="1"/>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1040">
                <a:extLst>
                  <a:ext uri="{FF2B5EF4-FFF2-40B4-BE49-F238E27FC236}">
                    <a16:creationId xmlns:a16="http://schemas.microsoft.com/office/drawing/2014/main" id="{E778E6D3-7B1E-4417-BD9D-56C983EE5128}"/>
                  </a:ext>
                </a:extLst>
              </p:cNvPr>
              <p:cNvSpPr>
                <a:spLocks/>
              </p:cNvSpPr>
              <p:nvPr/>
            </p:nvSpPr>
            <p:spPr bwMode="auto">
              <a:xfrm>
                <a:off x="3779" y="1650"/>
                <a:ext cx="65" cy="37"/>
              </a:xfrm>
              <a:custGeom>
                <a:avLst/>
                <a:gdLst>
                  <a:gd name="T0" fmla="*/ 8 w 47"/>
                  <a:gd name="T1" fmla="*/ 26 h 27"/>
                  <a:gd name="T2" fmla="*/ 10 w 47"/>
                  <a:gd name="T3" fmla="*/ 26 h 27"/>
                  <a:gd name="T4" fmla="*/ 16 w 47"/>
                  <a:gd name="T5" fmla="*/ 24 h 27"/>
                  <a:gd name="T6" fmla="*/ 17 w 47"/>
                  <a:gd name="T7" fmla="*/ 23 h 27"/>
                  <a:gd name="T8" fmla="*/ 19 w 47"/>
                  <a:gd name="T9" fmla="*/ 25 h 27"/>
                  <a:gd name="T10" fmla="*/ 23 w 47"/>
                  <a:gd name="T11" fmla="*/ 26 h 27"/>
                  <a:gd name="T12" fmla="*/ 26 w 47"/>
                  <a:gd name="T13" fmla="*/ 26 h 27"/>
                  <a:gd name="T14" fmla="*/ 28 w 47"/>
                  <a:gd name="T15" fmla="*/ 26 h 27"/>
                  <a:gd name="T16" fmla="*/ 28 w 47"/>
                  <a:gd name="T17" fmla="*/ 24 h 27"/>
                  <a:gd name="T18" fmla="*/ 29 w 47"/>
                  <a:gd name="T19" fmla="*/ 23 h 27"/>
                  <a:gd name="T20" fmla="*/ 28 w 47"/>
                  <a:gd name="T21" fmla="*/ 21 h 27"/>
                  <a:gd name="T22" fmla="*/ 32 w 47"/>
                  <a:gd name="T23" fmla="*/ 19 h 27"/>
                  <a:gd name="T24" fmla="*/ 34 w 47"/>
                  <a:gd name="T25" fmla="*/ 16 h 27"/>
                  <a:gd name="T26" fmla="*/ 33 w 47"/>
                  <a:gd name="T27" fmla="*/ 12 h 27"/>
                  <a:gd name="T28" fmla="*/ 36 w 47"/>
                  <a:gd name="T29" fmla="*/ 11 h 27"/>
                  <a:gd name="T30" fmla="*/ 39 w 47"/>
                  <a:gd name="T31" fmla="*/ 10 h 27"/>
                  <a:gd name="T32" fmla="*/ 42 w 47"/>
                  <a:gd name="T33" fmla="*/ 9 h 27"/>
                  <a:gd name="T34" fmla="*/ 42 w 47"/>
                  <a:gd name="T35" fmla="*/ 7 h 27"/>
                  <a:gd name="T36" fmla="*/ 47 w 47"/>
                  <a:gd name="T37" fmla="*/ 7 h 27"/>
                  <a:gd name="T38" fmla="*/ 44 w 47"/>
                  <a:gd name="T39" fmla="*/ 4 h 27"/>
                  <a:gd name="T40" fmla="*/ 43 w 47"/>
                  <a:gd name="T41" fmla="*/ 1 h 27"/>
                  <a:gd name="T42" fmla="*/ 40 w 47"/>
                  <a:gd name="T43" fmla="*/ 0 h 27"/>
                  <a:gd name="T44" fmla="*/ 38 w 47"/>
                  <a:gd name="T45" fmla="*/ 1 h 27"/>
                  <a:gd name="T46" fmla="*/ 38 w 47"/>
                  <a:gd name="T47" fmla="*/ 4 h 27"/>
                  <a:gd name="T48" fmla="*/ 34 w 47"/>
                  <a:gd name="T49" fmla="*/ 3 h 27"/>
                  <a:gd name="T50" fmla="*/ 32 w 47"/>
                  <a:gd name="T51" fmla="*/ 5 h 27"/>
                  <a:gd name="T52" fmla="*/ 29 w 47"/>
                  <a:gd name="T53" fmla="*/ 4 h 27"/>
                  <a:gd name="T54" fmla="*/ 24 w 47"/>
                  <a:gd name="T55" fmla="*/ 4 h 27"/>
                  <a:gd name="T56" fmla="*/ 22 w 47"/>
                  <a:gd name="T57" fmla="*/ 5 h 27"/>
                  <a:gd name="T58" fmla="*/ 20 w 47"/>
                  <a:gd name="T59" fmla="*/ 7 h 27"/>
                  <a:gd name="T60" fmla="*/ 16 w 47"/>
                  <a:gd name="T61" fmla="*/ 9 h 27"/>
                  <a:gd name="T62" fmla="*/ 14 w 47"/>
                  <a:gd name="T63" fmla="*/ 8 h 27"/>
                  <a:gd name="T64" fmla="*/ 10 w 47"/>
                  <a:gd name="T65" fmla="*/ 8 h 27"/>
                  <a:gd name="T66" fmla="*/ 5 w 47"/>
                  <a:gd name="T67" fmla="*/ 7 h 27"/>
                  <a:gd name="T68" fmla="*/ 3 w 47"/>
                  <a:gd name="T69" fmla="*/ 9 h 27"/>
                  <a:gd name="T70" fmla="*/ 0 w 47"/>
                  <a:gd name="T71" fmla="*/ 11 h 27"/>
                  <a:gd name="T72" fmla="*/ 3 w 47"/>
                  <a:gd name="T73" fmla="*/ 14 h 27"/>
                  <a:gd name="T74" fmla="*/ 1 w 47"/>
                  <a:gd name="T75" fmla="*/ 16 h 27"/>
                  <a:gd name="T76" fmla="*/ 4 w 47"/>
                  <a:gd name="T77" fmla="*/ 21 h 27"/>
                  <a:gd name="T78" fmla="*/ 6 w 47"/>
                  <a:gd name="T79" fmla="*/ 24 h 27"/>
                  <a:gd name="T80" fmla="*/ 4 w 47"/>
                  <a:gd name="T81" fmla="*/ 25 h 27"/>
                  <a:gd name="T82" fmla="*/ 3 w 47"/>
                  <a:gd name="T8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27">
                    <a:moveTo>
                      <a:pt x="4" y="26"/>
                    </a:moveTo>
                    <a:cubicBezTo>
                      <a:pt x="4" y="26"/>
                      <a:pt x="8" y="26"/>
                      <a:pt x="8" y="26"/>
                    </a:cubicBezTo>
                    <a:cubicBezTo>
                      <a:pt x="8" y="26"/>
                      <a:pt x="8" y="25"/>
                      <a:pt x="9" y="26"/>
                    </a:cubicBezTo>
                    <a:cubicBezTo>
                      <a:pt x="9" y="26"/>
                      <a:pt x="10" y="26"/>
                      <a:pt x="10" y="26"/>
                    </a:cubicBezTo>
                    <a:cubicBezTo>
                      <a:pt x="10" y="26"/>
                      <a:pt x="10" y="26"/>
                      <a:pt x="11" y="26"/>
                    </a:cubicBezTo>
                    <a:cubicBezTo>
                      <a:pt x="12" y="26"/>
                      <a:pt x="16" y="24"/>
                      <a:pt x="16" y="24"/>
                    </a:cubicBezTo>
                    <a:cubicBezTo>
                      <a:pt x="16" y="24"/>
                      <a:pt x="16" y="24"/>
                      <a:pt x="16" y="24"/>
                    </a:cubicBezTo>
                    <a:cubicBezTo>
                      <a:pt x="17" y="23"/>
                      <a:pt x="17" y="23"/>
                      <a:pt x="17" y="23"/>
                    </a:cubicBezTo>
                    <a:cubicBezTo>
                      <a:pt x="18" y="23"/>
                      <a:pt x="19" y="24"/>
                      <a:pt x="19" y="24"/>
                    </a:cubicBezTo>
                    <a:cubicBezTo>
                      <a:pt x="19" y="25"/>
                      <a:pt x="19" y="25"/>
                      <a:pt x="19" y="25"/>
                    </a:cubicBezTo>
                    <a:cubicBezTo>
                      <a:pt x="20" y="26"/>
                      <a:pt x="20" y="26"/>
                      <a:pt x="21" y="26"/>
                    </a:cubicBezTo>
                    <a:cubicBezTo>
                      <a:pt x="21" y="25"/>
                      <a:pt x="23" y="25"/>
                      <a:pt x="23" y="26"/>
                    </a:cubicBezTo>
                    <a:cubicBezTo>
                      <a:pt x="23" y="26"/>
                      <a:pt x="24" y="26"/>
                      <a:pt x="24" y="26"/>
                    </a:cubicBezTo>
                    <a:cubicBezTo>
                      <a:pt x="25" y="26"/>
                      <a:pt x="25" y="26"/>
                      <a:pt x="26" y="26"/>
                    </a:cubicBezTo>
                    <a:cubicBezTo>
                      <a:pt x="26" y="27"/>
                      <a:pt x="27" y="27"/>
                      <a:pt x="27" y="27"/>
                    </a:cubicBezTo>
                    <a:cubicBezTo>
                      <a:pt x="27" y="27"/>
                      <a:pt x="28" y="26"/>
                      <a:pt x="28" y="26"/>
                    </a:cubicBezTo>
                    <a:cubicBezTo>
                      <a:pt x="28" y="26"/>
                      <a:pt x="29" y="26"/>
                      <a:pt x="28" y="25"/>
                    </a:cubicBezTo>
                    <a:cubicBezTo>
                      <a:pt x="28" y="25"/>
                      <a:pt x="28" y="24"/>
                      <a:pt x="28" y="24"/>
                    </a:cubicBezTo>
                    <a:cubicBezTo>
                      <a:pt x="28" y="24"/>
                      <a:pt x="29" y="23"/>
                      <a:pt x="29" y="23"/>
                    </a:cubicBezTo>
                    <a:cubicBezTo>
                      <a:pt x="29" y="23"/>
                      <a:pt x="29" y="23"/>
                      <a:pt x="29" y="23"/>
                    </a:cubicBezTo>
                    <a:cubicBezTo>
                      <a:pt x="29" y="22"/>
                      <a:pt x="27" y="22"/>
                      <a:pt x="27" y="22"/>
                    </a:cubicBezTo>
                    <a:cubicBezTo>
                      <a:pt x="27" y="22"/>
                      <a:pt x="27" y="22"/>
                      <a:pt x="28" y="21"/>
                    </a:cubicBezTo>
                    <a:cubicBezTo>
                      <a:pt x="29" y="21"/>
                      <a:pt x="29" y="21"/>
                      <a:pt x="30" y="20"/>
                    </a:cubicBezTo>
                    <a:cubicBezTo>
                      <a:pt x="30" y="20"/>
                      <a:pt x="31" y="20"/>
                      <a:pt x="32" y="19"/>
                    </a:cubicBezTo>
                    <a:cubicBezTo>
                      <a:pt x="32" y="19"/>
                      <a:pt x="33" y="18"/>
                      <a:pt x="34" y="17"/>
                    </a:cubicBezTo>
                    <a:cubicBezTo>
                      <a:pt x="34" y="16"/>
                      <a:pt x="34" y="16"/>
                      <a:pt x="34" y="16"/>
                    </a:cubicBezTo>
                    <a:cubicBezTo>
                      <a:pt x="33" y="15"/>
                      <a:pt x="33" y="15"/>
                      <a:pt x="33" y="14"/>
                    </a:cubicBezTo>
                    <a:cubicBezTo>
                      <a:pt x="33" y="14"/>
                      <a:pt x="33" y="13"/>
                      <a:pt x="33" y="12"/>
                    </a:cubicBezTo>
                    <a:cubicBezTo>
                      <a:pt x="34" y="12"/>
                      <a:pt x="34" y="12"/>
                      <a:pt x="35" y="12"/>
                    </a:cubicBezTo>
                    <a:cubicBezTo>
                      <a:pt x="35" y="12"/>
                      <a:pt x="36" y="11"/>
                      <a:pt x="36" y="11"/>
                    </a:cubicBezTo>
                    <a:cubicBezTo>
                      <a:pt x="37" y="11"/>
                      <a:pt x="38" y="11"/>
                      <a:pt x="38" y="11"/>
                    </a:cubicBezTo>
                    <a:cubicBezTo>
                      <a:pt x="39" y="11"/>
                      <a:pt x="39" y="11"/>
                      <a:pt x="39" y="10"/>
                    </a:cubicBezTo>
                    <a:cubicBezTo>
                      <a:pt x="39" y="10"/>
                      <a:pt x="39" y="10"/>
                      <a:pt x="40" y="9"/>
                    </a:cubicBezTo>
                    <a:cubicBezTo>
                      <a:pt x="41" y="9"/>
                      <a:pt x="42" y="9"/>
                      <a:pt x="42" y="9"/>
                    </a:cubicBezTo>
                    <a:cubicBezTo>
                      <a:pt x="42" y="9"/>
                      <a:pt x="42" y="9"/>
                      <a:pt x="42" y="9"/>
                    </a:cubicBezTo>
                    <a:cubicBezTo>
                      <a:pt x="42" y="8"/>
                      <a:pt x="42" y="7"/>
                      <a:pt x="42" y="7"/>
                    </a:cubicBezTo>
                    <a:cubicBezTo>
                      <a:pt x="42" y="7"/>
                      <a:pt x="43" y="7"/>
                      <a:pt x="43" y="6"/>
                    </a:cubicBezTo>
                    <a:cubicBezTo>
                      <a:pt x="43" y="6"/>
                      <a:pt x="45" y="7"/>
                      <a:pt x="47" y="7"/>
                    </a:cubicBezTo>
                    <a:cubicBezTo>
                      <a:pt x="46" y="7"/>
                      <a:pt x="45" y="6"/>
                      <a:pt x="45" y="5"/>
                    </a:cubicBezTo>
                    <a:cubicBezTo>
                      <a:pt x="44" y="5"/>
                      <a:pt x="44" y="4"/>
                      <a:pt x="44" y="4"/>
                    </a:cubicBezTo>
                    <a:cubicBezTo>
                      <a:pt x="44" y="4"/>
                      <a:pt x="44" y="3"/>
                      <a:pt x="43" y="2"/>
                    </a:cubicBezTo>
                    <a:cubicBezTo>
                      <a:pt x="43" y="2"/>
                      <a:pt x="43" y="2"/>
                      <a:pt x="43" y="1"/>
                    </a:cubicBezTo>
                    <a:cubicBezTo>
                      <a:pt x="43" y="0"/>
                      <a:pt x="41" y="0"/>
                      <a:pt x="41" y="0"/>
                    </a:cubicBezTo>
                    <a:cubicBezTo>
                      <a:pt x="41" y="0"/>
                      <a:pt x="40" y="0"/>
                      <a:pt x="40" y="0"/>
                    </a:cubicBezTo>
                    <a:cubicBezTo>
                      <a:pt x="39" y="0"/>
                      <a:pt x="39" y="1"/>
                      <a:pt x="39" y="1"/>
                    </a:cubicBezTo>
                    <a:cubicBezTo>
                      <a:pt x="39" y="1"/>
                      <a:pt x="38" y="1"/>
                      <a:pt x="38" y="1"/>
                    </a:cubicBezTo>
                    <a:cubicBezTo>
                      <a:pt x="38" y="2"/>
                      <a:pt x="38" y="3"/>
                      <a:pt x="39" y="3"/>
                    </a:cubicBezTo>
                    <a:cubicBezTo>
                      <a:pt x="39" y="4"/>
                      <a:pt x="38" y="4"/>
                      <a:pt x="38" y="4"/>
                    </a:cubicBezTo>
                    <a:cubicBezTo>
                      <a:pt x="38" y="4"/>
                      <a:pt x="36" y="3"/>
                      <a:pt x="36" y="3"/>
                    </a:cubicBezTo>
                    <a:cubicBezTo>
                      <a:pt x="35" y="3"/>
                      <a:pt x="34" y="3"/>
                      <a:pt x="34" y="3"/>
                    </a:cubicBezTo>
                    <a:cubicBezTo>
                      <a:pt x="33" y="3"/>
                      <a:pt x="33" y="3"/>
                      <a:pt x="33" y="4"/>
                    </a:cubicBezTo>
                    <a:cubicBezTo>
                      <a:pt x="33" y="4"/>
                      <a:pt x="32" y="4"/>
                      <a:pt x="32" y="5"/>
                    </a:cubicBezTo>
                    <a:cubicBezTo>
                      <a:pt x="31" y="5"/>
                      <a:pt x="30" y="5"/>
                      <a:pt x="30" y="4"/>
                    </a:cubicBezTo>
                    <a:cubicBezTo>
                      <a:pt x="30" y="4"/>
                      <a:pt x="29" y="4"/>
                      <a:pt x="29" y="4"/>
                    </a:cubicBezTo>
                    <a:cubicBezTo>
                      <a:pt x="29" y="4"/>
                      <a:pt x="26" y="4"/>
                      <a:pt x="25" y="4"/>
                    </a:cubicBezTo>
                    <a:cubicBezTo>
                      <a:pt x="25" y="4"/>
                      <a:pt x="24" y="4"/>
                      <a:pt x="24" y="4"/>
                    </a:cubicBezTo>
                    <a:cubicBezTo>
                      <a:pt x="24" y="4"/>
                      <a:pt x="23" y="5"/>
                      <a:pt x="23" y="5"/>
                    </a:cubicBezTo>
                    <a:cubicBezTo>
                      <a:pt x="23" y="5"/>
                      <a:pt x="22" y="5"/>
                      <a:pt x="22" y="5"/>
                    </a:cubicBezTo>
                    <a:cubicBezTo>
                      <a:pt x="21" y="5"/>
                      <a:pt x="21" y="6"/>
                      <a:pt x="21" y="6"/>
                    </a:cubicBezTo>
                    <a:cubicBezTo>
                      <a:pt x="21" y="7"/>
                      <a:pt x="21" y="7"/>
                      <a:pt x="20" y="7"/>
                    </a:cubicBezTo>
                    <a:cubicBezTo>
                      <a:pt x="20" y="7"/>
                      <a:pt x="18" y="9"/>
                      <a:pt x="17" y="9"/>
                    </a:cubicBezTo>
                    <a:cubicBezTo>
                      <a:pt x="17" y="9"/>
                      <a:pt x="17" y="9"/>
                      <a:pt x="16" y="9"/>
                    </a:cubicBezTo>
                    <a:cubicBezTo>
                      <a:pt x="16" y="9"/>
                      <a:pt x="15" y="9"/>
                      <a:pt x="15" y="8"/>
                    </a:cubicBezTo>
                    <a:cubicBezTo>
                      <a:pt x="15" y="8"/>
                      <a:pt x="15" y="8"/>
                      <a:pt x="14" y="8"/>
                    </a:cubicBezTo>
                    <a:cubicBezTo>
                      <a:pt x="14" y="8"/>
                      <a:pt x="11" y="8"/>
                      <a:pt x="11" y="8"/>
                    </a:cubicBezTo>
                    <a:cubicBezTo>
                      <a:pt x="11" y="8"/>
                      <a:pt x="10" y="8"/>
                      <a:pt x="10" y="8"/>
                    </a:cubicBezTo>
                    <a:cubicBezTo>
                      <a:pt x="10" y="8"/>
                      <a:pt x="10" y="7"/>
                      <a:pt x="9" y="7"/>
                    </a:cubicBezTo>
                    <a:cubicBezTo>
                      <a:pt x="9" y="8"/>
                      <a:pt x="6" y="7"/>
                      <a:pt x="5" y="7"/>
                    </a:cubicBezTo>
                    <a:cubicBezTo>
                      <a:pt x="5" y="7"/>
                      <a:pt x="5" y="7"/>
                      <a:pt x="4" y="7"/>
                    </a:cubicBezTo>
                    <a:cubicBezTo>
                      <a:pt x="4" y="7"/>
                      <a:pt x="4" y="8"/>
                      <a:pt x="3" y="9"/>
                    </a:cubicBezTo>
                    <a:cubicBezTo>
                      <a:pt x="2" y="9"/>
                      <a:pt x="0" y="10"/>
                      <a:pt x="0" y="10"/>
                    </a:cubicBezTo>
                    <a:cubicBezTo>
                      <a:pt x="0" y="10"/>
                      <a:pt x="0" y="11"/>
                      <a:pt x="0" y="11"/>
                    </a:cubicBezTo>
                    <a:cubicBezTo>
                      <a:pt x="1" y="11"/>
                      <a:pt x="3" y="13"/>
                      <a:pt x="3" y="13"/>
                    </a:cubicBezTo>
                    <a:cubicBezTo>
                      <a:pt x="3" y="13"/>
                      <a:pt x="3" y="13"/>
                      <a:pt x="3" y="14"/>
                    </a:cubicBezTo>
                    <a:cubicBezTo>
                      <a:pt x="2" y="14"/>
                      <a:pt x="2" y="15"/>
                      <a:pt x="2" y="15"/>
                    </a:cubicBezTo>
                    <a:cubicBezTo>
                      <a:pt x="1" y="15"/>
                      <a:pt x="1" y="15"/>
                      <a:pt x="1" y="16"/>
                    </a:cubicBezTo>
                    <a:cubicBezTo>
                      <a:pt x="2" y="16"/>
                      <a:pt x="3" y="18"/>
                      <a:pt x="3" y="18"/>
                    </a:cubicBezTo>
                    <a:cubicBezTo>
                      <a:pt x="3" y="19"/>
                      <a:pt x="3" y="20"/>
                      <a:pt x="4" y="21"/>
                    </a:cubicBezTo>
                    <a:cubicBezTo>
                      <a:pt x="4" y="21"/>
                      <a:pt x="6" y="22"/>
                      <a:pt x="6" y="22"/>
                    </a:cubicBezTo>
                    <a:cubicBezTo>
                      <a:pt x="7" y="23"/>
                      <a:pt x="7" y="23"/>
                      <a:pt x="6" y="24"/>
                    </a:cubicBezTo>
                    <a:cubicBezTo>
                      <a:pt x="6" y="24"/>
                      <a:pt x="5" y="24"/>
                      <a:pt x="4" y="24"/>
                    </a:cubicBezTo>
                    <a:cubicBezTo>
                      <a:pt x="4" y="24"/>
                      <a:pt x="4" y="25"/>
                      <a:pt x="4" y="25"/>
                    </a:cubicBezTo>
                    <a:cubicBezTo>
                      <a:pt x="3" y="25"/>
                      <a:pt x="2" y="25"/>
                      <a:pt x="3" y="26"/>
                    </a:cubicBezTo>
                    <a:cubicBezTo>
                      <a:pt x="3" y="26"/>
                      <a:pt x="3" y="26"/>
                      <a:pt x="3" y="26"/>
                    </a:cubicBezTo>
                    <a:cubicBezTo>
                      <a:pt x="3" y="26"/>
                      <a:pt x="4" y="26"/>
                      <a:pt x="4"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1041">
                <a:extLst>
                  <a:ext uri="{FF2B5EF4-FFF2-40B4-BE49-F238E27FC236}">
                    <a16:creationId xmlns:a16="http://schemas.microsoft.com/office/drawing/2014/main" id="{916B8593-C946-4368-8AF9-B1D8454E0532}"/>
                  </a:ext>
                </a:extLst>
              </p:cNvPr>
              <p:cNvSpPr>
                <a:spLocks/>
              </p:cNvSpPr>
              <p:nvPr/>
            </p:nvSpPr>
            <p:spPr bwMode="auto">
              <a:xfrm>
                <a:off x="3891" y="1668"/>
                <a:ext cx="84" cy="99"/>
              </a:xfrm>
              <a:custGeom>
                <a:avLst/>
                <a:gdLst>
                  <a:gd name="T0" fmla="*/ 14 w 61"/>
                  <a:gd name="T1" fmla="*/ 0 h 72"/>
                  <a:gd name="T2" fmla="*/ 0 w 61"/>
                  <a:gd name="T3" fmla="*/ 5 h 72"/>
                  <a:gd name="T4" fmla="*/ 0 w 61"/>
                  <a:gd name="T5" fmla="*/ 7 h 72"/>
                  <a:gd name="T6" fmla="*/ 0 w 61"/>
                  <a:gd name="T7" fmla="*/ 11 h 72"/>
                  <a:gd name="T8" fmla="*/ 3 w 61"/>
                  <a:gd name="T9" fmla="*/ 13 h 72"/>
                  <a:gd name="T10" fmla="*/ 7 w 61"/>
                  <a:gd name="T11" fmla="*/ 17 h 72"/>
                  <a:gd name="T12" fmla="*/ 3 w 61"/>
                  <a:gd name="T13" fmla="*/ 20 h 72"/>
                  <a:gd name="T14" fmla="*/ 2 w 61"/>
                  <a:gd name="T15" fmla="*/ 24 h 72"/>
                  <a:gd name="T16" fmla="*/ 6 w 61"/>
                  <a:gd name="T17" fmla="*/ 24 h 72"/>
                  <a:gd name="T18" fmla="*/ 5 w 61"/>
                  <a:gd name="T19" fmla="*/ 29 h 72"/>
                  <a:gd name="T20" fmla="*/ 4 w 61"/>
                  <a:gd name="T21" fmla="*/ 35 h 72"/>
                  <a:gd name="T22" fmla="*/ 7 w 61"/>
                  <a:gd name="T23" fmla="*/ 36 h 72"/>
                  <a:gd name="T24" fmla="*/ 11 w 61"/>
                  <a:gd name="T25" fmla="*/ 40 h 72"/>
                  <a:gd name="T26" fmla="*/ 5 w 61"/>
                  <a:gd name="T27" fmla="*/ 40 h 72"/>
                  <a:gd name="T28" fmla="*/ 9 w 61"/>
                  <a:gd name="T29" fmla="*/ 46 h 72"/>
                  <a:gd name="T30" fmla="*/ 5 w 61"/>
                  <a:gd name="T31" fmla="*/ 48 h 72"/>
                  <a:gd name="T32" fmla="*/ 23 w 61"/>
                  <a:gd name="T33" fmla="*/ 61 h 72"/>
                  <a:gd name="T34" fmla="*/ 24 w 61"/>
                  <a:gd name="T35" fmla="*/ 59 h 72"/>
                  <a:gd name="T36" fmla="*/ 26 w 61"/>
                  <a:gd name="T37" fmla="*/ 56 h 72"/>
                  <a:gd name="T38" fmla="*/ 28 w 61"/>
                  <a:gd name="T39" fmla="*/ 53 h 72"/>
                  <a:gd name="T40" fmla="*/ 33 w 61"/>
                  <a:gd name="T41" fmla="*/ 55 h 72"/>
                  <a:gd name="T42" fmla="*/ 36 w 61"/>
                  <a:gd name="T43" fmla="*/ 57 h 72"/>
                  <a:gd name="T44" fmla="*/ 38 w 61"/>
                  <a:gd name="T45" fmla="*/ 62 h 72"/>
                  <a:gd name="T46" fmla="*/ 41 w 61"/>
                  <a:gd name="T47" fmla="*/ 64 h 72"/>
                  <a:gd name="T48" fmla="*/ 43 w 61"/>
                  <a:gd name="T49" fmla="*/ 66 h 72"/>
                  <a:gd name="T50" fmla="*/ 40 w 61"/>
                  <a:gd name="T51" fmla="*/ 70 h 72"/>
                  <a:gd name="T52" fmla="*/ 40 w 61"/>
                  <a:gd name="T53" fmla="*/ 72 h 72"/>
                  <a:gd name="T54" fmla="*/ 46 w 61"/>
                  <a:gd name="T55" fmla="*/ 71 h 72"/>
                  <a:gd name="T56" fmla="*/ 52 w 61"/>
                  <a:gd name="T57" fmla="*/ 70 h 72"/>
                  <a:gd name="T58" fmla="*/ 53 w 61"/>
                  <a:gd name="T59" fmla="*/ 66 h 72"/>
                  <a:gd name="T60" fmla="*/ 53 w 61"/>
                  <a:gd name="T61" fmla="*/ 63 h 72"/>
                  <a:gd name="T62" fmla="*/ 61 w 61"/>
                  <a:gd name="T63" fmla="*/ 55 h 72"/>
                  <a:gd name="T64" fmla="*/ 53 w 61"/>
                  <a:gd name="T65" fmla="*/ 47 h 72"/>
                  <a:gd name="T66" fmla="*/ 56 w 61"/>
                  <a:gd name="T67" fmla="*/ 36 h 72"/>
                  <a:gd name="T68" fmla="*/ 55 w 61"/>
                  <a:gd name="T69" fmla="*/ 31 h 72"/>
                  <a:gd name="T70" fmla="*/ 57 w 61"/>
                  <a:gd name="T71" fmla="*/ 30 h 72"/>
                  <a:gd name="T72" fmla="*/ 49 w 61"/>
                  <a:gd name="T73" fmla="*/ 31 h 72"/>
                  <a:gd name="T74" fmla="*/ 46 w 61"/>
                  <a:gd name="T75" fmla="*/ 29 h 72"/>
                  <a:gd name="T76" fmla="*/ 38 w 61"/>
                  <a:gd name="T77" fmla="*/ 25 h 72"/>
                  <a:gd name="T78" fmla="*/ 39 w 61"/>
                  <a:gd name="T79" fmla="*/ 20 h 72"/>
                  <a:gd name="T80" fmla="*/ 35 w 61"/>
                  <a:gd name="T81" fmla="*/ 17 h 72"/>
                  <a:gd name="T82" fmla="*/ 29 w 61"/>
                  <a:gd name="T83" fmla="*/ 12 h 72"/>
                  <a:gd name="T84" fmla="*/ 21 w 61"/>
                  <a:gd name="T85" fmla="*/ 2 h 72"/>
                  <a:gd name="T86" fmla="*/ 20 w 61"/>
                  <a:gd name="T8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72">
                    <a:moveTo>
                      <a:pt x="18" y="1"/>
                    </a:moveTo>
                    <a:cubicBezTo>
                      <a:pt x="17" y="0"/>
                      <a:pt x="14" y="0"/>
                      <a:pt x="14" y="0"/>
                    </a:cubicBezTo>
                    <a:cubicBezTo>
                      <a:pt x="13" y="0"/>
                      <a:pt x="12" y="0"/>
                      <a:pt x="11" y="1"/>
                    </a:cubicBezTo>
                    <a:cubicBezTo>
                      <a:pt x="11" y="1"/>
                      <a:pt x="5" y="3"/>
                      <a:pt x="0" y="5"/>
                    </a:cubicBezTo>
                    <a:cubicBezTo>
                      <a:pt x="0" y="6"/>
                      <a:pt x="0" y="6"/>
                      <a:pt x="0" y="6"/>
                    </a:cubicBezTo>
                    <a:cubicBezTo>
                      <a:pt x="0" y="6"/>
                      <a:pt x="0" y="7"/>
                      <a:pt x="0" y="7"/>
                    </a:cubicBezTo>
                    <a:cubicBezTo>
                      <a:pt x="0" y="7"/>
                      <a:pt x="1" y="7"/>
                      <a:pt x="1" y="8"/>
                    </a:cubicBezTo>
                    <a:cubicBezTo>
                      <a:pt x="1" y="8"/>
                      <a:pt x="0" y="10"/>
                      <a:pt x="0" y="11"/>
                    </a:cubicBezTo>
                    <a:cubicBezTo>
                      <a:pt x="1" y="11"/>
                      <a:pt x="1" y="12"/>
                      <a:pt x="1" y="12"/>
                    </a:cubicBezTo>
                    <a:cubicBezTo>
                      <a:pt x="2" y="12"/>
                      <a:pt x="4" y="13"/>
                      <a:pt x="3" y="13"/>
                    </a:cubicBezTo>
                    <a:cubicBezTo>
                      <a:pt x="2" y="14"/>
                      <a:pt x="1" y="14"/>
                      <a:pt x="3" y="14"/>
                    </a:cubicBezTo>
                    <a:cubicBezTo>
                      <a:pt x="4" y="15"/>
                      <a:pt x="7" y="17"/>
                      <a:pt x="7" y="17"/>
                    </a:cubicBezTo>
                    <a:cubicBezTo>
                      <a:pt x="7" y="17"/>
                      <a:pt x="8" y="18"/>
                      <a:pt x="7" y="18"/>
                    </a:cubicBezTo>
                    <a:cubicBezTo>
                      <a:pt x="6" y="18"/>
                      <a:pt x="3" y="18"/>
                      <a:pt x="3" y="20"/>
                    </a:cubicBezTo>
                    <a:cubicBezTo>
                      <a:pt x="3" y="22"/>
                      <a:pt x="3" y="22"/>
                      <a:pt x="3" y="23"/>
                    </a:cubicBezTo>
                    <a:cubicBezTo>
                      <a:pt x="3" y="23"/>
                      <a:pt x="3" y="24"/>
                      <a:pt x="2" y="24"/>
                    </a:cubicBezTo>
                    <a:cubicBezTo>
                      <a:pt x="3" y="24"/>
                      <a:pt x="3" y="24"/>
                      <a:pt x="3" y="24"/>
                    </a:cubicBezTo>
                    <a:cubicBezTo>
                      <a:pt x="4" y="24"/>
                      <a:pt x="6" y="24"/>
                      <a:pt x="6" y="24"/>
                    </a:cubicBezTo>
                    <a:cubicBezTo>
                      <a:pt x="6" y="24"/>
                      <a:pt x="7" y="23"/>
                      <a:pt x="7" y="24"/>
                    </a:cubicBezTo>
                    <a:cubicBezTo>
                      <a:pt x="6" y="25"/>
                      <a:pt x="5" y="28"/>
                      <a:pt x="5" y="29"/>
                    </a:cubicBezTo>
                    <a:cubicBezTo>
                      <a:pt x="5" y="29"/>
                      <a:pt x="4" y="30"/>
                      <a:pt x="3" y="31"/>
                    </a:cubicBezTo>
                    <a:cubicBezTo>
                      <a:pt x="3" y="32"/>
                      <a:pt x="4" y="34"/>
                      <a:pt x="4" y="35"/>
                    </a:cubicBezTo>
                    <a:cubicBezTo>
                      <a:pt x="5" y="35"/>
                      <a:pt x="5" y="36"/>
                      <a:pt x="6" y="35"/>
                    </a:cubicBezTo>
                    <a:cubicBezTo>
                      <a:pt x="6" y="35"/>
                      <a:pt x="7" y="35"/>
                      <a:pt x="7" y="36"/>
                    </a:cubicBezTo>
                    <a:cubicBezTo>
                      <a:pt x="7" y="36"/>
                      <a:pt x="9" y="39"/>
                      <a:pt x="10" y="39"/>
                    </a:cubicBezTo>
                    <a:cubicBezTo>
                      <a:pt x="10" y="39"/>
                      <a:pt x="11" y="39"/>
                      <a:pt x="11" y="40"/>
                    </a:cubicBezTo>
                    <a:cubicBezTo>
                      <a:pt x="10" y="41"/>
                      <a:pt x="8" y="41"/>
                      <a:pt x="7" y="41"/>
                    </a:cubicBezTo>
                    <a:cubicBezTo>
                      <a:pt x="7" y="41"/>
                      <a:pt x="5" y="39"/>
                      <a:pt x="5" y="40"/>
                    </a:cubicBezTo>
                    <a:cubicBezTo>
                      <a:pt x="6" y="41"/>
                      <a:pt x="8" y="44"/>
                      <a:pt x="8" y="44"/>
                    </a:cubicBezTo>
                    <a:cubicBezTo>
                      <a:pt x="9" y="45"/>
                      <a:pt x="9" y="45"/>
                      <a:pt x="9" y="46"/>
                    </a:cubicBezTo>
                    <a:cubicBezTo>
                      <a:pt x="9" y="46"/>
                      <a:pt x="8" y="47"/>
                      <a:pt x="8" y="47"/>
                    </a:cubicBezTo>
                    <a:cubicBezTo>
                      <a:pt x="7" y="47"/>
                      <a:pt x="6" y="48"/>
                      <a:pt x="5" y="48"/>
                    </a:cubicBezTo>
                    <a:cubicBezTo>
                      <a:pt x="22" y="61"/>
                      <a:pt x="22" y="61"/>
                      <a:pt x="22" y="61"/>
                    </a:cubicBezTo>
                    <a:cubicBezTo>
                      <a:pt x="22" y="61"/>
                      <a:pt x="23" y="61"/>
                      <a:pt x="23" y="61"/>
                    </a:cubicBezTo>
                    <a:cubicBezTo>
                      <a:pt x="24" y="61"/>
                      <a:pt x="24" y="61"/>
                      <a:pt x="24" y="60"/>
                    </a:cubicBezTo>
                    <a:cubicBezTo>
                      <a:pt x="24" y="60"/>
                      <a:pt x="24" y="59"/>
                      <a:pt x="24" y="59"/>
                    </a:cubicBezTo>
                    <a:cubicBezTo>
                      <a:pt x="25" y="59"/>
                      <a:pt x="26" y="59"/>
                      <a:pt x="26" y="58"/>
                    </a:cubicBezTo>
                    <a:cubicBezTo>
                      <a:pt x="27" y="57"/>
                      <a:pt x="26" y="56"/>
                      <a:pt x="26" y="56"/>
                    </a:cubicBezTo>
                    <a:cubicBezTo>
                      <a:pt x="26" y="55"/>
                      <a:pt x="25" y="54"/>
                      <a:pt x="27" y="54"/>
                    </a:cubicBezTo>
                    <a:cubicBezTo>
                      <a:pt x="29" y="54"/>
                      <a:pt x="28" y="53"/>
                      <a:pt x="28" y="53"/>
                    </a:cubicBezTo>
                    <a:cubicBezTo>
                      <a:pt x="28" y="52"/>
                      <a:pt x="28" y="50"/>
                      <a:pt x="30" y="51"/>
                    </a:cubicBezTo>
                    <a:cubicBezTo>
                      <a:pt x="33" y="51"/>
                      <a:pt x="32" y="54"/>
                      <a:pt x="33" y="55"/>
                    </a:cubicBezTo>
                    <a:cubicBezTo>
                      <a:pt x="33" y="56"/>
                      <a:pt x="34" y="57"/>
                      <a:pt x="35" y="56"/>
                    </a:cubicBezTo>
                    <a:cubicBezTo>
                      <a:pt x="35" y="55"/>
                      <a:pt x="36" y="57"/>
                      <a:pt x="36" y="57"/>
                    </a:cubicBezTo>
                    <a:cubicBezTo>
                      <a:pt x="37" y="58"/>
                      <a:pt x="36" y="59"/>
                      <a:pt x="37" y="60"/>
                    </a:cubicBezTo>
                    <a:cubicBezTo>
                      <a:pt x="38" y="60"/>
                      <a:pt x="38" y="61"/>
                      <a:pt x="38" y="62"/>
                    </a:cubicBezTo>
                    <a:cubicBezTo>
                      <a:pt x="38" y="62"/>
                      <a:pt x="38" y="63"/>
                      <a:pt x="39" y="63"/>
                    </a:cubicBezTo>
                    <a:cubicBezTo>
                      <a:pt x="39" y="63"/>
                      <a:pt x="40" y="64"/>
                      <a:pt x="41" y="64"/>
                    </a:cubicBezTo>
                    <a:cubicBezTo>
                      <a:pt x="42" y="64"/>
                      <a:pt x="43" y="63"/>
                      <a:pt x="43" y="64"/>
                    </a:cubicBezTo>
                    <a:cubicBezTo>
                      <a:pt x="43" y="65"/>
                      <a:pt x="43" y="65"/>
                      <a:pt x="43" y="66"/>
                    </a:cubicBezTo>
                    <a:cubicBezTo>
                      <a:pt x="42" y="67"/>
                      <a:pt x="41" y="68"/>
                      <a:pt x="41" y="68"/>
                    </a:cubicBezTo>
                    <a:cubicBezTo>
                      <a:pt x="41" y="69"/>
                      <a:pt x="41" y="70"/>
                      <a:pt x="40" y="70"/>
                    </a:cubicBezTo>
                    <a:cubicBezTo>
                      <a:pt x="40" y="70"/>
                      <a:pt x="39" y="70"/>
                      <a:pt x="40" y="72"/>
                    </a:cubicBezTo>
                    <a:cubicBezTo>
                      <a:pt x="40" y="72"/>
                      <a:pt x="40" y="72"/>
                      <a:pt x="40" y="72"/>
                    </a:cubicBezTo>
                    <a:cubicBezTo>
                      <a:pt x="41" y="72"/>
                      <a:pt x="41" y="72"/>
                      <a:pt x="42" y="71"/>
                    </a:cubicBezTo>
                    <a:cubicBezTo>
                      <a:pt x="42" y="71"/>
                      <a:pt x="46" y="71"/>
                      <a:pt x="46" y="71"/>
                    </a:cubicBezTo>
                    <a:cubicBezTo>
                      <a:pt x="46" y="70"/>
                      <a:pt x="48" y="71"/>
                      <a:pt x="48" y="71"/>
                    </a:cubicBezTo>
                    <a:cubicBezTo>
                      <a:pt x="48" y="71"/>
                      <a:pt x="51" y="71"/>
                      <a:pt x="52" y="70"/>
                    </a:cubicBezTo>
                    <a:cubicBezTo>
                      <a:pt x="52" y="70"/>
                      <a:pt x="52" y="69"/>
                      <a:pt x="54" y="69"/>
                    </a:cubicBezTo>
                    <a:cubicBezTo>
                      <a:pt x="55" y="68"/>
                      <a:pt x="54" y="66"/>
                      <a:pt x="53" y="66"/>
                    </a:cubicBezTo>
                    <a:cubicBezTo>
                      <a:pt x="53" y="65"/>
                      <a:pt x="53" y="65"/>
                      <a:pt x="53" y="65"/>
                    </a:cubicBezTo>
                    <a:cubicBezTo>
                      <a:pt x="53" y="63"/>
                      <a:pt x="53" y="63"/>
                      <a:pt x="53" y="63"/>
                    </a:cubicBezTo>
                    <a:cubicBezTo>
                      <a:pt x="53" y="61"/>
                      <a:pt x="55" y="60"/>
                      <a:pt x="55" y="60"/>
                    </a:cubicBezTo>
                    <a:cubicBezTo>
                      <a:pt x="61" y="55"/>
                      <a:pt x="61" y="55"/>
                      <a:pt x="61" y="55"/>
                    </a:cubicBezTo>
                    <a:cubicBezTo>
                      <a:pt x="61" y="55"/>
                      <a:pt x="60" y="54"/>
                      <a:pt x="57" y="52"/>
                    </a:cubicBezTo>
                    <a:cubicBezTo>
                      <a:pt x="54" y="51"/>
                      <a:pt x="53" y="48"/>
                      <a:pt x="53" y="47"/>
                    </a:cubicBezTo>
                    <a:cubicBezTo>
                      <a:pt x="53" y="46"/>
                      <a:pt x="52" y="44"/>
                      <a:pt x="52" y="44"/>
                    </a:cubicBezTo>
                    <a:cubicBezTo>
                      <a:pt x="56" y="36"/>
                      <a:pt x="56" y="36"/>
                      <a:pt x="56" y="36"/>
                    </a:cubicBezTo>
                    <a:cubicBezTo>
                      <a:pt x="56" y="36"/>
                      <a:pt x="54" y="34"/>
                      <a:pt x="54" y="33"/>
                    </a:cubicBezTo>
                    <a:cubicBezTo>
                      <a:pt x="53" y="33"/>
                      <a:pt x="54" y="31"/>
                      <a:pt x="55" y="31"/>
                    </a:cubicBezTo>
                    <a:cubicBezTo>
                      <a:pt x="55" y="30"/>
                      <a:pt x="56" y="30"/>
                      <a:pt x="56" y="30"/>
                    </a:cubicBezTo>
                    <a:cubicBezTo>
                      <a:pt x="57" y="31"/>
                      <a:pt x="57" y="31"/>
                      <a:pt x="57" y="30"/>
                    </a:cubicBezTo>
                    <a:cubicBezTo>
                      <a:pt x="58" y="30"/>
                      <a:pt x="57" y="29"/>
                      <a:pt x="55" y="28"/>
                    </a:cubicBezTo>
                    <a:cubicBezTo>
                      <a:pt x="53" y="27"/>
                      <a:pt x="50" y="30"/>
                      <a:pt x="49" y="31"/>
                    </a:cubicBezTo>
                    <a:cubicBezTo>
                      <a:pt x="48" y="31"/>
                      <a:pt x="47" y="30"/>
                      <a:pt x="47" y="30"/>
                    </a:cubicBezTo>
                    <a:cubicBezTo>
                      <a:pt x="47" y="30"/>
                      <a:pt x="46" y="29"/>
                      <a:pt x="46" y="29"/>
                    </a:cubicBezTo>
                    <a:cubicBezTo>
                      <a:pt x="46" y="29"/>
                      <a:pt x="39" y="26"/>
                      <a:pt x="39" y="26"/>
                    </a:cubicBezTo>
                    <a:cubicBezTo>
                      <a:pt x="38" y="25"/>
                      <a:pt x="36" y="25"/>
                      <a:pt x="38" y="25"/>
                    </a:cubicBezTo>
                    <a:cubicBezTo>
                      <a:pt x="40" y="24"/>
                      <a:pt x="40" y="23"/>
                      <a:pt x="40" y="23"/>
                    </a:cubicBezTo>
                    <a:cubicBezTo>
                      <a:pt x="40" y="23"/>
                      <a:pt x="39" y="20"/>
                      <a:pt x="39" y="20"/>
                    </a:cubicBezTo>
                    <a:cubicBezTo>
                      <a:pt x="39" y="19"/>
                      <a:pt x="39" y="19"/>
                      <a:pt x="39" y="19"/>
                    </a:cubicBezTo>
                    <a:cubicBezTo>
                      <a:pt x="38" y="19"/>
                      <a:pt x="37" y="18"/>
                      <a:pt x="35" y="17"/>
                    </a:cubicBezTo>
                    <a:cubicBezTo>
                      <a:pt x="33" y="16"/>
                      <a:pt x="30" y="14"/>
                      <a:pt x="29" y="13"/>
                    </a:cubicBezTo>
                    <a:cubicBezTo>
                      <a:pt x="28" y="13"/>
                      <a:pt x="29" y="13"/>
                      <a:pt x="29" y="12"/>
                    </a:cubicBezTo>
                    <a:cubicBezTo>
                      <a:pt x="29" y="12"/>
                      <a:pt x="27" y="10"/>
                      <a:pt x="27" y="9"/>
                    </a:cubicBezTo>
                    <a:cubicBezTo>
                      <a:pt x="26" y="8"/>
                      <a:pt x="21" y="2"/>
                      <a:pt x="21" y="2"/>
                    </a:cubicBezTo>
                    <a:cubicBezTo>
                      <a:pt x="21" y="2"/>
                      <a:pt x="21" y="2"/>
                      <a:pt x="21" y="2"/>
                    </a:cubicBezTo>
                    <a:cubicBezTo>
                      <a:pt x="20" y="1"/>
                      <a:pt x="20" y="1"/>
                      <a:pt x="20" y="1"/>
                    </a:cubicBezTo>
                    <a:cubicBezTo>
                      <a:pt x="19" y="0"/>
                      <a:pt x="18"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1042">
                <a:extLst>
                  <a:ext uri="{FF2B5EF4-FFF2-40B4-BE49-F238E27FC236}">
                    <a16:creationId xmlns:a16="http://schemas.microsoft.com/office/drawing/2014/main" id="{8621C103-6D4D-42F2-83B9-9A73BCB6D1A8}"/>
                  </a:ext>
                </a:extLst>
              </p:cNvPr>
              <p:cNvSpPr>
                <a:spLocks/>
              </p:cNvSpPr>
              <p:nvPr/>
            </p:nvSpPr>
            <p:spPr bwMode="auto">
              <a:xfrm>
                <a:off x="3914" y="1736"/>
                <a:ext cx="36" cy="40"/>
              </a:xfrm>
              <a:custGeom>
                <a:avLst/>
                <a:gdLst>
                  <a:gd name="T0" fmla="*/ 1 w 26"/>
                  <a:gd name="T1" fmla="*/ 16 h 29"/>
                  <a:gd name="T2" fmla="*/ 1 w 26"/>
                  <a:gd name="T3" fmla="*/ 17 h 29"/>
                  <a:gd name="T4" fmla="*/ 4 w 26"/>
                  <a:gd name="T5" fmla="*/ 20 h 29"/>
                  <a:gd name="T6" fmla="*/ 6 w 26"/>
                  <a:gd name="T7" fmla="*/ 21 h 29"/>
                  <a:gd name="T8" fmla="*/ 7 w 26"/>
                  <a:gd name="T9" fmla="*/ 22 h 29"/>
                  <a:gd name="T10" fmla="*/ 8 w 26"/>
                  <a:gd name="T11" fmla="*/ 24 h 29"/>
                  <a:gd name="T12" fmla="*/ 8 w 26"/>
                  <a:gd name="T13" fmla="*/ 29 h 29"/>
                  <a:gd name="T14" fmla="*/ 10 w 26"/>
                  <a:gd name="T15" fmla="*/ 28 h 29"/>
                  <a:gd name="T16" fmla="*/ 11 w 26"/>
                  <a:gd name="T17" fmla="*/ 28 h 29"/>
                  <a:gd name="T18" fmla="*/ 11 w 26"/>
                  <a:gd name="T19" fmla="*/ 27 h 29"/>
                  <a:gd name="T20" fmla="*/ 11 w 26"/>
                  <a:gd name="T21" fmla="*/ 26 h 29"/>
                  <a:gd name="T22" fmla="*/ 13 w 26"/>
                  <a:gd name="T23" fmla="*/ 24 h 29"/>
                  <a:gd name="T24" fmla="*/ 15 w 26"/>
                  <a:gd name="T25" fmla="*/ 23 h 29"/>
                  <a:gd name="T26" fmla="*/ 16 w 26"/>
                  <a:gd name="T27" fmla="*/ 24 h 29"/>
                  <a:gd name="T28" fmla="*/ 17 w 26"/>
                  <a:gd name="T29" fmla="*/ 24 h 29"/>
                  <a:gd name="T30" fmla="*/ 19 w 26"/>
                  <a:gd name="T31" fmla="*/ 24 h 29"/>
                  <a:gd name="T32" fmla="*/ 19 w 26"/>
                  <a:gd name="T33" fmla="*/ 24 h 29"/>
                  <a:gd name="T34" fmla="*/ 20 w 26"/>
                  <a:gd name="T35" fmla="*/ 23 h 29"/>
                  <a:gd name="T36" fmla="*/ 22 w 26"/>
                  <a:gd name="T37" fmla="*/ 22 h 29"/>
                  <a:gd name="T38" fmla="*/ 23 w 26"/>
                  <a:gd name="T39" fmla="*/ 22 h 29"/>
                  <a:gd name="T40" fmla="*/ 23 w 26"/>
                  <a:gd name="T41" fmla="*/ 20 h 29"/>
                  <a:gd name="T42" fmla="*/ 24 w 26"/>
                  <a:gd name="T43" fmla="*/ 18 h 29"/>
                  <a:gd name="T44" fmla="*/ 26 w 26"/>
                  <a:gd name="T45" fmla="*/ 16 h 29"/>
                  <a:gd name="T46" fmla="*/ 26 w 26"/>
                  <a:gd name="T47" fmla="*/ 14 h 29"/>
                  <a:gd name="T48" fmla="*/ 24 w 26"/>
                  <a:gd name="T49" fmla="*/ 14 h 29"/>
                  <a:gd name="T50" fmla="*/ 22 w 26"/>
                  <a:gd name="T51" fmla="*/ 13 h 29"/>
                  <a:gd name="T52" fmla="*/ 21 w 26"/>
                  <a:gd name="T53" fmla="*/ 12 h 29"/>
                  <a:gd name="T54" fmla="*/ 20 w 26"/>
                  <a:gd name="T55" fmla="*/ 10 h 29"/>
                  <a:gd name="T56" fmla="*/ 19 w 26"/>
                  <a:gd name="T57" fmla="*/ 7 h 29"/>
                  <a:gd name="T58" fmla="*/ 18 w 26"/>
                  <a:gd name="T59" fmla="*/ 6 h 29"/>
                  <a:gd name="T60" fmla="*/ 16 w 26"/>
                  <a:gd name="T61" fmla="*/ 5 h 29"/>
                  <a:gd name="T62" fmla="*/ 13 w 26"/>
                  <a:gd name="T63" fmla="*/ 1 h 29"/>
                  <a:gd name="T64" fmla="*/ 11 w 26"/>
                  <a:gd name="T65" fmla="*/ 3 h 29"/>
                  <a:gd name="T66" fmla="*/ 10 w 26"/>
                  <a:gd name="T67" fmla="*/ 4 h 29"/>
                  <a:gd name="T68" fmla="*/ 9 w 26"/>
                  <a:gd name="T69" fmla="*/ 6 h 29"/>
                  <a:gd name="T70" fmla="*/ 9 w 26"/>
                  <a:gd name="T71" fmla="*/ 8 h 29"/>
                  <a:gd name="T72" fmla="*/ 7 w 26"/>
                  <a:gd name="T73" fmla="*/ 9 h 29"/>
                  <a:gd name="T74" fmla="*/ 7 w 26"/>
                  <a:gd name="T75" fmla="*/ 10 h 29"/>
                  <a:gd name="T76" fmla="*/ 6 w 26"/>
                  <a:gd name="T77" fmla="*/ 11 h 29"/>
                  <a:gd name="T78" fmla="*/ 5 w 26"/>
                  <a:gd name="T79" fmla="*/ 11 h 29"/>
                  <a:gd name="T80" fmla="*/ 4 w 26"/>
                  <a:gd name="T81" fmla="*/ 12 h 29"/>
                  <a:gd name="T82" fmla="*/ 1 w 26"/>
                  <a:gd name="T83" fmla="*/ 12 h 29"/>
                  <a:gd name="T84" fmla="*/ 1 w 26"/>
                  <a:gd name="T85" fmla="*/ 15 h 29"/>
                  <a:gd name="T86" fmla="*/ 1 w 26"/>
                  <a:gd name="T87"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9">
                    <a:moveTo>
                      <a:pt x="1" y="16"/>
                    </a:moveTo>
                    <a:cubicBezTo>
                      <a:pt x="1" y="17"/>
                      <a:pt x="1" y="17"/>
                      <a:pt x="1" y="17"/>
                    </a:cubicBezTo>
                    <a:cubicBezTo>
                      <a:pt x="1" y="17"/>
                      <a:pt x="4" y="20"/>
                      <a:pt x="4" y="20"/>
                    </a:cubicBezTo>
                    <a:cubicBezTo>
                      <a:pt x="4" y="20"/>
                      <a:pt x="5" y="21"/>
                      <a:pt x="6" y="21"/>
                    </a:cubicBezTo>
                    <a:cubicBezTo>
                      <a:pt x="6" y="21"/>
                      <a:pt x="7" y="22"/>
                      <a:pt x="7" y="22"/>
                    </a:cubicBezTo>
                    <a:cubicBezTo>
                      <a:pt x="7" y="23"/>
                      <a:pt x="8" y="24"/>
                      <a:pt x="8" y="24"/>
                    </a:cubicBezTo>
                    <a:cubicBezTo>
                      <a:pt x="8" y="29"/>
                      <a:pt x="8" y="29"/>
                      <a:pt x="8" y="29"/>
                    </a:cubicBezTo>
                    <a:cubicBezTo>
                      <a:pt x="9" y="28"/>
                      <a:pt x="10" y="28"/>
                      <a:pt x="10" y="28"/>
                    </a:cubicBezTo>
                    <a:cubicBezTo>
                      <a:pt x="11" y="29"/>
                      <a:pt x="11" y="28"/>
                      <a:pt x="11" y="28"/>
                    </a:cubicBezTo>
                    <a:cubicBezTo>
                      <a:pt x="11" y="28"/>
                      <a:pt x="11" y="27"/>
                      <a:pt x="11" y="27"/>
                    </a:cubicBezTo>
                    <a:cubicBezTo>
                      <a:pt x="11" y="27"/>
                      <a:pt x="11" y="26"/>
                      <a:pt x="11" y="26"/>
                    </a:cubicBezTo>
                    <a:cubicBezTo>
                      <a:pt x="11" y="26"/>
                      <a:pt x="13" y="25"/>
                      <a:pt x="13" y="24"/>
                    </a:cubicBezTo>
                    <a:cubicBezTo>
                      <a:pt x="13" y="24"/>
                      <a:pt x="14" y="24"/>
                      <a:pt x="15" y="23"/>
                    </a:cubicBezTo>
                    <a:cubicBezTo>
                      <a:pt x="15" y="23"/>
                      <a:pt x="16" y="23"/>
                      <a:pt x="16" y="24"/>
                    </a:cubicBezTo>
                    <a:cubicBezTo>
                      <a:pt x="16" y="24"/>
                      <a:pt x="17" y="24"/>
                      <a:pt x="17" y="24"/>
                    </a:cubicBezTo>
                    <a:cubicBezTo>
                      <a:pt x="18" y="24"/>
                      <a:pt x="18" y="24"/>
                      <a:pt x="19" y="24"/>
                    </a:cubicBezTo>
                    <a:cubicBezTo>
                      <a:pt x="19" y="24"/>
                      <a:pt x="19" y="24"/>
                      <a:pt x="19" y="24"/>
                    </a:cubicBezTo>
                    <a:cubicBezTo>
                      <a:pt x="19" y="24"/>
                      <a:pt x="19" y="23"/>
                      <a:pt x="20" y="23"/>
                    </a:cubicBezTo>
                    <a:cubicBezTo>
                      <a:pt x="20" y="23"/>
                      <a:pt x="21" y="22"/>
                      <a:pt x="22" y="22"/>
                    </a:cubicBezTo>
                    <a:cubicBezTo>
                      <a:pt x="22" y="22"/>
                      <a:pt x="23" y="22"/>
                      <a:pt x="23" y="22"/>
                    </a:cubicBezTo>
                    <a:cubicBezTo>
                      <a:pt x="22" y="20"/>
                      <a:pt x="23" y="20"/>
                      <a:pt x="23" y="20"/>
                    </a:cubicBezTo>
                    <a:cubicBezTo>
                      <a:pt x="24" y="20"/>
                      <a:pt x="24" y="19"/>
                      <a:pt x="24" y="18"/>
                    </a:cubicBezTo>
                    <a:cubicBezTo>
                      <a:pt x="24" y="18"/>
                      <a:pt x="25" y="17"/>
                      <a:pt x="26" y="16"/>
                    </a:cubicBezTo>
                    <a:cubicBezTo>
                      <a:pt x="26" y="15"/>
                      <a:pt x="26" y="15"/>
                      <a:pt x="26" y="14"/>
                    </a:cubicBezTo>
                    <a:cubicBezTo>
                      <a:pt x="26" y="13"/>
                      <a:pt x="25" y="14"/>
                      <a:pt x="24" y="14"/>
                    </a:cubicBezTo>
                    <a:cubicBezTo>
                      <a:pt x="23" y="14"/>
                      <a:pt x="22" y="13"/>
                      <a:pt x="22" y="13"/>
                    </a:cubicBezTo>
                    <a:cubicBezTo>
                      <a:pt x="21" y="13"/>
                      <a:pt x="21" y="12"/>
                      <a:pt x="21" y="12"/>
                    </a:cubicBezTo>
                    <a:cubicBezTo>
                      <a:pt x="21" y="11"/>
                      <a:pt x="21" y="10"/>
                      <a:pt x="20" y="10"/>
                    </a:cubicBezTo>
                    <a:cubicBezTo>
                      <a:pt x="19" y="9"/>
                      <a:pt x="20" y="8"/>
                      <a:pt x="19" y="7"/>
                    </a:cubicBezTo>
                    <a:cubicBezTo>
                      <a:pt x="19" y="7"/>
                      <a:pt x="18" y="5"/>
                      <a:pt x="18" y="6"/>
                    </a:cubicBezTo>
                    <a:cubicBezTo>
                      <a:pt x="17" y="7"/>
                      <a:pt x="16" y="6"/>
                      <a:pt x="16" y="5"/>
                    </a:cubicBezTo>
                    <a:cubicBezTo>
                      <a:pt x="15" y="4"/>
                      <a:pt x="16" y="1"/>
                      <a:pt x="13" y="1"/>
                    </a:cubicBezTo>
                    <a:cubicBezTo>
                      <a:pt x="11" y="0"/>
                      <a:pt x="11" y="2"/>
                      <a:pt x="11" y="3"/>
                    </a:cubicBezTo>
                    <a:cubicBezTo>
                      <a:pt x="11" y="3"/>
                      <a:pt x="12" y="4"/>
                      <a:pt x="10" y="4"/>
                    </a:cubicBezTo>
                    <a:cubicBezTo>
                      <a:pt x="8" y="4"/>
                      <a:pt x="9" y="5"/>
                      <a:pt x="9" y="6"/>
                    </a:cubicBezTo>
                    <a:cubicBezTo>
                      <a:pt x="9" y="6"/>
                      <a:pt x="10" y="7"/>
                      <a:pt x="9" y="8"/>
                    </a:cubicBezTo>
                    <a:cubicBezTo>
                      <a:pt x="9" y="9"/>
                      <a:pt x="8" y="9"/>
                      <a:pt x="7" y="9"/>
                    </a:cubicBezTo>
                    <a:cubicBezTo>
                      <a:pt x="7" y="9"/>
                      <a:pt x="7" y="10"/>
                      <a:pt x="7" y="10"/>
                    </a:cubicBezTo>
                    <a:cubicBezTo>
                      <a:pt x="7" y="11"/>
                      <a:pt x="7" y="11"/>
                      <a:pt x="6" y="11"/>
                    </a:cubicBezTo>
                    <a:cubicBezTo>
                      <a:pt x="6" y="11"/>
                      <a:pt x="5" y="11"/>
                      <a:pt x="5" y="11"/>
                    </a:cubicBezTo>
                    <a:cubicBezTo>
                      <a:pt x="4" y="12"/>
                      <a:pt x="4" y="12"/>
                      <a:pt x="4" y="12"/>
                    </a:cubicBezTo>
                    <a:cubicBezTo>
                      <a:pt x="3" y="12"/>
                      <a:pt x="2" y="12"/>
                      <a:pt x="1" y="12"/>
                    </a:cubicBezTo>
                    <a:cubicBezTo>
                      <a:pt x="0" y="12"/>
                      <a:pt x="1" y="14"/>
                      <a:pt x="1" y="15"/>
                    </a:cubicBezTo>
                    <a:cubicBezTo>
                      <a:pt x="1" y="16"/>
                      <a:pt x="1" y="16"/>
                      <a:pt x="1"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1043">
                <a:extLst>
                  <a:ext uri="{FF2B5EF4-FFF2-40B4-BE49-F238E27FC236}">
                    <a16:creationId xmlns:a16="http://schemas.microsoft.com/office/drawing/2014/main" id="{80CC4C24-9409-45D3-AEA9-B6A17B86ABE9}"/>
                  </a:ext>
                </a:extLst>
              </p:cNvPr>
              <p:cNvSpPr>
                <a:spLocks/>
              </p:cNvSpPr>
              <p:nvPr/>
            </p:nvSpPr>
            <p:spPr bwMode="auto">
              <a:xfrm>
                <a:off x="3882" y="1734"/>
                <a:ext cx="39" cy="42"/>
              </a:xfrm>
              <a:custGeom>
                <a:avLst/>
                <a:gdLst>
                  <a:gd name="T0" fmla="*/ 13 w 28"/>
                  <a:gd name="T1" fmla="*/ 26 h 31"/>
                  <a:gd name="T2" fmla="*/ 13 w 28"/>
                  <a:gd name="T3" fmla="*/ 24 h 31"/>
                  <a:gd name="T4" fmla="*/ 15 w 28"/>
                  <a:gd name="T5" fmla="*/ 21 h 31"/>
                  <a:gd name="T6" fmla="*/ 17 w 28"/>
                  <a:gd name="T7" fmla="*/ 17 h 31"/>
                  <a:gd name="T8" fmla="*/ 19 w 28"/>
                  <a:gd name="T9" fmla="*/ 17 h 31"/>
                  <a:gd name="T10" fmla="*/ 19 w 28"/>
                  <a:gd name="T11" fmla="*/ 19 h 31"/>
                  <a:gd name="T12" fmla="*/ 20 w 28"/>
                  <a:gd name="T13" fmla="*/ 20 h 31"/>
                  <a:gd name="T14" fmla="*/ 21 w 28"/>
                  <a:gd name="T15" fmla="*/ 20 h 31"/>
                  <a:gd name="T16" fmla="*/ 24 w 28"/>
                  <a:gd name="T17" fmla="*/ 18 h 31"/>
                  <a:gd name="T18" fmla="*/ 24 w 28"/>
                  <a:gd name="T19" fmla="*/ 17 h 31"/>
                  <a:gd name="T20" fmla="*/ 24 w 28"/>
                  <a:gd name="T21" fmla="*/ 14 h 31"/>
                  <a:gd name="T22" fmla="*/ 27 w 28"/>
                  <a:gd name="T23" fmla="*/ 14 h 31"/>
                  <a:gd name="T24" fmla="*/ 28 w 28"/>
                  <a:gd name="T25" fmla="*/ 13 h 31"/>
                  <a:gd name="T26" fmla="*/ 11 w 28"/>
                  <a:gd name="T27" fmla="*/ 0 h 31"/>
                  <a:gd name="T28" fmla="*/ 11 w 28"/>
                  <a:gd name="T29" fmla="*/ 1 h 31"/>
                  <a:gd name="T30" fmla="*/ 9 w 28"/>
                  <a:gd name="T31" fmla="*/ 1 h 31"/>
                  <a:gd name="T32" fmla="*/ 8 w 28"/>
                  <a:gd name="T33" fmla="*/ 1 h 31"/>
                  <a:gd name="T34" fmla="*/ 8 w 28"/>
                  <a:gd name="T35" fmla="*/ 0 h 31"/>
                  <a:gd name="T36" fmla="*/ 7 w 28"/>
                  <a:gd name="T37" fmla="*/ 1 h 31"/>
                  <a:gd name="T38" fmla="*/ 9 w 28"/>
                  <a:gd name="T39" fmla="*/ 4 h 31"/>
                  <a:gd name="T40" fmla="*/ 8 w 28"/>
                  <a:gd name="T41" fmla="*/ 5 h 31"/>
                  <a:gd name="T42" fmla="*/ 7 w 28"/>
                  <a:gd name="T43" fmla="*/ 4 h 31"/>
                  <a:gd name="T44" fmla="*/ 5 w 28"/>
                  <a:gd name="T45" fmla="*/ 4 h 31"/>
                  <a:gd name="T46" fmla="*/ 3 w 28"/>
                  <a:gd name="T47" fmla="*/ 6 h 31"/>
                  <a:gd name="T48" fmla="*/ 0 w 28"/>
                  <a:gd name="T49" fmla="*/ 10 h 31"/>
                  <a:gd name="T50" fmla="*/ 1 w 28"/>
                  <a:gd name="T51" fmla="*/ 14 h 31"/>
                  <a:gd name="T52" fmla="*/ 1 w 28"/>
                  <a:gd name="T53" fmla="*/ 17 h 31"/>
                  <a:gd name="T54" fmla="*/ 0 w 28"/>
                  <a:gd name="T55" fmla="*/ 18 h 31"/>
                  <a:gd name="T56" fmla="*/ 0 w 28"/>
                  <a:gd name="T57" fmla="*/ 18 h 31"/>
                  <a:gd name="T58" fmla="*/ 3 w 28"/>
                  <a:gd name="T59" fmla="*/ 19 h 31"/>
                  <a:gd name="T60" fmla="*/ 3 w 28"/>
                  <a:gd name="T61" fmla="*/ 21 h 31"/>
                  <a:gd name="T62" fmla="*/ 3 w 28"/>
                  <a:gd name="T63" fmla="*/ 22 h 31"/>
                  <a:gd name="T64" fmla="*/ 13 w 28"/>
                  <a:gd name="T65" fmla="*/ 30 h 31"/>
                  <a:gd name="T66" fmla="*/ 13 w 28"/>
                  <a:gd name="T67" fmla="*/ 31 h 31"/>
                  <a:gd name="T68" fmla="*/ 14 w 28"/>
                  <a:gd name="T69" fmla="*/ 27 h 31"/>
                  <a:gd name="T70" fmla="*/ 13 w 28"/>
                  <a:gd name="T7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1">
                    <a:moveTo>
                      <a:pt x="13" y="26"/>
                    </a:moveTo>
                    <a:cubicBezTo>
                      <a:pt x="13" y="26"/>
                      <a:pt x="12" y="25"/>
                      <a:pt x="13" y="24"/>
                    </a:cubicBezTo>
                    <a:cubicBezTo>
                      <a:pt x="14" y="22"/>
                      <a:pt x="14" y="22"/>
                      <a:pt x="15" y="21"/>
                    </a:cubicBezTo>
                    <a:cubicBezTo>
                      <a:pt x="15" y="20"/>
                      <a:pt x="17" y="17"/>
                      <a:pt x="17" y="17"/>
                    </a:cubicBezTo>
                    <a:cubicBezTo>
                      <a:pt x="18" y="17"/>
                      <a:pt x="18" y="16"/>
                      <a:pt x="19" y="17"/>
                    </a:cubicBezTo>
                    <a:cubicBezTo>
                      <a:pt x="19" y="18"/>
                      <a:pt x="19" y="19"/>
                      <a:pt x="19" y="19"/>
                    </a:cubicBezTo>
                    <a:cubicBezTo>
                      <a:pt x="19" y="19"/>
                      <a:pt x="20" y="20"/>
                      <a:pt x="20" y="20"/>
                    </a:cubicBezTo>
                    <a:cubicBezTo>
                      <a:pt x="20" y="20"/>
                      <a:pt x="20" y="20"/>
                      <a:pt x="21" y="20"/>
                    </a:cubicBezTo>
                    <a:cubicBezTo>
                      <a:pt x="21" y="19"/>
                      <a:pt x="23" y="19"/>
                      <a:pt x="24" y="18"/>
                    </a:cubicBezTo>
                    <a:cubicBezTo>
                      <a:pt x="24" y="18"/>
                      <a:pt x="24" y="18"/>
                      <a:pt x="24" y="17"/>
                    </a:cubicBezTo>
                    <a:cubicBezTo>
                      <a:pt x="24" y="16"/>
                      <a:pt x="23" y="14"/>
                      <a:pt x="24" y="14"/>
                    </a:cubicBezTo>
                    <a:cubicBezTo>
                      <a:pt x="25" y="14"/>
                      <a:pt x="26" y="14"/>
                      <a:pt x="27" y="14"/>
                    </a:cubicBezTo>
                    <a:cubicBezTo>
                      <a:pt x="27" y="14"/>
                      <a:pt x="27" y="14"/>
                      <a:pt x="28" y="13"/>
                    </a:cubicBezTo>
                    <a:cubicBezTo>
                      <a:pt x="11" y="0"/>
                      <a:pt x="11" y="0"/>
                      <a:pt x="11" y="0"/>
                    </a:cubicBezTo>
                    <a:cubicBezTo>
                      <a:pt x="11" y="1"/>
                      <a:pt x="11" y="1"/>
                      <a:pt x="11" y="1"/>
                    </a:cubicBezTo>
                    <a:cubicBezTo>
                      <a:pt x="10" y="1"/>
                      <a:pt x="9" y="1"/>
                      <a:pt x="9" y="1"/>
                    </a:cubicBezTo>
                    <a:cubicBezTo>
                      <a:pt x="9" y="1"/>
                      <a:pt x="8" y="1"/>
                      <a:pt x="8" y="1"/>
                    </a:cubicBezTo>
                    <a:cubicBezTo>
                      <a:pt x="8" y="0"/>
                      <a:pt x="8" y="0"/>
                      <a:pt x="8" y="0"/>
                    </a:cubicBezTo>
                    <a:cubicBezTo>
                      <a:pt x="7" y="1"/>
                      <a:pt x="7" y="1"/>
                      <a:pt x="7" y="1"/>
                    </a:cubicBezTo>
                    <a:cubicBezTo>
                      <a:pt x="7" y="2"/>
                      <a:pt x="8" y="3"/>
                      <a:pt x="9" y="4"/>
                    </a:cubicBezTo>
                    <a:cubicBezTo>
                      <a:pt x="9" y="5"/>
                      <a:pt x="9" y="5"/>
                      <a:pt x="8" y="5"/>
                    </a:cubicBezTo>
                    <a:cubicBezTo>
                      <a:pt x="8" y="5"/>
                      <a:pt x="7" y="4"/>
                      <a:pt x="7" y="4"/>
                    </a:cubicBezTo>
                    <a:cubicBezTo>
                      <a:pt x="7" y="4"/>
                      <a:pt x="6" y="3"/>
                      <a:pt x="5" y="4"/>
                    </a:cubicBezTo>
                    <a:cubicBezTo>
                      <a:pt x="4" y="5"/>
                      <a:pt x="4" y="6"/>
                      <a:pt x="3" y="6"/>
                    </a:cubicBezTo>
                    <a:cubicBezTo>
                      <a:pt x="2" y="7"/>
                      <a:pt x="0" y="9"/>
                      <a:pt x="0" y="10"/>
                    </a:cubicBezTo>
                    <a:cubicBezTo>
                      <a:pt x="0" y="12"/>
                      <a:pt x="1" y="13"/>
                      <a:pt x="1" y="14"/>
                    </a:cubicBezTo>
                    <a:cubicBezTo>
                      <a:pt x="1" y="15"/>
                      <a:pt x="1" y="17"/>
                      <a:pt x="1" y="17"/>
                    </a:cubicBezTo>
                    <a:cubicBezTo>
                      <a:pt x="0" y="17"/>
                      <a:pt x="0" y="18"/>
                      <a:pt x="0" y="18"/>
                    </a:cubicBezTo>
                    <a:cubicBezTo>
                      <a:pt x="0" y="18"/>
                      <a:pt x="0" y="18"/>
                      <a:pt x="0" y="18"/>
                    </a:cubicBezTo>
                    <a:cubicBezTo>
                      <a:pt x="1" y="19"/>
                      <a:pt x="1" y="20"/>
                      <a:pt x="3" y="19"/>
                    </a:cubicBezTo>
                    <a:cubicBezTo>
                      <a:pt x="4" y="19"/>
                      <a:pt x="5" y="21"/>
                      <a:pt x="3" y="21"/>
                    </a:cubicBezTo>
                    <a:cubicBezTo>
                      <a:pt x="2" y="21"/>
                      <a:pt x="1" y="20"/>
                      <a:pt x="3" y="22"/>
                    </a:cubicBezTo>
                    <a:cubicBezTo>
                      <a:pt x="5" y="23"/>
                      <a:pt x="13" y="30"/>
                      <a:pt x="13" y="30"/>
                    </a:cubicBezTo>
                    <a:cubicBezTo>
                      <a:pt x="13" y="30"/>
                      <a:pt x="13" y="30"/>
                      <a:pt x="13" y="31"/>
                    </a:cubicBezTo>
                    <a:cubicBezTo>
                      <a:pt x="14" y="27"/>
                      <a:pt x="14" y="27"/>
                      <a:pt x="14" y="27"/>
                    </a:cubicBezTo>
                    <a:cubicBezTo>
                      <a:pt x="14" y="27"/>
                      <a:pt x="14" y="26"/>
                      <a:pt x="13"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1044">
                <a:extLst>
                  <a:ext uri="{FF2B5EF4-FFF2-40B4-BE49-F238E27FC236}">
                    <a16:creationId xmlns:a16="http://schemas.microsoft.com/office/drawing/2014/main" id="{8727283F-890C-426D-BFBE-FD11B0B2B817}"/>
                  </a:ext>
                </a:extLst>
              </p:cNvPr>
              <p:cNvSpPr>
                <a:spLocks/>
              </p:cNvSpPr>
              <p:nvPr/>
            </p:nvSpPr>
            <p:spPr bwMode="auto">
              <a:xfrm>
                <a:off x="3899" y="1756"/>
                <a:ext cx="36" cy="74"/>
              </a:xfrm>
              <a:custGeom>
                <a:avLst/>
                <a:gdLst>
                  <a:gd name="T0" fmla="*/ 23 w 26"/>
                  <a:gd name="T1" fmla="*/ 32 h 54"/>
                  <a:gd name="T2" fmla="*/ 22 w 26"/>
                  <a:gd name="T3" fmla="*/ 31 h 54"/>
                  <a:gd name="T4" fmla="*/ 21 w 26"/>
                  <a:gd name="T5" fmla="*/ 29 h 54"/>
                  <a:gd name="T6" fmla="*/ 20 w 26"/>
                  <a:gd name="T7" fmla="*/ 28 h 54"/>
                  <a:gd name="T8" fmla="*/ 19 w 26"/>
                  <a:gd name="T9" fmla="*/ 27 h 54"/>
                  <a:gd name="T10" fmla="*/ 18 w 26"/>
                  <a:gd name="T11" fmla="*/ 25 h 54"/>
                  <a:gd name="T12" fmla="*/ 19 w 26"/>
                  <a:gd name="T13" fmla="*/ 23 h 54"/>
                  <a:gd name="T14" fmla="*/ 18 w 26"/>
                  <a:gd name="T15" fmla="*/ 22 h 54"/>
                  <a:gd name="T16" fmla="*/ 17 w 26"/>
                  <a:gd name="T17" fmla="*/ 21 h 54"/>
                  <a:gd name="T18" fmla="*/ 18 w 26"/>
                  <a:gd name="T19" fmla="*/ 20 h 54"/>
                  <a:gd name="T20" fmla="*/ 19 w 26"/>
                  <a:gd name="T21" fmla="*/ 19 h 54"/>
                  <a:gd name="T22" fmla="*/ 19 w 26"/>
                  <a:gd name="T23" fmla="*/ 16 h 54"/>
                  <a:gd name="T24" fmla="*/ 19 w 26"/>
                  <a:gd name="T25" fmla="*/ 15 h 54"/>
                  <a:gd name="T26" fmla="*/ 19 w 26"/>
                  <a:gd name="T27" fmla="*/ 15 h 54"/>
                  <a:gd name="T28" fmla="*/ 19 w 26"/>
                  <a:gd name="T29" fmla="*/ 10 h 54"/>
                  <a:gd name="T30" fmla="*/ 18 w 26"/>
                  <a:gd name="T31" fmla="*/ 8 h 54"/>
                  <a:gd name="T32" fmla="*/ 17 w 26"/>
                  <a:gd name="T33" fmla="*/ 7 h 54"/>
                  <a:gd name="T34" fmla="*/ 15 w 26"/>
                  <a:gd name="T35" fmla="*/ 6 h 54"/>
                  <a:gd name="T36" fmla="*/ 12 w 26"/>
                  <a:gd name="T37" fmla="*/ 3 h 54"/>
                  <a:gd name="T38" fmla="*/ 12 w 26"/>
                  <a:gd name="T39" fmla="*/ 2 h 54"/>
                  <a:gd name="T40" fmla="*/ 9 w 26"/>
                  <a:gd name="T41" fmla="*/ 4 h 54"/>
                  <a:gd name="T42" fmla="*/ 8 w 26"/>
                  <a:gd name="T43" fmla="*/ 4 h 54"/>
                  <a:gd name="T44" fmla="*/ 7 w 26"/>
                  <a:gd name="T45" fmla="*/ 3 h 54"/>
                  <a:gd name="T46" fmla="*/ 7 w 26"/>
                  <a:gd name="T47" fmla="*/ 1 h 54"/>
                  <a:gd name="T48" fmla="*/ 5 w 26"/>
                  <a:gd name="T49" fmla="*/ 1 h 54"/>
                  <a:gd name="T50" fmla="*/ 3 w 26"/>
                  <a:gd name="T51" fmla="*/ 5 h 54"/>
                  <a:gd name="T52" fmla="*/ 1 w 26"/>
                  <a:gd name="T53" fmla="*/ 8 h 54"/>
                  <a:gd name="T54" fmla="*/ 1 w 26"/>
                  <a:gd name="T55" fmla="*/ 10 h 54"/>
                  <a:gd name="T56" fmla="*/ 2 w 26"/>
                  <a:gd name="T57" fmla="*/ 11 h 54"/>
                  <a:gd name="T58" fmla="*/ 1 w 26"/>
                  <a:gd name="T59" fmla="*/ 15 h 54"/>
                  <a:gd name="T60" fmla="*/ 3 w 26"/>
                  <a:gd name="T61" fmla="*/ 15 h 54"/>
                  <a:gd name="T62" fmla="*/ 4 w 26"/>
                  <a:gd name="T63" fmla="*/ 16 h 54"/>
                  <a:gd name="T64" fmla="*/ 4 w 26"/>
                  <a:gd name="T65" fmla="*/ 20 h 54"/>
                  <a:gd name="T66" fmla="*/ 2 w 26"/>
                  <a:gd name="T67" fmla="*/ 21 h 54"/>
                  <a:gd name="T68" fmla="*/ 3 w 26"/>
                  <a:gd name="T69" fmla="*/ 24 h 54"/>
                  <a:gd name="T70" fmla="*/ 3 w 26"/>
                  <a:gd name="T71" fmla="*/ 27 h 54"/>
                  <a:gd name="T72" fmla="*/ 3 w 26"/>
                  <a:gd name="T73" fmla="*/ 31 h 54"/>
                  <a:gd name="T74" fmla="*/ 2 w 26"/>
                  <a:gd name="T75" fmla="*/ 32 h 54"/>
                  <a:gd name="T76" fmla="*/ 1 w 26"/>
                  <a:gd name="T77" fmla="*/ 38 h 54"/>
                  <a:gd name="T78" fmla="*/ 2 w 26"/>
                  <a:gd name="T79" fmla="*/ 41 h 54"/>
                  <a:gd name="T80" fmla="*/ 2 w 26"/>
                  <a:gd name="T81" fmla="*/ 42 h 54"/>
                  <a:gd name="T82" fmla="*/ 6 w 26"/>
                  <a:gd name="T83" fmla="*/ 45 h 54"/>
                  <a:gd name="T84" fmla="*/ 10 w 26"/>
                  <a:gd name="T85" fmla="*/ 50 h 54"/>
                  <a:gd name="T86" fmla="*/ 11 w 26"/>
                  <a:gd name="T87" fmla="*/ 53 h 54"/>
                  <a:gd name="T88" fmla="*/ 15 w 26"/>
                  <a:gd name="T89" fmla="*/ 51 h 54"/>
                  <a:gd name="T90" fmla="*/ 16 w 26"/>
                  <a:gd name="T91" fmla="*/ 51 h 54"/>
                  <a:gd name="T92" fmla="*/ 16 w 26"/>
                  <a:gd name="T93" fmla="*/ 49 h 54"/>
                  <a:gd name="T94" fmla="*/ 17 w 26"/>
                  <a:gd name="T95" fmla="*/ 46 h 54"/>
                  <a:gd name="T96" fmla="*/ 19 w 26"/>
                  <a:gd name="T97" fmla="*/ 46 h 54"/>
                  <a:gd name="T98" fmla="*/ 20 w 26"/>
                  <a:gd name="T99" fmla="*/ 45 h 54"/>
                  <a:gd name="T100" fmla="*/ 21 w 26"/>
                  <a:gd name="T101" fmla="*/ 43 h 54"/>
                  <a:gd name="T102" fmla="*/ 22 w 26"/>
                  <a:gd name="T103" fmla="*/ 40 h 54"/>
                  <a:gd name="T104" fmla="*/ 23 w 26"/>
                  <a:gd name="T105" fmla="*/ 39 h 54"/>
                  <a:gd name="T106" fmla="*/ 26 w 26"/>
                  <a:gd name="T107" fmla="*/ 37 h 54"/>
                  <a:gd name="T108" fmla="*/ 26 w 26"/>
                  <a:gd name="T109" fmla="*/ 35 h 54"/>
                  <a:gd name="T110" fmla="*/ 25 w 26"/>
                  <a:gd name="T111" fmla="*/ 33 h 54"/>
                  <a:gd name="T112" fmla="*/ 25 w 26"/>
                  <a:gd name="T113" fmla="*/ 33 h 54"/>
                  <a:gd name="T114" fmla="*/ 24 w 26"/>
                  <a:gd name="T115" fmla="*/ 31 h 54"/>
                  <a:gd name="T116" fmla="*/ 23 w 26"/>
                  <a:gd name="T117"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54">
                    <a:moveTo>
                      <a:pt x="23" y="32"/>
                    </a:moveTo>
                    <a:cubicBezTo>
                      <a:pt x="23" y="32"/>
                      <a:pt x="22" y="31"/>
                      <a:pt x="22" y="31"/>
                    </a:cubicBezTo>
                    <a:cubicBezTo>
                      <a:pt x="22" y="31"/>
                      <a:pt x="21" y="29"/>
                      <a:pt x="21" y="29"/>
                    </a:cubicBezTo>
                    <a:cubicBezTo>
                      <a:pt x="21" y="28"/>
                      <a:pt x="20" y="28"/>
                      <a:pt x="20" y="28"/>
                    </a:cubicBezTo>
                    <a:cubicBezTo>
                      <a:pt x="19" y="28"/>
                      <a:pt x="19" y="27"/>
                      <a:pt x="19" y="27"/>
                    </a:cubicBezTo>
                    <a:cubicBezTo>
                      <a:pt x="19" y="26"/>
                      <a:pt x="18" y="25"/>
                      <a:pt x="18" y="25"/>
                    </a:cubicBezTo>
                    <a:cubicBezTo>
                      <a:pt x="18" y="24"/>
                      <a:pt x="19" y="23"/>
                      <a:pt x="19" y="23"/>
                    </a:cubicBezTo>
                    <a:cubicBezTo>
                      <a:pt x="19" y="23"/>
                      <a:pt x="18" y="22"/>
                      <a:pt x="18" y="22"/>
                    </a:cubicBezTo>
                    <a:cubicBezTo>
                      <a:pt x="18" y="22"/>
                      <a:pt x="18" y="21"/>
                      <a:pt x="17" y="21"/>
                    </a:cubicBezTo>
                    <a:cubicBezTo>
                      <a:pt x="17" y="20"/>
                      <a:pt x="18" y="20"/>
                      <a:pt x="18" y="20"/>
                    </a:cubicBezTo>
                    <a:cubicBezTo>
                      <a:pt x="19" y="19"/>
                      <a:pt x="19" y="19"/>
                      <a:pt x="19" y="19"/>
                    </a:cubicBezTo>
                    <a:cubicBezTo>
                      <a:pt x="19" y="19"/>
                      <a:pt x="19" y="16"/>
                      <a:pt x="19" y="16"/>
                    </a:cubicBezTo>
                    <a:cubicBezTo>
                      <a:pt x="19" y="15"/>
                      <a:pt x="19" y="15"/>
                      <a:pt x="19" y="15"/>
                    </a:cubicBezTo>
                    <a:cubicBezTo>
                      <a:pt x="19" y="15"/>
                      <a:pt x="19" y="15"/>
                      <a:pt x="19" y="15"/>
                    </a:cubicBezTo>
                    <a:cubicBezTo>
                      <a:pt x="19" y="10"/>
                      <a:pt x="19" y="10"/>
                      <a:pt x="19" y="10"/>
                    </a:cubicBezTo>
                    <a:cubicBezTo>
                      <a:pt x="19" y="10"/>
                      <a:pt x="18" y="9"/>
                      <a:pt x="18" y="8"/>
                    </a:cubicBezTo>
                    <a:cubicBezTo>
                      <a:pt x="18" y="8"/>
                      <a:pt x="17" y="7"/>
                      <a:pt x="17" y="7"/>
                    </a:cubicBezTo>
                    <a:cubicBezTo>
                      <a:pt x="16" y="7"/>
                      <a:pt x="15" y="6"/>
                      <a:pt x="15" y="6"/>
                    </a:cubicBezTo>
                    <a:cubicBezTo>
                      <a:pt x="15" y="6"/>
                      <a:pt x="12" y="3"/>
                      <a:pt x="12" y="3"/>
                    </a:cubicBezTo>
                    <a:cubicBezTo>
                      <a:pt x="12" y="3"/>
                      <a:pt x="12" y="3"/>
                      <a:pt x="12" y="2"/>
                    </a:cubicBezTo>
                    <a:cubicBezTo>
                      <a:pt x="11" y="3"/>
                      <a:pt x="9" y="3"/>
                      <a:pt x="9" y="4"/>
                    </a:cubicBezTo>
                    <a:cubicBezTo>
                      <a:pt x="8" y="4"/>
                      <a:pt x="8" y="4"/>
                      <a:pt x="8" y="4"/>
                    </a:cubicBezTo>
                    <a:cubicBezTo>
                      <a:pt x="8" y="4"/>
                      <a:pt x="7" y="3"/>
                      <a:pt x="7" y="3"/>
                    </a:cubicBezTo>
                    <a:cubicBezTo>
                      <a:pt x="7" y="3"/>
                      <a:pt x="7" y="2"/>
                      <a:pt x="7" y="1"/>
                    </a:cubicBezTo>
                    <a:cubicBezTo>
                      <a:pt x="6" y="0"/>
                      <a:pt x="6" y="1"/>
                      <a:pt x="5" y="1"/>
                    </a:cubicBezTo>
                    <a:cubicBezTo>
                      <a:pt x="5" y="1"/>
                      <a:pt x="3" y="4"/>
                      <a:pt x="3" y="5"/>
                    </a:cubicBezTo>
                    <a:cubicBezTo>
                      <a:pt x="2" y="6"/>
                      <a:pt x="2" y="6"/>
                      <a:pt x="1" y="8"/>
                    </a:cubicBezTo>
                    <a:cubicBezTo>
                      <a:pt x="0" y="9"/>
                      <a:pt x="1" y="10"/>
                      <a:pt x="1" y="10"/>
                    </a:cubicBezTo>
                    <a:cubicBezTo>
                      <a:pt x="2" y="10"/>
                      <a:pt x="2" y="11"/>
                      <a:pt x="2" y="11"/>
                    </a:cubicBezTo>
                    <a:cubicBezTo>
                      <a:pt x="1" y="15"/>
                      <a:pt x="1" y="15"/>
                      <a:pt x="1" y="15"/>
                    </a:cubicBezTo>
                    <a:cubicBezTo>
                      <a:pt x="2" y="15"/>
                      <a:pt x="2" y="15"/>
                      <a:pt x="3" y="15"/>
                    </a:cubicBezTo>
                    <a:cubicBezTo>
                      <a:pt x="3" y="15"/>
                      <a:pt x="4" y="15"/>
                      <a:pt x="4" y="16"/>
                    </a:cubicBezTo>
                    <a:cubicBezTo>
                      <a:pt x="4" y="17"/>
                      <a:pt x="5" y="20"/>
                      <a:pt x="4" y="20"/>
                    </a:cubicBezTo>
                    <a:cubicBezTo>
                      <a:pt x="3" y="20"/>
                      <a:pt x="2" y="20"/>
                      <a:pt x="2" y="21"/>
                    </a:cubicBezTo>
                    <a:cubicBezTo>
                      <a:pt x="2" y="23"/>
                      <a:pt x="2" y="23"/>
                      <a:pt x="3" y="24"/>
                    </a:cubicBezTo>
                    <a:cubicBezTo>
                      <a:pt x="3" y="25"/>
                      <a:pt x="4" y="26"/>
                      <a:pt x="3" y="27"/>
                    </a:cubicBezTo>
                    <a:cubicBezTo>
                      <a:pt x="3" y="28"/>
                      <a:pt x="3" y="30"/>
                      <a:pt x="3" y="31"/>
                    </a:cubicBezTo>
                    <a:cubicBezTo>
                      <a:pt x="3" y="32"/>
                      <a:pt x="2" y="32"/>
                      <a:pt x="2" y="32"/>
                    </a:cubicBezTo>
                    <a:cubicBezTo>
                      <a:pt x="2" y="33"/>
                      <a:pt x="0" y="34"/>
                      <a:pt x="1" y="38"/>
                    </a:cubicBezTo>
                    <a:cubicBezTo>
                      <a:pt x="3" y="41"/>
                      <a:pt x="3" y="43"/>
                      <a:pt x="2" y="41"/>
                    </a:cubicBezTo>
                    <a:cubicBezTo>
                      <a:pt x="1" y="40"/>
                      <a:pt x="0" y="40"/>
                      <a:pt x="2" y="42"/>
                    </a:cubicBezTo>
                    <a:cubicBezTo>
                      <a:pt x="3" y="44"/>
                      <a:pt x="4" y="44"/>
                      <a:pt x="6" y="45"/>
                    </a:cubicBezTo>
                    <a:cubicBezTo>
                      <a:pt x="8" y="47"/>
                      <a:pt x="10" y="48"/>
                      <a:pt x="10" y="50"/>
                    </a:cubicBezTo>
                    <a:cubicBezTo>
                      <a:pt x="10" y="51"/>
                      <a:pt x="11" y="52"/>
                      <a:pt x="11" y="53"/>
                    </a:cubicBezTo>
                    <a:cubicBezTo>
                      <a:pt x="15" y="54"/>
                      <a:pt x="15" y="52"/>
                      <a:pt x="15" y="51"/>
                    </a:cubicBezTo>
                    <a:cubicBezTo>
                      <a:pt x="15" y="51"/>
                      <a:pt x="16" y="51"/>
                      <a:pt x="16" y="51"/>
                    </a:cubicBezTo>
                    <a:cubicBezTo>
                      <a:pt x="17" y="51"/>
                      <a:pt x="16" y="50"/>
                      <a:pt x="16" y="49"/>
                    </a:cubicBezTo>
                    <a:cubicBezTo>
                      <a:pt x="15" y="48"/>
                      <a:pt x="17" y="47"/>
                      <a:pt x="17" y="46"/>
                    </a:cubicBezTo>
                    <a:cubicBezTo>
                      <a:pt x="17" y="46"/>
                      <a:pt x="19" y="46"/>
                      <a:pt x="19" y="46"/>
                    </a:cubicBezTo>
                    <a:cubicBezTo>
                      <a:pt x="20" y="46"/>
                      <a:pt x="20" y="45"/>
                      <a:pt x="20" y="45"/>
                    </a:cubicBezTo>
                    <a:cubicBezTo>
                      <a:pt x="20" y="45"/>
                      <a:pt x="21" y="43"/>
                      <a:pt x="21" y="43"/>
                    </a:cubicBezTo>
                    <a:cubicBezTo>
                      <a:pt x="22" y="43"/>
                      <a:pt x="22" y="41"/>
                      <a:pt x="22" y="40"/>
                    </a:cubicBezTo>
                    <a:cubicBezTo>
                      <a:pt x="22" y="40"/>
                      <a:pt x="23" y="39"/>
                      <a:pt x="23" y="39"/>
                    </a:cubicBezTo>
                    <a:cubicBezTo>
                      <a:pt x="23" y="39"/>
                      <a:pt x="25" y="38"/>
                      <a:pt x="26" y="37"/>
                    </a:cubicBezTo>
                    <a:cubicBezTo>
                      <a:pt x="26" y="37"/>
                      <a:pt x="26" y="36"/>
                      <a:pt x="26" y="35"/>
                    </a:cubicBezTo>
                    <a:cubicBezTo>
                      <a:pt x="25" y="35"/>
                      <a:pt x="25" y="33"/>
                      <a:pt x="25" y="33"/>
                    </a:cubicBezTo>
                    <a:cubicBezTo>
                      <a:pt x="25" y="33"/>
                      <a:pt x="25" y="33"/>
                      <a:pt x="25" y="33"/>
                    </a:cubicBezTo>
                    <a:cubicBezTo>
                      <a:pt x="25" y="32"/>
                      <a:pt x="24" y="32"/>
                      <a:pt x="24" y="31"/>
                    </a:cubicBezTo>
                    <a:cubicBezTo>
                      <a:pt x="23" y="31"/>
                      <a:pt x="23" y="31"/>
                      <a:pt x="23"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1045">
                <a:extLst>
                  <a:ext uri="{FF2B5EF4-FFF2-40B4-BE49-F238E27FC236}">
                    <a16:creationId xmlns:a16="http://schemas.microsoft.com/office/drawing/2014/main" id="{FE3312C0-E0F9-4429-B59D-D9EF096B976D}"/>
                  </a:ext>
                </a:extLst>
              </p:cNvPr>
              <p:cNvSpPr>
                <a:spLocks/>
              </p:cNvSpPr>
              <p:nvPr/>
            </p:nvSpPr>
            <p:spPr bwMode="auto">
              <a:xfrm>
                <a:off x="3906" y="1826"/>
                <a:ext cx="7" cy="7"/>
              </a:xfrm>
              <a:custGeom>
                <a:avLst/>
                <a:gdLst>
                  <a:gd name="T0" fmla="*/ 2 w 5"/>
                  <a:gd name="T1" fmla="*/ 0 h 5"/>
                  <a:gd name="T2" fmla="*/ 1 w 5"/>
                  <a:gd name="T3" fmla="*/ 1 h 5"/>
                  <a:gd name="T4" fmla="*/ 4 w 5"/>
                  <a:gd name="T5" fmla="*/ 4 h 5"/>
                  <a:gd name="T6" fmla="*/ 4 w 5"/>
                  <a:gd name="T7" fmla="*/ 3 h 5"/>
                  <a:gd name="T8" fmla="*/ 4 w 5"/>
                  <a:gd name="T9" fmla="*/ 1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cubicBezTo>
                      <a:pt x="0" y="0"/>
                      <a:pt x="1" y="1"/>
                      <a:pt x="1" y="1"/>
                    </a:cubicBezTo>
                    <a:cubicBezTo>
                      <a:pt x="5" y="5"/>
                      <a:pt x="4" y="5"/>
                      <a:pt x="4" y="4"/>
                    </a:cubicBezTo>
                    <a:cubicBezTo>
                      <a:pt x="4" y="3"/>
                      <a:pt x="4" y="3"/>
                      <a:pt x="4" y="3"/>
                    </a:cubicBezTo>
                    <a:cubicBezTo>
                      <a:pt x="3" y="3"/>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1046">
                <a:extLst>
                  <a:ext uri="{FF2B5EF4-FFF2-40B4-BE49-F238E27FC236}">
                    <a16:creationId xmlns:a16="http://schemas.microsoft.com/office/drawing/2014/main" id="{CD7BCB2C-127A-4575-B64A-F7EAE310BEB6}"/>
                  </a:ext>
                </a:extLst>
              </p:cNvPr>
              <p:cNvSpPr>
                <a:spLocks/>
              </p:cNvSpPr>
              <p:nvPr/>
            </p:nvSpPr>
            <p:spPr bwMode="auto">
              <a:xfrm>
                <a:off x="3925" y="1846"/>
                <a:ext cx="4" cy="10"/>
              </a:xfrm>
              <a:custGeom>
                <a:avLst/>
                <a:gdLst>
                  <a:gd name="T0" fmla="*/ 1 w 3"/>
                  <a:gd name="T1" fmla="*/ 6 h 7"/>
                  <a:gd name="T2" fmla="*/ 2 w 3"/>
                  <a:gd name="T3" fmla="*/ 4 h 7"/>
                  <a:gd name="T4" fmla="*/ 1 w 3"/>
                  <a:gd name="T5" fmla="*/ 3 h 7"/>
                  <a:gd name="T6" fmla="*/ 1 w 3"/>
                  <a:gd name="T7" fmla="*/ 6 h 7"/>
                </a:gdLst>
                <a:ahLst/>
                <a:cxnLst>
                  <a:cxn ang="0">
                    <a:pos x="T0" y="T1"/>
                  </a:cxn>
                  <a:cxn ang="0">
                    <a:pos x="T2" y="T3"/>
                  </a:cxn>
                  <a:cxn ang="0">
                    <a:pos x="T4" y="T5"/>
                  </a:cxn>
                  <a:cxn ang="0">
                    <a:pos x="T6" y="T7"/>
                  </a:cxn>
                </a:cxnLst>
                <a:rect l="0" t="0" r="r" b="b"/>
                <a:pathLst>
                  <a:path w="3" h="7">
                    <a:moveTo>
                      <a:pt x="1" y="6"/>
                    </a:moveTo>
                    <a:cubicBezTo>
                      <a:pt x="2" y="6"/>
                      <a:pt x="2" y="7"/>
                      <a:pt x="2" y="4"/>
                    </a:cubicBezTo>
                    <a:cubicBezTo>
                      <a:pt x="3" y="0"/>
                      <a:pt x="1" y="3"/>
                      <a:pt x="1" y="3"/>
                    </a:cubicBezTo>
                    <a:cubicBezTo>
                      <a:pt x="0" y="6"/>
                      <a:pt x="0"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1047">
                <a:extLst>
                  <a:ext uri="{FF2B5EF4-FFF2-40B4-BE49-F238E27FC236}">
                    <a16:creationId xmlns:a16="http://schemas.microsoft.com/office/drawing/2014/main" id="{837C7CBA-DD06-41F9-8D6A-6195F85E0F8C}"/>
                  </a:ext>
                </a:extLst>
              </p:cNvPr>
              <p:cNvSpPr>
                <a:spLocks/>
              </p:cNvSpPr>
              <p:nvPr/>
            </p:nvSpPr>
            <p:spPr bwMode="auto">
              <a:xfrm>
                <a:off x="3920" y="1857"/>
                <a:ext cx="11" cy="11"/>
              </a:xfrm>
              <a:custGeom>
                <a:avLst/>
                <a:gdLst>
                  <a:gd name="T0" fmla="*/ 3 w 8"/>
                  <a:gd name="T1" fmla="*/ 2 h 8"/>
                  <a:gd name="T2" fmla="*/ 2 w 8"/>
                  <a:gd name="T3" fmla="*/ 3 h 8"/>
                  <a:gd name="T4" fmla="*/ 2 w 8"/>
                  <a:gd name="T5" fmla="*/ 5 h 8"/>
                  <a:gd name="T6" fmla="*/ 4 w 8"/>
                  <a:gd name="T7" fmla="*/ 6 h 8"/>
                  <a:gd name="T8" fmla="*/ 7 w 8"/>
                  <a:gd name="T9" fmla="*/ 7 h 8"/>
                  <a:gd name="T10" fmla="*/ 5 w 8"/>
                  <a:gd name="T11" fmla="*/ 1 h 8"/>
                  <a:gd name="T12" fmla="*/ 3 w 8"/>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3" y="2"/>
                    </a:moveTo>
                    <a:cubicBezTo>
                      <a:pt x="3" y="3"/>
                      <a:pt x="3" y="3"/>
                      <a:pt x="2" y="3"/>
                    </a:cubicBezTo>
                    <a:cubicBezTo>
                      <a:pt x="0" y="4"/>
                      <a:pt x="0" y="5"/>
                      <a:pt x="2" y="5"/>
                    </a:cubicBezTo>
                    <a:cubicBezTo>
                      <a:pt x="3" y="5"/>
                      <a:pt x="3" y="6"/>
                      <a:pt x="4" y="6"/>
                    </a:cubicBezTo>
                    <a:cubicBezTo>
                      <a:pt x="5" y="6"/>
                      <a:pt x="5" y="6"/>
                      <a:pt x="7" y="7"/>
                    </a:cubicBezTo>
                    <a:cubicBezTo>
                      <a:pt x="8" y="8"/>
                      <a:pt x="5" y="3"/>
                      <a:pt x="5" y="1"/>
                    </a:cubicBezTo>
                    <a:cubicBezTo>
                      <a:pt x="4"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1048">
                <a:extLst>
                  <a:ext uri="{FF2B5EF4-FFF2-40B4-BE49-F238E27FC236}">
                    <a16:creationId xmlns:a16="http://schemas.microsoft.com/office/drawing/2014/main" id="{DCD0B976-7F84-4120-8C71-75B8990468ED}"/>
                  </a:ext>
                </a:extLst>
              </p:cNvPr>
              <p:cNvSpPr>
                <a:spLocks/>
              </p:cNvSpPr>
              <p:nvPr/>
            </p:nvSpPr>
            <p:spPr bwMode="auto">
              <a:xfrm>
                <a:off x="3927" y="1870"/>
                <a:ext cx="8" cy="6"/>
              </a:xfrm>
              <a:custGeom>
                <a:avLst/>
                <a:gdLst>
                  <a:gd name="T0" fmla="*/ 2 w 6"/>
                  <a:gd name="T1" fmla="*/ 1 h 5"/>
                  <a:gd name="T2" fmla="*/ 1 w 6"/>
                  <a:gd name="T3" fmla="*/ 2 h 5"/>
                  <a:gd name="T4" fmla="*/ 4 w 6"/>
                  <a:gd name="T5" fmla="*/ 4 h 5"/>
                  <a:gd name="T6" fmla="*/ 4 w 6"/>
                  <a:gd name="T7" fmla="*/ 3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2" y="0"/>
                      <a:pt x="0" y="0"/>
                      <a:pt x="1" y="2"/>
                    </a:cubicBezTo>
                    <a:cubicBezTo>
                      <a:pt x="1" y="2"/>
                      <a:pt x="3" y="5"/>
                      <a:pt x="4" y="4"/>
                    </a:cubicBezTo>
                    <a:cubicBezTo>
                      <a:pt x="5" y="3"/>
                      <a:pt x="6" y="4"/>
                      <a:pt x="4" y="3"/>
                    </a:cubicBezTo>
                    <a:cubicBezTo>
                      <a:pt x="2" y="2"/>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1049">
                <a:extLst>
                  <a:ext uri="{FF2B5EF4-FFF2-40B4-BE49-F238E27FC236}">
                    <a16:creationId xmlns:a16="http://schemas.microsoft.com/office/drawing/2014/main" id="{02A53CE4-2BC0-4EA1-97F8-4F9A0A18BA90}"/>
                  </a:ext>
                </a:extLst>
              </p:cNvPr>
              <p:cNvSpPr>
                <a:spLocks/>
              </p:cNvSpPr>
              <p:nvPr/>
            </p:nvSpPr>
            <p:spPr bwMode="auto">
              <a:xfrm>
                <a:off x="3974" y="1905"/>
                <a:ext cx="2" cy="7"/>
              </a:xfrm>
              <a:custGeom>
                <a:avLst/>
                <a:gdLst>
                  <a:gd name="T0" fmla="*/ 2 w 2"/>
                  <a:gd name="T1" fmla="*/ 3 h 5"/>
                  <a:gd name="T2" fmla="*/ 0 w 2"/>
                  <a:gd name="T3" fmla="*/ 3 h 5"/>
                  <a:gd name="T4" fmla="*/ 1 w 2"/>
                  <a:gd name="T5" fmla="*/ 5 h 5"/>
                  <a:gd name="T6" fmla="*/ 2 w 2"/>
                  <a:gd name="T7" fmla="*/ 3 h 5"/>
                </a:gdLst>
                <a:ahLst/>
                <a:cxnLst>
                  <a:cxn ang="0">
                    <a:pos x="T0" y="T1"/>
                  </a:cxn>
                  <a:cxn ang="0">
                    <a:pos x="T2" y="T3"/>
                  </a:cxn>
                  <a:cxn ang="0">
                    <a:pos x="T4" y="T5"/>
                  </a:cxn>
                  <a:cxn ang="0">
                    <a:pos x="T6" y="T7"/>
                  </a:cxn>
                </a:cxnLst>
                <a:rect l="0" t="0" r="r" b="b"/>
                <a:pathLst>
                  <a:path w="2" h="5">
                    <a:moveTo>
                      <a:pt x="2" y="3"/>
                    </a:moveTo>
                    <a:cubicBezTo>
                      <a:pt x="1" y="2"/>
                      <a:pt x="0" y="0"/>
                      <a:pt x="0" y="3"/>
                    </a:cubicBezTo>
                    <a:cubicBezTo>
                      <a:pt x="0" y="3"/>
                      <a:pt x="0" y="5"/>
                      <a:pt x="1" y="5"/>
                    </a:cubicBezTo>
                    <a:cubicBezTo>
                      <a:pt x="2" y="5"/>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1050">
                <a:extLst>
                  <a:ext uri="{FF2B5EF4-FFF2-40B4-BE49-F238E27FC236}">
                    <a16:creationId xmlns:a16="http://schemas.microsoft.com/office/drawing/2014/main" id="{2104E2B6-4598-4FBC-81D3-9D218B953464}"/>
                  </a:ext>
                </a:extLst>
              </p:cNvPr>
              <p:cNvSpPr>
                <a:spLocks/>
              </p:cNvSpPr>
              <p:nvPr/>
            </p:nvSpPr>
            <p:spPr bwMode="auto">
              <a:xfrm>
                <a:off x="3971" y="1844"/>
                <a:ext cx="37" cy="26"/>
              </a:xfrm>
              <a:custGeom>
                <a:avLst/>
                <a:gdLst>
                  <a:gd name="T0" fmla="*/ 22 w 27"/>
                  <a:gd name="T1" fmla="*/ 13 h 19"/>
                  <a:gd name="T2" fmla="*/ 21 w 27"/>
                  <a:gd name="T3" fmla="*/ 9 h 19"/>
                  <a:gd name="T4" fmla="*/ 18 w 27"/>
                  <a:gd name="T5" fmla="*/ 7 h 19"/>
                  <a:gd name="T6" fmla="*/ 15 w 27"/>
                  <a:gd name="T7" fmla="*/ 6 h 19"/>
                  <a:gd name="T8" fmla="*/ 12 w 27"/>
                  <a:gd name="T9" fmla="*/ 5 h 19"/>
                  <a:gd name="T10" fmla="*/ 9 w 27"/>
                  <a:gd name="T11" fmla="*/ 2 h 19"/>
                  <a:gd name="T12" fmla="*/ 4 w 27"/>
                  <a:gd name="T13" fmla="*/ 2 h 19"/>
                  <a:gd name="T14" fmla="*/ 3 w 27"/>
                  <a:gd name="T15" fmla="*/ 3 h 19"/>
                  <a:gd name="T16" fmla="*/ 10 w 27"/>
                  <a:gd name="T17" fmla="*/ 7 h 19"/>
                  <a:gd name="T18" fmla="*/ 16 w 27"/>
                  <a:gd name="T19" fmla="*/ 11 h 19"/>
                  <a:gd name="T20" fmla="*/ 20 w 27"/>
                  <a:gd name="T21" fmla="*/ 14 h 19"/>
                  <a:gd name="T22" fmla="*/ 24 w 27"/>
                  <a:gd name="T23" fmla="*/ 18 h 19"/>
                  <a:gd name="T24" fmla="*/ 27 w 27"/>
                  <a:gd name="T25" fmla="*/ 17 h 19"/>
                  <a:gd name="T26" fmla="*/ 25 w 27"/>
                  <a:gd name="T27" fmla="*/ 16 h 19"/>
                  <a:gd name="T28" fmla="*/ 22 w 27"/>
                  <a:gd name="T29"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9">
                    <a:moveTo>
                      <a:pt x="22" y="13"/>
                    </a:moveTo>
                    <a:cubicBezTo>
                      <a:pt x="21" y="12"/>
                      <a:pt x="21" y="11"/>
                      <a:pt x="21" y="9"/>
                    </a:cubicBezTo>
                    <a:cubicBezTo>
                      <a:pt x="21" y="7"/>
                      <a:pt x="19" y="7"/>
                      <a:pt x="18" y="7"/>
                    </a:cubicBezTo>
                    <a:cubicBezTo>
                      <a:pt x="17" y="7"/>
                      <a:pt x="16" y="6"/>
                      <a:pt x="15" y="6"/>
                    </a:cubicBezTo>
                    <a:cubicBezTo>
                      <a:pt x="14" y="5"/>
                      <a:pt x="14" y="5"/>
                      <a:pt x="12" y="5"/>
                    </a:cubicBezTo>
                    <a:cubicBezTo>
                      <a:pt x="11" y="4"/>
                      <a:pt x="10" y="3"/>
                      <a:pt x="9" y="2"/>
                    </a:cubicBezTo>
                    <a:cubicBezTo>
                      <a:pt x="9" y="0"/>
                      <a:pt x="8" y="0"/>
                      <a:pt x="4" y="2"/>
                    </a:cubicBezTo>
                    <a:cubicBezTo>
                      <a:pt x="0" y="3"/>
                      <a:pt x="3" y="3"/>
                      <a:pt x="3" y="3"/>
                    </a:cubicBezTo>
                    <a:cubicBezTo>
                      <a:pt x="6" y="3"/>
                      <a:pt x="8" y="4"/>
                      <a:pt x="10" y="7"/>
                    </a:cubicBezTo>
                    <a:cubicBezTo>
                      <a:pt x="11" y="11"/>
                      <a:pt x="15" y="11"/>
                      <a:pt x="16" y="11"/>
                    </a:cubicBezTo>
                    <a:cubicBezTo>
                      <a:pt x="18" y="10"/>
                      <a:pt x="19" y="12"/>
                      <a:pt x="20" y="14"/>
                    </a:cubicBezTo>
                    <a:cubicBezTo>
                      <a:pt x="20" y="16"/>
                      <a:pt x="22" y="17"/>
                      <a:pt x="24" y="18"/>
                    </a:cubicBezTo>
                    <a:cubicBezTo>
                      <a:pt x="26" y="19"/>
                      <a:pt x="27" y="18"/>
                      <a:pt x="27" y="17"/>
                    </a:cubicBezTo>
                    <a:cubicBezTo>
                      <a:pt x="27" y="16"/>
                      <a:pt x="26" y="16"/>
                      <a:pt x="25" y="16"/>
                    </a:cubicBezTo>
                    <a:cubicBezTo>
                      <a:pt x="24" y="16"/>
                      <a:pt x="23"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051">
                <a:extLst>
                  <a:ext uri="{FF2B5EF4-FFF2-40B4-BE49-F238E27FC236}">
                    <a16:creationId xmlns:a16="http://schemas.microsoft.com/office/drawing/2014/main" id="{E9278929-893D-434D-8CFB-CD48A1B177D1}"/>
                  </a:ext>
                </a:extLst>
              </p:cNvPr>
              <p:cNvSpPr>
                <a:spLocks/>
              </p:cNvSpPr>
              <p:nvPr/>
            </p:nvSpPr>
            <p:spPr bwMode="auto">
              <a:xfrm>
                <a:off x="3985" y="1922"/>
                <a:ext cx="59" cy="19"/>
              </a:xfrm>
              <a:custGeom>
                <a:avLst/>
                <a:gdLst>
                  <a:gd name="T0" fmla="*/ 5 w 43"/>
                  <a:gd name="T1" fmla="*/ 2 h 14"/>
                  <a:gd name="T2" fmla="*/ 3 w 43"/>
                  <a:gd name="T3" fmla="*/ 3 h 14"/>
                  <a:gd name="T4" fmla="*/ 2 w 43"/>
                  <a:gd name="T5" fmla="*/ 5 h 14"/>
                  <a:gd name="T6" fmla="*/ 3 w 43"/>
                  <a:gd name="T7" fmla="*/ 7 h 14"/>
                  <a:gd name="T8" fmla="*/ 19 w 43"/>
                  <a:gd name="T9" fmla="*/ 12 h 14"/>
                  <a:gd name="T10" fmla="*/ 21 w 43"/>
                  <a:gd name="T11" fmla="*/ 13 h 14"/>
                  <a:gd name="T12" fmla="*/ 40 w 43"/>
                  <a:gd name="T13" fmla="*/ 12 h 14"/>
                  <a:gd name="T14" fmla="*/ 42 w 43"/>
                  <a:gd name="T15" fmla="*/ 10 h 14"/>
                  <a:gd name="T16" fmla="*/ 41 w 43"/>
                  <a:gd name="T17" fmla="*/ 8 h 14"/>
                  <a:gd name="T18" fmla="*/ 36 w 43"/>
                  <a:gd name="T19" fmla="*/ 9 h 14"/>
                  <a:gd name="T20" fmla="*/ 35 w 43"/>
                  <a:gd name="T21" fmla="*/ 9 h 14"/>
                  <a:gd name="T22" fmla="*/ 34 w 43"/>
                  <a:gd name="T23" fmla="*/ 7 h 14"/>
                  <a:gd name="T24" fmla="*/ 28 w 43"/>
                  <a:gd name="T25" fmla="*/ 7 h 14"/>
                  <a:gd name="T26" fmla="*/ 19 w 43"/>
                  <a:gd name="T27" fmla="*/ 6 h 14"/>
                  <a:gd name="T28" fmla="*/ 13 w 43"/>
                  <a:gd name="T29" fmla="*/ 5 h 14"/>
                  <a:gd name="T30" fmla="*/ 10 w 43"/>
                  <a:gd name="T31" fmla="*/ 4 h 14"/>
                  <a:gd name="T32" fmla="*/ 11 w 43"/>
                  <a:gd name="T33" fmla="*/ 2 h 14"/>
                  <a:gd name="T34" fmla="*/ 7 w 43"/>
                  <a:gd name="T35" fmla="*/ 3 h 14"/>
                  <a:gd name="T36" fmla="*/ 5 w 43"/>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4">
                    <a:moveTo>
                      <a:pt x="5" y="2"/>
                    </a:moveTo>
                    <a:cubicBezTo>
                      <a:pt x="5" y="0"/>
                      <a:pt x="4" y="1"/>
                      <a:pt x="3" y="3"/>
                    </a:cubicBezTo>
                    <a:cubicBezTo>
                      <a:pt x="3" y="4"/>
                      <a:pt x="3" y="5"/>
                      <a:pt x="2" y="5"/>
                    </a:cubicBezTo>
                    <a:cubicBezTo>
                      <a:pt x="2" y="5"/>
                      <a:pt x="0" y="7"/>
                      <a:pt x="3" y="7"/>
                    </a:cubicBezTo>
                    <a:cubicBezTo>
                      <a:pt x="7" y="8"/>
                      <a:pt x="20" y="10"/>
                      <a:pt x="19" y="12"/>
                    </a:cubicBezTo>
                    <a:cubicBezTo>
                      <a:pt x="18" y="14"/>
                      <a:pt x="20" y="13"/>
                      <a:pt x="21" y="13"/>
                    </a:cubicBezTo>
                    <a:cubicBezTo>
                      <a:pt x="23" y="13"/>
                      <a:pt x="39" y="12"/>
                      <a:pt x="40" y="12"/>
                    </a:cubicBezTo>
                    <a:cubicBezTo>
                      <a:pt x="41" y="12"/>
                      <a:pt x="42" y="11"/>
                      <a:pt x="42" y="10"/>
                    </a:cubicBezTo>
                    <a:cubicBezTo>
                      <a:pt x="42" y="10"/>
                      <a:pt x="43" y="7"/>
                      <a:pt x="41" y="8"/>
                    </a:cubicBezTo>
                    <a:cubicBezTo>
                      <a:pt x="39" y="9"/>
                      <a:pt x="37" y="9"/>
                      <a:pt x="36" y="9"/>
                    </a:cubicBezTo>
                    <a:cubicBezTo>
                      <a:pt x="36" y="10"/>
                      <a:pt x="35" y="10"/>
                      <a:pt x="35" y="9"/>
                    </a:cubicBezTo>
                    <a:cubicBezTo>
                      <a:pt x="34" y="8"/>
                      <a:pt x="35" y="6"/>
                      <a:pt x="34" y="7"/>
                    </a:cubicBezTo>
                    <a:cubicBezTo>
                      <a:pt x="33" y="7"/>
                      <a:pt x="30" y="7"/>
                      <a:pt x="28" y="7"/>
                    </a:cubicBezTo>
                    <a:cubicBezTo>
                      <a:pt x="27" y="6"/>
                      <a:pt x="22" y="5"/>
                      <a:pt x="19" y="6"/>
                    </a:cubicBezTo>
                    <a:cubicBezTo>
                      <a:pt x="17" y="7"/>
                      <a:pt x="14" y="6"/>
                      <a:pt x="13" y="5"/>
                    </a:cubicBezTo>
                    <a:cubicBezTo>
                      <a:pt x="11" y="5"/>
                      <a:pt x="11" y="4"/>
                      <a:pt x="10" y="4"/>
                    </a:cubicBezTo>
                    <a:cubicBezTo>
                      <a:pt x="9" y="4"/>
                      <a:pt x="13" y="3"/>
                      <a:pt x="11" y="2"/>
                    </a:cubicBezTo>
                    <a:cubicBezTo>
                      <a:pt x="9" y="2"/>
                      <a:pt x="8" y="3"/>
                      <a:pt x="7" y="3"/>
                    </a:cubicBezTo>
                    <a:cubicBezTo>
                      <a:pt x="5" y="3"/>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52">
                <a:extLst>
                  <a:ext uri="{FF2B5EF4-FFF2-40B4-BE49-F238E27FC236}">
                    <a16:creationId xmlns:a16="http://schemas.microsoft.com/office/drawing/2014/main" id="{9A9D91B4-23EE-4BFE-9B4B-219D727AACC9}"/>
                  </a:ext>
                </a:extLst>
              </p:cNvPr>
              <p:cNvSpPr>
                <a:spLocks/>
              </p:cNvSpPr>
              <p:nvPr/>
            </p:nvSpPr>
            <p:spPr bwMode="auto">
              <a:xfrm>
                <a:off x="4059" y="1920"/>
                <a:ext cx="5" cy="10"/>
              </a:xfrm>
              <a:custGeom>
                <a:avLst/>
                <a:gdLst>
                  <a:gd name="T0" fmla="*/ 1 w 3"/>
                  <a:gd name="T1" fmla="*/ 1 h 7"/>
                  <a:gd name="T2" fmla="*/ 1 w 3"/>
                  <a:gd name="T3" fmla="*/ 5 h 7"/>
                  <a:gd name="T4" fmla="*/ 1 w 3"/>
                  <a:gd name="T5" fmla="*/ 6 h 7"/>
                  <a:gd name="T6" fmla="*/ 2 w 3"/>
                  <a:gd name="T7" fmla="*/ 4 h 7"/>
                  <a:gd name="T8" fmla="*/ 2 w 3"/>
                  <a:gd name="T9" fmla="*/ 2 h 7"/>
                  <a:gd name="T10" fmla="*/ 1 w 3"/>
                  <a:gd name="T11" fmla="*/ 1 h 7"/>
                </a:gdLst>
                <a:ahLst/>
                <a:cxnLst>
                  <a:cxn ang="0">
                    <a:pos x="T0" y="T1"/>
                  </a:cxn>
                  <a:cxn ang="0">
                    <a:pos x="T2" y="T3"/>
                  </a:cxn>
                  <a:cxn ang="0">
                    <a:pos x="T4" y="T5"/>
                  </a:cxn>
                  <a:cxn ang="0">
                    <a:pos x="T6" y="T7"/>
                  </a:cxn>
                  <a:cxn ang="0">
                    <a:pos x="T8" y="T9"/>
                  </a:cxn>
                  <a:cxn ang="0">
                    <a:pos x="T10" y="T11"/>
                  </a:cxn>
                </a:cxnLst>
                <a:rect l="0" t="0" r="r" b="b"/>
                <a:pathLst>
                  <a:path w="3" h="7">
                    <a:moveTo>
                      <a:pt x="1" y="1"/>
                    </a:moveTo>
                    <a:cubicBezTo>
                      <a:pt x="0" y="3"/>
                      <a:pt x="0" y="4"/>
                      <a:pt x="1" y="5"/>
                    </a:cubicBezTo>
                    <a:cubicBezTo>
                      <a:pt x="1" y="5"/>
                      <a:pt x="1" y="7"/>
                      <a:pt x="1" y="6"/>
                    </a:cubicBezTo>
                    <a:cubicBezTo>
                      <a:pt x="2" y="5"/>
                      <a:pt x="3" y="5"/>
                      <a:pt x="2" y="4"/>
                    </a:cubicBezTo>
                    <a:cubicBezTo>
                      <a:pt x="1" y="3"/>
                      <a:pt x="1" y="2"/>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53">
                <a:extLst>
                  <a:ext uri="{FF2B5EF4-FFF2-40B4-BE49-F238E27FC236}">
                    <a16:creationId xmlns:a16="http://schemas.microsoft.com/office/drawing/2014/main" id="{C08B2B5B-E5A7-4B43-9D66-03C77DCCA9EA}"/>
                  </a:ext>
                </a:extLst>
              </p:cNvPr>
              <p:cNvSpPr>
                <a:spLocks/>
              </p:cNvSpPr>
              <p:nvPr/>
            </p:nvSpPr>
            <p:spPr bwMode="auto">
              <a:xfrm>
                <a:off x="4072" y="1905"/>
                <a:ext cx="14" cy="13"/>
              </a:xfrm>
              <a:custGeom>
                <a:avLst/>
                <a:gdLst>
                  <a:gd name="T0" fmla="*/ 2 w 10"/>
                  <a:gd name="T1" fmla="*/ 8 h 9"/>
                  <a:gd name="T2" fmla="*/ 5 w 10"/>
                  <a:gd name="T3" fmla="*/ 7 h 9"/>
                  <a:gd name="T4" fmla="*/ 6 w 10"/>
                  <a:gd name="T5" fmla="*/ 5 h 9"/>
                  <a:gd name="T6" fmla="*/ 8 w 10"/>
                  <a:gd name="T7" fmla="*/ 0 h 9"/>
                  <a:gd name="T8" fmla="*/ 0 w 10"/>
                  <a:gd name="T9" fmla="*/ 6 h 9"/>
                  <a:gd name="T10" fmla="*/ 2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2" y="8"/>
                    </a:moveTo>
                    <a:cubicBezTo>
                      <a:pt x="5" y="7"/>
                      <a:pt x="3" y="7"/>
                      <a:pt x="5" y="7"/>
                    </a:cubicBezTo>
                    <a:cubicBezTo>
                      <a:pt x="6" y="6"/>
                      <a:pt x="6" y="6"/>
                      <a:pt x="6" y="5"/>
                    </a:cubicBezTo>
                    <a:cubicBezTo>
                      <a:pt x="7" y="3"/>
                      <a:pt x="10" y="0"/>
                      <a:pt x="8" y="0"/>
                    </a:cubicBezTo>
                    <a:cubicBezTo>
                      <a:pt x="6" y="0"/>
                      <a:pt x="1" y="1"/>
                      <a:pt x="0" y="6"/>
                    </a:cubicBezTo>
                    <a:cubicBezTo>
                      <a:pt x="0"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054">
                <a:extLst>
                  <a:ext uri="{FF2B5EF4-FFF2-40B4-BE49-F238E27FC236}">
                    <a16:creationId xmlns:a16="http://schemas.microsoft.com/office/drawing/2014/main" id="{40ECF63B-27F8-4190-9C3F-713B1BF2C4B8}"/>
                  </a:ext>
                </a:extLst>
              </p:cNvPr>
              <p:cNvSpPr>
                <a:spLocks/>
              </p:cNvSpPr>
              <p:nvPr/>
            </p:nvSpPr>
            <p:spPr bwMode="auto">
              <a:xfrm>
                <a:off x="4004" y="1897"/>
                <a:ext cx="4" cy="4"/>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0"/>
                      <a:pt x="1" y="1"/>
                    </a:cubicBezTo>
                    <a:cubicBezTo>
                      <a:pt x="0" y="2"/>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055">
                <a:extLst>
                  <a:ext uri="{FF2B5EF4-FFF2-40B4-BE49-F238E27FC236}">
                    <a16:creationId xmlns:a16="http://schemas.microsoft.com/office/drawing/2014/main" id="{F899C3B7-A193-4F11-9FD1-F92097C571E7}"/>
                  </a:ext>
                </a:extLst>
              </p:cNvPr>
              <p:cNvSpPr>
                <a:spLocks/>
              </p:cNvSpPr>
              <p:nvPr/>
            </p:nvSpPr>
            <p:spPr bwMode="auto">
              <a:xfrm>
                <a:off x="4023" y="1904"/>
                <a:ext cx="3" cy="5"/>
              </a:xfrm>
              <a:custGeom>
                <a:avLst/>
                <a:gdLst>
                  <a:gd name="T0" fmla="*/ 1 w 2"/>
                  <a:gd name="T1" fmla="*/ 1 h 4"/>
                  <a:gd name="T2" fmla="*/ 2 w 2"/>
                  <a:gd name="T3" fmla="*/ 2 h 4"/>
                  <a:gd name="T4" fmla="*/ 1 w 2"/>
                  <a:gd name="T5" fmla="*/ 1 h 4"/>
                </a:gdLst>
                <a:ahLst/>
                <a:cxnLst>
                  <a:cxn ang="0">
                    <a:pos x="T0" y="T1"/>
                  </a:cxn>
                  <a:cxn ang="0">
                    <a:pos x="T2" y="T3"/>
                  </a:cxn>
                  <a:cxn ang="0">
                    <a:pos x="T4" y="T5"/>
                  </a:cxn>
                </a:cxnLst>
                <a:rect l="0" t="0" r="r" b="b"/>
                <a:pathLst>
                  <a:path w="2" h="4">
                    <a:moveTo>
                      <a:pt x="1" y="1"/>
                    </a:moveTo>
                    <a:cubicBezTo>
                      <a:pt x="1" y="1"/>
                      <a:pt x="2" y="4"/>
                      <a:pt x="2" y="2"/>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056">
                <a:extLst>
                  <a:ext uri="{FF2B5EF4-FFF2-40B4-BE49-F238E27FC236}">
                    <a16:creationId xmlns:a16="http://schemas.microsoft.com/office/drawing/2014/main" id="{5C6B92C5-2F09-4DE2-8730-4F20ECADFF7E}"/>
                  </a:ext>
                </a:extLst>
              </p:cNvPr>
              <p:cNvSpPr>
                <a:spLocks/>
              </p:cNvSpPr>
              <p:nvPr/>
            </p:nvSpPr>
            <p:spPr bwMode="auto">
              <a:xfrm>
                <a:off x="4023" y="1887"/>
                <a:ext cx="7" cy="7"/>
              </a:xfrm>
              <a:custGeom>
                <a:avLst/>
                <a:gdLst>
                  <a:gd name="T0" fmla="*/ 2 w 5"/>
                  <a:gd name="T1" fmla="*/ 3 h 5"/>
                  <a:gd name="T2" fmla="*/ 3 w 5"/>
                  <a:gd name="T3" fmla="*/ 4 h 5"/>
                  <a:gd name="T4" fmla="*/ 3 w 5"/>
                  <a:gd name="T5" fmla="*/ 0 h 5"/>
                  <a:gd name="T6" fmla="*/ 2 w 5"/>
                  <a:gd name="T7" fmla="*/ 3 h 5"/>
                </a:gdLst>
                <a:ahLst/>
                <a:cxnLst>
                  <a:cxn ang="0">
                    <a:pos x="T0" y="T1"/>
                  </a:cxn>
                  <a:cxn ang="0">
                    <a:pos x="T2" y="T3"/>
                  </a:cxn>
                  <a:cxn ang="0">
                    <a:pos x="T4" y="T5"/>
                  </a:cxn>
                  <a:cxn ang="0">
                    <a:pos x="T6" y="T7"/>
                  </a:cxn>
                </a:cxnLst>
                <a:rect l="0" t="0" r="r" b="b"/>
                <a:pathLst>
                  <a:path w="5" h="5">
                    <a:moveTo>
                      <a:pt x="2" y="3"/>
                    </a:moveTo>
                    <a:cubicBezTo>
                      <a:pt x="2" y="3"/>
                      <a:pt x="2" y="5"/>
                      <a:pt x="3" y="4"/>
                    </a:cubicBezTo>
                    <a:cubicBezTo>
                      <a:pt x="4" y="2"/>
                      <a:pt x="5" y="0"/>
                      <a:pt x="3" y="0"/>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057">
                <a:extLst>
                  <a:ext uri="{FF2B5EF4-FFF2-40B4-BE49-F238E27FC236}">
                    <a16:creationId xmlns:a16="http://schemas.microsoft.com/office/drawing/2014/main" id="{F51D3D9A-6E22-44E2-A277-297E6975E2E0}"/>
                  </a:ext>
                </a:extLst>
              </p:cNvPr>
              <p:cNvSpPr>
                <a:spLocks/>
              </p:cNvSpPr>
              <p:nvPr/>
            </p:nvSpPr>
            <p:spPr bwMode="auto">
              <a:xfrm>
                <a:off x="4019" y="1887"/>
                <a:ext cx="4" cy="6"/>
              </a:xfrm>
              <a:custGeom>
                <a:avLst/>
                <a:gdLst>
                  <a:gd name="T0" fmla="*/ 1 w 3"/>
                  <a:gd name="T1" fmla="*/ 1 h 4"/>
                  <a:gd name="T2" fmla="*/ 0 w 3"/>
                  <a:gd name="T3" fmla="*/ 3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2"/>
                      <a:pt x="0" y="2"/>
                      <a:pt x="0" y="3"/>
                    </a:cubicBezTo>
                    <a:cubicBezTo>
                      <a:pt x="1" y="4"/>
                      <a:pt x="1" y="4"/>
                      <a:pt x="2" y="3"/>
                    </a:cubicBezTo>
                    <a:cubicBezTo>
                      <a:pt x="2"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058">
                <a:extLst>
                  <a:ext uri="{FF2B5EF4-FFF2-40B4-BE49-F238E27FC236}">
                    <a16:creationId xmlns:a16="http://schemas.microsoft.com/office/drawing/2014/main" id="{D3C1E8DA-9E49-40FE-B9FB-A3492AA5B84A}"/>
                  </a:ext>
                </a:extLst>
              </p:cNvPr>
              <p:cNvSpPr>
                <a:spLocks/>
              </p:cNvSpPr>
              <p:nvPr/>
            </p:nvSpPr>
            <p:spPr bwMode="auto">
              <a:xfrm>
                <a:off x="3985" y="1874"/>
                <a:ext cx="2" cy="2"/>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1"/>
                      <a:pt x="0" y="2"/>
                      <a:pt x="2"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059">
                <a:extLst>
                  <a:ext uri="{FF2B5EF4-FFF2-40B4-BE49-F238E27FC236}">
                    <a16:creationId xmlns:a16="http://schemas.microsoft.com/office/drawing/2014/main" id="{6E61D45A-BDC4-4F0F-B891-9A8F7BAE65F4}"/>
                  </a:ext>
                </a:extLst>
              </p:cNvPr>
              <p:cNvSpPr>
                <a:spLocks/>
              </p:cNvSpPr>
              <p:nvPr/>
            </p:nvSpPr>
            <p:spPr bwMode="auto">
              <a:xfrm>
                <a:off x="4005" y="1845"/>
                <a:ext cx="6" cy="5"/>
              </a:xfrm>
              <a:custGeom>
                <a:avLst/>
                <a:gdLst>
                  <a:gd name="T0" fmla="*/ 1 w 4"/>
                  <a:gd name="T1" fmla="*/ 3 h 4"/>
                  <a:gd name="T2" fmla="*/ 2 w 4"/>
                  <a:gd name="T3" fmla="*/ 4 h 4"/>
                  <a:gd name="T4" fmla="*/ 3 w 4"/>
                  <a:gd name="T5" fmla="*/ 3 h 4"/>
                  <a:gd name="T6" fmla="*/ 1 w 4"/>
                  <a:gd name="T7" fmla="*/ 3 h 4"/>
                </a:gdLst>
                <a:ahLst/>
                <a:cxnLst>
                  <a:cxn ang="0">
                    <a:pos x="T0" y="T1"/>
                  </a:cxn>
                  <a:cxn ang="0">
                    <a:pos x="T2" y="T3"/>
                  </a:cxn>
                  <a:cxn ang="0">
                    <a:pos x="T4" y="T5"/>
                  </a:cxn>
                  <a:cxn ang="0">
                    <a:pos x="T6" y="T7"/>
                  </a:cxn>
                </a:cxnLst>
                <a:rect l="0" t="0" r="r" b="b"/>
                <a:pathLst>
                  <a:path w="4" h="4">
                    <a:moveTo>
                      <a:pt x="1" y="3"/>
                    </a:moveTo>
                    <a:cubicBezTo>
                      <a:pt x="1" y="3"/>
                      <a:pt x="1" y="4"/>
                      <a:pt x="2" y="4"/>
                    </a:cubicBezTo>
                    <a:cubicBezTo>
                      <a:pt x="3" y="4"/>
                      <a:pt x="4" y="4"/>
                      <a:pt x="3" y="3"/>
                    </a:cubicBezTo>
                    <a:cubicBezTo>
                      <a:pt x="2"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1060">
                <a:extLst>
                  <a:ext uri="{FF2B5EF4-FFF2-40B4-BE49-F238E27FC236}">
                    <a16:creationId xmlns:a16="http://schemas.microsoft.com/office/drawing/2014/main" id="{602D8C7C-D467-4578-94E8-EDC8D0060768}"/>
                  </a:ext>
                </a:extLst>
              </p:cNvPr>
              <p:cNvSpPr>
                <a:spLocks/>
              </p:cNvSpPr>
              <p:nvPr/>
            </p:nvSpPr>
            <p:spPr bwMode="auto">
              <a:xfrm>
                <a:off x="4010" y="1868"/>
                <a:ext cx="7" cy="10"/>
              </a:xfrm>
              <a:custGeom>
                <a:avLst/>
                <a:gdLst>
                  <a:gd name="T0" fmla="*/ 2 w 5"/>
                  <a:gd name="T1" fmla="*/ 3 h 7"/>
                  <a:gd name="T2" fmla="*/ 4 w 5"/>
                  <a:gd name="T3" fmla="*/ 5 h 7"/>
                  <a:gd name="T4" fmla="*/ 3 w 5"/>
                  <a:gd name="T5" fmla="*/ 2 h 7"/>
                  <a:gd name="T6" fmla="*/ 2 w 5"/>
                  <a:gd name="T7" fmla="*/ 3 h 7"/>
                </a:gdLst>
                <a:ahLst/>
                <a:cxnLst>
                  <a:cxn ang="0">
                    <a:pos x="T0" y="T1"/>
                  </a:cxn>
                  <a:cxn ang="0">
                    <a:pos x="T2" y="T3"/>
                  </a:cxn>
                  <a:cxn ang="0">
                    <a:pos x="T4" y="T5"/>
                  </a:cxn>
                  <a:cxn ang="0">
                    <a:pos x="T6" y="T7"/>
                  </a:cxn>
                </a:cxnLst>
                <a:rect l="0" t="0" r="r" b="b"/>
                <a:pathLst>
                  <a:path w="5" h="7">
                    <a:moveTo>
                      <a:pt x="2" y="3"/>
                    </a:moveTo>
                    <a:cubicBezTo>
                      <a:pt x="2" y="3"/>
                      <a:pt x="5" y="7"/>
                      <a:pt x="4" y="5"/>
                    </a:cubicBezTo>
                    <a:cubicBezTo>
                      <a:pt x="4" y="2"/>
                      <a:pt x="4" y="3"/>
                      <a:pt x="3" y="2"/>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1061">
                <a:extLst>
                  <a:ext uri="{FF2B5EF4-FFF2-40B4-BE49-F238E27FC236}">
                    <a16:creationId xmlns:a16="http://schemas.microsoft.com/office/drawing/2014/main" id="{3C0E44D8-534D-4B20-8C86-2C633769F8EF}"/>
                  </a:ext>
                </a:extLst>
              </p:cNvPr>
              <p:cNvSpPr>
                <a:spLocks/>
              </p:cNvSpPr>
              <p:nvPr/>
            </p:nvSpPr>
            <p:spPr bwMode="auto">
              <a:xfrm>
                <a:off x="4015" y="1875"/>
                <a:ext cx="8" cy="6"/>
              </a:xfrm>
              <a:custGeom>
                <a:avLst/>
                <a:gdLst>
                  <a:gd name="T0" fmla="*/ 3 w 6"/>
                  <a:gd name="T1" fmla="*/ 2 h 4"/>
                  <a:gd name="T2" fmla="*/ 4 w 6"/>
                  <a:gd name="T3" fmla="*/ 2 h 4"/>
                  <a:gd name="T4" fmla="*/ 3 w 6"/>
                  <a:gd name="T5" fmla="*/ 2 h 4"/>
                </a:gdLst>
                <a:ahLst/>
                <a:cxnLst>
                  <a:cxn ang="0">
                    <a:pos x="T0" y="T1"/>
                  </a:cxn>
                  <a:cxn ang="0">
                    <a:pos x="T2" y="T3"/>
                  </a:cxn>
                  <a:cxn ang="0">
                    <a:pos x="T4" y="T5"/>
                  </a:cxn>
                </a:cxnLst>
                <a:rect l="0" t="0" r="r" b="b"/>
                <a:pathLst>
                  <a:path w="6" h="4">
                    <a:moveTo>
                      <a:pt x="3" y="2"/>
                    </a:moveTo>
                    <a:cubicBezTo>
                      <a:pt x="3" y="2"/>
                      <a:pt x="6" y="4"/>
                      <a:pt x="4" y="2"/>
                    </a:cubicBezTo>
                    <a:cubicBezTo>
                      <a:pt x="3" y="0"/>
                      <a:pt x="0"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1062">
                <a:extLst>
                  <a:ext uri="{FF2B5EF4-FFF2-40B4-BE49-F238E27FC236}">
                    <a16:creationId xmlns:a16="http://schemas.microsoft.com/office/drawing/2014/main" id="{2A501B09-4B9B-4521-9359-F867E16F7AC8}"/>
                  </a:ext>
                </a:extLst>
              </p:cNvPr>
              <p:cNvSpPr>
                <a:spLocks/>
              </p:cNvSpPr>
              <p:nvPr/>
            </p:nvSpPr>
            <p:spPr bwMode="auto">
              <a:xfrm>
                <a:off x="4007" y="1801"/>
                <a:ext cx="7" cy="7"/>
              </a:xfrm>
              <a:custGeom>
                <a:avLst/>
                <a:gdLst>
                  <a:gd name="T0" fmla="*/ 3 w 5"/>
                  <a:gd name="T1" fmla="*/ 1 h 5"/>
                  <a:gd name="T2" fmla="*/ 1 w 5"/>
                  <a:gd name="T3" fmla="*/ 2 h 5"/>
                  <a:gd name="T4" fmla="*/ 3 w 5"/>
                  <a:gd name="T5" fmla="*/ 4 h 5"/>
                  <a:gd name="T6" fmla="*/ 3 w 5"/>
                  <a:gd name="T7" fmla="*/ 1 h 5"/>
                </a:gdLst>
                <a:ahLst/>
                <a:cxnLst>
                  <a:cxn ang="0">
                    <a:pos x="T0" y="T1"/>
                  </a:cxn>
                  <a:cxn ang="0">
                    <a:pos x="T2" y="T3"/>
                  </a:cxn>
                  <a:cxn ang="0">
                    <a:pos x="T4" y="T5"/>
                  </a:cxn>
                  <a:cxn ang="0">
                    <a:pos x="T6" y="T7"/>
                  </a:cxn>
                </a:cxnLst>
                <a:rect l="0" t="0" r="r" b="b"/>
                <a:pathLst>
                  <a:path w="5" h="5">
                    <a:moveTo>
                      <a:pt x="3" y="1"/>
                    </a:moveTo>
                    <a:cubicBezTo>
                      <a:pt x="1" y="0"/>
                      <a:pt x="0" y="1"/>
                      <a:pt x="1" y="2"/>
                    </a:cubicBezTo>
                    <a:cubicBezTo>
                      <a:pt x="2" y="4"/>
                      <a:pt x="2" y="5"/>
                      <a:pt x="3" y="4"/>
                    </a:cubicBezTo>
                    <a:cubicBezTo>
                      <a:pt x="3" y="4"/>
                      <a:pt x="5"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063">
                <a:extLst>
                  <a:ext uri="{FF2B5EF4-FFF2-40B4-BE49-F238E27FC236}">
                    <a16:creationId xmlns:a16="http://schemas.microsoft.com/office/drawing/2014/main" id="{2F076184-6B5A-4ACC-BB57-0872BE99FF06}"/>
                  </a:ext>
                </a:extLst>
              </p:cNvPr>
              <p:cNvSpPr>
                <a:spLocks/>
              </p:cNvSpPr>
              <p:nvPr/>
            </p:nvSpPr>
            <p:spPr bwMode="auto">
              <a:xfrm>
                <a:off x="4035" y="1853"/>
                <a:ext cx="6" cy="14"/>
              </a:xfrm>
              <a:custGeom>
                <a:avLst/>
                <a:gdLst>
                  <a:gd name="T0" fmla="*/ 3 w 5"/>
                  <a:gd name="T1" fmla="*/ 1 h 10"/>
                  <a:gd name="T2" fmla="*/ 0 w 5"/>
                  <a:gd name="T3" fmla="*/ 2 h 10"/>
                  <a:gd name="T4" fmla="*/ 1 w 5"/>
                  <a:gd name="T5" fmla="*/ 7 h 10"/>
                  <a:gd name="T6" fmla="*/ 3 w 5"/>
                  <a:gd name="T7" fmla="*/ 8 h 10"/>
                  <a:gd name="T8" fmla="*/ 4 w 5"/>
                  <a:gd name="T9" fmla="*/ 4 h 10"/>
                  <a:gd name="T10" fmla="*/ 3 w 5"/>
                  <a:gd name="T11" fmla="*/ 1 h 10"/>
                </a:gdLst>
                <a:ahLst/>
                <a:cxnLst>
                  <a:cxn ang="0">
                    <a:pos x="T0" y="T1"/>
                  </a:cxn>
                  <a:cxn ang="0">
                    <a:pos x="T2" y="T3"/>
                  </a:cxn>
                  <a:cxn ang="0">
                    <a:pos x="T4" y="T5"/>
                  </a:cxn>
                  <a:cxn ang="0">
                    <a:pos x="T6" y="T7"/>
                  </a:cxn>
                  <a:cxn ang="0">
                    <a:pos x="T8" y="T9"/>
                  </a:cxn>
                  <a:cxn ang="0">
                    <a:pos x="T10" y="T11"/>
                  </a:cxn>
                </a:cxnLst>
                <a:rect l="0" t="0" r="r" b="b"/>
                <a:pathLst>
                  <a:path w="5" h="10">
                    <a:moveTo>
                      <a:pt x="3" y="1"/>
                    </a:moveTo>
                    <a:cubicBezTo>
                      <a:pt x="2" y="1"/>
                      <a:pt x="0" y="0"/>
                      <a:pt x="0" y="2"/>
                    </a:cubicBezTo>
                    <a:cubicBezTo>
                      <a:pt x="0" y="4"/>
                      <a:pt x="0" y="6"/>
                      <a:pt x="1" y="7"/>
                    </a:cubicBezTo>
                    <a:cubicBezTo>
                      <a:pt x="1" y="7"/>
                      <a:pt x="2" y="10"/>
                      <a:pt x="3" y="8"/>
                    </a:cubicBezTo>
                    <a:cubicBezTo>
                      <a:pt x="4" y="7"/>
                      <a:pt x="4" y="5"/>
                      <a:pt x="4" y="4"/>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1064">
                <a:extLst>
                  <a:ext uri="{FF2B5EF4-FFF2-40B4-BE49-F238E27FC236}">
                    <a16:creationId xmlns:a16="http://schemas.microsoft.com/office/drawing/2014/main" id="{67D462A1-C4C5-49D9-8836-BEE6A47E113B}"/>
                  </a:ext>
                </a:extLst>
              </p:cNvPr>
              <p:cNvSpPr>
                <a:spLocks/>
              </p:cNvSpPr>
              <p:nvPr/>
            </p:nvSpPr>
            <p:spPr bwMode="auto">
              <a:xfrm>
                <a:off x="4032" y="1835"/>
                <a:ext cx="20" cy="13"/>
              </a:xfrm>
              <a:custGeom>
                <a:avLst/>
                <a:gdLst>
                  <a:gd name="T0" fmla="*/ 12 w 15"/>
                  <a:gd name="T1" fmla="*/ 5 h 9"/>
                  <a:gd name="T2" fmla="*/ 12 w 15"/>
                  <a:gd name="T3" fmla="*/ 4 h 9"/>
                  <a:gd name="T4" fmla="*/ 10 w 15"/>
                  <a:gd name="T5" fmla="*/ 2 h 9"/>
                  <a:gd name="T6" fmla="*/ 6 w 15"/>
                  <a:gd name="T7" fmla="*/ 1 h 9"/>
                  <a:gd name="T8" fmla="*/ 4 w 15"/>
                  <a:gd name="T9" fmla="*/ 3 h 9"/>
                  <a:gd name="T10" fmla="*/ 7 w 15"/>
                  <a:gd name="T11" fmla="*/ 4 h 9"/>
                  <a:gd name="T12" fmla="*/ 9 w 15"/>
                  <a:gd name="T13" fmla="*/ 7 h 9"/>
                  <a:gd name="T14" fmla="*/ 11 w 15"/>
                  <a:gd name="T15" fmla="*/ 7 h 9"/>
                  <a:gd name="T16" fmla="*/ 12 w 15"/>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2" y="5"/>
                    </a:moveTo>
                    <a:cubicBezTo>
                      <a:pt x="13" y="7"/>
                      <a:pt x="15" y="7"/>
                      <a:pt x="12" y="4"/>
                    </a:cubicBezTo>
                    <a:cubicBezTo>
                      <a:pt x="10" y="2"/>
                      <a:pt x="10" y="3"/>
                      <a:pt x="10" y="2"/>
                    </a:cubicBezTo>
                    <a:cubicBezTo>
                      <a:pt x="10" y="0"/>
                      <a:pt x="9" y="0"/>
                      <a:pt x="6" y="1"/>
                    </a:cubicBezTo>
                    <a:cubicBezTo>
                      <a:pt x="4" y="2"/>
                      <a:pt x="0" y="2"/>
                      <a:pt x="4" y="3"/>
                    </a:cubicBezTo>
                    <a:cubicBezTo>
                      <a:pt x="8" y="4"/>
                      <a:pt x="8" y="4"/>
                      <a:pt x="7" y="4"/>
                    </a:cubicBezTo>
                    <a:cubicBezTo>
                      <a:pt x="6" y="5"/>
                      <a:pt x="5" y="6"/>
                      <a:pt x="9" y="7"/>
                    </a:cubicBezTo>
                    <a:cubicBezTo>
                      <a:pt x="9" y="7"/>
                      <a:pt x="12" y="9"/>
                      <a:pt x="11" y="7"/>
                    </a:cubicBezTo>
                    <a:cubicBezTo>
                      <a:pt x="10" y="5"/>
                      <a:pt x="10"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1065">
                <a:extLst>
                  <a:ext uri="{FF2B5EF4-FFF2-40B4-BE49-F238E27FC236}">
                    <a16:creationId xmlns:a16="http://schemas.microsoft.com/office/drawing/2014/main" id="{39B48270-435B-4BF8-AC09-C3576BC9EA85}"/>
                  </a:ext>
                </a:extLst>
              </p:cNvPr>
              <p:cNvSpPr>
                <a:spLocks/>
              </p:cNvSpPr>
              <p:nvPr/>
            </p:nvSpPr>
            <p:spPr bwMode="auto">
              <a:xfrm>
                <a:off x="4018" y="1819"/>
                <a:ext cx="10" cy="7"/>
              </a:xfrm>
              <a:custGeom>
                <a:avLst/>
                <a:gdLst>
                  <a:gd name="T0" fmla="*/ 5 w 7"/>
                  <a:gd name="T1" fmla="*/ 1 h 5"/>
                  <a:gd name="T2" fmla="*/ 3 w 7"/>
                  <a:gd name="T3" fmla="*/ 2 h 5"/>
                  <a:gd name="T4" fmla="*/ 1 w 7"/>
                  <a:gd name="T5" fmla="*/ 2 h 5"/>
                  <a:gd name="T6" fmla="*/ 0 w 7"/>
                  <a:gd name="T7" fmla="*/ 3 h 5"/>
                  <a:gd name="T8" fmla="*/ 1 w 7"/>
                  <a:gd name="T9" fmla="*/ 4 h 5"/>
                  <a:gd name="T10" fmla="*/ 4 w 7"/>
                  <a:gd name="T11" fmla="*/ 4 h 5"/>
                  <a:gd name="T12" fmla="*/ 5 w 7"/>
                  <a:gd name="T13" fmla="*/ 3 h 5"/>
                  <a:gd name="T14" fmla="*/ 5 w 7"/>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5" y="1"/>
                    </a:moveTo>
                    <a:cubicBezTo>
                      <a:pt x="4" y="2"/>
                      <a:pt x="4" y="3"/>
                      <a:pt x="3" y="2"/>
                    </a:cubicBezTo>
                    <a:cubicBezTo>
                      <a:pt x="3" y="1"/>
                      <a:pt x="2" y="2"/>
                      <a:pt x="1" y="2"/>
                    </a:cubicBezTo>
                    <a:cubicBezTo>
                      <a:pt x="0" y="2"/>
                      <a:pt x="0" y="2"/>
                      <a:pt x="0" y="3"/>
                    </a:cubicBezTo>
                    <a:cubicBezTo>
                      <a:pt x="0" y="4"/>
                      <a:pt x="0" y="4"/>
                      <a:pt x="1" y="4"/>
                    </a:cubicBezTo>
                    <a:cubicBezTo>
                      <a:pt x="2" y="3"/>
                      <a:pt x="3" y="3"/>
                      <a:pt x="4" y="4"/>
                    </a:cubicBezTo>
                    <a:cubicBezTo>
                      <a:pt x="4" y="4"/>
                      <a:pt x="4" y="5"/>
                      <a:pt x="5" y="3"/>
                    </a:cubicBezTo>
                    <a:cubicBezTo>
                      <a:pt x="5" y="3"/>
                      <a:pt x="7"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1066">
                <a:extLst>
                  <a:ext uri="{FF2B5EF4-FFF2-40B4-BE49-F238E27FC236}">
                    <a16:creationId xmlns:a16="http://schemas.microsoft.com/office/drawing/2014/main" id="{414305B6-7C54-458E-9CC5-E7343FBBAB7B}"/>
                  </a:ext>
                </a:extLst>
              </p:cNvPr>
              <p:cNvSpPr>
                <a:spLocks/>
              </p:cNvSpPr>
              <p:nvPr/>
            </p:nvSpPr>
            <p:spPr bwMode="auto">
              <a:xfrm>
                <a:off x="4025" y="1809"/>
                <a:ext cx="7" cy="2"/>
              </a:xfrm>
              <a:custGeom>
                <a:avLst/>
                <a:gdLst>
                  <a:gd name="T0" fmla="*/ 4 w 5"/>
                  <a:gd name="T1" fmla="*/ 1 h 1"/>
                  <a:gd name="T2" fmla="*/ 3 w 5"/>
                  <a:gd name="T3" fmla="*/ 1 h 1"/>
                  <a:gd name="T4" fmla="*/ 4 w 5"/>
                  <a:gd name="T5" fmla="*/ 1 h 1"/>
                </a:gdLst>
                <a:ahLst/>
                <a:cxnLst>
                  <a:cxn ang="0">
                    <a:pos x="T0" y="T1"/>
                  </a:cxn>
                  <a:cxn ang="0">
                    <a:pos x="T2" y="T3"/>
                  </a:cxn>
                  <a:cxn ang="0">
                    <a:pos x="T4" y="T5"/>
                  </a:cxn>
                </a:cxnLst>
                <a:rect l="0" t="0" r="r" b="b"/>
                <a:pathLst>
                  <a:path w="5" h="1">
                    <a:moveTo>
                      <a:pt x="4" y="1"/>
                    </a:moveTo>
                    <a:cubicBezTo>
                      <a:pt x="3" y="0"/>
                      <a:pt x="0" y="0"/>
                      <a:pt x="3" y="1"/>
                    </a:cubicBezTo>
                    <a:cubicBezTo>
                      <a:pt x="3" y="1"/>
                      <a:pt x="5"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1067">
                <a:extLst>
                  <a:ext uri="{FF2B5EF4-FFF2-40B4-BE49-F238E27FC236}">
                    <a16:creationId xmlns:a16="http://schemas.microsoft.com/office/drawing/2014/main" id="{28279378-F548-4041-B5C0-E1B45008ADB5}"/>
                  </a:ext>
                </a:extLst>
              </p:cNvPr>
              <p:cNvSpPr>
                <a:spLocks/>
              </p:cNvSpPr>
              <p:nvPr/>
            </p:nvSpPr>
            <p:spPr bwMode="auto">
              <a:xfrm>
                <a:off x="4057" y="1894"/>
                <a:ext cx="11" cy="4"/>
              </a:xfrm>
              <a:custGeom>
                <a:avLst/>
                <a:gdLst>
                  <a:gd name="T0" fmla="*/ 5 w 8"/>
                  <a:gd name="T1" fmla="*/ 0 h 3"/>
                  <a:gd name="T2" fmla="*/ 3 w 8"/>
                  <a:gd name="T3" fmla="*/ 2 h 3"/>
                  <a:gd name="T4" fmla="*/ 5 w 8"/>
                  <a:gd name="T5" fmla="*/ 0 h 3"/>
                </a:gdLst>
                <a:ahLst/>
                <a:cxnLst>
                  <a:cxn ang="0">
                    <a:pos x="T0" y="T1"/>
                  </a:cxn>
                  <a:cxn ang="0">
                    <a:pos x="T2" y="T3"/>
                  </a:cxn>
                  <a:cxn ang="0">
                    <a:pos x="T4" y="T5"/>
                  </a:cxn>
                </a:cxnLst>
                <a:rect l="0" t="0" r="r" b="b"/>
                <a:pathLst>
                  <a:path w="8" h="3">
                    <a:moveTo>
                      <a:pt x="5" y="0"/>
                    </a:moveTo>
                    <a:cubicBezTo>
                      <a:pt x="2" y="1"/>
                      <a:pt x="0" y="3"/>
                      <a:pt x="3" y="2"/>
                    </a:cubicBezTo>
                    <a:cubicBezTo>
                      <a:pt x="3" y="2"/>
                      <a:pt x="8"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1068">
                <a:extLst>
                  <a:ext uri="{FF2B5EF4-FFF2-40B4-BE49-F238E27FC236}">
                    <a16:creationId xmlns:a16="http://schemas.microsoft.com/office/drawing/2014/main" id="{9EAF9B71-5FFE-41B3-8655-64255A479257}"/>
                  </a:ext>
                </a:extLst>
              </p:cNvPr>
              <p:cNvSpPr>
                <a:spLocks/>
              </p:cNvSpPr>
              <p:nvPr/>
            </p:nvSpPr>
            <p:spPr bwMode="auto">
              <a:xfrm>
                <a:off x="4055" y="1890"/>
                <a:ext cx="3" cy="3"/>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0" y="0"/>
                    </a:cubicBezTo>
                    <a:cubicBezTo>
                      <a:pt x="0" y="0"/>
                      <a:pt x="1"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1069">
                <a:extLst>
                  <a:ext uri="{FF2B5EF4-FFF2-40B4-BE49-F238E27FC236}">
                    <a16:creationId xmlns:a16="http://schemas.microsoft.com/office/drawing/2014/main" id="{1877B899-99F2-414C-80AB-C0CEF5EFF167}"/>
                  </a:ext>
                </a:extLst>
              </p:cNvPr>
              <p:cNvSpPr>
                <a:spLocks/>
              </p:cNvSpPr>
              <p:nvPr/>
            </p:nvSpPr>
            <p:spPr bwMode="auto">
              <a:xfrm>
                <a:off x="4047" y="1872"/>
                <a:ext cx="15" cy="6"/>
              </a:xfrm>
              <a:custGeom>
                <a:avLst/>
                <a:gdLst>
                  <a:gd name="T0" fmla="*/ 9 w 11"/>
                  <a:gd name="T1" fmla="*/ 1 h 4"/>
                  <a:gd name="T2" fmla="*/ 4 w 11"/>
                  <a:gd name="T3" fmla="*/ 2 h 4"/>
                  <a:gd name="T4" fmla="*/ 6 w 11"/>
                  <a:gd name="T5" fmla="*/ 3 h 4"/>
                  <a:gd name="T6" fmla="*/ 9 w 11"/>
                  <a:gd name="T7" fmla="*/ 1 h 4"/>
                </a:gdLst>
                <a:ahLst/>
                <a:cxnLst>
                  <a:cxn ang="0">
                    <a:pos x="T0" y="T1"/>
                  </a:cxn>
                  <a:cxn ang="0">
                    <a:pos x="T2" y="T3"/>
                  </a:cxn>
                  <a:cxn ang="0">
                    <a:pos x="T4" y="T5"/>
                  </a:cxn>
                  <a:cxn ang="0">
                    <a:pos x="T6" y="T7"/>
                  </a:cxn>
                </a:cxnLst>
                <a:rect l="0" t="0" r="r" b="b"/>
                <a:pathLst>
                  <a:path w="11" h="4">
                    <a:moveTo>
                      <a:pt x="9" y="1"/>
                    </a:moveTo>
                    <a:cubicBezTo>
                      <a:pt x="6" y="1"/>
                      <a:pt x="0" y="0"/>
                      <a:pt x="4" y="2"/>
                    </a:cubicBezTo>
                    <a:cubicBezTo>
                      <a:pt x="4" y="2"/>
                      <a:pt x="5" y="4"/>
                      <a:pt x="6" y="3"/>
                    </a:cubicBezTo>
                    <a:cubicBezTo>
                      <a:pt x="8" y="3"/>
                      <a:pt x="11"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1070">
                <a:extLst>
                  <a:ext uri="{FF2B5EF4-FFF2-40B4-BE49-F238E27FC236}">
                    <a16:creationId xmlns:a16="http://schemas.microsoft.com/office/drawing/2014/main" id="{9895568C-2846-4E47-8635-B90701278FCB}"/>
                  </a:ext>
                </a:extLst>
              </p:cNvPr>
              <p:cNvSpPr>
                <a:spLocks/>
              </p:cNvSpPr>
              <p:nvPr/>
            </p:nvSpPr>
            <p:spPr bwMode="auto">
              <a:xfrm>
                <a:off x="4036" y="1875"/>
                <a:ext cx="11" cy="6"/>
              </a:xfrm>
              <a:custGeom>
                <a:avLst/>
                <a:gdLst>
                  <a:gd name="T0" fmla="*/ 4 w 8"/>
                  <a:gd name="T1" fmla="*/ 3 h 4"/>
                  <a:gd name="T2" fmla="*/ 4 w 8"/>
                  <a:gd name="T3" fmla="*/ 2 h 4"/>
                  <a:gd name="T4" fmla="*/ 4 w 8"/>
                  <a:gd name="T5" fmla="*/ 3 h 4"/>
                </a:gdLst>
                <a:ahLst/>
                <a:cxnLst>
                  <a:cxn ang="0">
                    <a:pos x="T0" y="T1"/>
                  </a:cxn>
                  <a:cxn ang="0">
                    <a:pos x="T2" y="T3"/>
                  </a:cxn>
                  <a:cxn ang="0">
                    <a:pos x="T4" y="T5"/>
                  </a:cxn>
                </a:cxnLst>
                <a:rect l="0" t="0" r="r" b="b"/>
                <a:pathLst>
                  <a:path w="8" h="4">
                    <a:moveTo>
                      <a:pt x="4" y="3"/>
                    </a:moveTo>
                    <a:cubicBezTo>
                      <a:pt x="4" y="3"/>
                      <a:pt x="8" y="0"/>
                      <a:pt x="4" y="2"/>
                    </a:cubicBezTo>
                    <a:cubicBezTo>
                      <a:pt x="1" y="4"/>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1071">
                <a:extLst>
                  <a:ext uri="{FF2B5EF4-FFF2-40B4-BE49-F238E27FC236}">
                    <a16:creationId xmlns:a16="http://schemas.microsoft.com/office/drawing/2014/main" id="{4CEEB04C-D95C-433F-A55D-DEBD8F8F2FF2}"/>
                  </a:ext>
                </a:extLst>
              </p:cNvPr>
              <p:cNvSpPr>
                <a:spLocks/>
              </p:cNvSpPr>
              <p:nvPr/>
            </p:nvSpPr>
            <p:spPr bwMode="auto">
              <a:xfrm>
                <a:off x="3914" y="1779"/>
                <a:ext cx="136" cy="128"/>
              </a:xfrm>
              <a:custGeom>
                <a:avLst/>
                <a:gdLst>
                  <a:gd name="T0" fmla="*/ 94 w 98"/>
                  <a:gd name="T1" fmla="*/ 11 h 93"/>
                  <a:gd name="T2" fmla="*/ 98 w 98"/>
                  <a:gd name="T3" fmla="*/ 5 h 93"/>
                  <a:gd name="T4" fmla="*/ 94 w 98"/>
                  <a:gd name="T5" fmla="*/ 0 h 93"/>
                  <a:gd name="T6" fmla="*/ 91 w 98"/>
                  <a:gd name="T7" fmla="*/ 3 h 93"/>
                  <a:gd name="T8" fmla="*/ 77 w 98"/>
                  <a:gd name="T9" fmla="*/ 8 h 93"/>
                  <a:gd name="T10" fmla="*/ 70 w 98"/>
                  <a:gd name="T11" fmla="*/ 6 h 93"/>
                  <a:gd name="T12" fmla="*/ 50 w 98"/>
                  <a:gd name="T13" fmla="*/ 6 h 93"/>
                  <a:gd name="T14" fmla="*/ 40 w 98"/>
                  <a:gd name="T15" fmla="*/ 8 h 93"/>
                  <a:gd name="T16" fmla="*/ 34 w 98"/>
                  <a:gd name="T17" fmla="*/ 10 h 93"/>
                  <a:gd name="T18" fmla="*/ 27 w 98"/>
                  <a:gd name="T19" fmla="*/ 13 h 93"/>
                  <a:gd name="T20" fmla="*/ 14 w 98"/>
                  <a:gd name="T21" fmla="*/ 16 h 93"/>
                  <a:gd name="T22" fmla="*/ 12 w 98"/>
                  <a:gd name="T23" fmla="*/ 22 h 93"/>
                  <a:gd name="T24" fmla="*/ 9 w 98"/>
                  <a:gd name="T25" fmla="*/ 28 h 93"/>
                  <a:gd name="T26" fmla="*/ 5 w 98"/>
                  <a:gd name="T27" fmla="*/ 32 h 93"/>
                  <a:gd name="T28" fmla="*/ 0 w 98"/>
                  <a:gd name="T29" fmla="*/ 36 h 93"/>
                  <a:gd name="T30" fmla="*/ 11 w 98"/>
                  <a:gd name="T31" fmla="*/ 48 h 93"/>
                  <a:gd name="T32" fmla="*/ 15 w 98"/>
                  <a:gd name="T33" fmla="*/ 50 h 93"/>
                  <a:gd name="T34" fmla="*/ 11 w 98"/>
                  <a:gd name="T35" fmla="*/ 50 h 93"/>
                  <a:gd name="T36" fmla="*/ 16 w 98"/>
                  <a:gd name="T37" fmla="*/ 57 h 93"/>
                  <a:gd name="T38" fmla="*/ 24 w 98"/>
                  <a:gd name="T39" fmla="*/ 60 h 93"/>
                  <a:gd name="T40" fmla="*/ 44 w 98"/>
                  <a:gd name="T41" fmla="*/ 61 h 93"/>
                  <a:gd name="T42" fmla="*/ 30 w 98"/>
                  <a:gd name="T43" fmla="*/ 60 h 93"/>
                  <a:gd name="T44" fmla="*/ 17 w 98"/>
                  <a:gd name="T45" fmla="*/ 69 h 93"/>
                  <a:gd name="T46" fmla="*/ 25 w 98"/>
                  <a:gd name="T47" fmla="*/ 85 h 93"/>
                  <a:gd name="T48" fmla="*/ 36 w 98"/>
                  <a:gd name="T49" fmla="*/ 91 h 93"/>
                  <a:gd name="T50" fmla="*/ 39 w 98"/>
                  <a:gd name="T51" fmla="*/ 86 h 93"/>
                  <a:gd name="T52" fmla="*/ 41 w 98"/>
                  <a:gd name="T53" fmla="*/ 75 h 93"/>
                  <a:gd name="T54" fmla="*/ 51 w 98"/>
                  <a:gd name="T55" fmla="*/ 76 h 93"/>
                  <a:gd name="T56" fmla="*/ 47 w 98"/>
                  <a:gd name="T57" fmla="*/ 71 h 93"/>
                  <a:gd name="T58" fmla="*/ 51 w 98"/>
                  <a:gd name="T59" fmla="*/ 65 h 93"/>
                  <a:gd name="T60" fmla="*/ 56 w 98"/>
                  <a:gd name="T61" fmla="*/ 68 h 93"/>
                  <a:gd name="T62" fmla="*/ 59 w 98"/>
                  <a:gd name="T63" fmla="*/ 71 h 93"/>
                  <a:gd name="T64" fmla="*/ 59 w 98"/>
                  <a:gd name="T65" fmla="*/ 61 h 93"/>
                  <a:gd name="T66" fmla="*/ 39 w 98"/>
                  <a:gd name="T67" fmla="*/ 51 h 93"/>
                  <a:gd name="T68" fmla="*/ 44 w 98"/>
                  <a:gd name="T69" fmla="*/ 46 h 93"/>
                  <a:gd name="T70" fmla="*/ 47 w 98"/>
                  <a:gd name="T71" fmla="*/ 44 h 93"/>
                  <a:gd name="T72" fmla="*/ 49 w 98"/>
                  <a:gd name="T73" fmla="*/ 44 h 93"/>
                  <a:gd name="T74" fmla="*/ 41 w 98"/>
                  <a:gd name="T75" fmla="*/ 20 h 93"/>
                  <a:gd name="T76" fmla="*/ 46 w 98"/>
                  <a:gd name="T77" fmla="*/ 25 h 93"/>
                  <a:gd name="T78" fmla="*/ 51 w 98"/>
                  <a:gd name="T79" fmla="*/ 31 h 93"/>
                  <a:gd name="T80" fmla="*/ 50 w 98"/>
                  <a:gd name="T81" fmla="*/ 28 h 93"/>
                  <a:gd name="T82" fmla="*/ 57 w 98"/>
                  <a:gd name="T83" fmla="*/ 31 h 93"/>
                  <a:gd name="T84" fmla="*/ 59 w 98"/>
                  <a:gd name="T85" fmla="*/ 25 h 93"/>
                  <a:gd name="T86" fmla="*/ 58 w 98"/>
                  <a:gd name="T87" fmla="*/ 16 h 93"/>
                  <a:gd name="T88" fmla="*/ 79 w 98"/>
                  <a:gd name="T89" fmla="*/ 14 h 93"/>
                  <a:gd name="T90" fmla="*/ 91 w 98"/>
                  <a:gd name="T91"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3">
                    <a:moveTo>
                      <a:pt x="92" y="15"/>
                    </a:moveTo>
                    <a:cubicBezTo>
                      <a:pt x="92" y="15"/>
                      <a:pt x="94" y="13"/>
                      <a:pt x="94" y="13"/>
                    </a:cubicBezTo>
                    <a:cubicBezTo>
                      <a:pt x="94" y="13"/>
                      <a:pt x="94" y="12"/>
                      <a:pt x="94" y="11"/>
                    </a:cubicBezTo>
                    <a:cubicBezTo>
                      <a:pt x="94" y="11"/>
                      <a:pt x="93" y="9"/>
                      <a:pt x="95" y="8"/>
                    </a:cubicBezTo>
                    <a:cubicBezTo>
                      <a:pt x="96" y="7"/>
                      <a:pt x="96" y="7"/>
                      <a:pt x="97" y="6"/>
                    </a:cubicBezTo>
                    <a:cubicBezTo>
                      <a:pt x="98" y="6"/>
                      <a:pt x="98" y="5"/>
                      <a:pt x="98" y="5"/>
                    </a:cubicBezTo>
                    <a:cubicBezTo>
                      <a:pt x="98" y="4"/>
                      <a:pt x="97" y="2"/>
                      <a:pt x="96" y="1"/>
                    </a:cubicBezTo>
                    <a:cubicBezTo>
                      <a:pt x="95" y="1"/>
                      <a:pt x="95" y="0"/>
                      <a:pt x="94" y="0"/>
                    </a:cubicBezTo>
                    <a:cubicBezTo>
                      <a:pt x="94" y="0"/>
                      <a:pt x="94" y="0"/>
                      <a:pt x="94" y="0"/>
                    </a:cubicBezTo>
                    <a:cubicBezTo>
                      <a:pt x="93" y="0"/>
                      <a:pt x="90" y="0"/>
                      <a:pt x="90" y="0"/>
                    </a:cubicBezTo>
                    <a:cubicBezTo>
                      <a:pt x="90" y="1"/>
                      <a:pt x="90" y="1"/>
                      <a:pt x="90" y="2"/>
                    </a:cubicBezTo>
                    <a:cubicBezTo>
                      <a:pt x="91" y="2"/>
                      <a:pt x="91" y="2"/>
                      <a:pt x="91" y="3"/>
                    </a:cubicBezTo>
                    <a:cubicBezTo>
                      <a:pt x="91" y="4"/>
                      <a:pt x="92" y="7"/>
                      <a:pt x="89" y="7"/>
                    </a:cubicBezTo>
                    <a:cubicBezTo>
                      <a:pt x="87" y="8"/>
                      <a:pt x="79" y="8"/>
                      <a:pt x="79" y="8"/>
                    </a:cubicBezTo>
                    <a:cubicBezTo>
                      <a:pt x="78" y="8"/>
                      <a:pt x="77" y="8"/>
                      <a:pt x="77" y="8"/>
                    </a:cubicBezTo>
                    <a:cubicBezTo>
                      <a:pt x="77" y="8"/>
                      <a:pt x="76" y="7"/>
                      <a:pt x="76" y="7"/>
                    </a:cubicBezTo>
                    <a:cubicBezTo>
                      <a:pt x="75" y="7"/>
                      <a:pt x="72" y="7"/>
                      <a:pt x="72" y="7"/>
                    </a:cubicBezTo>
                    <a:cubicBezTo>
                      <a:pt x="72" y="7"/>
                      <a:pt x="71" y="6"/>
                      <a:pt x="70" y="6"/>
                    </a:cubicBezTo>
                    <a:cubicBezTo>
                      <a:pt x="70" y="5"/>
                      <a:pt x="67" y="2"/>
                      <a:pt x="64" y="3"/>
                    </a:cubicBezTo>
                    <a:cubicBezTo>
                      <a:pt x="61" y="3"/>
                      <a:pt x="56" y="5"/>
                      <a:pt x="54" y="6"/>
                    </a:cubicBezTo>
                    <a:cubicBezTo>
                      <a:pt x="53" y="6"/>
                      <a:pt x="51" y="6"/>
                      <a:pt x="50" y="6"/>
                    </a:cubicBezTo>
                    <a:cubicBezTo>
                      <a:pt x="49" y="6"/>
                      <a:pt x="43" y="7"/>
                      <a:pt x="42" y="7"/>
                    </a:cubicBezTo>
                    <a:cubicBezTo>
                      <a:pt x="42" y="7"/>
                      <a:pt x="41" y="7"/>
                      <a:pt x="41" y="7"/>
                    </a:cubicBezTo>
                    <a:cubicBezTo>
                      <a:pt x="41" y="7"/>
                      <a:pt x="41" y="8"/>
                      <a:pt x="40" y="8"/>
                    </a:cubicBezTo>
                    <a:cubicBezTo>
                      <a:pt x="40" y="8"/>
                      <a:pt x="39" y="10"/>
                      <a:pt x="39" y="10"/>
                    </a:cubicBezTo>
                    <a:cubicBezTo>
                      <a:pt x="39" y="10"/>
                      <a:pt x="38" y="11"/>
                      <a:pt x="38" y="10"/>
                    </a:cubicBezTo>
                    <a:cubicBezTo>
                      <a:pt x="37" y="10"/>
                      <a:pt x="35" y="11"/>
                      <a:pt x="34" y="10"/>
                    </a:cubicBezTo>
                    <a:cubicBezTo>
                      <a:pt x="33" y="10"/>
                      <a:pt x="33" y="10"/>
                      <a:pt x="32" y="10"/>
                    </a:cubicBezTo>
                    <a:cubicBezTo>
                      <a:pt x="31" y="10"/>
                      <a:pt x="28" y="11"/>
                      <a:pt x="28" y="12"/>
                    </a:cubicBezTo>
                    <a:cubicBezTo>
                      <a:pt x="27" y="12"/>
                      <a:pt x="27" y="13"/>
                      <a:pt x="27" y="13"/>
                    </a:cubicBezTo>
                    <a:cubicBezTo>
                      <a:pt x="26" y="14"/>
                      <a:pt x="25" y="14"/>
                      <a:pt x="25" y="14"/>
                    </a:cubicBezTo>
                    <a:cubicBezTo>
                      <a:pt x="25" y="14"/>
                      <a:pt x="16" y="16"/>
                      <a:pt x="16" y="16"/>
                    </a:cubicBezTo>
                    <a:cubicBezTo>
                      <a:pt x="15" y="15"/>
                      <a:pt x="14" y="15"/>
                      <a:pt x="14" y="16"/>
                    </a:cubicBezTo>
                    <a:cubicBezTo>
                      <a:pt x="14" y="16"/>
                      <a:pt x="14" y="18"/>
                      <a:pt x="15" y="18"/>
                    </a:cubicBezTo>
                    <a:cubicBezTo>
                      <a:pt x="15" y="19"/>
                      <a:pt x="15" y="20"/>
                      <a:pt x="15" y="20"/>
                    </a:cubicBezTo>
                    <a:cubicBezTo>
                      <a:pt x="14" y="21"/>
                      <a:pt x="12" y="22"/>
                      <a:pt x="12" y="22"/>
                    </a:cubicBezTo>
                    <a:cubicBezTo>
                      <a:pt x="12" y="22"/>
                      <a:pt x="11" y="23"/>
                      <a:pt x="11" y="23"/>
                    </a:cubicBezTo>
                    <a:cubicBezTo>
                      <a:pt x="11" y="24"/>
                      <a:pt x="11" y="26"/>
                      <a:pt x="10" y="26"/>
                    </a:cubicBezTo>
                    <a:cubicBezTo>
                      <a:pt x="10" y="26"/>
                      <a:pt x="9" y="28"/>
                      <a:pt x="9" y="28"/>
                    </a:cubicBezTo>
                    <a:cubicBezTo>
                      <a:pt x="9" y="28"/>
                      <a:pt x="9" y="29"/>
                      <a:pt x="8" y="29"/>
                    </a:cubicBezTo>
                    <a:cubicBezTo>
                      <a:pt x="8" y="29"/>
                      <a:pt x="6" y="29"/>
                      <a:pt x="6" y="29"/>
                    </a:cubicBezTo>
                    <a:cubicBezTo>
                      <a:pt x="6" y="30"/>
                      <a:pt x="4" y="31"/>
                      <a:pt x="5" y="32"/>
                    </a:cubicBezTo>
                    <a:cubicBezTo>
                      <a:pt x="5" y="33"/>
                      <a:pt x="6" y="34"/>
                      <a:pt x="5" y="34"/>
                    </a:cubicBezTo>
                    <a:cubicBezTo>
                      <a:pt x="5" y="34"/>
                      <a:pt x="4" y="34"/>
                      <a:pt x="4" y="34"/>
                    </a:cubicBezTo>
                    <a:cubicBezTo>
                      <a:pt x="4" y="35"/>
                      <a:pt x="4" y="37"/>
                      <a:pt x="0" y="36"/>
                    </a:cubicBezTo>
                    <a:cubicBezTo>
                      <a:pt x="2" y="39"/>
                      <a:pt x="4" y="42"/>
                      <a:pt x="6" y="43"/>
                    </a:cubicBezTo>
                    <a:cubicBezTo>
                      <a:pt x="8" y="45"/>
                      <a:pt x="10" y="46"/>
                      <a:pt x="10" y="47"/>
                    </a:cubicBezTo>
                    <a:cubicBezTo>
                      <a:pt x="11" y="48"/>
                      <a:pt x="10" y="50"/>
                      <a:pt x="11" y="48"/>
                    </a:cubicBezTo>
                    <a:cubicBezTo>
                      <a:pt x="12" y="46"/>
                      <a:pt x="12" y="46"/>
                      <a:pt x="14" y="46"/>
                    </a:cubicBezTo>
                    <a:cubicBezTo>
                      <a:pt x="15" y="47"/>
                      <a:pt x="16" y="47"/>
                      <a:pt x="16" y="49"/>
                    </a:cubicBezTo>
                    <a:cubicBezTo>
                      <a:pt x="16" y="50"/>
                      <a:pt x="16" y="50"/>
                      <a:pt x="15" y="50"/>
                    </a:cubicBezTo>
                    <a:cubicBezTo>
                      <a:pt x="14" y="49"/>
                      <a:pt x="14" y="49"/>
                      <a:pt x="13" y="49"/>
                    </a:cubicBezTo>
                    <a:cubicBezTo>
                      <a:pt x="13" y="49"/>
                      <a:pt x="12" y="49"/>
                      <a:pt x="12" y="49"/>
                    </a:cubicBezTo>
                    <a:cubicBezTo>
                      <a:pt x="11" y="49"/>
                      <a:pt x="11" y="49"/>
                      <a:pt x="11" y="50"/>
                    </a:cubicBezTo>
                    <a:cubicBezTo>
                      <a:pt x="12" y="50"/>
                      <a:pt x="11" y="50"/>
                      <a:pt x="11" y="50"/>
                    </a:cubicBezTo>
                    <a:cubicBezTo>
                      <a:pt x="11" y="50"/>
                      <a:pt x="10" y="51"/>
                      <a:pt x="12" y="52"/>
                    </a:cubicBezTo>
                    <a:cubicBezTo>
                      <a:pt x="13" y="53"/>
                      <a:pt x="15" y="56"/>
                      <a:pt x="16" y="57"/>
                    </a:cubicBezTo>
                    <a:cubicBezTo>
                      <a:pt x="16" y="58"/>
                      <a:pt x="16" y="60"/>
                      <a:pt x="17" y="59"/>
                    </a:cubicBezTo>
                    <a:cubicBezTo>
                      <a:pt x="19" y="58"/>
                      <a:pt x="20" y="57"/>
                      <a:pt x="21" y="59"/>
                    </a:cubicBezTo>
                    <a:cubicBezTo>
                      <a:pt x="22" y="60"/>
                      <a:pt x="22" y="60"/>
                      <a:pt x="24" y="60"/>
                    </a:cubicBezTo>
                    <a:cubicBezTo>
                      <a:pt x="25" y="59"/>
                      <a:pt x="29" y="58"/>
                      <a:pt x="31" y="59"/>
                    </a:cubicBezTo>
                    <a:cubicBezTo>
                      <a:pt x="34" y="59"/>
                      <a:pt x="37" y="59"/>
                      <a:pt x="38" y="59"/>
                    </a:cubicBezTo>
                    <a:cubicBezTo>
                      <a:pt x="39" y="59"/>
                      <a:pt x="42" y="60"/>
                      <a:pt x="44" y="61"/>
                    </a:cubicBezTo>
                    <a:cubicBezTo>
                      <a:pt x="46" y="62"/>
                      <a:pt x="48" y="62"/>
                      <a:pt x="47" y="64"/>
                    </a:cubicBezTo>
                    <a:cubicBezTo>
                      <a:pt x="45" y="66"/>
                      <a:pt x="43" y="67"/>
                      <a:pt x="40" y="65"/>
                    </a:cubicBezTo>
                    <a:cubicBezTo>
                      <a:pt x="38" y="63"/>
                      <a:pt x="31" y="61"/>
                      <a:pt x="30" y="60"/>
                    </a:cubicBezTo>
                    <a:cubicBezTo>
                      <a:pt x="29" y="60"/>
                      <a:pt x="25" y="59"/>
                      <a:pt x="22" y="62"/>
                    </a:cubicBezTo>
                    <a:cubicBezTo>
                      <a:pt x="19" y="64"/>
                      <a:pt x="19" y="65"/>
                      <a:pt x="19" y="65"/>
                    </a:cubicBezTo>
                    <a:cubicBezTo>
                      <a:pt x="18" y="66"/>
                      <a:pt x="14" y="66"/>
                      <a:pt x="17" y="69"/>
                    </a:cubicBezTo>
                    <a:cubicBezTo>
                      <a:pt x="20" y="72"/>
                      <a:pt x="26" y="75"/>
                      <a:pt x="24" y="78"/>
                    </a:cubicBezTo>
                    <a:cubicBezTo>
                      <a:pt x="23" y="81"/>
                      <a:pt x="23" y="81"/>
                      <a:pt x="24" y="83"/>
                    </a:cubicBezTo>
                    <a:cubicBezTo>
                      <a:pt x="25" y="84"/>
                      <a:pt x="25" y="85"/>
                      <a:pt x="25" y="85"/>
                    </a:cubicBezTo>
                    <a:cubicBezTo>
                      <a:pt x="25" y="85"/>
                      <a:pt x="25" y="87"/>
                      <a:pt x="27" y="85"/>
                    </a:cubicBezTo>
                    <a:cubicBezTo>
                      <a:pt x="29" y="83"/>
                      <a:pt x="30" y="80"/>
                      <a:pt x="33" y="84"/>
                    </a:cubicBezTo>
                    <a:cubicBezTo>
                      <a:pt x="35" y="88"/>
                      <a:pt x="35" y="89"/>
                      <a:pt x="36" y="91"/>
                    </a:cubicBezTo>
                    <a:cubicBezTo>
                      <a:pt x="36" y="92"/>
                      <a:pt x="37" y="93"/>
                      <a:pt x="37" y="91"/>
                    </a:cubicBezTo>
                    <a:cubicBezTo>
                      <a:pt x="36" y="89"/>
                      <a:pt x="37" y="89"/>
                      <a:pt x="37" y="88"/>
                    </a:cubicBezTo>
                    <a:cubicBezTo>
                      <a:pt x="38" y="88"/>
                      <a:pt x="38" y="86"/>
                      <a:pt x="39" y="86"/>
                    </a:cubicBezTo>
                    <a:cubicBezTo>
                      <a:pt x="41" y="87"/>
                      <a:pt x="45" y="90"/>
                      <a:pt x="46" y="91"/>
                    </a:cubicBezTo>
                    <a:cubicBezTo>
                      <a:pt x="46" y="92"/>
                      <a:pt x="48" y="92"/>
                      <a:pt x="47" y="89"/>
                    </a:cubicBezTo>
                    <a:cubicBezTo>
                      <a:pt x="45" y="86"/>
                      <a:pt x="42" y="77"/>
                      <a:pt x="41" y="75"/>
                    </a:cubicBezTo>
                    <a:cubicBezTo>
                      <a:pt x="40" y="73"/>
                      <a:pt x="41" y="74"/>
                      <a:pt x="43" y="75"/>
                    </a:cubicBezTo>
                    <a:cubicBezTo>
                      <a:pt x="45" y="76"/>
                      <a:pt x="46" y="77"/>
                      <a:pt x="47" y="77"/>
                    </a:cubicBezTo>
                    <a:cubicBezTo>
                      <a:pt x="48" y="77"/>
                      <a:pt x="50" y="76"/>
                      <a:pt x="51" y="76"/>
                    </a:cubicBezTo>
                    <a:cubicBezTo>
                      <a:pt x="51" y="75"/>
                      <a:pt x="51" y="75"/>
                      <a:pt x="51" y="74"/>
                    </a:cubicBezTo>
                    <a:cubicBezTo>
                      <a:pt x="50" y="72"/>
                      <a:pt x="51" y="71"/>
                      <a:pt x="50" y="72"/>
                    </a:cubicBezTo>
                    <a:cubicBezTo>
                      <a:pt x="48" y="72"/>
                      <a:pt x="48" y="73"/>
                      <a:pt x="47" y="71"/>
                    </a:cubicBezTo>
                    <a:cubicBezTo>
                      <a:pt x="46" y="70"/>
                      <a:pt x="46" y="69"/>
                      <a:pt x="45" y="68"/>
                    </a:cubicBezTo>
                    <a:cubicBezTo>
                      <a:pt x="45" y="68"/>
                      <a:pt x="43" y="67"/>
                      <a:pt x="46" y="66"/>
                    </a:cubicBezTo>
                    <a:cubicBezTo>
                      <a:pt x="49" y="66"/>
                      <a:pt x="50" y="66"/>
                      <a:pt x="51" y="65"/>
                    </a:cubicBezTo>
                    <a:cubicBezTo>
                      <a:pt x="53" y="64"/>
                      <a:pt x="53" y="64"/>
                      <a:pt x="53" y="65"/>
                    </a:cubicBezTo>
                    <a:cubicBezTo>
                      <a:pt x="53" y="66"/>
                      <a:pt x="53" y="66"/>
                      <a:pt x="54" y="66"/>
                    </a:cubicBezTo>
                    <a:cubicBezTo>
                      <a:pt x="55" y="66"/>
                      <a:pt x="55" y="67"/>
                      <a:pt x="56" y="68"/>
                    </a:cubicBezTo>
                    <a:cubicBezTo>
                      <a:pt x="56" y="69"/>
                      <a:pt x="56" y="69"/>
                      <a:pt x="57" y="69"/>
                    </a:cubicBezTo>
                    <a:cubicBezTo>
                      <a:pt x="58" y="69"/>
                      <a:pt x="58" y="69"/>
                      <a:pt x="58" y="70"/>
                    </a:cubicBezTo>
                    <a:cubicBezTo>
                      <a:pt x="58" y="71"/>
                      <a:pt x="59" y="71"/>
                      <a:pt x="59" y="71"/>
                    </a:cubicBezTo>
                    <a:cubicBezTo>
                      <a:pt x="60" y="71"/>
                      <a:pt x="61" y="70"/>
                      <a:pt x="60" y="68"/>
                    </a:cubicBezTo>
                    <a:cubicBezTo>
                      <a:pt x="59" y="65"/>
                      <a:pt x="59" y="64"/>
                      <a:pt x="59" y="63"/>
                    </a:cubicBezTo>
                    <a:cubicBezTo>
                      <a:pt x="60" y="63"/>
                      <a:pt x="61" y="62"/>
                      <a:pt x="59" y="61"/>
                    </a:cubicBezTo>
                    <a:cubicBezTo>
                      <a:pt x="58" y="61"/>
                      <a:pt x="49" y="56"/>
                      <a:pt x="47" y="55"/>
                    </a:cubicBezTo>
                    <a:cubicBezTo>
                      <a:pt x="46" y="54"/>
                      <a:pt x="44" y="52"/>
                      <a:pt x="42" y="52"/>
                    </a:cubicBezTo>
                    <a:cubicBezTo>
                      <a:pt x="40" y="51"/>
                      <a:pt x="39" y="51"/>
                      <a:pt x="39" y="51"/>
                    </a:cubicBezTo>
                    <a:cubicBezTo>
                      <a:pt x="38" y="51"/>
                      <a:pt x="36" y="50"/>
                      <a:pt x="40" y="50"/>
                    </a:cubicBezTo>
                    <a:cubicBezTo>
                      <a:pt x="43" y="49"/>
                      <a:pt x="43" y="49"/>
                      <a:pt x="44" y="49"/>
                    </a:cubicBezTo>
                    <a:cubicBezTo>
                      <a:pt x="44" y="48"/>
                      <a:pt x="44" y="48"/>
                      <a:pt x="44" y="46"/>
                    </a:cubicBezTo>
                    <a:cubicBezTo>
                      <a:pt x="43" y="45"/>
                      <a:pt x="43" y="45"/>
                      <a:pt x="42" y="45"/>
                    </a:cubicBezTo>
                    <a:cubicBezTo>
                      <a:pt x="42" y="46"/>
                      <a:pt x="41" y="44"/>
                      <a:pt x="42" y="43"/>
                    </a:cubicBezTo>
                    <a:cubicBezTo>
                      <a:pt x="43" y="42"/>
                      <a:pt x="46" y="42"/>
                      <a:pt x="47" y="44"/>
                    </a:cubicBezTo>
                    <a:cubicBezTo>
                      <a:pt x="48" y="45"/>
                      <a:pt x="47" y="45"/>
                      <a:pt x="47" y="45"/>
                    </a:cubicBezTo>
                    <a:cubicBezTo>
                      <a:pt x="46" y="46"/>
                      <a:pt x="45" y="46"/>
                      <a:pt x="47" y="46"/>
                    </a:cubicBezTo>
                    <a:cubicBezTo>
                      <a:pt x="49" y="46"/>
                      <a:pt x="50" y="45"/>
                      <a:pt x="49" y="44"/>
                    </a:cubicBezTo>
                    <a:cubicBezTo>
                      <a:pt x="48" y="43"/>
                      <a:pt x="45" y="39"/>
                      <a:pt x="44" y="38"/>
                    </a:cubicBezTo>
                    <a:cubicBezTo>
                      <a:pt x="44" y="37"/>
                      <a:pt x="36" y="30"/>
                      <a:pt x="38" y="25"/>
                    </a:cubicBezTo>
                    <a:cubicBezTo>
                      <a:pt x="40" y="20"/>
                      <a:pt x="40" y="21"/>
                      <a:pt x="41" y="20"/>
                    </a:cubicBezTo>
                    <a:cubicBezTo>
                      <a:pt x="43" y="19"/>
                      <a:pt x="43" y="19"/>
                      <a:pt x="43" y="21"/>
                    </a:cubicBezTo>
                    <a:cubicBezTo>
                      <a:pt x="42" y="23"/>
                      <a:pt x="41" y="22"/>
                      <a:pt x="42" y="23"/>
                    </a:cubicBezTo>
                    <a:cubicBezTo>
                      <a:pt x="43" y="24"/>
                      <a:pt x="45" y="25"/>
                      <a:pt x="46" y="25"/>
                    </a:cubicBezTo>
                    <a:cubicBezTo>
                      <a:pt x="47" y="25"/>
                      <a:pt x="49" y="26"/>
                      <a:pt x="49" y="28"/>
                    </a:cubicBezTo>
                    <a:cubicBezTo>
                      <a:pt x="49" y="30"/>
                      <a:pt x="49" y="29"/>
                      <a:pt x="50" y="30"/>
                    </a:cubicBezTo>
                    <a:cubicBezTo>
                      <a:pt x="50" y="31"/>
                      <a:pt x="49" y="31"/>
                      <a:pt x="51" y="31"/>
                    </a:cubicBezTo>
                    <a:cubicBezTo>
                      <a:pt x="52" y="32"/>
                      <a:pt x="53" y="32"/>
                      <a:pt x="54" y="32"/>
                    </a:cubicBezTo>
                    <a:cubicBezTo>
                      <a:pt x="55" y="32"/>
                      <a:pt x="56" y="32"/>
                      <a:pt x="53" y="31"/>
                    </a:cubicBezTo>
                    <a:cubicBezTo>
                      <a:pt x="51" y="29"/>
                      <a:pt x="50" y="28"/>
                      <a:pt x="50" y="28"/>
                    </a:cubicBezTo>
                    <a:cubicBezTo>
                      <a:pt x="50" y="27"/>
                      <a:pt x="49" y="27"/>
                      <a:pt x="51" y="27"/>
                    </a:cubicBezTo>
                    <a:cubicBezTo>
                      <a:pt x="52" y="26"/>
                      <a:pt x="55" y="26"/>
                      <a:pt x="56" y="28"/>
                    </a:cubicBezTo>
                    <a:cubicBezTo>
                      <a:pt x="57" y="30"/>
                      <a:pt x="56" y="30"/>
                      <a:pt x="57" y="31"/>
                    </a:cubicBezTo>
                    <a:cubicBezTo>
                      <a:pt x="58" y="31"/>
                      <a:pt x="60" y="32"/>
                      <a:pt x="59" y="30"/>
                    </a:cubicBezTo>
                    <a:cubicBezTo>
                      <a:pt x="57" y="29"/>
                      <a:pt x="54" y="25"/>
                      <a:pt x="56" y="24"/>
                    </a:cubicBezTo>
                    <a:cubicBezTo>
                      <a:pt x="56" y="24"/>
                      <a:pt x="57" y="24"/>
                      <a:pt x="59" y="25"/>
                    </a:cubicBezTo>
                    <a:cubicBezTo>
                      <a:pt x="60" y="26"/>
                      <a:pt x="62" y="26"/>
                      <a:pt x="59" y="24"/>
                    </a:cubicBezTo>
                    <a:cubicBezTo>
                      <a:pt x="57" y="23"/>
                      <a:pt x="56" y="20"/>
                      <a:pt x="56" y="18"/>
                    </a:cubicBezTo>
                    <a:cubicBezTo>
                      <a:pt x="55" y="17"/>
                      <a:pt x="56" y="17"/>
                      <a:pt x="58" y="16"/>
                    </a:cubicBezTo>
                    <a:cubicBezTo>
                      <a:pt x="61" y="15"/>
                      <a:pt x="65" y="13"/>
                      <a:pt x="69" y="14"/>
                    </a:cubicBezTo>
                    <a:cubicBezTo>
                      <a:pt x="73" y="15"/>
                      <a:pt x="73" y="14"/>
                      <a:pt x="75" y="13"/>
                    </a:cubicBezTo>
                    <a:cubicBezTo>
                      <a:pt x="76" y="13"/>
                      <a:pt x="77" y="13"/>
                      <a:pt x="79" y="14"/>
                    </a:cubicBezTo>
                    <a:cubicBezTo>
                      <a:pt x="80" y="14"/>
                      <a:pt x="87" y="17"/>
                      <a:pt x="89" y="17"/>
                    </a:cubicBezTo>
                    <a:cubicBezTo>
                      <a:pt x="89" y="17"/>
                      <a:pt x="90" y="17"/>
                      <a:pt x="90" y="17"/>
                    </a:cubicBezTo>
                    <a:cubicBezTo>
                      <a:pt x="91" y="17"/>
                      <a:pt x="91" y="17"/>
                      <a:pt x="91" y="17"/>
                    </a:cubicBezTo>
                    <a:cubicBezTo>
                      <a:pt x="91" y="17"/>
                      <a:pt x="91" y="16"/>
                      <a:pt x="92"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1072">
                <a:extLst>
                  <a:ext uri="{FF2B5EF4-FFF2-40B4-BE49-F238E27FC236}">
                    <a16:creationId xmlns:a16="http://schemas.microsoft.com/office/drawing/2014/main" id="{7F825B06-1E08-42F7-B7F0-0A278A3DE3E3}"/>
                  </a:ext>
                </a:extLst>
              </p:cNvPr>
              <p:cNvSpPr>
                <a:spLocks/>
              </p:cNvSpPr>
              <p:nvPr/>
            </p:nvSpPr>
            <p:spPr bwMode="auto">
              <a:xfrm>
                <a:off x="3798" y="1697"/>
                <a:ext cx="3" cy="13"/>
              </a:xfrm>
              <a:custGeom>
                <a:avLst/>
                <a:gdLst>
                  <a:gd name="T0" fmla="*/ 2 w 2"/>
                  <a:gd name="T1" fmla="*/ 1 h 10"/>
                  <a:gd name="T2" fmla="*/ 1 w 2"/>
                  <a:gd name="T3" fmla="*/ 2 h 10"/>
                  <a:gd name="T4" fmla="*/ 1 w 2"/>
                  <a:gd name="T5" fmla="*/ 5 h 10"/>
                  <a:gd name="T6" fmla="*/ 2 w 2"/>
                  <a:gd name="T7" fmla="*/ 1 h 10"/>
                </a:gdLst>
                <a:ahLst/>
                <a:cxnLst>
                  <a:cxn ang="0">
                    <a:pos x="T0" y="T1"/>
                  </a:cxn>
                  <a:cxn ang="0">
                    <a:pos x="T2" y="T3"/>
                  </a:cxn>
                  <a:cxn ang="0">
                    <a:pos x="T4" y="T5"/>
                  </a:cxn>
                  <a:cxn ang="0">
                    <a:pos x="T6" y="T7"/>
                  </a:cxn>
                </a:cxnLst>
                <a:rect l="0" t="0" r="r" b="b"/>
                <a:pathLst>
                  <a:path w="2" h="10">
                    <a:moveTo>
                      <a:pt x="2" y="1"/>
                    </a:moveTo>
                    <a:cubicBezTo>
                      <a:pt x="1" y="0"/>
                      <a:pt x="0" y="0"/>
                      <a:pt x="1" y="2"/>
                    </a:cubicBezTo>
                    <a:cubicBezTo>
                      <a:pt x="1" y="2"/>
                      <a:pt x="2" y="10"/>
                      <a:pt x="1" y="5"/>
                    </a:cubicBezTo>
                    <a:cubicBezTo>
                      <a:pt x="1" y="5"/>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1073">
                <a:extLst>
                  <a:ext uri="{FF2B5EF4-FFF2-40B4-BE49-F238E27FC236}">
                    <a16:creationId xmlns:a16="http://schemas.microsoft.com/office/drawing/2014/main" id="{B288806A-F789-4999-BA24-C13C18C9AEE2}"/>
                  </a:ext>
                </a:extLst>
              </p:cNvPr>
              <p:cNvSpPr>
                <a:spLocks/>
              </p:cNvSpPr>
              <p:nvPr/>
            </p:nvSpPr>
            <p:spPr bwMode="auto">
              <a:xfrm>
                <a:off x="3799" y="1693"/>
                <a:ext cx="9" cy="6"/>
              </a:xfrm>
              <a:custGeom>
                <a:avLst/>
                <a:gdLst>
                  <a:gd name="T0" fmla="*/ 3 w 6"/>
                  <a:gd name="T1" fmla="*/ 1 h 5"/>
                  <a:gd name="T2" fmla="*/ 1 w 6"/>
                  <a:gd name="T3" fmla="*/ 1 h 5"/>
                  <a:gd name="T4" fmla="*/ 1 w 6"/>
                  <a:gd name="T5" fmla="*/ 3 h 5"/>
                  <a:gd name="T6" fmla="*/ 4 w 6"/>
                  <a:gd name="T7" fmla="*/ 5 h 5"/>
                  <a:gd name="T8" fmla="*/ 3 w 6"/>
                  <a:gd name="T9" fmla="*/ 1 h 5"/>
                </a:gdLst>
                <a:ahLst/>
                <a:cxnLst>
                  <a:cxn ang="0">
                    <a:pos x="T0" y="T1"/>
                  </a:cxn>
                  <a:cxn ang="0">
                    <a:pos x="T2" y="T3"/>
                  </a:cxn>
                  <a:cxn ang="0">
                    <a:pos x="T4" y="T5"/>
                  </a:cxn>
                  <a:cxn ang="0">
                    <a:pos x="T6" y="T7"/>
                  </a:cxn>
                  <a:cxn ang="0">
                    <a:pos x="T8" y="T9"/>
                  </a:cxn>
                </a:cxnLst>
                <a:rect l="0" t="0" r="r" b="b"/>
                <a:pathLst>
                  <a:path w="6" h="5">
                    <a:moveTo>
                      <a:pt x="3" y="1"/>
                    </a:moveTo>
                    <a:cubicBezTo>
                      <a:pt x="2" y="0"/>
                      <a:pt x="2" y="1"/>
                      <a:pt x="1" y="1"/>
                    </a:cubicBezTo>
                    <a:cubicBezTo>
                      <a:pt x="1" y="2"/>
                      <a:pt x="1" y="3"/>
                      <a:pt x="1" y="3"/>
                    </a:cubicBezTo>
                    <a:cubicBezTo>
                      <a:pt x="0" y="3"/>
                      <a:pt x="3" y="4"/>
                      <a:pt x="4" y="5"/>
                    </a:cubicBezTo>
                    <a:cubicBezTo>
                      <a:pt x="6" y="5"/>
                      <a:pt x="4"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1074">
                <a:extLst>
                  <a:ext uri="{FF2B5EF4-FFF2-40B4-BE49-F238E27FC236}">
                    <a16:creationId xmlns:a16="http://schemas.microsoft.com/office/drawing/2014/main" id="{00EE21E7-0CE9-4E3B-9502-A36303CB0D1E}"/>
                  </a:ext>
                </a:extLst>
              </p:cNvPr>
              <p:cNvSpPr>
                <a:spLocks/>
              </p:cNvSpPr>
              <p:nvPr/>
            </p:nvSpPr>
            <p:spPr bwMode="auto">
              <a:xfrm>
                <a:off x="3809" y="1709"/>
                <a:ext cx="7" cy="8"/>
              </a:xfrm>
              <a:custGeom>
                <a:avLst/>
                <a:gdLst>
                  <a:gd name="T0" fmla="*/ 4 w 5"/>
                  <a:gd name="T1" fmla="*/ 4 h 6"/>
                  <a:gd name="T2" fmla="*/ 1 w 5"/>
                  <a:gd name="T3" fmla="*/ 1 h 6"/>
                  <a:gd name="T4" fmla="*/ 4 w 5"/>
                  <a:gd name="T5" fmla="*/ 4 h 6"/>
                </a:gdLst>
                <a:ahLst/>
                <a:cxnLst>
                  <a:cxn ang="0">
                    <a:pos x="T0" y="T1"/>
                  </a:cxn>
                  <a:cxn ang="0">
                    <a:pos x="T2" y="T3"/>
                  </a:cxn>
                  <a:cxn ang="0">
                    <a:pos x="T4" y="T5"/>
                  </a:cxn>
                </a:cxnLst>
                <a:rect l="0" t="0" r="r" b="b"/>
                <a:pathLst>
                  <a:path w="5" h="6">
                    <a:moveTo>
                      <a:pt x="4" y="4"/>
                    </a:moveTo>
                    <a:cubicBezTo>
                      <a:pt x="3" y="1"/>
                      <a:pt x="0" y="0"/>
                      <a:pt x="1" y="1"/>
                    </a:cubicBezTo>
                    <a:cubicBezTo>
                      <a:pt x="1" y="1"/>
                      <a:pt x="5" y="6"/>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1075">
                <a:extLst>
                  <a:ext uri="{FF2B5EF4-FFF2-40B4-BE49-F238E27FC236}">
                    <a16:creationId xmlns:a16="http://schemas.microsoft.com/office/drawing/2014/main" id="{7A29F30A-4049-415F-BA1F-8CEBF9C61D89}"/>
                  </a:ext>
                </a:extLst>
              </p:cNvPr>
              <p:cNvSpPr>
                <a:spLocks/>
              </p:cNvSpPr>
              <p:nvPr/>
            </p:nvSpPr>
            <p:spPr bwMode="auto">
              <a:xfrm>
                <a:off x="3838" y="1736"/>
                <a:ext cx="12" cy="6"/>
              </a:xfrm>
              <a:custGeom>
                <a:avLst/>
                <a:gdLst>
                  <a:gd name="T0" fmla="*/ 7 w 9"/>
                  <a:gd name="T1" fmla="*/ 3 h 4"/>
                  <a:gd name="T2" fmla="*/ 6 w 9"/>
                  <a:gd name="T3" fmla="*/ 2 h 4"/>
                  <a:gd name="T4" fmla="*/ 3 w 9"/>
                  <a:gd name="T5" fmla="*/ 3 h 4"/>
                  <a:gd name="T6" fmla="*/ 7 w 9"/>
                  <a:gd name="T7" fmla="*/ 3 h 4"/>
                </a:gdLst>
                <a:ahLst/>
                <a:cxnLst>
                  <a:cxn ang="0">
                    <a:pos x="T0" y="T1"/>
                  </a:cxn>
                  <a:cxn ang="0">
                    <a:pos x="T2" y="T3"/>
                  </a:cxn>
                  <a:cxn ang="0">
                    <a:pos x="T4" y="T5"/>
                  </a:cxn>
                  <a:cxn ang="0">
                    <a:pos x="T6" y="T7"/>
                  </a:cxn>
                </a:cxnLst>
                <a:rect l="0" t="0" r="r" b="b"/>
                <a:pathLst>
                  <a:path w="9" h="4">
                    <a:moveTo>
                      <a:pt x="7" y="3"/>
                    </a:moveTo>
                    <a:cubicBezTo>
                      <a:pt x="8" y="3"/>
                      <a:pt x="9" y="2"/>
                      <a:pt x="6" y="2"/>
                    </a:cubicBezTo>
                    <a:cubicBezTo>
                      <a:pt x="4" y="1"/>
                      <a:pt x="0" y="0"/>
                      <a:pt x="3" y="3"/>
                    </a:cubicBezTo>
                    <a:cubicBezTo>
                      <a:pt x="3" y="3"/>
                      <a:pt x="6"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1076">
                <a:extLst>
                  <a:ext uri="{FF2B5EF4-FFF2-40B4-BE49-F238E27FC236}">
                    <a16:creationId xmlns:a16="http://schemas.microsoft.com/office/drawing/2014/main" id="{7A335091-9F8A-4AD6-B7B3-97B69D324A5A}"/>
                  </a:ext>
                </a:extLst>
              </p:cNvPr>
              <p:cNvSpPr>
                <a:spLocks/>
              </p:cNvSpPr>
              <p:nvPr/>
            </p:nvSpPr>
            <p:spPr bwMode="auto">
              <a:xfrm>
                <a:off x="3837" y="1741"/>
                <a:ext cx="19" cy="4"/>
              </a:xfrm>
              <a:custGeom>
                <a:avLst/>
                <a:gdLst>
                  <a:gd name="T0" fmla="*/ 4 w 14"/>
                  <a:gd name="T1" fmla="*/ 2 h 3"/>
                  <a:gd name="T2" fmla="*/ 12 w 14"/>
                  <a:gd name="T3" fmla="*/ 3 h 3"/>
                  <a:gd name="T4" fmla="*/ 9 w 14"/>
                  <a:gd name="T5" fmla="*/ 2 h 3"/>
                  <a:gd name="T6" fmla="*/ 4 w 14"/>
                  <a:gd name="T7" fmla="*/ 2 h 3"/>
                </a:gdLst>
                <a:ahLst/>
                <a:cxnLst>
                  <a:cxn ang="0">
                    <a:pos x="T0" y="T1"/>
                  </a:cxn>
                  <a:cxn ang="0">
                    <a:pos x="T2" y="T3"/>
                  </a:cxn>
                  <a:cxn ang="0">
                    <a:pos x="T4" y="T5"/>
                  </a:cxn>
                  <a:cxn ang="0">
                    <a:pos x="T6" y="T7"/>
                  </a:cxn>
                </a:cxnLst>
                <a:rect l="0" t="0" r="r" b="b"/>
                <a:pathLst>
                  <a:path w="14" h="3">
                    <a:moveTo>
                      <a:pt x="4" y="2"/>
                    </a:moveTo>
                    <a:cubicBezTo>
                      <a:pt x="4" y="2"/>
                      <a:pt x="10" y="3"/>
                      <a:pt x="12" y="3"/>
                    </a:cubicBezTo>
                    <a:cubicBezTo>
                      <a:pt x="14" y="3"/>
                      <a:pt x="13" y="3"/>
                      <a:pt x="9" y="2"/>
                    </a:cubicBezTo>
                    <a:cubicBezTo>
                      <a:pt x="6" y="1"/>
                      <a:pt x="0" y="0"/>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1077">
                <a:extLst>
                  <a:ext uri="{FF2B5EF4-FFF2-40B4-BE49-F238E27FC236}">
                    <a16:creationId xmlns:a16="http://schemas.microsoft.com/office/drawing/2014/main" id="{86C4269B-AFB1-467F-BDAB-A3B6283440C2}"/>
                  </a:ext>
                </a:extLst>
              </p:cNvPr>
              <p:cNvSpPr>
                <a:spLocks/>
              </p:cNvSpPr>
              <p:nvPr/>
            </p:nvSpPr>
            <p:spPr bwMode="auto">
              <a:xfrm>
                <a:off x="3845" y="1749"/>
                <a:ext cx="11" cy="1"/>
              </a:xfrm>
              <a:custGeom>
                <a:avLst/>
                <a:gdLst>
                  <a:gd name="T0" fmla="*/ 2 w 8"/>
                  <a:gd name="T1" fmla="*/ 0 h 1"/>
                  <a:gd name="T2" fmla="*/ 5 w 8"/>
                  <a:gd name="T3" fmla="*/ 1 h 1"/>
                  <a:gd name="T4" fmla="*/ 4 w 8"/>
                  <a:gd name="T5" fmla="*/ 0 h 1"/>
                  <a:gd name="T6" fmla="*/ 2 w 8"/>
                  <a:gd name="T7" fmla="*/ 0 h 1"/>
                </a:gdLst>
                <a:ahLst/>
                <a:cxnLst>
                  <a:cxn ang="0">
                    <a:pos x="T0" y="T1"/>
                  </a:cxn>
                  <a:cxn ang="0">
                    <a:pos x="T2" y="T3"/>
                  </a:cxn>
                  <a:cxn ang="0">
                    <a:pos x="T4" y="T5"/>
                  </a:cxn>
                  <a:cxn ang="0">
                    <a:pos x="T6" y="T7"/>
                  </a:cxn>
                </a:cxnLst>
                <a:rect l="0" t="0" r="r" b="b"/>
                <a:pathLst>
                  <a:path w="8" h="1">
                    <a:moveTo>
                      <a:pt x="2" y="0"/>
                    </a:moveTo>
                    <a:cubicBezTo>
                      <a:pt x="2" y="0"/>
                      <a:pt x="3" y="1"/>
                      <a:pt x="5" y="1"/>
                    </a:cubicBezTo>
                    <a:cubicBezTo>
                      <a:pt x="7" y="1"/>
                      <a:pt x="8" y="0"/>
                      <a:pt x="4" y="0"/>
                    </a:cubicBezTo>
                    <a:cubicBezTo>
                      <a:pt x="0"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1078">
                <a:extLst>
                  <a:ext uri="{FF2B5EF4-FFF2-40B4-BE49-F238E27FC236}">
                    <a16:creationId xmlns:a16="http://schemas.microsoft.com/office/drawing/2014/main" id="{C8CD3FAE-820E-402F-AE53-18FE8E820330}"/>
                  </a:ext>
                </a:extLst>
              </p:cNvPr>
              <p:cNvSpPr>
                <a:spLocks/>
              </p:cNvSpPr>
              <p:nvPr/>
            </p:nvSpPr>
            <p:spPr bwMode="auto">
              <a:xfrm>
                <a:off x="3860" y="1753"/>
                <a:ext cx="6" cy="3"/>
              </a:xfrm>
              <a:custGeom>
                <a:avLst/>
                <a:gdLst>
                  <a:gd name="T0" fmla="*/ 3 w 4"/>
                  <a:gd name="T1" fmla="*/ 1 h 2"/>
                  <a:gd name="T2" fmla="*/ 0 w 4"/>
                  <a:gd name="T3" fmla="*/ 0 h 2"/>
                  <a:gd name="T4" fmla="*/ 3 w 4"/>
                  <a:gd name="T5" fmla="*/ 1 h 2"/>
                </a:gdLst>
                <a:ahLst/>
                <a:cxnLst>
                  <a:cxn ang="0">
                    <a:pos x="T0" y="T1"/>
                  </a:cxn>
                  <a:cxn ang="0">
                    <a:pos x="T2" y="T3"/>
                  </a:cxn>
                  <a:cxn ang="0">
                    <a:pos x="T4" y="T5"/>
                  </a:cxn>
                </a:cxnLst>
                <a:rect l="0" t="0" r="r" b="b"/>
                <a:pathLst>
                  <a:path w="4" h="2">
                    <a:moveTo>
                      <a:pt x="3" y="1"/>
                    </a:moveTo>
                    <a:cubicBezTo>
                      <a:pt x="4" y="2"/>
                      <a:pt x="2" y="0"/>
                      <a:pt x="0" y="0"/>
                    </a:cubicBezTo>
                    <a:cubicBezTo>
                      <a:pt x="0" y="0"/>
                      <a:pt x="1"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1079">
                <a:extLst>
                  <a:ext uri="{FF2B5EF4-FFF2-40B4-BE49-F238E27FC236}">
                    <a16:creationId xmlns:a16="http://schemas.microsoft.com/office/drawing/2014/main" id="{55A5558C-B806-41AD-ABB7-5588EE142165}"/>
                  </a:ext>
                </a:extLst>
              </p:cNvPr>
              <p:cNvSpPr>
                <a:spLocks/>
              </p:cNvSpPr>
              <p:nvPr/>
            </p:nvSpPr>
            <p:spPr bwMode="auto">
              <a:xfrm>
                <a:off x="3855" y="1747"/>
                <a:ext cx="27" cy="14"/>
              </a:xfrm>
              <a:custGeom>
                <a:avLst/>
                <a:gdLst>
                  <a:gd name="T0" fmla="*/ 6 w 20"/>
                  <a:gd name="T1" fmla="*/ 2 h 10"/>
                  <a:gd name="T2" fmla="*/ 3 w 20"/>
                  <a:gd name="T3" fmla="*/ 2 h 10"/>
                  <a:gd name="T4" fmla="*/ 19 w 20"/>
                  <a:gd name="T5" fmla="*/ 9 h 10"/>
                  <a:gd name="T6" fmla="*/ 19 w 20"/>
                  <a:gd name="T7" fmla="*/ 8 h 10"/>
                  <a:gd name="T8" fmla="*/ 19 w 20"/>
                  <a:gd name="T9" fmla="*/ 8 h 10"/>
                  <a:gd name="T10" fmla="*/ 8 w 20"/>
                  <a:gd name="T11" fmla="*/ 2 h 10"/>
                  <a:gd name="T12" fmla="*/ 6 w 2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6" y="2"/>
                    </a:moveTo>
                    <a:cubicBezTo>
                      <a:pt x="3" y="1"/>
                      <a:pt x="0" y="0"/>
                      <a:pt x="3" y="2"/>
                    </a:cubicBezTo>
                    <a:cubicBezTo>
                      <a:pt x="7" y="3"/>
                      <a:pt x="18" y="9"/>
                      <a:pt x="19" y="9"/>
                    </a:cubicBezTo>
                    <a:cubicBezTo>
                      <a:pt x="20" y="10"/>
                      <a:pt x="20" y="10"/>
                      <a:pt x="19" y="8"/>
                    </a:cubicBezTo>
                    <a:cubicBezTo>
                      <a:pt x="19" y="8"/>
                      <a:pt x="19" y="8"/>
                      <a:pt x="19" y="8"/>
                    </a:cubicBezTo>
                    <a:cubicBezTo>
                      <a:pt x="8" y="2"/>
                      <a:pt x="8" y="2"/>
                      <a:pt x="8" y="2"/>
                    </a:cubicBezTo>
                    <a:cubicBezTo>
                      <a:pt x="8" y="2"/>
                      <a:pt x="8"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1080">
                <a:extLst>
                  <a:ext uri="{FF2B5EF4-FFF2-40B4-BE49-F238E27FC236}">
                    <a16:creationId xmlns:a16="http://schemas.microsoft.com/office/drawing/2014/main" id="{9493F7EC-67B3-46D3-8671-846A440366BD}"/>
                  </a:ext>
                </a:extLst>
              </p:cNvPr>
              <p:cNvSpPr>
                <a:spLocks/>
              </p:cNvSpPr>
              <p:nvPr/>
            </p:nvSpPr>
            <p:spPr bwMode="auto">
              <a:xfrm>
                <a:off x="3780" y="1658"/>
                <a:ext cx="122" cy="91"/>
              </a:xfrm>
              <a:custGeom>
                <a:avLst/>
                <a:gdLst>
                  <a:gd name="T0" fmla="*/ 42 w 88"/>
                  <a:gd name="T1" fmla="*/ 0 h 66"/>
                  <a:gd name="T2" fmla="*/ 41 w 88"/>
                  <a:gd name="T3" fmla="*/ 3 h 66"/>
                  <a:gd name="T4" fmla="*/ 39 w 88"/>
                  <a:gd name="T5" fmla="*/ 3 h 66"/>
                  <a:gd name="T6" fmla="*/ 37 w 88"/>
                  <a:gd name="T7" fmla="*/ 5 h 66"/>
                  <a:gd name="T8" fmla="*/ 34 w 88"/>
                  <a:gd name="T9" fmla="*/ 6 h 66"/>
                  <a:gd name="T10" fmla="*/ 32 w 88"/>
                  <a:gd name="T11" fmla="*/ 8 h 66"/>
                  <a:gd name="T12" fmla="*/ 33 w 88"/>
                  <a:gd name="T13" fmla="*/ 11 h 66"/>
                  <a:gd name="T14" fmla="*/ 29 w 88"/>
                  <a:gd name="T15" fmla="*/ 14 h 66"/>
                  <a:gd name="T16" fmla="*/ 26 w 88"/>
                  <a:gd name="T17" fmla="*/ 16 h 66"/>
                  <a:gd name="T18" fmla="*/ 28 w 88"/>
                  <a:gd name="T19" fmla="*/ 17 h 66"/>
                  <a:gd name="T20" fmla="*/ 27 w 88"/>
                  <a:gd name="T21" fmla="*/ 19 h 66"/>
                  <a:gd name="T22" fmla="*/ 26 w 88"/>
                  <a:gd name="T23" fmla="*/ 21 h 66"/>
                  <a:gd name="T24" fmla="*/ 23 w 88"/>
                  <a:gd name="T25" fmla="*/ 20 h 66"/>
                  <a:gd name="T26" fmla="*/ 20 w 88"/>
                  <a:gd name="T27" fmla="*/ 20 h 66"/>
                  <a:gd name="T28" fmla="*/ 18 w 88"/>
                  <a:gd name="T29" fmla="*/ 18 h 66"/>
                  <a:gd name="T30" fmla="*/ 15 w 88"/>
                  <a:gd name="T31" fmla="*/ 18 h 66"/>
                  <a:gd name="T32" fmla="*/ 10 w 88"/>
                  <a:gd name="T33" fmla="*/ 20 h 66"/>
                  <a:gd name="T34" fmla="*/ 8 w 88"/>
                  <a:gd name="T35" fmla="*/ 20 h 66"/>
                  <a:gd name="T36" fmla="*/ 3 w 88"/>
                  <a:gd name="T37" fmla="*/ 20 h 66"/>
                  <a:gd name="T38" fmla="*/ 2 w 88"/>
                  <a:gd name="T39" fmla="*/ 21 h 66"/>
                  <a:gd name="T40" fmla="*/ 2 w 88"/>
                  <a:gd name="T41" fmla="*/ 26 h 66"/>
                  <a:gd name="T42" fmla="*/ 5 w 88"/>
                  <a:gd name="T43" fmla="*/ 31 h 66"/>
                  <a:gd name="T44" fmla="*/ 9 w 88"/>
                  <a:gd name="T45" fmla="*/ 29 h 66"/>
                  <a:gd name="T46" fmla="*/ 14 w 88"/>
                  <a:gd name="T47" fmla="*/ 23 h 66"/>
                  <a:gd name="T48" fmla="*/ 21 w 88"/>
                  <a:gd name="T49" fmla="*/ 30 h 66"/>
                  <a:gd name="T50" fmla="*/ 31 w 88"/>
                  <a:gd name="T51" fmla="*/ 44 h 66"/>
                  <a:gd name="T52" fmla="*/ 26 w 88"/>
                  <a:gd name="T53" fmla="*/ 42 h 66"/>
                  <a:gd name="T54" fmla="*/ 35 w 88"/>
                  <a:gd name="T55" fmla="*/ 52 h 66"/>
                  <a:gd name="T56" fmla="*/ 39 w 88"/>
                  <a:gd name="T57" fmla="*/ 56 h 66"/>
                  <a:gd name="T58" fmla="*/ 49 w 88"/>
                  <a:gd name="T59" fmla="*/ 58 h 66"/>
                  <a:gd name="T60" fmla="*/ 61 w 88"/>
                  <a:gd name="T61" fmla="*/ 66 h 66"/>
                  <a:gd name="T62" fmla="*/ 62 w 88"/>
                  <a:gd name="T63" fmla="*/ 65 h 66"/>
                  <a:gd name="T64" fmla="*/ 56 w 88"/>
                  <a:gd name="T65" fmla="*/ 57 h 66"/>
                  <a:gd name="T66" fmla="*/ 42 w 88"/>
                  <a:gd name="T67" fmla="*/ 44 h 66"/>
                  <a:gd name="T68" fmla="*/ 38 w 88"/>
                  <a:gd name="T69" fmla="*/ 36 h 66"/>
                  <a:gd name="T70" fmla="*/ 34 w 88"/>
                  <a:gd name="T71" fmla="*/ 31 h 66"/>
                  <a:gd name="T72" fmla="*/ 34 w 88"/>
                  <a:gd name="T73" fmla="*/ 26 h 66"/>
                  <a:gd name="T74" fmla="*/ 39 w 88"/>
                  <a:gd name="T75" fmla="*/ 26 h 66"/>
                  <a:gd name="T76" fmla="*/ 43 w 88"/>
                  <a:gd name="T77" fmla="*/ 28 h 66"/>
                  <a:gd name="T78" fmla="*/ 49 w 88"/>
                  <a:gd name="T79" fmla="*/ 25 h 66"/>
                  <a:gd name="T80" fmla="*/ 51 w 88"/>
                  <a:gd name="T81" fmla="*/ 24 h 66"/>
                  <a:gd name="T82" fmla="*/ 73 w 88"/>
                  <a:gd name="T83" fmla="*/ 28 h 66"/>
                  <a:gd name="T84" fmla="*/ 76 w 88"/>
                  <a:gd name="T85" fmla="*/ 28 h 66"/>
                  <a:gd name="T86" fmla="*/ 78 w 88"/>
                  <a:gd name="T87" fmla="*/ 29 h 66"/>
                  <a:gd name="T88" fmla="*/ 82 w 88"/>
                  <a:gd name="T89" fmla="*/ 31 h 66"/>
                  <a:gd name="T90" fmla="*/ 83 w 88"/>
                  <a:gd name="T91" fmla="*/ 27 h 66"/>
                  <a:gd name="T92" fmla="*/ 87 w 88"/>
                  <a:gd name="T93" fmla="*/ 24 h 66"/>
                  <a:gd name="T94" fmla="*/ 83 w 88"/>
                  <a:gd name="T95" fmla="*/ 20 h 66"/>
                  <a:gd name="T96" fmla="*/ 80 w 88"/>
                  <a:gd name="T97" fmla="*/ 18 h 66"/>
                  <a:gd name="T98" fmla="*/ 80 w 88"/>
                  <a:gd name="T99" fmla="*/ 14 h 66"/>
                  <a:gd name="T100" fmla="*/ 80 w 88"/>
                  <a:gd name="T101" fmla="*/ 12 h 66"/>
                  <a:gd name="T102" fmla="*/ 70 w 88"/>
                  <a:gd name="T103" fmla="*/ 15 h 66"/>
                  <a:gd name="T104" fmla="*/ 63 w 88"/>
                  <a:gd name="T105" fmla="*/ 14 h 66"/>
                  <a:gd name="T106" fmla="*/ 57 w 88"/>
                  <a:gd name="T107" fmla="*/ 11 h 66"/>
                  <a:gd name="T108" fmla="*/ 50 w 88"/>
                  <a:gd name="T109" fmla="*/ 4 h 66"/>
                  <a:gd name="T110" fmla="*/ 48 w 88"/>
                  <a:gd name="T11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66">
                    <a:moveTo>
                      <a:pt x="46" y="1"/>
                    </a:moveTo>
                    <a:cubicBezTo>
                      <a:pt x="44" y="1"/>
                      <a:pt x="42" y="0"/>
                      <a:pt x="42" y="0"/>
                    </a:cubicBezTo>
                    <a:cubicBezTo>
                      <a:pt x="42" y="1"/>
                      <a:pt x="41" y="1"/>
                      <a:pt x="41" y="1"/>
                    </a:cubicBezTo>
                    <a:cubicBezTo>
                      <a:pt x="41" y="1"/>
                      <a:pt x="41" y="2"/>
                      <a:pt x="41" y="3"/>
                    </a:cubicBezTo>
                    <a:cubicBezTo>
                      <a:pt x="41" y="3"/>
                      <a:pt x="41" y="3"/>
                      <a:pt x="41" y="3"/>
                    </a:cubicBezTo>
                    <a:cubicBezTo>
                      <a:pt x="41" y="3"/>
                      <a:pt x="40" y="3"/>
                      <a:pt x="39" y="3"/>
                    </a:cubicBezTo>
                    <a:cubicBezTo>
                      <a:pt x="38" y="4"/>
                      <a:pt x="38" y="4"/>
                      <a:pt x="38" y="4"/>
                    </a:cubicBezTo>
                    <a:cubicBezTo>
                      <a:pt x="38" y="5"/>
                      <a:pt x="38" y="5"/>
                      <a:pt x="37" y="5"/>
                    </a:cubicBezTo>
                    <a:cubicBezTo>
                      <a:pt x="37" y="5"/>
                      <a:pt x="36" y="5"/>
                      <a:pt x="35" y="5"/>
                    </a:cubicBezTo>
                    <a:cubicBezTo>
                      <a:pt x="35" y="5"/>
                      <a:pt x="34" y="6"/>
                      <a:pt x="34" y="6"/>
                    </a:cubicBezTo>
                    <a:cubicBezTo>
                      <a:pt x="33" y="6"/>
                      <a:pt x="33" y="6"/>
                      <a:pt x="32" y="6"/>
                    </a:cubicBezTo>
                    <a:cubicBezTo>
                      <a:pt x="32" y="7"/>
                      <a:pt x="32" y="8"/>
                      <a:pt x="32" y="8"/>
                    </a:cubicBezTo>
                    <a:cubicBezTo>
                      <a:pt x="32" y="9"/>
                      <a:pt x="32" y="9"/>
                      <a:pt x="33" y="10"/>
                    </a:cubicBezTo>
                    <a:cubicBezTo>
                      <a:pt x="33" y="10"/>
                      <a:pt x="33" y="10"/>
                      <a:pt x="33" y="11"/>
                    </a:cubicBezTo>
                    <a:cubicBezTo>
                      <a:pt x="32" y="12"/>
                      <a:pt x="31" y="13"/>
                      <a:pt x="31" y="13"/>
                    </a:cubicBezTo>
                    <a:cubicBezTo>
                      <a:pt x="30" y="14"/>
                      <a:pt x="29" y="14"/>
                      <a:pt x="29" y="14"/>
                    </a:cubicBezTo>
                    <a:cubicBezTo>
                      <a:pt x="28" y="15"/>
                      <a:pt x="28" y="15"/>
                      <a:pt x="27" y="15"/>
                    </a:cubicBezTo>
                    <a:cubicBezTo>
                      <a:pt x="26" y="16"/>
                      <a:pt x="26" y="16"/>
                      <a:pt x="26" y="16"/>
                    </a:cubicBezTo>
                    <a:cubicBezTo>
                      <a:pt x="26" y="16"/>
                      <a:pt x="28" y="16"/>
                      <a:pt x="28" y="17"/>
                    </a:cubicBezTo>
                    <a:cubicBezTo>
                      <a:pt x="28" y="17"/>
                      <a:pt x="28" y="17"/>
                      <a:pt x="28" y="17"/>
                    </a:cubicBezTo>
                    <a:cubicBezTo>
                      <a:pt x="28" y="17"/>
                      <a:pt x="27" y="18"/>
                      <a:pt x="27" y="18"/>
                    </a:cubicBezTo>
                    <a:cubicBezTo>
                      <a:pt x="27" y="18"/>
                      <a:pt x="27" y="19"/>
                      <a:pt x="27" y="19"/>
                    </a:cubicBezTo>
                    <a:cubicBezTo>
                      <a:pt x="28" y="20"/>
                      <a:pt x="27" y="20"/>
                      <a:pt x="27" y="20"/>
                    </a:cubicBezTo>
                    <a:cubicBezTo>
                      <a:pt x="27" y="20"/>
                      <a:pt x="26" y="21"/>
                      <a:pt x="26" y="21"/>
                    </a:cubicBezTo>
                    <a:cubicBezTo>
                      <a:pt x="26" y="21"/>
                      <a:pt x="25" y="21"/>
                      <a:pt x="25" y="20"/>
                    </a:cubicBezTo>
                    <a:cubicBezTo>
                      <a:pt x="24" y="20"/>
                      <a:pt x="24" y="20"/>
                      <a:pt x="23" y="20"/>
                    </a:cubicBezTo>
                    <a:cubicBezTo>
                      <a:pt x="23" y="20"/>
                      <a:pt x="22" y="20"/>
                      <a:pt x="22" y="20"/>
                    </a:cubicBezTo>
                    <a:cubicBezTo>
                      <a:pt x="22" y="19"/>
                      <a:pt x="20" y="19"/>
                      <a:pt x="20" y="20"/>
                    </a:cubicBezTo>
                    <a:cubicBezTo>
                      <a:pt x="19" y="20"/>
                      <a:pt x="19" y="20"/>
                      <a:pt x="18" y="19"/>
                    </a:cubicBezTo>
                    <a:cubicBezTo>
                      <a:pt x="18" y="19"/>
                      <a:pt x="18" y="19"/>
                      <a:pt x="18" y="18"/>
                    </a:cubicBezTo>
                    <a:cubicBezTo>
                      <a:pt x="18" y="18"/>
                      <a:pt x="17" y="17"/>
                      <a:pt x="16" y="17"/>
                    </a:cubicBezTo>
                    <a:cubicBezTo>
                      <a:pt x="16" y="17"/>
                      <a:pt x="16" y="17"/>
                      <a:pt x="15" y="18"/>
                    </a:cubicBezTo>
                    <a:cubicBezTo>
                      <a:pt x="15" y="18"/>
                      <a:pt x="15" y="18"/>
                      <a:pt x="15" y="18"/>
                    </a:cubicBezTo>
                    <a:cubicBezTo>
                      <a:pt x="15" y="18"/>
                      <a:pt x="11" y="20"/>
                      <a:pt x="10" y="20"/>
                    </a:cubicBezTo>
                    <a:cubicBezTo>
                      <a:pt x="9" y="20"/>
                      <a:pt x="9" y="20"/>
                      <a:pt x="9" y="20"/>
                    </a:cubicBezTo>
                    <a:cubicBezTo>
                      <a:pt x="9" y="20"/>
                      <a:pt x="8" y="20"/>
                      <a:pt x="8" y="20"/>
                    </a:cubicBezTo>
                    <a:cubicBezTo>
                      <a:pt x="7" y="19"/>
                      <a:pt x="7" y="20"/>
                      <a:pt x="7" y="20"/>
                    </a:cubicBezTo>
                    <a:cubicBezTo>
                      <a:pt x="7" y="20"/>
                      <a:pt x="3" y="20"/>
                      <a:pt x="3" y="20"/>
                    </a:cubicBezTo>
                    <a:cubicBezTo>
                      <a:pt x="3" y="20"/>
                      <a:pt x="2" y="20"/>
                      <a:pt x="2" y="20"/>
                    </a:cubicBezTo>
                    <a:cubicBezTo>
                      <a:pt x="2" y="20"/>
                      <a:pt x="2" y="20"/>
                      <a:pt x="2" y="21"/>
                    </a:cubicBezTo>
                    <a:cubicBezTo>
                      <a:pt x="1" y="21"/>
                      <a:pt x="0" y="22"/>
                      <a:pt x="1" y="24"/>
                    </a:cubicBezTo>
                    <a:cubicBezTo>
                      <a:pt x="2" y="25"/>
                      <a:pt x="2" y="26"/>
                      <a:pt x="2" y="26"/>
                    </a:cubicBezTo>
                    <a:cubicBezTo>
                      <a:pt x="2" y="27"/>
                      <a:pt x="2" y="28"/>
                      <a:pt x="3" y="29"/>
                    </a:cubicBezTo>
                    <a:cubicBezTo>
                      <a:pt x="3" y="29"/>
                      <a:pt x="5" y="30"/>
                      <a:pt x="5" y="31"/>
                    </a:cubicBezTo>
                    <a:cubicBezTo>
                      <a:pt x="5" y="32"/>
                      <a:pt x="6" y="33"/>
                      <a:pt x="7" y="32"/>
                    </a:cubicBezTo>
                    <a:cubicBezTo>
                      <a:pt x="7" y="30"/>
                      <a:pt x="8" y="28"/>
                      <a:pt x="9" y="29"/>
                    </a:cubicBezTo>
                    <a:cubicBezTo>
                      <a:pt x="10" y="29"/>
                      <a:pt x="10" y="29"/>
                      <a:pt x="11" y="27"/>
                    </a:cubicBezTo>
                    <a:cubicBezTo>
                      <a:pt x="11" y="26"/>
                      <a:pt x="12" y="21"/>
                      <a:pt x="14" y="23"/>
                    </a:cubicBezTo>
                    <a:cubicBezTo>
                      <a:pt x="16" y="25"/>
                      <a:pt x="19" y="27"/>
                      <a:pt x="20" y="27"/>
                    </a:cubicBezTo>
                    <a:cubicBezTo>
                      <a:pt x="21" y="28"/>
                      <a:pt x="21" y="29"/>
                      <a:pt x="21" y="30"/>
                    </a:cubicBezTo>
                    <a:cubicBezTo>
                      <a:pt x="21" y="32"/>
                      <a:pt x="21" y="37"/>
                      <a:pt x="26" y="40"/>
                    </a:cubicBezTo>
                    <a:cubicBezTo>
                      <a:pt x="31" y="43"/>
                      <a:pt x="33" y="46"/>
                      <a:pt x="31" y="44"/>
                    </a:cubicBezTo>
                    <a:cubicBezTo>
                      <a:pt x="30" y="43"/>
                      <a:pt x="26" y="41"/>
                      <a:pt x="26" y="42"/>
                    </a:cubicBezTo>
                    <a:cubicBezTo>
                      <a:pt x="26" y="42"/>
                      <a:pt x="26" y="43"/>
                      <a:pt x="26" y="42"/>
                    </a:cubicBezTo>
                    <a:cubicBezTo>
                      <a:pt x="25" y="42"/>
                      <a:pt x="24" y="42"/>
                      <a:pt x="25" y="43"/>
                    </a:cubicBezTo>
                    <a:cubicBezTo>
                      <a:pt x="26" y="45"/>
                      <a:pt x="30" y="50"/>
                      <a:pt x="35" y="52"/>
                    </a:cubicBezTo>
                    <a:cubicBezTo>
                      <a:pt x="35" y="52"/>
                      <a:pt x="37" y="52"/>
                      <a:pt x="37" y="54"/>
                    </a:cubicBezTo>
                    <a:cubicBezTo>
                      <a:pt x="37" y="56"/>
                      <a:pt x="38" y="56"/>
                      <a:pt x="39" y="56"/>
                    </a:cubicBezTo>
                    <a:cubicBezTo>
                      <a:pt x="41" y="56"/>
                      <a:pt x="42" y="55"/>
                      <a:pt x="43" y="55"/>
                    </a:cubicBezTo>
                    <a:cubicBezTo>
                      <a:pt x="44" y="55"/>
                      <a:pt x="47" y="56"/>
                      <a:pt x="49" y="58"/>
                    </a:cubicBezTo>
                    <a:cubicBezTo>
                      <a:pt x="51" y="60"/>
                      <a:pt x="57" y="63"/>
                      <a:pt x="57" y="64"/>
                    </a:cubicBezTo>
                    <a:cubicBezTo>
                      <a:pt x="58" y="64"/>
                      <a:pt x="60" y="66"/>
                      <a:pt x="61" y="66"/>
                    </a:cubicBezTo>
                    <a:cubicBezTo>
                      <a:pt x="61" y="66"/>
                      <a:pt x="61" y="66"/>
                      <a:pt x="61" y="66"/>
                    </a:cubicBezTo>
                    <a:cubicBezTo>
                      <a:pt x="62" y="66"/>
                      <a:pt x="63" y="66"/>
                      <a:pt x="62" y="65"/>
                    </a:cubicBezTo>
                    <a:cubicBezTo>
                      <a:pt x="60" y="63"/>
                      <a:pt x="59" y="63"/>
                      <a:pt x="59" y="62"/>
                    </a:cubicBezTo>
                    <a:cubicBezTo>
                      <a:pt x="58" y="61"/>
                      <a:pt x="57" y="58"/>
                      <a:pt x="56" y="57"/>
                    </a:cubicBezTo>
                    <a:cubicBezTo>
                      <a:pt x="55" y="55"/>
                      <a:pt x="48" y="50"/>
                      <a:pt x="47" y="49"/>
                    </a:cubicBezTo>
                    <a:cubicBezTo>
                      <a:pt x="47" y="49"/>
                      <a:pt x="42" y="45"/>
                      <a:pt x="42" y="44"/>
                    </a:cubicBezTo>
                    <a:cubicBezTo>
                      <a:pt x="41" y="44"/>
                      <a:pt x="41" y="44"/>
                      <a:pt x="41" y="43"/>
                    </a:cubicBezTo>
                    <a:cubicBezTo>
                      <a:pt x="40" y="42"/>
                      <a:pt x="39" y="37"/>
                      <a:pt x="38" y="36"/>
                    </a:cubicBezTo>
                    <a:cubicBezTo>
                      <a:pt x="37" y="35"/>
                      <a:pt x="36" y="35"/>
                      <a:pt x="35" y="34"/>
                    </a:cubicBezTo>
                    <a:cubicBezTo>
                      <a:pt x="34" y="33"/>
                      <a:pt x="33" y="32"/>
                      <a:pt x="34" y="31"/>
                    </a:cubicBezTo>
                    <a:cubicBezTo>
                      <a:pt x="34" y="29"/>
                      <a:pt x="34" y="29"/>
                      <a:pt x="34" y="28"/>
                    </a:cubicBezTo>
                    <a:cubicBezTo>
                      <a:pt x="34" y="27"/>
                      <a:pt x="34" y="26"/>
                      <a:pt x="34" y="26"/>
                    </a:cubicBezTo>
                    <a:cubicBezTo>
                      <a:pt x="34" y="26"/>
                      <a:pt x="34" y="25"/>
                      <a:pt x="35" y="25"/>
                    </a:cubicBezTo>
                    <a:cubicBezTo>
                      <a:pt x="36" y="25"/>
                      <a:pt x="38" y="25"/>
                      <a:pt x="39" y="26"/>
                    </a:cubicBezTo>
                    <a:cubicBezTo>
                      <a:pt x="39" y="26"/>
                      <a:pt x="42" y="28"/>
                      <a:pt x="42" y="28"/>
                    </a:cubicBezTo>
                    <a:cubicBezTo>
                      <a:pt x="42" y="28"/>
                      <a:pt x="42" y="29"/>
                      <a:pt x="43" y="28"/>
                    </a:cubicBezTo>
                    <a:cubicBezTo>
                      <a:pt x="43" y="28"/>
                      <a:pt x="44" y="25"/>
                      <a:pt x="48" y="25"/>
                    </a:cubicBezTo>
                    <a:cubicBezTo>
                      <a:pt x="49" y="25"/>
                      <a:pt x="49" y="25"/>
                      <a:pt x="49" y="25"/>
                    </a:cubicBezTo>
                    <a:cubicBezTo>
                      <a:pt x="49" y="25"/>
                      <a:pt x="50" y="25"/>
                      <a:pt x="50" y="24"/>
                    </a:cubicBezTo>
                    <a:cubicBezTo>
                      <a:pt x="50" y="24"/>
                      <a:pt x="51" y="24"/>
                      <a:pt x="51" y="24"/>
                    </a:cubicBezTo>
                    <a:cubicBezTo>
                      <a:pt x="52" y="25"/>
                      <a:pt x="54" y="26"/>
                      <a:pt x="54" y="26"/>
                    </a:cubicBezTo>
                    <a:cubicBezTo>
                      <a:pt x="55" y="26"/>
                      <a:pt x="73" y="28"/>
                      <a:pt x="73" y="28"/>
                    </a:cubicBezTo>
                    <a:cubicBezTo>
                      <a:pt x="73" y="28"/>
                      <a:pt x="74" y="28"/>
                      <a:pt x="74" y="28"/>
                    </a:cubicBezTo>
                    <a:cubicBezTo>
                      <a:pt x="75" y="27"/>
                      <a:pt x="75" y="27"/>
                      <a:pt x="76" y="28"/>
                    </a:cubicBezTo>
                    <a:cubicBezTo>
                      <a:pt x="77" y="28"/>
                      <a:pt x="77" y="29"/>
                      <a:pt x="78" y="29"/>
                    </a:cubicBezTo>
                    <a:cubicBezTo>
                      <a:pt x="78" y="29"/>
                      <a:pt x="79" y="29"/>
                      <a:pt x="78" y="29"/>
                    </a:cubicBezTo>
                    <a:cubicBezTo>
                      <a:pt x="78" y="30"/>
                      <a:pt x="78" y="30"/>
                      <a:pt x="79" y="30"/>
                    </a:cubicBezTo>
                    <a:cubicBezTo>
                      <a:pt x="79" y="30"/>
                      <a:pt x="81" y="31"/>
                      <a:pt x="82" y="31"/>
                    </a:cubicBezTo>
                    <a:cubicBezTo>
                      <a:pt x="83" y="31"/>
                      <a:pt x="83" y="30"/>
                      <a:pt x="83" y="30"/>
                    </a:cubicBezTo>
                    <a:cubicBezTo>
                      <a:pt x="83" y="29"/>
                      <a:pt x="83" y="29"/>
                      <a:pt x="83" y="27"/>
                    </a:cubicBezTo>
                    <a:cubicBezTo>
                      <a:pt x="83" y="25"/>
                      <a:pt x="86" y="25"/>
                      <a:pt x="87" y="25"/>
                    </a:cubicBezTo>
                    <a:cubicBezTo>
                      <a:pt x="88" y="25"/>
                      <a:pt x="87" y="24"/>
                      <a:pt x="87" y="24"/>
                    </a:cubicBezTo>
                    <a:cubicBezTo>
                      <a:pt x="87" y="24"/>
                      <a:pt x="84" y="22"/>
                      <a:pt x="83" y="21"/>
                    </a:cubicBezTo>
                    <a:cubicBezTo>
                      <a:pt x="81" y="21"/>
                      <a:pt x="82" y="21"/>
                      <a:pt x="83" y="20"/>
                    </a:cubicBezTo>
                    <a:cubicBezTo>
                      <a:pt x="84" y="20"/>
                      <a:pt x="82" y="19"/>
                      <a:pt x="81" y="19"/>
                    </a:cubicBezTo>
                    <a:cubicBezTo>
                      <a:pt x="81" y="19"/>
                      <a:pt x="81" y="18"/>
                      <a:pt x="80" y="18"/>
                    </a:cubicBezTo>
                    <a:cubicBezTo>
                      <a:pt x="80" y="17"/>
                      <a:pt x="81" y="15"/>
                      <a:pt x="81" y="15"/>
                    </a:cubicBezTo>
                    <a:cubicBezTo>
                      <a:pt x="81" y="14"/>
                      <a:pt x="80" y="14"/>
                      <a:pt x="80" y="14"/>
                    </a:cubicBezTo>
                    <a:cubicBezTo>
                      <a:pt x="80" y="14"/>
                      <a:pt x="80" y="13"/>
                      <a:pt x="80" y="13"/>
                    </a:cubicBezTo>
                    <a:cubicBezTo>
                      <a:pt x="80" y="12"/>
                      <a:pt x="80" y="12"/>
                      <a:pt x="80" y="12"/>
                    </a:cubicBezTo>
                    <a:cubicBezTo>
                      <a:pt x="76" y="13"/>
                      <a:pt x="72" y="15"/>
                      <a:pt x="72" y="15"/>
                    </a:cubicBezTo>
                    <a:cubicBezTo>
                      <a:pt x="71" y="15"/>
                      <a:pt x="70" y="15"/>
                      <a:pt x="70" y="15"/>
                    </a:cubicBezTo>
                    <a:cubicBezTo>
                      <a:pt x="70" y="15"/>
                      <a:pt x="67" y="14"/>
                      <a:pt x="66" y="14"/>
                    </a:cubicBezTo>
                    <a:cubicBezTo>
                      <a:pt x="66" y="14"/>
                      <a:pt x="64" y="14"/>
                      <a:pt x="63" y="14"/>
                    </a:cubicBezTo>
                    <a:cubicBezTo>
                      <a:pt x="63" y="14"/>
                      <a:pt x="61" y="13"/>
                      <a:pt x="60" y="12"/>
                    </a:cubicBezTo>
                    <a:cubicBezTo>
                      <a:pt x="60" y="12"/>
                      <a:pt x="58" y="11"/>
                      <a:pt x="57" y="11"/>
                    </a:cubicBezTo>
                    <a:cubicBezTo>
                      <a:pt x="56" y="11"/>
                      <a:pt x="51" y="6"/>
                      <a:pt x="51" y="6"/>
                    </a:cubicBezTo>
                    <a:cubicBezTo>
                      <a:pt x="51" y="6"/>
                      <a:pt x="50" y="5"/>
                      <a:pt x="50" y="4"/>
                    </a:cubicBezTo>
                    <a:cubicBezTo>
                      <a:pt x="50" y="4"/>
                      <a:pt x="50" y="4"/>
                      <a:pt x="50" y="4"/>
                    </a:cubicBezTo>
                    <a:cubicBezTo>
                      <a:pt x="50" y="4"/>
                      <a:pt x="49" y="3"/>
                      <a:pt x="48" y="2"/>
                    </a:cubicBezTo>
                    <a:cubicBezTo>
                      <a:pt x="47" y="2"/>
                      <a:pt x="46" y="2"/>
                      <a:pt x="4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1081">
                <a:extLst>
                  <a:ext uri="{FF2B5EF4-FFF2-40B4-BE49-F238E27FC236}">
                    <a16:creationId xmlns:a16="http://schemas.microsoft.com/office/drawing/2014/main" id="{8EAC29AF-B784-47A0-9AB4-BE667FD14E39}"/>
                  </a:ext>
                </a:extLst>
              </p:cNvPr>
              <p:cNvSpPr>
                <a:spLocks/>
              </p:cNvSpPr>
              <p:nvPr/>
            </p:nvSpPr>
            <p:spPr bwMode="auto">
              <a:xfrm>
                <a:off x="3798" y="1915"/>
                <a:ext cx="3" cy="7"/>
              </a:xfrm>
              <a:custGeom>
                <a:avLst/>
                <a:gdLst>
                  <a:gd name="T0" fmla="*/ 1 w 2"/>
                  <a:gd name="T1" fmla="*/ 2 h 5"/>
                  <a:gd name="T2" fmla="*/ 2 w 2"/>
                  <a:gd name="T3" fmla="*/ 3 h 5"/>
                  <a:gd name="T4" fmla="*/ 1 w 2"/>
                  <a:gd name="T5" fmla="*/ 2 h 5"/>
                </a:gdLst>
                <a:ahLst/>
                <a:cxnLst>
                  <a:cxn ang="0">
                    <a:pos x="T0" y="T1"/>
                  </a:cxn>
                  <a:cxn ang="0">
                    <a:pos x="T2" y="T3"/>
                  </a:cxn>
                  <a:cxn ang="0">
                    <a:pos x="T4" y="T5"/>
                  </a:cxn>
                </a:cxnLst>
                <a:rect l="0" t="0" r="r" b="b"/>
                <a:pathLst>
                  <a:path w="2" h="5">
                    <a:moveTo>
                      <a:pt x="1" y="2"/>
                    </a:moveTo>
                    <a:cubicBezTo>
                      <a:pt x="1" y="2"/>
                      <a:pt x="2" y="5"/>
                      <a:pt x="2" y="3"/>
                    </a:cubicBezTo>
                    <a:cubicBezTo>
                      <a:pt x="2"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1082">
                <a:extLst>
                  <a:ext uri="{FF2B5EF4-FFF2-40B4-BE49-F238E27FC236}">
                    <a16:creationId xmlns:a16="http://schemas.microsoft.com/office/drawing/2014/main" id="{5A7DA470-ED1C-466E-8F78-879E0B5C56AA}"/>
                  </a:ext>
                </a:extLst>
              </p:cNvPr>
              <p:cNvSpPr>
                <a:spLocks/>
              </p:cNvSpPr>
              <p:nvPr/>
            </p:nvSpPr>
            <p:spPr bwMode="auto">
              <a:xfrm>
                <a:off x="3671" y="1790"/>
                <a:ext cx="34" cy="59"/>
              </a:xfrm>
              <a:custGeom>
                <a:avLst/>
                <a:gdLst>
                  <a:gd name="T0" fmla="*/ 1 w 25"/>
                  <a:gd name="T1" fmla="*/ 12 h 43"/>
                  <a:gd name="T2" fmla="*/ 3 w 25"/>
                  <a:gd name="T3" fmla="*/ 14 h 43"/>
                  <a:gd name="T4" fmla="*/ 4 w 25"/>
                  <a:gd name="T5" fmla="*/ 21 h 43"/>
                  <a:gd name="T6" fmla="*/ 5 w 25"/>
                  <a:gd name="T7" fmla="*/ 26 h 43"/>
                  <a:gd name="T8" fmla="*/ 5 w 25"/>
                  <a:gd name="T9" fmla="*/ 29 h 43"/>
                  <a:gd name="T10" fmla="*/ 3 w 25"/>
                  <a:gd name="T11" fmla="*/ 37 h 43"/>
                  <a:gd name="T12" fmla="*/ 4 w 25"/>
                  <a:gd name="T13" fmla="*/ 39 h 43"/>
                  <a:gd name="T14" fmla="*/ 7 w 25"/>
                  <a:gd name="T15" fmla="*/ 41 h 43"/>
                  <a:gd name="T16" fmla="*/ 10 w 25"/>
                  <a:gd name="T17" fmla="*/ 42 h 43"/>
                  <a:gd name="T18" fmla="*/ 13 w 25"/>
                  <a:gd name="T19" fmla="*/ 37 h 43"/>
                  <a:gd name="T20" fmla="*/ 14 w 25"/>
                  <a:gd name="T21" fmla="*/ 37 h 43"/>
                  <a:gd name="T22" fmla="*/ 17 w 25"/>
                  <a:gd name="T23" fmla="*/ 36 h 43"/>
                  <a:gd name="T24" fmla="*/ 20 w 25"/>
                  <a:gd name="T25" fmla="*/ 38 h 43"/>
                  <a:gd name="T26" fmla="*/ 22 w 25"/>
                  <a:gd name="T27" fmla="*/ 29 h 43"/>
                  <a:gd name="T28" fmla="*/ 24 w 25"/>
                  <a:gd name="T29" fmla="*/ 16 h 43"/>
                  <a:gd name="T30" fmla="*/ 24 w 25"/>
                  <a:gd name="T31" fmla="*/ 10 h 43"/>
                  <a:gd name="T32" fmla="*/ 21 w 25"/>
                  <a:gd name="T33" fmla="*/ 7 h 43"/>
                  <a:gd name="T34" fmla="*/ 21 w 25"/>
                  <a:gd name="T35" fmla="*/ 3 h 43"/>
                  <a:gd name="T36" fmla="*/ 16 w 25"/>
                  <a:gd name="T37" fmla="*/ 1 h 43"/>
                  <a:gd name="T38" fmla="*/ 8 w 25"/>
                  <a:gd name="T39" fmla="*/ 7 h 43"/>
                  <a:gd name="T40" fmla="*/ 1 w 25"/>
                  <a:gd name="T41" fmla="*/ 6 h 43"/>
                  <a:gd name="T42" fmla="*/ 0 w 25"/>
                  <a:gd name="T43" fmla="*/ 7 h 43"/>
                  <a:gd name="T44" fmla="*/ 0 w 25"/>
                  <a:gd name="T45" fmla="*/ 11 h 43"/>
                  <a:gd name="T46" fmla="*/ 1 w 25"/>
                  <a:gd name="T47"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3">
                    <a:moveTo>
                      <a:pt x="1" y="12"/>
                    </a:moveTo>
                    <a:cubicBezTo>
                      <a:pt x="3" y="12"/>
                      <a:pt x="3" y="13"/>
                      <a:pt x="3" y="14"/>
                    </a:cubicBezTo>
                    <a:cubicBezTo>
                      <a:pt x="4" y="16"/>
                      <a:pt x="4" y="19"/>
                      <a:pt x="4" y="21"/>
                    </a:cubicBezTo>
                    <a:cubicBezTo>
                      <a:pt x="3" y="23"/>
                      <a:pt x="4" y="25"/>
                      <a:pt x="5" y="26"/>
                    </a:cubicBezTo>
                    <a:cubicBezTo>
                      <a:pt x="6" y="27"/>
                      <a:pt x="6" y="27"/>
                      <a:pt x="5" y="29"/>
                    </a:cubicBezTo>
                    <a:cubicBezTo>
                      <a:pt x="4" y="31"/>
                      <a:pt x="4" y="35"/>
                      <a:pt x="3" y="37"/>
                    </a:cubicBezTo>
                    <a:cubicBezTo>
                      <a:pt x="3" y="38"/>
                      <a:pt x="3" y="39"/>
                      <a:pt x="4" y="39"/>
                    </a:cubicBezTo>
                    <a:cubicBezTo>
                      <a:pt x="6" y="39"/>
                      <a:pt x="6" y="40"/>
                      <a:pt x="7" y="41"/>
                    </a:cubicBezTo>
                    <a:cubicBezTo>
                      <a:pt x="8" y="43"/>
                      <a:pt x="8" y="43"/>
                      <a:pt x="10" y="42"/>
                    </a:cubicBezTo>
                    <a:cubicBezTo>
                      <a:pt x="12" y="41"/>
                      <a:pt x="13" y="38"/>
                      <a:pt x="13" y="37"/>
                    </a:cubicBezTo>
                    <a:cubicBezTo>
                      <a:pt x="13" y="37"/>
                      <a:pt x="14" y="36"/>
                      <a:pt x="14" y="37"/>
                    </a:cubicBezTo>
                    <a:cubicBezTo>
                      <a:pt x="15" y="37"/>
                      <a:pt x="16" y="37"/>
                      <a:pt x="17" y="36"/>
                    </a:cubicBezTo>
                    <a:cubicBezTo>
                      <a:pt x="17" y="36"/>
                      <a:pt x="19" y="37"/>
                      <a:pt x="20" y="38"/>
                    </a:cubicBezTo>
                    <a:cubicBezTo>
                      <a:pt x="21" y="39"/>
                      <a:pt x="22" y="31"/>
                      <a:pt x="22" y="29"/>
                    </a:cubicBezTo>
                    <a:cubicBezTo>
                      <a:pt x="23" y="26"/>
                      <a:pt x="24" y="18"/>
                      <a:pt x="24" y="16"/>
                    </a:cubicBezTo>
                    <a:cubicBezTo>
                      <a:pt x="25" y="14"/>
                      <a:pt x="24" y="11"/>
                      <a:pt x="24" y="10"/>
                    </a:cubicBezTo>
                    <a:cubicBezTo>
                      <a:pt x="24" y="9"/>
                      <a:pt x="23" y="7"/>
                      <a:pt x="21" y="7"/>
                    </a:cubicBezTo>
                    <a:cubicBezTo>
                      <a:pt x="19" y="7"/>
                      <a:pt x="20" y="4"/>
                      <a:pt x="21" y="3"/>
                    </a:cubicBezTo>
                    <a:cubicBezTo>
                      <a:pt x="21" y="2"/>
                      <a:pt x="17" y="2"/>
                      <a:pt x="16" y="1"/>
                    </a:cubicBezTo>
                    <a:cubicBezTo>
                      <a:pt x="15" y="0"/>
                      <a:pt x="9" y="5"/>
                      <a:pt x="8" y="7"/>
                    </a:cubicBezTo>
                    <a:cubicBezTo>
                      <a:pt x="6" y="9"/>
                      <a:pt x="3" y="8"/>
                      <a:pt x="1" y="6"/>
                    </a:cubicBezTo>
                    <a:cubicBezTo>
                      <a:pt x="0" y="4"/>
                      <a:pt x="0" y="7"/>
                      <a:pt x="0" y="7"/>
                    </a:cubicBezTo>
                    <a:cubicBezTo>
                      <a:pt x="0" y="7"/>
                      <a:pt x="0" y="9"/>
                      <a:pt x="0" y="11"/>
                    </a:cubicBezTo>
                    <a:cubicBezTo>
                      <a:pt x="0" y="12"/>
                      <a:pt x="0" y="12"/>
                      <a:pt x="1"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083">
                <a:extLst>
                  <a:ext uri="{FF2B5EF4-FFF2-40B4-BE49-F238E27FC236}">
                    <a16:creationId xmlns:a16="http://schemas.microsoft.com/office/drawing/2014/main" id="{0F53603A-406D-4843-8471-B58867F95F27}"/>
                  </a:ext>
                </a:extLst>
              </p:cNvPr>
              <p:cNvSpPr>
                <a:spLocks/>
              </p:cNvSpPr>
              <p:nvPr/>
            </p:nvSpPr>
            <p:spPr bwMode="auto">
              <a:xfrm>
                <a:off x="3709" y="1752"/>
                <a:ext cx="9" cy="4"/>
              </a:xfrm>
              <a:custGeom>
                <a:avLst/>
                <a:gdLst>
                  <a:gd name="T0" fmla="*/ 6 w 6"/>
                  <a:gd name="T1" fmla="*/ 1 h 3"/>
                  <a:gd name="T2" fmla="*/ 4 w 6"/>
                  <a:gd name="T3" fmla="*/ 0 h 3"/>
                  <a:gd name="T4" fmla="*/ 5 w 6"/>
                  <a:gd name="T5" fmla="*/ 2 h 3"/>
                  <a:gd name="T6" fmla="*/ 6 w 6"/>
                  <a:gd name="T7" fmla="*/ 1 h 3"/>
                </a:gdLst>
                <a:ahLst/>
                <a:cxnLst>
                  <a:cxn ang="0">
                    <a:pos x="T0" y="T1"/>
                  </a:cxn>
                  <a:cxn ang="0">
                    <a:pos x="T2" y="T3"/>
                  </a:cxn>
                  <a:cxn ang="0">
                    <a:pos x="T4" y="T5"/>
                  </a:cxn>
                  <a:cxn ang="0">
                    <a:pos x="T6" y="T7"/>
                  </a:cxn>
                </a:cxnLst>
                <a:rect l="0" t="0" r="r" b="b"/>
                <a:pathLst>
                  <a:path w="6" h="3">
                    <a:moveTo>
                      <a:pt x="6" y="1"/>
                    </a:moveTo>
                    <a:cubicBezTo>
                      <a:pt x="6" y="0"/>
                      <a:pt x="6" y="0"/>
                      <a:pt x="4" y="0"/>
                    </a:cubicBezTo>
                    <a:cubicBezTo>
                      <a:pt x="3" y="1"/>
                      <a:pt x="0" y="1"/>
                      <a:pt x="5" y="2"/>
                    </a:cubicBezTo>
                    <a:cubicBezTo>
                      <a:pt x="5" y="2"/>
                      <a:pt x="6" y="3"/>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1084">
                <a:extLst>
                  <a:ext uri="{FF2B5EF4-FFF2-40B4-BE49-F238E27FC236}">
                    <a16:creationId xmlns:a16="http://schemas.microsoft.com/office/drawing/2014/main" id="{1AD0D7FD-2C4C-4A35-873D-15675983A9DA}"/>
                  </a:ext>
                </a:extLst>
              </p:cNvPr>
              <p:cNvSpPr>
                <a:spLocks/>
              </p:cNvSpPr>
              <p:nvPr/>
            </p:nvSpPr>
            <p:spPr bwMode="auto">
              <a:xfrm>
                <a:off x="3756" y="1859"/>
                <a:ext cx="72" cy="42"/>
              </a:xfrm>
              <a:custGeom>
                <a:avLst/>
                <a:gdLst>
                  <a:gd name="T0" fmla="*/ 40 w 52"/>
                  <a:gd name="T1" fmla="*/ 5 h 31"/>
                  <a:gd name="T2" fmla="*/ 30 w 52"/>
                  <a:gd name="T3" fmla="*/ 7 h 31"/>
                  <a:gd name="T4" fmla="*/ 15 w 52"/>
                  <a:gd name="T5" fmla="*/ 4 h 31"/>
                  <a:gd name="T6" fmla="*/ 8 w 52"/>
                  <a:gd name="T7" fmla="*/ 6 h 31"/>
                  <a:gd name="T8" fmla="*/ 6 w 52"/>
                  <a:gd name="T9" fmla="*/ 4 h 31"/>
                  <a:gd name="T10" fmla="*/ 5 w 52"/>
                  <a:gd name="T11" fmla="*/ 5 h 31"/>
                  <a:gd name="T12" fmla="*/ 3 w 52"/>
                  <a:gd name="T13" fmla="*/ 12 h 31"/>
                  <a:gd name="T14" fmla="*/ 7 w 52"/>
                  <a:gd name="T15" fmla="*/ 15 h 31"/>
                  <a:gd name="T16" fmla="*/ 18 w 52"/>
                  <a:gd name="T17" fmla="*/ 19 h 31"/>
                  <a:gd name="T18" fmla="*/ 31 w 52"/>
                  <a:gd name="T19" fmla="*/ 27 h 31"/>
                  <a:gd name="T20" fmla="*/ 39 w 52"/>
                  <a:gd name="T21" fmla="*/ 29 h 31"/>
                  <a:gd name="T22" fmla="*/ 42 w 52"/>
                  <a:gd name="T23" fmla="*/ 29 h 31"/>
                  <a:gd name="T24" fmla="*/ 44 w 52"/>
                  <a:gd name="T25" fmla="*/ 24 h 31"/>
                  <a:gd name="T26" fmla="*/ 41 w 52"/>
                  <a:gd name="T27" fmla="*/ 18 h 31"/>
                  <a:gd name="T28" fmla="*/ 47 w 52"/>
                  <a:gd name="T29" fmla="*/ 4 h 31"/>
                  <a:gd name="T30" fmla="*/ 40 w 52"/>
                  <a:gd name="T3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1">
                    <a:moveTo>
                      <a:pt x="40" y="5"/>
                    </a:moveTo>
                    <a:cubicBezTo>
                      <a:pt x="37" y="5"/>
                      <a:pt x="32" y="7"/>
                      <a:pt x="30" y="7"/>
                    </a:cubicBezTo>
                    <a:cubicBezTo>
                      <a:pt x="28" y="7"/>
                      <a:pt x="16" y="6"/>
                      <a:pt x="15" y="4"/>
                    </a:cubicBezTo>
                    <a:cubicBezTo>
                      <a:pt x="14" y="2"/>
                      <a:pt x="10" y="6"/>
                      <a:pt x="8" y="6"/>
                    </a:cubicBezTo>
                    <a:cubicBezTo>
                      <a:pt x="7" y="6"/>
                      <a:pt x="7" y="5"/>
                      <a:pt x="6" y="4"/>
                    </a:cubicBezTo>
                    <a:cubicBezTo>
                      <a:pt x="6" y="4"/>
                      <a:pt x="5" y="5"/>
                      <a:pt x="5" y="5"/>
                    </a:cubicBezTo>
                    <a:cubicBezTo>
                      <a:pt x="0" y="10"/>
                      <a:pt x="2" y="10"/>
                      <a:pt x="3" y="12"/>
                    </a:cubicBezTo>
                    <a:cubicBezTo>
                      <a:pt x="3" y="14"/>
                      <a:pt x="5" y="15"/>
                      <a:pt x="7" y="15"/>
                    </a:cubicBezTo>
                    <a:cubicBezTo>
                      <a:pt x="9" y="14"/>
                      <a:pt x="15" y="18"/>
                      <a:pt x="18" y="19"/>
                    </a:cubicBezTo>
                    <a:cubicBezTo>
                      <a:pt x="21" y="20"/>
                      <a:pt x="29" y="24"/>
                      <a:pt x="31" y="27"/>
                    </a:cubicBezTo>
                    <a:cubicBezTo>
                      <a:pt x="33" y="30"/>
                      <a:pt x="38" y="29"/>
                      <a:pt x="39" y="29"/>
                    </a:cubicBezTo>
                    <a:cubicBezTo>
                      <a:pt x="40" y="30"/>
                      <a:pt x="41" y="31"/>
                      <a:pt x="42" y="29"/>
                    </a:cubicBezTo>
                    <a:cubicBezTo>
                      <a:pt x="42" y="27"/>
                      <a:pt x="43" y="25"/>
                      <a:pt x="44" y="24"/>
                    </a:cubicBezTo>
                    <a:cubicBezTo>
                      <a:pt x="45" y="24"/>
                      <a:pt x="42" y="20"/>
                      <a:pt x="41" y="18"/>
                    </a:cubicBezTo>
                    <a:cubicBezTo>
                      <a:pt x="40" y="17"/>
                      <a:pt x="43" y="9"/>
                      <a:pt x="47" y="4"/>
                    </a:cubicBezTo>
                    <a:cubicBezTo>
                      <a:pt x="52" y="0"/>
                      <a:pt x="44" y="4"/>
                      <a:pt x="40"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085">
                <a:extLst>
                  <a:ext uri="{FF2B5EF4-FFF2-40B4-BE49-F238E27FC236}">
                    <a16:creationId xmlns:a16="http://schemas.microsoft.com/office/drawing/2014/main" id="{AF619D0A-839F-4D01-920A-D2666EAABCF8}"/>
                  </a:ext>
                </a:extLst>
              </p:cNvPr>
              <p:cNvSpPr>
                <a:spLocks/>
              </p:cNvSpPr>
              <p:nvPr/>
            </p:nvSpPr>
            <p:spPr bwMode="auto">
              <a:xfrm>
                <a:off x="3639" y="1645"/>
                <a:ext cx="246" cy="229"/>
              </a:xfrm>
              <a:custGeom>
                <a:avLst/>
                <a:gdLst>
                  <a:gd name="T0" fmla="*/ 3 w 178"/>
                  <a:gd name="T1" fmla="*/ 25 h 167"/>
                  <a:gd name="T2" fmla="*/ 8 w 178"/>
                  <a:gd name="T3" fmla="*/ 32 h 167"/>
                  <a:gd name="T4" fmla="*/ 1 w 178"/>
                  <a:gd name="T5" fmla="*/ 36 h 167"/>
                  <a:gd name="T6" fmla="*/ 5 w 178"/>
                  <a:gd name="T7" fmla="*/ 45 h 167"/>
                  <a:gd name="T8" fmla="*/ 4 w 178"/>
                  <a:gd name="T9" fmla="*/ 51 h 167"/>
                  <a:gd name="T10" fmla="*/ 16 w 178"/>
                  <a:gd name="T11" fmla="*/ 56 h 167"/>
                  <a:gd name="T12" fmla="*/ 17 w 178"/>
                  <a:gd name="T13" fmla="*/ 60 h 167"/>
                  <a:gd name="T14" fmla="*/ 33 w 178"/>
                  <a:gd name="T15" fmla="*/ 50 h 167"/>
                  <a:gd name="T16" fmla="*/ 57 w 178"/>
                  <a:gd name="T17" fmla="*/ 71 h 167"/>
                  <a:gd name="T18" fmla="*/ 63 w 178"/>
                  <a:gd name="T19" fmla="*/ 78 h 167"/>
                  <a:gd name="T20" fmla="*/ 68 w 178"/>
                  <a:gd name="T21" fmla="*/ 86 h 167"/>
                  <a:gd name="T22" fmla="*/ 95 w 178"/>
                  <a:gd name="T23" fmla="*/ 106 h 167"/>
                  <a:gd name="T24" fmla="*/ 115 w 178"/>
                  <a:gd name="T25" fmla="*/ 115 h 167"/>
                  <a:gd name="T26" fmla="*/ 120 w 178"/>
                  <a:gd name="T27" fmla="*/ 117 h 167"/>
                  <a:gd name="T28" fmla="*/ 125 w 178"/>
                  <a:gd name="T29" fmla="*/ 125 h 167"/>
                  <a:gd name="T30" fmla="*/ 142 w 178"/>
                  <a:gd name="T31" fmla="*/ 147 h 167"/>
                  <a:gd name="T32" fmla="*/ 137 w 178"/>
                  <a:gd name="T33" fmla="*/ 156 h 167"/>
                  <a:gd name="T34" fmla="*/ 147 w 178"/>
                  <a:gd name="T35" fmla="*/ 157 h 167"/>
                  <a:gd name="T36" fmla="*/ 155 w 178"/>
                  <a:gd name="T37" fmla="*/ 147 h 167"/>
                  <a:gd name="T38" fmla="*/ 153 w 178"/>
                  <a:gd name="T39" fmla="*/ 137 h 167"/>
                  <a:gd name="T40" fmla="*/ 157 w 178"/>
                  <a:gd name="T41" fmla="*/ 119 h 167"/>
                  <a:gd name="T42" fmla="*/ 167 w 178"/>
                  <a:gd name="T43" fmla="*/ 125 h 167"/>
                  <a:gd name="T44" fmla="*/ 175 w 178"/>
                  <a:gd name="T45" fmla="*/ 124 h 167"/>
                  <a:gd name="T46" fmla="*/ 153 w 178"/>
                  <a:gd name="T47" fmla="*/ 109 h 167"/>
                  <a:gd name="T48" fmla="*/ 142 w 178"/>
                  <a:gd name="T49" fmla="*/ 96 h 167"/>
                  <a:gd name="T50" fmla="*/ 107 w 178"/>
                  <a:gd name="T51" fmla="*/ 74 h 167"/>
                  <a:gd name="T52" fmla="*/ 85 w 178"/>
                  <a:gd name="T53" fmla="*/ 42 h 167"/>
                  <a:gd name="T54" fmla="*/ 83 w 178"/>
                  <a:gd name="T55" fmla="*/ 32 h 167"/>
                  <a:gd name="T56" fmla="*/ 97 w 178"/>
                  <a:gd name="T57" fmla="*/ 26 h 167"/>
                  <a:gd name="T58" fmla="*/ 105 w 178"/>
                  <a:gd name="T59" fmla="*/ 26 h 167"/>
                  <a:gd name="T60" fmla="*/ 107 w 178"/>
                  <a:gd name="T61" fmla="*/ 26 h 167"/>
                  <a:gd name="T62" fmla="*/ 102 w 178"/>
                  <a:gd name="T63" fmla="*/ 20 h 167"/>
                  <a:gd name="T64" fmla="*/ 104 w 178"/>
                  <a:gd name="T65" fmla="*/ 17 h 167"/>
                  <a:gd name="T66" fmla="*/ 104 w 178"/>
                  <a:gd name="T67" fmla="*/ 13 h 167"/>
                  <a:gd name="T68" fmla="*/ 93 w 178"/>
                  <a:gd name="T69" fmla="*/ 9 h 167"/>
                  <a:gd name="T70" fmla="*/ 86 w 178"/>
                  <a:gd name="T71" fmla="*/ 7 h 167"/>
                  <a:gd name="T72" fmla="*/ 82 w 178"/>
                  <a:gd name="T73" fmla="*/ 0 h 167"/>
                  <a:gd name="T74" fmla="*/ 67 w 178"/>
                  <a:gd name="T75" fmla="*/ 3 h 167"/>
                  <a:gd name="T76" fmla="*/ 58 w 178"/>
                  <a:gd name="T77" fmla="*/ 5 h 167"/>
                  <a:gd name="T78" fmla="*/ 56 w 178"/>
                  <a:gd name="T79" fmla="*/ 10 h 167"/>
                  <a:gd name="T80" fmla="*/ 51 w 178"/>
                  <a:gd name="T81" fmla="*/ 11 h 167"/>
                  <a:gd name="T82" fmla="*/ 52 w 178"/>
                  <a:gd name="T83" fmla="*/ 15 h 167"/>
                  <a:gd name="T84" fmla="*/ 40 w 178"/>
                  <a:gd name="T85" fmla="*/ 11 h 167"/>
                  <a:gd name="T86" fmla="*/ 39 w 178"/>
                  <a:gd name="T87" fmla="*/ 16 h 167"/>
                  <a:gd name="T88" fmla="*/ 36 w 178"/>
                  <a:gd name="T89" fmla="*/ 21 h 167"/>
                  <a:gd name="T90" fmla="*/ 34 w 178"/>
                  <a:gd name="T91" fmla="*/ 22 h 167"/>
                  <a:gd name="T92" fmla="*/ 31 w 178"/>
                  <a:gd name="T93" fmla="*/ 18 h 167"/>
                  <a:gd name="T94" fmla="*/ 27 w 178"/>
                  <a:gd name="T95" fmla="*/ 13 h 167"/>
                  <a:gd name="T96" fmla="*/ 24 w 178"/>
                  <a:gd name="T97" fmla="*/ 14 h 167"/>
                  <a:gd name="T98" fmla="*/ 22 w 178"/>
                  <a:gd name="T99" fmla="*/ 18 h 167"/>
                  <a:gd name="T100" fmla="*/ 18 w 178"/>
                  <a:gd name="T101" fmla="*/ 22 h 167"/>
                  <a:gd name="T102" fmla="*/ 12 w 178"/>
                  <a:gd name="T103" fmla="*/ 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67">
                    <a:moveTo>
                      <a:pt x="6" y="22"/>
                    </a:moveTo>
                    <a:cubicBezTo>
                      <a:pt x="5" y="22"/>
                      <a:pt x="4" y="23"/>
                      <a:pt x="3" y="24"/>
                    </a:cubicBezTo>
                    <a:cubicBezTo>
                      <a:pt x="2" y="25"/>
                      <a:pt x="3" y="25"/>
                      <a:pt x="3" y="25"/>
                    </a:cubicBezTo>
                    <a:cubicBezTo>
                      <a:pt x="3" y="25"/>
                      <a:pt x="6" y="29"/>
                      <a:pt x="6" y="29"/>
                    </a:cubicBezTo>
                    <a:cubicBezTo>
                      <a:pt x="6" y="30"/>
                      <a:pt x="7" y="30"/>
                      <a:pt x="7" y="31"/>
                    </a:cubicBezTo>
                    <a:cubicBezTo>
                      <a:pt x="8" y="31"/>
                      <a:pt x="8" y="32"/>
                      <a:pt x="8" y="32"/>
                    </a:cubicBezTo>
                    <a:cubicBezTo>
                      <a:pt x="8" y="33"/>
                      <a:pt x="7" y="33"/>
                      <a:pt x="7" y="34"/>
                    </a:cubicBezTo>
                    <a:cubicBezTo>
                      <a:pt x="7" y="34"/>
                      <a:pt x="7" y="34"/>
                      <a:pt x="7" y="34"/>
                    </a:cubicBezTo>
                    <a:cubicBezTo>
                      <a:pt x="7" y="34"/>
                      <a:pt x="2" y="36"/>
                      <a:pt x="1" y="36"/>
                    </a:cubicBezTo>
                    <a:cubicBezTo>
                      <a:pt x="0" y="37"/>
                      <a:pt x="0" y="37"/>
                      <a:pt x="0" y="37"/>
                    </a:cubicBezTo>
                    <a:cubicBezTo>
                      <a:pt x="0" y="37"/>
                      <a:pt x="5" y="43"/>
                      <a:pt x="6" y="44"/>
                    </a:cubicBezTo>
                    <a:cubicBezTo>
                      <a:pt x="7" y="44"/>
                      <a:pt x="6" y="45"/>
                      <a:pt x="5" y="45"/>
                    </a:cubicBezTo>
                    <a:cubicBezTo>
                      <a:pt x="5" y="45"/>
                      <a:pt x="5" y="46"/>
                      <a:pt x="5" y="46"/>
                    </a:cubicBezTo>
                    <a:cubicBezTo>
                      <a:pt x="5" y="46"/>
                      <a:pt x="4" y="49"/>
                      <a:pt x="4" y="50"/>
                    </a:cubicBezTo>
                    <a:cubicBezTo>
                      <a:pt x="4" y="50"/>
                      <a:pt x="4" y="51"/>
                      <a:pt x="4" y="51"/>
                    </a:cubicBezTo>
                    <a:cubicBezTo>
                      <a:pt x="4" y="51"/>
                      <a:pt x="15" y="55"/>
                      <a:pt x="15" y="55"/>
                    </a:cubicBezTo>
                    <a:cubicBezTo>
                      <a:pt x="16" y="55"/>
                      <a:pt x="16" y="56"/>
                      <a:pt x="16" y="56"/>
                    </a:cubicBezTo>
                    <a:cubicBezTo>
                      <a:pt x="16" y="56"/>
                      <a:pt x="16" y="56"/>
                      <a:pt x="16" y="56"/>
                    </a:cubicBezTo>
                    <a:cubicBezTo>
                      <a:pt x="16" y="56"/>
                      <a:pt x="16" y="56"/>
                      <a:pt x="16" y="56"/>
                    </a:cubicBezTo>
                    <a:cubicBezTo>
                      <a:pt x="16" y="56"/>
                      <a:pt x="14" y="59"/>
                      <a:pt x="14" y="61"/>
                    </a:cubicBezTo>
                    <a:cubicBezTo>
                      <a:pt x="15" y="61"/>
                      <a:pt x="16" y="60"/>
                      <a:pt x="17" y="60"/>
                    </a:cubicBezTo>
                    <a:cubicBezTo>
                      <a:pt x="20" y="60"/>
                      <a:pt x="22" y="59"/>
                      <a:pt x="24" y="57"/>
                    </a:cubicBezTo>
                    <a:cubicBezTo>
                      <a:pt x="26" y="54"/>
                      <a:pt x="29" y="51"/>
                      <a:pt x="29" y="51"/>
                    </a:cubicBezTo>
                    <a:cubicBezTo>
                      <a:pt x="29" y="51"/>
                      <a:pt x="29" y="50"/>
                      <a:pt x="33" y="50"/>
                    </a:cubicBezTo>
                    <a:cubicBezTo>
                      <a:pt x="36" y="51"/>
                      <a:pt x="47" y="55"/>
                      <a:pt x="51" y="57"/>
                    </a:cubicBezTo>
                    <a:cubicBezTo>
                      <a:pt x="55" y="59"/>
                      <a:pt x="54" y="61"/>
                      <a:pt x="54" y="63"/>
                    </a:cubicBezTo>
                    <a:cubicBezTo>
                      <a:pt x="55" y="65"/>
                      <a:pt x="56" y="70"/>
                      <a:pt x="57" y="71"/>
                    </a:cubicBezTo>
                    <a:cubicBezTo>
                      <a:pt x="58" y="73"/>
                      <a:pt x="58" y="74"/>
                      <a:pt x="58" y="74"/>
                    </a:cubicBezTo>
                    <a:cubicBezTo>
                      <a:pt x="58" y="75"/>
                      <a:pt x="57" y="76"/>
                      <a:pt x="58" y="76"/>
                    </a:cubicBezTo>
                    <a:cubicBezTo>
                      <a:pt x="60" y="76"/>
                      <a:pt x="61" y="76"/>
                      <a:pt x="63" y="78"/>
                    </a:cubicBezTo>
                    <a:cubicBezTo>
                      <a:pt x="64" y="79"/>
                      <a:pt x="66" y="82"/>
                      <a:pt x="67" y="83"/>
                    </a:cubicBezTo>
                    <a:cubicBezTo>
                      <a:pt x="68" y="85"/>
                      <a:pt x="68" y="86"/>
                      <a:pt x="67" y="85"/>
                    </a:cubicBezTo>
                    <a:cubicBezTo>
                      <a:pt x="66" y="85"/>
                      <a:pt x="65" y="86"/>
                      <a:pt x="68" y="86"/>
                    </a:cubicBezTo>
                    <a:cubicBezTo>
                      <a:pt x="70" y="86"/>
                      <a:pt x="73" y="87"/>
                      <a:pt x="75" y="89"/>
                    </a:cubicBezTo>
                    <a:cubicBezTo>
                      <a:pt x="77" y="91"/>
                      <a:pt x="92" y="104"/>
                      <a:pt x="93" y="105"/>
                    </a:cubicBezTo>
                    <a:cubicBezTo>
                      <a:pt x="94" y="106"/>
                      <a:pt x="95" y="106"/>
                      <a:pt x="95" y="106"/>
                    </a:cubicBezTo>
                    <a:cubicBezTo>
                      <a:pt x="95" y="107"/>
                      <a:pt x="97" y="107"/>
                      <a:pt x="99" y="107"/>
                    </a:cubicBezTo>
                    <a:cubicBezTo>
                      <a:pt x="101" y="107"/>
                      <a:pt x="105" y="106"/>
                      <a:pt x="108" y="109"/>
                    </a:cubicBezTo>
                    <a:cubicBezTo>
                      <a:pt x="110" y="112"/>
                      <a:pt x="112" y="114"/>
                      <a:pt x="115" y="115"/>
                    </a:cubicBezTo>
                    <a:cubicBezTo>
                      <a:pt x="115" y="115"/>
                      <a:pt x="116" y="115"/>
                      <a:pt x="116" y="116"/>
                    </a:cubicBezTo>
                    <a:cubicBezTo>
                      <a:pt x="115" y="117"/>
                      <a:pt x="114" y="118"/>
                      <a:pt x="116" y="118"/>
                    </a:cubicBezTo>
                    <a:cubicBezTo>
                      <a:pt x="118" y="117"/>
                      <a:pt x="119" y="118"/>
                      <a:pt x="120" y="117"/>
                    </a:cubicBezTo>
                    <a:cubicBezTo>
                      <a:pt x="121" y="117"/>
                      <a:pt x="121" y="116"/>
                      <a:pt x="122" y="118"/>
                    </a:cubicBezTo>
                    <a:cubicBezTo>
                      <a:pt x="123" y="119"/>
                      <a:pt x="124" y="121"/>
                      <a:pt x="124" y="123"/>
                    </a:cubicBezTo>
                    <a:cubicBezTo>
                      <a:pt x="124" y="124"/>
                      <a:pt x="124" y="125"/>
                      <a:pt x="125" y="125"/>
                    </a:cubicBezTo>
                    <a:cubicBezTo>
                      <a:pt x="125" y="126"/>
                      <a:pt x="129" y="129"/>
                      <a:pt x="131" y="128"/>
                    </a:cubicBezTo>
                    <a:cubicBezTo>
                      <a:pt x="134" y="128"/>
                      <a:pt x="135" y="127"/>
                      <a:pt x="136" y="131"/>
                    </a:cubicBezTo>
                    <a:cubicBezTo>
                      <a:pt x="138" y="135"/>
                      <a:pt x="140" y="144"/>
                      <a:pt x="142" y="147"/>
                    </a:cubicBezTo>
                    <a:cubicBezTo>
                      <a:pt x="144" y="149"/>
                      <a:pt x="142" y="150"/>
                      <a:pt x="141" y="150"/>
                    </a:cubicBezTo>
                    <a:cubicBezTo>
                      <a:pt x="139" y="151"/>
                      <a:pt x="137" y="151"/>
                      <a:pt x="138" y="153"/>
                    </a:cubicBezTo>
                    <a:cubicBezTo>
                      <a:pt x="139" y="155"/>
                      <a:pt x="137" y="156"/>
                      <a:pt x="137" y="156"/>
                    </a:cubicBezTo>
                    <a:cubicBezTo>
                      <a:pt x="137" y="157"/>
                      <a:pt x="131" y="162"/>
                      <a:pt x="135" y="164"/>
                    </a:cubicBezTo>
                    <a:cubicBezTo>
                      <a:pt x="139" y="167"/>
                      <a:pt x="143" y="162"/>
                      <a:pt x="144" y="160"/>
                    </a:cubicBezTo>
                    <a:cubicBezTo>
                      <a:pt x="145" y="159"/>
                      <a:pt x="146" y="158"/>
                      <a:pt x="147" y="157"/>
                    </a:cubicBezTo>
                    <a:cubicBezTo>
                      <a:pt x="148" y="156"/>
                      <a:pt x="148" y="156"/>
                      <a:pt x="148" y="153"/>
                    </a:cubicBezTo>
                    <a:cubicBezTo>
                      <a:pt x="147" y="151"/>
                      <a:pt x="148" y="149"/>
                      <a:pt x="151" y="148"/>
                    </a:cubicBezTo>
                    <a:cubicBezTo>
                      <a:pt x="154" y="146"/>
                      <a:pt x="155" y="147"/>
                      <a:pt x="155" y="147"/>
                    </a:cubicBezTo>
                    <a:cubicBezTo>
                      <a:pt x="156" y="148"/>
                      <a:pt x="157" y="147"/>
                      <a:pt x="157" y="146"/>
                    </a:cubicBezTo>
                    <a:cubicBezTo>
                      <a:pt x="157" y="144"/>
                      <a:pt x="157" y="142"/>
                      <a:pt x="157" y="141"/>
                    </a:cubicBezTo>
                    <a:cubicBezTo>
                      <a:pt x="156" y="140"/>
                      <a:pt x="155" y="139"/>
                      <a:pt x="153" y="137"/>
                    </a:cubicBezTo>
                    <a:cubicBezTo>
                      <a:pt x="150" y="135"/>
                      <a:pt x="151" y="135"/>
                      <a:pt x="149" y="135"/>
                    </a:cubicBezTo>
                    <a:cubicBezTo>
                      <a:pt x="147" y="135"/>
                      <a:pt x="147" y="133"/>
                      <a:pt x="149" y="127"/>
                    </a:cubicBezTo>
                    <a:cubicBezTo>
                      <a:pt x="151" y="122"/>
                      <a:pt x="155" y="119"/>
                      <a:pt x="157" y="119"/>
                    </a:cubicBezTo>
                    <a:cubicBezTo>
                      <a:pt x="160" y="119"/>
                      <a:pt x="159" y="120"/>
                      <a:pt x="158" y="121"/>
                    </a:cubicBezTo>
                    <a:cubicBezTo>
                      <a:pt x="157" y="121"/>
                      <a:pt x="158" y="121"/>
                      <a:pt x="160" y="121"/>
                    </a:cubicBezTo>
                    <a:cubicBezTo>
                      <a:pt x="161" y="121"/>
                      <a:pt x="166" y="123"/>
                      <a:pt x="167" y="125"/>
                    </a:cubicBezTo>
                    <a:cubicBezTo>
                      <a:pt x="168" y="127"/>
                      <a:pt x="172" y="131"/>
                      <a:pt x="174" y="132"/>
                    </a:cubicBezTo>
                    <a:cubicBezTo>
                      <a:pt x="175" y="132"/>
                      <a:pt x="175" y="131"/>
                      <a:pt x="176" y="129"/>
                    </a:cubicBezTo>
                    <a:cubicBezTo>
                      <a:pt x="176" y="127"/>
                      <a:pt x="178" y="127"/>
                      <a:pt x="175" y="124"/>
                    </a:cubicBezTo>
                    <a:cubicBezTo>
                      <a:pt x="172" y="121"/>
                      <a:pt x="171" y="120"/>
                      <a:pt x="170" y="119"/>
                    </a:cubicBezTo>
                    <a:cubicBezTo>
                      <a:pt x="170" y="119"/>
                      <a:pt x="166" y="116"/>
                      <a:pt x="164" y="115"/>
                    </a:cubicBezTo>
                    <a:cubicBezTo>
                      <a:pt x="163" y="115"/>
                      <a:pt x="159" y="112"/>
                      <a:pt x="153" y="109"/>
                    </a:cubicBezTo>
                    <a:cubicBezTo>
                      <a:pt x="147" y="107"/>
                      <a:pt x="141" y="104"/>
                      <a:pt x="139" y="101"/>
                    </a:cubicBezTo>
                    <a:cubicBezTo>
                      <a:pt x="139" y="101"/>
                      <a:pt x="138" y="100"/>
                      <a:pt x="140" y="99"/>
                    </a:cubicBezTo>
                    <a:cubicBezTo>
                      <a:pt x="142" y="98"/>
                      <a:pt x="143" y="97"/>
                      <a:pt x="142" y="96"/>
                    </a:cubicBezTo>
                    <a:cubicBezTo>
                      <a:pt x="142" y="94"/>
                      <a:pt x="141" y="94"/>
                      <a:pt x="140" y="94"/>
                    </a:cubicBezTo>
                    <a:cubicBezTo>
                      <a:pt x="139" y="95"/>
                      <a:pt x="127" y="95"/>
                      <a:pt x="124" y="93"/>
                    </a:cubicBezTo>
                    <a:cubicBezTo>
                      <a:pt x="121" y="92"/>
                      <a:pt x="109" y="83"/>
                      <a:pt x="107" y="74"/>
                    </a:cubicBezTo>
                    <a:cubicBezTo>
                      <a:pt x="107" y="74"/>
                      <a:pt x="107" y="69"/>
                      <a:pt x="101" y="65"/>
                    </a:cubicBezTo>
                    <a:cubicBezTo>
                      <a:pt x="95" y="61"/>
                      <a:pt x="84" y="55"/>
                      <a:pt x="84" y="46"/>
                    </a:cubicBezTo>
                    <a:cubicBezTo>
                      <a:pt x="84" y="46"/>
                      <a:pt x="84" y="42"/>
                      <a:pt x="85" y="42"/>
                    </a:cubicBezTo>
                    <a:cubicBezTo>
                      <a:pt x="86" y="42"/>
                      <a:pt x="87" y="42"/>
                      <a:pt x="87" y="41"/>
                    </a:cubicBezTo>
                    <a:cubicBezTo>
                      <a:pt x="88" y="40"/>
                      <a:pt x="88" y="38"/>
                      <a:pt x="86" y="37"/>
                    </a:cubicBezTo>
                    <a:cubicBezTo>
                      <a:pt x="84" y="35"/>
                      <a:pt x="82" y="34"/>
                      <a:pt x="83" y="32"/>
                    </a:cubicBezTo>
                    <a:cubicBezTo>
                      <a:pt x="84" y="30"/>
                      <a:pt x="87" y="28"/>
                      <a:pt x="86" y="30"/>
                    </a:cubicBezTo>
                    <a:cubicBezTo>
                      <a:pt x="86" y="32"/>
                      <a:pt x="87" y="30"/>
                      <a:pt x="91" y="29"/>
                    </a:cubicBezTo>
                    <a:cubicBezTo>
                      <a:pt x="94" y="28"/>
                      <a:pt x="97" y="28"/>
                      <a:pt x="97" y="26"/>
                    </a:cubicBezTo>
                    <a:cubicBezTo>
                      <a:pt x="97" y="25"/>
                      <a:pt x="97" y="24"/>
                      <a:pt x="100" y="25"/>
                    </a:cubicBezTo>
                    <a:cubicBezTo>
                      <a:pt x="102" y="26"/>
                      <a:pt x="102" y="25"/>
                      <a:pt x="103" y="25"/>
                    </a:cubicBezTo>
                    <a:cubicBezTo>
                      <a:pt x="104" y="25"/>
                      <a:pt x="104" y="25"/>
                      <a:pt x="105" y="26"/>
                    </a:cubicBezTo>
                    <a:cubicBezTo>
                      <a:pt x="105" y="27"/>
                      <a:pt x="105" y="28"/>
                      <a:pt x="105" y="28"/>
                    </a:cubicBezTo>
                    <a:cubicBezTo>
                      <a:pt x="106" y="28"/>
                      <a:pt x="107" y="28"/>
                      <a:pt x="107" y="28"/>
                    </a:cubicBezTo>
                    <a:cubicBezTo>
                      <a:pt x="108" y="27"/>
                      <a:pt x="108" y="27"/>
                      <a:pt x="107" y="26"/>
                    </a:cubicBezTo>
                    <a:cubicBezTo>
                      <a:pt x="107" y="26"/>
                      <a:pt x="105" y="25"/>
                      <a:pt x="105" y="25"/>
                    </a:cubicBezTo>
                    <a:cubicBezTo>
                      <a:pt x="104" y="24"/>
                      <a:pt x="104" y="23"/>
                      <a:pt x="104" y="22"/>
                    </a:cubicBezTo>
                    <a:cubicBezTo>
                      <a:pt x="104" y="22"/>
                      <a:pt x="103" y="20"/>
                      <a:pt x="102" y="20"/>
                    </a:cubicBezTo>
                    <a:cubicBezTo>
                      <a:pt x="102" y="19"/>
                      <a:pt x="102" y="19"/>
                      <a:pt x="103" y="19"/>
                    </a:cubicBezTo>
                    <a:cubicBezTo>
                      <a:pt x="103" y="19"/>
                      <a:pt x="103" y="18"/>
                      <a:pt x="104" y="18"/>
                    </a:cubicBezTo>
                    <a:cubicBezTo>
                      <a:pt x="104" y="17"/>
                      <a:pt x="104" y="17"/>
                      <a:pt x="104" y="17"/>
                    </a:cubicBezTo>
                    <a:cubicBezTo>
                      <a:pt x="104" y="17"/>
                      <a:pt x="102" y="15"/>
                      <a:pt x="101" y="15"/>
                    </a:cubicBezTo>
                    <a:cubicBezTo>
                      <a:pt x="101" y="15"/>
                      <a:pt x="101" y="14"/>
                      <a:pt x="101" y="14"/>
                    </a:cubicBezTo>
                    <a:cubicBezTo>
                      <a:pt x="101" y="14"/>
                      <a:pt x="103" y="13"/>
                      <a:pt x="104" y="13"/>
                    </a:cubicBezTo>
                    <a:cubicBezTo>
                      <a:pt x="105" y="12"/>
                      <a:pt x="105" y="11"/>
                      <a:pt x="105" y="11"/>
                    </a:cubicBezTo>
                    <a:cubicBezTo>
                      <a:pt x="104" y="11"/>
                      <a:pt x="103" y="10"/>
                      <a:pt x="103" y="10"/>
                    </a:cubicBezTo>
                    <a:cubicBezTo>
                      <a:pt x="102" y="10"/>
                      <a:pt x="94" y="9"/>
                      <a:pt x="93" y="9"/>
                    </a:cubicBezTo>
                    <a:cubicBezTo>
                      <a:pt x="93" y="9"/>
                      <a:pt x="91" y="8"/>
                      <a:pt x="90" y="8"/>
                    </a:cubicBezTo>
                    <a:cubicBezTo>
                      <a:pt x="90" y="8"/>
                      <a:pt x="89" y="8"/>
                      <a:pt x="88" y="8"/>
                    </a:cubicBezTo>
                    <a:cubicBezTo>
                      <a:pt x="87" y="8"/>
                      <a:pt x="87" y="8"/>
                      <a:pt x="86" y="7"/>
                    </a:cubicBezTo>
                    <a:cubicBezTo>
                      <a:pt x="85" y="7"/>
                      <a:pt x="83" y="5"/>
                      <a:pt x="83" y="4"/>
                    </a:cubicBezTo>
                    <a:cubicBezTo>
                      <a:pt x="82" y="2"/>
                      <a:pt x="83" y="1"/>
                      <a:pt x="83" y="1"/>
                    </a:cubicBezTo>
                    <a:cubicBezTo>
                      <a:pt x="83" y="0"/>
                      <a:pt x="83" y="0"/>
                      <a:pt x="82" y="0"/>
                    </a:cubicBezTo>
                    <a:cubicBezTo>
                      <a:pt x="82" y="0"/>
                      <a:pt x="82" y="0"/>
                      <a:pt x="81" y="0"/>
                    </a:cubicBezTo>
                    <a:cubicBezTo>
                      <a:pt x="80" y="1"/>
                      <a:pt x="69" y="2"/>
                      <a:pt x="68" y="2"/>
                    </a:cubicBezTo>
                    <a:cubicBezTo>
                      <a:pt x="67" y="2"/>
                      <a:pt x="67" y="3"/>
                      <a:pt x="67" y="3"/>
                    </a:cubicBezTo>
                    <a:cubicBezTo>
                      <a:pt x="67" y="3"/>
                      <a:pt x="67" y="3"/>
                      <a:pt x="66" y="5"/>
                    </a:cubicBezTo>
                    <a:cubicBezTo>
                      <a:pt x="65" y="6"/>
                      <a:pt x="63" y="5"/>
                      <a:pt x="63" y="5"/>
                    </a:cubicBezTo>
                    <a:cubicBezTo>
                      <a:pt x="62" y="5"/>
                      <a:pt x="59" y="5"/>
                      <a:pt x="58" y="5"/>
                    </a:cubicBezTo>
                    <a:cubicBezTo>
                      <a:pt x="58" y="5"/>
                      <a:pt x="58" y="5"/>
                      <a:pt x="57" y="4"/>
                    </a:cubicBezTo>
                    <a:cubicBezTo>
                      <a:pt x="57" y="6"/>
                      <a:pt x="57" y="9"/>
                      <a:pt x="57" y="9"/>
                    </a:cubicBezTo>
                    <a:cubicBezTo>
                      <a:pt x="57" y="10"/>
                      <a:pt x="56" y="10"/>
                      <a:pt x="56" y="10"/>
                    </a:cubicBezTo>
                    <a:cubicBezTo>
                      <a:pt x="56" y="10"/>
                      <a:pt x="53" y="9"/>
                      <a:pt x="52" y="9"/>
                    </a:cubicBezTo>
                    <a:cubicBezTo>
                      <a:pt x="52" y="9"/>
                      <a:pt x="51" y="10"/>
                      <a:pt x="51" y="10"/>
                    </a:cubicBezTo>
                    <a:cubicBezTo>
                      <a:pt x="51" y="10"/>
                      <a:pt x="51" y="10"/>
                      <a:pt x="51" y="11"/>
                    </a:cubicBezTo>
                    <a:cubicBezTo>
                      <a:pt x="50" y="11"/>
                      <a:pt x="51" y="12"/>
                      <a:pt x="52" y="13"/>
                    </a:cubicBezTo>
                    <a:cubicBezTo>
                      <a:pt x="52" y="13"/>
                      <a:pt x="52" y="13"/>
                      <a:pt x="52" y="14"/>
                    </a:cubicBezTo>
                    <a:cubicBezTo>
                      <a:pt x="52" y="14"/>
                      <a:pt x="52" y="14"/>
                      <a:pt x="52" y="15"/>
                    </a:cubicBezTo>
                    <a:cubicBezTo>
                      <a:pt x="53" y="16"/>
                      <a:pt x="52" y="16"/>
                      <a:pt x="51" y="16"/>
                    </a:cubicBezTo>
                    <a:cubicBezTo>
                      <a:pt x="50" y="16"/>
                      <a:pt x="44" y="14"/>
                      <a:pt x="43" y="13"/>
                    </a:cubicBezTo>
                    <a:cubicBezTo>
                      <a:pt x="43" y="13"/>
                      <a:pt x="41" y="12"/>
                      <a:pt x="40" y="11"/>
                    </a:cubicBezTo>
                    <a:cubicBezTo>
                      <a:pt x="40" y="11"/>
                      <a:pt x="39" y="12"/>
                      <a:pt x="39" y="12"/>
                    </a:cubicBezTo>
                    <a:cubicBezTo>
                      <a:pt x="39" y="12"/>
                      <a:pt x="39" y="14"/>
                      <a:pt x="39" y="15"/>
                    </a:cubicBezTo>
                    <a:cubicBezTo>
                      <a:pt x="39" y="15"/>
                      <a:pt x="39" y="16"/>
                      <a:pt x="39" y="16"/>
                    </a:cubicBezTo>
                    <a:cubicBezTo>
                      <a:pt x="39" y="16"/>
                      <a:pt x="37" y="17"/>
                      <a:pt x="37" y="18"/>
                    </a:cubicBezTo>
                    <a:cubicBezTo>
                      <a:pt x="37" y="18"/>
                      <a:pt x="36" y="19"/>
                      <a:pt x="36" y="19"/>
                    </a:cubicBezTo>
                    <a:cubicBezTo>
                      <a:pt x="36" y="19"/>
                      <a:pt x="36" y="20"/>
                      <a:pt x="36" y="21"/>
                    </a:cubicBezTo>
                    <a:cubicBezTo>
                      <a:pt x="36" y="22"/>
                      <a:pt x="35" y="22"/>
                      <a:pt x="34" y="23"/>
                    </a:cubicBezTo>
                    <a:cubicBezTo>
                      <a:pt x="34" y="24"/>
                      <a:pt x="34" y="23"/>
                      <a:pt x="34" y="23"/>
                    </a:cubicBezTo>
                    <a:cubicBezTo>
                      <a:pt x="34" y="22"/>
                      <a:pt x="34" y="22"/>
                      <a:pt x="34" y="22"/>
                    </a:cubicBezTo>
                    <a:cubicBezTo>
                      <a:pt x="34" y="22"/>
                      <a:pt x="33" y="20"/>
                      <a:pt x="33" y="19"/>
                    </a:cubicBezTo>
                    <a:cubicBezTo>
                      <a:pt x="33" y="19"/>
                      <a:pt x="32" y="19"/>
                      <a:pt x="32" y="19"/>
                    </a:cubicBezTo>
                    <a:cubicBezTo>
                      <a:pt x="31" y="19"/>
                      <a:pt x="31" y="18"/>
                      <a:pt x="31" y="18"/>
                    </a:cubicBezTo>
                    <a:cubicBezTo>
                      <a:pt x="31" y="18"/>
                      <a:pt x="28" y="16"/>
                      <a:pt x="27" y="16"/>
                    </a:cubicBezTo>
                    <a:cubicBezTo>
                      <a:pt x="27" y="16"/>
                      <a:pt x="27" y="15"/>
                      <a:pt x="27" y="15"/>
                    </a:cubicBezTo>
                    <a:cubicBezTo>
                      <a:pt x="27" y="15"/>
                      <a:pt x="27" y="13"/>
                      <a:pt x="27" y="13"/>
                    </a:cubicBezTo>
                    <a:cubicBezTo>
                      <a:pt x="27" y="12"/>
                      <a:pt x="27" y="12"/>
                      <a:pt x="27" y="12"/>
                    </a:cubicBezTo>
                    <a:cubicBezTo>
                      <a:pt x="26" y="12"/>
                      <a:pt x="26" y="12"/>
                      <a:pt x="26" y="12"/>
                    </a:cubicBezTo>
                    <a:cubicBezTo>
                      <a:pt x="26" y="12"/>
                      <a:pt x="24" y="14"/>
                      <a:pt x="24" y="14"/>
                    </a:cubicBezTo>
                    <a:cubicBezTo>
                      <a:pt x="24" y="14"/>
                      <a:pt x="23" y="15"/>
                      <a:pt x="23" y="15"/>
                    </a:cubicBezTo>
                    <a:cubicBezTo>
                      <a:pt x="23" y="15"/>
                      <a:pt x="23" y="15"/>
                      <a:pt x="23" y="15"/>
                    </a:cubicBezTo>
                    <a:cubicBezTo>
                      <a:pt x="23" y="15"/>
                      <a:pt x="22" y="17"/>
                      <a:pt x="22" y="18"/>
                    </a:cubicBezTo>
                    <a:cubicBezTo>
                      <a:pt x="21" y="18"/>
                      <a:pt x="21" y="19"/>
                      <a:pt x="21" y="19"/>
                    </a:cubicBezTo>
                    <a:cubicBezTo>
                      <a:pt x="21" y="19"/>
                      <a:pt x="19" y="21"/>
                      <a:pt x="19" y="21"/>
                    </a:cubicBezTo>
                    <a:cubicBezTo>
                      <a:pt x="18" y="22"/>
                      <a:pt x="18" y="22"/>
                      <a:pt x="18" y="22"/>
                    </a:cubicBezTo>
                    <a:cubicBezTo>
                      <a:pt x="18" y="22"/>
                      <a:pt x="15" y="21"/>
                      <a:pt x="14" y="21"/>
                    </a:cubicBezTo>
                    <a:cubicBezTo>
                      <a:pt x="14" y="21"/>
                      <a:pt x="14" y="21"/>
                      <a:pt x="13" y="21"/>
                    </a:cubicBezTo>
                    <a:cubicBezTo>
                      <a:pt x="13" y="21"/>
                      <a:pt x="13" y="21"/>
                      <a:pt x="12" y="21"/>
                    </a:cubicBezTo>
                    <a:cubicBezTo>
                      <a:pt x="12" y="21"/>
                      <a:pt x="7" y="22"/>
                      <a:pt x="7" y="22"/>
                    </a:cubicBezTo>
                    <a:cubicBezTo>
                      <a:pt x="6" y="22"/>
                      <a:pt x="6" y="22"/>
                      <a:pt x="6"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1086">
                <a:extLst>
                  <a:ext uri="{FF2B5EF4-FFF2-40B4-BE49-F238E27FC236}">
                    <a16:creationId xmlns:a16="http://schemas.microsoft.com/office/drawing/2014/main" id="{6FB5E3AE-EF81-4FA9-9952-CCB984B95CA8}"/>
                  </a:ext>
                </a:extLst>
              </p:cNvPr>
              <p:cNvSpPr>
                <a:spLocks/>
              </p:cNvSpPr>
              <p:nvPr/>
            </p:nvSpPr>
            <p:spPr bwMode="auto">
              <a:xfrm>
                <a:off x="3476" y="1671"/>
                <a:ext cx="4" cy="6"/>
              </a:xfrm>
              <a:custGeom>
                <a:avLst/>
                <a:gdLst>
                  <a:gd name="T0" fmla="*/ 1 w 3"/>
                  <a:gd name="T1" fmla="*/ 4 h 5"/>
                  <a:gd name="T2" fmla="*/ 1 w 3"/>
                  <a:gd name="T3" fmla="*/ 2 h 5"/>
                  <a:gd name="T4" fmla="*/ 0 w 3"/>
                  <a:gd name="T5" fmla="*/ 2 h 5"/>
                  <a:gd name="T6" fmla="*/ 1 w 3"/>
                  <a:gd name="T7" fmla="*/ 4 h 5"/>
                </a:gdLst>
                <a:ahLst/>
                <a:cxnLst>
                  <a:cxn ang="0">
                    <a:pos x="T0" y="T1"/>
                  </a:cxn>
                  <a:cxn ang="0">
                    <a:pos x="T2" y="T3"/>
                  </a:cxn>
                  <a:cxn ang="0">
                    <a:pos x="T4" y="T5"/>
                  </a:cxn>
                  <a:cxn ang="0">
                    <a:pos x="T6" y="T7"/>
                  </a:cxn>
                </a:cxnLst>
                <a:rect l="0" t="0" r="r" b="b"/>
                <a:pathLst>
                  <a:path w="3" h="5">
                    <a:moveTo>
                      <a:pt x="1" y="4"/>
                    </a:moveTo>
                    <a:cubicBezTo>
                      <a:pt x="3" y="5"/>
                      <a:pt x="2" y="4"/>
                      <a:pt x="1" y="2"/>
                    </a:cubicBezTo>
                    <a:cubicBezTo>
                      <a:pt x="0" y="0"/>
                      <a:pt x="0" y="2"/>
                      <a:pt x="0" y="2"/>
                    </a:cubicBezTo>
                    <a:cubicBezTo>
                      <a:pt x="0" y="3"/>
                      <a:pt x="0" y="2"/>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1087">
                <a:extLst>
                  <a:ext uri="{FF2B5EF4-FFF2-40B4-BE49-F238E27FC236}">
                    <a16:creationId xmlns:a16="http://schemas.microsoft.com/office/drawing/2014/main" id="{A94887C2-091C-48F5-8AAC-851158932100}"/>
                  </a:ext>
                </a:extLst>
              </p:cNvPr>
              <p:cNvSpPr>
                <a:spLocks/>
              </p:cNvSpPr>
              <p:nvPr/>
            </p:nvSpPr>
            <p:spPr bwMode="auto">
              <a:xfrm>
                <a:off x="3456" y="1645"/>
                <a:ext cx="3" cy="5"/>
              </a:xfrm>
              <a:custGeom>
                <a:avLst/>
                <a:gdLst>
                  <a:gd name="T0" fmla="*/ 1 w 2"/>
                  <a:gd name="T1" fmla="*/ 2 h 4"/>
                  <a:gd name="T2" fmla="*/ 0 w 2"/>
                  <a:gd name="T3" fmla="*/ 1 h 4"/>
                  <a:gd name="T4" fmla="*/ 1 w 2"/>
                  <a:gd name="T5" fmla="*/ 2 h 4"/>
                </a:gdLst>
                <a:ahLst/>
                <a:cxnLst>
                  <a:cxn ang="0">
                    <a:pos x="T0" y="T1"/>
                  </a:cxn>
                  <a:cxn ang="0">
                    <a:pos x="T2" y="T3"/>
                  </a:cxn>
                  <a:cxn ang="0">
                    <a:pos x="T4" y="T5"/>
                  </a:cxn>
                </a:cxnLst>
                <a:rect l="0" t="0" r="r" b="b"/>
                <a:pathLst>
                  <a:path w="2" h="4">
                    <a:moveTo>
                      <a:pt x="1" y="2"/>
                    </a:moveTo>
                    <a:cubicBezTo>
                      <a:pt x="1" y="0"/>
                      <a:pt x="0" y="0"/>
                      <a:pt x="0" y="1"/>
                    </a:cubicBezTo>
                    <a:cubicBezTo>
                      <a:pt x="0" y="1"/>
                      <a:pt x="2"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1088">
                <a:extLst>
                  <a:ext uri="{FF2B5EF4-FFF2-40B4-BE49-F238E27FC236}">
                    <a16:creationId xmlns:a16="http://schemas.microsoft.com/office/drawing/2014/main" id="{2730D0C7-7460-4DEC-85C3-E703DD05838B}"/>
                  </a:ext>
                </a:extLst>
              </p:cNvPr>
              <p:cNvSpPr>
                <a:spLocks/>
              </p:cNvSpPr>
              <p:nvPr/>
            </p:nvSpPr>
            <p:spPr bwMode="auto">
              <a:xfrm>
                <a:off x="3679" y="1746"/>
                <a:ext cx="21" cy="44"/>
              </a:xfrm>
              <a:custGeom>
                <a:avLst/>
                <a:gdLst>
                  <a:gd name="T0" fmla="*/ 11 w 15"/>
                  <a:gd name="T1" fmla="*/ 6 h 32"/>
                  <a:gd name="T2" fmla="*/ 5 w 15"/>
                  <a:gd name="T3" fmla="*/ 8 h 32"/>
                  <a:gd name="T4" fmla="*/ 0 w 15"/>
                  <a:gd name="T5" fmla="*/ 14 h 32"/>
                  <a:gd name="T6" fmla="*/ 1 w 15"/>
                  <a:gd name="T7" fmla="*/ 18 h 32"/>
                  <a:gd name="T8" fmla="*/ 1 w 15"/>
                  <a:gd name="T9" fmla="*/ 20 h 32"/>
                  <a:gd name="T10" fmla="*/ 3 w 15"/>
                  <a:gd name="T11" fmla="*/ 22 h 32"/>
                  <a:gd name="T12" fmla="*/ 2 w 15"/>
                  <a:gd name="T13" fmla="*/ 24 h 32"/>
                  <a:gd name="T14" fmla="*/ 4 w 15"/>
                  <a:gd name="T15" fmla="*/ 25 h 32"/>
                  <a:gd name="T16" fmla="*/ 5 w 15"/>
                  <a:gd name="T17" fmla="*/ 28 h 32"/>
                  <a:gd name="T18" fmla="*/ 10 w 15"/>
                  <a:gd name="T19" fmla="*/ 29 h 32"/>
                  <a:gd name="T20" fmla="*/ 14 w 15"/>
                  <a:gd name="T21" fmla="*/ 16 h 32"/>
                  <a:gd name="T22" fmla="*/ 15 w 15"/>
                  <a:gd name="T23" fmla="*/ 10 h 32"/>
                  <a:gd name="T24" fmla="*/ 14 w 15"/>
                  <a:gd name="T25" fmla="*/ 4 h 32"/>
                  <a:gd name="T26" fmla="*/ 13 w 15"/>
                  <a:gd name="T27" fmla="*/ 2 h 32"/>
                  <a:gd name="T28" fmla="*/ 12 w 15"/>
                  <a:gd name="T29" fmla="*/ 2 h 32"/>
                  <a:gd name="T30" fmla="*/ 11 w 15"/>
                  <a:gd name="T3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2">
                    <a:moveTo>
                      <a:pt x="11" y="6"/>
                    </a:moveTo>
                    <a:cubicBezTo>
                      <a:pt x="8" y="7"/>
                      <a:pt x="7" y="7"/>
                      <a:pt x="5" y="8"/>
                    </a:cubicBezTo>
                    <a:cubicBezTo>
                      <a:pt x="4" y="10"/>
                      <a:pt x="0" y="11"/>
                      <a:pt x="0" y="14"/>
                    </a:cubicBezTo>
                    <a:cubicBezTo>
                      <a:pt x="1" y="16"/>
                      <a:pt x="1" y="17"/>
                      <a:pt x="1" y="18"/>
                    </a:cubicBezTo>
                    <a:cubicBezTo>
                      <a:pt x="0" y="19"/>
                      <a:pt x="0" y="20"/>
                      <a:pt x="1" y="20"/>
                    </a:cubicBezTo>
                    <a:cubicBezTo>
                      <a:pt x="2" y="20"/>
                      <a:pt x="3" y="22"/>
                      <a:pt x="3" y="22"/>
                    </a:cubicBezTo>
                    <a:cubicBezTo>
                      <a:pt x="2" y="23"/>
                      <a:pt x="1" y="23"/>
                      <a:pt x="2" y="24"/>
                    </a:cubicBezTo>
                    <a:cubicBezTo>
                      <a:pt x="3" y="24"/>
                      <a:pt x="4" y="25"/>
                      <a:pt x="4" y="25"/>
                    </a:cubicBezTo>
                    <a:cubicBezTo>
                      <a:pt x="4" y="26"/>
                      <a:pt x="3" y="28"/>
                      <a:pt x="5" y="28"/>
                    </a:cubicBezTo>
                    <a:cubicBezTo>
                      <a:pt x="6" y="29"/>
                      <a:pt x="9" y="32"/>
                      <a:pt x="10" y="29"/>
                    </a:cubicBezTo>
                    <a:cubicBezTo>
                      <a:pt x="10" y="27"/>
                      <a:pt x="14" y="18"/>
                      <a:pt x="14" y="16"/>
                    </a:cubicBezTo>
                    <a:cubicBezTo>
                      <a:pt x="15" y="14"/>
                      <a:pt x="15" y="13"/>
                      <a:pt x="15" y="10"/>
                    </a:cubicBezTo>
                    <a:cubicBezTo>
                      <a:pt x="14" y="7"/>
                      <a:pt x="14" y="5"/>
                      <a:pt x="14" y="4"/>
                    </a:cubicBezTo>
                    <a:cubicBezTo>
                      <a:pt x="14" y="3"/>
                      <a:pt x="14" y="2"/>
                      <a:pt x="13" y="2"/>
                    </a:cubicBezTo>
                    <a:cubicBezTo>
                      <a:pt x="13" y="2"/>
                      <a:pt x="11" y="0"/>
                      <a:pt x="12" y="2"/>
                    </a:cubicBezTo>
                    <a:cubicBezTo>
                      <a:pt x="12" y="4"/>
                      <a:pt x="13" y="6"/>
                      <a:pt x="1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1089">
                <a:extLst>
                  <a:ext uri="{FF2B5EF4-FFF2-40B4-BE49-F238E27FC236}">
                    <a16:creationId xmlns:a16="http://schemas.microsoft.com/office/drawing/2014/main" id="{FCE13621-9E36-4646-A5AD-1D4DDFBB1F2F}"/>
                  </a:ext>
                </a:extLst>
              </p:cNvPr>
              <p:cNvSpPr>
                <a:spLocks/>
              </p:cNvSpPr>
              <p:nvPr/>
            </p:nvSpPr>
            <p:spPr bwMode="auto">
              <a:xfrm>
                <a:off x="4915" y="3759"/>
                <a:ext cx="38" cy="30"/>
              </a:xfrm>
              <a:custGeom>
                <a:avLst/>
                <a:gdLst>
                  <a:gd name="T0" fmla="*/ 23 w 28"/>
                  <a:gd name="T1" fmla="*/ 9 h 22"/>
                  <a:gd name="T2" fmla="*/ 21 w 28"/>
                  <a:gd name="T3" fmla="*/ 9 h 22"/>
                  <a:gd name="T4" fmla="*/ 17 w 28"/>
                  <a:gd name="T5" fmla="*/ 12 h 22"/>
                  <a:gd name="T6" fmla="*/ 15 w 28"/>
                  <a:gd name="T7" fmla="*/ 13 h 22"/>
                  <a:gd name="T8" fmla="*/ 13 w 28"/>
                  <a:gd name="T9" fmla="*/ 12 h 22"/>
                  <a:gd name="T10" fmla="*/ 12 w 28"/>
                  <a:gd name="T11" fmla="*/ 12 h 22"/>
                  <a:gd name="T12" fmla="*/ 11 w 28"/>
                  <a:gd name="T13" fmla="*/ 11 h 22"/>
                  <a:gd name="T14" fmla="*/ 11 w 28"/>
                  <a:gd name="T15" fmla="*/ 10 h 22"/>
                  <a:gd name="T16" fmla="*/ 11 w 28"/>
                  <a:gd name="T17" fmla="*/ 10 h 22"/>
                  <a:gd name="T18" fmla="*/ 14 w 28"/>
                  <a:gd name="T19" fmla="*/ 9 h 22"/>
                  <a:gd name="T20" fmla="*/ 14 w 28"/>
                  <a:gd name="T21" fmla="*/ 8 h 22"/>
                  <a:gd name="T22" fmla="*/ 13 w 28"/>
                  <a:gd name="T23" fmla="*/ 7 h 22"/>
                  <a:gd name="T24" fmla="*/ 12 w 28"/>
                  <a:gd name="T25" fmla="*/ 8 h 22"/>
                  <a:gd name="T26" fmla="*/ 11 w 28"/>
                  <a:gd name="T27" fmla="*/ 8 h 22"/>
                  <a:gd name="T28" fmla="*/ 9 w 28"/>
                  <a:gd name="T29" fmla="*/ 9 h 22"/>
                  <a:gd name="T30" fmla="*/ 7 w 28"/>
                  <a:gd name="T31" fmla="*/ 8 h 22"/>
                  <a:gd name="T32" fmla="*/ 5 w 28"/>
                  <a:gd name="T33" fmla="*/ 8 h 22"/>
                  <a:gd name="T34" fmla="*/ 5 w 28"/>
                  <a:gd name="T35" fmla="*/ 7 h 22"/>
                  <a:gd name="T36" fmla="*/ 6 w 28"/>
                  <a:gd name="T37" fmla="*/ 6 h 22"/>
                  <a:gd name="T38" fmla="*/ 7 w 28"/>
                  <a:gd name="T39" fmla="*/ 4 h 22"/>
                  <a:gd name="T40" fmla="*/ 6 w 28"/>
                  <a:gd name="T41" fmla="*/ 3 h 22"/>
                  <a:gd name="T42" fmla="*/ 4 w 28"/>
                  <a:gd name="T43" fmla="*/ 4 h 22"/>
                  <a:gd name="T44" fmla="*/ 4 w 28"/>
                  <a:gd name="T45" fmla="*/ 3 h 22"/>
                  <a:gd name="T46" fmla="*/ 5 w 28"/>
                  <a:gd name="T47" fmla="*/ 2 h 22"/>
                  <a:gd name="T48" fmla="*/ 5 w 28"/>
                  <a:gd name="T49" fmla="*/ 2 h 22"/>
                  <a:gd name="T50" fmla="*/ 5 w 28"/>
                  <a:gd name="T51" fmla="*/ 0 h 22"/>
                  <a:gd name="T52" fmla="*/ 4 w 28"/>
                  <a:gd name="T53" fmla="*/ 1 h 22"/>
                  <a:gd name="T54" fmla="*/ 2 w 28"/>
                  <a:gd name="T55" fmla="*/ 4 h 22"/>
                  <a:gd name="T56" fmla="*/ 1 w 28"/>
                  <a:gd name="T57" fmla="*/ 6 h 22"/>
                  <a:gd name="T58" fmla="*/ 1 w 28"/>
                  <a:gd name="T59" fmla="*/ 8 h 22"/>
                  <a:gd name="T60" fmla="*/ 1 w 28"/>
                  <a:gd name="T61" fmla="*/ 9 h 22"/>
                  <a:gd name="T62" fmla="*/ 1 w 28"/>
                  <a:gd name="T63" fmla="*/ 11 h 22"/>
                  <a:gd name="T64" fmla="*/ 2 w 28"/>
                  <a:gd name="T65" fmla="*/ 13 h 22"/>
                  <a:gd name="T66" fmla="*/ 2 w 28"/>
                  <a:gd name="T67" fmla="*/ 16 h 22"/>
                  <a:gd name="T68" fmla="*/ 1 w 28"/>
                  <a:gd name="T69" fmla="*/ 20 h 22"/>
                  <a:gd name="T70" fmla="*/ 5 w 28"/>
                  <a:gd name="T71" fmla="*/ 18 h 22"/>
                  <a:gd name="T72" fmla="*/ 9 w 28"/>
                  <a:gd name="T73" fmla="*/ 18 h 22"/>
                  <a:gd name="T74" fmla="*/ 14 w 28"/>
                  <a:gd name="T75" fmla="*/ 20 h 22"/>
                  <a:gd name="T76" fmla="*/ 14 w 28"/>
                  <a:gd name="T77" fmla="*/ 18 h 22"/>
                  <a:gd name="T78" fmla="*/ 16 w 28"/>
                  <a:gd name="T79" fmla="*/ 19 h 22"/>
                  <a:gd name="T80" fmla="*/ 20 w 28"/>
                  <a:gd name="T81" fmla="*/ 20 h 22"/>
                  <a:gd name="T82" fmla="*/ 24 w 28"/>
                  <a:gd name="T83" fmla="*/ 19 h 22"/>
                  <a:gd name="T84" fmla="*/ 22 w 28"/>
                  <a:gd name="T85" fmla="*/ 18 h 22"/>
                  <a:gd name="T86" fmla="*/ 20 w 28"/>
                  <a:gd name="T87" fmla="*/ 19 h 22"/>
                  <a:gd name="T88" fmla="*/ 16 w 28"/>
                  <a:gd name="T89" fmla="*/ 16 h 22"/>
                  <a:gd name="T90" fmla="*/ 17 w 28"/>
                  <a:gd name="T91" fmla="*/ 15 h 22"/>
                  <a:gd name="T92" fmla="*/ 17 w 28"/>
                  <a:gd name="T93" fmla="*/ 14 h 22"/>
                  <a:gd name="T94" fmla="*/ 18 w 28"/>
                  <a:gd name="T95" fmla="*/ 14 h 22"/>
                  <a:gd name="T96" fmla="*/ 22 w 28"/>
                  <a:gd name="T97" fmla="*/ 14 h 22"/>
                  <a:gd name="T98" fmla="*/ 25 w 28"/>
                  <a:gd name="T99" fmla="*/ 16 h 22"/>
                  <a:gd name="T100" fmla="*/ 26 w 28"/>
                  <a:gd name="T101" fmla="*/ 15 h 22"/>
                  <a:gd name="T102" fmla="*/ 27 w 28"/>
                  <a:gd name="T103" fmla="*/ 13 h 22"/>
                  <a:gd name="T104" fmla="*/ 27 w 28"/>
                  <a:gd name="T105" fmla="*/ 9 h 22"/>
                  <a:gd name="T106" fmla="*/ 23 w 28"/>
                  <a:gd name="T10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2">
                    <a:moveTo>
                      <a:pt x="23" y="9"/>
                    </a:moveTo>
                    <a:cubicBezTo>
                      <a:pt x="22" y="10"/>
                      <a:pt x="23" y="9"/>
                      <a:pt x="21" y="9"/>
                    </a:cubicBezTo>
                    <a:cubicBezTo>
                      <a:pt x="20" y="9"/>
                      <a:pt x="18" y="10"/>
                      <a:pt x="17" y="12"/>
                    </a:cubicBezTo>
                    <a:cubicBezTo>
                      <a:pt x="16" y="13"/>
                      <a:pt x="16" y="12"/>
                      <a:pt x="15" y="13"/>
                    </a:cubicBezTo>
                    <a:cubicBezTo>
                      <a:pt x="14" y="13"/>
                      <a:pt x="13" y="13"/>
                      <a:pt x="13" y="12"/>
                    </a:cubicBezTo>
                    <a:cubicBezTo>
                      <a:pt x="14" y="12"/>
                      <a:pt x="13" y="12"/>
                      <a:pt x="12" y="12"/>
                    </a:cubicBezTo>
                    <a:cubicBezTo>
                      <a:pt x="10" y="13"/>
                      <a:pt x="11" y="12"/>
                      <a:pt x="11" y="11"/>
                    </a:cubicBezTo>
                    <a:cubicBezTo>
                      <a:pt x="12" y="11"/>
                      <a:pt x="11" y="11"/>
                      <a:pt x="11" y="10"/>
                    </a:cubicBezTo>
                    <a:cubicBezTo>
                      <a:pt x="10" y="10"/>
                      <a:pt x="11" y="10"/>
                      <a:pt x="11" y="10"/>
                    </a:cubicBezTo>
                    <a:cubicBezTo>
                      <a:pt x="11" y="9"/>
                      <a:pt x="13" y="10"/>
                      <a:pt x="14" y="9"/>
                    </a:cubicBezTo>
                    <a:cubicBezTo>
                      <a:pt x="14" y="9"/>
                      <a:pt x="14" y="8"/>
                      <a:pt x="14" y="8"/>
                    </a:cubicBezTo>
                    <a:cubicBezTo>
                      <a:pt x="13" y="7"/>
                      <a:pt x="14" y="7"/>
                      <a:pt x="13" y="7"/>
                    </a:cubicBezTo>
                    <a:cubicBezTo>
                      <a:pt x="12" y="7"/>
                      <a:pt x="12" y="7"/>
                      <a:pt x="12" y="8"/>
                    </a:cubicBezTo>
                    <a:cubicBezTo>
                      <a:pt x="12" y="8"/>
                      <a:pt x="11" y="9"/>
                      <a:pt x="11" y="8"/>
                    </a:cubicBezTo>
                    <a:cubicBezTo>
                      <a:pt x="10" y="8"/>
                      <a:pt x="10" y="9"/>
                      <a:pt x="9" y="9"/>
                    </a:cubicBezTo>
                    <a:cubicBezTo>
                      <a:pt x="8" y="10"/>
                      <a:pt x="7" y="9"/>
                      <a:pt x="7" y="8"/>
                    </a:cubicBezTo>
                    <a:cubicBezTo>
                      <a:pt x="6" y="8"/>
                      <a:pt x="6" y="7"/>
                      <a:pt x="5" y="8"/>
                    </a:cubicBezTo>
                    <a:cubicBezTo>
                      <a:pt x="4" y="9"/>
                      <a:pt x="5" y="7"/>
                      <a:pt x="5" y="7"/>
                    </a:cubicBezTo>
                    <a:cubicBezTo>
                      <a:pt x="6" y="6"/>
                      <a:pt x="6" y="6"/>
                      <a:pt x="6" y="6"/>
                    </a:cubicBezTo>
                    <a:cubicBezTo>
                      <a:pt x="5" y="5"/>
                      <a:pt x="6" y="5"/>
                      <a:pt x="7" y="4"/>
                    </a:cubicBezTo>
                    <a:cubicBezTo>
                      <a:pt x="8" y="3"/>
                      <a:pt x="7" y="4"/>
                      <a:pt x="6" y="3"/>
                    </a:cubicBezTo>
                    <a:cubicBezTo>
                      <a:pt x="6" y="2"/>
                      <a:pt x="6" y="2"/>
                      <a:pt x="4" y="4"/>
                    </a:cubicBezTo>
                    <a:cubicBezTo>
                      <a:pt x="3" y="5"/>
                      <a:pt x="2" y="5"/>
                      <a:pt x="4" y="3"/>
                    </a:cubicBezTo>
                    <a:cubicBezTo>
                      <a:pt x="6" y="2"/>
                      <a:pt x="6" y="2"/>
                      <a:pt x="5" y="2"/>
                    </a:cubicBezTo>
                    <a:cubicBezTo>
                      <a:pt x="4" y="3"/>
                      <a:pt x="4" y="2"/>
                      <a:pt x="5" y="2"/>
                    </a:cubicBezTo>
                    <a:cubicBezTo>
                      <a:pt x="5" y="1"/>
                      <a:pt x="5" y="0"/>
                      <a:pt x="5" y="0"/>
                    </a:cubicBezTo>
                    <a:cubicBezTo>
                      <a:pt x="4" y="0"/>
                      <a:pt x="4" y="1"/>
                      <a:pt x="4" y="1"/>
                    </a:cubicBezTo>
                    <a:cubicBezTo>
                      <a:pt x="3" y="3"/>
                      <a:pt x="3" y="3"/>
                      <a:pt x="2" y="4"/>
                    </a:cubicBezTo>
                    <a:cubicBezTo>
                      <a:pt x="1" y="5"/>
                      <a:pt x="1" y="4"/>
                      <a:pt x="1" y="6"/>
                    </a:cubicBezTo>
                    <a:cubicBezTo>
                      <a:pt x="2" y="7"/>
                      <a:pt x="2" y="8"/>
                      <a:pt x="1" y="8"/>
                    </a:cubicBezTo>
                    <a:cubicBezTo>
                      <a:pt x="1" y="8"/>
                      <a:pt x="0" y="8"/>
                      <a:pt x="1" y="9"/>
                    </a:cubicBezTo>
                    <a:cubicBezTo>
                      <a:pt x="2" y="10"/>
                      <a:pt x="2" y="11"/>
                      <a:pt x="1" y="11"/>
                    </a:cubicBezTo>
                    <a:cubicBezTo>
                      <a:pt x="0" y="11"/>
                      <a:pt x="2" y="12"/>
                      <a:pt x="2" y="13"/>
                    </a:cubicBezTo>
                    <a:cubicBezTo>
                      <a:pt x="2" y="15"/>
                      <a:pt x="3" y="15"/>
                      <a:pt x="2" y="16"/>
                    </a:cubicBezTo>
                    <a:cubicBezTo>
                      <a:pt x="2" y="17"/>
                      <a:pt x="2" y="18"/>
                      <a:pt x="1" y="20"/>
                    </a:cubicBezTo>
                    <a:cubicBezTo>
                      <a:pt x="0" y="22"/>
                      <a:pt x="4" y="20"/>
                      <a:pt x="5" y="18"/>
                    </a:cubicBezTo>
                    <a:cubicBezTo>
                      <a:pt x="6" y="17"/>
                      <a:pt x="7" y="17"/>
                      <a:pt x="9" y="18"/>
                    </a:cubicBezTo>
                    <a:cubicBezTo>
                      <a:pt x="11" y="19"/>
                      <a:pt x="13" y="19"/>
                      <a:pt x="14" y="20"/>
                    </a:cubicBezTo>
                    <a:cubicBezTo>
                      <a:pt x="15" y="20"/>
                      <a:pt x="15" y="19"/>
                      <a:pt x="14" y="18"/>
                    </a:cubicBezTo>
                    <a:cubicBezTo>
                      <a:pt x="14" y="16"/>
                      <a:pt x="15" y="18"/>
                      <a:pt x="16" y="19"/>
                    </a:cubicBezTo>
                    <a:cubicBezTo>
                      <a:pt x="17" y="20"/>
                      <a:pt x="19" y="20"/>
                      <a:pt x="20" y="20"/>
                    </a:cubicBezTo>
                    <a:cubicBezTo>
                      <a:pt x="22" y="21"/>
                      <a:pt x="23" y="20"/>
                      <a:pt x="24" y="19"/>
                    </a:cubicBezTo>
                    <a:cubicBezTo>
                      <a:pt x="25" y="17"/>
                      <a:pt x="23" y="18"/>
                      <a:pt x="22" y="18"/>
                    </a:cubicBezTo>
                    <a:cubicBezTo>
                      <a:pt x="22" y="18"/>
                      <a:pt x="22" y="19"/>
                      <a:pt x="20" y="19"/>
                    </a:cubicBezTo>
                    <a:cubicBezTo>
                      <a:pt x="19" y="19"/>
                      <a:pt x="17" y="17"/>
                      <a:pt x="16" y="16"/>
                    </a:cubicBezTo>
                    <a:cubicBezTo>
                      <a:pt x="15" y="15"/>
                      <a:pt x="16" y="15"/>
                      <a:pt x="17" y="15"/>
                    </a:cubicBezTo>
                    <a:cubicBezTo>
                      <a:pt x="18" y="15"/>
                      <a:pt x="18" y="15"/>
                      <a:pt x="17" y="14"/>
                    </a:cubicBezTo>
                    <a:cubicBezTo>
                      <a:pt x="16" y="14"/>
                      <a:pt x="17" y="14"/>
                      <a:pt x="18" y="14"/>
                    </a:cubicBezTo>
                    <a:cubicBezTo>
                      <a:pt x="19" y="14"/>
                      <a:pt x="21" y="14"/>
                      <a:pt x="22" y="14"/>
                    </a:cubicBezTo>
                    <a:cubicBezTo>
                      <a:pt x="23" y="13"/>
                      <a:pt x="24" y="15"/>
                      <a:pt x="25" y="16"/>
                    </a:cubicBezTo>
                    <a:cubicBezTo>
                      <a:pt x="25" y="16"/>
                      <a:pt x="26" y="16"/>
                      <a:pt x="26" y="15"/>
                    </a:cubicBezTo>
                    <a:cubicBezTo>
                      <a:pt x="25" y="14"/>
                      <a:pt x="26" y="14"/>
                      <a:pt x="27" y="13"/>
                    </a:cubicBezTo>
                    <a:cubicBezTo>
                      <a:pt x="28" y="13"/>
                      <a:pt x="28" y="10"/>
                      <a:pt x="27" y="9"/>
                    </a:cubicBezTo>
                    <a:cubicBezTo>
                      <a:pt x="26" y="8"/>
                      <a:pt x="24" y="8"/>
                      <a:pt x="2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1090">
                <a:extLst>
                  <a:ext uri="{FF2B5EF4-FFF2-40B4-BE49-F238E27FC236}">
                    <a16:creationId xmlns:a16="http://schemas.microsoft.com/office/drawing/2014/main" id="{C872BA94-8618-426C-8277-B1F0E599C2CF}"/>
                  </a:ext>
                </a:extLst>
              </p:cNvPr>
              <p:cNvSpPr>
                <a:spLocks/>
              </p:cNvSpPr>
              <p:nvPr/>
            </p:nvSpPr>
            <p:spPr bwMode="auto">
              <a:xfrm>
                <a:off x="4926" y="3766"/>
                <a:ext cx="2" cy="6"/>
              </a:xfrm>
              <a:custGeom>
                <a:avLst/>
                <a:gdLst>
                  <a:gd name="T0" fmla="*/ 1 w 2"/>
                  <a:gd name="T1" fmla="*/ 3 h 4"/>
                  <a:gd name="T2" fmla="*/ 2 w 2"/>
                  <a:gd name="T3" fmla="*/ 1 h 4"/>
                  <a:gd name="T4" fmla="*/ 1 w 2"/>
                  <a:gd name="T5" fmla="*/ 2 h 4"/>
                  <a:gd name="T6" fmla="*/ 1 w 2"/>
                  <a:gd name="T7" fmla="*/ 3 h 4"/>
                </a:gdLst>
                <a:ahLst/>
                <a:cxnLst>
                  <a:cxn ang="0">
                    <a:pos x="T0" y="T1"/>
                  </a:cxn>
                  <a:cxn ang="0">
                    <a:pos x="T2" y="T3"/>
                  </a:cxn>
                  <a:cxn ang="0">
                    <a:pos x="T4" y="T5"/>
                  </a:cxn>
                  <a:cxn ang="0">
                    <a:pos x="T6" y="T7"/>
                  </a:cxn>
                </a:cxnLst>
                <a:rect l="0" t="0" r="r" b="b"/>
                <a:pathLst>
                  <a:path w="2" h="4">
                    <a:moveTo>
                      <a:pt x="1" y="3"/>
                    </a:moveTo>
                    <a:cubicBezTo>
                      <a:pt x="2" y="1"/>
                      <a:pt x="2" y="3"/>
                      <a:pt x="2" y="1"/>
                    </a:cubicBezTo>
                    <a:cubicBezTo>
                      <a:pt x="2" y="1"/>
                      <a:pt x="2" y="0"/>
                      <a:pt x="1" y="2"/>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1091">
                <a:extLst>
                  <a:ext uri="{FF2B5EF4-FFF2-40B4-BE49-F238E27FC236}">
                    <a16:creationId xmlns:a16="http://schemas.microsoft.com/office/drawing/2014/main" id="{ADF3B529-C716-4923-82B5-CD3479CF58F7}"/>
                  </a:ext>
                </a:extLst>
              </p:cNvPr>
              <p:cNvSpPr>
                <a:spLocks/>
              </p:cNvSpPr>
              <p:nvPr/>
            </p:nvSpPr>
            <p:spPr bwMode="auto">
              <a:xfrm>
                <a:off x="4638" y="3113"/>
                <a:ext cx="12" cy="12"/>
              </a:xfrm>
              <a:custGeom>
                <a:avLst/>
                <a:gdLst>
                  <a:gd name="T0" fmla="*/ 2 w 9"/>
                  <a:gd name="T1" fmla="*/ 1 h 9"/>
                  <a:gd name="T2" fmla="*/ 2 w 9"/>
                  <a:gd name="T3" fmla="*/ 6 h 9"/>
                  <a:gd name="T4" fmla="*/ 7 w 9"/>
                  <a:gd name="T5" fmla="*/ 8 h 9"/>
                  <a:gd name="T6" fmla="*/ 7 w 9"/>
                  <a:gd name="T7" fmla="*/ 3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2" y="6"/>
                      <a:pt x="2" y="6"/>
                    </a:cubicBezTo>
                    <a:cubicBezTo>
                      <a:pt x="3" y="8"/>
                      <a:pt x="6" y="9"/>
                      <a:pt x="7" y="8"/>
                    </a:cubicBezTo>
                    <a:cubicBezTo>
                      <a:pt x="9" y="7"/>
                      <a:pt x="9" y="5"/>
                      <a:pt x="7" y="3"/>
                    </a:cubicBezTo>
                    <a:cubicBezTo>
                      <a:pt x="5"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1092">
                <a:extLst>
                  <a:ext uri="{FF2B5EF4-FFF2-40B4-BE49-F238E27FC236}">
                    <a16:creationId xmlns:a16="http://schemas.microsoft.com/office/drawing/2014/main" id="{44209ADF-8FB8-4721-B5F7-F2629EF52226}"/>
                  </a:ext>
                </a:extLst>
              </p:cNvPr>
              <p:cNvSpPr>
                <a:spLocks/>
              </p:cNvSpPr>
              <p:nvPr/>
            </p:nvSpPr>
            <p:spPr bwMode="auto">
              <a:xfrm>
                <a:off x="4681" y="3094"/>
                <a:ext cx="9" cy="13"/>
              </a:xfrm>
              <a:custGeom>
                <a:avLst/>
                <a:gdLst>
                  <a:gd name="T0" fmla="*/ 5 w 7"/>
                  <a:gd name="T1" fmla="*/ 1 h 10"/>
                  <a:gd name="T2" fmla="*/ 1 w 7"/>
                  <a:gd name="T3" fmla="*/ 7 h 10"/>
                  <a:gd name="T4" fmla="*/ 3 w 7"/>
                  <a:gd name="T5" fmla="*/ 8 h 10"/>
                  <a:gd name="T6" fmla="*/ 7 w 7"/>
                  <a:gd name="T7" fmla="*/ 5 h 10"/>
                  <a:gd name="T8" fmla="*/ 5 w 7"/>
                  <a:gd name="T9" fmla="*/ 1 h 10"/>
                </a:gdLst>
                <a:ahLst/>
                <a:cxnLst>
                  <a:cxn ang="0">
                    <a:pos x="T0" y="T1"/>
                  </a:cxn>
                  <a:cxn ang="0">
                    <a:pos x="T2" y="T3"/>
                  </a:cxn>
                  <a:cxn ang="0">
                    <a:pos x="T4" y="T5"/>
                  </a:cxn>
                  <a:cxn ang="0">
                    <a:pos x="T6" y="T7"/>
                  </a:cxn>
                  <a:cxn ang="0">
                    <a:pos x="T8" y="T9"/>
                  </a:cxn>
                </a:cxnLst>
                <a:rect l="0" t="0" r="r" b="b"/>
                <a:pathLst>
                  <a:path w="7" h="10">
                    <a:moveTo>
                      <a:pt x="5" y="1"/>
                    </a:moveTo>
                    <a:cubicBezTo>
                      <a:pt x="3" y="0"/>
                      <a:pt x="2" y="4"/>
                      <a:pt x="1" y="7"/>
                    </a:cubicBezTo>
                    <a:cubicBezTo>
                      <a:pt x="0" y="10"/>
                      <a:pt x="3" y="8"/>
                      <a:pt x="3" y="8"/>
                    </a:cubicBezTo>
                    <a:cubicBezTo>
                      <a:pt x="5" y="8"/>
                      <a:pt x="7" y="7"/>
                      <a:pt x="7" y="5"/>
                    </a:cubicBezTo>
                    <a:cubicBezTo>
                      <a:pt x="7" y="3"/>
                      <a:pt x="6"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1093">
                <a:extLst>
                  <a:ext uri="{FF2B5EF4-FFF2-40B4-BE49-F238E27FC236}">
                    <a16:creationId xmlns:a16="http://schemas.microsoft.com/office/drawing/2014/main" id="{94CB7240-9067-4DC0-8086-E29FD49CA72D}"/>
                  </a:ext>
                </a:extLst>
              </p:cNvPr>
              <p:cNvSpPr>
                <a:spLocks/>
              </p:cNvSpPr>
              <p:nvPr/>
            </p:nvSpPr>
            <p:spPr bwMode="auto">
              <a:xfrm>
                <a:off x="6871" y="3095"/>
                <a:ext cx="66" cy="54"/>
              </a:xfrm>
              <a:custGeom>
                <a:avLst/>
                <a:gdLst>
                  <a:gd name="T0" fmla="*/ 46 w 48"/>
                  <a:gd name="T1" fmla="*/ 36 h 39"/>
                  <a:gd name="T2" fmla="*/ 41 w 48"/>
                  <a:gd name="T3" fmla="*/ 30 h 39"/>
                  <a:gd name="T4" fmla="*/ 30 w 48"/>
                  <a:gd name="T5" fmla="*/ 22 h 39"/>
                  <a:gd name="T6" fmla="*/ 23 w 48"/>
                  <a:gd name="T7" fmla="*/ 17 h 39"/>
                  <a:gd name="T8" fmla="*/ 14 w 48"/>
                  <a:gd name="T9" fmla="*/ 9 h 39"/>
                  <a:gd name="T10" fmla="*/ 9 w 48"/>
                  <a:gd name="T11" fmla="*/ 5 h 39"/>
                  <a:gd name="T12" fmla="*/ 7 w 48"/>
                  <a:gd name="T13" fmla="*/ 5 h 39"/>
                  <a:gd name="T14" fmla="*/ 2 w 48"/>
                  <a:gd name="T15" fmla="*/ 3 h 39"/>
                  <a:gd name="T16" fmla="*/ 2 w 48"/>
                  <a:gd name="T17" fmla="*/ 3 h 39"/>
                  <a:gd name="T18" fmla="*/ 5 w 48"/>
                  <a:gd name="T19" fmla="*/ 9 h 39"/>
                  <a:gd name="T20" fmla="*/ 23 w 48"/>
                  <a:gd name="T21" fmla="*/ 26 h 39"/>
                  <a:gd name="T22" fmla="*/ 26 w 48"/>
                  <a:gd name="T23" fmla="*/ 27 h 39"/>
                  <a:gd name="T24" fmla="*/ 29 w 48"/>
                  <a:gd name="T25" fmla="*/ 28 h 39"/>
                  <a:gd name="T26" fmla="*/ 35 w 48"/>
                  <a:gd name="T27" fmla="*/ 33 h 39"/>
                  <a:gd name="T28" fmla="*/ 46 w 48"/>
                  <a:gd name="T29" fmla="*/ 3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9">
                    <a:moveTo>
                      <a:pt x="46" y="36"/>
                    </a:moveTo>
                    <a:cubicBezTo>
                      <a:pt x="48" y="32"/>
                      <a:pt x="42" y="31"/>
                      <a:pt x="41" y="30"/>
                    </a:cubicBezTo>
                    <a:cubicBezTo>
                      <a:pt x="39" y="29"/>
                      <a:pt x="32" y="23"/>
                      <a:pt x="30" y="22"/>
                    </a:cubicBezTo>
                    <a:cubicBezTo>
                      <a:pt x="28" y="21"/>
                      <a:pt x="24" y="18"/>
                      <a:pt x="23" y="17"/>
                    </a:cubicBezTo>
                    <a:cubicBezTo>
                      <a:pt x="21" y="15"/>
                      <a:pt x="17" y="11"/>
                      <a:pt x="14" y="9"/>
                    </a:cubicBezTo>
                    <a:cubicBezTo>
                      <a:pt x="12" y="8"/>
                      <a:pt x="10" y="7"/>
                      <a:pt x="9" y="5"/>
                    </a:cubicBezTo>
                    <a:cubicBezTo>
                      <a:pt x="7" y="3"/>
                      <a:pt x="7" y="4"/>
                      <a:pt x="7" y="5"/>
                    </a:cubicBezTo>
                    <a:cubicBezTo>
                      <a:pt x="7" y="6"/>
                      <a:pt x="5" y="5"/>
                      <a:pt x="2" y="3"/>
                    </a:cubicBezTo>
                    <a:cubicBezTo>
                      <a:pt x="0" y="0"/>
                      <a:pt x="2" y="3"/>
                      <a:pt x="2" y="3"/>
                    </a:cubicBezTo>
                    <a:cubicBezTo>
                      <a:pt x="2" y="4"/>
                      <a:pt x="5" y="9"/>
                      <a:pt x="5" y="9"/>
                    </a:cubicBezTo>
                    <a:cubicBezTo>
                      <a:pt x="11" y="17"/>
                      <a:pt x="22" y="25"/>
                      <a:pt x="23" y="26"/>
                    </a:cubicBezTo>
                    <a:cubicBezTo>
                      <a:pt x="24" y="27"/>
                      <a:pt x="25" y="27"/>
                      <a:pt x="26" y="27"/>
                    </a:cubicBezTo>
                    <a:cubicBezTo>
                      <a:pt x="27" y="27"/>
                      <a:pt x="28" y="28"/>
                      <a:pt x="29" y="28"/>
                    </a:cubicBezTo>
                    <a:cubicBezTo>
                      <a:pt x="30" y="29"/>
                      <a:pt x="33" y="31"/>
                      <a:pt x="35" y="33"/>
                    </a:cubicBezTo>
                    <a:cubicBezTo>
                      <a:pt x="37" y="34"/>
                      <a:pt x="44" y="39"/>
                      <a:pt x="46"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1094">
                <a:extLst>
                  <a:ext uri="{FF2B5EF4-FFF2-40B4-BE49-F238E27FC236}">
                    <a16:creationId xmlns:a16="http://schemas.microsoft.com/office/drawing/2014/main" id="{2EC3CDB8-0D77-44E6-A3B4-9B7C5D79AA69}"/>
                  </a:ext>
                </a:extLst>
              </p:cNvPr>
              <p:cNvSpPr>
                <a:spLocks/>
              </p:cNvSpPr>
              <p:nvPr/>
            </p:nvSpPr>
            <p:spPr bwMode="auto">
              <a:xfrm>
                <a:off x="6933" y="3109"/>
                <a:ext cx="11" cy="12"/>
              </a:xfrm>
              <a:custGeom>
                <a:avLst/>
                <a:gdLst>
                  <a:gd name="T0" fmla="*/ 2 w 8"/>
                  <a:gd name="T1" fmla="*/ 3 h 9"/>
                  <a:gd name="T2" fmla="*/ 2 w 8"/>
                  <a:gd name="T3" fmla="*/ 6 h 9"/>
                  <a:gd name="T4" fmla="*/ 5 w 8"/>
                  <a:gd name="T5" fmla="*/ 7 h 9"/>
                  <a:gd name="T6" fmla="*/ 7 w 8"/>
                  <a:gd name="T7" fmla="*/ 7 h 9"/>
                  <a:gd name="T8" fmla="*/ 6 w 8"/>
                  <a:gd name="T9" fmla="*/ 3 h 9"/>
                  <a:gd name="T10" fmla="*/ 2 w 8"/>
                  <a:gd name="T11" fmla="*/ 1 h 9"/>
                  <a:gd name="T12" fmla="*/ 2 w 8"/>
                  <a:gd name="T13" fmla="*/ 2 h 9"/>
                  <a:gd name="T14" fmla="*/ 2 w 8"/>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3"/>
                    </a:moveTo>
                    <a:cubicBezTo>
                      <a:pt x="2" y="4"/>
                      <a:pt x="1" y="5"/>
                      <a:pt x="2" y="6"/>
                    </a:cubicBezTo>
                    <a:cubicBezTo>
                      <a:pt x="3" y="7"/>
                      <a:pt x="3" y="6"/>
                      <a:pt x="5" y="7"/>
                    </a:cubicBezTo>
                    <a:cubicBezTo>
                      <a:pt x="6" y="9"/>
                      <a:pt x="6" y="9"/>
                      <a:pt x="7" y="7"/>
                    </a:cubicBezTo>
                    <a:cubicBezTo>
                      <a:pt x="8" y="6"/>
                      <a:pt x="7" y="4"/>
                      <a:pt x="6" y="3"/>
                    </a:cubicBezTo>
                    <a:cubicBezTo>
                      <a:pt x="5" y="1"/>
                      <a:pt x="5" y="0"/>
                      <a:pt x="2" y="1"/>
                    </a:cubicBezTo>
                    <a:cubicBezTo>
                      <a:pt x="0" y="2"/>
                      <a:pt x="0" y="2"/>
                      <a:pt x="2" y="2"/>
                    </a:cubicBezTo>
                    <a:cubicBezTo>
                      <a:pt x="5"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1095">
                <a:extLst>
                  <a:ext uri="{FF2B5EF4-FFF2-40B4-BE49-F238E27FC236}">
                    <a16:creationId xmlns:a16="http://schemas.microsoft.com/office/drawing/2014/main" id="{00EB49A0-9728-4062-BEFD-E1EF82160DC4}"/>
                  </a:ext>
                </a:extLst>
              </p:cNvPr>
              <p:cNvSpPr>
                <a:spLocks/>
              </p:cNvSpPr>
              <p:nvPr/>
            </p:nvSpPr>
            <p:spPr bwMode="auto">
              <a:xfrm>
                <a:off x="6951" y="3123"/>
                <a:ext cx="7" cy="8"/>
              </a:xfrm>
              <a:custGeom>
                <a:avLst/>
                <a:gdLst>
                  <a:gd name="T0" fmla="*/ 2 w 5"/>
                  <a:gd name="T1" fmla="*/ 1 h 6"/>
                  <a:gd name="T2" fmla="*/ 0 w 5"/>
                  <a:gd name="T3" fmla="*/ 2 h 6"/>
                  <a:gd name="T4" fmla="*/ 2 w 5"/>
                  <a:gd name="T5" fmla="*/ 5 h 6"/>
                  <a:gd name="T6" fmla="*/ 4 w 5"/>
                  <a:gd name="T7" fmla="*/ 4 h 6"/>
                  <a:gd name="T8" fmla="*/ 4 w 5"/>
                  <a:gd name="T9" fmla="*/ 2 h 6"/>
                  <a:gd name="T10" fmla="*/ 2 w 5"/>
                  <a:gd name="T11" fmla="*/ 1 h 6"/>
                </a:gdLst>
                <a:ahLst/>
                <a:cxnLst>
                  <a:cxn ang="0">
                    <a:pos x="T0" y="T1"/>
                  </a:cxn>
                  <a:cxn ang="0">
                    <a:pos x="T2" y="T3"/>
                  </a:cxn>
                  <a:cxn ang="0">
                    <a:pos x="T4" y="T5"/>
                  </a:cxn>
                  <a:cxn ang="0">
                    <a:pos x="T6" y="T7"/>
                  </a:cxn>
                  <a:cxn ang="0">
                    <a:pos x="T8" y="T9"/>
                  </a:cxn>
                  <a:cxn ang="0">
                    <a:pos x="T10" y="T11"/>
                  </a:cxn>
                </a:cxnLst>
                <a:rect l="0" t="0" r="r" b="b"/>
                <a:pathLst>
                  <a:path w="5" h="6">
                    <a:moveTo>
                      <a:pt x="2" y="1"/>
                    </a:moveTo>
                    <a:cubicBezTo>
                      <a:pt x="1" y="1"/>
                      <a:pt x="0" y="1"/>
                      <a:pt x="0" y="2"/>
                    </a:cubicBezTo>
                    <a:cubicBezTo>
                      <a:pt x="0" y="4"/>
                      <a:pt x="1" y="5"/>
                      <a:pt x="2" y="5"/>
                    </a:cubicBezTo>
                    <a:cubicBezTo>
                      <a:pt x="2" y="5"/>
                      <a:pt x="3" y="6"/>
                      <a:pt x="4" y="4"/>
                    </a:cubicBezTo>
                    <a:cubicBezTo>
                      <a:pt x="4" y="2"/>
                      <a:pt x="5" y="3"/>
                      <a:pt x="4" y="2"/>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1096">
                <a:extLst>
                  <a:ext uri="{FF2B5EF4-FFF2-40B4-BE49-F238E27FC236}">
                    <a16:creationId xmlns:a16="http://schemas.microsoft.com/office/drawing/2014/main" id="{695AC57A-D9B8-4FF6-9696-7EFBF1397966}"/>
                  </a:ext>
                </a:extLst>
              </p:cNvPr>
              <p:cNvSpPr>
                <a:spLocks/>
              </p:cNvSpPr>
              <p:nvPr/>
            </p:nvSpPr>
            <p:spPr bwMode="auto">
              <a:xfrm>
                <a:off x="6925" y="3102"/>
                <a:ext cx="3" cy="7"/>
              </a:xfrm>
              <a:custGeom>
                <a:avLst/>
                <a:gdLst>
                  <a:gd name="T0" fmla="*/ 1 w 2"/>
                  <a:gd name="T1" fmla="*/ 1 h 5"/>
                  <a:gd name="T2" fmla="*/ 0 w 2"/>
                  <a:gd name="T3" fmla="*/ 5 h 5"/>
                  <a:gd name="T4" fmla="*/ 1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0" y="3"/>
                      <a:pt x="0" y="5"/>
                      <a:pt x="0" y="5"/>
                    </a:cubicBezTo>
                    <a:cubicBezTo>
                      <a:pt x="0" y="5"/>
                      <a:pt x="1" y="5"/>
                      <a:pt x="1" y="3"/>
                    </a:cubicBezTo>
                    <a:cubicBezTo>
                      <a:pt x="1"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1097">
                <a:extLst>
                  <a:ext uri="{FF2B5EF4-FFF2-40B4-BE49-F238E27FC236}">
                    <a16:creationId xmlns:a16="http://schemas.microsoft.com/office/drawing/2014/main" id="{95A1CFDA-A1C4-4587-946D-C3634C2DF452}"/>
                  </a:ext>
                </a:extLst>
              </p:cNvPr>
              <p:cNvSpPr>
                <a:spLocks/>
              </p:cNvSpPr>
              <p:nvPr/>
            </p:nvSpPr>
            <p:spPr bwMode="auto">
              <a:xfrm>
                <a:off x="3404" y="1539"/>
                <a:ext cx="268" cy="225"/>
              </a:xfrm>
              <a:custGeom>
                <a:avLst/>
                <a:gdLst>
                  <a:gd name="T0" fmla="*/ 160 w 194"/>
                  <a:gd name="T1" fmla="*/ 32 h 164"/>
                  <a:gd name="T2" fmla="*/ 154 w 194"/>
                  <a:gd name="T3" fmla="*/ 31 h 164"/>
                  <a:gd name="T4" fmla="*/ 146 w 194"/>
                  <a:gd name="T5" fmla="*/ 26 h 164"/>
                  <a:gd name="T6" fmla="*/ 142 w 194"/>
                  <a:gd name="T7" fmla="*/ 19 h 164"/>
                  <a:gd name="T8" fmla="*/ 133 w 194"/>
                  <a:gd name="T9" fmla="*/ 21 h 164"/>
                  <a:gd name="T10" fmla="*/ 131 w 194"/>
                  <a:gd name="T11" fmla="*/ 15 h 164"/>
                  <a:gd name="T12" fmla="*/ 126 w 194"/>
                  <a:gd name="T13" fmla="*/ 12 h 164"/>
                  <a:gd name="T14" fmla="*/ 115 w 194"/>
                  <a:gd name="T15" fmla="*/ 8 h 164"/>
                  <a:gd name="T16" fmla="*/ 109 w 194"/>
                  <a:gd name="T17" fmla="*/ 0 h 164"/>
                  <a:gd name="T18" fmla="*/ 95 w 194"/>
                  <a:gd name="T19" fmla="*/ 19 h 164"/>
                  <a:gd name="T20" fmla="*/ 75 w 194"/>
                  <a:gd name="T21" fmla="*/ 32 h 164"/>
                  <a:gd name="T22" fmla="*/ 53 w 194"/>
                  <a:gd name="T23" fmla="*/ 29 h 164"/>
                  <a:gd name="T24" fmla="*/ 44 w 194"/>
                  <a:gd name="T25" fmla="*/ 28 h 164"/>
                  <a:gd name="T26" fmla="*/ 50 w 194"/>
                  <a:gd name="T27" fmla="*/ 48 h 164"/>
                  <a:gd name="T28" fmla="*/ 31 w 194"/>
                  <a:gd name="T29" fmla="*/ 49 h 164"/>
                  <a:gd name="T30" fmla="*/ 1 w 194"/>
                  <a:gd name="T31" fmla="*/ 52 h 164"/>
                  <a:gd name="T32" fmla="*/ 7 w 194"/>
                  <a:gd name="T33" fmla="*/ 54 h 164"/>
                  <a:gd name="T34" fmla="*/ 5 w 194"/>
                  <a:gd name="T35" fmla="*/ 58 h 164"/>
                  <a:gd name="T36" fmla="*/ 25 w 194"/>
                  <a:gd name="T37" fmla="*/ 69 h 164"/>
                  <a:gd name="T38" fmla="*/ 34 w 194"/>
                  <a:gd name="T39" fmla="*/ 70 h 164"/>
                  <a:gd name="T40" fmla="*/ 44 w 194"/>
                  <a:gd name="T41" fmla="*/ 74 h 164"/>
                  <a:gd name="T42" fmla="*/ 42 w 194"/>
                  <a:gd name="T43" fmla="*/ 84 h 164"/>
                  <a:gd name="T44" fmla="*/ 55 w 194"/>
                  <a:gd name="T45" fmla="*/ 93 h 164"/>
                  <a:gd name="T46" fmla="*/ 54 w 194"/>
                  <a:gd name="T47" fmla="*/ 101 h 164"/>
                  <a:gd name="T48" fmla="*/ 56 w 194"/>
                  <a:gd name="T49" fmla="*/ 121 h 164"/>
                  <a:gd name="T50" fmla="*/ 47 w 194"/>
                  <a:gd name="T51" fmla="*/ 146 h 164"/>
                  <a:gd name="T52" fmla="*/ 51 w 194"/>
                  <a:gd name="T53" fmla="*/ 149 h 164"/>
                  <a:gd name="T54" fmla="*/ 66 w 194"/>
                  <a:gd name="T55" fmla="*/ 155 h 164"/>
                  <a:gd name="T56" fmla="*/ 82 w 194"/>
                  <a:gd name="T57" fmla="*/ 157 h 164"/>
                  <a:gd name="T58" fmla="*/ 97 w 194"/>
                  <a:gd name="T59" fmla="*/ 160 h 164"/>
                  <a:gd name="T60" fmla="*/ 113 w 194"/>
                  <a:gd name="T61" fmla="*/ 164 h 164"/>
                  <a:gd name="T62" fmla="*/ 117 w 194"/>
                  <a:gd name="T63" fmla="*/ 153 h 164"/>
                  <a:gd name="T64" fmla="*/ 141 w 194"/>
                  <a:gd name="T65" fmla="*/ 144 h 164"/>
                  <a:gd name="T66" fmla="*/ 146 w 194"/>
                  <a:gd name="T67" fmla="*/ 145 h 164"/>
                  <a:gd name="T68" fmla="*/ 157 w 194"/>
                  <a:gd name="T69" fmla="*/ 150 h 164"/>
                  <a:gd name="T70" fmla="*/ 172 w 194"/>
                  <a:gd name="T71" fmla="*/ 145 h 164"/>
                  <a:gd name="T72" fmla="*/ 186 w 194"/>
                  <a:gd name="T73" fmla="*/ 133 h 164"/>
                  <a:gd name="T74" fmla="*/ 175 w 194"/>
                  <a:gd name="T75" fmla="*/ 123 h 164"/>
                  <a:gd name="T76" fmla="*/ 171 w 194"/>
                  <a:gd name="T77" fmla="*/ 113 h 164"/>
                  <a:gd name="T78" fmla="*/ 177 w 194"/>
                  <a:gd name="T79" fmla="*/ 108 h 164"/>
                  <a:gd name="T80" fmla="*/ 176 w 194"/>
                  <a:gd name="T81" fmla="*/ 99 h 164"/>
                  <a:gd name="T82" fmla="*/ 173 w 194"/>
                  <a:gd name="T83" fmla="*/ 90 h 164"/>
                  <a:gd name="T84" fmla="*/ 166 w 194"/>
                  <a:gd name="T85" fmla="*/ 90 h 164"/>
                  <a:gd name="T86" fmla="*/ 161 w 194"/>
                  <a:gd name="T87" fmla="*/ 94 h 164"/>
                  <a:gd name="T88" fmla="*/ 162 w 194"/>
                  <a:gd name="T89" fmla="*/ 90 h 164"/>
                  <a:gd name="T90" fmla="*/ 167 w 194"/>
                  <a:gd name="T91" fmla="*/ 82 h 164"/>
                  <a:gd name="T92" fmla="*/ 175 w 194"/>
                  <a:gd name="T93" fmla="*/ 74 h 164"/>
                  <a:gd name="T94" fmla="*/ 174 w 194"/>
                  <a:gd name="T95" fmla="*/ 71 h 164"/>
                  <a:gd name="T96" fmla="*/ 179 w 194"/>
                  <a:gd name="T97" fmla="*/ 71 h 164"/>
                  <a:gd name="T98" fmla="*/ 183 w 194"/>
                  <a:gd name="T99" fmla="*/ 69 h 164"/>
                  <a:gd name="T100" fmla="*/ 184 w 194"/>
                  <a:gd name="T101" fmla="*/ 64 h 164"/>
                  <a:gd name="T102" fmla="*/ 190 w 194"/>
                  <a:gd name="T103" fmla="*/ 46 h 164"/>
                  <a:gd name="T104" fmla="*/ 188 w 194"/>
                  <a:gd name="T105" fmla="*/ 40 h 164"/>
                  <a:gd name="T106" fmla="*/ 180 w 194"/>
                  <a:gd name="T107" fmla="*/ 38 h 164"/>
                  <a:gd name="T108" fmla="*/ 171 w 194"/>
                  <a:gd name="T109"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64">
                    <a:moveTo>
                      <a:pt x="166" y="32"/>
                    </a:moveTo>
                    <a:cubicBezTo>
                      <a:pt x="166" y="32"/>
                      <a:pt x="165" y="31"/>
                      <a:pt x="165" y="31"/>
                    </a:cubicBezTo>
                    <a:cubicBezTo>
                      <a:pt x="164" y="31"/>
                      <a:pt x="164" y="31"/>
                      <a:pt x="164" y="31"/>
                    </a:cubicBezTo>
                    <a:cubicBezTo>
                      <a:pt x="164" y="31"/>
                      <a:pt x="161" y="32"/>
                      <a:pt x="160" y="32"/>
                    </a:cubicBezTo>
                    <a:cubicBezTo>
                      <a:pt x="160" y="32"/>
                      <a:pt x="159" y="31"/>
                      <a:pt x="159" y="31"/>
                    </a:cubicBezTo>
                    <a:cubicBezTo>
                      <a:pt x="158" y="31"/>
                      <a:pt x="158" y="31"/>
                      <a:pt x="158" y="31"/>
                    </a:cubicBezTo>
                    <a:cubicBezTo>
                      <a:pt x="157" y="31"/>
                      <a:pt x="157" y="31"/>
                      <a:pt x="157" y="31"/>
                    </a:cubicBezTo>
                    <a:cubicBezTo>
                      <a:pt x="157" y="31"/>
                      <a:pt x="154" y="31"/>
                      <a:pt x="154" y="31"/>
                    </a:cubicBezTo>
                    <a:cubicBezTo>
                      <a:pt x="153" y="31"/>
                      <a:pt x="153" y="31"/>
                      <a:pt x="153" y="31"/>
                    </a:cubicBezTo>
                    <a:cubicBezTo>
                      <a:pt x="153" y="31"/>
                      <a:pt x="152" y="30"/>
                      <a:pt x="152" y="29"/>
                    </a:cubicBezTo>
                    <a:cubicBezTo>
                      <a:pt x="151" y="29"/>
                      <a:pt x="151" y="29"/>
                      <a:pt x="151" y="29"/>
                    </a:cubicBezTo>
                    <a:cubicBezTo>
                      <a:pt x="151" y="29"/>
                      <a:pt x="147" y="26"/>
                      <a:pt x="146" y="26"/>
                    </a:cubicBezTo>
                    <a:cubicBezTo>
                      <a:pt x="146" y="26"/>
                      <a:pt x="146" y="26"/>
                      <a:pt x="145" y="26"/>
                    </a:cubicBezTo>
                    <a:cubicBezTo>
                      <a:pt x="145" y="26"/>
                      <a:pt x="145" y="26"/>
                      <a:pt x="144" y="26"/>
                    </a:cubicBezTo>
                    <a:cubicBezTo>
                      <a:pt x="143" y="25"/>
                      <a:pt x="143" y="21"/>
                      <a:pt x="143" y="20"/>
                    </a:cubicBezTo>
                    <a:cubicBezTo>
                      <a:pt x="143" y="18"/>
                      <a:pt x="142" y="19"/>
                      <a:pt x="142" y="19"/>
                    </a:cubicBezTo>
                    <a:cubicBezTo>
                      <a:pt x="142" y="19"/>
                      <a:pt x="138" y="22"/>
                      <a:pt x="138" y="22"/>
                    </a:cubicBezTo>
                    <a:cubicBezTo>
                      <a:pt x="137" y="23"/>
                      <a:pt x="137" y="23"/>
                      <a:pt x="136" y="23"/>
                    </a:cubicBezTo>
                    <a:cubicBezTo>
                      <a:pt x="135" y="23"/>
                      <a:pt x="134" y="22"/>
                      <a:pt x="134" y="22"/>
                    </a:cubicBezTo>
                    <a:cubicBezTo>
                      <a:pt x="133" y="22"/>
                      <a:pt x="133" y="22"/>
                      <a:pt x="133" y="21"/>
                    </a:cubicBezTo>
                    <a:cubicBezTo>
                      <a:pt x="134" y="21"/>
                      <a:pt x="134" y="19"/>
                      <a:pt x="134" y="18"/>
                    </a:cubicBezTo>
                    <a:cubicBezTo>
                      <a:pt x="134" y="18"/>
                      <a:pt x="134" y="17"/>
                      <a:pt x="134" y="17"/>
                    </a:cubicBezTo>
                    <a:cubicBezTo>
                      <a:pt x="134" y="17"/>
                      <a:pt x="133" y="16"/>
                      <a:pt x="132" y="15"/>
                    </a:cubicBezTo>
                    <a:cubicBezTo>
                      <a:pt x="132" y="15"/>
                      <a:pt x="132" y="15"/>
                      <a:pt x="131" y="15"/>
                    </a:cubicBezTo>
                    <a:cubicBezTo>
                      <a:pt x="130" y="15"/>
                      <a:pt x="128" y="15"/>
                      <a:pt x="127" y="15"/>
                    </a:cubicBezTo>
                    <a:cubicBezTo>
                      <a:pt x="127" y="16"/>
                      <a:pt x="127" y="15"/>
                      <a:pt x="127" y="15"/>
                    </a:cubicBezTo>
                    <a:cubicBezTo>
                      <a:pt x="126" y="15"/>
                      <a:pt x="126" y="14"/>
                      <a:pt x="126" y="13"/>
                    </a:cubicBezTo>
                    <a:cubicBezTo>
                      <a:pt x="126" y="13"/>
                      <a:pt x="126" y="13"/>
                      <a:pt x="126" y="12"/>
                    </a:cubicBezTo>
                    <a:cubicBezTo>
                      <a:pt x="125" y="12"/>
                      <a:pt x="125" y="12"/>
                      <a:pt x="123" y="12"/>
                    </a:cubicBezTo>
                    <a:cubicBezTo>
                      <a:pt x="121" y="12"/>
                      <a:pt x="120" y="9"/>
                      <a:pt x="120" y="8"/>
                    </a:cubicBezTo>
                    <a:cubicBezTo>
                      <a:pt x="120" y="7"/>
                      <a:pt x="118" y="6"/>
                      <a:pt x="117" y="6"/>
                    </a:cubicBezTo>
                    <a:cubicBezTo>
                      <a:pt x="117" y="6"/>
                      <a:pt x="115" y="7"/>
                      <a:pt x="115" y="8"/>
                    </a:cubicBezTo>
                    <a:cubicBezTo>
                      <a:pt x="114" y="8"/>
                      <a:pt x="114" y="8"/>
                      <a:pt x="114" y="8"/>
                    </a:cubicBezTo>
                    <a:cubicBezTo>
                      <a:pt x="114" y="8"/>
                      <a:pt x="111" y="5"/>
                      <a:pt x="111" y="4"/>
                    </a:cubicBezTo>
                    <a:cubicBezTo>
                      <a:pt x="110" y="4"/>
                      <a:pt x="110" y="3"/>
                      <a:pt x="110" y="3"/>
                    </a:cubicBezTo>
                    <a:cubicBezTo>
                      <a:pt x="109" y="0"/>
                      <a:pt x="109" y="0"/>
                      <a:pt x="109" y="0"/>
                    </a:cubicBezTo>
                    <a:cubicBezTo>
                      <a:pt x="109" y="0"/>
                      <a:pt x="109" y="1"/>
                      <a:pt x="108" y="1"/>
                    </a:cubicBezTo>
                    <a:cubicBezTo>
                      <a:pt x="106" y="1"/>
                      <a:pt x="95" y="3"/>
                      <a:pt x="95" y="8"/>
                    </a:cubicBezTo>
                    <a:cubicBezTo>
                      <a:pt x="96" y="13"/>
                      <a:pt x="96" y="14"/>
                      <a:pt x="96" y="16"/>
                    </a:cubicBezTo>
                    <a:cubicBezTo>
                      <a:pt x="96" y="18"/>
                      <a:pt x="96" y="18"/>
                      <a:pt x="95" y="19"/>
                    </a:cubicBezTo>
                    <a:cubicBezTo>
                      <a:pt x="93" y="20"/>
                      <a:pt x="91" y="21"/>
                      <a:pt x="89" y="22"/>
                    </a:cubicBezTo>
                    <a:cubicBezTo>
                      <a:pt x="87" y="23"/>
                      <a:pt x="83" y="24"/>
                      <a:pt x="82" y="24"/>
                    </a:cubicBezTo>
                    <a:cubicBezTo>
                      <a:pt x="81" y="25"/>
                      <a:pt x="75" y="26"/>
                      <a:pt x="74" y="28"/>
                    </a:cubicBezTo>
                    <a:cubicBezTo>
                      <a:pt x="73" y="30"/>
                      <a:pt x="72" y="32"/>
                      <a:pt x="75" y="32"/>
                    </a:cubicBezTo>
                    <a:cubicBezTo>
                      <a:pt x="78" y="32"/>
                      <a:pt x="80" y="31"/>
                      <a:pt x="76" y="33"/>
                    </a:cubicBezTo>
                    <a:cubicBezTo>
                      <a:pt x="72" y="35"/>
                      <a:pt x="69" y="36"/>
                      <a:pt x="57" y="35"/>
                    </a:cubicBezTo>
                    <a:cubicBezTo>
                      <a:pt x="57" y="35"/>
                      <a:pt x="55" y="35"/>
                      <a:pt x="54" y="33"/>
                    </a:cubicBezTo>
                    <a:cubicBezTo>
                      <a:pt x="53" y="31"/>
                      <a:pt x="52" y="30"/>
                      <a:pt x="53" y="29"/>
                    </a:cubicBezTo>
                    <a:cubicBezTo>
                      <a:pt x="53" y="27"/>
                      <a:pt x="53" y="27"/>
                      <a:pt x="52" y="27"/>
                    </a:cubicBezTo>
                    <a:cubicBezTo>
                      <a:pt x="51" y="27"/>
                      <a:pt x="50" y="27"/>
                      <a:pt x="49" y="28"/>
                    </a:cubicBezTo>
                    <a:cubicBezTo>
                      <a:pt x="49" y="28"/>
                      <a:pt x="47" y="28"/>
                      <a:pt x="46" y="28"/>
                    </a:cubicBezTo>
                    <a:cubicBezTo>
                      <a:pt x="45" y="27"/>
                      <a:pt x="42" y="26"/>
                      <a:pt x="44" y="28"/>
                    </a:cubicBezTo>
                    <a:cubicBezTo>
                      <a:pt x="45" y="31"/>
                      <a:pt x="47" y="36"/>
                      <a:pt x="48" y="37"/>
                    </a:cubicBezTo>
                    <a:cubicBezTo>
                      <a:pt x="49" y="37"/>
                      <a:pt x="49" y="39"/>
                      <a:pt x="49" y="39"/>
                    </a:cubicBezTo>
                    <a:cubicBezTo>
                      <a:pt x="49" y="40"/>
                      <a:pt x="49" y="46"/>
                      <a:pt x="50" y="47"/>
                    </a:cubicBezTo>
                    <a:cubicBezTo>
                      <a:pt x="52" y="48"/>
                      <a:pt x="52" y="48"/>
                      <a:pt x="50" y="48"/>
                    </a:cubicBezTo>
                    <a:cubicBezTo>
                      <a:pt x="47" y="47"/>
                      <a:pt x="43" y="46"/>
                      <a:pt x="43" y="48"/>
                    </a:cubicBezTo>
                    <a:cubicBezTo>
                      <a:pt x="43" y="50"/>
                      <a:pt x="43" y="49"/>
                      <a:pt x="41" y="49"/>
                    </a:cubicBezTo>
                    <a:cubicBezTo>
                      <a:pt x="40" y="48"/>
                      <a:pt x="36" y="49"/>
                      <a:pt x="33" y="50"/>
                    </a:cubicBezTo>
                    <a:cubicBezTo>
                      <a:pt x="31" y="50"/>
                      <a:pt x="32" y="50"/>
                      <a:pt x="31" y="49"/>
                    </a:cubicBezTo>
                    <a:cubicBezTo>
                      <a:pt x="30" y="48"/>
                      <a:pt x="28" y="46"/>
                      <a:pt x="27" y="45"/>
                    </a:cubicBezTo>
                    <a:cubicBezTo>
                      <a:pt x="26" y="44"/>
                      <a:pt x="26" y="43"/>
                      <a:pt x="24" y="44"/>
                    </a:cubicBezTo>
                    <a:cubicBezTo>
                      <a:pt x="22" y="45"/>
                      <a:pt x="13" y="48"/>
                      <a:pt x="4" y="49"/>
                    </a:cubicBezTo>
                    <a:cubicBezTo>
                      <a:pt x="4" y="49"/>
                      <a:pt x="1" y="49"/>
                      <a:pt x="1" y="52"/>
                    </a:cubicBezTo>
                    <a:cubicBezTo>
                      <a:pt x="1" y="54"/>
                      <a:pt x="1" y="54"/>
                      <a:pt x="3" y="53"/>
                    </a:cubicBezTo>
                    <a:cubicBezTo>
                      <a:pt x="6" y="52"/>
                      <a:pt x="8" y="52"/>
                      <a:pt x="7" y="53"/>
                    </a:cubicBezTo>
                    <a:cubicBezTo>
                      <a:pt x="6" y="54"/>
                      <a:pt x="6" y="54"/>
                      <a:pt x="7" y="53"/>
                    </a:cubicBezTo>
                    <a:cubicBezTo>
                      <a:pt x="8" y="53"/>
                      <a:pt x="9" y="54"/>
                      <a:pt x="7" y="54"/>
                    </a:cubicBezTo>
                    <a:cubicBezTo>
                      <a:pt x="5" y="55"/>
                      <a:pt x="3" y="53"/>
                      <a:pt x="4" y="55"/>
                    </a:cubicBezTo>
                    <a:cubicBezTo>
                      <a:pt x="4" y="56"/>
                      <a:pt x="4" y="57"/>
                      <a:pt x="5" y="56"/>
                    </a:cubicBezTo>
                    <a:cubicBezTo>
                      <a:pt x="6" y="55"/>
                      <a:pt x="8" y="56"/>
                      <a:pt x="8" y="57"/>
                    </a:cubicBezTo>
                    <a:cubicBezTo>
                      <a:pt x="8" y="57"/>
                      <a:pt x="8" y="58"/>
                      <a:pt x="5" y="58"/>
                    </a:cubicBezTo>
                    <a:cubicBezTo>
                      <a:pt x="3" y="58"/>
                      <a:pt x="0" y="59"/>
                      <a:pt x="2" y="60"/>
                    </a:cubicBezTo>
                    <a:cubicBezTo>
                      <a:pt x="4" y="61"/>
                      <a:pt x="7" y="64"/>
                      <a:pt x="9" y="63"/>
                    </a:cubicBezTo>
                    <a:cubicBezTo>
                      <a:pt x="10" y="62"/>
                      <a:pt x="15" y="60"/>
                      <a:pt x="24" y="67"/>
                    </a:cubicBezTo>
                    <a:cubicBezTo>
                      <a:pt x="24" y="67"/>
                      <a:pt x="25" y="68"/>
                      <a:pt x="25" y="69"/>
                    </a:cubicBezTo>
                    <a:cubicBezTo>
                      <a:pt x="25" y="69"/>
                      <a:pt x="25" y="69"/>
                      <a:pt x="26" y="68"/>
                    </a:cubicBezTo>
                    <a:cubicBezTo>
                      <a:pt x="26" y="67"/>
                      <a:pt x="26" y="68"/>
                      <a:pt x="27" y="68"/>
                    </a:cubicBezTo>
                    <a:cubicBezTo>
                      <a:pt x="27" y="67"/>
                      <a:pt x="27" y="66"/>
                      <a:pt x="29" y="67"/>
                    </a:cubicBezTo>
                    <a:cubicBezTo>
                      <a:pt x="30" y="67"/>
                      <a:pt x="34" y="70"/>
                      <a:pt x="34" y="70"/>
                    </a:cubicBezTo>
                    <a:cubicBezTo>
                      <a:pt x="34" y="70"/>
                      <a:pt x="35" y="70"/>
                      <a:pt x="35" y="71"/>
                    </a:cubicBezTo>
                    <a:cubicBezTo>
                      <a:pt x="34" y="72"/>
                      <a:pt x="35" y="75"/>
                      <a:pt x="39" y="74"/>
                    </a:cubicBezTo>
                    <a:cubicBezTo>
                      <a:pt x="43" y="72"/>
                      <a:pt x="44" y="73"/>
                      <a:pt x="45" y="74"/>
                    </a:cubicBezTo>
                    <a:cubicBezTo>
                      <a:pt x="45" y="74"/>
                      <a:pt x="45" y="75"/>
                      <a:pt x="44" y="74"/>
                    </a:cubicBezTo>
                    <a:cubicBezTo>
                      <a:pt x="42" y="73"/>
                      <a:pt x="41" y="73"/>
                      <a:pt x="40" y="74"/>
                    </a:cubicBezTo>
                    <a:cubicBezTo>
                      <a:pt x="39" y="76"/>
                      <a:pt x="38" y="76"/>
                      <a:pt x="40" y="77"/>
                    </a:cubicBezTo>
                    <a:cubicBezTo>
                      <a:pt x="41" y="77"/>
                      <a:pt x="42" y="78"/>
                      <a:pt x="41" y="79"/>
                    </a:cubicBezTo>
                    <a:cubicBezTo>
                      <a:pt x="41" y="81"/>
                      <a:pt x="40" y="82"/>
                      <a:pt x="42" y="84"/>
                    </a:cubicBezTo>
                    <a:cubicBezTo>
                      <a:pt x="44" y="86"/>
                      <a:pt x="44" y="87"/>
                      <a:pt x="45" y="88"/>
                    </a:cubicBezTo>
                    <a:cubicBezTo>
                      <a:pt x="45" y="89"/>
                      <a:pt x="46" y="89"/>
                      <a:pt x="47" y="89"/>
                    </a:cubicBezTo>
                    <a:cubicBezTo>
                      <a:pt x="48" y="90"/>
                      <a:pt x="55" y="91"/>
                      <a:pt x="55" y="91"/>
                    </a:cubicBezTo>
                    <a:cubicBezTo>
                      <a:pt x="55" y="91"/>
                      <a:pt x="55" y="92"/>
                      <a:pt x="55" y="93"/>
                    </a:cubicBezTo>
                    <a:cubicBezTo>
                      <a:pt x="54" y="93"/>
                      <a:pt x="54" y="95"/>
                      <a:pt x="55" y="98"/>
                    </a:cubicBezTo>
                    <a:cubicBezTo>
                      <a:pt x="55" y="98"/>
                      <a:pt x="56" y="99"/>
                      <a:pt x="55" y="99"/>
                    </a:cubicBezTo>
                    <a:cubicBezTo>
                      <a:pt x="55" y="100"/>
                      <a:pt x="55" y="101"/>
                      <a:pt x="55" y="101"/>
                    </a:cubicBezTo>
                    <a:cubicBezTo>
                      <a:pt x="55" y="102"/>
                      <a:pt x="55" y="101"/>
                      <a:pt x="54" y="101"/>
                    </a:cubicBezTo>
                    <a:cubicBezTo>
                      <a:pt x="54" y="101"/>
                      <a:pt x="53" y="102"/>
                      <a:pt x="54" y="103"/>
                    </a:cubicBezTo>
                    <a:cubicBezTo>
                      <a:pt x="56" y="105"/>
                      <a:pt x="56" y="106"/>
                      <a:pt x="55" y="107"/>
                    </a:cubicBezTo>
                    <a:cubicBezTo>
                      <a:pt x="55" y="108"/>
                      <a:pt x="55" y="117"/>
                      <a:pt x="55" y="120"/>
                    </a:cubicBezTo>
                    <a:cubicBezTo>
                      <a:pt x="55" y="120"/>
                      <a:pt x="55" y="120"/>
                      <a:pt x="56" y="121"/>
                    </a:cubicBezTo>
                    <a:cubicBezTo>
                      <a:pt x="57" y="122"/>
                      <a:pt x="56" y="122"/>
                      <a:pt x="56" y="123"/>
                    </a:cubicBezTo>
                    <a:cubicBezTo>
                      <a:pt x="55" y="123"/>
                      <a:pt x="52" y="126"/>
                      <a:pt x="52" y="128"/>
                    </a:cubicBezTo>
                    <a:cubicBezTo>
                      <a:pt x="52" y="130"/>
                      <a:pt x="51" y="142"/>
                      <a:pt x="48" y="144"/>
                    </a:cubicBezTo>
                    <a:cubicBezTo>
                      <a:pt x="48" y="144"/>
                      <a:pt x="45" y="146"/>
                      <a:pt x="47" y="146"/>
                    </a:cubicBezTo>
                    <a:cubicBezTo>
                      <a:pt x="49" y="146"/>
                      <a:pt x="51" y="147"/>
                      <a:pt x="51" y="149"/>
                    </a:cubicBezTo>
                    <a:cubicBezTo>
                      <a:pt x="51" y="149"/>
                      <a:pt x="51" y="149"/>
                      <a:pt x="51" y="149"/>
                    </a:cubicBezTo>
                    <a:cubicBezTo>
                      <a:pt x="51" y="149"/>
                      <a:pt x="51" y="149"/>
                      <a:pt x="51" y="149"/>
                    </a:cubicBezTo>
                    <a:cubicBezTo>
                      <a:pt x="51" y="149"/>
                      <a:pt x="51" y="149"/>
                      <a:pt x="51" y="149"/>
                    </a:cubicBezTo>
                    <a:cubicBezTo>
                      <a:pt x="50" y="151"/>
                      <a:pt x="50" y="152"/>
                      <a:pt x="52" y="152"/>
                    </a:cubicBezTo>
                    <a:cubicBezTo>
                      <a:pt x="54" y="152"/>
                      <a:pt x="60" y="153"/>
                      <a:pt x="60" y="153"/>
                    </a:cubicBezTo>
                    <a:cubicBezTo>
                      <a:pt x="61" y="153"/>
                      <a:pt x="61" y="154"/>
                      <a:pt x="61" y="154"/>
                    </a:cubicBezTo>
                    <a:cubicBezTo>
                      <a:pt x="62" y="154"/>
                      <a:pt x="63" y="157"/>
                      <a:pt x="66" y="155"/>
                    </a:cubicBezTo>
                    <a:cubicBezTo>
                      <a:pt x="66" y="155"/>
                      <a:pt x="67" y="155"/>
                      <a:pt x="68" y="155"/>
                    </a:cubicBezTo>
                    <a:cubicBezTo>
                      <a:pt x="68" y="156"/>
                      <a:pt x="70" y="158"/>
                      <a:pt x="73" y="158"/>
                    </a:cubicBezTo>
                    <a:cubicBezTo>
                      <a:pt x="75" y="158"/>
                      <a:pt x="80" y="158"/>
                      <a:pt x="81" y="158"/>
                    </a:cubicBezTo>
                    <a:cubicBezTo>
                      <a:pt x="82" y="158"/>
                      <a:pt x="82" y="157"/>
                      <a:pt x="82" y="157"/>
                    </a:cubicBezTo>
                    <a:cubicBezTo>
                      <a:pt x="82" y="156"/>
                      <a:pt x="82" y="154"/>
                      <a:pt x="84" y="155"/>
                    </a:cubicBezTo>
                    <a:cubicBezTo>
                      <a:pt x="85" y="156"/>
                      <a:pt x="91" y="159"/>
                      <a:pt x="93" y="160"/>
                    </a:cubicBezTo>
                    <a:cubicBezTo>
                      <a:pt x="93" y="159"/>
                      <a:pt x="94" y="159"/>
                      <a:pt x="94" y="159"/>
                    </a:cubicBezTo>
                    <a:cubicBezTo>
                      <a:pt x="94" y="159"/>
                      <a:pt x="97" y="160"/>
                      <a:pt x="97" y="160"/>
                    </a:cubicBezTo>
                    <a:cubicBezTo>
                      <a:pt x="98" y="160"/>
                      <a:pt x="98" y="160"/>
                      <a:pt x="98" y="160"/>
                    </a:cubicBezTo>
                    <a:cubicBezTo>
                      <a:pt x="98" y="161"/>
                      <a:pt x="97" y="161"/>
                      <a:pt x="97" y="161"/>
                    </a:cubicBezTo>
                    <a:cubicBezTo>
                      <a:pt x="99" y="162"/>
                      <a:pt x="102" y="163"/>
                      <a:pt x="104" y="164"/>
                    </a:cubicBezTo>
                    <a:cubicBezTo>
                      <a:pt x="105" y="164"/>
                      <a:pt x="110" y="164"/>
                      <a:pt x="113" y="164"/>
                    </a:cubicBezTo>
                    <a:cubicBezTo>
                      <a:pt x="115" y="163"/>
                      <a:pt x="117" y="163"/>
                      <a:pt x="119" y="162"/>
                    </a:cubicBezTo>
                    <a:cubicBezTo>
                      <a:pt x="119" y="162"/>
                      <a:pt x="119" y="161"/>
                      <a:pt x="118" y="160"/>
                    </a:cubicBezTo>
                    <a:cubicBezTo>
                      <a:pt x="118" y="159"/>
                      <a:pt x="117" y="156"/>
                      <a:pt x="117" y="155"/>
                    </a:cubicBezTo>
                    <a:cubicBezTo>
                      <a:pt x="116" y="155"/>
                      <a:pt x="116" y="155"/>
                      <a:pt x="117" y="153"/>
                    </a:cubicBezTo>
                    <a:cubicBezTo>
                      <a:pt x="118" y="152"/>
                      <a:pt x="120" y="147"/>
                      <a:pt x="125" y="146"/>
                    </a:cubicBezTo>
                    <a:cubicBezTo>
                      <a:pt x="129" y="144"/>
                      <a:pt x="130" y="143"/>
                      <a:pt x="131" y="143"/>
                    </a:cubicBezTo>
                    <a:cubicBezTo>
                      <a:pt x="131" y="143"/>
                      <a:pt x="132" y="142"/>
                      <a:pt x="134" y="143"/>
                    </a:cubicBezTo>
                    <a:cubicBezTo>
                      <a:pt x="137" y="145"/>
                      <a:pt x="139" y="144"/>
                      <a:pt x="141" y="144"/>
                    </a:cubicBezTo>
                    <a:cubicBezTo>
                      <a:pt x="142" y="143"/>
                      <a:pt x="142" y="144"/>
                      <a:pt x="142" y="144"/>
                    </a:cubicBezTo>
                    <a:cubicBezTo>
                      <a:pt x="142" y="145"/>
                      <a:pt x="142" y="145"/>
                      <a:pt x="143" y="145"/>
                    </a:cubicBezTo>
                    <a:cubicBezTo>
                      <a:pt x="144" y="145"/>
                      <a:pt x="146" y="145"/>
                      <a:pt x="146" y="145"/>
                    </a:cubicBezTo>
                    <a:cubicBezTo>
                      <a:pt x="146" y="145"/>
                      <a:pt x="146" y="145"/>
                      <a:pt x="146" y="145"/>
                    </a:cubicBezTo>
                    <a:cubicBezTo>
                      <a:pt x="147" y="146"/>
                      <a:pt x="147" y="146"/>
                      <a:pt x="150" y="146"/>
                    </a:cubicBezTo>
                    <a:cubicBezTo>
                      <a:pt x="150" y="146"/>
                      <a:pt x="151" y="145"/>
                      <a:pt x="151" y="147"/>
                    </a:cubicBezTo>
                    <a:cubicBezTo>
                      <a:pt x="151" y="148"/>
                      <a:pt x="152" y="148"/>
                      <a:pt x="153" y="148"/>
                    </a:cubicBezTo>
                    <a:cubicBezTo>
                      <a:pt x="154" y="149"/>
                      <a:pt x="156" y="148"/>
                      <a:pt x="157" y="150"/>
                    </a:cubicBezTo>
                    <a:cubicBezTo>
                      <a:pt x="158" y="151"/>
                      <a:pt x="158" y="151"/>
                      <a:pt x="160" y="151"/>
                    </a:cubicBezTo>
                    <a:cubicBezTo>
                      <a:pt x="162" y="151"/>
                      <a:pt x="163" y="150"/>
                      <a:pt x="163" y="151"/>
                    </a:cubicBezTo>
                    <a:cubicBezTo>
                      <a:pt x="162" y="151"/>
                      <a:pt x="162" y="151"/>
                      <a:pt x="164" y="151"/>
                    </a:cubicBezTo>
                    <a:cubicBezTo>
                      <a:pt x="165" y="151"/>
                      <a:pt x="167" y="151"/>
                      <a:pt x="172" y="145"/>
                    </a:cubicBezTo>
                    <a:cubicBezTo>
                      <a:pt x="172" y="145"/>
                      <a:pt x="175" y="143"/>
                      <a:pt x="177" y="142"/>
                    </a:cubicBezTo>
                    <a:cubicBezTo>
                      <a:pt x="179" y="142"/>
                      <a:pt x="180" y="140"/>
                      <a:pt x="181" y="140"/>
                    </a:cubicBezTo>
                    <a:cubicBezTo>
                      <a:pt x="181" y="139"/>
                      <a:pt x="182" y="139"/>
                      <a:pt x="184" y="138"/>
                    </a:cubicBezTo>
                    <a:cubicBezTo>
                      <a:pt x="184" y="136"/>
                      <a:pt x="186" y="133"/>
                      <a:pt x="186" y="133"/>
                    </a:cubicBezTo>
                    <a:cubicBezTo>
                      <a:pt x="186" y="133"/>
                      <a:pt x="186" y="132"/>
                      <a:pt x="185" y="132"/>
                    </a:cubicBezTo>
                    <a:cubicBezTo>
                      <a:pt x="185" y="132"/>
                      <a:pt x="174" y="128"/>
                      <a:pt x="174" y="128"/>
                    </a:cubicBezTo>
                    <a:cubicBezTo>
                      <a:pt x="174" y="128"/>
                      <a:pt x="174" y="127"/>
                      <a:pt x="174" y="127"/>
                    </a:cubicBezTo>
                    <a:cubicBezTo>
                      <a:pt x="174" y="126"/>
                      <a:pt x="175" y="123"/>
                      <a:pt x="175" y="123"/>
                    </a:cubicBezTo>
                    <a:cubicBezTo>
                      <a:pt x="175" y="123"/>
                      <a:pt x="175" y="122"/>
                      <a:pt x="175" y="122"/>
                    </a:cubicBezTo>
                    <a:cubicBezTo>
                      <a:pt x="176" y="122"/>
                      <a:pt x="177" y="121"/>
                      <a:pt x="176" y="121"/>
                    </a:cubicBezTo>
                    <a:cubicBezTo>
                      <a:pt x="175" y="120"/>
                      <a:pt x="170" y="114"/>
                      <a:pt x="170" y="114"/>
                    </a:cubicBezTo>
                    <a:cubicBezTo>
                      <a:pt x="170" y="114"/>
                      <a:pt x="170" y="114"/>
                      <a:pt x="171" y="113"/>
                    </a:cubicBezTo>
                    <a:cubicBezTo>
                      <a:pt x="172" y="113"/>
                      <a:pt x="177" y="111"/>
                      <a:pt x="177" y="111"/>
                    </a:cubicBezTo>
                    <a:cubicBezTo>
                      <a:pt x="177" y="111"/>
                      <a:pt x="177" y="111"/>
                      <a:pt x="177" y="111"/>
                    </a:cubicBezTo>
                    <a:cubicBezTo>
                      <a:pt x="177" y="110"/>
                      <a:pt x="178" y="110"/>
                      <a:pt x="178" y="109"/>
                    </a:cubicBezTo>
                    <a:cubicBezTo>
                      <a:pt x="178" y="109"/>
                      <a:pt x="178" y="108"/>
                      <a:pt x="177" y="108"/>
                    </a:cubicBezTo>
                    <a:cubicBezTo>
                      <a:pt x="177" y="107"/>
                      <a:pt x="176" y="107"/>
                      <a:pt x="176" y="106"/>
                    </a:cubicBezTo>
                    <a:cubicBezTo>
                      <a:pt x="176" y="106"/>
                      <a:pt x="173" y="102"/>
                      <a:pt x="173" y="102"/>
                    </a:cubicBezTo>
                    <a:cubicBezTo>
                      <a:pt x="173" y="102"/>
                      <a:pt x="172" y="102"/>
                      <a:pt x="173" y="101"/>
                    </a:cubicBezTo>
                    <a:cubicBezTo>
                      <a:pt x="174" y="100"/>
                      <a:pt x="175" y="99"/>
                      <a:pt x="176" y="99"/>
                    </a:cubicBezTo>
                    <a:cubicBezTo>
                      <a:pt x="176" y="98"/>
                      <a:pt x="176" y="98"/>
                      <a:pt x="176" y="98"/>
                    </a:cubicBezTo>
                    <a:cubicBezTo>
                      <a:pt x="175" y="97"/>
                      <a:pt x="174" y="95"/>
                      <a:pt x="174" y="95"/>
                    </a:cubicBezTo>
                    <a:cubicBezTo>
                      <a:pt x="174" y="95"/>
                      <a:pt x="173" y="95"/>
                      <a:pt x="173" y="94"/>
                    </a:cubicBezTo>
                    <a:cubicBezTo>
                      <a:pt x="173" y="94"/>
                      <a:pt x="173" y="91"/>
                      <a:pt x="173" y="90"/>
                    </a:cubicBezTo>
                    <a:cubicBezTo>
                      <a:pt x="173" y="90"/>
                      <a:pt x="172" y="89"/>
                      <a:pt x="172" y="89"/>
                    </a:cubicBezTo>
                    <a:cubicBezTo>
                      <a:pt x="171" y="89"/>
                      <a:pt x="171" y="89"/>
                      <a:pt x="170" y="89"/>
                    </a:cubicBezTo>
                    <a:cubicBezTo>
                      <a:pt x="170" y="89"/>
                      <a:pt x="169" y="89"/>
                      <a:pt x="169" y="89"/>
                    </a:cubicBezTo>
                    <a:cubicBezTo>
                      <a:pt x="168" y="89"/>
                      <a:pt x="167" y="90"/>
                      <a:pt x="166" y="90"/>
                    </a:cubicBezTo>
                    <a:cubicBezTo>
                      <a:pt x="166" y="90"/>
                      <a:pt x="166" y="90"/>
                      <a:pt x="165" y="90"/>
                    </a:cubicBezTo>
                    <a:cubicBezTo>
                      <a:pt x="165" y="91"/>
                      <a:pt x="164" y="92"/>
                      <a:pt x="164" y="92"/>
                    </a:cubicBezTo>
                    <a:cubicBezTo>
                      <a:pt x="164" y="92"/>
                      <a:pt x="164" y="92"/>
                      <a:pt x="164" y="92"/>
                    </a:cubicBezTo>
                    <a:cubicBezTo>
                      <a:pt x="163" y="92"/>
                      <a:pt x="161" y="94"/>
                      <a:pt x="161" y="94"/>
                    </a:cubicBezTo>
                    <a:cubicBezTo>
                      <a:pt x="161" y="94"/>
                      <a:pt x="160" y="95"/>
                      <a:pt x="161" y="93"/>
                    </a:cubicBezTo>
                    <a:cubicBezTo>
                      <a:pt x="162" y="92"/>
                      <a:pt x="162" y="92"/>
                      <a:pt x="162" y="92"/>
                    </a:cubicBezTo>
                    <a:cubicBezTo>
                      <a:pt x="162" y="92"/>
                      <a:pt x="162" y="91"/>
                      <a:pt x="162" y="91"/>
                    </a:cubicBezTo>
                    <a:cubicBezTo>
                      <a:pt x="162" y="90"/>
                      <a:pt x="162" y="90"/>
                      <a:pt x="162" y="90"/>
                    </a:cubicBezTo>
                    <a:cubicBezTo>
                      <a:pt x="162" y="90"/>
                      <a:pt x="162" y="89"/>
                      <a:pt x="162" y="89"/>
                    </a:cubicBezTo>
                    <a:cubicBezTo>
                      <a:pt x="162" y="88"/>
                      <a:pt x="163" y="87"/>
                      <a:pt x="163" y="87"/>
                    </a:cubicBezTo>
                    <a:cubicBezTo>
                      <a:pt x="164" y="86"/>
                      <a:pt x="166" y="83"/>
                      <a:pt x="167" y="83"/>
                    </a:cubicBezTo>
                    <a:cubicBezTo>
                      <a:pt x="167" y="83"/>
                      <a:pt x="167" y="82"/>
                      <a:pt x="167" y="82"/>
                    </a:cubicBezTo>
                    <a:cubicBezTo>
                      <a:pt x="168" y="81"/>
                      <a:pt x="168" y="80"/>
                      <a:pt x="168" y="80"/>
                    </a:cubicBezTo>
                    <a:cubicBezTo>
                      <a:pt x="168" y="80"/>
                      <a:pt x="168" y="79"/>
                      <a:pt x="168" y="79"/>
                    </a:cubicBezTo>
                    <a:cubicBezTo>
                      <a:pt x="169" y="79"/>
                      <a:pt x="171" y="78"/>
                      <a:pt x="172" y="77"/>
                    </a:cubicBezTo>
                    <a:cubicBezTo>
                      <a:pt x="173" y="76"/>
                      <a:pt x="175" y="74"/>
                      <a:pt x="175" y="74"/>
                    </a:cubicBezTo>
                    <a:cubicBezTo>
                      <a:pt x="175" y="73"/>
                      <a:pt x="176" y="73"/>
                      <a:pt x="176" y="73"/>
                    </a:cubicBezTo>
                    <a:cubicBezTo>
                      <a:pt x="176" y="73"/>
                      <a:pt x="177" y="72"/>
                      <a:pt x="176" y="72"/>
                    </a:cubicBezTo>
                    <a:cubicBezTo>
                      <a:pt x="174" y="72"/>
                      <a:pt x="174" y="72"/>
                      <a:pt x="174" y="72"/>
                    </a:cubicBezTo>
                    <a:cubicBezTo>
                      <a:pt x="174" y="72"/>
                      <a:pt x="173" y="72"/>
                      <a:pt x="174" y="71"/>
                    </a:cubicBezTo>
                    <a:cubicBezTo>
                      <a:pt x="175" y="70"/>
                      <a:pt x="175" y="70"/>
                      <a:pt x="175" y="70"/>
                    </a:cubicBezTo>
                    <a:cubicBezTo>
                      <a:pt x="175" y="70"/>
                      <a:pt x="176" y="69"/>
                      <a:pt x="176" y="69"/>
                    </a:cubicBezTo>
                    <a:cubicBezTo>
                      <a:pt x="177" y="70"/>
                      <a:pt x="178" y="69"/>
                      <a:pt x="178" y="70"/>
                    </a:cubicBezTo>
                    <a:cubicBezTo>
                      <a:pt x="178" y="70"/>
                      <a:pt x="179" y="71"/>
                      <a:pt x="179" y="71"/>
                    </a:cubicBezTo>
                    <a:cubicBezTo>
                      <a:pt x="179" y="71"/>
                      <a:pt x="179" y="71"/>
                      <a:pt x="180" y="71"/>
                    </a:cubicBezTo>
                    <a:cubicBezTo>
                      <a:pt x="180" y="70"/>
                      <a:pt x="181" y="70"/>
                      <a:pt x="181" y="71"/>
                    </a:cubicBezTo>
                    <a:cubicBezTo>
                      <a:pt x="181" y="71"/>
                      <a:pt x="182" y="71"/>
                      <a:pt x="182" y="70"/>
                    </a:cubicBezTo>
                    <a:cubicBezTo>
                      <a:pt x="182" y="70"/>
                      <a:pt x="183" y="70"/>
                      <a:pt x="183" y="69"/>
                    </a:cubicBezTo>
                    <a:cubicBezTo>
                      <a:pt x="183" y="68"/>
                      <a:pt x="184" y="68"/>
                      <a:pt x="184" y="68"/>
                    </a:cubicBezTo>
                    <a:cubicBezTo>
                      <a:pt x="184" y="68"/>
                      <a:pt x="184" y="68"/>
                      <a:pt x="184" y="68"/>
                    </a:cubicBezTo>
                    <a:cubicBezTo>
                      <a:pt x="184" y="67"/>
                      <a:pt x="184" y="67"/>
                      <a:pt x="184" y="67"/>
                    </a:cubicBezTo>
                    <a:cubicBezTo>
                      <a:pt x="184" y="66"/>
                      <a:pt x="184" y="65"/>
                      <a:pt x="184" y="64"/>
                    </a:cubicBezTo>
                    <a:cubicBezTo>
                      <a:pt x="184" y="64"/>
                      <a:pt x="184" y="59"/>
                      <a:pt x="184" y="58"/>
                    </a:cubicBezTo>
                    <a:cubicBezTo>
                      <a:pt x="184" y="58"/>
                      <a:pt x="185" y="56"/>
                      <a:pt x="186" y="56"/>
                    </a:cubicBezTo>
                    <a:cubicBezTo>
                      <a:pt x="186" y="55"/>
                      <a:pt x="189" y="48"/>
                      <a:pt x="189" y="47"/>
                    </a:cubicBezTo>
                    <a:cubicBezTo>
                      <a:pt x="190" y="47"/>
                      <a:pt x="190" y="46"/>
                      <a:pt x="190" y="46"/>
                    </a:cubicBezTo>
                    <a:cubicBezTo>
                      <a:pt x="190" y="46"/>
                      <a:pt x="193" y="42"/>
                      <a:pt x="194" y="42"/>
                    </a:cubicBezTo>
                    <a:cubicBezTo>
                      <a:pt x="194" y="41"/>
                      <a:pt x="193" y="41"/>
                      <a:pt x="193" y="41"/>
                    </a:cubicBezTo>
                    <a:cubicBezTo>
                      <a:pt x="193" y="41"/>
                      <a:pt x="190" y="41"/>
                      <a:pt x="189" y="40"/>
                    </a:cubicBezTo>
                    <a:cubicBezTo>
                      <a:pt x="189" y="40"/>
                      <a:pt x="188" y="40"/>
                      <a:pt x="188" y="40"/>
                    </a:cubicBezTo>
                    <a:cubicBezTo>
                      <a:pt x="188" y="40"/>
                      <a:pt x="187" y="40"/>
                      <a:pt x="186" y="40"/>
                    </a:cubicBezTo>
                    <a:cubicBezTo>
                      <a:pt x="186" y="40"/>
                      <a:pt x="185" y="40"/>
                      <a:pt x="185" y="40"/>
                    </a:cubicBezTo>
                    <a:cubicBezTo>
                      <a:pt x="185" y="40"/>
                      <a:pt x="182" y="39"/>
                      <a:pt x="181" y="38"/>
                    </a:cubicBezTo>
                    <a:cubicBezTo>
                      <a:pt x="181" y="38"/>
                      <a:pt x="180" y="38"/>
                      <a:pt x="180" y="38"/>
                    </a:cubicBezTo>
                    <a:cubicBezTo>
                      <a:pt x="180" y="38"/>
                      <a:pt x="178" y="38"/>
                      <a:pt x="177" y="38"/>
                    </a:cubicBezTo>
                    <a:cubicBezTo>
                      <a:pt x="177" y="38"/>
                      <a:pt x="176" y="38"/>
                      <a:pt x="176" y="38"/>
                    </a:cubicBezTo>
                    <a:cubicBezTo>
                      <a:pt x="176" y="38"/>
                      <a:pt x="173" y="37"/>
                      <a:pt x="172" y="37"/>
                    </a:cubicBezTo>
                    <a:cubicBezTo>
                      <a:pt x="172" y="37"/>
                      <a:pt x="171" y="37"/>
                      <a:pt x="171" y="36"/>
                    </a:cubicBezTo>
                    <a:cubicBezTo>
                      <a:pt x="171" y="36"/>
                      <a:pt x="169" y="34"/>
                      <a:pt x="169" y="34"/>
                    </a:cubicBezTo>
                    <a:cubicBezTo>
                      <a:pt x="169" y="33"/>
                      <a:pt x="168" y="33"/>
                      <a:pt x="168" y="33"/>
                    </a:cubicBezTo>
                    <a:cubicBezTo>
                      <a:pt x="168" y="33"/>
                      <a:pt x="167" y="32"/>
                      <a:pt x="166"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1098">
                <a:extLst>
                  <a:ext uri="{FF2B5EF4-FFF2-40B4-BE49-F238E27FC236}">
                    <a16:creationId xmlns:a16="http://schemas.microsoft.com/office/drawing/2014/main" id="{A0210E54-F50E-4410-B60B-1108C51FD12D}"/>
                  </a:ext>
                </a:extLst>
              </p:cNvPr>
              <p:cNvSpPr>
                <a:spLocks/>
              </p:cNvSpPr>
              <p:nvPr/>
            </p:nvSpPr>
            <p:spPr bwMode="auto">
              <a:xfrm>
                <a:off x="3532" y="1757"/>
                <a:ext cx="7" cy="6"/>
              </a:xfrm>
              <a:custGeom>
                <a:avLst/>
                <a:gdLst>
                  <a:gd name="T0" fmla="*/ 4 w 5"/>
                  <a:gd name="T1" fmla="*/ 2 h 4"/>
                  <a:gd name="T2" fmla="*/ 5 w 5"/>
                  <a:gd name="T3" fmla="*/ 1 h 4"/>
                  <a:gd name="T4" fmla="*/ 4 w 5"/>
                  <a:gd name="T5" fmla="*/ 1 h 4"/>
                  <a:gd name="T6" fmla="*/ 1 w 5"/>
                  <a:gd name="T7" fmla="*/ 0 h 4"/>
                  <a:gd name="T8" fmla="*/ 0 w 5"/>
                  <a:gd name="T9" fmla="*/ 1 h 4"/>
                  <a:gd name="T10" fmla="*/ 0 w 5"/>
                  <a:gd name="T11" fmla="*/ 2 h 4"/>
                  <a:gd name="T12" fmla="*/ 2 w 5"/>
                  <a:gd name="T13" fmla="*/ 3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2"/>
                      <a:pt x="5" y="2"/>
                      <a:pt x="5" y="1"/>
                    </a:cubicBezTo>
                    <a:cubicBezTo>
                      <a:pt x="5" y="1"/>
                      <a:pt x="5" y="1"/>
                      <a:pt x="4" y="1"/>
                    </a:cubicBezTo>
                    <a:cubicBezTo>
                      <a:pt x="4" y="1"/>
                      <a:pt x="1" y="0"/>
                      <a:pt x="1" y="0"/>
                    </a:cubicBezTo>
                    <a:cubicBezTo>
                      <a:pt x="1" y="0"/>
                      <a:pt x="0" y="0"/>
                      <a:pt x="0" y="1"/>
                    </a:cubicBezTo>
                    <a:cubicBezTo>
                      <a:pt x="0" y="1"/>
                      <a:pt x="0" y="1"/>
                      <a:pt x="0" y="2"/>
                    </a:cubicBezTo>
                    <a:cubicBezTo>
                      <a:pt x="0" y="2"/>
                      <a:pt x="0" y="4"/>
                      <a:pt x="2" y="3"/>
                    </a:cubicBezTo>
                    <a:cubicBezTo>
                      <a:pt x="2" y="3"/>
                      <a:pt x="3" y="2"/>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1099">
                <a:extLst>
                  <a:ext uri="{FF2B5EF4-FFF2-40B4-BE49-F238E27FC236}">
                    <a16:creationId xmlns:a16="http://schemas.microsoft.com/office/drawing/2014/main" id="{1CB1276F-9C3F-48F8-AA5E-79894AA16941}"/>
                  </a:ext>
                </a:extLst>
              </p:cNvPr>
              <p:cNvSpPr>
                <a:spLocks/>
              </p:cNvSpPr>
              <p:nvPr/>
            </p:nvSpPr>
            <p:spPr bwMode="auto">
              <a:xfrm>
                <a:off x="3130" y="2099"/>
                <a:ext cx="5" cy="5"/>
              </a:xfrm>
              <a:custGeom>
                <a:avLst/>
                <a:gdLst>
                  <a:gd name="T0" fmla="*/ 1 w 4"/>
                  <a:gd name="T1" fmla="*/ 2 h 4"/>
                  <a:gd name="T2" fmla="*/ 2 w 4"/>
                  <a:gd name="T3" fmla="*/ 4 h 4"/>
                  <a:gd name="T4" fmla="*/ 3 w 4"/>
                  <a:gd name="T5" fmla="*/ 3 h 4"/>
                  <a:gd name="T6" fmla="*/ 1 w 4"/>
                  <a:gd name="T7" fmla="*/ 2 h 4"/>
                </a:gdLst>
                <a:ahLst/>
                <a:cxnLst>
                  <a:cxn ang="0">
                    <a:pos x="T0" y="T1"/>
                  </a:cxn>
                  <a:cxn ang="0">
                    <a:pos x="T2" y="T3"/>
                  </a:cxn>
                  <a:cxn ang="0">
                    <a:pos x="T4" y="T5"/>
                  </a:cxn>
                  <a:cxn ang="0">
                    <a:pos x="T6" y="T7"/>
                  </a:cxn>
                </a:cxnLst>
                <a:rect l="0" t="0" r="r" b="b"/>
                <a:pathLst>
                  <a:path w="4" h="4">
                    <a:moveTo>
                      <a:pt x="1" y="2"/>
                    </a:moveTo>
                    <a:cubicBezTo>
                      <a:pt x="0" y="3"/>
                      <a:pt x="1" y="3"/>
                      <a:pt x="2" y="4"/>
                    </a:cubicBezTo>
                    <a:cubicBezTo>
                      <a:pt x="4" y="4"/>
                      <a:pt x="3" y="3"/>
                      <a:pt x="3" y="3"/>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1100">
                <a:extLst>
                  <a:ext uri="{FF2B5EF4-FFF2-40B4-BE49-F238E27FC236}">
                    <a16:creationId xmlns:a16="http://schemas.microsoft.com/office/drawing/2014/main" id="{EBBBECFE-BCC8-482F-BF1C-422213DDE7D0}"/>
                  </a:ext>
                </a:extLst>
              </p:cNvPr>
              <p:cNvSpPr>
                <a:spLocks/>
              </p:cNvSpPr>
              <p:nvPr/>
            </p:nvSpPr>
            <p:spPr bwMode="auto">
              <a:xfrm>
                <a:off x="3132" y="2077"/>
                <a:ext cx="7" cy="9"/>
              </a:xfrm>
              <a:custGeom>
                <a:avLst/>
                <a:gdLst>
                  <a:gd name="T0" fmla="*/ 1 w 5"/>
                  <a:gd name="T1" fmla="*/ 0 h 7"/>
                  <a:gd name="T2" fmla="*/ 1 w 5"/>
                  <a:gd name="T3" fmla="*/ 3 h 7"/>
                  <a:gd name="T4" fmla="*/ 5 w 5"/>
                  <a:gd name="T5" fmla="*/ 2 h 7"/>
                  <a:gd name="T6" fmla="*/ 1 w 5"/>
                  <a:gd name="T7" fmla="*/ 0 h 7"/>
                </a:gdLst>
                <a:ahLst/>
                <a:cxnLst>
                  <a:cxn ang="0">
                    <a:pos x="T0" y="T1"/>
                  </a:cxn>
                  <a:cxn ang="0">
                    <a:pos x="T2" y="T3"/>
                  </a:cxn>
                  <a:cxn ang="0">
                    <a:pos x="T4" y="T5"/>
                  </a:cxn>
                  <a:cxn ang="0">
                    <a:pos x="T6" y="T7"/>
                  </a:cxn>
                </a:cxnLst>
                <a:rect l="0" t="0" r="r" b="b"/>
                <a:pathLst>
                  <a:path w="5" h="7">
                    <a:moveTo>
                      <a:pt x="1" y="0"/>
                    </a:moveTo>
                    <a:cubicBezTo>
                      <a:pt x="0" y="1"/>
                      <a:pt x="1" y="3"/>
                      <a:pt x="1" y="3"/>
                    </a:cubicBezTo>
                    <a:cubicBezTo>
                      <a:pt x="4" y="7"/>
                      <a:pt x="5" y="3"/>
                      <a:pt x="5" y="2"/>
                    </a:cubicBezTo>
                    <a:cubicBezTo>
                      <a:pt x="5" y="0"/>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1101">
                <a:extLst>
                  <a:ext uri="{FF2B5EF4-FFF2-40B4-BE49-F238E27FC236}">
                    <a16:creationId xmlns:a16="http://schemas.microsoft.com/office/drawing/2014/main" id="{3FD26EFC-BD2C-4BA8-97F8-3B7F1CBDCFC7}"/>
                  </a:ext>
                </a:extLst>
              </p:cNvPr>
              <p:cNvSpPr>
                <a:spLocks/>
              </p:cNvSpPr>
              <p:nvPr/>
            </p:nvSpPr>
            <p:spPr bwMode="auto">
              <a:xfrm>
                <a:off x="3146" y="2092"/>
                <a:ext cx="7" cy="5"/>
              </a:xfrm>
              <a:custGeom>
                <a:avLst/>
                <a:gdLst>
                  <a:gd name="T0" fmla="*/ 2 w 5"/>
                  <a:gd name="T1" fmla="*/ 0 h 4"/>
                  <a:gd name="T2" fmla="*/ 1 w 5"/>
                  <a:gd name="T3" fmla="*/ 2 h 4"/>
                  <a:gd name="T4" fmla="*/ 4 w 5"/>
                  <a:gd name="T5" fmla="*/ 1 h 4"/>
                  <a:gd name="T6" fmla="*/ 2 w 5"/>
                  <a:gd name="T7" fmla="*/ 0 h 4"/>
                </a:gdLst>
                <a:ahLst/>
                <a:cxnLst>
                  <a:cxn ang="0">
                    <a:pos x="T0" y="T1"/>
                  </a:cxn>
                  <a:cxn ang="0">
                    <a:pos x="T2" y="T3"/>
                  </a:cxn>
                  <a:cxn ang="0">
                    <a:pos x="T4" y="T5"/>
                  </a:cxn>
                  <a:cxn ang="0">
                    <a:pos x="T6" y="T7"/>
                  </a:cxn>
                </a:cxnLst>
                <a:rect l="0" t="0" r="r" b="b"/>
                <a:pathLst>
                  <a:path w="5" h="4">
                    <a:moveTo>
                      <a:pt x="2" y="0"/>
                    </a:moveTo>
                    <a:cubicBezTo>
                      <a:pt x="0" y="0"/>
                      <a:pt x="1" y="2"/>
                      <a:pt x="1" y="2"/>
                    </a:cubicBezTo>
                    <a:cubicBezTo>
                      <a:pt x="2" y="4"/>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1102">
                <a:extLst>
                  <a:ext uri="{FF2B5EF4-FFF2-40B4-BE49-F238E27FC236}">
                    <a16:creationId xmlns:a16="http://schemas.microsoft.com/office/drawing/2014/main" id="{246440D7-66DE-43CA-AF2E-9215B1B56F0F}"/>
                  </a:ext>
                </a:extLst>
              </p:cNvPr>
              <p:cNvSpPr>
                <a:spLocks/>
              </p:cNvSpPr>
              <p:nvPr/>
            </p:nvSpPr>
            <p:spPr bwMode="auto">
              <a:xfrm>
                <a:off x="3155" y="2084"/>
                <a:ext cx="16" cy="13"/>
              </a:xfrm>
              <a:custGeom>
                <a:avLst/>
                <a:gdLst>
                  <a:gd name="T0" fmla="*/ 4 w 12"/>
                  <a:gd name="T1" fmla="*/ 9 h 10"/>
                  <a:gd name="T2" fmla="*/ 6 w 12"/>
                  <a:gd name="T3" fmla="*/ 8 h 10"/>
                  <a:gd name="T4" fmla="*/ 11 w 12"/>
                  <a:gd name="T5" fmla="*/ 2 h 10"/>
                  <a:gd name="T6" fmla="*/ 11 w 12"/>
                  <a:gd name="T7" fmla="*/ 0 h 10"/>
                  <a:gd name="T8" fmla="*/ 8 w 12"/>
                  <a:gd name="T9" fmla="*/ 2 h 10"/>
                  <a:gd name="T10" fmla="*/ 2 w 12"/>
                  <a:gd name="T11" fmla="*/ 3 h 10"/>
                  <a:gd name="T12" fmla="*/ 2 w 12"/>
                  <a:gd name="T13" fmla="*/ 5 h 10"/>
                  <a:gd name="T14" fmla="*/ 4 w 1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4" y="9"/>
                    </a:moveTo>
                    <a:cubicBezTo>
                      <a:pt x="4" y="10"/>
                      <a:pt x="6" y="8"/>
                      <a:pt x="6" y="8"/>
                    </a:cubicBezTo>
                    <a:cubicBezTo>
                      <a:pt x="6" y="8"/>
                      <a:pt x="9" y="4"/>
                      <a:pt x="11" y="2"/>
                    </a:cubicBezTo>
                    <a:cubicBezTo>
                      <a:pt x="12" y="0"/>
                      <a:pt x="11" y="0"/>
                      <a:pt x="11" y="0"/>
                    </a:cubicBezTo>
                    <a:cubicBezTo>
                      <a:pt x="10" y="0"/>
                      <a:pt x="9" y="0"/>
                      <a:pt x="8" y="2"/>
                    </a:cubicBezTo>
                    <a:cubicBezTo>
                      <a:pt x="7" y="3"/>
                      <a:pt x="3" y="3"/>
                      <a:pt x="2" y="3"/>
                    </a:cubicBezTo>
                    <a:cubicBezTo>
                      <a:pt x="0" y="3"/>
                      <a:pt x="2" y="5"/>
                      <a:pt x="2" y="5"/>
                    </a:cubicBezTo>
                    <a:cubicBezTo>
                      <a:pt x="3" y="6"/>
                      <a:pt x="3" y="7"/>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1103">
                <a:extLst>
                  <a:ext uri="{FF2B5EF4-FFF2-40B4-BE49-F238E27FC236}">
                    <a16:creationId xmlns:a16="http://schemas.microsoft.com/office/drawing/2014/main" id="{F00A6B97-69D8-46B1-9B1A-0815A162044D}"/>
                  </a:ext>
                </a:extLst>
              </p:cNvPr>
              <p:cNvSpPr>
                <a:spLocks/>
              </p:cNvSpPr>
              <p:nvPr/>
            </p:nvSpPr>
            <p:spPr bwMode="auto">
              <a:xfrm>
                <a:off x="3177" y="2092"/>
                <a:ext cx="11" cy="11"/>
              </a:xfrm>
              <a:custGeom>
                <a:avLst/>
                <a:gdLst>
                  <a:gd name="T0" fmla="*/ 1 w 8"/>
                  <a:gd name="T1" fmla="*/ 3 h 8"/>
                  <a:gd name="T2" fmla="*/ 3 w 8"/>
                  <a:gd name="T3" fmla="*/ 7 h 8"/>
                  <a:gd name="T4" fmla="*/ 5 w 8"/>
                  <a:gd name="T5" fmla="*/ 7 h 8"/>
                  <a:gd name="T6" fmla="*/ 8 w 8"/>
                  <a:gd name="T7" fmla="*/ 2 h 8"/>
                  <a:gd name="T8" fmla="*/ 6 w 8"/>
                  <a:gd name="T9" fmla="*/ 1 h 8"/>
                  <a:gd name="T10" fmla="*/ 4 w 8"/>
                  <a:gd name="T11" fmla="*/ 1 h 8"/>
                  <a:gd name="T12" fmla="*/ 3 w 8"/>
                  <a:gd name="T13" fmla="*/ 2 h 8"/>
                  <a:gd name="T14" fmla="*/ 1 w 8"/>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1" y="3"/>
                    </a:moveTo>
                    <a:cubicBezTo>
                      <a:pt x="0" y="5"/>
                      <a:pt x="2" y="6"/>
                      <a:pt x="3" y="7"/>
                    </a:cubicBezTo>
                    <a:cubicBezTo>
                      <a:pt x="3" y="7"/>
                      <a:pt x="4" y="8"/>
                      <a:pt x="5" y="7"/>
                    </a:cubicBezTo>
                    <a:cubicBezTo>
                      <a:pt x="7" y="6"/>
                      <a:pt x="8" y="3"/>
                      <a:pt x="8" y="2"/>
                    </a:cubicBezTo>
                    <a:cubicBezTo>
                      <a:pt x="8" y="1"/>
                      <a:pt x="7" y="1"/>
                      <a:pt x="6" y="1"/>
                    </a:cubicBezTo>
                    <a:cubicBezTo>
                      <a:pt x="6" y="1"/>
                      <a:pt x="5" y="1"/>
                      <a:pt x="4" y="1"/>
                    </a:cubicBezTo>
                    <a:cubicBezTo>
                      <a:pt x="2" y="0"/>
                      <a:pt x="3" y="2"/>
                      <a:pt x="3" y="2"/>
                    </a:cubicBezTo>
                    <a:cubicBezTo>
                      <a:pt x="3" y="3"/>
                      <a:pt x="2"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1104">
                <a:extLst>
                  <a:ext uri="{FF2B5EF4-FFF2-40B4-BE49-F238E27FC236}">
                    <a16:creationId xmlns:a16="http://schemas.microsoft.com/office/drawing/2014/main" id="{5642511D-740D-4D5E-AA91-B38F56879A12}"/>
                  </a:ext>
                </a:extLst>
              </p:cNvPr>
              <p:cNvSpPr>
                <a:spLocks/>
              </p:cNvSpPr>
              <p:nvPr/>
            </p:nvSpPr>
            <p:spPr bwMode="auto">
              <a:xfrm>
                <a:off x="3206" y="2078"/>
                <a:ext cx="14" cy="18"/>
              </a:xfrm>
              <a:custGeom>
                <a:avLst/>
                <a:gdLst>
                  <a:gd name="T0" fmla="*/ 7 w 10"/>
                  <a:gd name="T1" fmla="*/ 2 h 13"/>
                  <a:gd name="T2" fmla="*/ 4 w 10"/>
                  <a:gd name="T3" fmla="*/ 8 h 13"/>
                  <a:gd name="T4" fmla="*/ 1 w 10"/>
                  <a:gd name="T5" fmla="*/ 11 h 13"/>
                  <a:gd name="T6" fmla="*/ 1 w 10"/>
                  <a:gd name="T7" fmla="*/ 12 h 13"/>
                  <a:gd name="T8" fmla="*/ 8 w 10"/>
                  <a:gd name="T9" fmla="*/ 9 h 13"/>
                  <a:gd name="T10" fmla="*/ 9 w 10"/>
                  <a:gd name="T11" fmla="*/ 2 h 13"/>
                  <a:gd name="T12" fmla="*/ 7 w 10"/>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7" y="2"/>
                    </a:moveTo>
                    <a:cubicBezTo>
                      <a:pt x="6" y="4"/>
                      <a:pt x="5" y="6"/>
                      <a:pt x="4" y="8"/>
                    </a:cubicBezTo>
                    <a:cubicBezTo>
                      <a:pt x="4" y="10"/>
                      <a:pt x="3" y="10"/>
                      <a:pt x="1" y="11"/>
                    </a:cubicBezTo>
                    <a:cubicBezTo>
                      <a:pt x="0" y="12"/>
                      <a:pt x="1" y="12"/>
                      <a:pt x="1" y="12"/>
                    </a:cubicBezTo>
                    <a:cubicBezTo>
                      <a:pt x="2" y="13"/>
                      <a:pt x="6" y="11"/>
                      <a:pt x="8" y="9"/>
                    </a:cubicBezTo>
                    <a:cubicBezTo>
                      <a:pt x="10" y="8"/>
                      <a:pt x="10" y="4"/>
                      <a:pt x="9" y="2"/>
                    </a:cubicBezTo>
                    <a:cubicBezTo>
                      <a:pt x="8" y="0"/>
                      <a:pt x="8" y="1"/>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1105">
                <a:extLst>
                  <a:ext uri="{FF2B5EF4-FFF2-40B4-BE49-F238E27FC236}">
                    <a16:creationId xmlns:a16="http://schemas.microsoft.com/office/drawing/2014/main" id="{EF8AAE9F-ABA1-452C-9019-4E1B6B0BA938}"/>
                  </a:ext>
                </a:extLst>
              </p:cNvPr>
              <p:cNvSpPr>
                <a:spLocks/>
              </p:cNvSpPr>
              <p:nvPr/>
            </p:nvSpPr>
            <p:spPr bwMode="auto">
              <a:xfrm>
                <a:off x="3218" y="2067"/>
                <a:ext cx="10" cy="11"/>
              </a:xfrm>
              <a:custGeom>
                <a:avLst/>
                <a:gdLst>
                  <a:gd name="T0" fmla="*/ 1 w 7"/>
                  <a:gd name="T1" fmla="*/ 6 h 8"/>
                  <a:gd name="T2" fmla="*/ 4 w 7"/>
                  <a:gd name="T3" fmla="*/ 6 h 8"/>
                  <a:gd name="T4" fmla="*/ 6 w 7"/>
                  <a:gd name="T5" fmla="*/ 2 h 8"/>
                  <a:gd name="T6" fmla="*/ 2 w 7"/>
                  <a:gd name="T7" fmla="*/ 4 h 8"/>
                  <a:gd name="T8" fmla="*/ 1 w 7"/>
                  <a:gd name="T9" fmla="*/ 6 h 8"/>
                </a:gdLst>
                <a:ahLst/>
                <a:cxnLst>
                  <a:cxn ang="0">
                    <a:pos x="T0" y="T1"/>
                  </a:cxn>
                  <a:cxn ang="0">
                    <a:pos x="T2" y="T3"/>
                  </a:cxn>
                  <a:cxn ang="0">
                    <a:pos x="T4" y="T5"/>
                  </a:cxn>
                  <a:cxn ang="0">
                    <a:pos x="T6" y="T7"/>
                  </a:cxn>
                  <a:cxn ang="0">
                    <a:pos x="T8" y="T9"/>
                  </a:cxn>
                </a:cxnLst>
                <a:rect l="0" t="0" r="r" b="b"/>
                <a:pathLst>
                  <a:path w="7" h="8">
                    <a:moveTo>
                      <a:pt x="1" y="6"/>
                    </a:moveTo>
                    <a:cubicBezTo>
                      <a:pt x="1" y="8"/>
                      <a:pt x="2" y="7"/>
                      <a:pt x="4" y="6"/>
                    </a:cubicBezTo>
                    <a:cubicBezTo>
                      <a:pt x="5" y="5"/>
                      <a:pt x="6" y="5"/>
                      <a:pt x="6" y="2"/>
                    </a:cubicBezTo>
                    <a:cubicBezTo>
                      <a:pt x="7" y="0"/>
                      <a:pt x="4" y="3"/>
                      <a:pt x="2"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1106">
                <a:extLst>
                  <a:ext uri="{FF2B5EF4-FFF2-40B4-BE49-F238E27FC236}">
                    <a16:creationId xmlns:a16="http://schemas.microsoft.com/office/drawing/2014/main" id="{ED8B2B6E-8CF7-488C-8E5D-9B95734C1886}"/>
                  </a:ext>
                </a:extLst>
              </p:cNvPr>
              <p:cNvSpPr>
                <a:spLocks/>
              </p:cNvSpPr>
              <p:nvPr/>
            </p:nvSpPr>
            <p:spPr bwMode="auto">
              <a:xfrm>
                <a:off x="3528" y="1841"/>
                <a:ext cx="10" cy="11"/>
              </a:xfrm>
              <a:custGeom>
                <a:avLst/>
                <a:gdLst>
                  <a:gd name="T0" fmla="*/ 5 w 7"/>
                  <a:gd name="T1" fmla="*/ 3 h 8"/>
                  <a:gd name="T2" fmla="*/ 2 w 7"/>
                  <a:gd name="T3" fmla="*/ 2 h 8"/>
                  <a:gd name="T4" fmla="*/ 1 w 7"/>
                  <a:gd name="T5" fmla="*/ 4 h 8"/>
                  <a:gd name="T6" fmla="*/ 5 w 7"/>
                  <a:gd name="T7" fmla="*/ 3 h 8"/>
                </a:gdLst>
                <a:ahLst/>
                <a:cxnLst>
                  <a:cxn ang="0">
                    <a:pos x="T0" y="T1"/>
                  </a:cxn>
                  <a:cxn ang="0">
                    <a:pos x="T2" y="T3"/>
                  </a:cxn>
                  <a:cxn ang="0">
                    <a:pos x="T4" y="T5"/>
                  </a:cxn>
                  <a:cxn ang="0">
                    <a:pos x="T6" y="T7"/>
                  </a:cxn>
                </a:cxnLst>
                <a:rect l="0" t="0" r="r" b="b"/>
                <a:pathLst>
                  <a:path w="7" h="8">
                    <a:moveTo>
                      <a:pt x="5" y="3"/>
                    </a:moveTo>
                    <a:cubicBezTo>
                      <a:pt x="7" y="0"/>
                      <a:pt x="4" y="1"/>
                      <a:pt x="2" y="2"/>
                    </a:cubicBezTo>
                    <a:cubicBezTo>
                      <a:pt x="0" y="2"/>
                      <a:pt x="1" y="4"/>
                      <a:pt x="1" y="4"/>
                    </a:cubicBezTo>
                    <a:cubicBezTo>
                      <a:pt x="2" y="8"/>
                      <a:pt x="3"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1107">
                <a:extLst>
                  <a:ext uri="{FF2B5EF4-FFF2-40B4-BE49-F238E27FC236}">
                    <a16:creationId xmlns:a16="http://schemas.microsoft.com/office/drawing/2014/main" id="{4BD28211-A65D-4574-9EE9-19C92F0E0C2F}"/>
                  </a:ext>
                </a:extLst>
              </p:cNvPr>
              <p:cNvSpPr>
                <a:spLocks/>
              </p:cNvSpPr>
              <p:nvPr/>
            </p:nvSpPr>
            <p:spPr bwMode="auto">
              <a:xfrm>
                <a:off x="3550" y="1820"/>
                <a:ext cx="25" cy="19"/>
              </a:xfrm>
              <a:custGeom>
                <a:avLst/>
                <a:gdLst>
                  <a:gd name="T0" fmla="*/ 13 w 18"/>
                  <a:gd name="T1" fmla="*/ 1 h 14"/>
                  <a:gd name="T2" fmla="*/ 3 w 18"/>
                  <a:gd name="T3" fmla="*/ 6 h 14"/>
                  <a:gd name="T4" fmla="*/ 3 w 18"/>
                  <a:gd name="T5" fmla="*/ 8 h 14"/>
                  <a:gd name="T6" fmla="*/ 6 w 18"/>
                  <a:gd name="T7" fmla="*/ 10 h 14"/>
                  <a:gd name="T8" fmla="*/ 10 w 18"/>
                  <a:gd name="T9" fmla="*/ 13 h 14"/>
                  <a:gd name="T10" fmla="*/ 17 w 18"/>
                  <a:gd name="T11" fmla="*/ 7 h 14"/>
                  <a:gd name="T12" fmla="*/ 15 w 18"/>
                  <a:gd name="T13" fmla="*/ 5 h 14"/>
                  <a:gd name="T14" fmla="*/ 13 w 18"/>
                  <a:gd name="T15" fmla="*/ 4 h 14"/>
                  <a:gd name="T16" fmla="*/ 13 w 18"/>
                  <a:gd name="T17" fmla="*/ 3 h 14"/>
                  <a:gd name="T18" fmla="*/ 13 w 18"/>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
                    <a:moveTo>
                      <a:pt x="13" y="1"/>
                    </a:moveTo>
                    <a:cubicBezTo>
                      <a:pt x="15" y="0"/>
                      <a:pt x="7" y="3"/>
                      <a:pt x="3" y="6"/>
                    </a:cubicBezTo>
                    <a:cubicBezTo>
                      <a:pt x="0" y="8"/>
                      <a:pt x="3" y="8"/>
                      <a:pt x="3" y="8"/>
                    </a:cubicBezTo>
                    <a:cubicBezTo>
                      <a:pt x="4" y="8"/>
                      <a:pt x="6" y="8"/>
                      <a:pt x="6" y="10"/>
                    </a:cubicBezTo>
                    <a:cubicBezTo>
                      <a:pt x="7" y="12"/>
                      <a:pt x="8" y="11"/>
                      <a:pt x="10" y="13"/>
                    </a:cubicBezTo>
                    <a:cubicBezTo>
                      <a:pt x="12" y="14"/>
                      <a:pt x="15" y="9"/>
                      <a:pt x="17" y="7"/>
                    </a:cubicBezTo>
                    <a:cubicBezTo>
                      <a:pt x="18" y="5"/>
                      <a:pt x="16" y="5"/>
                      <a:pt x="15" y="5"/>
                    </a:cubicBezTo>
                    <a:cubicBezTo>
                      <a:pt x="14" y="5"/>
                      <a:pt x="13" y="5"/>
                      <a:pt x="13" y="4"/>
                    </a:cubicBezTo>
                    <a:cubicBezTo>
                      <a:pt x="13" y="3"/>
                      <a:pt x="13" y="2"/>
                      <a:pt x="13" y="3"/>
                    </a:cubicBezTo>
                    <a:cubicBezTo>
                      <a:pt x="12" y="3"/>
                      <a:pt x="12" y="2"/>
                      <a:pt x="1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1108">
                <a:extLst>
                  <a:ext uri="{FF2B5EF4-FFF2-40B4-BE49-F238E27FC236}">
                    <a16:creationId xmlns:a16="http://schemas.microsoft.com/office/drawing/2014/main" id="{F8CC179E-ECF8-483F-B92F-799DD86565B2}"/>
                  </a:ext>
                </a:extLst>
              </p:cNvPr>
              <p:cNvSpPr>
                <a:spLocks/>
              </p:cNvSpPr>
              <p:nvPr/>
            </p:nvSpPr>
            <p:spPr bwMode="auto">
              <a:xfrm>
                <a:off x="3579" y="1819"/>
                <a:ext cx="13" cy="8"/>
              </a:xfrm>
              <a:custGeom>
                <a:avLst/>
                <a:gdLst>
                  <a:gd name="T0" fmla="*/ 8 w 9"/>
                  <a:gd name="T1" fmla="*/ 4 h 6"/>
                  <a:gd name="T2" fmla="*/ 8 w 9"/>
                  <a:gd name="T3" fmla="*/ 2 h 6"/>
                  <a:gd name="T4" fmla="*/ 3 w 9"/>
                  <a:gd name="T5" fmla="*/ 0 h 6"/>
                  <a:gd name="T6" fmla="*/ 2 w 9"/>
                  <a:gd name="T7" fmla="*/ 2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9" y="6"/>
                      <a:pt x="9" y="4"/>
                      <a:pt x="8" y="2"/>
                    </a:cubicBezTo>
                    <a:cubicBezTo>
                      <a:pt x="8" y="0"/>
                      <a:pt x="5" y="0"/>
                      <a:pt x="3" y="0"/>
                    </a:cubicBezTo>
                    <a:cubicBezTo>
                      <a:pt x="0" y="1"/>
                      <a:pt x="2" y="2"/>
                      <a:pt x="2" y="2"/>
                    </a:cubicBezTo>
                    <a:cubicBezTo>
                      <a:pt x="2" y="2"/>
                      <a:pt x="6" y="3"/>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1109">
                <a:extLst>
                  <a:ext uri="{FF2B5EF4-FFF2-40B4-BE49-F238E27FC236}">
                    <a16:creationId xmlns:a16="http://schemas.microsoft.com/office/drawing/2014/main" id="{9AF817B5-1A67-4777-89F4-52D88AE2F364}"/>
                  </a:ext>
                </a:extLst>
              </p:cNvPr>
              <p:cNvSpPr>
                <a:spLocks/>
              </p:cNvSpPr>
              <p:nvPr/>
            </p:nvSpPr>
            <p:spPr bwMode="auto">
              <a:xfrm>
                <a:off x="3311" y="1728"/>
                <a:ext cx="263" cy="188"/>
              </a:xfrm>
              <a:custGeom>
                <a:avLst/>
                <a:gdLst>
                  <a:gd name="T0" fmla="*/ 162 w 190"/>
                  <a:gd name="T1" fmla="*/ 24 h 137"/>
                  <a:gd name="T2" fmla="*/ 151 w 190"/>
                  <a:gd name="T3" fmla="*/ 17 h 137"/>
                  <a:gd name="T4" fmla="*/ 140 w 190"/>
                  <a:gd name="T5" fmla="*/ 20 h 137"/>
                  <a:gd name="T6" fmla="*/ 128 w 190"/>
                  <a:gd name="T7" fmla="*/ 16 h 137"/>
                  <a:gd name="T8" fmla="*/ 118 w 190"/>
                  <a:gd name="T9" fmla="*/ 11 h 137"/>
                  <a:gd name="T10" fmla="*/ 113 w 190"/>
                  <a:gd name="T11" fmla="*/ 9 h 137"/>
                  <a:gd name="T12" fmla="*/ 95 w 190"/>
                  <a:gd name="T13" fmla="*/ 7 h 137"/>
                  <a:gd name="T14" fmla="*/ 70 w 190"/>
                  <a:gd name="T15" fmla="*/ 7 h 137"/>
                  <a:gd name="T16" fmla="*/ 50 w 190"/>
                  <a:gd name="T17" fmla="*/ 3 h 137"/>
                  <a:gd name="T18" fmla="*/ 23 w 190"/>
                  <a:gd name="T19" fmla="*/ 2 h 137"/>
                  <a:gd name="T20" fmla="*/ 17 w 190"/>
                  <a:gd name="T21" fmla="*/ 4 h 137"/>
                  <a:gd name="T22" fmla="*/ 16 w 190"/>
                  <a:gd name="T23" fmla="*/ 7 h 137"/>
                  <a:gd name="T24" fmla="*/ 5 w 190"/>
                  <a:gd name="T25" fmla="*/ 10 h 137"/>
                  <a:gd name="T26" fmla="*/ 2 w 190"/>
                  <a:gd name="T27" fmla="*/ 16 h 137"/>
                  <a:gd name="T28" fmla="*/ 9 w 190"/>
                  <a:gd name="T29" fmla="*/ 21 h 137"/>
                  <a:gd name="T30" fmla="*/ 9 w 190"/>
                  <a:gd name="T31" fmla="*/ 26 h 137"/>
                  <a:gd name="T32" fmla="*/ 7 w 190"/>
                  <a:gd name="T33" fmla="*/ 33 h 137"/>
                  <a:gd name="T34" fmla="*/ 10 w 190"/>
                  <a:gd name="T35" fmla="*/ 32 h 137"/>
                  <a:gd name="T36" fmla="*/ 17 w 190"/>
                  <a:gd name="T37" fmla="*/ 29 h 137"/>
                  <a:gd name="T38" fmla="*/ 17 w 190"/>
                  <a:gd name="T39" fmla="*/ 35 h 137"/>
                  <a:gd name="T40" fmla="*/ 21 w 190"/>
                  <a:gd name="T41" fmla="*/ 34 h 137"/>
                  <a:gd name="T42" fmla="*/ 26 w 190"/>
                  <a:gd name="T43" fmla="*/ 35 h 137"/>
                  <a:gd name="T44" fmla="*/ 34 w 190"/>
                  <a:gd name="T45" fmla="*/ 33 h 137"/>
                  <a:gd name="T46" fmla="*/ 41 w 190"/>
                  <a:gd name="T47" fmla="*/ 34 h 137"/>
                  <a:gd name="T48" fmla="*/ 46 w 190"/>
                  <a:gd name="T49" fmla="*/ 39 h 137"/>
                  <a:gd name="T50" fmla="*/ 44 w 190"/>
                  <a:gd name="T51" fmla="*/ 44 h 137"/>
                  <a:gd name="T52" fmla="*/ 39 w 190"/>
                  <a:gd name="T53" fmla="*/ 46 h 137"/>
                  <a:gd name="T54" fmla="*/ 37 w 190"/>
                  <a:gd name="T55" fmla="*/ 59 h 137"/>
                  <a:gd name="T56" fmla="*/ 35 w 190"/>
                  <a:gd name="T57" fmla="*/ 63 h 137"/>
                  <a:gd name="T58" fmla="*/ 33 w 190"/>
                  <a:gd name="T59" fmla="*/ 73 h 137"/>
                  <a:gd name="T60" fmla="*/ 27 w 190"/>
                  <a:gd name="T61" fmla="*/ 74 h 137"/>
                  <a:gd name="T62" fmla="*/ 31 w 190"/>
                  <a:gd name="T63" fmla="*/ 80 h 137"/>
                  <a:gd name="T64" fmla="*/ 33 w 190"/>
                  <a:gd name="T65" fmla="*/ 88 h 137"/>
                  <a:gd name="T66" fmla="*/ 30 w 190"/>
                  <a:gd name="T67" fmla="*/ 94 h 137"/>
                  <a:gd name="T68" fmla="*/ 35 w 190"/>
                  <a:gd name="T69" fmla="*/ 99 h 137"/>
                  <a:gd name="T70" fmla="*/ 31 w 190"/>
                  <a:gd name="T71" fmla="*/ 102 h 137"/>
                  <a:gd name="T72" fmla="*/ 27 w 190"/>
                  <a:gd name="T73" fmla="*/ 110 h 137"/>
                  <a:gd name="T74" fmla="*/ 28 w 190"/>
                  <a:gd name="T75" fmla="*/ 115 h 137"/>
                  <a:gd name="T76" fmla="*/ 36 w 190"/>
                  <a:gd name="T77" fmla="*/ 115 h 137"/>
                  <a:gd name="T78" fmla="*/ 45 w 190"/>
                  <a:gd name="T79" fmla="*/ 121 h 137"/>
                  <a:gd name="T80" fmla="*/ 49 w 190"/>
                  <a:gd name="T81" fmla="*/ 132 h 137"/>
                  <a:gd name="T82" fmla="*/ 64 w 190"/>
                  <a:gd name="T83" fmla="*/ 129 h 137"/>
                  <a:gd name="T84" fmla="*/ 91 w 190"/>
                  <a:gd name="T85" fmla="*/ 124 h 137"/>
                  <a:gd name="T86" fmla="*/ 105 w 190"/>
                  <a:gd name="T87" fmla="*/ 123 h 137"/>
                  <a:gd name="T88" fmla="*/ 123 w 190"/>
                  <a:gd name="T89" fmla="*/ 110 h 137"/>
                  <a:gd name="T90" fmla="*/ 127 w 190"/>
                  <a:gd name="T91" fmla="*/ 108 h 137"/>
                  <a:gd name="T92" fmla="*/ 141 w 190"/>
                  <a:gd name="T93" fmla="*/ 90 h 137"/>
                  <a:gd name="T94" fmla="*/ 150 w 190"/>
                  <a:gd name="T95" fmla="*/ 54 h 137"/>
                  <a:gd name="T96" fmla="*/ 181 w 190"/>
                  <a:gd name="T97" fmla="*/ 38 h 137"/>
                  <a:gd name="T98" fmla="*/ 187 w 190"/>
                  <a:gd name="T99" fmla="*/ 26 h 137"/>
                  <a:gd name="T100" fmla="*/ 171 w 190"/>
                  <a:gd name="T101" fmla="*/ 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137">
                    <a:moveTo>
                      <a:pt x="171" y="26"/>
                    </a:moveTo>
                    <a:cubicBezTo>
                      <a:pt x="169" y="25"/>
                      <a:pt x="166" y="24"/>
                      <a:pt x="164" y="23"/>
                    </a:cubicBezTo>
                    <a:cubicBezTo>
                      <a:pt x="163" y="23"/>
                      <a:pt x="162" y="24"/>
                      <a:pt x="162" y="24"/>
                    </a:cubicBezTo>
                    <a:cubicBezTo>
                      <a:pt x="160" y="25"/>
                      <a:pt x="160" y="23"/>
                      <a:pt x="160" y="23"/>
                    </a:cubicBezTo>
                    <a:cubicBezTo>
                      <a:pt x="160" y="22"/>
                      <a:pt x="160" y="22"/>
                      <a:pt x="160" y="22"/>
                    </a:cubicBezTo>
                    <a:cubicBezTo>
                      <a:pt x="158" y="21"/>
                      <a:pt x="152" y="18"/>
                      <a:pt x="151" y="17"/>
                    </a:cubicBezTo>
                    <a:cubicBezTo>
                      <a:pt x="149" y="16"/>
                      <a:pt x="149" y="18"/>
                      <a:pt x="149" y="19"/>
                    </a:cubicBezTo>
                    <a:cubicBezTo>
                      <a:pt x="149" y="19"/>
                      <a:pt x="149" y="20"/>
                      <a:pt x="148" y="20"/>
                    </a:cubicBezTo>
                    <a:cubicBezTo>
                      <a:pt x="147" y="20"/>
                      <a:pt x="142" y="20"/>
                      <a:pt x="140" y="20"/>
                    </a:cubicBezTo>
                    <a:cubicBezTo>
                      <a:pt x="137" y="20"/>
                      <a:pt x="135" y="18"/>
                      <a:pt x="135" y="17"/>
                    </a:cubicBezTo>
                    <a:cubicBezTo>
                      <a:pt x="134" y="17"/>
                      <a:pt x="133" y="17"/>
                      <a:pt x="133" y="17"/>
                    </a:cubicBezTo>
                    <a:cubicBezTo>
                      <a:pt x="130" y="19"/>
                      <a:pt x="129" y="16"/>
                      <a:pt x="128" y="16"/>
                    </a:cubicBezTo>
                    <a:cubicBezTo>
                      <a:pt x="128" y="16"/>
                      <a:pt x="128" y="15"/>
                      <a:pt x="127" y="15"/>
                    </a:cubicBezTo>
                    <a:cubicBezTo>
                      <a:pt x="127" y="15"/>
                      <a:pt x="121" y="14"/>
                      <a:pt x="119" y="14"/>
                    </a:cubicBezTo>
                    <a:cubicBezTo>
                      <a:pt x="117" y="14"/>
                      <a:pt x="117" y="13"/>
                      <a:pt x="118" y="11"/>
                    </a:cubicBezTo>
                    <a:cubicBezTo>
                      <a:pt x="118" y="11"/>
                      <a:pt x="118" y="11"/>
                      <a:pt x="118" y="11"/>
                    </a:cubicBezTo>
                    <a:cubicBezTo>
                      <a:pt x="118" y="10"/>
                      <a:pt x="118" y="10"/>
                      <a:pt x="117" y="10"/>
                    </a:cubicBezTo>
                    <a:cubicBezTo>
                      <a:pt x="116" y="9"/>
                      <a:pt x="113" y="9"/>
                      <a:pt x="113" y="9"/>
                    </a:cubicBezTo>
                    <a:cubicBezTo>
                      <a:pt x="112" y="8"/>
                      <a:pt x="111" y="8"/>
                      <a:pt x="110" y="8"/>
                    </a:cubicBezTo>
                    <a:cubicBezTo>
                      <a:pt x="109" y="8"/>
                      <a:pt x="104" y="9"/>
                      <a:pt x="99" y="7"/>
                    </a:cubicBezTo>
                    <a:cubicBezTo>
                      <a:pt x="99" y="7"/>
                      <a:pt x="97" y="6"/>
                      <a:pt x="95" y="7"/>
                    </a:cubicBezTo>
                    <a:cubicBezTo>
                      <a:pt x="92" y="8"/>
                      <a:pt x="90" y="7"/>
                      <a:pt x="88" y="6"/>
                    </a:cubicBezTo>
                    <a:cubicBezTo>
                      <a:pt x="86" y="5"/>
                      <a:pt x="85" y="4"/>
                      <a:pt x="76" y="7"/>
                    </a:cubicBezTo>
                    <a:cubicBezTo>
                      <a:pt x="76" y="7"/>
                      <a:pt x="74" y="8"/>
                      <a:pt x="70" y="7"/>
                    </a:cubicBezTo>
                    <a:cubicBezTo>
                      <a:pt x="67" y="6"/>
                      <a:pt x="56" y="4"/>
                      <a:pt x="56" y="4"/>
                    </a:cubicBezTo>
                    <a:cubicBezTo>
                      <a:pt x="56" y="4"/>
                      <a:pt x="54" y="4"/>
                      <a:pt x="53" y="3"/>
                    </a:cubicBezTo>
                    <a:cubicBezTo>
                      <a:pt x="53" y="2"/>
                      <a:pt x="51" y="2"/>
                      <a:pt x="50" y="3"/>
                    </a:cubicBezTo>
                    <a:cubicBezTo>
                      <a:pt x="48" y="3"/>
                      <a:pt x="36" y="6"/>
                      <a:pt x="36" y="6"/>
                    </a:cubicBezTo>
                    <a:cubicBezTo>
                      <a:pt x="36" y="6"/>
                      <a:pt x="35" y="6"/>
                      <a:pt x="32" y="4"/>
                    </a:cubicBezTo>
                    <a:cubicBezTo>
                      <a:pt x="29" y="2"/>
                      <a:pt x="26" y="0"/>
                      <a:pt x="23" y="2"/>
                    </a:cubicBezTo>
                    <a:cubicBezTo>
                      <a:pt x="20" y="3"/>
                      <a:pt x="22" y="2"/>
                      <a:pt x="22" y="1"/>
                    </a:cubicBezTo>
                    <a:cubicBezTo>
                      <a:pt x="23" y="0"/>
                      <a:pt x="21" y="0"/>
                      <a:pt x="21" y="1"/>
                    </a:cubicBezTo>
                    <a:cubicBezTo>
                      <a:pt x="20" y="2"/>
                      <a:pt x="18" y="4"/>
                      <a:pt x="17" y="4"/>
                    </a:cubicBezTo>
                    <a:cubicBezTo>
                      <a:pt x="16" y="4"/>
                      <a:pt x="15" y="4"/>
                      <a:pt x="16" y="5"/>
                    </a:cubicBezTo>
                    <a:cubicBezTo>
                      <a:pt x="17" y="5"/>
                      <a:pt x="18" y="5"/>
                      <a:pt x="18" y="6"/>
                    </a:cubicBezTo>
                    <a:cubicBezTo>
                      <a:pt x="18" y="7"/>
                      <a:pt x="17" y="7"/>
                      <a:pt x="16" y="7"/>
                    </a:cubicBezTo>
                    <a:cubicBezTo>
                      <a:pt x="16" y="7"/>
                      <a:pt x="13" y="8"/>
                      <a:pt x="12" y="8"/>
                    </a:cubicBezTo>
                    <a:cubicBezTo>
                      <a:pt x="11" y="8"/>
                      <a:pt x="10" y="9"/>
                      <a:pt x="9" y="8"/>
                    </a:cubicBezTo>
                    <a:cubicBezTo>
                      <a:pt x="8" y="8"/>
                      <a:pt x="6" y="9"/>
                      <a:pt x="5" y="10"/>
                    </a:cubicBezTo>
                    <a:cubicBezTo>
                      <a:pt x="5" y="11"/>
                      <a:pt x="4" y="11"/>
                      <a:pt x="4" y="11"/>
                    </a:cubicBezTo>
                    <a:cubicBezTo>
                      <a:pt x="3" y="11"/>
                      <a:pt x="2" y="12"/>
                      <a:pt x="2" y="12"/>
                    </a:cubicBezTo>
                    <a:cubicBezTo>
                      <a:pt x="2" y="12"/>
                      <a:pt x="0" y="15"/>
                      <a:pt x="2" y="16"/>
                    </a:cubicBezTo>
                    <a:cubicBezTo>
                      <a:pt x="3" y="18"/>
                      <a:pt x="5" y="19"/>
                      <a:pt x="5" y="20"/>
                    </a:cubicBezTo>
                    <a:cubicBezTo>
                      <a:pt x="4" y="21"/>
                      <a:pt x="4" y="22"/>
                      <a:pt x="6" y="21"/>
                    </a:cubicBezTo>
                    <a:cubicBezTo>
                      <a:pt x="8" y="20"/>
                      <a:pt x="10" y="18"/>
                      <a:pt x="9" y="21"/>
                    </a:cubicBezTo>
                    <a:cubicBezTo>
                      <a:pt x="7" y="24"/>
                      <a:pt x="8" y="24"/>
                      <a:pt x="7" y="23"/>
                    </a:cubicBezTo>
                    <a:cubicBezTo>
                      <a:pt x="7" y="23"/>
                      <a:pt x="5" y="23"/>
                      <a:pt x="7" y="24"/>
                    </a:cubicBezTo>
                    <a:cubicBezTo>
                      <a:pt x="8" y="25"/>
                      <a:pt x="11" y="24"/>
                      <a:pt x="9" y="26"/>
                    </a:cubicBezTo>
                    <a:cubicBezTo>
                      <a:pt x="7" y="27"/>
                      <a:pt x="7" y="28"/>
                      <a:pt x="9" y="28"/>
                    </a:cubicBezTo>
                    <a:cubicBezTo>
                      <a:pt x="11" y="27"/>
                      <a:pt x="9" y="28"/>
                      <a:pt x="8" y="29"/>
                    </a:cubicBezTo>
                    <a:cubicBezTo>
                      <a:pt x="7" y="30"/>
                      <a:pt x="7" y="32"/>
                      <a:pt x="7" y="33"/>
                    </a:cubicBezTo>
                    <a:cubicBezTo>
                      <a:pt x="7" y="34"/>
                      <a:pt x="7" y="34"/>
                      <a:pt x="8" y="33"/>
                    </a:cubicBezTo>
                    <a:cubicBezTo>
                      <a:pt x="8" y="33"/>
                      <a:pt x="8" y="33"/>
                      <a:pt x="8" y="33"/>
                    </a:cubicBezTo>
                    <a:cubicBezTo>
                      <a:pt x="9" y="33"/>
                      <a:pt x="9" y="32"/>
                      <a:pt x="10" y="32"/>
                    </a:cubicBezTo>
                    <a:cubicBezTo>
                      <a:pt x="11" y="31"/>
                      <a:pt x="12" y="31"/>
                      <a:pt x="13" y="31"/>
                    </a:cubicBezTo>
                    <a:cubicBezTo>
                      <a:pt x="13" y="31"/>
                      <a:pt x="15" y="31"/>
                      <a:pt x="15" y="30"/>
                    </a:cubicBezTo>
                    <a:cubicBezTo>
                      <a:pt x="16" y="30"/>
                      <a:pt x="17" y="29"/>
                      <a:pt x="17" y="29"/>
                    </a:cubicBezTo>
                    <a:cubicBezTo>
                      <a:pt x="17" y="30"/>
                      <a:pt x="19" y="31"/>
                      <a:pt x="18" y="32"/>
                    </a:cubicBezTo>
                    <a:cubicBezTo>
                      <a:pt x="17" y="33"/>
                      <a:pt x="17" y="33"/>
                      <a:pt x="17" y="33"/>
                    </a:cubicBezTo>
                    <a:cubicBezTo>
                      <a:pt x="17" y="34"/>
                      <a:pt x="17" y="34"/>
                      <a:pt x="17" y="35"/>
                    </a:cubicBezTo>
                    <a:cubicBezTo>
                      <a:pt x="17" y="35"/>
                      <a:pt x="17" y="36"/>
                      <a:pt x="18" y="36"/>
                    </a:cubicBezTo>
                    <a:cubicBezTo>
                      <a:pt x="19" y="35"/>
                      <a:pt x="19" y="36"/>
                      <a:pt x="20" y="35"/>
                    </a:cubicBezTo>
                    <a:cubicBezTo>
                      <a:pt x="20" y="34"/>
                      <a:pt x="21" y="34"/>
                      <a:pt x="21" y="34"/>
                    </a:cubicBezTo>
                    <a:cubicBezTo>
                      <a:pt x="21" y="34"/>
                      <a:pt x="22" y="34"/>
                      <a:pt x="22" y="34"/>
                    </a:cubicBezTo>
                    <a:cubicBezTo>
                      <a:pt x="22" y="34"/>
                      <a:pt x="25" y="35"/>
                      <a:pt x="25" y="35"/>
                    </a:cubicBezTo>
                    <a:cubicBezTo>
                      <a:pt x="25" y="35"/>
                      <a:pt x="25" y="35"/>
                      <a:pt x="26" y="35"/>
                    </a:cubicBezTo>
                    <a:cubicBezTo>
                      <a:pt x="27" y="35"/>
                      <a:pt x="31" y="34"/>
                      <a:pt x="31" y="34"/>
                    </a:cubicBezTo>
                    <a:cubicBezTo>
                      <a:pt x="31" y="34"/>
                      <a:pt x="32" y="34"/>
                      <a:pt x="32" y="34"/>
                    </a:cubicBezTo>
                    <a:cubicBezTo>
                      <a:pt x="32" y="34"/>
                      <a:pt x="34" y="33"/>
                      <a:pt x="34" y="33"/>
                    </a:cubicBezTo>
                    <a:cubicBezTo>
                      <a:pt x="34" y="33"/>
                      <a:pt x="35" y="32"/>
                      <a:pt x="35" y="33"/>
                    </a:cubicBezTo>
                    <a:cubicBezTo>
                      <a:pt x="35" y="33"/>
                      <a:pt x="36" y="33"/>
                      <a:pt x="36" y="33"/>
                    </a:cubicBezTo>
                    <a:cubicBezTo>
                      <a:pt x="37" y="33"/>
                      <a:pt x="41" y="32"/>
                      <a:pt x="41" y="34"/>
                    </a:cubicBezTo>
                    <a:cubicBezTo>
                      <a:pt x="42" y="35"/>
                      <a:pt x="42" y="36"/>
                      <a:pt x="41" y="36"/>
                    </a:cubicBezTo>
                    <a:cubicBezTo>
                      <a:pt x="41" y="37"/>
                      <a:pt x="41" y="37"/>
                      <a:pt x="42" y="37"/>
                    </a:cubicBezTo>
                    <a:cubicBezTo>
                      <a:pt x="42" y="37"/>
                      <a:pt x="46" y="39"/>
                      <a:pt x="46" y="39"/>
                    </a:cubicBezTo>
                    <a:cubicBezTo>
                      <a:pt x="46" y="40"/>
                      <a:pt x="47" y="40"/>
                      <a:pt x="46" y="40"/>
                    </a:cubicBezTo>
                    <a:cubicBezTo>
                      <a:pt x="46" y="41"/>
                      <a:pt x="46" y="41"/>
                      <a:pt x="45" y="41"/>
                    </a:cubicBezTo>
                    <a:cubicBezTo>
                      <a:pt x="45" y="42"/>
                      <a:pt x="44" y="44"/>
                      <a:pt x="44" y="44"/>
                    </a:cubicBezTo>
                    <a:cubicBezTo>
                      <a:pt x="43" y="44"/>
                      <a:pt x="43" y="44"/>
                      <a:pt x="43" y="44"/>
                    </a:cubicBezTo>
                    <a:cubicBezTo>
                      <a:pt x="42" y="45"/>
                      <a:pt x="42" y="45"/>
                      <a:pt x="42" y="45"/>
                    </a:cubicBezTo>
                    <a:cubicBezTo>
                      <a:pt x="41" y="45"/>
                      <a:pt x="40" y="46"/>
                      <a:pt x="39" y="46"/>
                    </a:cubicBezTo>
                    <a:cubicBezTo>
                      <a:pt x="38" y="47"/>
                      <a:pt x="36" y="49"/>
                      <a:pt x="36" y="49"/>
                    </a:cubicBezTo>
                    <a:cubicBezTo>
                      <a:pt x="37" y="54"/>
                      <a:pt x="37" y="54"/>
                      <a:pt x="37" y="54"/>
                    </a:cubicBezTo>
                    <a:cubicBezTo>
                      <a:pt x="37" y="54"/>
                      <a:pt x="37" y="57"/>
                      <a:pt x="37" y="59"/>
                    </a:cubicBezTo>
                    <a:cubicBezTo>
                      <a:pt x="37" y="61"/>
                      <a:pt x="37" y="62"/>
                      <a:pt x="37" y="62"/>
                    </a:cubicBezTo>
                    <a:cubicBezTo>
                      <a:pt x="37" y="63"/>
                      <a:pt x="37" y="63"/>
                      <a:pt x="36" y="63"/>
                    </a:cubicBezTo>
                    <a:cubicBezTo>
                      <a:pt x="36" y="63"/>
                      <a:pt x="35" y="63"/>
                      <a:pt x="35" y="63"/>
                    </a:cubicBezTo>
                    <a:cubicBezTo>
                      <a:pt x="35" y="63"/>
                      <a:pt x="36" y="65"/>
                      <a:pt x="36" y="66"/>
                    </a:cubicBezTo>
                    <a:cubicBezTo>
                      <a:pt x="35" y="67"/>
                      <a:pt x="35" y="68"/>
                      <a:pt x="35" y="70"/>
                    </a:cubicBezTo>
                    <a:cubicBezTo>
                      <a:pt x="35" y="71"/>
                      <a:pt x="35" y="74"/>
                      <a:pt x="33" y="73"/>
                    </a:cubicBezTo>
                    <a:cubicBezTo>
                      <a:pt x="32" y="73"/>
                      <a:pt x="30" y="73"/>
                      <a:pt x="29" y="73"/>
                    </a:cubicBezTo>
                    <a:cubicBezTo>
                      <a:pt x="28" y="73"/>
                      <a:pt x="27" y="73"/>
                      <a:pt x="27" y="73"/>
                    </a:cubicBezTo>
                    <a:cubicBezTo>
                      <a:pt x="27" y="73"/>
                      <a:pt x="27" y="73"/>
                      <a:pt x="27" y="74"/>
                    </a:cubicBezTo>
                    <a:cubicBezTo>
                      <a:pt x="27" y="74"/>
                      <a:pt x="30" y="79"/>
                      <a:pt x="30" y="79"/>
                    </a:cubicBezTo>
                    <a:cubicBezTo>
                      <a:pt x="30" y="79"/>
                      <a:pt x="30" y="79"/>
                      <a:pt x="30" y="79"/>
                    </a:cubicBezTo>
                    <a:cubicBezTo>
                      <a:pt x="31" y="80"/>
                      <a:pt x="31" y="80"/>
                      <a:pt x="31" y="80"/>
                    </a:cubicBezTo>
                    <a:cubicBezTo>
                      <a:pt x="31" y="81"/>
                      <a:pt x="31" y="81"/>
                      <a:pt x="32" y="82"/>
                    </a:cubicBezTo>
                    <a:cubicBezTo>
                      <a:pt x="32" y="82"/>
                      <a:pt x="35" y="83"/>
                      <a:pt x="35" y="84"/>
                    </a:cubicBezTo>
                    <a:cubicBezTo>
                      <a:pt x="35" y="85"/>
                      <a:pt x="35" y="86"/>
                      <a:pt x="33" y="88"/>
                    </a:cubicBezTo>
                    <a:cubicBezTo>
                      <a:pt x="31" y="89"/>
                      <a:pt x="31" y="90"/>
                      <a:pt x="31" y="91"/>
                    </a:cubicBezTo>
                    <a:cubicBezTo>
                      <a:pt x="31" y="91"/>
                      <a:pt x="30" y="93"/>
                      <a:pt x="30" y="93"/>
                    </a:cubicBezTo>
                    <a:cubicBezTo>
                      <a:pt x="30" y="93"/>
                      <a:pt x="30" y="94"/>
                      <a:pt x="30" y="94"/>
                    </a:cubicBezTo>
                    <a:cubicBezTo>
                      <a:pt x="30" y="94"/>
                      <a:pt x="33" y="99"/>
                      <a:pt x="33" y="99"/>
                    </a:cubicBezTo>
                    <a:cubicBezTo>
                      <a:pt x="33" y="99"/>
                      <a:pt x="33" y="99"/>
                      <a:pt x="34" y="99"/>
                    </a:cubicBezTo>
                    <a:cubicBezTo>
                      <a:pt x="34" y="99"/>
                      <a:pt x="35" y="99"/>
                      <a:pt x="35" y="99"/>
                    </a:cubicBezTo>
                    <a:cubicBezTo>
                      <a:pt x="35" y="99"/>
                      <a:pt x="36" y="99"/>
                      <a:pt x="35" y="99"/>
                    </a:cubicBezTo>
                    <a:cubicBezTo>
                      <a:pt x="35" y="100"/>
                      <a:pt x="35" y="100"/>
                      <a:pt x="35" y="100"/>
                    </a:cubicBezTo>
                    <a:cubicBezTo>
                      <a:pt x="34" y="100"/>
                      <a:pt x="31" y="102"/>
                      <a:pt x="31" y="102"/>
                    </a:cubicBezTo>
                    <a:cubicBezTo>
                      <a:pt x="31" y="102"/>
                      <a:pt x="30" y="103"/>
                      <a:pt x="30" y="103"/>
                    </a:cubicBezTo>
                    <a:cubicBezTo>
                      <a:pt x="30" y="104"/>
                      <a:pt x="28" y="107"/>
                      <a:pt x="28" y="107"/>
                    </a:cubicBezTo>
                    <a:cubicBezTo>
                      <a:pt x="28" y="108"/>
                      <a:pt x="27" y="110"/>
                      <a:pt x="27" y="110"/>
                    </a:cubicBezTo>
                    <a:cubicBezTo>
                      <a:pt x="27" y="110"/>
                      <a:pt x="27" y="110"/>
                      <a:pt x="27" y="111"/>
                    </a:cubicBezTo>
                    <a:cubicBezTo>
                      <a:pt x="28" y="112"/>
                      <a:pt x="28" y="113"/>
                      <a:pt x="28" y="113"/>
                    </a:cubicBezTo>
                    <a:cubicBezTo>
                      <a:pt x="28" y="114"/>
                      <a:pt x="28" y="114"/>
                      <a:pt x="28" y="115"/>
                    </a:cubicBezTo>
                    <a:cubicBezTo>
                      <a:pt x="28" y="115"/>
                      <a:pt x="29" y="115"/>
                      <a:pt x="29" y="115"/>
                    </a:cubicBezTo>
                    <a:cubicBezTo>
                      <a:pt x="30" y="115"/>
                      <a:pt x="35" y="116"/>
                      <a:pt x="35" y="115"/>
                    </a:cubicBezTo>
                    <a:cubicBezTo>
                      <a:pt x="36" y="114"/>
                      <a:pt x="36" y="114"/>
                      <a:pt x="36" y="115"/>
                    </a:cubicBezTo>
                    <a:cubicBezTo>
                      <a:pt x="36" y="116"/>
                      <a:pt x="37" y="116"/>
                      <a:pt x="37" y="117"/>
                    </a:cubicBezTo>
                    <a:cubicBezTo>
                      <a:pt x="38" y="117"/>
                      <a:pt x="40" y="119"/>
                      <a:pt x="42" y="120"/>
                    </a:cubicBezTo>
                    <a:cubicBezTo>
                      <a:pt x="43" y="121"/>
                      <a:pt x="44" y="122"/>
                      <a:pt x="45" y="121"/>
                    </a:cubicBezTo>
                    <a:cubicBezTo>
                      <a:pt x="45" y="121"/>
                      <a:pt x="46" y="121"/>
                      <a:pt x="45" y="122"/>
                    </a:cubicBezTo>
                    <a:cubicBezTo>
                      <a:pt x="44" y="123"/>
                      <a:pt x="43" y="124"/>
                      <a:pt x="44" y="125"/>
                    </a:cubicBezTo>
                    <a:cubicBezTo>
                      <a:pt x="44" y="126"/>
                      <a:pt x="48" y="131"/>
                      <a:pt x="49" y="132"/>
                    </a:cubicBezTo>
                    <a:cubicBezTo>
                      <a:pt x="50" y="133"/>
                      <a:pt x="54" y="137"/>
                      <a:pt x="57" y="135"/>
                    </a:cubicBezTo>
                    <a:cubicBezTo>
                      <a:pt x="59" y="134"/>
                      <a:pt x="59" y="134"/>
                      <a:pt x="60" y="133"/>
                    </a:cubicBezTo>
                    <a:cubicBezTo>
                      <a:pt x="62" y="131"/>
                      <a:pt x="61" y="130"/>
                      <a:pt x="64" y="129"/>
                    </a:cubicBezTo>
                    <a:cubicBezTo>
                      <a:pt x="67" y="128"/>
                      <a:pt x="69" y="127"/>
                      <a:pt x="71" y="126"/>
                    </a:cubicBezTo>
                    <a:cubicBezTo>
                      <a:pt x="72" y="125"/>
                      <a:pt x="74" y="124"/>
                      <a:pt x="79" y="124"/>
                    </a:cubicBezTo>
                    <a:cubicBezTo>
                      <a:pt x="84" y="124"/>
                      <a:pt x="89" y="124"/>
                      <a:pt x="91" y="124"/>
                    </a:cubicBezTo>
                    <a:cubicBezTo>
                      <a:pt x="92" y="123"/>
                      <a:pt x="95" y="124"/>
                      <a:pt x="96" y="124"/>
                    </a:cubicBezTo>
                    <a:cubicBezTo>
                      <a:pt x="97" y="125"/>
                      <a:pt x="98" y="125"/>
                      <a:pt x="101" y="124"/>
                    </a:cubicBezTo>
                    <a:cubicBezTo>
                      <a:pt x="103" y="123"/>
                      <a:pt x="104" y="122"/>
                      <a:pt x="105" y="123"/>
                    </a:cubicBezTo>
                    <a:cubicBezTo>
                      <a:pt x="106" y="125"/>
                      <a:pt x="107" y="124"/>
                      <a:pt x="109" y="122"/>
                    </a:cubicBezTo>
                    <a:cubicBezTo>
                      <a:pt x="111" y="119"/>
                      <a:pt x="114" y="113"/>
                      <a:pt x="117" y="112"/>
                    </a:cubicBezTo>
                    <a:cubicBezTo>
                      <a:pt x="120" y="111"/>
                      <a:pt x="122" y="110"/>
                      <a:pt x="123" y="110"/>
                    </a:cubicBezTo>
                    <a:cubicBezTo>
                      <a:pt x="124" y="109"/>
                      <a:pt x="124" y="109"/>
                      <a:pt x="125" y="110"/>
                    </a:cubicBezTo>
                    <a:cubicBezTo>
                      <a:pt x="125" y="110"/>
                      <a:pt x="126" y="110"/>
                      <a:pt x="127" y="110"/>
                    </a:cubicBezTo>
                    <a:cubicBezTo>
                      <a:pt x="127" y="109"/>
                      <a:pt x="128" y="109"/>
                      <a:pt x="127" y="108"/>
                    </a:cubicBezTo>
                    <a:cubicBezTo>
                      <a:pt x="126" y="107"/>
                      <a:pt x="126" y="106"/>
                      <a:pt x="127" y="105"/>
                    </a:cubicBezTo>
                    <a:cubicBezTo>
                      <a:pt x="128" y="104"/>
                      <a:pt x="129" y="102"/>
                      <a:pt x="129" y="100"/>
                    </a:cubicBezTo>
                    <a:cubicBezTo>
                      <a:pt x="130" y="99"/>
                      <a:pt x="129" y="97"/>
                      <a:pt x="141" y="90"/>
                    </a:cubicBezTo>
                    <a:cubicBezTo>
                      <a:pt x="141" y="90"/>
                      <a:pt x="144" y="90"/>
                      <a:pt x="141" y="88"/>
                    </a:cubicBezTo>
                    <a:cubicBezTo>
                      <a:pt x="138" y="87"/>
                      <a:pt x="130" y="80"/>
                      <a:pt x="138" y="69"/>
                    </a:cubicBezTo>
                    <a:cubicBezTo>
                      <a:pt x="147" y="58"/>
                      <a:pt x="149" y="56"/>
                      <a:pt x="150" y="54"/>
                    </a:cubicBezTo>
                    <a:cubicBezTo>
                      <a:pt x="151" y="52"/>
                      <a:pt x="151" y="50"/>
                      <a:pt x="160" y="47"/>
                    </a:cubicBezTo>
                    <a:cubicBezTo>
                      <a:pt x="169" y="44"/>
                      <a:pt x="172" y="43"/>
                      <a:pt x="174" y="41"/>
                    </a:cubicBezTo>
                    <a:cubicBezTo>
                      <a:pt x="176" y="40"/>
                      <a:pt x="180" y="39"/>
                      <a:pt x="181" y="38"/>
                    </a:cubicBezTo>
                    <a:cubicBezTo>
                      <a:pt x="183" y="37"/>
                      <a:pt x="188" y="35"/>
                      <a:pt x="185" y="31"/>
                    </a:cubicBezTo>
                    <a:cubicBezTo>
                      <a:pt x="185" y="31"/>
                      <a:pt x="184" y="28"/>
                      <a:pt x="187" y="27"/>
                    </a:cubicBezTo>
                    <a:cubicBezTo>
                      <a:pt x="190" y="26"/>
                      <a:pt x="188" y="26"/>
                      <a:pt x="187" y="26"/>
                    </a:cubicBezTo>
                    <a:cubicBezTo>
                      <a:pt x="187" y="25"/>
                      <a:pt x="187" y="25"/>
                      <a:pt x="186" y="24"/>
                    </a:cubicBezTo>
                    <a:cubicBezTo>
                      <a:pt x="184" y="25"/>
                      <a:pt x="182" y="25"/>
                      <a:pt x="180" y="26"/>
                    </a:cubicBezTo>
                    <a:cubicBezTo>
                      <a:pt x="177" y="26"/>
                      <a:pt x="172" y="26"/>
                      <a:pt x="17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1110">
                <a:extLst>
                  <a:ext uri="{FF2B5EF4-FFF2-40B4-BE49-F238E27FC236}">
                    <a16:creationId xmlns:a16="http://schemas.microsoft.com/office/drawing/2014/main" id="{EA367597-A25D-4531-9DF7-F08C77A39241}"/>
                  </a:ext>
                </a:extLst>
              </p:cNvPr>
              <p:cNvSpPr>
                <a:spLocks/>
              </p:cNvSpPr>
              <p:nvPr/>
            </p:nvSpPr>
            <p:spPr bwMode="auto">
              <a:xfrm>
                <a:off x="3554" y="1528"/>
                <a:ext cx="81" cy="53"/>
              </a:xfrm>
              <a:custGeom>
                <a:avLst/>
                <a:gdLst>
                  <a:gd name="T0" fmla="*/ 5 w 58"/>
                  <a:gd name="T1" fmla="*/ 16 h 39"/>
                  <a:gd name="T2" fmla="*/ 8 w 58"/>
                  <a:gd name="T3" fmla="*/ 14 h 39"/>
                  <a:gd name="T4" fmla="*/ 14 w 58"/>
                  <a:gd name="T5" fmla="*/ 20 h 39"/>
                  <a:gd name="T6" fmla="*/ 17 w 58"/>
                  <a:gd name="T7" fmla="*/ 21 h 39"/>
                  <a:gd name="T8" fmla="*/ 18 w 58"/>
                  <a:gd name="T9" fmla="*/ 23 h 39"/>
                  <a:gd name="T10" fmla="*/ 23 w 58"/>
                  <a:gd name="T11" fmla="*/ 23 h 39"/>
                  <a:gd name="T12" fmla="*/ 25 w 58"/>
                  <a:gd name="T13" fmla="*/ 26 h 39"/>
                  <a:gd name="T14" fmla="*/ 25 w 58"/>
                  <a:gd name="T15" fmla="*/ 30 h 39"/>
                  <a:gd name="T16" fmla="*/ 29 w 58"/>
                  <a:gd name="T17" fmla="*/ 30 h 39"/>
                  <a:gd name="T18" fmla="*/ 34 w 58"/>
                  <a:gd name="T19" fmla="*/ 28 h 39"/>
                  <a:gd name="T20" fmla="*/ 36 w 58"/>
                  <a:gd name="T21" fmla="*/ 34 h 39"/>
                  <a:gd name="T22" fmla="*/ 42 w 58"/>
                  <a:gd name="T23" fmla="*/ 37 h 39"/>
                  <a:gd name="T24" fmla="*/ 44 w 58"/>
                  <a:gd name="T25" fmla="*/ 39 h 39"/>
                  <a:gd name="T26" fmla="*/ 48 w 58"/>
                  <a:gd name="T27" fmla="*/ 39 h 39"/>
                  <a:gd name="T28" fmla="*/ 49 w 58"/>
                  <a:gd name="T29" fmla="*/ 38 h 39"/>
                  <a:gd name="T30" fmla="*/ 50 w 58"/>
                  <a:gd name="T31" fmla="*/ 35 h 39"/>
                  <a:gd name="T32" fmla="*/ 48 w 58"/>
                  <a:gd name="T33" fmla="*/ 32 h 39"/>
                  <a:gd name="T34" fmla="*/ 50 w 58"/>
                  <a:gd name="T35" fmla="*/ 28 h 39"/>
                  <a:gd name="T36" fmla="*/ 54 w 58"/>
                  <a:gd name="T37" fmla="*/ 27 h 39"/>
                  <a:gd name="T38" fmla="*/ 57 w 58"/>
                  <a:gd name="T39" fmla="*/ 24 h 39"/>
                  <a:gd name="T40" fmla="*/ 56 w 58"/>
                  <a:gd name="T41" fmla="*/ 19 h 39"/>
                  <a:gd name="T42" fmla="*/ 52 w 58"/>
                  <a:gd name="T43" fmla="*/ 15 h 39"/>
                  <a:gd name="T44" fmla="*/ 49 w 58"/>
                  <a:gd name="T45" fmla="*/ 15 h 39"/>
                  <a:gd name="T46" fmla="*/ 47 w 58"/>
                  <a:gd name="T47" fmla="*/ 13 h 39"/>
                  <a:gd name="T48" fmla="*/ 48 w 58"/>
                  <a:gd name="T49" fmla="*/ 11 h 39"/>
                  <a:gd name="T50" fmla="*/ 49 w 58"/>
                  <a:gd name="T51" fmla="*/ 9 h 39"/>
                  <a:gd name="T52" fmla="*/ 49 w 58"/>
                  <a:gd name="T53" fmla="*/ 7 h 39"/>
                  <a:gd name="T54" fmla="*/ 46 w 58"/>
                  <a:gd name="T55" fmla="*/ 6 h 39"/>
                  <a:gd name="T56" fmla="*/ 44 w 58"/>
                  <a:gd name="T57" fmla="*/ 5 h 39"/>
                  <a:gd name="T58" fmla="*/ 41 w 58"/>
                  <a:gd name="T59" fmla="*/ 5 h 39"/>
                  <a:gd name="T60" fmla="*/ 39 w 58"/>
                  <a:gd name="T61" fmla="*/ 3 h 39"/>
                  <a:gd name="T62" fmla="*/ 38 w 58"/>
                  <a:gd name="T63" fmla="*/ 1 h 39"/>
                  <a:gd name="T64" fmla="*/ 34 w 58"/>
                  <a:gd name="T65" fmla="*/ 0 h 39"/>
                  <a:gd name="T66" fmla="*/ 31 w 58"/>
                  <a:gd name="T67" fmla="*/ 1 h 39"/>
                  <a:gd name="T68" fmla="*/ 28 w 58"/>
                  <a:gd name="T69" fmla="*/ 2 h 39"/>
                  <a:gd name="T70" fmla="*/ 27 w 58"/>
                  <a:gd name="T71" fmla="*/ 3 h 39"/>
                  <a:gd name="T72" fmla="*/ 25 w 58"/>
                  <a:gd name="T73" fmla="*/ 3 h 39"/>
                  <a:gd name="T74" fmla="*/ 22 w 58"/>
                  <a:gd name="T75" fmla="*/ 5 h 39"/>
                  <a:gd name="T76" fmla="*/ 18 w 58"/>
                  <a:gd name="T77" fmla="*/ 5 h 39"/>
                  <a:gd name="T78" fmla="*/ 14 w 58"/>
                  <a:gd name="T79" fmla="*/ 5 h 39"/>
                  <a:gd name="T80" fmla="*/ 13 w 58"/>
                  <a:gd name="T81" fmla="*/ 4 h 39"/>
                  <a:gd name="T82" fmla="*/ 10 w 58"/>
                  <a:gd name="T83" fmla="*/ 4 h 39"/>
                  <a:gd name="T84" fmla="*/ 1 w 58"/>
                  <a:gd name="T85"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39">
                    <a:moveTo>
                      <a:pt x="2" y="12"/>
                    </a:moveTo>
                    <a:cubicBezTo>
                      <a:pt x="2" y="13"/>
                      <a:pt x="5" y="16"/>
                      <a:pt x="5" y="16"/>
                    </a:cubicBezTo>
                    <a:cubicBezTo>
                      <a:pt x="5" y="16"/>
                      <a:pt x="5" y="16"/>
                      <a:pt x="6" y="16"/>
                    </a:cubicBezTo>
                    <a:cubicBezTo>
                      <a:pt x="6" y="15"/>
                      <a:pt x="8" y="14"/>
                      <a:pt x="8" y="14"/>
                    </a:cubicBezTo>
                    <a:cubicBezTo>
                      <a:pt x="9" y="14"/>
                      <a:pt x="11" y="15"/>
                      <a:pt x="11" y="16"/>
                    </a:cubicBezTo>
                    <a:cubicBezTo>
                      <a:pt x="11" y="17"/>
                      <a:pt x="12" y="20"/>
                      <a:pt x="14" y="20"/>
                    </a:cubicBezTo>
                    <a:cubicBezTo>
                      <a:pt x="16" y="20"/>
                      <a:pt x="16" y="20"/>
                      <a:pt x="17" y="20"/>
                    </a:cubicBezTo>
                    <a:cubicBezTo>
                      <a:pt x="17" y="21"/>
                      <a:pt x="17" y="21"/>
                      <a:pt x="17" y="21"/>
                    </a:cubicBezTo>
                    <a:cubicBezTo>
                      <a:pt x="17" y="22"/>
                      <a:pt x="17" y="23"/>
                      <a:pt x="18" y="23"/>
                    </a:cubicBezTo>
                    <a:cubicBezTo>
                      <a:pt x="18" y="23"/>
                      <a:pt x="18" y="24"/>
                      <a:pt x="18" y="23"/>
                    </a:cubicBezTo>
                    <a:cubicBezTo>
                      <a:pt x="19" y="23"/>
                      <a:pt x="21" y="23"/>
                      <a:pt x="22" y="23"/>
                    </a:cubicBezTo>
                    <a:cubicBezTo>
                      <a:pt x="23" y="23"/>
                      <a:pt x="23" y="23"/>
                      <a:pt x="23" y="23"/>
                    </a:cubicBezTo>
                    <a:cubicBezTo>
                      <a:pt x="24" y="24"/>
                      <a:pt x="25" y="25"/>
                      <a:pt x="25" y="25"/>
                    </a:cubicBezTo>
                    <a:cubicBezTo>
                      <a:pt x="25" y="25"/>
                      <a:pt x="25" y="26"/>
                      <a:pt x="25" y="26"/>
                    </a:cubicBezTo>
                    <a:cubicBezTo>
                      <a:pt x="25" y="27"/>
                      <a:pt x="25" y="29"/>
                      <a:pt x="24" y="29"/>
                    </a:cubicBezTo>
                    <a:cubicBezTo>
                      <a:pt x="24" y="30"/>
                      <a:pt x="24" y="30"/>
                      <a:pt x="25" y="30"/>
                    </a:cubicBezTo>
                    <a:cubicBezTo>
                      <a:pt x="25" y="30"/>
                      <a:pt x="26" y="31"/>
                      <a:pt x="27" y="31"/>
                    </a:cubicBezTo>
                    <a:cubicBezTo>
                      <a:pt x="28" y="31"/>
                      <a:pt x="28" y="31"/>
                      <a:pt x="29" y="30"/>
                    </a:cubicBezTo>
                    <a:cubicBezTo>
                      <a:pt x="29" y="30"/>
                      <a:pt x="33" y="27"/>
                      <a:pt x="33" y="27"/>
                    </a:cubicBezTo>
                    <a:cubicBezTo>
                      <a:pt x="33" y="27"/>
                      <a:pt x="34" y="26"/>
                      <a:pt x="34" y="28"/>
                    </a:cubicBezTo>
                    <a:cubicBezTo>
                      <a:pt x="34" y="29"/>
                      <a:pt x="34" y="33"/>
                      <a:pt x="35" y="34"/>
                    </a:cubicBezTo>
                    <a:cubicBezTo>
                      <a:pt x="36" y="34"/>
                      <a:pt x="36" y="34"/>
                      <a:pt x="36" y="34"/>
                    </a:cubicBezTo>
                    <a:cubicBezTo>
                      <a:pt x="37" y="34"/>
                      <a:pt x="37" y="34"/>
                      <a:pt x="37" y="34"/>
                    </a:cubicBezTo>
                    <a:cubicBezTo>
                      <a:pt x="38" y="34"/>
                      <a:pt x="42" y="37"/>
                      <a:pt x="42" y="37"/>
                    </a:cubicBezTo>
                    <a:cubicBezTo>
                      <a:pt x="42" y="37"/>
                      <a:pt x="42" y="37"/>
                      <a:pt x="43" y="37"/>
                    </a:cubicBezTo>
                    <a:cubicBezTo>
                      <a:pt x="43" y="38"/>
                      <a:pt x="44" y="39"/>
                      <a:pt x="44" y="39"/>
                    </a:cubicBezTo>
                    <a:cubicBezTo>
                      <a:pt x="44" y="39"/>
                      <a:pt x="44" y="39"/>
                      <a:pt x="45" y="39"/>
                    </a:cubicBezTo>
                    <a:cubicBezTo>
                      <a:pt x="45" y="39"/>
                      <a:pt x="48" y="39"/>
                      <a:pt x="48" y="39"/>
                    </a:cubicBezTo>
                    <a:cubicBezTo>
                      <a:pt x="48" y="39"/>
                      <a:pt x="48" y="39"/>
                      <a:pt x="49" y="39"/>
                    </a:cubicBezTo>
                    <a:cubicBezTo>
                      <a:pt x="49" y="38"/>
                      <a:pt x="49" y="38"/>
                      <a:pt x="49" y="38"/>
                    </a:cubicBezTo>
                    <a:cubicBezTo>
                      <a:pt x="49" y="38"/>
                      <a:pt x="50" y="38"/>
                      <a:pt x="50" y="37"/>
                    </a:cubicBezTo>
                    <a:cubicBezTo>
                      <a:pt x="50" y="36"/>
                      <a:pt x="50" y="36"/>
                      <a:pt x="50" y="35"/>
                    </a:cubicBezTo>
                    <a:cubicBezTo>
                      <a:pt x="49" y="34"/>
                      <a:pt x="48" y="33"/>
                      <a:pt x="48" y="33"/>
                    </a:cubicBezTo>
                    <a:cubicBezTo>
                      <a:pt x="48" y="33"/>
                      <a:pt x="48" y="33"/>
                      <a:pt x="48" y="32"/>
                    </a:cubicBezTo>
                    <a:cubicBezTo>
                      <a:pt x="49" y="32"/>
                      <a:pt x="49" y="31"/>
                      <a:pt x="49" y="31"/>
                    </a:cubicBezTo>
                    <a:cubicBezTo>
                      <a:pt x="49" y="30"/>
                      <a:pt x="50" y="29"/>
                      <a:pt x="50" y="28"/>
                    </a:cubicBezTo>
                    <a:cubicBezTo>
                      <a:pt x="51" y="27"/>
                      <a:pt x="52" y="26"/>
                      <a:pt x="52" y="26"/>
                    </a:cubicBezTo>
                    <a:cubicBezTo>
                      <a:pt x="53" y="26"/>
                      <a:pt x="53" y="27"/>
                      <a:pt x="54" y="27"/>
                    </a:cubicBezTo>
                    <a:cubicBezTo>
                      <a:pt x="54" y="27"/>
                      <a:pt x="54" y="27"/>
                      <a:pt x="54" y="27"/>
                    </a:cubicBezTo>
                    <a:cubicBezTo>
                      <a:pt x="55" y="26"/>
                      <a:pt x="57" y="24"/>
                      <a:pt x="57" y="24"/>
                    </a:cubicBezTo>
                    <a:cubicBezTo>
                      <a:pt x="57" y="23"/>
                      <a:pt x="58" y="23"/>
                      <a:pt x="57" y="23"/>
                    </a:cubicBezTo>
                    <a:cubicBezTo>
                      <a:pt x="57" y="22"/>
                      <a:pt x="56" y="20"/>
                      <a:pt x="56" y="19"/>
                    </a:cubicBezTo>
                    <a:cubicBezTo>
                      <a:pt x="55" y="19"/>
                      <a:pt x="52" y="15"/>
                      <a:pt x="52" y="15"/>
                    </a:cubicBezTo>
                    <a:cubicBezTo>
                      <a:pt x="52" y="15"/>
                      <a:pt x="52" y="15"/>
                      <a:pt x="52" y="15"/>
                    </a:cubicBezTo>
                    <a:cubicBezTo>
                      <a:pt x="51" y="15"/>
                      <a:pt x="51" y="15"/>
                      <a:pt x="51" y="15"/>
                    </a:cubicBezTo>
                    <a:cubicBezTo>
                      <a:pt x="50" y="15"/>
                      <a:pt x="50" y="15"/>
                      <a:pt x="49" y="15"/>
                    </a:cubicBezTo>
                    <a:cubicBezTo>
                      <a:pt x="49" y="15"/>
                      <a:pt x="48" y="15"/>
                      <a:pt x="47" y="15"/>
                    </a:cubicBezTo>
                    <a:cubicBezTo>
                      <a:pt x="47" y="15"/>
                      <a:pt x="47" y="14"/>
                      <a:pt x="47" y="13"/>
                    </a:cubicBezTo>
                    <a:cubicBezTo>
                      <a:pt x="47" y="13"/>
                      <a:pt x="47" y="12"/>
                      <a:pt x="47" y="12"/>
                    </a:cubicBezTo>
                    <a:cubicBezTo>
                      <a:pt x="48" y="12"/>
                      <a:pt x="48" y="12"/>
                      <a:pt x="48" y="11"/>
                    </a:cubicBezTo>
                    <a:cubicBezTo>
                      <a:pt x="48" y="11"/>
                      <a:pt x="48" y="10"/>
                      <a:pt x="48" y="10"/>
                    </a:cubicBezTo>
                    <a:cubicBezTo>
                      <a:pt x="48" y="9"/>
                      <a:pt x="49" y="9"/>
                      <a:pt x="49" y="9"/>
                    </a:cubicBezTo>
                    <a:cubicBezTo>
                      <a:pt x="49" y="8"/>
                      <a:pt x="49" y="8"/>
                      <a:pt x="49" y="8"/>
                    </a:cubicBezTo>
                    <a:cubicBezTo>
                      <a:pt x="49" y="7"/>
                      <a:pt x="49" y="7"/>
                      <a:pt x="49" y="7"/>
                    </a:cubicBezTo>
                    <a:cubicBezTo>
                      <a:pt x="49" y="7"/>
                      <a:pt x="48" y="6"/>
                      <a:pt x="48" y="6"/>
                    </a:cubicBezTo>
                    <a:cubicBezTo>
                      <a:pt x="47" y="6"/>
                      <a:pt x="46" y="6"/>
                      <a:pt x="46" y="6"/>
                    </a:cubicBezTo>
                    <a:cubicBezTo>
                      <a:pt x="45" y="6"/>
                      <a:pt x="45" y="5"/>
                      <a:pt x="45" y="4"/>
                    </a:cubicBezTo>
                    <a:cubicBezTo>
                      <a:pt x="44" y="4"/>
                      <a:pt x="44" y="4"/>
                      <a:pt x="44" y="5"/>
                    </a:cubicBezTo>
                    <a:cubicBezTo>
                      <a:pt x="43" y="5"/>
                      <a:pt x="43" y="5"/>
                      <a:pt x="43" y="5"/>
                    </a:cubicBezTo>
                    <a:cubicBezTo>
                      <a:pt x="42" y="5"/>
                      <a:pt x="41" y="5"/>
                      <a:pt x="41" y="5"/>
                    </a:cubicBezTo>
                    <a:cubicBezTo>
                      <a:pt x="40" y="5"/>
                      <a:pt x="40" y="5"/>
                      <a:pt x="40" y="4"/>
                    </a:cubicBezTo>
                    <a:cubicBezTo>
                      <a:pt x="40" y="4"/>
                      <a:pt x="39" y="3"/>
                      <a:pt x="39" y="3"/>
                    </a:cubicBezTo>
                    <a:cubicBezTo>
                      <a:pt x="38" y="3"/>
                      <a:pt x="39" y="2"/>
                      <a:pt x="38" y="2"/>
                    </a:cubicBezTo>
                    <a:cubicBezTo>
                      <a:pt x="38" y="1"/>
                      <a:pt x="38" y="1"/>
                      <a:pt x="38" y="1"/>
                    </a:cubicBezTo>
                    <a:cubicBezTo>
                      <a:pt x="37" y="1"/>
                      <a:pt x="37" y="1"/>
                      <a:pt x="36" y="1"/>
                    </a:cubicBezTo>
                    <a:cubicBezTo>
                      <a:pt x="36" y="1"/>
                      <a:pt x="34" y="1"/>
                      <a:pt x="34" y="0"/>
                    </a:cubicBezTo>
                    <a:cubicBezTo>
                      <a:pt x="33" y="0"/>
                      <a:pt x="32" y="1"/>
                      <a:pt x="32" y="1"/>
                    </a:cubicBezTo>
                    <a:cubicBezTo>
                      <a:pt x="32" y="2"/>
                      <a:pt x="31" y="1"/>
                      <a:pt x="31" y="1"/>
                    </a:cubicBezTo>
                    <a:cubicBezTo>
                      <a:pt x="30" y="1"/>
                      <a:pt x="29" y="1"/>
                      <a:pt x="29" y="1"/>
                    </a:cubicBezTo>
                    <a:cubicBezTo>
                      <a:pt x="28" y="1"/>
                      <a:pt x="28" y="1"/>
                      <a:pt x="28" y="2"/>
                    </a:cubicBezTo>
                    <a:cubicBezTo>
                      <a:pt x="28" y="2"/>
                      <a:pt x="28" y="2"/>
                      <a:pt x="27" y="2"/>
                    </a:cubicBezTo>
                    <a:cubicBezTo>
                      <a:pt x="27" y="3"/>
                      <a:pt x="27" y="3"/>
                      <a:pt x="27" y="3"/>
                    </a:cubicBezTo>
                    <a:cubicBezTo>
                      <a:pt x="26" y="3"/>
                      <a:pt x="26" y="3"/>
                      <a:pt x="26" y="3"/>
                    </a:cubicBezTo>
                    <a:cubicBezTo>
                      <a:pt x="27" y="3"/>
                      <a:pt x="26" y="3"/>
                      <a:pt x="25" y="3"/>
                    </a:cubicBezTo>
                    <a:cubicBezTo>
                      <a:pt x="25" y="4"/>
                      <a:pt x="24" y="4"/>
                      <a:pt x="24" y="4"/>
                    </a:cubicBezTo>
                    <a:cubicBezTo>
                      <a:pt x="24" y="4"/>
                      <a:pt x="22" y="5"/>
                      <a:pt x="22" y="5"/>
                    </a:cubicBezTo>
                    <a:cubicBezTo>
                      <a:pt x="22" y="6"/>
                      <a:pt x="21" y="6"/>
                      <a:pt x="20" y="6"/>
                    </a:cubicBezTo>
                    <a:cubicBezTo>
                      <a:pt x="19" y="6"/>
                      <a:pt x="18" y="5"/>
                      <a:pt x="18" y="5"/>
                    </a:cubicBezTo>
                    <a:cubicBezTo>
                      <a:pt x="17" y="4"/>
                      <a:pt x="16" y="5"/>
                      <a:pt x="16" y="4"/>
                    </a:cubicBezTo>
                    <a:cubicBezTo>
                      <a:pt x="15" y="4"/>
                      <a:pt x="14" y="5"/>
                      <a:pt x="14" y="5"/>
                    </a:cubicBezTo>
                    <a:cubicBezTo>
                      <a:pt x="13" y="5"/>
                      <a:pt x="13" y="5"/>
                      <a:pt x="13" y="5"/>
                    </a:cubicBezTo>
                    <a:cubicBezTo>
                      <a:pt x="13" y="5"/>
                      <a:pt x="13" y="4"/>
                      <a:pt x="13" y="4"/>
                    </a:cubicBezTo>
                    <a:cubicBezTo>
                      <a:pt x="13" y="3"/>
                      <a:pt x="13" y="3"/>
                      <a:pt x="13" y="3"/>
                    </a:cubicBezTo>
                    <a:cubicBezTo>
                      <a:pt x="11" y="3"/>
                      <a:pt x="10" y="3"/>
                      <a:pt x="10" y="4"/>
                    </a:cubicBezTo>
                    <a:cubicBezTo>
                      <a:pt x="8" y="5"/>
                      <a:pt x="3" y="7"/>
                      <a:pt x="0" y="8"/>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1111">
                <a:extLst>
                  <a:ext uri="{FF2B5EF4-FFF2-40B4-BE49-F238E27FC236}">
                    <a16:creationId xmlns:a16="http://schemas.microsoft.com/office/drawing/2014/main" id="{710B39EE-8032-454B-A912-C6878C545349}"/>
                  </a:ext>
                </a:extLst>
              </p:cNvPr>
              <p:cNvSpPr>
                <a:spLocks/>
              </p:cNvSpPr>
              <p:nvPr/>
            </p:nvSpPr>
            <p:spPr bwMode="auto">
              <a:xfrm>
                <a:off x="3621" y="1564"/>
                <a:ext cx="15" cy="19"/>
              </a:xfrm>
              <a:custGeom>
                <a:avLst/>
                <a:gdLst>
                  <a:gd name="T0" fmla="*/ 9 w 11"/>
                  <a:gd name="T1" fmla="*/ 12 h 14"/>
                  <a:gd name="T2" fmla="*/ 10 w 11"/>
                  <a:gd name="T3" fmla="*/ 11 h 14"/>
                  <a:gd name="T4" fmla="*/ 11 w 11"/>
                  <a:gd name="T5" fmla="*/ 9 h 14"/>
                  <a:gd name="T6" fmla="*/ 11 w 11"/>
                  <a:gd name="T7" fmla="*/ 8 h 14"/>
                  <a:gd name="T8" fmla="*/ 10 w 11"/>
                  <a:gd name="T9" fmla="*/ 7 h 14"/>
                  <a:gd name="T10" fmla="*/ 7 w 11"/>
                  <a:gd name="T11" fmla="*/ 5 h 14"/>
                  <a:gd name="T12" fmla="*/ 6 w 11"/>
                  <a:gd name="T13" fmla="*/ 3 h 14"/>
                  <a:gd name="T14" fmla="*/ 6 w 11"/>
                  <a:gd name="T15" fmla="*/ 1 h 14"/>
                  <a:gd name="T16" fmla="*/ 4 w 11"/>
                  <a:gd name="T17" fmla="*/ 0 h 14"/>
                  <a:gd name="T18" fmla="*/ 2 w 11"/>
                  <a:gd name="T19" fmla="*/ 2 h 14"/>
                  <a:gd name="T20" fmla="*/ 1 w 11"/>
                  <a:gd name="T21" fmla="*/ 5 h 14"/>
                  <a:gd name="T22" fmla="*/ 0 w 11"/>
                  <a:gd name="T23" fmla="*/ 6 h 14"/>
                  <a:gd name="T24" fmla="*/ 0 w 11"/>
                  <a:gd name="T25" fmla="*/ 7 h 14"/>
                  <a:gd name="T26" fmla="*/ 2 w 11"/>
                  <a:gd name="T27" fmla="*/ 9 h 14"/>
                  <a:gd name="T28" fmla="*/ 2 w 11"/>
                  <a:gd name="T29" fmla="*/ 11 h 14"/>
                  <a:gd name="T30" fmla="*/ 1 w 11"/>
                  <a:gd name="T31" fmla="*/ 12 h 14"/>
                  <a:gd name="T32" fmla="*/ 1 w 11"/>
                  <a:gd name="T33" fmla="*/ 13 h 14"/>
                  <a:gd name="T34" fmla="*/ 2 w 11"/>
                  <a:gd name="T35" fmla="*/ 13 h 14"/>
                  <a:gd name="T36" fmla="*/ 3 w 11"/>
                  <a:gd name="T37" fmla="*/ 14 h 14"/>
                  <a:gd name="T38" fmla="*/ 7 w 11"/>
                  <a:gd name="T39" fmla="*/ 13 h 14"/>
                  <a:gd name="T40" fmla="*/ 8 w 11"/>
                  <a:gd name="T41" fmla="*/ 13 h 14"/>
                  <a:gd name="T42" fmla="*/ 9 w 11"/>
                  <a:gd name="T43" fmla="*/ 14 h 14"/>
                  <a:gd name="T44" fmla="*/ 9 w 11"/>
                  <a:gd name="T4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9" y="12"/>
                    </a:moveTo>
                    <a:cubicBezTo>
                      <a:pt x="9" y="12"/>
                      <a:pt x="9" y="11"/>
                      <a:pt x="10" y="11"/>
                    </a:cubicBezTo>
                    <a:cubicBezTo>
                      <a:pt x="10" y="10"/>
                      <a:pt x="11" y="9"/>
                      <a:pt x="11" y="9"/>
                    </a:cubicBezTo>
                    <a:cubicBezTo>
                      <a:pt x="11" y="9"/>
                      <a:pt x="11" y="9"/>
                      <a:pt x="11" y="8"/>
                    </a:cubicBezTo>
                    <a:cubicBezTo>
                      <a:pt x="11" y="8"/>
                      <a:pt x="11" y="8"/>
                      <a:pt x="10" y="7"/>
                    </a:cubicBezTo>
                    <a:cubicBezTo>
                      <a:pt x="10" y="7"/>
                      <a:pt x="7" y="6"/>
                      <a:pt x="7" y="5"/>
                    </a:cubicBezTo>
                    <a:cubicBezTo>
                      <a:pt x="7" y="5"/>
                      <a:pt x="6" y="4"/>
                      <a:pt x="6" y="3"/>
                    </a:cubicBezTo>
                    <a:cubicBezTo>
                      <a:pt x="6" y="3"/>
                      <a:pt x="6" y="2"/>
                      <a:pt x="6" y="1"/>
                    </a:cubicBezTo>
                    <a:cubicBezTo>
                      <a:pt x="5" y="1"/>
                      <a:pt x="5" y="0"/>
                      <a:pt x="4" y="0"/>
                    </a:cubicBezTo>
                    <a:cubicBezTo>
                      <a:pt x="4" y="0"/>
                      <a:pt x="3" y="1"/>
                      <a:pt x="2" y="2"/>
                    </a:cubicBezTo>
                    <a:cubicBezTo>
                      <a:pt x="2" y="3"/>
                      <a:pt x="1" y="4"/>
                      <a:pt x="1" y="5"/>
                    </a:cubicBezTo>
                    <a:cubicBezTo>
                      <a:pt x="1" y="5"/>
                      <a:pt x="1" y="6"/>
                      <a:pt x="0" y="6"/>
                    </a:cubicBezTo>
                    <a:cubicBezTo>
                      <a:pt x="0" y="7"/>
                      <a:pt x="0" y="7"/>
                      <a:pt x="0" y="7"/>
                    </a:cubicBezTo>
                    <a:cubicBezTo>
                      <a:pt x="0" y="7"/>
                      <a:pt x="1" y="8"/>
                      <a:pt x="2" y="9"/>
                    </a:cubicBezTo>
                    <a:cubicBezTo>
                      <a:pt x="2" y="10"/>
                      <a:pt x="2" y="10"/>
                      <a:pt x="2" y="11"/>
                    </a:cubicBezTo>
                    <a:cubicBezTo>
                      <a:pt x="2" y="12"/>
                      <a:pt x="1" y="12"/>
                      <a:pt x="1" y="12"/>
                    </a:cubicBezTo>
                    <a:cubicBezTo>
                      <a:pt x="1" y="13"/>
                      <a:pt x="1" y="13"/>
                      <a:pt x="1" y="13"/>
                    </a:cubicBezTo>
                    <a:cubicBezTo>
                      <a:pt x="1" y="13"/>
                      <a:pt x="1" y="13"/>
                      <a:pt x="2" y="13"/>
                    </a:cubicBezTo>
                    <a:cubicBezTo>
                      <a:pt x="2" y="13"/>
                      <a:pt x="3" y="14"/>
                      <a:pt x="3" y="14"/>
                    </a:cubicBezTo>
                    <a:cubicBezTo>
                      <a:pt x="4" y="14"/>
                      <a:pt x="7" y="13"/>
                      <a:pt x="7" y="13"/>
                    </a:cubicBezTo>
                    <a:cubicBezTo>
                      <a:pt x="7" y="13"/>
                      <a:pt x="7" y="13"/>
                      <a:pt x="8" y="13"/>
                    </a:cubicBezTo>
                    <a:cubicBezTo>
                      <a:pt x="8" y="13"/>
                      <a:pt x="9" y="14"/>
                      <a:pt x="9" y="14"/>
                    </a:cubicBezTo>
                    <a:cubicBezTo>
                      <a:pt x="9" y="13"/>
                      <a:pt x="9" y="13"/>
                      <a:pt x="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1112">
                <a:extLst>
                  <a:ext uri="{FF2B5EF4-FFF2-40B4-BE49-F238E27FC236}">
                    <a16:creationId xmlns:a16="http://schemas.microsoft.com/office/drawing/2014/main" id="{0DA4DAA2-6673-4CBB-AA35-F1E77638C6DE}"/>
                  </a:ext>
                </a:extLst>
              </p:cNvPr>
              <p:cNvSpPr>
                <a:spLocks/>
              </p:cNvSpPr>
              <p:nvPr/>
            </p:nvSpPr>
            <p:spPr bwMode="auto">
              <a:xfrm>
                <a:off x="2861" y="1831"/>
                <a:ext cx="2" cy="6"/>
              </a:xfrm>
              <a:custGeom>
                <a:avLst/>
                <a:gdLst>
                  <a:gd name="T0" fmla="*/ 0 w 1"/>
                  <a:gd name="T1" fmla="*/ 3 h 4"/>
                  <a:gd name="T2" fmla="*/ 0 w 1"/>
                  <a:gd name="T3" fmla="*/ 1 h 4"/>
                  <a:gd name="T4" fmla="*/ 0 w 1"/>
                  <a:gd name="T5" fmla="*/ 3 h 4"/>
                </a:gdLst>
                <a:ahLst/>
                <a:cxnLst>
                  <a:cxn ang="0">
                    <a:pos x="T0" y="T1"/>
                  </a:cxn>
                  <a:cxn ang="0">
                    <a:pos x="T2" y="T3"/>
                  </a:cxn>
                  <a:cxn ang="0">
                    <a:pos x="T4" y="T5"/>
                  </a:cxn>
                </a:cxnLst>
                <a:rect l="0" t="0" r="r" b="b"/>
                <a:pathLst>
                  <a:path w="1" h="4">
                    <a:moveTo>
                      <a:pt x="0" y="3"/>
                    </a:moveTo>
                    <a:cubicBezTo>
                      <a:pt x="0" y="4"/>
                      <a:pt x="1" y="3"/>
                      <a:pt x="0"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1113">
                <a:extLst>
                  <a:ext uri="{FF2B5EF4-FFF2-40B4-BE49-F238E27FC236}">
                    <a16:creationId xmlns:a16="http://schemas.microsoft.com/office/drawing/2014/main" id="{A50E7F97-2FCA-4850-9A07-144CF644578E}"/>
                  </a:ext>
                </a:extLst>
              </p:cNvPr>
              <p:cNvSpPr>
                <a:spLocks/>
              </p:cNvSpPr>
              <p:nvPr/>
            </p:nvSpPr>
            <p:spPr bwMode="auto">
              <a:xfrm>
                <a:off x="2972" y="1870"/>
                <a:ext cx="16" cy="6"/>
              </a:xfrm>
              <a:custGeom>
                <a:avLst/>
                <a:gdLst>
                  <a:gd name="T0" fmla="*/ 5 w 12"/>
                  <a:gd name="T1" fmla="*/ 2 h 5"/>
                  <a:gd name="T2" fmla="*/ 2 w 12"/>
                  <a:gd name="T3" fmla="*/ 1 h 5"/>
                  <a:gd name="T4" fmla="*/ 1 w 12"/>
                  <a:gd name="T5" fmla="*/ 2 h 5"/>
                  <a:gd name="T6" fmla="*/ 5 w 12"/>
                  <a:gd name="T7" fmla="*/ 4 h 5"/>
                  <a:gd name="T8" fmla="*/ 10 w 12"/>
                  <a:gd name="T9" fmla="*/ 2 h 5"/>
                  <a:gd name="T10" fmla="*/ 5 w 12"/>
                  <a:gd name="T11" fmla="*/ 2 h 5"/>
                </a:gdLst>
                <a:ahLst/>
                <a:cxnLst>
                  <a:cxn ang="0">
                    <a:pos x="T0" y="T1"/>
                  </a:cxn>
                  <a:cxn ang="0">
                    <a:pos x="T2" y="T3"/>
                  </a:cxn>
                  <a:cxn ang="0">
                    <a:pos x="T4" y="T5"/>
                  </a:cxn>
                  <a:cxn ang="0">
                    <a:pos x="T6" y="T7"/>
                  </a:cxn>
                  <a:cxn ang="0">
                    <a:pos x="T8" y="T9"/>
                  </a:cxn>
                  <a:cxn ang="0">
                    <a:pos x="T10" y="T11"/>
                  </a:cxn>
                </a:cxnLst>
                <a:rect l="0" t="0" r="r" b="b"/>
                <a:pathLst>
                  <a:path w="12" h="5">
                    <a:moveTo>
                      <a:pt x="5" y="2"/>
                    </a:moveTo>
                    <a:cubicBezTo>
                      <a:pt x="4" y="3"/>
                      <a:pt x="3" y="2"/>
                      <a:pt x="2" y="1"/>
                    </a:cubicBezTo>
                    <a:cubicBezTo>
                      <a:pt x="0" y="0"/>
                      <a:pt x="1" y="2"/>
                      <a:pt x="1" y="2"/>
                    </a:cubicBezTo>
                    <a:cubicBezTo>
                      <a:pt x="1" y="4"/>
                      <a:pt x="3" y="4"/>
                      <a:pt x="5" y="4"/>
                    </a:cubicBezTo>
                    <a:cubicBezTo>
                      <a:pt x="7" y="5"/>
                      <a:pt x="9" y="4"/>
                      <a:pt x="10" y="2"/>
                    </a:cubicBezTo>
                    <a:cubicBezTo>
                      <a:pt x="12" y="0"/>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1114">
                <a:extLst>
                  <a:ext uri="{FF2B5EF4-FFF2-40B4-BE49-F238E27FC236}">
                    <a16:creationId xmlns:a16="http://schemas.microsoft.com/office/drawing/2014/main" id="{B2680A1A-1FCA-4818-B937-B68E7F53DC41}"/>
                  </a:ext>
                </a:extLst>
              </p:cNvPr>
              <p:cNvSpPr>
                <a:spLocks/>
              </p:cNvSpPr>
              <p:nvPr/>
            </p:nvSpPr>
            <p:spPr bwMode="auto">
              <a:xfrm>
                <a:off x="2937" y="1849"/>
                <a:ext cx="10" cy="6"/>
              </a:xfrm>
              <a:custGeom>
                <a:avLst/>
                <a:gdLst>
                  <a:gd name="T0" fmla="*/ 5 w 7"/>
                  <a:gd name="T1" fmla="*/ 1 h 4"/>
                  <a:gd name="T2" fmla="*/ 4 w 7"/>
                  <a:gd name="T3" fmla="*/ 3 h 4"/>
                  <a:gd name="T4" fmla="*/ 6 w 7"/>
                  <a:gd name="T5" fmla="*/ 2 h 4"/>
                  <a:gd name="T6" fmla="*/ 5 w 7"/>
                  <a:gd name="T7" fmla="*/ 1 h 4"/>
                </a:gdLst>
                <a:ahLst/>
                <a:cxnLst>
                  <a:cxn ang="0">
                    <a:pos x="T0" y="T1"/>
                  </a:cxn>
                  <a:cxn ang="0">
                    <a:pos x="T2" y="T3"/>
                  </a:cxn>
                  <a:cxn ang="0">
                    <a:pos x="T4" y="T5"/>
                  </a:cxn>
                  <a:cxn ang="0">
                    <a:pos x="T6" y="T7"/>
                  </a:cxn>
                </a:cxnLst>
                <a:rect l="0" t="0" r="r" b="b"/>
                <a:pathLst>
                  <a:path w="7" h="4">
                    <a:moveTo>
                      <a:pt x="5" y="1"/>
                    </a:moveTo>
                    <a:cubicBezTo>
                      <a:pt x="3" y="1"/>
                      <a:pt x="0" y="1"/>
                      <a:pt x="4" y="3"/>
                    </a:cubicBezTo>
                    <a:cubicBezTo>
                      <a:pt x="4" y="3"/>
                      <a:pt x="7" y="4"/>
                      <a:pt x="6" y="2"/>
                    </a:cubicBezTo>
                    <a:cubicBezTo>
                      <a:pt x="6" y="1"/>
                      <a:pt x="6"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1115">
                <a:extLst>
                  <a:ext uri="{FF2B5EF4-FFF2-40B4-BE49-F238E27FC236}">
                    <a16:creationId xmlns:a16="http://schemas.microsoft.com/office/drawing/2014/main" id="{94958E12-2E1C-422A-89CB-2248C7536F44}"/>
                  </a:ext>
                </a:extLst>
              </p:cNvPr>
              <p:cNvSpPr>
                <a:spLocks/>
              </p:cNvSpPr>
              <p:nvPr/>
            </p:nvSpPr>
            <p:spPr bwMode="auto">
              <a:xfrm>
                <a:off x="2914" y="1856"/>
                <a:ext cx="15" cy="4"/>
              </a:xfrm>
              <a:custGeom>
                <a:avLst/>
                <a:gdLst>
                  <a:gd name="T0" fmla="*/ 4 w 11"/>
                  <a:gd name="T1" fmla="*/ 0 h 3"/>
                  <a:gd name="T2" fmla="*/ 5 w 11"/>
                  <a:gd name="T3" fmla="*/ 3 h 3"/>
                  <a:gd name="T4" fmla="*/ 8 w 11"/>
                  <a:gd name="T5" fmla="*/ 2 h 3"/>
                  <a:gd name="T6" fmla="*/ 4 w 11"/>
                  <a:gd name="T7" fmla="*/ 0 h 3"/>
                </a:gdLst>
                <a:ahLst/>
                <a:cxnLst>
                  <a:cxn ang="0">
                    <a:pos x="T0" y="T1"/>
                  </a:cxn>
                  <a:cxn ang="0">
                    <a:pos x="T2" y="T3"/>
                  </a:cxn>
                  <a:cxn ang="0">
                    <a:pos x="T4" y="T5"/>
                  </a:cxn>
                  <a:cxn ang="0">
                    <a:pos x="T6" y="T7"/>
                  </a:cxn>
                </a:cxnLst>
                <a:rect l="0" t="0" r="r" b="b"/>
                <a:pathLst>
                  <a:path w="11" h="3">
                    <a:moveTo>
                      <a:pt x="4" y="0"/>
                    </a:moveTo>
                    <a:cubicBezTo>
                      <a:pt x="3" y="0"/>
                      <a:pt x="0" y="1"/>
                      <a:pt x="5" y="3"/>
                    </a:cubicBezTo>
                    <a:cubicBezTo>
                      <a:pt x="5" y="3"/>
                      <a:pt x="11" y="3"/>
                      <a:pt x="8" y="2"/>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1116">
                <a:extLst>
                  <a:ext uri="{FF2B5EF4-FFF2-40B4-BE49-F238E27FC236}">
                    <a16:creationId xmlns:a16="http://schemas.microsoft.com/office/drawing/2014/main" id="{CFC9C1FF-64A3-4399-854E-8AC25AF7D4C4}"/>
                  </a:ext>
                </a:extLst>
              </p:cNvPr>
              <p:cNvSpPr>
                <a:spLocks/>
              </p:cNvSpPr>
              <p:nvPr/>
            </p:nvSpPr>
            <p:spPr bwMode="auto">
              <a:xfrm>
                <a:off x="3148" y="1988"/>
                <a:ext cx="13" cy="5"/>
              </a:xfrm>
              <a:custGeom>
                <a:avLst/>
                <a:gdLst>
                  <a:gd name="T0" fmla="*/ 8 w 10"/>
                  <a:gd name="T1" fmla="*/ 2 h 4"/>
                  <a:gd name="T2" fmla="*/ 7 w 10"/>
                  <a:gd name="T3" fmla="*/ 1 h 4"/>
                  <a:gd name="T4" fmla="*/ 2 w 10"/>
                  <a:gd name="T5" fmla="*/ 0 h 4"/>
                  <a:gd name="T6" fmla="*/ 1 w 10"/>
                  <a:gd name="T7" fmla="*/ 2 h 4"/>
                  <a:gd name="T8" fmla="*/ 8 w 10"/>
                  <a:gd name="T9" fmla="*/ 2 h 4"/>
                </a:gdLst>
                <a:ahLst/>
                <a:cxnLst>
                  <a:cxn ang="0">
                    <a:pos x="T0" y="T1"/>
                  </a:cxn>
                  <a:cxn ang="0">
                    <a:pos x="T2" y="T3"/>
                  </a:cxn>
                  <a:cxn ang="0">
                    <a:pos x="T4" y="T5"/>
                  </a:cxn>
                  <a:cxn ang="0">
                    <a:pos x="T6" y="T7"/>
                  </a:cxn>
                  <a:cxn ang="0">
                    <a:pos x="T8" y="T9"/>
                  </a:cxn>
                </a:cxnLst>
                <a:rect l="0" t="0" r="r" b="b"/>
                <a:pathLst>
                  <a:path w="10" h="4">
                    <a:moveTo>
                      <a:pt x="8" y="2"/>
                    </a:moveTo>
                    <a:cubicBezTo>
                      <a:pt x="10" y="1"/>
                      <a:pt x="8" y="1"/>
                      <a:pt x="7" y="1"/>
                    </a:cubicBezTo>
                    <a:cubicBezTo>
                      <a:pt x="6" y="0"/>
                      <a:pt x="4" y="0"/>
                      <a:pt x="2" y="0"/>
                    </a:cubicBezTo>
                    <a:cubicBezTo>
                      <a:pt x="0" y="1"/>
                      <a:pt x="1" y="2"/>
                      <a:pt x="1" y="2"/>
                    </a:cubicBezTo>
                    <a:cubicBezTo>
                      <a:pt x="5" y="4"/>
                      <a:pt x="6" y="4"/>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1117">
                <a:extLst>
                  <a:ext uri="{FF2B5EF4-FFF2-40B4-BE49-F238E27FC236}">
                    <a16:creationId xmlns:a16="http://schemas.microsoft.com/office/drawing/2014/main" id="{070051F6-3C0A-46DA-9B45-E1A650FE9560}"/>
                  </a:ext>
                </a:extLst>
              </p:cNvPr>
              <p:cNvSpPr>
                <a:spLocks/>
              </p:cNvSpPr>
              <p:nvPr/>
            </p:nvSpPr>
            <p:spPr bwMode="auto">
              <a:xfrm>
                <a:off x="3307" y="1768"/>
                <a:ext cx="69" cy="125"/>
              </a:xfrm>
              <a:custGeom>
                <a:avLst/>
                <a:gdLst>
                  <a:gd name="T0" fmla="*/ 30 w 50"/>
                  <a:gd name="T1" fmla="*/ 81 h 91"/>
                  <a:gd name="T2" fmla="*/ 33 w 50"/>
                  <a:gd name="T3" fmla="*/ 74 h 91"/>
                  <a:gd name="T4" fmla="*/ 38 w 50"/>
                  <a:gd name="T5" fmla="*/ 71 h 91"/>
                  <a:gd name="T6" fmla="*/ 38 w 50"/>
                  <a:gd name="T7" fmla="*/ 70 h 91"/>
                  <a:gd name="T8" fmla="*/ 36 w 50"/>
                  <a:gd name="T9" fmla="*/ 70 h 91"/>
                  <a:gd name="T10" fmla="*/ 33 w 50"/>
                  <a:gd name="T11" fmla="*/ 64 h 91"/>
                  <a:gd name="T12" fmla="*/ 36 w 50"/>
                  <a:gd name="T13" fmla="*/ 59 h 91"/>
                  <a:gd name="T14" fmla="*/ 35 w 50"/>
                  <a:gd name="T15" fmla="*/ 53 h 91"/>
                  <a:gd name="T16" fmla="*/ 33 w 50"/>
                  <a:gd name="T17" fmla="*/ 50 h 91"/>
                  <a:gd name="T18" fmla="*/ 30 w 50"/>
                  <a:gd name="T19" fmla="*/ 45 h 91"/>
                  <a:gd name="T20" fmla="*/ 32 w 50"/>
                  <a:gd name="T21" fmla="*/ 44 h 91"/>
                  <a:gd name="T22" fmla="*/ 38 w 50"/>
                  <a:gd name="T23" fmla="*/ 41 h 91"/>
                  <a:gd name="T24" fmla="*/ 38 w 50"/>
                  <a:gd name="T25" fmla="*/ 34 h 91"/>
                  <a:gd name="T26" fmla="*/ 40 w 50"/>
                  <a:gd name="T27" fmla="*/ 33 h 91"/>
                  <a:gd name="T28" fmla="*/ 40 w 50"/>
                  <a:gd name="T29" fmla="*/ 25 h 91"/>
                  <a:gd name="T30" fmla="*/ 42 w 50"/>
                  <a:gd name="T31" fmla="*/ 17 h 91"/>
                  <a:gd name="T32" fmla="*/ 46 w 50"/>
                  <a:gd name="T33" fmla="*/ 15 h 91"/>
                  <a:gd name="T34" fmla="*/ 48 w 50"/>
                  <a:gd name="T35" fmla="*/ 12 h 91"/>
                  <a:gd name="T36" fmla="*/ 49 w 50"/>
                  <a:gd name="T37" fmla="*/ 10 h 91"/>
                  <a:gd name="T38" fmla="*/ 44 w 50"/>
                  <a:gd name="T39" fmla="*/ 7 h 91"/>
                  <a:gd name="T40" fmla="*/ 39 w 50"/>
                  <a:gd name="T41" fmla="*/ 4 h 91"/>
                  <a:gd name="T42" fmla="*/ 37 w 50"/>
                  <a:gd name="T43" fmla="*/ 4 h 91"/>
                  <a:gd name="T44" fmla="*/ 34 w 50"/>
                  <a:gd name="T45" fmla="*/ 5 h 91"/>
                  <a:gd name="T46" fmla="*/ 28 w 50"/>
                  <a:gd name="T47" fmla="*/ 6 h 91"/>
                  <a:gd name="T48" fmla="*/ 24 w 50"/>
                  <a:gd name="T49" fmla="*/ 5 h 91"/>
                  <a:gd name="T50" fmla="*/ 21 w 50"/>
                  <a:gd name="T51" fmla="*/ 7 h 91"/>
                  <a:gd name="T52" fmla="*/ 20 w 50"/>
                  <a:gd name="T53" fmla="*/ 4 h 91"/>
                  <a:gd name="T54" fmla="*/ 20 w 50"/>
                  <a:gd name="T55" fmla="*/ 0 h 91"/>
                  <a:gd name="T56" fmla="*/ 16 w 50"/>
                  <a:gd name="T57" fmla="*/ 2 h 91"/>
                  <a:gd name="T58" fmla="*/ 11 w 50"/>
                  <a:gd name="T59" fmla="*/ 4 h 91"/>
                  <a:gd name="T60" fmla="*/ 11 w 50"/>
                  <a:gd name="T61" fmla="*/ 11 h 91"/>
                  <a:gd name="T62" fmla="*/ 13 w 50"/>
                  <a:gd name="T63" fmla="*/ 23 h 91"/>
                  <a:gd name="T64" fmla="*/ 13 w 50"/>
                  <a:gd name="T65" fmla="*/ 27 h 91"/>
                  <a:gd name="T66" fmla="*/ 6 w 50"/>
                  <a:gd name="T67" fmla="*/ 47 h 91"/>
                  <a:gd name="T68" fmla="*/ 3 w 50"/>
                  <a:gd name="T69" fmla="*/ 52 h 91"/>
                  <a:gd name="T70" fmla="*/ 2 w 50"/>
                  <a:gd name="T71" fmla="*/ 61 h 91"/>
                  <a:gd name="T72" fmla="*/ 9 w 50"/>
                  <a:gd name="T73" fmla="*/ 58 h 91"/>
                  <a:gd name="T74" fmla="*/ 8 w 50"/>
                  <a:gd name="T75" fmla="*/ 61 h 91"/>
                  <a:gd name="T76" fmla="*/ 7 w 50"/>
                  <a:gd name="T77" fmla="*/ 63 h 91"/>
                  <a:gd name="T78" fmla="*/ 5 w 50"/>
                  <a:gd name="T79" fmla="*/ 63 h 91"/>
                  <a:gd name="T80" fmla="*/ 10 w 50"/>
                  <a:gd name="T81" fmla="*/ 64 h 91"/>
                  <a:gd name="T82" fmla="*/ 11 w 50"/>
                  <a:gd name="T83" fmla="*/ 66 h 91"/>
                  <a:gd name="T84" fmla="*/ 11 w 50"/>
                  <a:gd name="T85" fmla="*/ 69 h 91"/>
                  <a:gd name="T86" fmla="*/ 11 w 50"/>
                  <a:gd name="T87" fmla="*/ 77 h 91"/>
                  <a:gd name="T88" fmla="*/ 12 w 50"/>
                  <a:gd name="T89" fmla="*/ 89 h 91"/>
                  <a:gd name="T90" fmla="*/ 20 w 50"/>
                  <a:gd name="T91" fmla="*/ 89 h 91"/>
                  <a:gd name="T92" fmla="*/ 27 w 50"/>
                  <a:gd name="T93" fmla="*/ 89 h 91"/>
                  <a:gd name="T94" fmla="*/ 31 w 50"/>
                  <a:gd name="T95" fmla="*/ 86 h 91"/>
                  <a:gd name="T96" fmla="*/ 30 w 50"/>
                  <a:gd name="T97"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91">
                    <a:moveTo>
                      <a:pt x="30" y="82"/>
                    </a:moveTo>
                    <a:cubicBezTo>
                      <a:pt x="30" y="81"/>
                      <a:pt x="30" y="81"/>
                      <a:pt x="30" y="81"/>
                    </a:cubicBezTo>
                    <a:cubicBezTo>
                      <a:pt x="30" y="81"/>
                      <a:pt x="31" y="79"/>
                      <a:pt x="31" y="78"/>
                    </a:cubicBezTo>
                    <a:cubicBezTo>
                      <a:pt x="31" y="78"/>
                      <a:pt x="33" y="75"/>
                      <a:pt x="33" y="74"/>
                    </a:cubicBezTo>
                    <a:cubicBezTo>
                      <a:pt x="33" y="74"/>
                      <a:pt x="34" y="73"/>
                      <a:pt x="34" y="73"/>
                    </a:cubicBezTo>
                    <a:cubicBezTo>
                      <a:pt x="34" y="73"/>
                      <a:pt x="37" y="71"/>
                      <a:pt x="38" y="71"/>
                    </a:cubicBezTo>
                    <a:cubicBezTo>
                      <a:pt x="38" y="71"/>
                      <a:pt x="38" y="71"/>
                      <a:pt x="38" y="70"/>
                    </a:cubicBezTo>
                    <a:cubicBezTo>
                      <a:pt x="39" y="70"/>
                      <a:pt x="38" y="70"/>
                      <a:pt x="38" y="70"/>
                    </a:cubicBezTo>
                    <a:cubicBezTo>
                      <a:pt x="38" y="70"/>
                      <a:pt x="37" y="70"/>
                      <a:pt x="37" y="70"/>
                    </a:cubicBezTo>
                    <a:cubicBezTo>
                      <a:pt x="36" y="70"/>
                      <a:pt x="36" y="70"/>
                      <a:pt x="36" y="70"/>
                    </a:cubicBezTo>
                    <a:cubicBezTo>
                      <a:pt x="36" y="70"/>
                      <a:pt x="33" y="65"/>
                      <a:pt x="33" y="65"/>
                    </a:cubicBezTo>
                    <a:cubicBezTo>
                      <a:pt x="33" y="65"/>
                      <a:pt x="33" y="64"/>
                      <a:pt x="33" y="64"/>
                    </a:cubicBezTo>
                    <a:cubicBezTo>
                      <a:pt x="33" y="64"/>
                      <a:pt x="34" y="62"/>
                      <a:pt x="34" y="62"/>
                    </a:cubicBezTo>
                    <a:cubicBezTo>
                      <a:pt x="34" y="61"/>
                      <a:pt x="34" y="60"/>
                      <a:pt x="36" y="59"/>
                    </a:cubicBezTo>
                    <a:cubicBezTo>
                      <a:pt x="38" y="57"/>
                      <a:pt x="38" y="56"/>
                      <a:pt x="38" y="55"/>
                    </a:cubicBezTo>
                    <a:cubicBezTo>
                      <a:pt x="38" y="54"/>
                      <a:pt x="35" y="53"/>
                      <a:pt x="35" y="53"/>
                    </a:cubicBezTo>
                    <a:cubicBezTo>
                      <a:pt x="34" y="52"/>
                      <a:pt x="34" y="52"/>
                      <a:pt x="34" y="51"/>
                    </a:cubicBezTo>
                    <a:cubicBezTo>
                      <a:pt x="34" y="51"/>
                      <a:pt x="34" y="51"/>
                      <a:pt x="33" y="50"/>
                    </a:cubicBezTo>
                    <a:cubicBezTo>
                      <a:pt x="33" y="50"/>
                      <a:pt x="33" y="50"/>
                      <a:pt x="33" y="50"/>
                    </a:cubicBezTo>
                    <a:cubicBezTo>
                      <a:pt x="33" y="50"/>
                      <a:pt x="30" y="45"/>
                      <a:pt x="30" y="45"/>
                    </a:cubicBezTo>
                    <a:cubicBezTo>
                      <a:pt x="30" y="44"/>
                      <a:pt x="30" y="44"/>
                      <a:pt x="30" y="44"/>
                    </a:cubicBezTo>
                    <a:cubicBezTo>
                      <a:pt x="30" y="44"/>
                      <a:pt x="31" y="44"/>
                      <a:pt x="32" y="44"/>
                    </a:cubicBezTo>
                    <a:cubicBezTo>
                      <a:pt x="33" y="44"/>
                      <a:pt x="35" y="44"/>
                      <a:pt x="36" y="44"/>
                    </a:cubicBezTo>
                    <a:cubicBezTo>
                      <a:pt x="38" y="45"/>
                      <a:pt x="38" y="42"/>
                      <a:pt x="38" y="41"/>
                    </a:cubicBezTo>
                    <a:cubicBezTo>
                      <a:pt x="38" y="39"/>
                      <a:pt x="38" y="38"/>
                      <a:pt x="39" y="37"/>
                    </a:cubicBezTo>
                    <a:cubicBezTo>
                      <a:pt x="39" y="36"/>
                      <a:pt x="38" y="34"/>
                      <a:pt x="38" y="34"/>
                    </a:cubicBezTo>
                    <a:cubicBezTo>
                      <a:pt x="38" y="34"/>
                      <a:pt x="39" y="34"/>
                      <a:pt x="39" y="34"/>
                    </a:cubicBezTo>
                    <a:cubicBezTo>
                      <a:pt x="40" y="34"/>
                      <a:pt x="40" y="34"/>
                      <a:pt x="40" y="33"/>
                    </a:cubicBezTo>
                    <a:cubicBezTo>
                      <a:pt x="40" y="33"/>
                      <a:pt x="40" y="32"/>
                      <a:pt x="40" y="30"/>
                    </a:cubicBezTo>
                    <a:cubicBezTo>
                      <a:pt x="40" y="28"/>
                      <a:pt x="40" y="25"/>
                      <a:pt x="40" y="25"/>
                    </a:cubicBezTo>
                    <a:cubicBezTo>
                      <a:pt x="39" y="20"/>
                      <a:pt x="39" y="20"/>
                      <a:pt x="39" y="20"/>
                    </a:cubicBezTo>
                    <a:cubicBezTo>
                      <a:pt x="39" y="20"/>
                      <a:pt x="41" y="18"/>
                      <a:pt x="42" y="17"/>
                    </a:cubicBezTo>
                    <a:cubicBezTo>
                      <a:pt x="43" y="17"/>
                      <a:pt x="44" y="16"/>
                      <a:pt x="45" y="16"/>
                    </a:cubicBezTo>
                    <a:cubicBezTo>
                      <a:pt x="45" y="16"/>
                      <a:pt x="45" y="16"/>
                      <a:pt x="46" y="15"/>
                    </a:cubicBezTo>
                    <a:cubicBezTo>
                      <a:pt x="46" y="15"/>
                      <a:pt x="46" y="15"/>
                      <a:pt x="47" y="15"/>
                    </a:cubicBezTo>
                    <a:cubicBezTo>
                      <a:pt x="47" y="15"/>
                      <a:pt x="48" y="13"/>
                      <a:pt x="48" y="12"/>
                    </a:cubicBezTo>
                    <a:cubicBezTo>
                      <a:pt x="49" y="12"/>
                      <a:pt x="49" y="12"/>
                      <a:pt x="49" y="11"/>
                    </a:cubicBezTo>
                    <a:cubicBezTo>
                      <a:pt x="50" y="11"/>
                      <a:pt x="49" y="11"/>
                      <a:pt x="49" y="10"/>
                    </a:cubicBezTo>
                    <a:cubicBezTo>
                      <a:pt x="49" y="10"/>
                      <a:pt x="45" y="8"/>
                      <a:pt x="45" y="8"/>
                    </a:cubicBezTo>
                    <a:cubicBezTo>
                      <a:pt x="44" y="8"/>
                      <a:pt x="44" y="8"/>
                      <a:pt x="44" y="7"/>
                    </a:cubicBezTo>
                    <a:cubicBezTo>
                      <a:pt x="45" y="7"/>
                      <a:pt x="45" y="6"/>
                      <a:pt x="44" y="5"/>
                    </a:cubicBezTo>
                    <a:cubicBezTo>
                      <a:pt x="44" y="3"/>
                      <a:pt x="40" y="4"/>
                      <a:pt x="39" y="4"/>
                    </a:cubicBezTo>
                    <a:cubicBezTo>
                      <a:pt x="39" y="4"/>
                      <a:pt x="38" y="4"/>
                      <a:pt x="38" y="4"/>
                    </a:cubicBezTo>
                    <a:cubicBezTo>
                      <a:pt x="38" y="3"/>
                      <a:pt x="37" y="4"/>
                      <a:pt x="37" y="4"/>
                    </a:cubicBezTo>
                    <a:cubicBezTo>
                      <a:pt x="37" y="4"/>
                      <a:pt x="35" y="5"/>
                      <a:pt x="35" y="5"/>
                    </a:cubicBezTo>
                    <a:cubicBezTo>
                      <a:pt x="35" y="5"/>
                      <a:pt x="34" y="5"/>
                      <a:pt x="34" y="5"/>
                    </a:cubicBezTo>
                    <a:cubicBezTo>
                      <a:pt x="34" y="5"/>
                      <a:pt x="30" y="6"/>
                      <a:pt x="29" y="6"/>
                    </a:cubicBezTo>
                    <a:cubicBezTo>
                      <a:pt x="28" y="6"/>
                      <a:pt x="28" y="6"/>
                      <a:pt x="28" y="6"/>
                    </a:cubicBezTo>
                    <a:cubicBezTo>
                      <a:pt x="28" y="6"/>
                      <a:pt x="25" y="5"/>
                      <a:pt x="25" y="5"/>
                    </a:cubicBezTo>
                    <a:cubicBezTo>
                      <a:pt x="25" y="5"/>
                      <a:pt x="24" y="5"/>
                      <a:pt x="24" y="5"/>
                    </a:cubicBezTo>
                    <a:cubicBezTo>
                      <a:pt x="24" y="5"/>
                      <a:pt x="23" y="5"/>
                      <a:pt x="23" y="6"/>
                    </a:cubicBezTo>
                    <a:cubicBezTo>
                      <a:pt x="22" y="7"/>
                      <a:pt x="22" y="6"/>
                      <a:pt x="21" y="7"/>
                    </a:cubicBezTo>
                    <a:cubicBezTo>
                      <a:pt x="20" y="7"/>
                      <a:pt x="20" y="6"/>
                      <a:pt x="20" y="6"/>
                    </a:cubicBezTo>
                    <a:cubicBezTo>
                      <a:pt x="20" y="5"/>
                      <a:pt x="20" y="5"/>
                      <a:pt x="20" y="4"/>
                    </a:cubicBezTo>
                    <a:cubicBezTo>
                      <a:pt x="20" y="4"/>
                      <a:pt x="20" y="4"/>
                      <a:pt x="21" y="3"/>
                    </a:cubicBezTo>
                    <a:cubicBezTo>
                      <a:pt x="22" y="2"/>
                      <a:pt x="20" y="1"/>
                      <a:pt x="20" y="0"/>
                    </a:cubicBezTo>
                    <a:cubicBezTo>
                      <a:pt x="20" y="0"/>
                      <a:pt x="19" y="1"/>
                      <a:pt x="18" y="1"/>
                    </a:cubicBezTo>
                    <a:cubicBezTo>
                      <a:pt x="18" y="2"/>
                      <a:pt x="16" y="2"/>
                      <a:pt x="16" y="2"/>
                    </a:cubicBezTo>
                    <a:cubicBezTo>
                      <a:pt x="15" y="2"/>
                      <a:pt x="14" y="2"/>
                      <a:pt x="13" y="3"/>
                    </a:cubicBezTo>
                    <a:cubicBezTo>
                      <a:pt x="12" y="3"/>
                      <a:pt x="12" y="4"/>
                      <a:pt x="11" y="4"/>
                    </a:cubicBezTo>
                    <a:cubicBezTo>
                      <a:pt x="12" y="4"/>
                      <a:pt x="11" y="5"/>
                      <a:pt x="11" y="6"/>
                    </a:cubicBezTo>
                    <a:cubicBezTo>
                      <a:pt x="11" y="6"/>
                      <a:pt x="10" y="8"/>
                      <a:pt x="11" y="11"/>
                    </a:cubicBezTo>
                    <a:cubicBezTo>
                      <a:pt x="12" y="14"/>
                      <a:pt x="12" y="15"/>
                      <a:pt x="13" y="17"/>
                    </a:cubicBezTo>
                    <a:cubicBezTo>
                      <a:pt x="14" y="19"/>
                      <a:pt x="13" y="22"/>
                      <a:pt x="13" y="23"/>
                    </a:cubicBezTo>
                    <a:cubicBezTo>
                      <a:pt x="13" y="25"/>
                      <a:pt x="12" y="27"/>
                      <a:pt x="13" y="26"/>
                    </a:cubicBezTo>
                    <a:cubicBezTo>
                      <a:pt x="14" y="24"/>
                      <a:pt x="15" y="25"/>
                      <a:pt x="13" y="27"/>
                    </a:cubicBezTo>
                    <a:cubicBezTo>
                      <a:pt x="12" y="28"/>
                      <a:pt x="11" y="30"/>
                      <a:pt x="11" y="33"/>
                    </a:cubicBezTo>
                    <a:cubicBezTo>
                      <a:pt x="10" y="36"/>
                      <a:pt x="7" y="46"/>
                      <a:pt x="6" y="47"/>
                    </a:cubicBezTo>
                    <a:cubicBezTo>
                      <a:pt x="6" y="47"/>
                      <a:pt x="5" y="49"/>
                      <a:pt x="5" y="49"/>
                    </a:cubicBezTo>
                    <a:cubicBezTo>
                      <a:pt x="4" y="50"/>
                      <a:pt x="3" y="50"/>
                      <a:pt x="3" y="52"/>
                    </a:cubicBezTo>
                    <a:cubicBezTo>
                      <a:pt x="3" y="53"/>
                      <a:pt x="2" y="55"/>
                      <a:pt x="2" y="57"/>
                    </a:cubicBezTo>
                    <a:cubicBezTo>
                      <a:pt x="2" y="59"/>
                      <a:pt x="0" y="60"/>
                      <a:pt x="2" y="61"/>
                    </a:cubicBezTo>
                    <a:cubicBezTo>
                      <a:pt x="4" y="62"/>
                      <a:pt x="4" y="61"/>
                      <a:pt x="6" y="60"/>
                    </a:cubicBezTo>
                    <a:cubicBezTo>
                      <a:pt x="8" y="58"/>
                      <a:pt x="9" y="57"/>
                      <a:pt x="9" y="58"/>
                    </a:cubicBezTo>
                    <a:cubicBezTo>
                      <a:pt x="9" y="60"/>
                      <a:pt x="10" y="60"/>
                      <a:pt x="9" y="60"/>
                    </a:cubicBezTo>
                    <a:cubicBezTo>
                      <a:pt x="8" y="61"/>
                      <a:pt x="8" y="61"/>
                      <a:pt x="8" y="61"/>
                    </a:cubicBezTo>
                    <a:cubicBezTo>
                      <a:pt x="8" y="61"/>
                      <a:pt x="8" y="62"/>
                      <a:pt x="8" y="62"/>
                    </a:cubicBezTo>
                    <a:cubicBezTo>
                      <a:pt x="7" y="62"/>
                      <a:pt x="7" y="62"/>
                      <a:pt x="7" y="63"/>
                    </a:cubicBezTo>
                    <a:cubicBezTo>
                      <a:pt x="7" y="63"/>
                      <a:pt x="7" y="62"/>
                      <a:pt x="6" y="62"/>
                    </a:cubicBezTo>
                    <a:cubicBezTo>
                      <a:pt x="4" y="62"/>
                      <a:pt x="4" y="62"/>
                      <a:pt x="5" y="63"/>
                    </a:cubicBezTo>
                    <a:cubicBezTo>
                      <a:pt x="5" y="64"/>
                      <a:pt x="4" y="66"/>
                      <a:pt x="6" y="66"/>
                    </a:cubicBezTo>
                    <a:cubicBezTo>
                      <a:pt x="8" y="65"/>
                      <a:pt x="9" y="65"/>
                      <a:pt x="10" y="64"/>
                    </a:cubicBezTo>
                    <a:cubicBezTo>
                      <a:pt x="12" y="64"/>
                      <a:pt x="13" y="64"/>
                      <a:pt x="14" y="66"/>
                    </a:cubicBezTo>
                    <a:cubicBezTo>
                      <a:pt x="14" y="67"/>
                      <a:pt x="11" y="66"/>
                      <a:pt x="11" y="66"/>
                    </a:cubicBezTo>
                    <a:cubicBezTo>
                      <a:pt x="10" y="66"/>
                      <a:pt x="9" y="65"/>
                      <a:pt x="10" y="66"/>
                    </a:cubicBezTo>
                    <a:cubicBezTo>
                      <a:pt x="11" y="68"/>
                      <a:pt x="11" y="68"/>
                      <a:pt x="11" y="69"/>
                    </a:cubicBezTo>
                    <a:cubicBezTo>
                      <a:pt x="11" y="70"/>
                      <a:pt x="11" y="71"/>
                      <a:pt x="11" y="72"/>
                    </a:cubicBezTo>
                    <a:cubicBezTo>
                      <a:pt x="11" y="73"/>
                      <a:pt x="11" y="74"/>
                      <a:pt x="11" y="77"/>
                    </a:cubicBezTo>
                    <a:cubicBezTo>
                      <a:pt x="12" y="79"/>
                      <a:pt x="11" y="86"/>
                      <a:pt x="9" y="88"/>
                    </a:cubicBezTo>
                    <a:cubicBezTo>
                      <a:pt x="7" y="91"/>
                      <a:pt x="8" y="90"/>
                      <a:pt x="12" y="89"/>
                    </a:cubicBezTo>
                    <a:cubicBezTo>
                      <a:pt x="16" y="87"/>
                      <a:pt x="15" y="88"/>
                      <a:pt x="17" y="89"/>
                    </a:cubicBezTo>
                    <a:cubicBezTo>
                      <a:pt x="18" y="89"/>
                      <a:pt x="19" y="89"/>
                      <a:pt x="20" y="89"/>
                    </a:cubicBezTo>
                    <a:cubicBezTo>
                      <a:pt x="21" y="89"/>
                      <a:pt x="21" y="89"/>
                      <a:pt x="22" y="90"/>
                    </a:cubicBezTo>
                    <a:cubicBezTo>
                      <a:pt x="23" y="90"/>
                      <a:pt x="25" y="90"/>
                      <a:pt x="27" y="89"/>
                    </a:cubicBezTo>
                    <a:cubicBezTo>
                      <a:pt x="29" y="88"/>
                      <a:pt x="29" y="88"/>
                      <a:pt x="31" y="87"/>
                    </a:cubicBezTo>
                    <a:cubicBezTo>
                      <a:pt x="31" y="87"/>
                      <a:pt x="31" y="86"/>
                      <a:pt x="31" y="86"/>
                    </a:cubicBezTo>
                    <a:cubicBezTo>
                      <a:pt x="31" y="85"/>
                      <a:pt x="31" y="85"/>
                      <a:pt x="31" y="84"/>
                    </a:cubicBezTo>
                    <a:cubicBezTo>
                      <a:pt x="31" y="84"/>
                      <a:pt x="31" y="83"/>
                      <a:pt x="30" y="8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1118">
                <a:extLst>
                  <a:ext uri="{FF2B5EF4-FFF2-40B4-BE49-F238E27FC236}">
                    <a16:creationId xmlns:a16="http://schemas.microsoft.com/office/drawing/2014/main" id="{477DA4DD-3651-425B-B6BB-427B14470E21}"/>
                  </a:ext>
                </a:extLst>
              </p:cNvPr>
              <p:cNvSpPr>
                <a:spLocks/>
              </p:cNvSpPr>
              <p:nvPr/>
            </p:nvSpPr>
            <p:spPr bwMode="auto">
              <a:xfrm>
                <a:off x="3914" y="1281"/>
                <a:ext cx="4" cy="7"/>
              </a:xfrm>
              <a:custGeom>
                <a:avLst/>
                <a:gdLst>
                  <a:gd name="T0" fmla="*/ 1 w 3"/>
                  <a:gd name="T1" fmla="*/ 0 h 5"/>
                  <a:gd name="T2" fmla="*/ 2 w 3"/>
                  <a:gd name="T3" fmla="*/ 2 h 5"/>
                  <a:gd name="T4" fmla="*/ 3 w 3"/>
                  <a:gd name="T5" fmla="*/ 3 h 5"/>
                  <a:gd name="T6" fmla="*/ 1 w 3"/>
                  <a:gd name="T7" fmla="*/ 0 h 5"/>
                </a:gdLst>
                <a:ahLst/>
                <a:cxnLst>
                  <a:cxn ang="0">
                    <a:pos x="T0" y="T1"/>
                  </a:cxn>
                  <a:cxn ang="0">
                    <a:pos x="T2" y="T3"/>
                  </a:cxn>
                  <a:cxn ang="0">
                    <a:pos x="T4" y="T5"/>
                  </a:cxn>
                  <a:cxn ang="0">
                    <a:pos x="T6" y="T7"/>
                  </a:cxn>
                </a:cxnLst>
                <a:rect l="0" t="0" r="r" b="b"/>
                <a:pathLst>
                  <a:path w="3" h="5">
                    <a:moveTo>
                      <a:pt x="1" y="0"/>
                    </a:moveTo>
                    <a:cubicBezTo>
                      <a:pt x="1" y="1"/>
                      <a:pt x="0" y="1"/>
                      <a:pt x="2" y="2"/>
                    </a:cubicBezTo>
                    <a:cubicBezTo>
                      <a:pt x="2" y="2"/>
                      <a:pt x="3" y="5"/>
                      <a:pt x="3" y="3"/>
                    </a:cubicBezTo>
                    <a:cubicBezTo>
                      <a:pt x="3"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1119">
                <a:extLst>
                  <a:ext uri="{FF2B5EF4-FFF2-40B4-BE49-F238E27FC236}">
                    <a16:creationId xmlns:a16="http://schemas.microsoft.com/office/drawing/2014/main" id="{F8180ECE-AF2E-4626-AE50-7E558F6DA7B5}"/>
                  </a:ext>
                </a:extLst>
              </p:cNvPr>
              <p:cNvSpPr>
                <a:spLocks/>
              </p:cNvSpPr>
              <p:nvPr/>
            </p:nvSpPr>
            <p:spPr bwMode="auto">
              <a:xfrm>
                <a:off x="3906" y="1275"/>
                <a:ext cx="1" cy="6"/>
              </a:xfrm>
              <a:custGeom>
                <a:avLst/>
                <a:gdLst>
                  <a:gd name="T0" fmla="*/ 1 w 1"/>
                  <a:gd name="T1" fmla="*/ 3 h 4"/>
                  <a:gd name="T2" fmla="*/ 0 w 1"/>
                  <a:gd name="T3" fmla="*/ 2 h 4"/>
                  <a:gd name="T4" fmla="*/ 1 w 1"/>
                  <a:gd name="T5" fmla="*/ 3 h 4"/>
                </a:gdLst>
                <a:ahLst/>
                <a:cxnLst>
                  <a:cxn ang="0">
                    <a:pos x="T0" y="T1"/>
                  </a:cxn>
                  <a:cxn ang="0">
                    <a:pos x="T2" y="T3"/>
                  </a:cxn>
                  <a:cxn ang="0">
                    <a:pos x="T4" y="T5"/>
                  </a:cxn>
                </a:cxnLst>
                <a:rect l="0" t="0" r="r" b="b"/>
                <a:pathLst>
                  <a:path w="1" h="4">
                    <a:moveTo>
                      <a:pt x="1" y="3"/>
                    </a:moveTo>
                    <a:cubicBezTo>
                      <a:pt x="1" y="2"/>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1120">
                <a:extLst>
                  <a:ext uri="{FF2B5EF4-FFF2-40B4-BE49-F238E27FC236}">
                    <a16:creationId xmlns:a16="http://schemas.microsoft.com/office/drawing/2014/main" id="{05F89E33-4F0A-41BE-B8EB-399DE300D683}"/>
                  </a:ext>
                </a:extLst>
              </p:cNvPr>
              <p:cNvSpPr>
                <a:spLocks/>
              </p:cNvSpPr>
              <p:nvPr/>
            </p:nvSpPr>
            <p:spPr bwMode="auto">
              <a:xfrm>
                <a:off x="3907" y="1271"/>
                <a:ext cx="13" cy="11"/>
              </a:xfrm>
              <a:custGeom>
                <a:avLst/>
                <a:gdLst>
                  <a:gd name="T0" fmla="*/ 9 w 9"/>
                  <a:gd name="T1" fmla="*/ 3 h 8"/>
                  <a:gd name="T2" fmla="*/ 6 w 9"/>
                  <a:gd name="T3" fmla="*/ 2 h 8"/>
                  <a:gd name="T4" fmla="*/ 4 w 9"/>
                  <a:gd name="T5" fmla="*/ 1 h 8"/>
                  <a:gd name="T6" fmla="*/ 2 w 9"/>
                  <a:gd name="T7" fmla="*/ 1 h 8"/>
                  <a:gd name="T8" fmla="*/ 1 w 9"/>
                  <a:gd name="T9" fmla="*/ 3 h 8"/>
                  <a:gd name="T10" fmla="*/ 1 w 9"/>
                  <a:gd name="T11" fmla="*/ 4 h 8"/>
                  <a:gd name="T12" fmla="*/ 5 w 9"/>
                  <a:gd name="T13" fmla="*/ 7 h 8"/>
                  <a:gd name="T14" fmla="*/ 5 w 9"/>
                  <a:gd name="T15" fmla="*/ 3 h 8"/>
                  <a:gd name="T16" fmla="*/ 7 w 9"/>
                  <a:gd name="T17" fmla="*/ 5 h 8"/>
                  <a:gd name="T18" fmla="*/ 9 w 9"/>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9" y="3"/>
                    </a:moveTo>
                    <a:cubicBezTo>
                      <a:pt x="8" y="2"/>
                      <a:pt x="7" y="2"/>
                      <a:pt x="6" y="2"/>
                    </a:cubicBezTo>
                    <a:cubicBezTo>
                      <a:pt x="5" y="2"/>
                      <a:pt x="5" y="2"/>
                      <a:pt x="4" y="1"/>
                    </a:cubicBezTo>
                    <a:cubicBezTo>
                      <a:pt x="3" y="1"/>
                      <a:pt x="3" y="0"/>
                      <a:pt x="2" y="1"/>
                    </a:cubicBezTo>
                    <a:cubicBezTo>
                      <a:pt x="2" y="3"/>
                      <a:pt x="2" y="3"/>
                      <a:pt x="1" y="3"/>
                    </a:cubicBezTo>
                    <a:cubicBezTo>
                      <a:pt x="0" y="3"/>
                      <a:pt x="1" y="4"/>
                      <a:pt x="1" y="4"/>
                    </a:cubicBezTo>
                    <a:cubicBezTo>
                      <a:pt x="2" y="6"/>
                      <a:pt x="4" y="8"/>
                      <a:pt x="5" y="7"/>
                    </a:cubicBezTo>
                    <a:cubicBezTo>
                      <a:pt x="6" y="7"/>
                      <a:pt x="5" y="5"/>
                      <a:pt x="5" y="3"/>
                    </a:cubicBezTo>
                    <a:cubicBezTo>
                      <a:pt x="5" y="2"/>
                      <a:pt x="6" y="3"/>
                      <a:pt x="7" y="5"/>
                    </a:cubicBezTo>
                    <a:cubicBezTo>
                      <a:pt x="8" y="7"/>
                      <a:pt x="9"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1121">
                <a:extLst>
                  <a:ext uri="{FF2B5EF4-FFF2-40B4-BE49-F238E27FC236}">
                    <a16:creationId xmlns:a16="http://schemas.microsoft.com/office/drawing/2014/main" id="{043A076D-EC1B-44DF-85C8-F42C95F7449E}"/>
                  </a:ext>
                </a:extLst>
              </p:cNvPr>
              <p:cNvSpPr>
                <a:spLocks/>
              </p:cNvSpPr>
              <p:nvPr/>
            </p:nvSpPr>
            <p:spPr bwMode="auto">
              <a:xfrm>
                <a:off x="3737" y="1336"/>
                <a:ext cx="10" cy="5"/>
              </a:xfrm>
              <a:custGeom>
                <a:avLst/>
                <a:gdLst>
                  <a:gd name="T0" fmla="*/ 7 w 7"/>
                  <a:gd name="T1" fmla="*/ 2 h 4"/>
                  <a:gd name="T2" fmla="*/ 5 w 7"/>
                  <a:gd name="T3" fmla="*/ 1 h 4"/>
                  <a:gd name="T4" fmla="*/ 2 w 7"/>
                  <a:gd name="T5" fmla="*/ 2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7" y="0"/>
                      <a:pt x="6" y="1"/>
                      <a:pt x="5" y="1"/>
                    </a:cubicBezTo>
                    <a:cubicBezTo>
                      <a:pt x="3" y="1"/>
                      <a:pt x="2" y="2"/>
                      <a:pt x="2" y="2"/>
                    </a:cubicBezTo>
                    <a:cubicBezTo>
                      <a:pt x="2" y="2"/>
                      <a:pt x="0" y="3"/>
                      <a:pt x="3" y="3"/>
                    </a:cubicBezTo>
                    <a:cubicBezTo>
                      <a:pt x="5" y="3"/>
                      <a:pt x="7" y="4"/>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1122">
                <a:extLst>
                  <a:ext uri="{FF2B5EF4-FFF2-40B4-BE49-F238E27FC236}">
                    <a16:creationId xmlns:a16="http://schemas.microsoft.com/office/drawing/2014/main" id="{5A9DBCF6-0D4E-46C8-8B76-2F1A36525781}"/>
                  </a:ext>
                </a:extLst>
              </p:cNvPr>
              <p:cNvSpPr>
                <a:spLocks/>
              </p:cNvSpPr>
              <p:nvPr/>
            </p:nvSpPr>
            <p:spPr bwMode="auto">
              <a:xfrm>
                <a:off x="3738" y="1341"/>
                <a:ext cx="7" cy="6"/>
              </a:xfrm>
              <a:custGeom>
                <a:avLst/>
                <a:gdLst>
                  <a:gd name="T0" fmla="*/ 2 w 5"/>
                  <a:gd name="T1" fmla="*/ 3 h 4"/>
                  <a:gd name="T2" fmla="*/ 4 w 5"/>
                  <a:gd name="T3" fmla="*/ 3 h 4"/>
                  <a:gd name="T4" fmla="*/ 4 w 5"/>
                  <a:gd name="T5" fmla="*/ 1 h 4"/>
                  <a:gd name="T6" fmla="*/ 2 w 5"/>
                  <a:gd name="T7" fmla="*/ 3 h 4"/>
                </a:gdLst>
                <a:ahLst/>
                <a:cxnLst>
                  <a:cxn ang="0">
                    <a:pos x="T0" y="T1"/>
                  </a:cxn>
                  <a:cxn ang="0">
                    <a:pos x="T2" y="T3"/>
                  </a:cxn>
                  <a:cxn ang="0">
                    <a:pos x="T4" y="T5"/>
                  </a:cxn>
                  <a:cxn ang="0">
                    <a:pos x="T6" y="T7"/>
                  </a:cxn>
                </a:cxnLst>
                <a:rect l="0" t="0" r="r" b="b"/>
                <a:pathLst>
                  <a:path w="5" h="4">
                    <a:moveTo>
                      <a:pt x="2" y="3"/>
                    </a:moveTo>
                    <a:cubicBezTo>
                      <a:pt x="2" y="3"/>
                      <a:pt x="3" y="4"/>
                      <a:pt x="4" y="3"/>
                    </a:cubicBezTo>
                    <a:cubicBezTo>
                      <a:pt x="5" y="2"/>
                      <a:pt x="5" y="0"/>
                      <a:pt x="4" y="1"/>
                    </a:cubicBezTo>
                    <a:cubicBezTo>
                      <a:pt x="3" y="1"/>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1123">
                <a:extLst>
                  <a:ext uri="{FF2B5EF4-FFF2-40B4-BE49-F238E27FC236}">
                    <a16:creationId xmlns:a16="http://schemas.microsoft.com/office/drawing/2014/main" id="{172AB0F8-0BB9-4D22-94CC-355AFCB589C2}"/>
                  </a:ext>
                </a:extLst>
              </p:cNvPr>
              <p:cNvSpPr>
                <a:spLocks/>
              </p:cNvSpPr>
              <p:nvPr/>
            </p:nvSpPr>
            <p:spPr bwMode="auto">
              <a:xfrm>
                <a:off x="3841" y="1362"/>
                <a:ext cx="15" cy="36"/>
              </a:xfrm>
              <a:custGeom>
                <a:avLst/>
                <a:gdLst>
                  <a:gd name="T0" fmla="*/ 2 w 11"/>
                  <a:gd name="T1" fmla="*/ 23 h 26"/>
                  <a:gd name="T2" fmla="*/ 10 w 11"/>
                  <a:gd name="T3" fmla="*/ 4 h 26"/>
                  <a:gd name="T4" fmla="*/ 9 w 11"/>
                  <a:gd name="T5" fmla="*/ 1 h 26"/>
                  <a:gd name="T6" fmla="*/ 5 w 11"/>
                  <a:gd name="T7" fmla="*/ 9 h 26"/>
                  <a:gd name="T8" fmla="*/ 1 w 11"/>
                  <a:gd name="T9" fmla="*/ 16 h 26"/>
                  <a:gd name="T10" fmla="*/ 0 w 11"/>
                  <a:gd name="T11" fmla="*/ 23 h 26"/>
                  <a:gd name="T12" fmla="*/ 2 w 11"/>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11" h="26">
                    <a:moveTo>
                      <a:pt x="2" y="23"/>
                    </a:moveTo>
                    <a:cubicBezTo>
                      <a:pt x="2" y="20"/>
                      <a:pt x="8" y="6"/>
                      <a:pt x="10" y="4"/>
                    </a:cubicBezTo>
                    <a:cubicBezTo>
                      <a:pt x="11" y="2"/>
                      <a:pt x="10" y="1"/>
                      <a:pt x="9" y="1"/>
                    </a:cubicBezTo>
                    <a:cubicBezTo>
                      <a:pt x="8" y="0"/>
                      <a:pt x="6" y="6"/>
                      <a:pt x="5" y="9"/>
                    </a:cubicBezTo>
                    <a:cubicBezTo>
                      <a:pt x="4" y="12"/>
                      <a:pt x="2" y="13"/>
                      <a:pt x="1" y="16"/>
                    </a:cubicBezTo>
                    <a:cubicBezTo>
                      <a:pt x="0" y="19"/>
                      <a:pt x="0" y="20"/>
                      <a:pt x="0" y="23"/>
                    </a:cubicBezTo>
                    <a:cubicBezTo>
                      <a:pt x="1" y="26"/>
                      <a:pt x="2" y="23"/>
                      <a:pt x="2"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1124">
                <a:extLst>
                  <a:ext uri="{FF2B5EF4-FFF2-40B4-BE49-F238E27FC236}">
                    <a16:creationId xmlns:a16="http://schemas.microsoft.com/office/drawing/2014/main" id="{66480D0D-2270-45F3-A7A8-58DFCBB40DA8}"/>
                  </a:ext>
                </a:extLst>
              </p:cNvPr>
              <p:cNvSpPr>
                <a:spLocks/>
              </p:cNvSpPr>
              <p:nvPr/>
            </p:nvSpPr>
            <p:spPr bwMode="auto">
              <a:xfrm>
                <a:off x="3874" y="1347"/>
                <a:ext cx="22" cy="30"/>
              </a:xfrm>
              <a:custGeom>
                <a:avLst/>
                <a:gdLst>
                  <a:gd name="T0" fmla="*/ 13 w 16"/>
                  <a:gd name="T1" fmla="*/ 4 h 22"/>
                  <a:gd name="T2" fmla="*/ 15 w 16"/>
                  <a:gd name="T3" fmla="*/ 3 h 22"/>
                  <a:gd name="T4" fmla="*/ 15 w 16"/>
                  <a:gd name="T5" fmla="*/ 1 h 22"/>
                  <a:gd name="T6" fmla="*/ 12 w 16"/>
                  <a:gd name="T7" fmla="*/ 0 h 22"/>
                  <a:gd name="T8" fmla="*/ 10 w 16"/>
                  <a:gd name="T9" fmla="*/ 0 h 22"/>
                  <a:gd name="T10" fmla="*/ 7 w 16"/>
                  <a:gd name="T11" fmla="*/ 1 h 22"/>
                  <a:gd name="T12" fmla="*/ 2 w 16"/>
                  <a:gd name="T13" fmla="*/ 7 h 22"/>
                  <a:gd name="T14" fmla="*/ 1 w 16"/>
                  <a:gd name="T15" fmla="*/ 14 h 22"/>
                  <a:gd name="T16" fmla="*/ 2 w 16"/>
                  <a:gd name="T17" fmla="*/ 20 h 22"/>
                  <a:gd name="T18" fmla="*/ 3 w 16"/>
                  <a:gd name="T19" fmla="*/ 21 h 22"/>
                  <a:gd name="T20" fmla="*/ 6 w 16"/>
                  <a:gd name="T21" fmla="*/ 17 h 22"/>
                  <a:gd name="T22" fmla="*/ 9 w 16"/>
                  <a:gd name="T23" fmla="*/ 16 h 22"/>
                  <a:gd name="T24" fmla="*/ 10 w 16"/>
                  <a:gd name="T25" fmla="*/ 13 h 22"/>
                  <a:gd name="T26" fmla="*/ 12 w 16"/>
                  <a:gd name="T27" fmla="*/ 12 h 22"/>
                  <a:gd name="T28" fmla="*/ 11 w 16"/>
                  <a:gd name="T29" fmla="*/ 10 h 22"/>
                  <a:gd name="T30" fmla="*/ 11 w 16"/>
                  <a:gd name="T31" fmla="*/ 9 h 22"/>
                  <a:gd name="T32" fmla="*/ 11 w 16"/>
                  <a:gd name="T33" fmla="*/ 6 h 22"/>
                  <a:gd name="T34" fmla="*/ 13 w 16"/>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2">
                    <a:moveTo>
                      <a:pt x="13" y="4"/>
                    </a:moveTo>
                    <a:cubicBezTo>
                      <a:pt x="14" y="5"/>
                      <a:pt x="14" y="3"/>
                      <a:pt x="15" y="3"/>
                    </a:cubicBezTo>
                    <a:cubicBezTo>
                      <a:pt x="15" y="2"/>
                      <a:pt x="16" y="1"/>
                      <a:pt x="15" y="1"/>
                    </a:cubicBezTo>
                    <a:cubicBezTo>
                      <a:pt x="14" y="0"/>
                      <a:pt x="13" y="0"/>
                      <a:pt x="12" y="0"/>
                    </a:cubicBezTo>
                    <a:cubicBezTo>
                      <a:pt x="11" y="1"/>
                      <a:pt x="11" y="1"/>
                      <a:pt x="10" y="0"/>
                    </a:cubicBezTo>
                    <a:cubicBezTo>
                      <a:pt x="10" y="0"/>
                      <a:pt x="9" y="0"/>
                      <a:pt x="7" y="1"/>
                    </a:cubicBezTo>
                    <a:cubicBezTo>
                      <a:pt x="6" y="2"/>
                      <a:pt x="4" y="5"/>
                      <a:pt x="2" y="7"/>
                    </a:cubicBezTo>
                    <a:cubicBezTo>
                      <a:pt x="0" y="9"/>
                      <a:pt x="0" y="12"/>
                      <a:pt x="1" y="14"/>
                    </a:cubicBezTo>
                    <a:cubicBezTo>
                      <a:pt x="1" y="16"/>
                      <a:pt x="2" y="18"/>
                      <a:pt x="2" y="20"/>
                    </a:cubicBezTo>
                    <a:cubicBezTo>
                      <a:pt x="1" y="22"/>
                      <a:pt x="3" y="21"/>
                      <a:pt x="3" y="21"/>
                    </a:cubicBezTo>
                    <a:cubicBezTo>
                      <a:pt x="4" y="21"/>
                      <a:pt x="6" y="19"/>
                      <a:pt x="6" y="17"/>
                    </a:cubicBezTo>
                    <a:cubicBezTo>
                      <a:pt x="7" y="15"/>
                      <a:pt x="8" y="16"/>
                      <a:pt x="9" y="16"/>
                    </a:cubicBezTo>
                    <a:cubicBezTo>
                      <a:pt x="10" y="16"/>
                      <a:pt x="10" y="14"/>
                      <a:pt x="10" y="13"/>
                    </a:cubicBezTo>
                    <a:cubicBezTo>
                      <a:pt x="10" y="12"/>
                      <a:pt x="11" y="12"/>
                      <a:pt x="12" y="12"/>
                    </a:cubicBezTo>
                    <a:cubicBezTo>
                      <a:pt x="13" y="12"/>
                      <a:pt x="13" y="11"/>
                      <a:pt x="11" y="10"/>
                    </a:cubicBezTo>
                    <a:cubicBezTo>
                      <a:pt x="10" y="10"/>
                      <a:pt x="11" y="9"/>
                      <a:pt x="11" y="9"/>
                    </a:cubicBezTo>
                    <a:cubicBezTo>
                      <a:pt x="11" y="8"/>
                      <a:pt x="12" y="8"/>
                      <a:pt x="11" y="6"/>
                    </a:cubicBezTo>
                    <a:cubicBezTo>
                      <a:pt x="10" y="5"/>
                      <a:pt x="12" y="4"/>
                      <a:pt x="1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1125">
                <a:extLst>
                  <a:ext uri="{FF2B5EF4-FFF2-40B4-BE49-F238E27FC236}">
                    <a16:creationId xmlns:a16="http://schemas.microsoft.com/office/drawing/2014/main" id="{E573A8DF-EA3D-4A7C-9D7C-52478B4B463F}"/>
                  </a:ext>
                </a:extLst>
              </p:cNvPr>
              <p:cNvSpPr>
                <a:spLocks/>
              </p:cNvSpPr>
              <p:nvPr/>
            </p:nvSpPr>
            <p:spPr bwMode="auto">
              <a:xfrm>
                <a:off x="3733" y="987"/>
                <a:ext cx="266" cy="434"/>
              </a:xfrm>
              <a:custGeom>
                <a:avLst/>
                <a:gdLst>
                  <a:gd name="T0" fmla="*/ 190 w 192"/>
                  <a:gd name="T1" fmla="*/ 57 h 316"/>
                  <a:gd name="T2" fmla="*/ 185 w 192"/>
                  <a:gd name="T3" fmla="*/ 41 h 316"/>
                  <a:gd name="T4" fmla="*/ 185 w 192"/>
                  <a:gd name="T5" fmla="*/ 29 h 316"/>
                  <a:gd name="T6" fmla="*/ 135 w 192"/>
                  <a:gd name="T7" fmla="*/ 0 h 316"/>
                  <a:gd name="T8" fmla="*/ 128 w 192"/>
                  <a:gd name="T9" fmla="*/ 17 h 316"/>
                  <a:gd name="T10" fmla="*/ 100 w 192"/>
                  <a:gd name="T11" fmla="*/ 26 h 316"/>
                  <a:gd name="T12" fmla="*/ 81 w 192"/>
                  <a:gd name="T13" fmla="*/ 33 h 316"/>
                  <a:gd name="T14" fmla="*/ 77 w 192"/>
                  <a:gd name="T15" fmla="*/ 51 h 316"/>
                  <a:gd name="T16" fmla="*/ 63 w 192"/>
                  <a:gd name="T17" fmla="*/ 69 h 316"/>
                  <a:gd name="T18" fmla="*/ 50 w 192"/>
                  <a:gd name="T19" fmla="*/ 93 h 316"/>
                  <a:gd name="T20" fmla="*/ 41 w 192"/>
                  <a:gd name="T21" fmla="*/ 123 h 316"/>
                  <a:gd name="T22" fmla="*/ 21 w 192"/>
                  <a:gd name="T23" fmla="*/ 127 h 316"/>
                  <a:gd name="T24" fmla="*/ 15 w 192"/>
                  <a:gd name="T25" fmla="*/ 152 h 316"/>
                  <a:gd name="T26" fmla="*/ 15 w 192"/>
                  <a:gd name="T27" fmla="*/ 174 h 316"/>
                  <a:gd name="T28" fmla="*/ 17 w 192"/>
                  <a:gd name="T29" fmla="*/ 194 h 316"/>
                  <a:gd name="T30" fmla="*/ 18 w 192"/>
                  <a:gd name="T31" fmla="*/ 215 h 316"/>
                  <a:gd name="T32" fmla="*/ 11 w 192"/>
                  <a:gd name="T33" fmla="*/ 221 h 316"/>
                  <a:gd name="T34" fmla="*/ 8 w 192"/>
                  <a:gd name="T35" fmla="*/ 239 h 316"/>
                  <a:gd name="T36" fmla="*/ 0 w 192"/>
                  <a:gd name="T37" fmla="*/ 238 h 316"/>
                  <a:gd name="T38" fmla="*/ 5 w 192"/>
                  <a:gd name="T39" fmla="*/ 254 h 316"/>
                  <a:gd name="T40" fmla="*/ 11 w 192"/>
                  <a:gd name="T41" fmla="*/ 256 h 316"/>
                  <a:gd name="T42" fmla="*/ 9 w 192"/>
                  <a:gd name="T43" fmla="*/ 266 h 316"/>
                  <a:gd name="T44" fmla="*/ 15 w 192"/>
                  <a:gd name="T45" fmla="*/ 281 h 316"/>
                  <a:gd name="T46" fmla="*/ 26 w 192"/>
                  <a:gd name="T47" fmla="*/ 292 h 316"/>
                  <a:gd name="T48" fmla="*/ 23 w 192"/>
                  <a:gd name="T49" fmla="*/ 298 h 316"/>
                  <a:gd name="T50" fmla="*/ 27 w 192"/>
                  <a:gd name="T51" fmla="*/ 308 h 316"/>
                  <a:gd name="T52" fmla="*/ 27 w 192"/>
                  <a:gd name="T53" fmla="*/ 316 h 316"/>
                  <a:gd name="T54" fmla="*/ 51 w 192"/>
                  <a:gd name="T55" fmla="*/ 302 h 316"/>
                  <a:gd name="T56" fmla="*/ 76 w 192"/>
                  <a:gd name="T57" fmla="*/ 291 h 316"/>
                  <a:gd name="T58" fmla="*/ 80 w 192"/>
                  <a:gd name="T59" fmla="*/ 279 h 316"/>
                  <a:gd name="T60" fmla="*/ 81 w 192"/>
                  <a:gd name="T61" fmla="*/ 267 h 316"/>
                  <a:gd name="T62" fmla="*/ 83 w 192"/>
                  <a:gd name="T63" fmla="*/ 261 h 316"/>
                  <a:gd name="T64" fmla="*/ 82 w 192"/>
                  <a:gd name="T65" fmla="*/ 252 h 316"/>
                  <a:gd name="T66" fmla="*/ 79 w 192"/>
                  <a:gd name="T67" fmla="*/ 247 h 316"/>
                  <a:gd name="T68" fmla="*/ 95 w 192"/>
                  <a:gd name="T69" fmla="*/ 242 h 316"/>
                  <a:gd name="T70" fmla="*/ 100 w 192"/>
                  <a:gd name="T71" fmla="*/ 242 h 316"/>
                  <a:gd name="T72" fmla="*/ 112 w 192"/>
                  <a:gd name="T73" fmla="*/ 233 h 316"/>
                  <a:gd name="T74" fmla="*/ 105 w 192"/>
                  <a:gd name="T75" fmla="*/ 231 h 316"/>
                  <a:gd name="T76" fmla="*/ 114 w 192"/>
                  <a:gd name="T77" fmla="*/ 223 h 316"/>
                  <a:gd name="T78" fmla="*/ 110 w 192"/>
                  <a:gd name="T79" fmla="*/ 213 h 316"/>
                  <a:gd name="T80" fmla="*/ 95 w 192"/>
                  <a:gd name="T81" fmla="*/ 204 h 316"/>
                  <a:gd name="T82" fmla="*/ 89 w 192"/>
                  <a:gd name="T83" fmla="*/ 193 h 316"/>
                  <a:gd name="T84" fmla="*/ 88 w 192"/>
                  <a:gd name="T85" fmla="*/ 183 h 316"/>
                  <a:gd name="T86" fmla="*/ 89 w 192"/>
                  <a:gd name="T87" fmla="*/ 178 h 316"/>
                  <a:gd name="T88" fmla="*/ 92 w 192"/>
                  <a:gd name="T89" fmla="*/ 175 h 316"/>
                  <a:gd name="T90" fmla="*/ 99 w 192"/>
                  <a:gd name="T91" fmla="*/ 160 h 316"/>
                  <a:gd name="T92" fmla="*/ 97 w 192"/>
                  <a:gd name="T93" fmla="*/ 148 h 316"/>
                  <a:gd name="T94" fmla="*/ 103 w 192"/>
                  <a:gd name="T95" fmla="*/ 153 h 316"/>
                  <a:gd name="T96" fmla="*/ 118 w 192"/>
                  <a:gd name="T97" fmla="*/ 143 h 316"/>
                  <a:gd name="T98" fmla="*/ 128 w 192"/>
                  <a:gd name="T99" fmla="*/ 137 h 316"/>
                  <a:gd name="T100" fmla="*/ 143 w 192"/>
                  <a:gd name="T101" fmla="*/ 127 h 316"/>
                  <a:gd name="T102" fmla="*/ 153 w 192"/>
                  <a:gd name="T103" fmla="*/ 113 h 316"/>
                  <a:gd name="T104" fmla="*/ 150 w 192"/>
                  <a:gd name="T105" fmla="*/ 107 h 316"/>
                  <a:gd name="T106" fmla="*/ 155 w 192"/>
                  <a:gd name="T107" fmla="*/ 95 h 316"/>
                  <a:gd name="T108" fmla="*/ 163 w 192"/>
                  <a:gd name="T109" fmla="*/ 87 h 316"/>
                  <a:gd name="T110" fmla="*/ 166 w 192"/>
                  <a:gd name="T111" fmla="*/ 83 h 316"/>
                  <a:gd name="T112" fmla="*/ 173 w 192"/>
                  <a:gd name="T113" fmla="*/ 81 h 316"/>
                  <a:gd name="T114" fmla="*/ 192 w 192"/>
                  <a:gd name="T115" fmla="*/ 8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316">
                    <a:moveTo>
                      <a:pt x="188" y="73"/>
                    </a:moveTo>
                    <a:cubicBezTo>
                      <a:pt x="184" y="71"/>
                      <a:pt x="186" y="67"/>
                      <a:pt x="186" y="66"/>
                    </a:cubicBezTo>
                    <a:cubicBezTo>
                      <a:pt x="187" y="66"/>
                      <a:pt x="188" y="63"/>
                      <a:pt x="188" y="62"/>
                    </a:cubicBezTo>
                    <a:cubicBezTo>
                      <a:pt x="188" y="61"/>
                      <a:pt x="189" y="58"/>
                      <a:pt x="190" y="57"/>
                    </a:cubicBezTo>
                    <a:cubicBezTo>
                      <a:pt x="190" y="57"/>
                      <a:pt x="190" y="56"/>
                      <a:pt x="190" y="56"/>
                    </a:cubicBezTo>
                    <a:cubicBezTo>
                      <a:pt x="190" y="56"/>
                      <a:pt x="186" y="50"/>
                      <a:pt x="185" y="49"/>
                    </a:cubicBezTo>
                    <a:cubicBezTo>
                      <a:pt x="184" y="48"/>
                      <a:pt x="185" y="46"/>
                      <a:pt x="187" y="45"/>
                    </a:cubicBezTo>
                    <a:cubicBezTo>
                      <a:pt x="188" y="43"/>
                      <a:pt x="186" y="42"/>
                      <a:pt x="185" y="41"/>
                    </a:cubicBezTo>
                    <a:cubicBezTo>
                      <a:pt x="185" y="40"/>
                      <a:pt x="184" y="40"/>
                      <a:pt x="183" y="41"/>
                    </a:cubicBezTo>
                    <a:cubicBezTo>
                      <a:pt x="182" y="41"/>
                      <a:pt x="181" y="41"/>
                      <a:pt x="183" y="39"/>
                    </a:cubicBezTo>
                    <a:cubicBezTo>
                      <a:pt x="184" y="37"/>
                      <a:pt x="183" y="33"/>
                      <a:pt x="183" y="32"/>
                    </a:cubicBezTo>
                    <a:cubicBezTo>
                      <a:pt x="183" y="30"/>
                      <a:pt x="184" y="30"/>
                      <a:pt x="185" y="29"/>
                    </a:cubicBezTo>
                    <a:cubicBezTo>
                      <a:pt x="186" y="28"/>
                      <a:pt x="182" y="25"/>
                      <a:pt x="181" y="24"/>
                    </a:cubicBezTo>
                    <a:cubicBezTo>
                      <a:pt x="180" y="23"/>
                      <a:pt x="179" y="22"/>
                      <a:pt x="179" y="22"/>
                    </a:cubicBezTo>
                    <a:cubicBezTo>
                      <a:pt x="140" y="0"/>
                      <a:pt x="140" y="0"/>
                      <a:pt x="140" y="0"/>
                    </a:cubicBezTo>
                    <a:cubicBezTo>
                      <a:pt x="138" y="0"/>
                      <a:pt x="136" y="0"/>
                      <a:pt x="135" y="0"/>
                    </a:cubicBezTo>
                    <a:cubicBezTo>
                      <a:pt x="133" y="0"/>
                      <a:pt x="135" y="2"/>
                      <a:pt x="135" y="4"/>
                    </a:cubicBezTo>
                    <a:cubicBezTo>
                      <a:pt x="136" y="6"/>
                      <a:pt x="133" y="10"/>
                      <a:pt x="133" y="11"/>
                    </a:cubicBezTo>
                    <a:cubicBezTo>
                      <a:pt x="132" y="12"/>
                      <a:pt x="131" y="12"/>
                      <a:pt x="131" y="15"/>
                    </a:cubicBezTo>
                    <a:cubicBezTo>
                      <a:pt x="131" y="19"/>
                      <a:pt x="128" y="17"/>
                      <a:pt x="128" y="17"/>
                    </a:cubicBezTo>
                    <a:cubicBezTo>
                      <a:pt x="128" y="17"/>
                      <a:pt x="106" y="13"/>
                      <a:pt x="105" y="13"/>
                    </a:cubicBezTo>
                    <a:cubicBezTo>
                      <a:pt x="104" y="13"/>
                      <a:pt x="104" y="14"/>
                      <a:pt x="104" y="14"/>
                    </a:cubicBezTo>
                    <a:cubicBezTo>
                      <a:pt x="104" y="14"/>
                      <a:pt x="104" y="14"/>
                      <a:pt x="103" y="18"/>
                    </a:cubicBezTo>
                    <a:cubicBezTo>
                      <a:pt x="103" y="21"/>
                      <a:pt x="102" y="25"/>
                      <a:pt x="100" y="26"/>
                    </a:cubicBezTo>
                    <a:cubicBezTo>
                      <a:pt x="99" y="28"/>
                      <a:pt x="93" y="25"/>
                      <a:pt x="92" y="24"/>
                    </a:cubicBezTo>
                    <a:cubicBezTo>
                      <a:pt x="91" y="24"/>
                      <a:pt x="91" y="24"/>
                      <a:pt x="90" y="25"/>
                    </a:cubicBezTo>
                    <a:cubicBezTo>
                      <a:pt x="90" y="25"/>
                      <a:pt x="87" y="26"/>
                      <a:pt x="87" y="26"/>
                    </a:cubicBezTo>
                    <a:cubicBezTo>
                      <a:pt x="84" y="28"/>
                      <a:pt x="82" y="30"/>
                      <a:pt x="81" y="33"/>
                    </a:cubicBezTo>
                    <a:cubicBezTo>
                      <a:pt x="80" y="36"/>
                      <a:pt x="80" y="36"/>
                      <a:pt x="79" y="37"/>
                    </a:cubicBezTo>
                    <a:cubicBezTo>
                      <a:pt x="78" y="39"/>
                      <a:pt x="76" y="37"/>
                      <a:pt x="75" y="39"/>
                    </a:cubicBezTo>
                    <a:cubicBezTo>
                      <a:pt x="73" y="42"/>
                      <a:pt x="77" y="45"/>
                      <a:pt x="78" y="46"/>
                    </a:cubicBezTo>
                    <a:cubicBezTo>
                      <a:pt x="79" y="47"/>
                      <a:pt x="77" y="50"/>
                      <a:pt x="77" y="51"/>
                    </a:cubicBezTo>
                    <a:cubicBezTo>
                      <a:pt x="77" y="51"/>
                      <a:pt x="71" y="57"/>
                      <a:pt x="70" y="58"/>
                    </a:cubicBezTo>
                    <a:cubicBezTo>
                      <a:pt x="69" y="59"/>
                      <a:pt x="66" y="62"/>
                      <a:pt x="65" y="63"/>
                    </a:cubicBezTo>
                    <a:cubicBezTo>
                      <a:pt x="63" y="64"/>
                      <a:pt x="63" y="67"/>
                      <a:pt x="64" y="67"/>
                    </a:cubicBezTo>
                    <a:cubicBezTo>
                      <a:pt x="64" y="68"/>
                      <a:pt x="63" y="69"/>
                      <a:pt x="63" y="69"/>
                    </a:cubicBezTo>
                    <a:cubicBezTo>
                      <a:pt x="63" y="69"/>
                      <a:pt x="52" y="73"/>
                      <a:pt x="51" y="73"/>
                    </a:cubicBezTo>
                    <a:cubicBezTo>
                      <a:pt x="50" y="74"/>
                      <a:pt x="50" y="74"/>
                      <a:pt x="50" y="75"/>
                    </a:cubicBezTo>
                    <a:cubicBezTo>
                      <a:pt x="51" y="77"/>
                      <a:pt x="52" y="79"/>
                      <a:pt x="51" y="81"/>
                    </a:cubicBezTo>
                    <a:cubicBezTo>
                      <a:pt x="51" y="83"/>
                      <a:pt x="50" y="89"/>
                      <a:pt x="50" y="93"/>
                    </a:cubicBezTo>
                    <a:cubicBezTo>
                      <a:pt x="49" y="97"/>
                      <a:pt x="41" y="105"/>
                      <a:pt x="40" y="106"/>
                    </a:cubicBezTo>
                    <a:cubicBezTo>
                      <a:pt x="39" y="108"/>
                      <a:pt x="40" y="109"/>
                      <a:pt x="40" y="111"/>
                    </a:cubicBezTo>
                    <a:cubicBezTo>
                      <a:pt x="41" y="114"/>
                      <a:pt x="43" y="113"/>
                      <a:pt x="43" y="117"/>
                    </a:cubicBezTo>
                    <a:cubicBezTo>
                      <a:pt x="44" y="120"/>
                      <a:pt x="43" y="122"/>
                      <a:pt x="41" y="123"/>
                    </a:cubicBezTo>
                    <a:cubicBezTo>
                      <a:pt x="39" y="125"/>
                      <a:pt x="33" y="124"/>
                      <a:pt x="32" y="123"/>
                    </a:cubicBezTo>
                    <a:cubicBezTo>
                      <a:pt x="31" y="123"/>
                      <a:pt x="29" y="123"/>
                      <a:pt x="29" y="123"/>
                    </a:cubicBezTo>
                    <a:cubicBezTo>
                      <a:pt x="29" y="123"/>
                      <a:pt x="24" y="125"/>
                      <a:pt x="23" y="126"/>
                    </a:cubicBezTo>
                    <a:cubicBezTo>
                      <a:pt x="22" y="126"/>
                      <a:pt x="21" y="127"/>
                      <a:pt x="21" y="127"/>
                    </a:cubicBezTo>
                    <a:cubicBezTo>
                      <a:pt x="21" y="128"/>
                      <a:pt x="16" y="133"/>
                      <a:pt x="16" y="134"/>
                    </a:cubicBezTo>
                    <a:cubicBezTo>
                      <a:pt x="15" y="135"/>
                      <a:pt x="14" y="138"/>
                      <a:pt x="13" y="140"/>
                    </a:cubicBezTo>
                    <a:cubicBezTo>
                      <a:pt x="11" y="143"/>
                      <a:pt x="14" y="145"/>
                      <a:pt x="15" y="147"/>
                    </a:cubicBezTo>
                    <a:cubicBezTo>
                      <a:pt x="16" y="148"/>
                      <a:pt x="15" y="151"/>
                      <a:pt x="15" y="152"/>
                    </a:cubicBezTo>
                    <a:cubicBezTo>
                      <a:pt x="15" y="154"/>
                      <a:pt x="15" y="155"/>
                      <a:pt x="14" y="157"/>
                    </a:cubicBezTo>
                    <a:cubicBezTo>
                      <a:pt x="13" y="159"/>
                      <a:pt x="16" y="163"/>
                      <a:pt x="17" y="163"/>
                    </a:cubicBezTo>
                    <a:cubicBezTo>
                      <a:pt x="17" y="164"/>
                      <a:pt x="17" y="166"/>
                      <a:pt x="17" y="167"/>
                    </a:cubicBezTo>
                    <a:cubicBezTo>
                      <a:pt x="17" y="168"/>
                      <a:pt x="16" y="170"/>
                      <a:pt x="15" y="174"/>
                    </a:cubicBezTo>
                    <a:cubicBezTo>
                      <a:pt x="15" y="177"/>
                      <a:pt x="13" y="175"/>
                      <a:pt x="20" y="182"/>
                    </a:cubicBezTo>
                    <a:cubicBezTo>
                      <a:pt x="27" y="188"/>
                      <a:pt x="23" y="191"/>
                      <a:pt x="23" y="192"/>
                    </a:cubicBezTo>
                    <a:cubicBezTo>
                      <a:pt x="23" y="193"/>
                      <a:pt x="21" y="193"/>
                      <a:pt x="21" y="193"/>
                    </a:cubicBezTo>
                    <a:cubicBezTo>
                      <a:pt x="21" y="193"/>
                      <a:pt x="19" y="193"/>
                      <a:pt x="17" y="194"/>
                    </a:cubicBezTo>
                    <a:cubicBezTo>
                      <a:pt x="16" y="194"/>
                      <a:pt x="16" y="195"/>
                      <a:pt x="16" y="195"/>
                    </a:cubicBezTo>
                    <a:cubicBezTo>
                      <a:pt x="17" y="199"/>
                      <a:pt x="20" y="203"/>
                      <a:pt x="21" y="204"/>
                    </a:cubicBezTo>
                    <a:cubicBezTo>
                      <a:pt x="21" y="204"/>
                      <a:pt x="21" y="206"/>
                      <a:pt x="21" y="206"/>
                    </a:cubicBezTo>
                    <a:cubicBezTo>
                      <a:pt x="21" y="206"/>
                      <a:pt x="18" y="214"/>
                      <a:pt x="18" y="215"/>
                    </a:cubicBezTo>
                    <a:cubicBezTo>
                      <a:pt x="18" y="216"/>
                      <a:pt x="17" y="217"/>
                      <a:pt x="17" y="217"/>
                    </a:cubicBezTo>
                    <a:cubicBezTo>
                      <a:pt x="17" y="217"/>
                      <a:pt x="12" y="218"/>
                      <a:pt x="11" y="219"/>
                    </a:cubicBezTo>
                    <a:cubicBezTo>
                      <a:pt x="10" y="219"/>
                      <a:pt x="11" y="219"/>
                      <a:pt x="10" y="220"/>
                    </a:cubicBezTo>
                    <a:cubicBezTo>
                      <a:pt x="10" y="220"/>
                      <a:pt x="11" y="221"/>
                      <a:pt x="11" y="221"/>
                    </a:cubicBezTo>
                    <a:cubicBezTo>
                      <a:pt x="11" y="221"/>
                      <a:pt x="10" y="223"/>
                      <a:pt x="9" y="224"/>
                    </a:cubicBezTo>
                    <a:cubicBezTo>
                      <a:pt x="8" y="224"/>
                      <a:pt x="8" y="226"/>
                      <a:pt x="8" y="226"/>
                    </a:cubicBezTo>
                    <a:cubicBezTo>
                      <a:pt x="8" y="226"/>
                      <a:pt x="9" y="230"/>
                      <a:pt x="9" y="232"/>
                    </a:cubicBezTo>
                    <a:cubicBezTo>
                      <a:pt x="9" y="234"/>
                      <a:pt x="8" y="238"/>
                      <a:pt x="8" y="239"/>
                    </a:cubicBezTo>
                    <a:cubicBezTo>
                      <a:pt x="7" y="240"/>
                      <a:pt x="6" y="240"/>
                      <a:pt x="6" y="240"/>
                    </a:cubicBezTo>
                    <a:cubicBezTo>
                      <a:pt x="6" y="239"/>
                      <a:pt x="2" y="238"/>
                      <a:pt x="1" y="237"/>
                    </a:cubicBezTo>
                    <a:cubicBezTo>
                      <a:pt x="1" y="237"/>
                      <a:pt x="1" y="237"/>
                      <a:pt x="0" y="237"/>
                    </a:cubicBezTo>
                    <a:cubicBezTo>
                      <a:pt x="0" y="237"/>
                      <a:pt x="0" y="238"/>
                      <a:pt x="0" y="238"/>
                    </a:cubicBezTo>
                    <a:cubicBezTo>
                      <a:pt x="0" y="239"/>
                      <a:pt x="0" y="248"/>
                      <a:pt x="1" y="251"/>
                    </a:cubicBezTo>
                    <a:cubicBezTo>
                      <a:pt x="2" y="254"/>
                      <a:pt x="2" y="253"/>
                      <a:pt x="2" y="253"/>
                    </a:cubicBezTo>
                    <a:cubicBezTo>
                      <a:pt x="3" y="252"/>
                      <a:pt x="3" y="254"/>
                      <a:pt x="3" y="254"/>
                    </a:cubicBezTo>
                    <a:cubicBezTo>
                      <a:pt x="4" y="254"/>
                      <a:pt x="5" y="256"/>
                      <a:pt x="5" y="254"/>
                    </a:cubicBezTo>
                    <a:cubicBezTo>
                      <a:pt x="6" y="252"/>
                      <a:pt x="7" y="250"/>
                      <a:pt x="8" y="251"/>
                    </a:cubicBezTo>
                    <a:cubicBezTo>
                      <a:pt x="8" y="252"/>
                      <a:pt x="7" y="252"/>
                      <a:pt x="7" y="253"/>
                    </a:cubicBezTo>
                    <a:cubicBezTo>
                      <a:pt x="6" y="253"/>
                      <a:pt x="5" y="254"/>
                      <a:pt x="7" y="254"/>
                    </a:cubicBezTo>
                    <a:cubicBezTo>
                      <a:pt x="10" y="254"/>
                      <a:pt x="11" y="254"/>
                      <a:pt x="11" y="256"/>
                    </a:cubicBezTo>
                    <a:cubicBezTo>
                      <a:pt x="10" y="258"/>
                      <a:pt x="9" y="259"/>
                      <a:pt x="9" y="260"/>
                    </a:cubicBezTo>
                    <a:cubicBezTo>
                      <a:pt x="9" y="261"/>
                      <a:pt x="9" y="263"/>
                      <a:pt x="9" y="263"/>
                    </a:cubicBezTo>
                    <a:cubicBezTo>
                      <a:pt x="8" y="264"/>
                      <a:pt x="8" y="265"/>
                      <a:pt x="9" y="265"/>
                    </a:cubicBezTo>
                    <a:cubicBezTo>
                      <a:pt x="10" y="265"/>
                      <a:pt x="10" y="265"/>
                      <a:pt x="9" y="266"/>
                    </a:cubicBezTo>
                    <a:cubicBezTo>
                      <a:pt x="9" y="266"/>
                      <a:pt x="8" y="267"/>
                      <a:pt x="10" y="269"/>
                    </a:cubicBezTo>
                    <a:cubicBezTo>
                      <a:pt x="12" y="270"/>
                      <a:pt x="11" y="270"/>
                      <a:pt x="11" y="271"/>
                    </a:cubicBezTo>
                    <a:cubicBezTo>
                      <a:pt x="11" y="272"/>
                      <a:pt x="11" y="275"/>
                      <a:pt x="13" y="276"/>
                    </a:cubicBezTo>
                    <a:cubicBezTo>
                      <a:pt x="15" y="278"/>
                      <a:pt x="14" y="280"/>
                      <a:pt x="15" y="281"/>
                    </a:cubicBezTo>
                    <a:cubicBezTo>
                      <a:pt x="16" y="282"/>
                      <a:pt x="18" y="284"/>
                      <a:pt x="19" y="285"/>
                    </a:cubicBezTo>
                    <a:cubicBezTo>
                      <a:pt x="20" y="286"/>
                      <a:pt x="21" y="287"/>
                      <a:pt x="21" y="287"/>
                    </a:cubicBezTo>
                    <a:cubicBezTo>
                      <a:pt x="22" y="288"/>
                      <a:pt x="23" y="289"/>
                      <a:pt x="24" y="290"/>
                    </a:cubicBezTo>
                    <a:cubicBezTo>
                      <a:pt x="25" y="290"/>
                      <a:pt x="26" y="291"/>
                      <a:pt x="26" y="292"/>
                    </a:cubicBezTo>
                    <a:cubicBezTo>
                      <a:pt x="26" y="293"/>
                      <a:pt x="25" y="293"/>
                      <a:pt x="24" y="294"/>
                    </a:cubicBezTo>
                    <a:cubicBezTo>
                      <a:pt x="22" y="294"/>
                      <a:pt x="22" y="293"/>
                      <a:pt x="22" y="294"/>
                    </a:cubicBezTo>
                    <a:cubicBezTo>
                      <a:pt x="22" y="295"/>
                      <a:pt x="23" y="295"/>
                      <a:pt x="23" y="295"/>
                    </a:cubicBezTo>
                    <a:cubicBezTo>
                      <a:pt x="24" y="296"/>
                      <a:pt x="24" y="299"/>
                      <a:pt x="23" y="298"/>
                    </a:cubicBezTo>
                    <a:cubicBezTo>
                      <a:pt x="22" y="297"/>
                      <a:pt x="20" y="296"/>
                      <a:pt x="20" y="297"/>
                    </a:cubicBezTo>
                    <a:cubicBezTo>
                      <a:pt x="21" y="298"/>
                      <a:pt x="22" y="301"/>
                      <a:pt x="23" y="302"/>
                    </a:cubicBezTo>
                    <a:cubicBezTo>
                      <a:pt x="24" y="303"/>
                      <a:pt x="24" y="305"/>
                      <a:pt x="24" y="305"/>
                    </a:cubicBezTo>
                    <a:cubicBezTo>
                      <a:pt x="25" y="306"/>
                      <a:pt x="26" y="307"/>
                      <a:pt x="27" y="308"/>
                    </a:cubicBezTo>
                    <a:cubicBezTo>
                      <a:pt x="27" y="309"/>
                      <a:pt x="29" y="310"/>
                      <a:pt x="28" y="310"/>
                    </a:cubicBezTo>
                    <a:cubicBezTo>
                      <a:pt x="27" y="311"/>
                      <a:pt x="26" y="311"/>
                      <a:pt x="27" y="312"/>
                    </a:cubicBezTo>
                    <a:cubicBezTo>
                      <a:pt x="27" y="314"/>
                      <a:pt x="27" y="315"/>
                      <a:pt x="26" y="315"/>
                    </a:cubicBezTo>
                    <a:cubicBezTo>
                      <a:pt x="26" y="315"/>
                      <a:pt x="25" y="316"/>
                      <a:pt x="27" y="316"/>
                    </a:cubicBezTo>
                    <a:cubicBezTo>
                      <a:pt x="29" y="315"/>
                      <a:pt x="45" y="315"/>
                      <a:pt x="45" y="315"/>
                    </a:cubicBezTo>
                    <a:cubicBezTo>
                      <a:pt x="45" y="315"/>
                      <a:pt x="46" y="315"/>
                      <a:pt x="47" y="314"/>
                    </a:cubicBezTo>
                    <a:cubicBezTo>
                      <a:pt x="47" y="312"/>
                      <a:pt x="47" y="312"/>
                      <a:pt x="47" y="311"/>
                    </a:cubicBezTo>
                    <a:cubicBezTo>
                      <a:pt x="46" y="309"/>
                      <a:pt x="43" y="304"/>
                      <a:pt x="51" y="302"/>
                    </a:cubicBezTo>
                    <a:cubicBezTo>
                      <a:pt x="58" y="300"/>
                      <a:pt x="63" y="299"/>
                      <a:pt x="65" y="299"/>
                    </a:cubicBezTo>
                    <a:cubicBezTo>
                      <a:pt x="66" y="298"/>
                      <a:pt x="67" y="299"/>
                      <a:pt x="68" y="299"/>
                    </a:cubicBezTo>
                    <a:cubicBezTo>
                      <a:pt x="69" y="300"/>
                      <a:pt x="69" y="302"/>
                      <a:pt x="71" y="299"/>
                    </a:cubicBezTo>
                    <a:cubicBezTo>
                      <a:pt x="73" y="297"/>
                      <a:pt x="74" y="293"/>
                      <a:pt x="76" y="291"/>
                    </a:cubicBezTo>
                    <a:cubicBezTo>
                      <a:pt x="78" y="289"/>
                      <a:pt x="79" y="286"/>
                      <a:pt x="78" y="286"/>
                    </a:cubicBezTo>
                    <a:cubicBezTo>
                      <a:pt x="78" y="287"/>
                      <a:pt x="78" y="285"/>
                      <a:pt x="78" y="283"/>
                    </a:cubicBezTo>
                    <a:cubicBezTo>
                      <a:pt x="78" y="282"/>
                      <a:pt x="78" y="281"/>
                      <a:pt x="79" y="281"/>
                    </a:cubicBezTo>
                    <a:cubicBezTo>
                      <a:pt x="80" y="281"/>
                      <a:pt x="80" y="280"/>
                      <a:pt x="80" y="279"/>
                    </a:cubicBezTo>
                    <a:cubicBezTo>
                      <a:pt x="79" y="277"/>
                      <a:pt x="79" y="275"/>
                      <a:pt x="80" y="274"/>
                    </a:cubicBezTo>
                    <a:cubicBezTo>
                      <a:pt x="82" y="273"/>
                      <a:pt x="83" y="271"/>
                      <a:pt x="81" y="270"/>
                    </a:cubicBezTo>
                    <a:cubicBezTo>
                      <a:pt x="79" y="268"/>
                      <a:pt x="80" y="269"/>
                      <a:pt x="81" y="268"/>
                    </a:cubicBezTo>
                    <a:cubicBezTo>
                      <a:pt x="81" y="268"/>
                      <a:pt x="81" y="268"/>
                      <a:pt x="81" y="267"/>
                    </a:cubicBezTo>
                    <a:cubicBezTo>
                      <a:pt x="81" y="267"/>
                      <a:pt x="81" y="267"/>
                      <a:pt x="82" y="267"/>
                    </a:cubicBezTo>
                    <a:cubicBezTo>
                      <a:pt x="82" y="267"/>
                      <a:pt x="83" y="267"/>
                      <a:pt x="82" y="266"/>
                    </a:cubicBezTo>
                    <a:cubicBezTo>
                      <a:pt x="81" y="264"/>
                      <a:pt x="78" y="262"/>
                      <a:pt x="81" y="262"/>
                    </a:cubicBezTo>
                    <a:cubicBezTo>
                      <a:pt x="84" y="263"/>
                      <a:pt x="84" y="262"/>
                      <a:pt x="83" y="261"/>
                    </a:cubicBezTo>
                    <a:cubicBezTo>
                      <a:pt x="82" y="260"/>
                      <a:pt x="82" y="260"/>
                      <a:pt x="82" y="260"/>
                    </a:cubicBezTo>
                    <a:cubicBezTo>
                      <a:pt x="83" y="259"/>
                      <a:pt x="85" y="255"/>
                      <a:pt x="84" y="254"/>
                    </a:cubicBezTo>
                    <a:cubicBezTo>
                      <a:pt x="83" y="253"/>
                      <a:pt x="82" y="253"/>
                      <a:pt x="82" y="253"/>
                    </a:cubicBezTo>
                    <a:cubicBezTo>
                      <a:pt x="83" y="253"/>
                      <a:pt x="84" y="253"/>
                      <a:pt x="82" y="252"/>
                    </a:cubicBezTo>
                    <a:cubicBezTo>
                      <a:pt x="81" y="251"/>
                      <a:pt x="77" y="250"/>
                      <a:pt x="79" y="250"/>
                    </a:cubicBezTo>
                    <a:cubicBezTo>
                      <a:pt x="81" y="251"/>
                      <a:pt x="84" y="252"/>
                      <a:pt x="85" y="251"/>
                    </a:cubicBezTo>
                    <a:cubicBezTo>
                      <a:pt x="86" y="250"/>
                      <a:pt x="85" y="250"/>
                      <a:pt x="84" y="249"/>
                    </a:cubicBezTo>
                    <a:cubicBezTo>
                      <a:pt x="84" y="248"/>
                      <a:pt x="80" y="247"/>
                      <a:pt x="79" y="247"/>
                    </a:cubicBezTo>
                    <a:cubicBezTo>
                      <a:pt x="78" y="247"/>
                      <a:pt x="77" y="248"/>
                      <a:pt x="76" y="247"/>
                    </a:cubicBezTo>
                    <a:cubicBezTo>
                      <a:pt x="75" y="246"/>
                      <a:pt x="76" y="246"/>
                      <a:pt x="78" y="246"/>
                    </a:cubicBezTo>
                    <a:cubicBezTo>
                      <a:pt x="80" y="247"/>
                      <a:pt x="83" y="247"/>
                      <a:pt x="85" y="247"/>
                    </a:cubicBezTo>
                    <a:cubicBezTo>
                      <a:pt x="86" y="246"/>
                      <a:pt x="94" y="245"/>
                      <a:pt x="95" y="242"/>
                    </a:cubicBezTo>
                    <a:cubicBezTo>
                      <a:pt x="96" y="239"/>
                      <a:pt x="96" y="240"/>
                      <a:pt x="96" y="240"/>
                    </a:cubicBezTo>
                    <a:cubicBezTo>
                      <a:pt x="97" y="241"/>
                      <a:pt x="97" y="241"/>
                      <a:pt x="97" y="240"/>
                    </a:cubicBezTo>
                    <a:cubicBezTo>
                      <a:pt x="97" y="238"/>
                      <a:pt x="98" y="233"/>
                      <a:pt x="98" y="237"/>
                    </a:cubicBezTo>
                    <a:cubicBezTo>
                      <a:pt x="98" y="241"/>
                      <a:pt x="99" y="243"/>
                      <a:pt x="100" y="242"/>
                    </a:cubicBezTo>
                    <a:cubicBezTo>
                      <a:pt x="102" y="240"/>
                      <a:pt x="103" y="239"/>
                      <a:pt x="105" y="238"/>
                    </a:cubicBezTo>
                    <a:cubicBezTo>
                      <a:pt x="106" y="237"/>
                      <a:pt x="109" y="236"/>
                      <a:pt x="108" y="235"/>
                    </a:cubicBezTo>
                    <a:cubicBezTo>
                      <a:pt x="107" y="233"/>
                      <a:pt x="106" y="232"/>
                      <a:pt x="108" y="233"/>
                    </a:cubicBezTo>
                    <a:cubicBezTo>
                      <a:pt x="109" y="234"/>
                      <a:pt x="111" y="234"/>
                      <a:pt x="112" y="233"/>
                    </a:cubicBezTo>
                    <a:cubicBezTo>
                      <a:pt x="112" y="232"/>
                      <a:pt x="112" y="232"/>
                      <a:pt x="111" y="231"/>
                    </a:cubicBezTo>
                    <a:cubicBezTo>
                      <a:pt x="110" y="230"/>
                      <a:pt x="107" y="229"/>
                      <a:pt x="108" y="230"/>
                    </a:cubicBezTo>
                    <a:cubicBezTo>
                      <a:pt x="108" y="231"/>
                      <a:pt x="108" y="231"/>
                      <a:pt x="107" y="231"/>
                    </a:cubicBezTo>
                    <a:cubicBezTo>
                      <a:pt x="107" y="231"/>
                      <a:pt x="105" y="231"/>
                      <a:pt x="105" y="231"/>
                    </a:cubicBezTo>
                    <a:cubicBezTo>
                      <a:pt x="104" y="231"/>
                      <a:pt x="103" y="230"/>
                      <a:pt x="104" y="230"/>
                    </a:cubicBezTo>
                    <a:cubicBezTo>
                      <a:pt x="105" y="230"/>
                      <a:pt x="107" y="231"/>
                      <a:pt x="106" y="230"/>
                    </a:cubicBezTo>
                    <a:cubicBezTo>
                      <a:pt x="106" y="229"/>
                      <a:pt x="105" y="229"/>
                      <a:pt x="106" y="228"/>
                    </a:cubicBezTo>
                    <a:cubicBezTo>
                      <a:pt x="108" y="228"/>
                      <a:pt x="113" y="223"/>
                      <a:pt x="114" y="223"/>
                    </a:cubicBezTo>
                    <a:cubicBezTo>
                      <a:pt x="116" y="222"/>
                      <a:pt x="118" y="222"/>
                      <a:pt x="116" y="220"/>
                    </a:cubicBezTo>
                    <a:cubicBezTo>
                      <a:pt x="115" y="218"/>
                      <a:pt x="115" y="216"/>
                      <a:pt x="114" y="215"/>
                    </a:cubicBezTo>
                    <a:cubicBezTo>
                      <a:pt x="114" y="215"/>
                      <a:pt x="114" y="214"/>
                      <a:pt x="112" y="214"/>
                    </a:cubicBezTo>
                    <a:cubicBezTo>
                      <a:pt x="110" y="214"/>
                      <a:pt x="109" y="214"/>
                      <a:pt x="110" y="213"/>
                    </a:cubicBezTo>
                    <a:cubicBezTo>
                      <a:pt x="111" y="212"/>
                      <a:pt x="110" y="210"/>
                      <a:pt x="109" y="210"/>
                    </a:cubicBezTo>
                    <a:cubicBezTo>
                      <a:pt x="109" y="209"/>
                      <a:pt x="103" y="206"/>
                      <a:pt x="102" y="205"/>
                    </a:cubicBezTo>
                    <a:cubicBezTo>
                      <a:pt x="101" y="204"/>
                      <a:pt x="101" y="203"/>
                      <a:pt x="99" y="204"/>
                    </a:cubicBezTo>
                    <a:cubicBezTo>
                      <a:pt x="97" y="205"/>
                      <a:pt x="96" y="205"/>
                      <a:pt x="95" y="204"/>
                    </a:cubicBezTo>
                    <a:cubicBezTo>
                      <a:pt x="93" y="202"/>
                      <a:pt x="92" y="202"/>
                      <a:pt x="91" y="201"/>
                    </a:cubicBezTo>
                    <a:cubicBezTo>
                      <a:pt x="90" y="201"/>
                      <a:pt x="89" y="201"/>
                      <a:pt x="90" y="201"/>
                    </a:cubicBezTo>
                    <a:cubicBezTo>
                      <a:pt x="91" y="200"/>
                      <a:pt x="92" y="200"/>
                      <a:pt x="91" y="199"/>
                    </a:cubicBezTo>
                    <a:cubicBezTo>
                      <a:pt x="90" y="198"/>
                      <a:pt x="89" y="195"/>
                      <a:pt x="89" y="193"/>
                    </a:cubicBezTo>
                    <a:cubicBezTo>
                      <a:pt x="89" y="190"/>
                      <a:pt x="88" y="187"/>
                      <a:pt x="89" y="188"/>
                    </a:cubicBezTo>
                    <a:cubicBezTo>
                      <a:pt x="90" y="188"/>
                      <a:pt x="90" y="188"/>
                      <a:pt x="89" y="187"/>
                    </a:cubicBezTo>
                    <a:cubicBezTo>
                      <a:pt x="88" y="185"/>
                      <a:pt x="88" y="186"/>
                      <a:pt x="89" y="185"/>
                    </a:cubicBezTo>
                    <a:cubicBezTo>
                      <a:pt x="89" y="184"/>
                      <a:pt x="89" y="183"/>
                      <a:pt x="88" y="183"/>
                    </a:cubicBezTo>
                    <a:cubicBezTo>
                      <a:pt x="88" y="182"/>
                      <a:pt x="88" y="182"/>
                      <a:pt x="89" y="182"/>
                    </a:cubicBezTo>
                    <a:cubicBezTo>
                      <a:pt x="90" y="182"/>
                      <a:pt x="89" y="181"/>
                      <a:pt x="89" y="180"/>
                    </a:cubicBezTo>
                    <a:cubicBezTo>
                      <a:pt x="88" y="180"/>
                      <a:pt x="89" y="180"/>
                      <a:pt x="89" y="179"/>
                    </a:cubicBezTo>
                    <a:cubicBezTo>
                      <a:pt x="90" y="179"/>
                      <a:pt x="89" y="179"/>
                      <a:pt x="89" y="178"/>
                    </a:cubicBezTo>
                    <a:cubicBezTo>
                      <a:pt x="89" y="178"/>
                      <a:pt x="89" y="178"/>
                      <a:pt x="90" y="178"/>
                    </a:cubicBezTo>
                    <a:cubicBezTo>
                      <a:pt x="91" y="178"/>
                      <a:pt x="92" y="178"/>
                      <a:pt x="93" y="179"/>
                    </a:cubicBezTo>
                    <a:cubicBezTo>
                      <a:pt x="93" y="180"/>
                      <a:pt x="93" y="180"/>
                      <a:pt x="93" y="178"/>
                    </a:cubicBezTo>
                    <a:cubicBezTo>
                      <a:pt x="92" y="177"/>
                      <a:pt x="91" y="176"/>
                      <a:pt x="92" y="175"/>
                    </a:cubicBezTo>
                    <a:cubicBezTo>
                      <a:pt x="92" y="173"/>
                      <a:pt x="94" y="169"/>
                      <a:pt x="94" y="167"/>
                    </a:cubicBezTo>
                    <a:cubicBezTo>
                      <a:pt x="93" y="164"/>
                      <a:pt x="92" y="164"/>
                      <a:pt x="92" y="163"/>
                    </a:cubicBezTo>
                    <a:cubicBezTo>
                      <a:pt x="92" y="161"/>
                      <a:pt x="92" y="160"/>
                      <a:pt x="94" y="161"/>
                    </a:cubicBezTo>
                    <a:cubicBezTo>
                      <a:pt x="96" y="162"/>
                      <a:pt x="98" y="162"/>
                      <a:pt x="99" y="160"/>
                    </a:cubicBezTo>
                    <a:cubicBezTo>
                      <a:pt x="99" y="158"/>
                      <a:pt x="100" y="157"/>
                      <a:pt x="100" y="156"/>
                    </a:cubicBezTo>
                    <a:cubicBezTo>
                      <a:pt x="101" y="155"/>
                      <a:pt x="101" y="154"/>
                      <a:pt x="100" y="153"/>
                    </a:cubicBezTo>
                    <a:cubicBezTo>
                      <a:pt x="99" y="152"/>
                      <a:pt x="100" y="152"/>
                      <a:pt x="99" y="151"/>
                    </a:cubicBezTo>
                    <a:cubicBezTo>
                      <a:pt x="98" y="150"/>
                      <a:pt x="96" y="149"/>
                      <a:pt x="97" y="148"/>
                    </a:cubicBezTo>
                    <a:cubicBezTo>
                      <a:pt x="98" y="147"/>
                      <a:pt x="98" y="147"/>
                      <a:pt x="99" y="149"/>
                    </a:cubicBezTo>
                    <a:cubicBezTo>
                      <a:pt x="99" y="150"/>
                      <a:pt x="100" y="150"/>
                      <a:pt x="100" y="151"/>
                    </a:cubicBezTo>
                    <a:cubicBezTo>
                      <a:pt x="100" y="152"/>
                      <a:pt x="100" y="153"/>
                      <a:pt x="102" y="153"/>
                    </a:cubicBezTo>
                    <a:cubicBezTo>
                      <a:pt x="103" y="153"/>
                      <a:pt x="104" y="152"/>
                      <a:pt x="103" y="153"/>
                    </a:cubicBezTo>
                    <a:cubicBezTo>
                      <a:pt x="103" y="154"/>
                      <a:pt x="104" y="153"/>
                      <a:pt x="104" y="152"/>
                    </a:cubicBezTo>
                    <a:cubicBezTo>
                      <a:pt x="105" y="151"/>
                      <a:pt x="105" y="149"/>
                      <a:pt x="107" y="147"/>
                    </a:cubicBezTo>
                    <a:cubicBezTo>
                      <a:pt x="109" y="146"/>
                      <a:pt x="114" y="144"/>
                      <a:pt x="115" y="144"/>
                    </a:cubicBezTo>
                    <a:cubicBezTo>
                      <a:pt x="116" y="144"/>
                      <a:pt x="117" y="144"/>
                      <a:pt x="118" y="143"/>
                    </a:cubicBezTo>
                    <a:cubicBezTo>
                      <a:pt x="118" y="141"/>
                      <a:pt x="120" y="138"/>
                      <a:pt x="122" y="138"/>
                    </a:cubicBezTo>
                    <a:cubicBezTo>
                      <a:pt x="124" y="138"/>
                      <a:pt x="124" y="138"/>
                      <a:pt x="123" y="137"/>
                    </a:cubicBezTo>
                    <a:cubicBezTo>
                      <a:pt x="123" y="135"/>
                      <a:pt x="123" y="135"/>
                      <a:pt x="124" y="136"/>
                    </a:cubicBezTo>
                    <a:cubicBezTo>
                      <a:pt x="126" y="137"/>
                      <a:pt x="127" y="138"/>
                      <a:pt x="128" y="137"/>
                    </a:cubicBezTo>
                    <a:cubicBezTo>
                      <a:pt x="130" y="136"/>
                      <a:pt x="135" y="132"/>
                      <a:pt x="136" y="132"/>
                    </a:cubicBezTo>
                    <a:cubicBezTo>
                      <a:pt x="138" y="132"/>
                      <a:pt x="138" y="132"/>
                      <a:pt x="139" y="131"/>
                    </a:cubicBezTo>
                    <a:cubicBezTo>
                      <a:pt x="140" y="130"/>
                      <a:pt x="140" y="130"/>
                      <a:pt x="141" y="130"/>
                    </a:cubicBezTo>
                    <a:cubicBezTo>
                      <a:pt x="142" y="130"/>
                      <a:pt x="143" y="128"/>
                      <a:pt x="143" y="127"/>
                    </a:cubicBezTo>
                    <a:cubicBezTo>
                      <a:pt x="144" y="126"/>
                      <a:pt x="147" y="120"/>
                      <a:pt x="149" y="119"/>
                    </a:cubicBezTo>
                    <a:cubicBezTo>
                      <a:pt x="150" y="118"/>
                      <a:pt x="152" y="118"/>
                      <a:pt x="152" y="117"/>
                    </a:cubicBezTo>
                    <a:cubicBezTo>
                      <a:pt x="153" y="116"/>
                      <a:pt x="156" y="115"/>
                      <a:pt x="154" y="114"/>
                    </a:cubicBezTo>
                    <a:cubicBezTo>
                      <a:pt x="153" y="114"/>
                      <a:pt x="152" y="113"/>
                      <a:pt x="153" y="113"/>
                    </a:cubicBezTo>
                    <a:cubicBezTo>
                      <a:pt x="154" y="113"/>
                      <a:pt x="155" y="113"/>
                      <a:pt x="153" y="112"/>
                    </a:cubicBezTo>
                    <a:cubicBezTo>
                      <a:pt x="151" y="111"/>
                      <a:pt x="150" y="110"/>
                      <a:pt x="149" y="110"/>
                    </a:cubicBezTo>
                    <a:cubicBezTo>
                      <a:pt x="149" y="109"/>
                      <a:pt x="148" y="109"/>
                      <a:pt x="150" y="109"/>
                    </a:cubicBezTo>
                    <a:cubicBezTo>
                      <a:pt x="151" y="109"/>
                      <a:pt x="150" y="108"/>
                      <a:pt x="150" y="107"/>
                    </a:cubicBezTo>
                    <a:cubicBezTo>
                      <a:pt x="149" y="106"/>
                      <a:pt x="146" y="107"/>
                      <a:pt x="147" y="105"/>
                    </a:cubicBezTo>
                    <a:cubicBezTo>
                      <a:pt x="149" y="104"/>
                      <a:pt x="151" y="101"/>
                      <a:pt x="153" y="101"/>
                    </a:cubicBezTo>
                    <a:cubicBezTo>
                      <a:pt x="154" y="100"/>
                      <a:pt x="155" y="99"/>
                      <a:pt x="155" y="97"/>
                    </a:cubicBezTo>
                    <a:cubicBezTo>
                      <a:pt x="155" y="95"/>
                      <a:pt x="154" y="95"/>
                      <a:pt x="155" y="95"/>
                    </a:cubicBezTo>
                    <a:cubicBezTo>
                      <a:pt x="156" y="94"/>
                      <a:pt x="157" y="93"/>
                      <a:pt x="155" y="93"/>
                    </a:cubicBezTo>
                    <a:cubicBezTo>
                      <a:pt x="154" y="93"/>
                      <a:pt x="152" y="92"/>
                      <a:pt x="154" y="91"/>
                    </a:cubicBezTo>
                    <a:cubicBezTo>
                      <a:pt x="156" y="90"/>
                      <a:pt x="158" y="89"/>
                      <a:pt x="159" y="88"/>
                    </a:cubicBezTo>
                    <a:cubicBezTo>
                      <a:pt x="160" y="87"/>
                      <a:pt x="162" y="86"/>
                      <a:pt x="163" y="87"/>
                    </a:cubicBezTo>
                    <a:cubicBezTo>
                      <a:pt x="165" y="88"/>
                      <a:pt x="167" y="88"/>
                      <a:pt x="167" y="87"/>
                    </a:cubicBezTo>
                    <a:cubicBezTo>
                      <a:pt x="167" y="86"/>
                      <a:pt x="166" y="85"/>
                      <a:pt x="166" y="85"/>
                    </a:cubicBezTo>
                    <a:cubicBezTo>
                      <a:pt x="165" y="85"/>
                      <a:pt x="164" y="84"/>
                      <a:pt x="165" y="84"/>
                    </a:cubicBezTo>
                    <a:cubicBezTo>
                      <a:pt x="166" y="83"/>
                      <a:pt x="166" y="83"/>
                      <a:pt x="166" y="83"/>
                    </a:cubicBezTo>
                    <a:cubicBezTo>
                      <a:pt x="166" y="82"/>
                      <a:pt x="166" y="81"/>
                      <a:pt x="166" y="81"/>
                    </a:cubicBezTo>
                    <a:cubicBezTo>
                      <a:pt x="167" y="81"/>
                      <a:pt x="167" y="80"/>
                      <a:pt x="168" y="81"/>
                    </a:cubicBezTo>
                    <a:cubicBezTo>
                      <a:pt x="169" y="82"/>
                      <a:pt x="170" y="83"/>
                      <a:pt x="171" y="82"/>
                    </a:cubicBezTo>
                    <a:cubicBezTo>
                      <a:pt x="171" y="81"/>
                      <a:pt x="172" y="80"/>
                      <a:pt x="173" y="81"/>
                    </a:cubicBezTo>
                    <a:cubicBezTo>
                      <a:pt x="174" y="82"/>
                      <a:pt x="176" y="82"/>
                      <a:pt x="176" y="82"/>
                    </a:cubicBezTo>
                    <a:cubicBezTo>
                      <a:pt x="176" y="83"/>
                      <a:pt x="177" y="84"/>
                      <a:pt x="178" y="83"/>
                    </a:cubicBezTo>
                    <a:cubicBezTo>
                      <a:pt x="179" y="81"/>
                      <a:pt x="179" y="81"/>
                      <a:pt x="180" y="81"/>
                    </a:cubicBezTo>
                    <a:cubicBezTo>
                      <a:pt x="181" y="81"/>
                      <a:pt x="189" y="81"/>
                      <a:pt x="192" y="82"/>
                    </a:cubicBezTo>
                    <a:cubicBezTo>
                      <a:pt x="192" y="80"/>
                      <a:pt x="189" y="74"/>
                      <a:pt x="189" y="74"/>
                    </a:cubicBezTo>
                    <a:cubicBezTo>
                      <a:pt x="189" y="73"/>
                      <a:pt x="188" y="73"/>
                      <a:pt x="188" y="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1126">
                <a:extLst>
                  <a:ext uri="{FF2B5EF4-FFF2-40B4-BE49-F238E27FC236}">
                    <a16:creationId xmlns:a16="http://schemas.microsoft.com/office/drawing/2014/main" id="{8CAE3CEB-AC7C-42F6-B3F5-D8F682592D20}"/>
                  </a:ext>
                </a:extLst>
              </p:cNvPr>
              <p:cNvSpPr>
                <a:spLocks/>
              </p:cNvSpPr>
              <p:nvPr/>
            </p:nvSpPr>
            <p:spPr bwMode="auto">
              <a:xfrm>
                <a:off x="3772" y="1440"/>
                <a:ext cx="15" cy="14"/>
              </a:xfrm>
              <a:custGeom>
                <a:avLst/>
                <a:gdLst>
                  <a:gd name="T0" fmla="*/ 4 w 11"/>
                  <a:gd name="T1" fmla="*/ 9 h 10"/>
                  <a:gd name="T2" fmla="*/ 6 w 11"/>
                  <a:gd name="T3" fmla="*/ 8 h 10"/>
                  <a:gd name="T4" fmla="*/ 10 w 11"/>
                  <a:gd name="T5" fmla="*/ 8 h 10"/>
                  <a:gd name="T6" fmla="*/ 8 w 11"/>
                  <a:gd name="T7" fmla="*/ 6 h 10"/>
                  <a:gd name="T8" fmla="*/ 9 w 11"/>
                  <a:gd name="T9" fmla="*/ 4 h 10"/>
                  <a:gd name="T10" fmla="*/ 6 w 11"/>
                  <a:gd name="T11" fmla="*/ 3 h 10"/>
                  <a:gd name="T12" fmla="*/ 6 w 11"/>
                  <a:gd name="T13" fmla="*/ 1 h 10"/>
                  <a:gd name="T14" fmla="*/ 3 w 11"/>
                  <a:gd name="T15" fmla="*/ 1 h 10"/>
                  <a:gd name="T16" fmla="*/ 5 w 11"/>
                  <a:gd name="T17" fmla="*/ 3 h 10"/>
                  <a:gd name="T18" fmla="*/ 2 w 11"/>
                  <a:gd name="T19" fmla="*/ 3 h 10"/>
                  <a:gd name="T20" fmla="*/ 1 w 11"/>
                  <a:gd name="T21" fmla="*/ 4 h 10"/>
                  <a:gd name="T22" fmla="*/ 4 w 11"/>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4" y="9"/>
                    </a:moveTo>
                    <a:cubicBezTo>
                      <a:pt x="5" y="10"/>
                      <a:pt x="5" y="9"/>
                      <a:pt x="6" y="8"/>
                    </a:cubicBezTo>
                    <a:cubicBezTo>
                      <a:pt x="7" y="6"/>
                      <a:pt x="9" y="8"/>
                      <a:pt x="10" y="8"/>
                    </a:cubicBezTo>
                    <a:cubicBezTo>
                      <a:pt x="11" y="8"/>
                      <a:pt x="10" y="7"/>
                      <a:pt x="8" y="6"/>
                    </a:cubicBezTo>
                    <a:cubicBezTo>
                      <a:pt x="6" y="4"/>
                      <a:pt x="8" y="4"/>
                      <a:pt x="9" y="4"/>
                    </a:cubicBezTo>
                    <a:cubicBezTo>
                      <a:pt x="10" y="3"/>
                      <a:pt x="8" y="3"/>
                      <a:pt x="6" y="3"/>
                    </a:cubicBezTo>
                    <a:cubicBezTo>
                      <a:pt x="5" y="2"/>
                      <a:pt x="6" y="2"/>
                      <a:pt x="6" y="1"/>
                    </a:cubicBezTo>
                    <a:cubicBezTo>
                      <a:pt x="6" y="0"/>
                      <a:pt x="5" y="0"/>
                      <a:pt x="3" y="1"/>
                    </a:cubicBezTo>
                    <a:cubicBezTo>
                      <a:pt x="2" y="1"/>
                      <a:pt x="5" y="2"/>
                      <a:pt x="5" y="3"/>
                    </a:cubicBezTo>
                    <a:cubicBezTo>
                      <a:pt x="4" y="3"/>
                      <a:pt x="4" y="4"/>
                      <a:pt x="2" y="3"/>
                    </a:cubicBezTo>
                    <a:cubicBezTo>
                      <a:pt x="1" y="2"/>
                      <a:pt x="1" y="4"/>
                      <a:pt x="1" y="4"/>
                    </a:cubicBezTo>
                    <a:cubicBezTo>
                      <a:pt x="0" y="6"/>
                      <a:pt x="3"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1127">
                <a:extLst>
                  <a:ext uri="{FF2B5EF4-FFF2-40B4-BE49-F238E27FC236}">
                    <a16:creationId xmlns:a16="http://schemas.microsoft.com/office/drawing/2014/main" id="{CFA4D0DF-F4DB-4FE2-8500-5D90D4F79B76}"/>
                  </a:ext>
                </a:extLst>
              </p:cNvPr>
              <p:cNvSpPr>
                <a:spLocks/>
              </p:cNvSpPr>
              <p:nvPr/>
            </p:nvSpPr>
            <p:spPr bwMode="auto">
              <a:xfrm>
                <a:off x="3624" y="1429"/>
                <a:ext cx="188" cy="211"/>
              </a:xfrm>
              <a:custGeom>
                <a:avLst/>
                <a:gdLst>
                  <a:gd name="T0" fmla="*/ 9 w 136"/>
                  <a:gd name="T1" fmla="*/ 106 h 154"/>
                  <a:gd name="T2" fmla="*/ 9 w 136"/>
                  <a:gd name="T3" fmla="*/ 113 h 154"/>
                  <a:gd name="T4" fmla="*/ 18 w 136"/>
                  <a:gd name="T5" fmla="*/ 118 h 154"/>
                  <a:gd name="T6" fmla="*/ 29 w 136"/>
                  <a:gd name="T7" fmla="*/ 120 h 154"/>
                  <a:gd name="T8" fmla="*/ 30 w 136"/>
                  <a:gd name="T9" fmla="*/ 127 h 154"/>
                  <a:gd name="T10" fmla="*/ 25 w 136"/>
                  <a:gd name="T11" fmla="*/ 148 h 154"/>
                  <a:gd name="T12" fmla="*/ 33 w 136"/>
                  <a:gd name="T13" fmla="*/ 148 h 154"/>
                  <a:gd name="T14" fmla="*/ 40 w 136"/>
                  <a:gd name="T15" fmla="*/ 146 h 154"/>
                  <a:gd name="T16" fmla="*/ 41 w 136"/>
                  <a:gd name="T17" fmla="*/ 144 h 154"/>
                  <a:gd name="T18" fmla="*/ 49 w 136"/>
                  <a:gd name="T19" fmla="*/ 146 h 154"/>
                  <a:gd name="T20" fmla="*/ 64 w 136"/>
                  <a:gd name="T21" fmla="*/ 152 h 154"/>
                  <a:gd name="T22" fmla="*/ 74 w 136"/>
                  <a:gd name="T23" fmla="*/ 149 h 154"/>
                  <a:gd name="T24" fmla="*/ 82 w 136"/>
                  <a:gd name="T25" fmla="*/ 150 h 154"/>
                  <a:gd name="T26" fmla="*/ 93 w 136"/>
                  <a:gd name="T27" fmla="*/ 147 h 154"/>
                  <a:gd name="T28" fmla="*/ 101 w 136"/>
                  <a:gd name="T29" fmla="*/ 146 h 154"/>
                  <a:gd name="T30" fmla="*/ 106 w 136"/>
                  <a:gd name="T31" fmla="*/ 146 h 154"/>
                  <a:gd name="T32" fmla="*/ 104 w 136"/>
                  <a:gd name="T33" fmla="*/ 141 h 154"/>
                  <a:gd name="T34" fmla="*/ 111 w 136"/>
                  <a:gd name="T35" fmla="*/ 133 h 154"/>
                  <a:gd name="T36" fmla="*/ 117 w 136"/>
                  <a:gd name="T37" fmla="*/ 126 h 154"/>
                  <a:gd name="T38" fmla="*/ 109 w 136"/>
                  <a:gd name="T39" fmla="*/ 118 h 154"/>
                  <a:gd name="T40" fmla="*/ 97 w 136"/>
                  <a:gd name="T41" fmla="*/ 106 h 154"/>
                  <a:gd name="T42" fmla="*/ 94 w 136"/>
                  <a:gd name="T43" fmla="*/ 98 h 154"/>
                  <a:gd name="T44" fmla="*/ 106 w 136"/>
                  <a:gd name="T45" fmla="*/ 93 h 154"/>
                  <a:gd name="T46" fmla="*/ 125 w 136"/>
                  <a:gd name="T47" fmla="*/ 85 h 154"/>
                  <a:gd name="T48" fmla="*/ 129 w 136"/>
                  <a:gd name="T49" fmla="*/ 82 h 154"/>
                  <a:gd name="T50" fmla="*/ 135 w 136"/>
                  <a:gd name="T51" fmla="*/ 75 h 154"/>
                  <a:gd name="T52" fmla="*/ 130 w 136"/>
                  <a:gd name="T53" fmla="*/ 67 h 154"/>
                  <a:gd name="T54" fmla="*/ 130 w 136"/>
                  <a:gd name="T55" fmla="*/ 57 h 154"/>
                  <a:gd name="T56" fmla="*/ 128 w 136"/>
                  <a:gd name="T57" fmla="*/ 49 h 154"/>
                  <a:gd name="T58" fmla="*/ 126 w 136"/>
                  <a:gd name="T59" fmla="*/ 41 h 154"/>
                  <a:gd name="T60" fmla="*/ 124 w 136"/>
                  <a:gd name="T61" fmla="*/ 28 h 154"/>
                  <a:gd name="T62" fmla="*/ 107 w 136"/>
                  <a:gd name="T63" fmla="*/ 15 h 154"/>
                  <a:gd name="T64" fmla="*/ 92 w 136"/>
                  <a:gd name="T65" fmla="*/ 20 h 154"/>
                  <a:gd name="T66" fmla="*/ 73 w 136"/>
                  <a:gd name="T67" fmla="*/ 15 h 154"/>
                  <a:gd name="T68" fmla="*/ 61 w 136"/>
                  <a:gd name="T69" fmla="*/ 12 h 154"/>
                  <a:gd name="T70" fmla="*/ 51 w 136"/>
                  <a:gd name="T71" fmla="*/ 5 h 154"/>
                  <a:gd name="T72" fmla="*/ 37 w 136"/>
                  <a:gd name="T73" fmla="*/ 1 h 154"/>
                  <a:gd name="T74" fmla="*/ 44 w 136"/>
                  <a:gd name="T75" fmla="*/ 9 h 154"/>
                  <a:gd name="T76" fmla="*/ 45 w 136"/>
                  <a:gd name="T77" fmla="*/ 17 h 154"/>
                  <a:gd name="T78" fmla="*/ 50 w 136"/>
                  <a:gd name="T79" fmla="*/ 25 h 154"/>
                  <a:gd name="T80" fmla="*/ 40 w 136"/>
                  <a:gd name="T81" fmla="*/ 33 h 154"/>
                  <a:gd name="T82" fmla="*/ 33 w 136"/>
                  <a:gd name="T83" fmla="*/ 32 h 154"/>
                  <a:gd name="T84" fmla="*/ 20 w 136"/>
                  <a:gd name="T85" fmla="*/ 37 h 154"/>
                  <a:gd name="T86" fmla="*/ 18 w 136"/>
                  <a:gd name="T87" fmla="*/ 45 h 154"/>
                  <a:gd name="T88" fmla="*/ 13 w 136"/>
                  <a:gd name="T89" fmla="*/ 51 h 154"/>
                  <a:gd name="T90" fmla="*/ 17 w 136"/>
                  <a:gd name="T91" fmla="*/ 57 h 154"/>
                  <a:gd name="T92" fmla="*/ 14 w 136"/>
                  <a:gd name="T93" fmla="*/ 62 h 154"/>
                  <a:gd name="T94" fmla="*/ 4 w 136"/>
                  <a:gd name="T95" fmla="*/ 64 h 154"/>
                  <a:gd name="T96" fmla="*/ 5 w 136"/>
                  <a:gd name="T97" fmla="*/ 72 h 154"/>
                  <a:gd name="T98" fmla="*/ 4 w 136"/>
                  <a:gd name="T99" fmla="*/ 79 h 154"/>
                  <a:gd name="T100" fmla="*/ 1 w 136"/>
                  <a:gd name="T101" fmla="*/ 83 h 154"/>
                  <a:gd name="T102" fmla="*/ 2 w 136"/>
                  <a:gd name="T103" fmla="*/ 86 h 154"/>
                  <a:gd name="T104" fmla="*/ 7 w 136"/>
                  <a:gd name="T105" fmla="*/ 9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154">
                    <a:moveTo>
                      <a:pt x="4" y="99"/>
                    </a:moveTo>
                    <a:cubicBezTo>
                      <a:pt x="4" y="100"/>
                      <a:pt x="4" y="101"/>
                      <a:pt x="4" y="101"/>
                    </a:cubicBezTo>
                    <a:cubicBezTo>
                      <a:pt x="4" y="102"/>
                      <a:pt x="5" y="103"/>
                      <a:pt x="5" y="103"/>
                    </a:cubicBezTo>
                    <a:cubicBezTo>
                      <a:pt x="5" y="104"/>
                      <a:pt x="8" y="105"/>
                      <a:pt x="8" y="105"/>
                    </a:cubicBezTo>
                    <a:cubicBezTo>
                      <a:pt x="9" y="106"/>
                      <a:pt x="9" y="106"/>
                      <a:pt x="9" y="106"/>
                    </a:cubicBezTo>
                    <a:cubicBezTo>
                      <a:pt x="9" y="107"/>
                      <a:pt x="9" y="107"/>
                      <a:pt x="9" y="107"/>
                    </a:cubicBezTo>
                    <a:cubicBezTo>
                      <a:pt x="9" y="107"/>
                      <a:pt x="8" y="108"/>
                      <a:pt x="8" y="109"/>
                    </a:cubicBezTo>
                    <a:cubicBezTo>
                      <a:pt x="7" y="109"/>
                      <a:pt x="7" y="110"/>
                      <a:pt x="7" y="110"/>
                    </a:cubicBezTo>
                    <a:cubicBezTo>
                      <a:pt x="7" y="111"/>
                      <a:pt x="7" y="111"/>
                      <a:pt x="7" y="112"/>
                    </a:cubicBezTo>
                    <a:cubicBezTo>
                      <a:pt x="8" y="112"/>
                      <a:pt x="9" y="113"/>
                      <a:pt x="9" y="113"/>
                    </a:cubicBezTo>
                    <a:cubicBezTo>
                      <a:pt x="9" y="113"/>
                      <a:pt x="10" y="113"/>
                      <a:pt x="10" y="114"/>
                    </a:cubicBezTo>
                    <a:cubicBezTo>
                      <a:pt x="10" y="114"/>
                      <a:pt x="12" y="116"/>
                      <a:pt x="12" y="116"/>
                    </a:cubicBezTo>
                    <a:cubicBezTo>
                      <a:pt x="12" y="117"/>
                      <a:pt x="13" y="117"/>
                      <a:pt x="13" y="117"/>
                    </a:cubicBezTo>
                    <a:cubicBezTo>
                      <a:pt x="14" y="117"/>
                      <a:pt x="17" y="118"/>
                      <a:pt x="17" y="118"/>
                    </a:cubicBezTo>
                    <a:cubicBezTo>
                      <a:pt x="17" y="118"/>
                      <a:pt x="18" y="118"/>
                      <a:pt x="18" y="118"/>
                    </a:cubicBezTo>
                    <a:cubicBezTo>
                      <a:pt x="19" y="118"/>
                      <a:pt x="21" y="118"/>
                      <a:pt x="21" y="118"/>
                    </a:cubicBezTo>
                    <a:cubicBezTo>
                      <a:pt x="21" y="118"/>
                      <a:pt x="22" y="118"/>
                      <a:pt x="22" y="118"/>
                    </a:cubicBezTo>
                    <a:cubicBezTo>
                      <a:pt x="23" y="119"/>
                      <a:pt x="26" y="120"/>
                      <a:pt x="26" y="120"/>
                    </a:cubicBezTo>
                    <a:cubicBezTo>
                      <a:pt x="26" y="120"/>
                      <a:pt x="27" y="120"/>
                      <a:pt x="27" y="120"/>
                    </a:cubicBezTo>
                    <a:cubicBezTo>
                      <a:pt x="28" y="120"/>
                      <a:pt x="29" y="120"/>
                      <a:pt x="29" y="120"/>
                    </a:cubicBezTo>
                    <a:cubicBezTo>
                      <a:pt x="29" y="120"/>
                      <a:pt x="30" y="120"/>
                      <a:pt x="30" y="120"/>
                    </a:cubicBezTo>
                    <a:cubicBezTo>
                      <a:pt x="31" y="121"/>
                      <a:pt x="34" y="121"/>
                      <a:pt x="34" y="121"/>
                    </a:cubicBezTo>
                    <a:cubicBezTo>
                      <a:pt x="34" y="121"/>
                      <a:pt x="35" y="121"/>
                      <a:pt x="35" y="122"/>
                    </a:cubicBezTo>
                    <a:cubicBezTo>
                      <a:pt x="34" y="122"/>
                      <a:pt x="31" y="126"/>
                      <a:pt x="31" y="126"/>
                    </a:cubicBezTo>
                    <a:cubicBezTo>
                      <a:pt x="31" y="126"/>
                      <a:pt x="31" y="127"/>
                      <a:pt x="30" y="127"/>
                    </a:cubicBezTo>
                    <a:cubicBezTo>
                      <a:pt x="30" y="128"/>
                      <a:pt x="27" y="135"/>
                      <a:pt x="27" y="136"/>
                    </a:cubicBezTo>
                    <a:cubicBezTo>
                      <a:pt x="26" y="136"/>
                      <a:pt x="25" y="138"/>
                      <a:pt x="25" y="138"/>
                    </a:cubicBezTo>
                    <a:cubicBezTo>
                      <a:pt x="25" y="139"/>
                      <a:pt x="25" y="144"/>
                      <a:pt x="25" y="144"/>
                    </a:cubicBezTo>
                    <a:cubicBezTo>
                      <a:pt x="25" y="145"/>
                      <a:pt x="25" y="146"/>
                      <a:pt x="25" y="147"/>
                    </a:cubicBezTo>
                    <a:cubicBezTo>
                      <a:pt x="25" y="147"/>
                      <a:pt x="25" y="147"/>
                      <a:pt x="25" y="148"/>
                    </a:cubicBezTo>
                    <a:cubicBezTo>
                      <a:pt x="26" y="148"/>
                      <a:pt x="26" y="148"/>
                      <a:pt x="26" y="148"/>
                    </a:cubicBezTo>
                    <a:cubicBezTo>
                      <a:pt x="26" y="148"/>
                      <a:pt x="27" y="149"/>
                      <a:pt x="27" y="148"/>
                    </a:cubicBezTo>
                    <a:cubicBezTo>
                      <a:pt x="28" y="148"/>
                      <a:pt x="29" y="148"/>
                      <a:pt x="30" y="148"/>
                    </a:cubicBezTo>
                    <a:cubicBezTo>
                      <a:pt x="30" y="148"/>
                      <a:pt x="31" y="148"/>
                      <a:pt x="31" y="148"/>
                    </a:cubicBezTo>
                    <a:cubicBezTo>
                      <a:pt x="32" y="148"/>
                      <a:pt x="33" y="148"/>
                      <a:pt x="33" y="148"/>
                    </a:cubicBezTo>
                    <a:cubicBezTo>
                      <a:pt x="33" y="148"/>
                      <a:pt x="34" y="148"/>
                      <a:pt x="35" y="148"/>
                    </a:cubicBezTo>
                    <a:cubicBezTo>
                      <a:pt x="35" y="148"/>
                      <a:pt x="37" y="148"/>
                      <a:pt x="38" y="148"/>
                    </a:cubicBezTo>
                    <a:cubicBezTo>
                      <a:pt x="38" y="148"/>
                      <a:pt x="39" y="148"/>
                      <a:pt x="39" y="148"/>
                    </a:cubicBezTo>
                    <a:cubicBezTo>
                      <a:pt x="39" y="148"/>
                      <a:pt x="40" y="148"/>
                      <a:pt x="40" y="147"/>
                    </a:cubicBezTo>
                    <a:cubicBezTo>
                      <a:pt x="40" y="147"/>
                      <a:pt x="40" y="146"/>
                      <a:pt x="40" y="146"/>
                    </a:cubicBezTo>
                    <a:cubicBezTo>
                      <a:pt x="40" y="146"/>
                      <a:pt x="39" y="146"/>
                      <a:pt x="39" y="146"/>
                    </a:cubicBezTo>
                    <a:cubicBezTo>
                      <a:pt x="39" y="147"/>
                      <a:pt x="38" y="146"/>
                      <a:pt x="38" y="146"/>
                    </a:cubicBezTo>
                    <a:cubicBezTo>
                      <a:pt x="38" y="145"/>
                      <a:pt x="38" y="145"/>
                      <a:pt x="38" y="145"/>
                    </a:cubicBezTo>
                    <a:cubicBezTo>
                      <a:pt x="39" y="144"/>
                      <a:pt x="39" y="144"/>
                      <a:pt x="39" y="144"/>
                    </a:cubicBezTo>
                    <a:cubicBezTo>
                      <a:pt x="40" y="144"/>
                      <a:pt x="40" y="144"/>
                      <a:pt x="41" y="144"/>
                    </a:cubicBezTo>
                    <a:cubicBezTo>
                      <a:pt x="41" y="144"/>
                      <a:pt x="42" y="145"/>
                      <a:pt x="42" y="145"/>
                    </a:cubicBezTo>
                    <a:cubicBezTo>
                      <a:pt x="42" y="145"/>
                      <a:pt x="42" y="146"/>
                      <a:pt x="42" y="146"/>
                    </a:cubicBezTo>
                    <a:cubicBezTo>
                      <a:pt x="43" y="146"/>
                      <a:pt x="43" y="146"/>
                      <a:pt x="44" y="146"/>
                    </a:cubicBezTo>
                    <a:cubicBezTo>
                      <a:pt x="44" y="146"/>
                      <a:pt x="45" y="146"/>
                      <a:pt x="46" y="146"/>
                    </a:cubicBezTo>
                    <a:cubicBezTo>
                      <a:pt x="46" y="146"/>
                      <a:pt x="49" y="146"/>
                      <a:pt x="49" y="146"/>
                    </a:cubicBezTo>
                    <a:cubicBezTo>
                      <a:pt x="49" y="146"/>
                      <a:pt x="54" y="148"/>
                      <a:pt x="54" y="148"/>
                    </a:cubicBezTo>
                    <a:cubicBezTo>
                      <a:pt x="54" y="148"/>
                      <a:pt x="54" y="149"/>
                      <a:pt x="55" y="149"/>
                    </a:cubicBezTo>
                    <a:cubicBezTo>
                      <a:pt x="60" y="149"/>
                      <a:pt x="60" y="149"/>
                      <a:pt x="60" y="149"/>
                    </a:cubicBezTo>
                    <a:cubicBezTo>
                      <a:pt x="60" y="149"/>
                      <a:pt x="61" y="149"/>
                      <a:pt x="61" y="149"/>
                    </a:cubicBezTo>
                    <a:cubicBezTo>
                      <a:pt x="61" y="149"/>
                      <a:pt x="64" y="151"/>
                      <a:pt x="64" y="152"/>
                    </a:cubicBezTo>
                    <a:cubicBezTo>
                      <a:pt x="64" y="153"/>
                      <a:pt x="63" y="154"/>
                      <a:pt x="64" y="153"/>
                    </a:cubicBezTo>
                    <a:cubicBezTo>
                      <a:pt x="65" y="153"/>
                      <a:pt x="68" y="151"/>
                      <a:pt x="68" y="150"/>
                    </a:cubicBezTo>
                    <a:cubicBezTo>
                      <a:pt x="68" y="148"/>
                      <a:pt x="68" y="148"/>
                      <a:pt x="68" y="148"/>
                    </a:cubicBezTo>
                    <a:cubicBezTo>
                      <a:pt x="68" y="148"/>
                      <a:pt x="68" y="148"/>
                      <a:pt x="69" y="148"/>
                    </a:cubicBezTo>
                    <a:cubicBezTo>
                      <a:pt x="69" y="148"/>
                      <a:pt x="74" y="149"/>
                      <a:pt x="74" y="149"/>
                    </a:cubicBezTo>
                    <a:cubicBezTo>
                      <a:pt x="74" y="149"/>
                      <a:pt x="74" y="149"/>
                      <a:pt x="75" y="149"/>
                    </a:cubicBezTo>
                    <a:cubicBezTo>
                      <a:pt x="75" y="150"/>
                      <a:pt x="75" y="151"/>
                      <a:pt x="75" y="151"/>
                    </a:cubicBezTo>
                    <a:cubicBezTo>
                      <a:pt x="75" y="151"/>
                      <a:pt x="75" y="152"/>
                      <a:pt x="76" y="151"/>
                    </a:cubicBezTo>
                    <a:cubicBezTo>
                      <a:pt x="77" y="151"/>
                      <a:pt x="81" y="150"/>
                      <a:pt x="81" y="150"/>
                    </a:cubicBezTo>
                    <a:cubicBezTo>
                      <a:pt x="81" y="150"/>
                      <a:pt x="82" y="150"/>
                      <a:pt x="82" y="150"/>
                    </a:cubicBezTo>
                    <a:cubicBezTo>
                      <a:pt x="82" y="149"/>
                      <a:pt x="82" y="149"/>
                      <a:pt x="83" y="149"/>
                    </a:cubicBezTo>
                    <a:cubicBezTo>
                      <a:pt x="83" y="149"/>
                      <a:pt x="84" y="148"/>
                      <a:pt x="85" y="148"/>
                    </a:cubicBezTo>
                    <a:cubicBezTo>
                      <a:pt x="85" y="148"/>
                      <a:pt x="86" y="148"/>
                      <a:pt x="86" y="148"/>
                    </a:cubicBezTo>
                    <a:cubicBezTo>
                      <a:pt x="87" y="148"/>
                      <a:pt x="89" y="148"/>
                      <a:pt x="90" y="147"/>
                    </a:cubicBezTo>
                    <a:cubicBezTo>
                      <a:pt x="90" y="147"/>
                      <a:pt x="92" y="147"/>
                      <a:pt x="93" y="147"/>
                    </a:cubicBezTo>
                    <a:cubicBezTo>
                      <a:pt x="94" y="146"/>
                      <a:pt x="95" y="146"/>
                      <a:pt x="95" y="146"/>
                    </a:cubicBezTo>
                    <a:cubicBezTo>
                      <a:pt x="95" y="146"/>
                      <a:pt x="96" y="146"/>
                      <a:pt x="96" y="146"/>
                    </a:cubicBezTo>
                    <a:cubicBezTo>
                      <a:pt x="97" y="146"/>
                      <a:pt x="99" y="147"/>
                      <a:pt x="99" y="147"/>
                    </a:cubicBezTo>
                    <a:cubicBezTo>
                      <a:pt x="99" y="147"/>
                      <a:pt x="99" y="147"/>
                      <a:pt x="100" y="147"/>
                    </a:cubicBezTo>
                    <a:cubicBezTo>
                      <a:pt x="100" y="146"/>
                      <a:pt x="101" y="146"/>
                      <a:pt x="101" y="146"/>
                    </a:cubicBezTo>
                    <a:cubicBezTo>
                      <a:pt x="101" y="146"/>
                      <a:pt x="101" y="146"/>
                      <a:pt x="102" y="146"/>
                    </a:cubicBezTo>
                    <a:cubicBezTo>
                      <a:pt x="102" y="147"/>
                      <a:pt x="105" y="150"/>
                      <a:pt x="105" y="150"/>
                    </a:cubicBezTo>
                    <a:cubicBezTo>
                      <a:pt x="105" y="150"/>
                      <a:pt x="106" y="150"/>
                      <a:pt x="106" y="149"/>
                    </a:cubicBezTo>
                    <a:cubicBezTo>
                      <a:pt x="106" y="149"/>
                      <a:pt x="106" y="148"/>
                      <a:pt x="106" y="148"/>
                    </a:cubicBezTo>
                    <a:cubicBezTo>
                      <a:pt x="106" y="147"/>
                      <a:pt x="106" y="146"/>
                      <a:pt x="106" y="146"/>
                    </a:cubicBezTo>
                    <a:cubicBezTo>
                      <a:pt x="106" y="146"/>
                      <a:pt x="106" y="145"/>
                      <a:pt x="106" y="145"/>
                    </a:cubicBezTo>
                    <a:cubicBezTo>
                      <a:pt x="105" y="145"/>
                      <a:pt x="104" y="145"/>
                      <a:pt x="104" y="145"/>
                    </a:cubicBezTo>
                    <a:cubicBezTo>
                      <a:pt x="105" y="144"/>
                      <a:pt x="105" y="143"/>
                      <a:pt x="105" y="143"/>
                    </a:cubicBezTo>
                    <a:cubicBezTo>
                      <a:pt x="105" y="143"/>
                      <a:pt x="106" y="143"/>
                      <a:pt x="105" y="142"/>
                    </a:cubicBezTo>
                    <a:cubicBezTo>
                      <a:pt x="105" y="142"/>
                      <a:pt x="105" y="141"/>
                      <a:pt x="104" y="141"/>
                    </a:cubicBezTo>
                    <a:cubicBezTo>
                      <a:pt x="104" y="140"/>
                      <a:pt x="103" y="139"/>
                      <a:pt x="103" y="139"/>
                    </a:cubicBezTo>
                    <a:cubicBezTo>
                      <a:pt x="103" y="139"/>
                      <a:pt x="102" y="138"/>
                      <a:pt x="102" y="138"/>
                    </a:cubicBezTo>
                    <a:cubicBezTo>
                      <a:pt x="102" y="138"/>
                      <a:pt x="102" y="138"/>
                      <a:pt x="102" y="137"/>
                    </a:cubicBezTo>
                    <a:cubicBezTo>
                      <a:pt x="103" y="137"/>
                      <a:pt x="107" y="135"/>
                      <a:pt x="109" y="134"/>
                    </a:cubicBezTo>
                    <a:cubicBezTo>
                      <a:pt x="110" y="134"/>
                      <a:pt x="111" y="133"/>
                      <a:pt x="111" y="133"/>
                    </a:cubicBezTo>
                    <a:cubicBezTo>
                      <a:pt x="111" y="133"/>
                      <a:pt x="112" y="133"/>
                      <a:pt x="112" y="132"/>
                    </a:cubicBezTo>
                    <a:cubicBezTo>
                      <a:pt x="112" y="131"/>
                      <a:pt x="112" y="129"/>
                      <a:pt x="114" y="129"/>
                    </a:cubicBezTo>
                    <a:cubicBezTo>
                      <a:pt x="116" y="130"/>
                      <a:pt x="116" y="130"/>
                      <a:pt x="116" y="130"/>
                    </a:cubicBezTo>
                    <a:cubicBezTo>
                      <a:pt x="116" y="130"/>
                      <a:pt x="117" y="130"/>
                      <a:pt x="117" y="129"/>
                    </a:cubicBezTo>
                    <a:cubicBezTo>
                      <a:pt x="116" y="129"/>
                      <a:pt x="117" y="127"/>
                      <a:pt x="117" y="126"/>
                    </a:cubicBezTo>
                    <a:cubicBezTo>
                      <a:pt x="118" y="126"/>
                      <a:pt x="118" y="125"/>
                      <a:pt x="118" y="125"/>
                    </a:cubicBezTo>
                    <a:cubicBezTo>
                      <a:pt x="116" y="124"/>
                      <a:pt x="114" y="122"/>
                      <a:pt x="114" y="122"/>
                    </a:cubicBezTo>
                    <a:cubicBezTo>
                      <a:pt x="113" y="121"/>
                      <a:pt x="113" y="121"/>
                      <a:pt x="112" y="121"/>
                    </a:cubicBezTo>
                    <a:cubicBezTo>
                      <a:pt x="112" y="121"/>
                      <a:pt x="111" y="121"/>
                      <a:pt x="111" y="121"/>
                    </a:cubicBezTo>
                    <a:cubicBezTo>
                      <a:pt x="111" y="121"/>
                      <a:pt x="109" y="119"/>
                      <a:pt x="109" y="118"/>
                    </a:cubicBezTo>
                    <a:cubicBezTo>
                      <a:pt x="108" y="118"/>
                      <a:pt x="105" y="115"/>
                      <a:pt x="104" y="115"/>
                    </a:cubicBezTo>
                    <a:cubicBezTo>
                      <a:pt x="104" y="115"/>
                      <a:pt x="101" y="112"/>
                      <a:pt x="100" y="112"/>
                    </a:cubicBezTo>
                    <a:cubicBezTo>
                      <a:pt x="100" y="112"/>
                      <a:pt x="100" y="111"/>
                      <a:pt x="100" y="111"/>
                    </a:cubicBezTo>
                    <a:cubicBezTo>
                      <a:pt x="99" y="110"/>
                      <a:pt x="97" y="107"/>
                      <a:pt x="97" y="107"/>
                    </a:cubicBezTo>
                    <a:cubicBezTo>
                      <a:pt x="97" y="107"/>
                      <a:pt x="97" y="106"/>
                      <a:pt x="97" y="106"/>
                    </a:cubicBezTo>
                    <a:cubicBezTo>
                      <a:pt x="97" y="106"/>
                      <a:pt x="99" y="104"/>
                      <a:pt x="99" y="103"/>
                    </a:cubicBezTo>
                    <a:cubicBezTo>
                      <a:pt x="98" y="102"/>
                      <a:pt x="96" y="101"/>
                      <a:pt x="95" y="101"/>
                    </a:cubicBezTo>
                    <a:cubicBezTo>
                      <a:pt x="94" y="101"/>
                      <a:pt x="94" y="100"/>
                      <a:pt x="94" y="100"/>
                    </a:cubicBezTo>
                    <a:cubicBezTo>
                      <a:pt x="94" y="100"/>
                      <a:pt x="94" y="99"/>
                      <a:pt x="93" y="97"/>
                    </a:cubicBezTo>
                    <a:cubicBezTo>
                      <a:pt x="92" y="95"/>
                      <a:pt x="93" y="97"/>
                      <a:pt x="94" y="98"/>
                    </a:cubicBezTo>
                    <a:cubicBezTo>
                      <a:pt x="95" y="99"/>
                      <a:pt x="96" y="97"/>
                      <a:pt x="96" y="97"/>
                    </a:cubicBezTo>
                    <a:cubicBezTo>
                      <a:pt x="97" y="96"/>
                      <a:pt x="97" y="95"/>
                      <a:pt x="98" y="95"/>
                    </a:cubicBezTo>
                    <a:cubicBezTo>
                      <a:pt x="98" y="95"/>
                      <a:pt x="100" y="94"/>
                      <a:pt x="100" y="94"/>
                    </a:cubicBezTo>
                    <a:cubicBezTo>
                      <a:pt x="101" y="93"/>
                      <a:pt x="104" y="94"/>
                      <a:pt x="104" y="94"/>
                    </a:cubicBezTo>
                    <a:cubicBezTo>
                      <a:pt x="105" y="94"/>
                      <a:pt x="105" y="93"/>
                      <a:pt x="106" y="93"/>
                    </a:cubicBezTo>
                    <a:cubicBezTo>
                      <a:pt x="106" y="93"/>
                      <a:pt x="109" y="92"/>
                      <a:pt x="109" y="91"/>
                    </a:cubicBezTo>
                    <a:cubicBezTo>
                      <a:pt x="109" y="91"/>
                      <a:pt x="113" y="89"/>
                      <a:pt x="113" y="88"/>
                    </a:cubicBezTo>
                    <a:cubicBezTo>
                      <a:pt x="114" y="88"/>
                      <a:pt x="115" y="88"/>
                      <a:pt x="115" y="88"/>
                    </a:cubicBezTo>
                    <a:cubicBezTo>
                      <a:pt x="116" y="87"/>
                      <a:pt x="118" y="87"/>
                      <a:pt x="119" y="87"/>
                    </a:cubicBezTo>
                    <a:cubicBezTo>
                      <a:pt x="119" y="86"/>
                      <a:pt x="124" y="85"/>
                      <a:pt x="125" y="85"/>
                    </a:cubicBezTo>
                    <a:cubicBezTo>
                      <a:pt x="126" y="85"/>
                      <a:pt x="125" y="84"/>
                      <a:pt x="125" y="84"/>
                    </a:cubicBezTo>
                    <a:cubicBezTo>
                      <a:pt x="125" y="84"/>
                      <a:pt x="125" y="83"/>
                      <a:pt x="125" y="82"/>
                    </a:cubicBezTo>
                    <a:cubicBezTo>
                      <a:pt x="125" y="81"/>
                      <a:pt x="125" y="81"/>
                      <a:pt x="125" y="81"/>
                    </a:cubicBezTo>
                    <a:cubicBezTo>
                      <a:pt x="125" y="81"/>
                      <a:pt x="127" y="82"/>
                      <a:pt x="127" y="82"/>
                    </a:cubicBezTo>
                    <a:cubicBezTo>
                      <a:pt x="128" y="82"/>
                      <a:pt x="128" y="82"/>
                      <a:pt x="129" y="82"/>
                    </a:cubicBezTo>
                    <a:cubicBezTo>
                      <a:pt x="129" y="83"/>
                      <a:pt x="131" y="84"/>
                      <a:pt x="132" y="84"/>
                    </a:cubicBezTo>
                    <a:cubicBezTo>
                      <a:pt x="132" y="85"/>
                      <a:pt x="133" y="85"/>
                      <a:pt x="133" y="85"/>
                    </a:cubicBezTo>
                    <a:cubicBezTo>
                      <a:pt x="133" y="84"/>
                      <a:pt x="134" y="83"/>
                      <a:pt x="134" y="83"/>
                    </a:cubicBezTo>
                    <a:cubicBezTo>
                      <a:pt x="134" y="82"/>
                      <a:pt x="135" y="77"/>
                      <a:pt x="136" y="77"/>
                    </a:cubicBezTo>
                    <a:cubicBezTo>
                      <a:pt x="136" y="76"/>
                      <a:pt x="135" y="75"/>
                      <a:pt x="135" y="75"/>
                    </a:cubicBezTo>
                    <a:cubicBezTo>
                      <a:pt x="135" y="75"/>
                      <a:pt x="134" y="74"/>
                      <a:pt x="134" y="74"/>
                    </a:cubicBezTo>
                    <a:cubicBezTo>
                      <a:pt x="134" y="74"/>
                      <a:pt x="132" y="72"/>
                      <a:pt x="132" y="72"/>
                    </a:cubicBezTo>
                    <a:cubicBezTo>
                      <a:pt x="131" y="72"/>
                      <a:pt x="132" y="71"/>
                      <a:pt x="132" y="71"/>
                    </a:cubicBezTo>
                    <a:cubicBezTo>
                      <a:pt x="132" y="70"/>
                      <a:pt x="131" y="70"/>
                      <a:pt x="131" y="70"/>
                    </a:cubicBezTo>
                    <a:cubicBezTo>
                      <a:pt x="131" y="70"/>
                      <a:pt x="130" y="68"/>
                      <a:pt x="130" y="67"/>
                    </a:cubicBezTo>
                    <a:cubicBezTo>
                      <a:pt x="129" y="66"/>
                      <a:pt x="130" y="65"/>
                      <a:pt x="130" y="65"/>
                    </a:cubicBezTo>
                    <a:cubicBezTo>
                      <a:pt x="130" y="65"/>
                      <a:pt x="131" y="63"/>
                      <a:pt x="131" y="63"/>
                    </a:cubicBezTo>
                    <a:cubicBezTo>
                      <a:pt x="131" y="63"/>
                      <a:pt x="131" y="62"/>
                      <a:pt x="131" y="62"/>
                    </a:cubicBezTo>
                    <a:cubicBezTo>
                      <a:pt x="131" y="62"/>
                      <a:pt x="131" y="59"/>
                      <a:pt x="131" y="58"/>
                    </a:cubicBezTo>
                    <a:cubicBezTo>
                      <a:pt x="131" y="57"/>
                      <a:pt x="130" y="57"/>
                      <a:pt x="130" y="57"/>
                    </a:cubicBezTo>
                    <a:cubicBezTo>
                      <a:pt x="130" y="57"/>
                      <a:pt x="130" y="57"/>
                      <a:pt x="130" y="57"/>
                    </a:cubicBezTo>
                    <a:cubicBezTo>
                      <a:pt x="130" y="57"/>
                      <a:pt x="129" y="56"/>
                      <a:pt x="129" y="55"/>
                    </a:cubicBezTo>
                    <a:cubicBezTo>
                      <a:pt x="128" y="55"/>
                      <a:pt x="129" y="54"/>
                      <a:pt x="129" y="54"/>
                    </a:cubicBezTo>
                    <a:cubicBezTo>
                      <a:pt x="129" y="54"/>
                      <a:pt x="129" y="53"/>
                      <a:pt x="130" y="52"/>
                    </a:cubicBezTo>
                    <a:cubicBezTo>
                      <a:pt x="130" y="51"/>
                      <a:pt x="128" y="50"/>
                      <a:pt x="128" y="49"/>
                    </a:cubicBezTo>
                    <a:cubicBezTo>
                      <a:pt x="127" y="49"/>
                      <a:pt x="127" y="48"/>
                      <a:pt x="127" y="48"/>
                    </a:cubicBezTo>
                    <a:cubicBezTo>
                      <a:pt x="127" y="48"/>
                      <a:pt x="124" y="45"/>
                      <a:pt x="123" y="45"/>
                    </a:cubicBezTo>
                    <a:cubicBezTo>
                      <a:pt x="123" y="44"/>
                      <a:pt x="123" y="44"/>
                      <a:pt x="123" y="43"/>
                    </a:cubicBezTo>
                    <a:cubicBezTo>
                      <a:pt x="123" y="43"/>
                      <a:pt x="124" y="42"/>
                      <a:pt x="124" y="42"/>
                    </a:cubicBezTo>
                    <a:cubicBezTo>
                      <a:pt x="125" y="42"/>
                      <a:pt x="125" y="42"/>
                      <a:pt x="126" y="41"/>
                    </a:cubicBezTo>
                    <a:cubicBezTo>
                      <a:pt x="126" y="41"/>
                      <a:pt x="126" y="40"/>
                      <a:pt x="126" y="40"/>
                    </a:cubicBezTo>
                    <a:cubicBezTo>
                      <a:pt x="126" y="40"/>
                      <a:pt x="127" y="36"/>
                      <a:pt x="127" y="36"/>
                    </a:cubicBezTo>
                    <a:cubicBezTo>
                      <a:pt x="127" y="35"/>
                      <a:pt x="126" y="34"/>
                      <a:pt x="126" y="33"/>
                    </a:cubicBezTo>
                    <a:cubicBezTo>
                      <a:pt x="126" y="33"/>
                      <a:pt x="125" y="30"/>
                      <a:pt x="125" y="28"/>
                    </a:cubicBezTo>
                    <a:cubicBezTo>
                      <a:pt x="124" y="28"/>
                      <a:pt x="124" y="28"/>
                      <a:pt x="124" y="28"/>
                    </a:cubicBezTo>
                    <a:cubicBezTo>
                      <a:pt x="123" y="28"/>
                      <a:pt x="121" y="27"/>
                      <a:pt x="121" y="27"/>
                    </a:cubicBezTo>
                    <a:cubicBezTo>
                      <a:pt x="120" y="26"/>
                      <a:pt x="118" y="26"/>
                      <a:pt x="118" y="25"/>
                    </a:cubicBezTo>
                    <a:cubicBezTo>
                      <a:pt x="118" y="23"/>
                      <a:pt x="117" y="22"/>
                      <a:pt x="117" y="21"/>
                    </a:cubicBezTo>
                    <a:cubicBezTo>
                      <a:pt x="117" y="20"/>
                      <a:pt x="116" y="19"/>
                      <a:pt x="115" y="19"/>
                    </a:cubicBezTo>
                    <a:cubicBezTo>
                      <a:pt x="114" y="19"/>
                      <a:pt x="111" y="20"/>
                      <a:pt x="107" y="15"/>
                    </a:cubicBezTo>
                    <a:cubicBezTo>
                      <a:pt x="107" y="15"/>
                      <a:pt x="107" y="13"/>
                      <a:pt x="105" y="14"/>
                    </a:cubicBezTo>
                    <a:cubicBezTo>
                      <a:pt x="102" y="16"/>
                      <a:pt x="95" y="15"/>
                      <a:pt x="98" y="14"/>
                    </a:cubicBezTo>
                    <a:cubicBezTo>
                      <a:pt x="101" y="14"/>
                      <a:pt x="106" y="13"/>
                      <a:pt x="102" y="13"/>
                    </a:cubicBezTo>
                    <a:cubicBezTo>
                      <a:pt x="99" y="12"/>
                      <a:pt x="98" y="13"/>
                      <a:pt x="96" y="15"/>
                    </a:cubicBezTo>
                    <a:cubicBezTo>
                      <a:pt x="95" y="18"/>
                      <a:pt x="93" y="21"/>
                      <a:pt x="92" y="20"/>
                    </a:cubicBezTo>
                    <a:cubicBezTo>
                      <a:pt x="91" y="19"/>
                      <a:pt x="90" y="19"/>
                      <a:pt x="89" y="19"/>
                    </a:cubicBezTo>
                    <a:cubicBezTo>
                      <a:pt x="88" y="20"/>
                      <a:pt x="81" y="24"/>
                      <a:pt x="78" y="23"/>
                    </a:cubicBezTo>
                    <a:cubicBezTo>
                      <a:pt x="75" y="23"/>
                      <a:pt x="72" y="23"/>
                      <a:pt x="74" y="20"/>
                    </a:cubicBezTo>
                    <a:cubicBezTo>
                      <a:pt x="77" y="18"/>
                      <a:pt x="79" y="14"/>
                      <a:pt x="77" y="14"/>
                    </a:cubicBezTo>
                    <a:cubicBezTo>
                      <a:pt x="74" y="15"/>
                      <a:pt x="74" y="15"/>
                      <a:pt x="73" y="15"/>
                    </a:cubicBezTo>
                    <a:cubicBezTo>
                      <a:pt x="71" y="16"/>
                      <a:pt x="69" y="15"/>
                      <a:pt x="68" y="14"/>
                    </a:cubicBezTo>
                    <a:cubicBezTo>
                      <a:pt x="67" y="14"/>
                      <a:pt x="66" y="13"/>
                      <a:pt x="65" y="14"/>
                    </a:cubicBezTo>
                    <a:cubicBezTo>
                      <a:pt x="64" y="15"/>
                      <a:pt x="64" y="14"/>
                      <a:pt x="64" y="13"/>
                    </a:cubicBezTo>
                    <a:cubicBezTo>
                      <a:pt x="64" y="12"/>
                      <a:pt x="64" y="13"/>
                      <a:pt x="63" y="13"/>
                    </a:cubicBezTo>
                    <a:cubicBezTo>
                      <a:pt x="61" y="13"/>
                      <a:pt x="59" y="13"/>
                      <a:pt x="61" y="12"/>
                    </a:cubicBezTo>
                    <a:cubicBezTo>
                      <a:pt x="62" y="11"/>
                      <a:pt x="62" y="9"/>
                      <a:pt x="61" y="7"/>
                    </a:cubicBezTo>
                    <a:cubicBezTo>
                      <a:pt x="59" y="5"/>
                      <a:pt x="55" y="5"/>
                      <a:pt x="54" y="5"/>
                    </a:cubicBezTo>
                    <a:cubicBezTo>
                      <a:pt x="54" y="5"/>
                      <a:pt x="54" y="5"/>
                      <a:pt x="54" y="5"/>
                    </a:cubicBezTo>
                    <a:cubicBezTo>
                      <a:pt x="53" y="5"/>
                      <a:pt x="52" y="5"/>
                      <a:pt x="52" y="5"/>
                    </a:cubicBezTo>
                    <a:cubicBezTo>
                      <a:pt x="52" y="5"/>
                      <a:pt x="51" y="5"/>
                      <a:pt x="51" y="5"/>
                    </a:cubicBezTo>
                    <a:cubicBezTo>
                      <a:pt x="50" y="5"/>
                      <a:pt x="44" y="4"/>
                      <a:pt x="43" y="4"/>
                    </a:cubicBezTo>
                    <a:cubicBezTo>
                      <a:pt x="43" y="4"/>
                      <a:pt x="42" y="4"/>
                      <a:pt x="42" y="4"/>
                    </a:cubicBezTo>
                    <a:cubicBezTo>
                      <a:pt x="42" y="4"/>
                      <a:pt x="42" y="4"/>
                      <a:pt x="41" y="4"/>
                    </a:cubicBezTo>
                    <a:cubicBezTo>
                      <a:pt x="41" y="4"/>
                      <a:pt x="37" y="5"/>
                      <a:pt x="38" y="3"/>
                    </a:cubicBezTo>
                    <a:cubicBezTo>
                      <a:pt x="38" y="1"/>
                      <a:pt x="38" y="0"/>
                      <a:pt x="37" y="1"/>
                    </a:cubicBezTo>
                    <a:cubicBezTo>
                      <a:pt x="36" y="2"/>
                      <a:pt x="35" y="7"/>
                      <a:pt x="36" y="6"/>
                    </a:cubicBezTo>
                    <a:cubicBezTo>
                      <a:pt x="37" y="4"/>
                      <a:pt x="36" y="5"/>
                      <a:pt x="38" y="5"/>
                    </a:cubicBezTo>
                    <a:cubicBezTo>
                      <a:pt x="39" y="5"/>
                      <a:pt x="40" y="4"/>
                      <a:pt x="40" y="4"/>
                    </a:cubicBezTo>
                    <a:cubicBezTo>
                      <a:pt x="41" y="4"/>
                      <a:pt x="41" y="5"/>
                      <a:pt x="42" y="5"/>
                    </a:cubicBezTo>
                    <a:cubicBezTo>
                      <a:pt x="43" y="6"/>
                      <a:pt x="44" y="7"/>
                      <a:pt x="44" y="9"/>
                    </a:cubicBezTo>
                    <a:cubicBezTo>
                      <a:pt x="45" y="11"/>
                      <a:pt x="48" y="12"/>
                      <a:pt x="46" y="13"/>
                    </a:cubicBezTo>
                    <a:cubicBezTo>
                      <a:pt x="44" y="14"/>
                      <a:pt x="43" y="13"/>
                      <a:pt x="42" y="14"/>
                    </a:cubicBezTo>
                    <a:cubicBezTo>
                      <a:pt x="42" y="14"/>
                      <a:pt x="40" y="14"/>
                      <a:pt x="41" y="15"/>
                    </a:cubicBezTo>
                    <a:cubicBezTo>
                      <a:pt x="41" y="16"/>
                      <a:pt x="42" y="16"/>
                      <a:pt x="43" y="16"/>
                    </a:cubicBezTo>
                    <a:cubicBezTo>
                      <a:pt x="45" y="16"/>
                      <a:pt x="46" y="16"/>
                      <a:pt x="45" y="17"/>
                    </a:cubicBezTo>
                    <a:cubicBezTo>
                      <a:pt x="43" y="18"/>
                      <a:pt x="44" y="19"/>
                      <a:pt x="44" y="19"/>
                    </a:cubicBezTo>
                    <a:cubicBezTo>
                      <a:pt x="45" y="20"/>
                      <a:pt x="45" y="21"/>
                      <a:pt x="44" y="21"/>
                    </a:cubicBezTo>
                    <a:cubicBezTo>
                      <a:pt x="44" y="21"/>
                      <a:pt x="44" y="21"/>
                      <a:pt x="45" y="21"/>
                    </a:cubicBezTo>
                    <a:cubicBezTo>
                      <a:pt x="45" y="22"/>
                      <a:pt x="50" y="24"/>
                      <a:pt x="51" y="26"/>
                    </a:cubicBezTo>
                    <a:cubicBezTo>
                      <a:pt x="51" y="26"/>
                      <a:pt x="52" y="27"/>
                      <a:pt x="50" y="25"/>
                    </a:cubicBezTo>
                    <a:cubicBezTo>
                      <a:pt x="50" y="25"/>
                      <a:pt x="49" y="25"/>
                      <a:pt x="48" y="25"/>
                    </a:cubicBezTo>
                    <a:cubicBezTo>
                      <a:pt x="48" y="25"/>
                      <a:pt x="45" y="25"/>
                      <a:pt x="44" y="25"/>
                    </a:cubicBezTo>
                    <a:cubicBezTo>
                      <a:pt x="42" y="24"/>
                      <a:pt x="40" y="25"/>
                      <a:pt x="40" y="26"/>
                    </a:cubicBezTo>
                    <a:cubicBezTo>
                      <a:pt x="40" y="27"/>
                      <a:pt x="39" y="29"/>
                      <a:pt x="40" y="30"/>
                    </a:cubicBezTo>
                    <a:cubicBezTo>
                      <a:pt x="40" y="31"/>
                      <a:pt x="40" y="33"/>
                      <a:pt x="40" y="33"/>
                    </a:cubicBezTo>
                    <a:cubicBezTo>
                      <a:pt x="40" y="34"/>
                      <a:pt x="39" y="34"/>
                      <a:pt x="39" y="32"/>
                    </a:cubicBezTo>
                    <a:cubicBezTo>
                      <a:pt x="40" y="31"/>
                      <a:pt x="38" y="31"/>
                      <a:pt x="37" y="30"/>
                    </a:cubicBezTo>
                    <a:cubicBezTo>
                      <a:pt x="36" y="30"/>
                      <a:pt x="35" y="30"/>
                      <a:pt x="36" y="31"/>
                    </a:cubicBezTo>
                    <a:cubicBezTo>
                      <a:pt x="36" y="32"/>
                      <a:pt x="37" y="32"/>
                      <a:pt x="36" y="33"/>
                    </a:cubicBezTo>
                    <a:cubicBezTo>
                      <a:pt x="35" y="34"/>
                      <a:pt x="32" y="34"/>
                      <a:pt x="33" y="32"/>
                    </a:cubicBezTo>
                    <a:cubicBezTo>
                      <a:pt x="35" y="31"/>
                      <a:pt x="33" y="30"/>
                      <a:pt x="32" y="29"/>
                    </a:cubicBezTo>
                    <a:cubicBezTo>
                      <a:pt x="30" y="28"/>
                      <a:pt x="28" y="28"/>
                      <a:pt x="26" y="28"/>
                    </a:cubicBezTo>
                    <a:cubicBezTo>
                      <a:pt x="24" y="29"/>
                      <a:pt x="19" y="29"/>
                      <a:pt x="18" y="32"/>
                    </a:cubicBezTo>
                    <a:cubicBezTo>
                      <a:pt x="17" y="34"/>
                      <a:pt x="17" y="36"/>
                      <a:pt x="19" y="36"/>
                    </a:cubicBezTo>
                    <a:cubicBezTo>
                      <a:pt x="22" y="36"/>
                      <a:pt x="20" y="37"/>
                      <a:pt x="20" y="37"/>
                    </a:cubicBezTo>
                    <a:cubicBezTo>
                      <a:pt x="20" y="38"/>
                      <a:pt x="20" y="40"/>
                      <a:pt x="20" y="38"/>
                    </a:cubicBezTo>
                    <a:cubicBezTo>
                      <a:pt x="20" y="38"/>
                      <a:pt x="20" y="38"/>
                      <a:pt x="20" y="37"/>
                    </a:cubicBezTo>
                    <a:cubicBezTo>
                      <a:pt x="20" y="39"/>
                      <a:pt x="20" y="40"/>
                      <a:pt x="20" y="40"/>
                    </a:cubicBezTo>
                    <a:cubicBezTo>
                      <a:pt x="20" y="41"/>
                      <a:pt x="20" y="42"/>
                      <a:pt x="19" y="42"/>
                    </a:cubicBezTo>
                    <a:cubicBezTo>
                      <a:pt x="19" y="42"/>
                      <a:pt x="18" y="45"/>
                      <a:pt x="18" y="45"/>
                    </a:cubicBezTo>
                    <a:cubicBezTo>
                      <a:pt x="18" y="46"/>
                      <a:pt x="18" y="48"/>
                      <a:pt x="17" y="49"/>
                    </a:cubicBezTo>
                    <a:cubicBezTo>
                      <a:pt x="17" y="49"/>
                      <a:pt x="17" y="49"/>
                      <a:pt x="17" y="49"/>
                    </a:cubicBezTo>
                    <a:cubicBezTo>
                      <a:pt x="16" y="49"/>
                      <a:pt x="16" y="50"/>
                      <a:pt x="15" y="50"/>
                    </a:cubicBezTo>
                    <a:cubicBezTo>
                      <a:pt x="15" y="49"/>
                      <a:pt x="14" y="50"/>
                      <a:pt x="13" y="50"/>
                    </a:cubicBezTo>
                    <a:cubicBezTo>
                      <a:pt x="12" y="50"/>
                      <a:pt x="13" y="50"/>
                      <a:pt x="13" y="51"/>
                    </a:cubicBezTo>
                    <a:cubicBezTo>
                      <a:pt x="13" y="51"/>
                      <a:pt x="13" y="51"/>
                      <a:pt x="13" y="52"/>
                    </a:cubicBezTo>
                    <a:cubicBezTo>
                      <a:pt x="12" y="53"/>
                      <a:pt x="13" y="53"/>
                      <a:pt x="13" y="53"/>
                    </a:cubicBezTo>
                    <a:cubicBezTo>
                      <a:pt x="13" y="53"/>
                      <a:pt x="15" y="54"/>
                      <a:pt x="16" y="54"/>
                    </a:cubicBezTo>
                    <a:cubicBezTo>
                      <a:pt x="16" y="54"/>
                      <a:pt x="17" y="54"/>
                      <a:pt x="17" y="55"/>
                    </a:cubicBezTo>
                    <a:cubicBezTo>
                      <a:pt x="18" y="55"/>
                      <a:pt x="17" y="57"/>
                      <a:pt x="17" y="57"/>
                    </a:cubicBezTo>
                    <a:cubicBezTo>
                      <a:pt x="17" y="57"/>
                      <a:pt x="17" y="58"/>
                      <a:pt x="17" y="58"/>
                    </a:cubicBezTo>
                    <a:cubicBezTo>
                      <a:pt x="16" y="58"/>
                      <a:pt x="16" y="59"/>
                      <a:pt x="15" y="59"/>
                    </a:cubicBezTo>
                    <a:cubicBezTo>
                      <a:pt x="15" y="59"/>
                      <a:pt x="14" y="60"/>
                      <a:pt x="13" y="60"/>
                    </a:cubicBezTo>
                    <a:cubicBezTo>
                      <a:pt x="13" y="60"/>
                      <a:pt x="12" y="61"/>
                      <a:pt x="12" y="61"/>
                    </a:cubicBezTo>
                    <a:cubicBezTo>
                      <a:pt x="12" y="62"/>
                      <a:pt x="13" y="62"/>
                      <a:pt x="14" y="62"/>
                    </a:cubicBezTo>
                    <a:cubicBezTo>
                      <a:pt x="14" y="63"/>
                      <a:pt x="14" y="64"/>
                      <a:pt x="13" y="64"/>
                    </a:cubicBezTo>
                    <a:cubicBezTo>
                      <a:pt x="13" y="64"/>
                      <a:pt x="12" y="64"/>
                      <a:pt x="12" y="64"/>
                    </a:cubicBezTo>
                    <a:cubicBezTo>
                      <a:pt x="11" y="64"/>
                      <a:pt x="10" y="65"/>
                      <a:pt x="9" y="65"/>
                    </a:cubicBezTo>
                    <a:cubicBezTo>
                      <a:pt x="9" y="65"/>
                      <a:pt x="8" y="65"/>
                      <a:pt x="7" y="65"/>
                    </a:cubicBezTo>
                    <a:cubicBezTo>
                      <a:pt x="7" y="65"/>
                      <a:pt x="5" y="65"/>
                      <a:pt x="4" y="64"/>
                    </a:cubicBezTo>
                    <a:cubicBezTo>
                      <a:pt x="4" y="64"/>
                      <a:pt x="3" y="65"/>
                      <a:pt x="3" y="65"/>
                    </a:cubicBezTo>
                    <a:cubicBezTo>
                      <a:pt x="3" y="65"/>
                      <a:pt x="2" y="65"/>
                      <a:pt x="2" y="66"/>
                    </a:cubicBezTo>
                    <a:cubicBezTo>
                      <a:pt x="1" y="66"/>
                      <a:pt x="1" y="66"/>
                      <a:pt x="1" y="67"/>
                    </a:cubicBezTo>
                    <a:cubicBezTo>
                      <a:pt x="1" y="67"/>
                      <a:pt x="1" y="68"/>
                      <a:pt x="1" y="68"/>
                    </a:cubicBezTo>
                    <a:cubicBezTo>
                      <a:pt x="1" y="68"/>
                      <a:pt x="4" y="72"/>
                      <a:pt x="5" y="72"/>
                    </a:cubicBezTo>
                    <a:cubicBezTo>
                      <a:pt x="5" y="72"/>
                      <a:pt x="5" y="74"/>
                      <a:pt x="5" y="75"/>
                    </a:cubicBezTo>
                    <a:cubicBezTo>
                      <a:pt x="5" y="75"/>
                      <a:pt x="5" y="75"/>
                      <a:pt x="4" y="76"/>
                    </a:cubicBezTo>
                    <a:cubicBezTo>
                      <a:pt x="4" y="76"/>
                      <a:pt x="3" y="77"/>
                      <a:pt x="3" y="77"/>
                    </a:cubicBezTo>
                    <a:cubicBezTo>
                      <a:pt x="3" y="77"/>
                      <a:pt x="3" y="78"/>
                      <a:pt x="3" y="78"/>
                    </a:cubicBezTo>
                    <a:cubicBezTo>
                      <a:pt x="3" y="79"/>
                      <a:pt x="3" y="79"/>
                      <a:pt x="4" y="79"/>
                    </a:cubicBezTo>
                    <a:cubicBezTo>
                      <a:pt x="5" y="79"/>
                      <a:pt x="3" y="79"/>
                      <a:pt x="3" y="80"/>
                    </a:cubicBezTo>
                    <a:cubicBezTo>
                      <a:pt x="3" y="80"/>
                      <a:pt x="2" y="80"/>
                      <a:pt x="2" y="80"/>
                    </a:cubicBezTo>
                    <a:cubicBezTo>
                      <a:pt x="1" y="80"/>
                      <a:pt x="0" y="81"/>
                      <a:pt x="0" y="81"/>
                    </a:cubicBezTo>
                    <a:cubicBezTo>
                      <a:pt x="0" y="81"/>
                      <a:pt x="0" y="82"/>
                      <a:pt x="0" y="82"/>
                    </a:cubicBezTo>
                    <a:cubicBezTo>
                      <a:pt x="0" y="83"/>
                      <a:pt x="1" y="83"/>
                      <a:pt x="1" y="83"/>
                    </a:cubicBezTo>
                    <a:cubicBezTo>
                      <a:pt x="1" y="83"/>
                      <a:pt x="1" y="83"/>
                      <a:pt x="1" y="83"/>
                    </a:cubicBezTo>
                    <a:cubicBezTo>
                      <a:pt x="2" y="83"/>
                      <a:pt x="2" y="83"/>
                      <a:pt x="2" y="84"/>
                    </a:cubicBezTo>
                    <a:cubicBezTo>
                      <a:pt x="3" y="84"/>
                      <a:pt x="3" y="84"/>
                      <a:pt x="3" y="84"/>
                    </a:cubicBezTo>
                    <a:cubicBezTo>
                      <a:pt x="3" y="84"/>
                      <a:pt x="2" y="85"/>
                      <a:pt x="2" y="85"/>
                    </a:cubicBezTo>
                    <a:cubicBezTo>
                      <a:pt x="2" y="85"/>
                      <a:pt x="2" y="85"/>
                      <a:pt x="2" y="86"/>
                    </a:cubicBezTo>
                    <a:cubicBezTo>
                      <a:pt x="1" y="86"/>
                      <a:pt x="2" y="87"/>
                      <a:pt x="2" y="87"/>
                    </a:cubicBezTo>
                    <a:cubicBezTo>
                      <a:pt x="2" y="87"/>
                      <a:pt x="2" y="87"/>
                      <a:pt x="2" y="87"/>
                    </a:cubicBezTo>
                    <a:cubicBezTo>
                      <a:pt x="2" y="87"/>
                      <a:pt x="5" y="91"/>
                      <a:pt x="6" y="91"/>
                    </a:cubicBezTo>
                    <a:cubicBezTo>
                      <a:pt x="6" y="92"/>
                      <a:pt x="7" y="94"/>
                      <a:pt x="7" y="95"/>
                    </a:cubicBezTo>
                    <a:cubicBezTo>
                      <a:pt x="8" y="95"/>
                      <a:pt x="7" y="95"/>
                      <a:pt x="7" y="96"/>
                    </a:cubicBezTo>
                    <a:cubicBezTo>
                      <a:pt x="7" y="96"/>
                      <a:pt x="5" y="98"/>
                      <a:pt x="4" y="99"/>
                    </a:cubicBezTo>
                    <a:cubicBezTo>
                      <a:pt x="4" y="99"/>
                      <a:pt x="4" y="99"/>
                      <a:pt x="4" y="9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1128">
                <a:extLst>
                  <a:ext uri="{FF2B5EF4-FFF2-40B4-BE49-F238E27FC236}">
                    <a16:creationId xmlns:a16="http://schemas.microsoft.com/office/drawing/2014/main" id="{28A5F893-400B-422D-B170-7E4777666427}"/>
                  </a:ext>
                </a:extLst>
              </p:cNvPr>
              <p:cNvSpPr>
                <a:spLocks/>
              </p:cNvSpPr>
              <p:nvPr/>
            </p:nvSpPr>
            <p:spPr bwMode="auto">
              <a:xfrm>
                <a:off x="3787" y="1459"/>
                <a:ext cx="8" cy="4"/>
              </a:xfrm>
              <a:custGeom>
                <a:avLst/>
                <a:gdLst>
                  <a:gd name="T0" fmla="*/ 6 w 6"/>
                  <a:gd name="T1" fmla="*/ 1 h 3"/>
                  <a:gd name="T2" fmla="*/ 6 w 6"/>
                  <a:gd name="T3" fmla="*/ 1 h 3"/>
                  <a:gd name="T4" fmla="*/ 3 w 6"/>
                  <a:gd name="T5" fmla="*/ 0 h 3"/>
                  <a:gd name="T6" fmla="*/ 2 w 6"/>
                  <a:gd name="T7" fmla="*/ 3 h 3"/>
                  <a:gd name="T8" fmla="*/ 5 w 6"/>
                  <a:gd name="T9" fmla="*/ 3 h 3"/>
                  <a:gd name="T10" fmla="*/ 6 w 6"/>
                  <a:gd name="T11" fmla="*/ 3 h 3"/>
                  <a:gd name="T12" fmla="*/ 6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1"/>
                    </a:moveTo>
                    <a:cubicBezTo>
                      <a:pt x="6" y="1"/>
                      <a:pt x="6" y="1"/>
                      <a:pt x="6" y="1"/>
                    </a:cubicBezTo>
                    <a:cubicBezTo>
                      <a:pt x="5" y="1"/>
                      <a:pt x="3" y="0"/>
                      <a:pt x="3" y="0"/>
                    </a:cubicBezTo>
                    <a:cubicBezTo>
                      <a:pt x="2" y="0"/>
                      <a:pt x="0" y="2"/>
                      <a:pt x="2" y="3"/>
                    </a:cubicBezTo>
                    <a:cubicBezTo>
                      <a:pt x="4" y="3"/>
                      <a:pt x="4" y="3"/>
                      <a:pt x="5" y="3"/>
                    </a:cubicBezTo>
                    <a:cubicBezTo>
                      <a:pt x="5" y="3"/>
                      <a:pt x="6" y="3"/>
                      <a:pt x="6" y="3"/>
                    </a:cubicBezTo>
                    <a:cubicBezTo>
                      <a:pt x="6" y="2"/>
                      <a:pt x="6"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1129">
                <a:extLst>
                  <a:ext uri="{FF2B5EF4-FFF2-40B4-BE49-F238E27FC236}">
                    <a16:creationId xmlns:a16="http://schemas.microsoft.com/office/drawing/2014/main" id="{39989D6B-6543-47CC-B941-BA53AE482A74}"/>
                  </a:ext>
                </a:extLst>
              </p:cNvPr>
              <p:cNvSpPr>
                <a:spLocks/>
              </p:cNvSpPr>
              <p:nvPr/>
            </p:nvSpPr>
            <p:spPr bwMode="auto">
              <a:xfrm>
                <a:off x="3927" y="947"/>
                <a:ext cx="224" cy="339"/>
              </a:xfrm>
              <a:custGeom>
                <a:avLst/>
                <a:gdLst>
                  <a:gd name="T0" fmla="*/ 157 w 162"/>
                  <a:gd name="T1" fmla="*/ 173 h 247"/>
                  <a:gd name="T2" fmla="*/ 144 w 162"/>
                  <a:gd name="T3" fmla="*/ 157 h 247"/>
                  <a:gd name="T4" fmla="*/ 142 w 162"/>
                  <a:gd name="T5" fmla="*/ 146 h 247"/>
                  <a:gd name="T6" fmla="*/ 142 w 162"/>
                  <a:gd name="T7" fmla="*/ 139 h 247"/>
                  <a:gd name="T8" fmla="*/ 136 w 162"/>
                  <a:gd name="T9" fmla="*/ 128 h 247"/>
                  <a:gd name="T10" fmla="*/ 135 w 162"/>
                  <a:gd name="T11" fmla="*/ 116 h 247"/>
                  <a:gd name="T12" fmla="*/ 141 w 162"/>
                  <a:gd name="T13" fmla="*/ 113 h 247"/>
                  <a:gd name="T14" fmla="*/ 126 w 162"/>
                  <a:gd name="T15" fmla="*/ 84 h 247"/>
                  <a:gd name="T16" fmla="*/ 139 w 162"/>
                  <a:gd name="T17" fmla="*/ 64 h 247"/>
                  <a:gd name="T18" fmla="*/ 129 w 162"/>
                  <a:gd name="T19" fmla="*/ 53 h 247"/>
                  <a:gd name="T20" fmla="*/ 118 w 162"/>
                  <a:gd name="T21" fmla="*/ 45 h 247"/>
                  <a:gd name="T22" fmla="*/ 117 w 162"/>
                  <a:gd name="T23" fmla="*/ 33 h 247"/>
                  <a:gd name="T24" fmla="*/ 125 w 162"/>
                  <a:gd name="T25" fmla="*/ 29 h 247"/>
                  <a:gd name="T26" fmla="*/ 123 w 162"/>
                  <a:gd name="T27" fmla="*/ 10 h 247"/>
                  <a:gd name="T28" fmla="*/ 94 w 162"/>
                  <a:gd name="T29" fmla="*/ 5 h 247"/>
                  <a:gd name="T30" fmla="*/ 77 w 162"/>
                  <a:gd name="T31" fmla="*/ 27 h 247"/>
                  <a:gd name="T32" fmla="*/ 65 w 162"/>
                  <a:gd name="T33" fmla="*/ 40 h 247"/>
                  <a:gd name="T34" fmla="*/ 49 w 162"/>
                  <a:gd name="T35" fmla="*/ 34 h 247"/>
                  <a:gd name="T36" fmla="*/ 28 w 162"/>
                  <a:gd name="T37" fmla="*/ 37 h 247"/>
                  <a:gd name="T38" fmla="*/ 13 w 162"/>
                  <a:gd name="T39" fmla="*/ 23 h 247"/>
                  <a:gd name="T40" fmla="*/ 7 w 162"/>
                  <a:gd name="T41" fmla="*/ 25 h 247"/>
                  <a:gd name="T42" fmla="*/ 39 w 162"/>
                  <a:gd name="T43" fmla="*/ 51 h 247"/>
                  <a:gd name="T44" fmla="*/ 43 w 162"/>
                  <a:gd name="T45" fmla="*/ 61 h 247"/>
                  <a:gd name="T46" fmla="*/ 45 w 162"/>
                  <a:gd name="T47" fmla="*/ 70 h 247"/>
                  <a:gd name="T48" fmla="*/ 50 w 162"/>
                  <a:gd name="T49" fmla="*/ 85 h 247"/>
                  <a:gd name="T50" fmla="*/ 46 w 162"/>
                  <a:gd name="T51" fmla="*/ 95 h 247"/>
                  <a:gd name="T52" fmla="*/ 52 w 162"/>
                  <a:gd name="T53" fmla="*/ 111 h 247"/>
                  <a:gd name="T54" fmla="*/ 65 w 162"/>
                  <a:gd name="T55" fmla="*/ 116 h 247"/>
                  <a:gd name="T56" fmla="*/ 70 w 162"/>
                  <a:gd name="T57" fmla="*/ 128 h 247"/>
                  <a:gd name="T58" fmla="*/ 69 w 162"/>
                  <a:gd name="T59" fmla="*/ 134 h 247"/>
                  <a:gd name="T60" fmla="*/ 60 w 162"/>
                  <a:gd name="T61" fmla="*/ 135 h 247"/>
                  <a:gd name="T62" fmla="*/ 46 w 162"/>
                  <a:gd name="T63" fmla="*/ 151 h 247"/>
                  <a:gd name="T64" fmla="*/ 41 w 162"/>
                  <a:gd name="T65" fmla="*/ 156 h 247"/>
                  <a:gd name="T66" fmla="*/ 25 w 162"/>
                  <a:gd name="T67" fmla="*/ 167 h 247"/>
                  <a:gd name="T68" fmla="*/ 21 w 162"/>
                  <a:gd name="T69" fmla="*/ 173 h 247"/>
                  <a:gd name="T70" fmla="*/ 16 w 162"/>
                  <a:gd name="T71" fmla="*/ 177 h 247"/>
                  <a:gd name="T72" fmla="*/ 12 w 162"/>
                  <a:gd name="T73" fmla="*/ 194 h 247"/>
                  <a:gd name="T74" fmla="*/ 15 w 162"/>
                  <a:gd name="T75" fmla="*/ 211 h 247"/>
                  <a:gd name="T76" fmla="*/ 13 w 162"/>
                  <a:gd name="T77" fmla="*/ 220 h 247"/>
                  <a:gd name="T78" fmla="*/ 15 w 162"/>
                  <a:gd name="T79" fmla="*/ 234 h 247"/>
                  <a:gd name="T80" fmla="*/ 21 w 162"/>
                  <a:gd name="T81" fmla="*/ 234 h 247"/>
                  <a:gd name="T82" fmla="*/ 31 w 162"/>
                  <a:gd name="T83" fmla="*/ 240 h 247"/>
                  <a:gd name="T84" fmla="*/ 28 w 162"/>
                  <a:gd name="T85" fmla="*/ 242 h 247"/>
                  <a:gd name="T86" fmla="*/ 28 w 162"/>
                  <a:gd name="T87" fmla="*/ 245 h 247"/>
                  <a:gd name="T88" fmla="*/ 38 w 162"/>
                  <a:gd name="T89" fmla="*/ 244 h 247"/>
                  <a:gd name="T90" fmla="*/ 41 w 162"/>
                  <a:gd name="T91" fmla="*/ 247 h 247"/>
                  <a:gd name="T92" fmla="*/ 56 w 162"/>
                  <a:gd name="T93" fmla="*/ 245 h 247"/>
                  <a:gd name="T94" fmla="*/ 71 w 162"/>
                  <a:gd name="T95" fmla="*/ 241 h 247"/>
                  <a:gd name="T96" fmla="*/ 79 w 162"/>
                  <a:gd name="T97" fmla="*/ 239 h 247"/>
                  <a:gd name="T98" fmla="*/ 82 w 162"/>
                  <a:gd name="T99" fmla="*/ 236 h 247"/>
                  <a:gd name="T100" fmla="*/ 106 w 162"/>
                  <a:gd name="T101" fmla="*/ 234 h 247"/>
                  <a:gd name="T102" fmla="*/ 113 w 162"/>
                  <a:gd name="T103" fmla="*/ 228 h 247"/>
                  <a:gd name="T104" fmla="*/ 133 w 162"/>
                  <a:gd name="T105" fmla="*/ 212 h 247"/>
                  <a:gd name="T106" fmla="*/ 148 w 162"/>
                  <a:gd name="T107" fmla="*/ 198 h 247"/>
                  <a:gd name="T108" fmla="*/ 161 w 162"/>
                  <a:gd name="T109" fmla="*/ 17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7">
                    <a:moveTo>
                      <a:pt x="161" y="177"/>
                    </a:moveTo>
                    <a:cubicBezTo>
                      <a:pt x="160" y="177"/>
                      <a:pt x="159" y="174"/>
                      <a:pt x="159" y="174"/>
                    </a:cubicBezTo>
                    <a:cubicBezTo>
                      <a:pt x="158" y="173"/>
                      <a:pt x="157" y="173"/>
                      <a:pt x="157" y="173"/>
                    </a:cubicBezTo>
                    <a:cubicBezTo>
                      <a:pt x="157" y="173"/>
                      <a:pt x="141" y="162"/>
                      <a:pt x="140" y="161"/>
                    </a:cubicBezTo>
                    <a:cubicBezTo>
                      <a:pt x="140" y="160"/>
                      <a:pt x="139" y="160"/>
                      <a:pt x="140" y="160"/>
                    </a:cubicBezTo>
                    <a:cubicBezTo>
                      <a:pt x="141" y="159"/>
                      <a:pt x="143" y="158"/>
                      <a:pt x="144" y="157"/>
                    </a:cubicBezTo>
                    <a:cubicBezTo>
                      <a:pt x="144" y="157"/>
                      <a:pt x="145" y="155"/>
                      <a:pt x="147" y="155"/>
                    </a:cubicBezTo>
                    <a:cubicBezTo>
                      <a:pt x="148" y="154"/>
                      <a:pt x="148" y="153"/>
                      <a:pt x="148" y="150"/>
                    </a:cubicBezTo>
                    <a:cubicBezTo>
                      <a:pt x="147" y="147"/>
                      <a:pt x="143" y="146"/>
                      <a:pt x="142" y="146"/>
                    </a:cubicBezTo>
                    <a:cubicBezTo>
                      <a:pt x="141" y="146"/>
                      <a:pt x="140" y="141"/>
                      <a:pt x="139" y="141"/>
                    </a:cubicBezTo>
                    <a:cubicBezTo>
                      <a:pt x="139" y="140"/>
                      <a:pt x="139" y="140"/>
                      <a:pt x="139" y="140"/>
                    </a:cubicBezTo>
                    <a:cubicBezTo>
                      <a:pt x="140" y="140"/>
                      <a:pt x="140" y="140"/>
                      <a:pt x="142" y="139"/>
                    </a:cubicBezTo>
                    <a:cubicBezTo>
                      <a:pt x="143" y="139"/>
                      <a:pt x="140" y="136"/>
                      <a:pt x="139" y="135"/>
                    </a:cubicBezTo>
                    <a:cubicBezTo>
                      <a:pt x="137" y="134"/>
                      <a:pt x="135" y="135"/>
                      <a:pt x="134" y="133"/>
                    </a:cubicBezTo>
                    <a:cubicBezTo>
                      <a:pt x="133" y="131"/>
                      <a:pt x="133" y="129"/>
                      <a:pt x="136" y="128"/>
                    </a:cubicBezTo>
                    <a:cubicBezTo>
                      <a:pt x="138" y="128"/>
                      <a:pt x="136" y="126"/>
                      <a:pt x="134" y="125"/>
                    </a:cubicBezTo>
                    <a:cubicBezTo>
                      <a:pt x="132" y="124"/>
                      <a:pt x="134" y="121"/>
                      <a:pt x="135" y="120"/>
                    </a:cubicBezTo>
                    <a:cubicBezTo>
                      <a:pt x="135" y="119"/>
                      <a:pt x="136" y="117"/>
                      <a:pt x="135" y="116"/>
                    </a:cubicBezTo>
                    <a:cubicBezTo>
                      <a:pt x="135" y="115"/>
                      <a:pt x="135" y="115"/>
                      <a:pt x="136" y="115"/>
                    </a:cubicBezTo>
                    <a:cubicBezTo>
                      <a:pt x="137" y="114"/>
                      <a:pt x="139" y="114"/>
                      <a:pt x="140" y="114"/>
                    </a:cubicBezTo>
                    <a:cubicBezTo>
                      <a:pt x="141" y="114"/>
                      <a:pt x="141" y="113"/>
                      <a:pt x="141" y="113"/>
                    </a:cubicBezTo>
                    <a:cubicBezTo>
                      <a:pt x="141" y="113"/>
                      <a:pt x="135" y="99"/>
                      <a:pt x="134" y="98"/>
                    </a:cubicBezTo>
                    <a:cubicBezTo>
                      <a:pt x="133" y="96"/>
                      <a:pt x="131" y="92"/>
                      <a:pt x="130" y="90"/>
                    </a:cubicBezTo>
                    <a:cubicBezTo>
                      <a:pt x="129" y="89"/>
                      <a:pt x="127" y="87"/>
                      <a:pt x="126" y="84"/>
                    </a:cubicBezTo>
                    <a:cubicBezTo>
                      <a:pt x="125" y="82"/>
                      <a:pt x="128" y="78"/>
                      <a:pt x="130" y="77"/>
                    </a:cubicBezTo>
                    <a:cubicBezTo>
                      <a:pt x="131" y="75"/>
                      <a:pt x="138" y="65"/>
                      <a:pt x="139" y="65"/>
                    </a:cubicBezTo>
                    <a:cubicBezTo>
                      <a:pt x="139" y="64"/>
                      <a:pt x="139" y="64"/>
                      <a:pt x="139" y="64"/>
                    </a:cubicBezTo>
                    <a:cubicBezTo>
                      <a:pt x="139" y="64"/>
                      <a:pt x="136" y="62"/>
                      <a:pt x="135" y="61"/>
                    </a:cubicBezTo>
                    <a:cubicBezTo>
                      <a:pt x="134" y="60"/>
                      <a:pt x="131" y="55"/>
                      <a:pt x="130" y="55"/>
                    </a:cubicBezTo>
                    <a:cubicBezTo>
                      <a:pt x="130" y="54"/>
                      <a:pt x="129" y="53"/>
                      <a:pt x="129" y="53"/>
                    </a:cubicBezTo>
                    <a:cubicBezTo>
                      <a:pt x="128" y="53"/>
                      <a:pt x="122" y="52"/>
                      <a:pt x="121" y="51"/>
                    </a:cubicBezTo>
                    <a:cubicBezTo>
                      <a:pt x="121" y="51"/>
                      <a:pt x="120" y="50"/>
                      <a:pt x="120" y="50"/>
                    </a:cubicBezTo>
                    <a:cubicBezTo>
                      <a:pt x="120" y="49"/>
                      <a:pt x="118" y="46"/>
                      <a:pt x="118" y="45"/>
                    </a:cubicBezTo>
                    <a:cubicBezTo>
                      <a:pt x="118" y="44"/>
                      <a:pt x="117" y="44"/>
                      <a:pt x="117" y="43"/>
                    </a:cubicBezTo>
                    <a:cubicBezTo>
                      <a:pt x="118" y="41"/>
                      <a:pt x="120" y="35"/>
                      <a:pt x="120" y="34"/>
                    </a:cubicBezTo>
                    <a:cubicBezTo>
                      <a:pt x="120" y="33"/>
                      <a:pt x="119" y="34"/>
                      <a:pt x="117" y="33"/>
                    </a:cubicBezTo>
                    <a:cubicBezTo>
                      <a:pt x="116" y="33"/>
                      <a:pt x="116" y="33"/>
                      <a:pt x="117" y="32"/>
                    </a:cubicBezTo>
                    <a:cubicBezTo>
                      <a:pt x="118" y="32"/>
                      <a:pt x="123" y="30"/>
                      <a:pt x="124" y="30"/>
                    </a:cubicBezTo>
                    <a:cubicBezTo>
                      <a:pt x="124" y="30"/>
                      <a:pt x="124" y="30"/>
                      <a:pt x="125" y="29"/>
                    </a:cubicBezTo>
                    <a:cubicBezTo>
                      <a:pt x="124" y="28"/>
                      <a:pt x="124" y="26"/>
                      <a:pt x="123" y="25"/>
                    </a:cubicBezTo>
                    <a:cubicBezTo>
                      <a:pt x="123" y="24"/>
                      <a:pt x="127" y="20"/>
                      <a:pt x="127" y="20"/>
                    </a:cubicBezTo>
                    <a:cubicBezTo>
                      <a:pt x="131" y="15"/>
                      <a:pt x="125" y="11"/>
                      <a:pt x="123" y="10"/>
                    </a:cubicBezTo>
                    <a:cubicBezTo>
                      <a:pt x="120" y="10"/>
                      <a:pt x="116" y="8"/>
                      <a:pt x="111" y="4"/>
                    </a:cubicBezTo>
                    <a:cubicBezTo>
                      <a:pt x="107" y="0"/>
                      <a:pt x="103" y="2"/>
                      <a:pt x="102" y="3"/>
                    </a:cubicBezTo>
                    <a:cubicBezTo>
                      <a:pt x="101" y="3"/>
                      <a:pt x="98" y="5"/>
                      <a:pt x="94" y="5"/>
                    </a:cubicBezTo>
                    <a:cubicBezTo>
                      <a:pt x="90" y="5"/>
                      <a:pt x="86" y="7"/>
                      <a:pt x="86" y="8"/>
                    </a:cubicBezTo>
                    <a:cubicBezTo>
                      <a:pt x="85" y="8"/>
                      <a:pt x="83" y="9"/>
                      <a:pt x="83" y="9"/>
                    </a:cubicBezTo>
                    <a:cubicBezTo>
                      <a:pt x="78" y="14"/>
                      <a:pt x="77" y="22"/>
                      <a:pt x="77" y="27"/>
                    </a:cubicBezTo>
                    <a:cubicBezTo>
                      <a:pt x="76" y="32"/>
                      <a:pt x="73" y="32"/>
                      <a:pt x="73" y="32"/>
                    </a:cubicBezTo>
                    <a:cubicBezTo>
                      <a:pt x="72" y="32"/>
                      <a:pt x="71" y="33"/>
                      <a:pt x="71" y="33"/>
                    </a:cubicBezTo>
                    <a:cubicBezTo>
                      <a:pt x="71" y="33"/>
                      <a:pt x="66" y="39"/>
                      <a:pt x="65" y="40"/>
                    </a:cubicBezTo>
                    <a:cubicBezTo>
                      <a:pt x="64" y="41"/>
                      <a:pt x="63" y="40"/>
                      <a:pt x="63" y="40"/>
                    </a:cubicBezTo>
                    <a:cubicBezTo>
                      <a:pt x="63" y="40"/>
                      <a:pt x="54" y="36"/>
                      <a:pt x="53" y="36"/>
                    </a:cubicBezTo>
                    <a:cubicBezTo>
                      <a:pt x="52" y="35"/>
                      <a:pt x="49" y="35"/>
                      <a:pt x="49" y="34"/>
                    </a:cubicBezTo>
                    <a:cubicBezTo>
                      <a:pt x="48" y="34"/>
                      <a:pt x="47" y="35"/>
                      <a:pt x="47" y="36"/>
                    </a:cubicBezTo>
                    <a:cubicBezTo>
                      <a:pt x="47" y="37"/>
                      <a:pt x="46" y="37"/>
                      <a:pt x="46" y="37"/>
                    </a:cubicBezTo>
                    <a:cubicBezTo>
                      <a:pt x="46" y="37"/>
                      <a:pt x="30" y="37"/>
                      <a:pt x="28" y="37"/>
                    </a:cubicBezTo>
                    <a:cubicBezTo>
                      <a:pt x="27" y="37"/>
                      <a:pt x="26" y="36"/>
                      <a:pt x="26" y="35"/>
                    </a:cubicBezTo>
                    <a:cubicBezTo>
                      <a:pt x="26" y="34"/>
                      <a:pt x="23" y="31"/>
                      <a:pt x="22" y="29"/>
                    </a:cubicBezTo>
                    <a:cubicBezTo>
                      <a:pt x="20" y="28"/>
                      <a:pt x="13" y="23"/>
                      <a:pt x="13" y="23"/>
                    </a:cubicBezTo>
                    <a:cubicBezTo>
                      <a:pt x="12" y="23"/>
                      <a:pt x="11" y="22"/>
                      <a:pt x="11" y="22"/>
                    </a:cubicBezTo>
                    <a:cubicBezTo>
                      <a:pt x="11" y="22"/>
                      <a:pt x="9" y="22"/>
                      <a:pt x="8" y="23"/>
                    </a:cubicBezTo>
                    <a:cubicBezTo>
                      <a:pt x="7" y="23"/>
                      <a:pt x="7" y="25"/>
                      <a:pt x="7" y="25"/>
                    </a:cubicBezTo>
                    <a:cubicBezTo>
                      <a:pt x="7" y="28"/>
                      <a:pt x="4" y="28"/>
                      <a:pt x="4" y="28"/>
                    </a:cubicBezTo>
                    <a:cubicBezTo>
                      <a:pt x="4" y="28"/>
                      <a:pt x="2" y="29"/>
                      <a:pt x="0" y="29"/>
                    </a:cubicBezTo>
                    <a:cubicBezTo>
                      <a:pt x="39" y="51"/>
                      <a:pt x="39" y="51"/>
                      <a:pt x="39" y="51"/>
                    </a:cubicBezTo>
                    <a:cubicBezTo>
                      <a:pt x="39" y="51"/>
                      <a:pt x="40" y="52"/>
                      <a:pt x="41" y="53"/>
                    </a:cubicBezTo>
                    <a:cubicBezTo>
                      <a:pt x="42" y="54"/>
                      <a:pt x="46" y="57"/>
                      <a:pt x="45" y="58"/>
                    </a:cubicBezTo>
                    <a:cubicBezTo>
                      <a:pt x="44" y="59"/>
                      <a:pt x="43" y="59"/>
                      <a:pt x="43" y="61"/>
                    </a:cubicBezTo>
                    <a:cubicBezTo>
                      <a:pt x="43" y="62"/>
                      <a:pt x="44" y="66"/>
                      <a:pt x="43" y="68"/>
                    </a:cubicBezTo>
                    <a:cubicBezTo>
                      <a:pt x="41" y="70"/>
                      <a:pt x="42" y="70"/>
                      <a:pt x="43" y="70"/>
                    </a:cubicBezTo>
                    <a:cubicBezTo>
                      <a:pt x="44" y="69"/>
                      <a:pt x="45" y="69"/>
                      <a:pt x="45" y="70"/>
                    </a:cubicBezTo>
                    <a:cubicBezTo>
                      <a:pt x="46" y="71"/>
                      <a:pt x="48" y="72"/>
                      <a:pt x="47" y="74"/>
                    </a:cubicBezTo>
                    <a:cubicBezTo>
                      <a:pt x="45" y="75"/>
                      <a:pt x="44" y="77"/>
                      <a:pt x="45" y="78"/>
                    </a:cubicBezTo>
                    <a:cubicBezTo>
                      <a:pt x="46" y="79"/>
                      <a:pt x="50" y="85"/>
                      <a:pt x="50" y="85"/>
                    </a:cubicBezTo>
                    <a:cubicBezTo>
                      <a:pt x="50" y="85"/>
                      <a:pt x="50" y="86"/>
                      <a:pt x="50" y="86"/>
                    </a:cubicBezTo>
                    <a:cubicBezTo>
                      <a:pt x="49" y="87"/>
                      <a:pt x="48" y="90"/>
                      <a:pt x="48" y="91"/>
                    </a:cubicBezTo>
                    <a:cubicBezTo>
                      <a:pt x="48" y="92"/>
                      <a:pt x="47" y="95"/>
                      <a:pt x="46" y="95"/>
                    </a:cubicBezTo>
                    <a:cubicBezTo>
                      <a:pt x="46" y="96"/>
                      <a:pt x="44" y="100"/>
                      <a:pt x="48" y="102"/>
                    </a:cubicBezTo>
                    <a:cubicBezTo>
                      <a:pt x="48" y="102"/>
                      <a:pt x="49" y="102"/>
                      <a:pt x="49" y="103"/>
                    </a:cubicBezTo>
                    <a:cubicBezTo>
                      <a:pt x="49" y="103"/>
                      <a:pt x="52" y="109"/>
                      <a:pt x="52" y="111"/>
                    </a:cubicBezTo>
                    <a:cubicBezTo>
                      <a:pt x="53" y="111"/>
                      <a:pt x="53" y="111"/>
                      <a:pt x="53" y="111"/>
                    </a:cubicBezTo>
                    <a:cubicBezTo>
                      <a:pt x="56" y="111"/>
                      <a:pt x="58" y="112"/>
                      <a:pt x="59" y="113"/>
                    </a:cubicBezTo>
                    <a:cubicBezTo>
                      <a:pt x="60" y="114"/>
                      <a:pt x="64" y="115"/>
                      <a:pt x="65" y="116"/>
                    </a:cubicBezTo>
                    <a:cubicBezTo>
                      <a:pt x="66" y="116"/>
                      <a:pt x="70" y="116"/>
                      <a:pt x="70" y="119"/>
                    </a:cubicBezTo>
                    <a:cubicBezTo>
                      <a:pt x="69" y="122"/>
                      <a:pt x="70" y="124"/>
                      <a:pt x="69" y="125"/>
                    </a:cubicBezTo>
                    <a:cubicBezTo>
                      <a:pt x="68" y="126"/>
                      <a:pt x="69" y="128"/>
                      <a:pt x="70" y="128"/>
                    </a:cubicBezTo>
                    <a:cubicBezTo>
                      <a:pt x="72" y="128"/>
                      <a:pt x="73" y="132"/>
                      <a:pt x="72" y="131"/>
                    </a:cubicBezTo>
                    <a:cubicBezTo>
                      <a:pt x="70" y="130"/>
                      <a:pt x="69" y="131"/>
                      <a:pt x="70" y="132"/>
                    </a:cubicBezTo>
                    <a:cubicBezTo>
                      <a:pt x="71" y="133"/>
                      <a:pt x="70" y="134"/>
                      <a:pt x="69" y="134"/>
                    </a:cubicBezTo>
                    <a:cubicBezTo>
                      <a:pt x="69" y="134"/>
                      <a:pt x="67" y="133"/>
                      <a:pt x="67" y="133"/>
                    </a:cubicBezTo>
                    <a:cubicBezTo>
                      <a:pt x="66" y="133"/>
                      <a:pt x="65" y="133"/>
                      <a:pt x="64" y="133"/>
                    </a:cubicBezTo>
                    <a:cubicBezTo>
                      <a:pt x="63" y="134"/>
                      <a:pt x="61" y="135"/>
                      <a:pt x="60" y="135"/>
                    </a:cubicBezTo>
                    <a:cubicBezTo>
                      <a:pt x="60" y="135"/>
                      <a:pt x="58" y="136"/>
                      <a:pt x="57" y="138"/>
                    </a:cubicBezTo>
                    <a:cubicBezTo>
                      <a:pt x="56" y="141"/>
                      <a:pt x="54" y="143"/>
                      <a:pt x="53" y="144"/>
                    </a:cubicBezTo>
                    <a:cubicBezTo>
                      <a:pt x="52" y="145"/>
                      <a:pt x="47" y="149"/>
                      <a:pt x="46" y="151"/>
                    </a:cubicBezTo>
                    <a:cubicBezTo>
                      <a:pt x="46" y="152"/>
                      <a:pt x="45" y="153"/>
                      <a:pt x="44" y="153"/>
                    </a:cubicBezTo>
                    <a:cubicBezTo>
                      <a:pt x="43" y="153"/>
                      <a:pt x="42" y="152"/>
                      <a:pt x="42" y="153"/>
                    </a:cubicBezTo>
                    <a:cubicBezTo>
                      <a:pt x="42" y="155"/>
                      <a:pt x="42" y="155"/>
                      <a:pt x="41" y="156"/>
                    </a:cubicBezTo>
                    <a:cubicBezTo>
                      <a:pt x="39" y="156"/>
                      <a:pt x="37" y="158"/>
                      <a:pt x="36" y="160"/>
                    </a:cubicBezTo>
                    <a:cubicBezTo>
                      <a:pt x="35" y="161"/>
                      <a:pt x="33" y="162"/>
                      <a:pt x="31" y="163"/>
                    </a:cubicBezTo>
                    <a:cubicBezTo>
                      <a:pt x="29" y="163"/>
                      <a:pt x="23" y="166"/>
                      <a:pt x="25" y="167"/>
                    </a:cubicBezTo>
                    <a:cubicBezTo>
                      <a:pt x="26" y="169"/>
                      <a:pt x="27" y="170"/>
                      <a:pt x="25" y="171"/>
                    </a:cubicBezTo>
                    <a:cubicBezTo>
                      <a:pt x="23" y="173"/>
                      <a:pt x="23" y="172"/>
                      <a:pt x="22" y="173"/>
                    </a:cubicBezTo>
                    <a:cubicBezTo>
                      <a:pt x="22" y="173"/>
                      <a:pt x="21" y="174"/>
                      <a:pt x="21" y="173"/>
                    </a:cubicBezTo>
                    <a:cubicBezTo>
                      <a:pt x="21" y="172"/>
                      <a:pt x="20" y="171"/>
                      <a:pt x="19" y="171"/>
                    </a:cubicBezTo>
                    <a:cubicBezTo>
                      <a:pt x="18" y="172"/>
                      <a:pt x="13" y="172"/>
                      <a:pt x="14" y="174"/>
                    </a:cubicBezTo>
                    <a:cubicBezTo>
                      <a:pt x="16" y="175"/>
                      <a:pt x="17" y="176"/>
                      <a:pt x="16" y="177"/>
                    </a:cubicBezTo>
                    <a:cubicBezTo>
                      <a:pt x="14" y="177"/>
                      <a:pt x="10" y="179"/>
                      <a:pt x="9" y="183"/>
                    </a:cubicBezTo>
                    <a:cubicBezTo>
                      <a:pt x="7" y="188"/>
                      <a:pt x="8" y="191"/>
                      <a:pt x="9" y="192"/>
                    </a:cubicBezTo>
                    <a:cubicBezTo>
                      <a:pt x="11" y="194"/>
                      <a:pt x="11" y="193"/>
                      <a:pt x="12" y="194"/>
                    </a:cubicBezTo>
                    <a:cubicBezTo>
                      <a:pt x="12" y="196"/>
                      <a:pt x="12" y="198"/>
                      <a:pt x="11" y="199"/>
                    </a:cubicBezTo>
                    <a:cubicBezTo>
                      <a:pt x="11" y="200"/>
                      <a:pt x="11" y="203"/>
                      <a:pt x="13" y="206"/>
                    </a:cubicBezTo>
                    <a:cubicBezTo>
                      <a:pt x="16" y="208"/>
                      <a:pt x="16" y="211"/>
                      <a:pt x="15" y="211"/>
                    </a:cubicBezTo>
                    <a:cubicBezTo>
                      <a:pt x="14" y="210"/>
                      <a:pt x="13" y="210"/>
                      <a:pt x="13" y="211"/>
                    </a:cubicBezTo>
                    <a:cubicBezTo>
                      <a:pt x="13" y="212"/>
                      <a:pt x="13" y="214"/>
                      <a:pt x="14" y="215"/>
                    </a:cubicBezTo>
                    <a:cubicBezTo>
                      <a:pt x="14" y="216"/>
                      <a:pt x="14" y="219"/>
                      <a:pt x="13" y="220"/>
                    </a:cubicBezTo>
                    <a:cubicBezTo>
                      <a:pt x="12" y="221"/>
                      <a:pt x="10" y="221"/>
                      <a:pt x="11" y="223"/>
                    </a:cubicBezTo>
                    <a:cubicBezTo>
                      <a:pt x="12" y="225"/>
                      <a:pt x="13" y="228"/>
                      <a:pt x="12" y="230"/>
                    </a:cubicBezTo>
                    <a:cubicBezTo>
                      <a:pt x="12" y="231"/>
                      <a:pt x="14" y="235"/>
                      <a:pt x="15" y="234"/>
                    </a:cubicBezTo>
                    <a:cubicBezTo>
                      <a:pt x="16" y="234"/>
                      <a:pt x="16" y="233"/>
                      <a:pt x="16" y="233"/>
                    </a:cubicBezTo>
                    <a:cubicBezTo>
                      <a:pt x="16" y="232"/>
                      <a:pt x="16" y="231"/>
                      <a:pt x="18" y="232"/>
                    </a:cubicBezTo>
                    <a:cubicBezTo>
                      <a:pt x="19" y="233"/>
                      <a:pt x="20" y="234"/>
                      <a:pt x="21" y="234"/>
                    </a:cubicBezTo>
                    <a:cubicBezTo>
                      <a:pt x="21" y="235"/>
                      <a:pt x="24" y="236"/>
                      <a:pt x="25" y="236"/>
                    </a:cubicBezTo>
                    <a:cubicBezTo>
                      <a:pt x="26" y="237"/>
                      <a:pt x="30" y="237"/>
                      <a:pt x="30" y="238"/>
                    </a:cubicBezTo>
                    <a:cubicBezTo>
                      <a:pt x="29" y="239"/>
                      <a:pt x="29" y="241"/>
                      <a:pt x="31" y="240"/>
                    </a:cubicBezTo>
                    <a:cubicBezTo>
                      <a:pt x="33" y="240"/>
                      <a:pt x="38" y="236"/>
                      <a:pt x="36" y="239"/>
                    </a:cubicBezTo>
                    <a:cubicBezTo>
                      <a:pt x="34" y="241"/>
                      <a:pt x="33" y="241"/>
                      <a:pt x="32" y="241"/>
                    </a:cubicBezTo>
                    <a:cubicBezTo>
                      <a:pt x="32" y="241"/>
                      <a:pt x="27" y="241"/>
                      <a:pt x="28" y="242"/>
                    </a:cubicBezTo>
                    <a:cubicBezTo>
                      <a:pt x="28" y="243"/>
                      <a:pt x="28" y="243"/>
                      <a:pt x="28" y="243"/>
                    </a:cubicBezTo>
                    <a:cubicBezTo>
                      <a:pt x="27" y="244"/>
                      <a:pt x="27" y="244"/>
                      <a:pt x="27" y="245"/>
                    </a:cubicBezTo>
                    <a:cubicBezTo>
                      <a:pt x="27" y="245"/>
                      <a:pt x="27" y="246"/>
                      <a:pt x="28" y="245"/>
                    </a:cubicBezTo>
                    <a:cubicBezTo>
                      <a:pt x="30" y="245"/>
                      <a:pt x="32" y="246"/>
                      <a:pt x="33" y="244"/>
                    </a:cubicBezTo>
                    <a:cubicBezTo>
                      <a:pt x="34" y="243"/>
                      <a:pt x="34" y="242"/>
                      <a:pt x="34" y="243"/>
                    </a:cubicBezTo>
                    <a:cubicBezTo>
                      <a:pt x="35" y="243"/>
                      <a:pt x="37" y="244"/>
                      <a:pt x="38" y="244"/>
                    </a:cubicBezTo>
                    <a:cubicBezTo>
                      <a:pt x="39" y="244"/>
                      <a:pt x="39" y="245"/>
                      <a:pt x="39" y="245"/>
                    </a:cubicBezTo>
                    <a:cubicBezTo>
                      <a:pt x="38" y="246"/>
                      <a:pt x="38" y="247"/>
                      <a:pt x="39" y="247"/>
                    </a:cubicBezTo>
                    <a:cubicBezTo>
                      <a:pt x="40" y="247"/>
                      <a:pt x="41" y="247"/>
                      <a:pt x="41" y="247"/>
                    </a:cubicBezTo>
                    <a:cubicBezTo>
                      <a:pt x="42" y="247"/>
                      <a:pt x="43" y="246"/>
                      <a:pt x="44" y="246"/>
                    </a:cubicBezTo>
                    <a:cubicBezTo>
                      <a:pt x="45" y="246"/>
                      <a:pt x="53" y="245"/>
                      <a:pt x="54" y="245"/>
                    </a:cubicBezTo>
                    <a:cubicBezTo>
                      <a:pt x="54" y="245"/>
                      <a:pt x="55" y="244"/>
                      <a:pt x="56" y="245"/>
                    </a:cubicBezTo>
                    <a:cubicBezTo>
                      <a:pt x="57" y="246"/>
                      <a:pt x="59" y="246"/>
                      <a:pt x="59" y="244"/>
                    </a:cubicBezTo>
                    <a:cubicBezTo>
                      <a:pt x="59" y="243"/>
                      <a:pt x="59" y="242"/>
                      <a:pt x="60" y="242"/>
                    </a:cubicBezTo>
                    <a:cubicBezTo>
                      <a:pt x="61" y="242"/>
                      <a:pt x="70" y="241"/>
                      <a:pt x="71" y="241"/>
                    </a:cubicBezTo>
                    <a:cubicBezTo>
                      <a:pt x="72" y="240"/>
                      <a:pt x="73" y="240"/>
                      <a:pt x="74" y="239"/>
                    </a:cubicBezTo>
                    <a:cubicBezTo>
                      <a:pt x="75" y="238"/>
                      <a:pt x="75" y="237"/>
                      <a:pt x="76" y="238"/>
                    </a:cubicBezTo>
                    <a:cubicBezTo>
                      <a:pt x="77" y="239"/>
                      <a:pt x="79" y="241"/>
                      <a:pt x="79" y="239"/>
                    </a:cubicBezTo>
                    <a:cubicBezTo>
                      <a:pt x="79" y="238"/>
                      <a:pt x="79" y="238"/>
                      <a:pt x="80" y="238"/>
                    </a:cubicBezTo>
                    <a:cubicBezTo>
                      <a:pt x="81" y="238"/>
                      <a:pt x="81" y="238"/>
                      <a:pt x="81" y="237"/>
                    </a:cubicBezTo>
                    <a:cubicBezTo>
                      <a:pt x="81" y="236"/>
                      <a:pt x="80" y="235"/>
                      <a:pt x="82" y="236"/>
                    </a:cubicBezTo>
                    <a:cubicBezTo>
                      <a:pt x="84" y="236"/>
                      <a:pt x="86" y="236"/>
                      <a:pt x="87" y="235"/>
                    </a:cubicBezTo>
                    <a:cubicBezTo>
                      <a:pt x="89" y="234"/>
                      <a:pt x="96" y="234"/>
                      <a:pt x="98" y="234"/>
                    </a:cubicBezTo>
                    <a:cubicBezTo>
                      <a:pt x="101" y="235"/>
                      <a:pt x="105" y="234"/>
                      <a:pt x="106" y="234"/>
                    </a:cubicBezTo>
                    <a:cubicBezTo>
                      <a:pt x="106" y="234"/>
                      <a:pt x="106" y="234"/>
                      <a:pt x="107" y="234"/>
                    </a:cubicBezTo>
                    <a:cubicBezTo>
                      <a:pt x="107" y="233"/>
                      <a:pt x="108" y="232"/>
                      <a:pt x="108" y="232"/>
                    </a:cubicBezTo>
                    <a:cubicBezTo>
                      <a:pt x="109" y="232"/>
                      <a:pt x="112" y="229"/>
                      <a:pt x="113" y="228"/>
                    </a:cubicBezTo>
                    <a:cubicBezTo>
                      <a:pt x="114" y="227"/>
                      <a:pt x="119" y="224"/>
                      <a:pt x="120" y="223"/>
                    </a:cubicBezTo>
                    <a:cubicBezTo>
                      <a:pt x="121" y="221"/>
                      <a:pt x="125" y="219"/>
                      <a:pt x="126" y="218"/>
                    </a:cubicBezTo>
                    <a:cubicBezTo>
                      <a:pt x="127" y="218"/>
                      <a:pt x="133" y="213"/>
                      <a:pt x="133" y="212"/>
                    </a:cubicBezTo>
                    <a:cubicBezTo>
                      <a:pt x="134" y="212"/>
                      <a:pt x="136" y="210"/>
                      <a:pt x="136" y="209"/>
                    </a:cubicBezTo>
                    <a:cubicBezTo>
                      <a:pt x="137" y="208"/>
                      <a:pt x="138" y="208"/>
                      <a:pt x="139" y="207"/>
                    </a:cubicBezTo>
                    <a:cubicBezTo>
                      <a:pt x="140" y="206"/>
                      <a:pt x="144" y="201"/>
                      <a:pt x="148" y="198"/>
                    </a:cubicBezTo>
                    <a:cubicBezTo>
                      <a:pt x="152" y="194"/>
                      <a:pt x="155" y="192"/>
                      <a:pt x="157" y="190"/>
                    </a:cubicBezTo>
                    <a:cubicBezTo>
                      <a:pt x="158" y="188"/>
                      <a:pt x="161" y="183"/>
                      <a:pt x="162" y="181"/>
                    </a:cubicBezTo>
                    <a:cubicBezTo>
                      <a:pt x="162" y="179"/>
                      <a:pt x="161" y="178"/>
                      <a:pt x="161" y="17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1130">
                <a:extLst>
                  <a:ext uri="{FF2B5EF4-FFF2-40B4-BE49-F238E27FC236}">
                    <a16:creationId xmlns:a16="http://schemas.microsoft.com/office/drawing/2014/main" id="{E9CC212D-0138-4A22-A14A-05B0FC6734DA}"/>
                  </a:ext>
                </a:extLst>
              </p:cNvPr>
              <p:cNvSpPr>
                <a:spLocks/>
              </p:cNvSpPr>
              <p:nvPr/>
            </p:nvSpPr>
            <p:spPr bwMode="auto">
              <a:xfrm>
                <a:off x="3578" y="1521"/>
                <a:ext cx="10" cy="3"/>
              </a:xfrm>
              <a:custGeom>
                <a:avLst/>
                <a:gdLst>
                  <a:gd name="T0" fmla="*/ 3 w 7"/>
                  <a:gd name="T1" fmla="*/ 2 h 2"/>
                  <a:gd name="T2" fmla="*/ 5 w 7"/>
                  <a:gd name="T3" fmla="*/ 2 h 2"/>
                  <a:gd name="T4" fmla="*/ 4 w 7"/>
                  <a:gd name="T5" fmla="*/ 1 h 2"/>
                  <a:gd name="T6" fmla="*/ 2 w 7"/>
                  <a:gd name="T7" fmla="*/ 1 h 2"/>
                  <a:gd name="T8" fmla="*/ 1 w 7"/>
                  <a:gd name="T9" fmla="*/ 2 h 2"/>
                  <a:gd name="T10" fmla="*/ 3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3" y="2"/>
                    </a:moveTo>
                    <a:cubicBezTo>
                      <a:pt x="4" y="2"/>
                      <a:pt x="4" y="2"/>
                      <a:pt x="5" y="2"/>
                    </a:cubicBezTo>
                    <a:cubicBezTo>
                      <a:pt x="7" y="2"/>
                      <a:pt x="5" y="1"/>
                      <a:pt x="4" y="1"/>
                    </a:cubicBezTo>
                    <a:cubicBezTo>
                      <a:pt x="4" y="0"/>
                      <a:pt x="3" y="0"/>
                      <a:pt x="2" y="1"/>
                    </a:cubicBezTo>
                    <a:cubicBezTo>
                      <a:pt x="0" y="1"/>
                      <a:pt x="1" y="2"/>
                      <a:pt x="1" y="2"/>
                    </a:cubicBezTo>
                    <a:cubicBezTo>
                      <a:pt x="2"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1131">
                <a:extLst>
                  <a:ext uri="{FF2B5EF4-FFF2-40B4-BE49-F238E27FC236}">
                    <a16:creationId xmlns:a16="http://schemas.microsoft.com/office/drawing/2014/main" id="{219A4062-5704-48CC-8E82-945DA334548F}"/>
                  </a:ext>
                </a:extLst>
              </p:cNvPr>
              <p:cNvSpPr>
                <a:spLocks/>
              </p:cNvSpPr>
              <p:nvPr/>
            </p:nvSpPr>
            <p:spPr bwMode="auto">
              <a:xfrm>
                <a:off x="3583" y="1520"/>
                <a:ext cx="7" cy="4"/>
              </a:xfrm>
              <a:custGeom>
                <a:avLst/>
                <a:gdLst>
                  <a:gd name="T0" fmla="*/ 3 w 5"/>
                  <a:gd name="T1" fmla="*/ 2 h 3"/>
                  <a:gd name="T2" fmla="*/ 5 w 5"/>
                  <a:gd name="T3" fmla="*/ 2 h 3"/>
                  <a:gd name="T4" fmla="*/ 1 w 5"/>
                  <a:gd name="T5" fmla="*/ 0 h 3"/>
                  <a:gd name="T6" fmla="*/ 0 w 5"/>
                  <a:gd name="T7" fmla="*/ 0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3" y="3"/>
                      <a:pt x="4" y="2"/>
                      <a:pt x="5" y="2"/>
                    </a:cubicBezTo>
                    <a:cubicBezTo>
                      <a:pt x="5" y="1"/>
                      <a:pt x="3" y="0"/>
                      <a:pt x="1" y="0"/>
                    </a:cubicBezTo>
                    <a:cubicBezTo>
                      <a:pt x="0" y="0"/>
                      <a:pt x="0" y="0"/>
                      <a:pt x="0" y="0"/>
                    </a:cubicBezTo>
                    <a:cubicBezTo>
                      <a:pt x="1" y="1"/>
                      <a:pt x="2" y="1"/>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1132">
                <a:extLst>
                  <a:ext uri="{FF2B5EF4-FFF2-40B4-BE49-F238E27FC236}">
                    <a16:creationId xmlns:a16="http://schemas.microsoft.com/office/drawing/2014/main" id="{B19323A7-040A-4959-A112-A867546536E7}"/>
                  </a:ext>
                </a:extLst>
              </p:cNvPr>
              <p:cNvSpPr>
                <a:spLocks/>
              </p:cNvSpPr>
              <p:nvPr/>
            </p:nvSpPr>
            <p:spPr bwMode="auto">
              <a:xfrm>
                <a:off x="3600" y="1480"/>
                <a:ext cx="7" cy="11"/>
              </a:xfrm>
              <a:custGeom>
                <a:avLst/>
                <a:gdLst>
                  <a:gd name="T0" fmla="*/ 2 w 5"/>
                  <a:gd name="T1" fmla="*/ 4 h 8"/>
                  <a:gd name="T2" fmla="*/ 1 w 5"/>
                  <a:gd name="T3" fmla="*/ 4 h 8"/>
                  <a:gd name="T4" fmla="*/ 2 w 5"/>
                  <a:gd name="T5" fmla="*/ 4 h 8"/>
                </a:gdLst>
                <a:ahLst/>
                <a:cxnLst>
                  <a:cxn ang="0">
                    <a:pos x="T0" y="T1"/>
                  </a:cxn>
                  <a:cxn ang="0">
                    <a:pos x="T2" y="T3"/>
                  </a:cxn>
                  <a:cxn ang="0">
                    <a:pos x="T4" y="T5"/>
                  </a:cxn>
                </a:cxnLst>
                <a:rect l="0" t="0" r="r" b="b"/>
                <a:pathLst>
                  <a:path w="5" h="8">
                    <a:moveTo>
                      <a:pt x="2" y="4"/>
                    </a:moveTo>
                    <a:cubicBezTo>
                      <a:pt x="5" y="0"/>
                      <a:pt x="2" y="3"/>
                      <a:pt x="1" y="4"/>
                    </a:cubicBezTo>
                    <a:cubicBezTo>
                      <a:pt x="1" y="4"/>
                      <a:pt x="0" y="8"/>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1133">
                <a:extLst>
                  <a:ext uri="{FF2B5EF4-FFF2-40B4-BE49-F238E27FC236}">
                    <a16:creationId xmlns:a16="http://schemas.microsoft.com/office/drawing/2014/main" id="{3C9A9A3F-67D0-4FDB-B9E2-8A311CD114DC}"/>
                  </a:ext>
                </a:extLst>
              </p:cNvPr>
              <p:cNvSpPr>
                <a:spLocks/>
              </p:cNvSpPr>
              <p:nvPr/>
            </p:nvSpPr>
            <p:spPr bwMode="auto">
              <a:xfrm>
                <a:off x="3572" y="1532"/>
                <a:ext cx="17" cy="4"/>
              </a:xfrm>
              <a:custGeom>
                <a:avLst/>
                <a:gdLst>
                  <a:gd name="T0" fmla="*/ 0 w 12"/>
                  <a:gd name="T1" fmla="*/ 2 h 3"/>
                  <a:gd name="T2" fmla="*/ 1 w 12"/>
                  <a:gd name="T3" fmla="*/ 2 h 3"/>
                  <a:gd name="T4" fmla="*/ 3 w 12"/>
                  <a:gd name="T5" fmla="*/ 1 h 3"/>
                  <a:gd name="T6" fmla="*/ 5 w 12"/>
                  <a:gd name="T7" fmla="*/ 2 h 3"/>
                  <a:gd name="T8" fmla="*/ 7 w 12"/>
                  <a:gd name="T9" fmla="*/ 3 h 3"/>
                  <a:gd name="T10" fmla="*/ 9 w 12"/>
                  <a:gd name="T11" fmla="*/ 2 h 3"/>
                  <a:gd name="T12" fmla="*/ 11 w 12"/>
                  <a:gd name="T13" fmla="*/ 1 h 3"/>
                  <a:gd name="T14" fmla="*/ 12 w 12"/>
                  <a:gd name="T15" fmla="*/ 0 h 3"/>
                  <a:gd name="T16" fmla="*/ 11 w 12"/>
                  <a:gd name="T17" fmla="*/ 0 h 3"/>
                  <a:gd name="T18" fmla="*/ 0 w 12"/>
                  <a:gd name="T19" fmla="*/ 0 h 3"/>
                  <a:gd name="T20" fmla="*/ 0 w 12"/>
                  <a:gd name="T21" fmla="*/ 1 h 3"/>
                  <a:gd name="T22" fmla="*/ 0 w 12"/>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
                    <a:moveTo>
                      <a:pt x="0" y="2"/>
                    </a:moveTo>
                    <a:cubicBezTo>
                      <a:pt x="0" y="2"/>
                      <a:pt x="0" y="2"/>
                      <a:pt x="1" y="2"/>
                    </a:cubicBezTo>
                    <a:cubicBezTo>
                      <a:pt x="1" y="2"/>
                      <a:pt x="2" y="1"/>
                      <a:pt x="3" y="1"/>
                    </a:cubicBezTo>
                    <a:cubicBezTo>
                      <a:pt x="3" y="2"/>
                      <a:pt x="4" y="1"/>
                      <a:pt x="5" y="2"/>
                    </a:cubicBezTo>
                    <a:cubicBezTo>
                      <a:pt x="5" y="2"/>
                      <a:pt x="6" y="3"/>
                      <a:pt x="7" y="3"/>
                    </a:cubicBezTo>
                    <a:cubicBezTo>
                      <a:pt x="8" y="3"/>
                      <a:pt x="9" y="3"/>
                      <a:pt x="9" y="2"/>
                    </a:cubicBezTo>
                    <a:cubicBezTo>
                      <a:pt x="9" y="2"/>
                      <a:pt x="11" y="1"/>
                      <a:pt x="11" y="1"/>
                    </a:cubicBezTo>
                    <a:cubicBezTo>
                      <a:pt x="11" y="1"/>
                      <a:pt x="12" y="1"/>
                      <a:pt x="12" y="0"/>
                    </a:cubicBezTo>
                    <a:cubicBezTo>
                      <a:pt x="12" y="0"/>
                      <a:pt x="12" y="0"/>
                      <a:pt x="11" y="0"/>
                    </a:cubicBezTo>
                    <a:cubicBezTo>
                      <a:pt x="9" y="0"/>
                      <a:pt x="3" y="0"/>
                      <a:pt x="0" y="0"/>
                    </a:cubicBezTo>
                    <a:cubicBezTo>
                      <a:pt x="0" y="1"/>
                      <a:pt x="0" y="1"/>
                      <a:pt x="0" y="1"/>
                    </a:cubicBezTo>
                    <a:cubicBezTo>
                      <a:pt x="0" y="1"/>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1134">
                <a:extLst>
                  <a:ext uri="{FF2B5EF4-FFF2-40B4-BE49-F238E27FC236}">
                    <a16:creationId xmlns:a16="http://schemas.microsoft.com/office/drawing/2014/main" id="{2BFD14AB-BA8E-47D7-9944-6769443C5FEB}"/>
                  </a:ext>
                </a:extLst>
              </p:cNvPr>
              <p:cNvSpPr>
                <a:spLocks noEditPoints="1"/>
              </p:cNvSpPr>
              <p:nvPr/>
            </p:nvSpPr>
            <p:spPr bwMode="auto">
              <a:xfrm>
                <a:off x="3570" y="1474"/>
                <a:ext cx="81" cy="74"/>
              </a:xfrm>
              <a:custGeom>
                <a:avLst/>
                <a:gdLst>
                  <a:gd name="T0" fmla="*/ 58 w 59"/>
                  <a:gd name="T1" fmla="*/ 4 h 54"/>
                  <a:gd name="T2" fmla="*/ 46 w 59"/>
                  <a:gd name="T3" fmla="*/ 1 h 54"/>
                  <a:gd name="T4" fmla="*/ 23 w 59"/>
                  <a:gd name="T5" fmla="*/ 11 h 54"/>
                  <a:gd name="T6" fmla="*/ 13 w 59"/>
                  <a:gd name="T7" fmla="*/ 30 h 54"/>
                  <a:gd name="T8" fmla="*/ 21 w 59"/>
                  <a:gd name="T9" fmla="*/ 34 h 54"/>
                  <a:gd name="T10" fmla="*/ 23 w 59"/>
                  <a:gd name="T11" fmla="*/ 35 h 54"/>
                  <a:gd name="T12" fmla="*/ 14 w 59"/>
                  <a:gd name="T13" fmla="*/ 37 h 54"/>
                  <a:gd name="T14" fmla="*/ 15 w 59"/>
                  <a:gd name="T15" fmla="*/ 40 h 54"/>
                  <a:gd name="T16" fmla="*/ 7 w 59"/>
                  <a:gd name="T17" fmla="*/ 37 h 54"/>
                  <a:gd name="T18" fmla="*/ 13 w 59"/>
                  <a:gd name="T19" fmla="*/ 41 h 54"/>
                  <a:gd name="T20" fmla="*/ 16 w 59"/>
                  <a:gd name="T21" fmla="*/ 42 h 54"/>
                  <a:gd name="T22" fmla="*/ 17 w 59"/>
                  <a:gd name="T23" fmla="*/ 41 h 54"/>
                  <a:gd name="T24" fmla="*/ 20 w 59"/>
                  <a:gd name="T25" fmla="*/ 40 h 54"/>
                  <a:gd name="T26" fmla="*/ 23 w 59"/>
                  <a:gd name="T27" fmla="*/ 39 h 54"/>
                  <a:gd name="T28" fmla="*/ 27 w 59"/>
                  <a:gd name="T29" fmla="*/ 40 h 54"/>
                  <a:gd name="T30" fmla="*/ 28 w 59"/>
                  <a:gd name="T31" fmla="*/ 42 h 54"/>
                  <a:gd name="T32" fmla="*/ 30 w 59"/>
                  <a:gd name="T33" fmla="*/ 44 h 54"/>
                  <a:gd name="T34" fmla="*/ 33 w 59"/>
                  <a:gd name="T35" fmla="*/ 44 h 54"/>
                  <a:gd name="T36" fmla="*/ 35 w 59"/>
                  <a:gd name="T37" fmla="*/ 45 h 54"/>
                  <a:gd name="T38" fmla="*/ 38 w 59"/>
                  <a:gd name="T39" fmla="*/ 46 h 54"/>
                  <a:gd name="T40" fmla="*/ 38 w 59"/>
                  <a:gd name="T41" fmla="*/ 48 h 54"/>
                  <a:gd name="T42" fmla="*/ 37 w 59"/>
                  <a:gd name="T43" fmla="*/ 50 h 54"/>
                  <a:gd name="T44" fmla="*/ 36 w 59"/>
                  <a:gd name="T45" fmla="*/ 52 h 54"/>
                  <a:gd name="T46" fmla="*/ 38 w 59"/>
                  <a:gd name="T47" fmla="*/ 54 h 54"/>
                  <a:gd name="T48" fmla="*/ 41 w 59"/>
                  <a:gd name="T49" fmla="*/ 54 h 54"/>
                  <a:gd name="T50" fmla="*/ 41 w 59"/>
                  <a:gd name="T51" fmla="*/ 52 h 54"/>
                  <a:gd name="T52" fmla="*/ 41 w 59"/>
                  <a:gd name="T53" fmla="*/ 51 h 54"/>
                  <a:gd name="T54" fmla="*/ 40 w 59"/>
                  <a:gd name="T55" fmla="*/ 50 h 54"/>
                  <a:gd name="T56" fmla="*/ 39 w 59"/>
                  <a:gd name="T57" fmla="*/ 48 h 54"/>
                  <a:gd name="T58" fmla="*/ 42 w 59"/>
                  <a:gd name="T59" fmla="*/ 47 h 54"/>
                  <a:gd name="T60" fmla="*/ 42 w 59"/>
                  <a:gd name="T61" fmla="*/ 45 h 54"/>
                  <a:gd name="T62" fmla="*/ 43 w 59"/>
                  <a:gd name="T63" fmla="*/ 43 h 54"/>
                  <a:gd name="T64" fmla="*/ 44 w 59"/>
                  <a:gd name="T65" fmla="*/ 39 h 54"/>
                  <a:gd name="T66" fmla="*/ 40 w 59"/>
                  <a:gd name="T67" fmla="*/ 34 h 54"/>
                  <a:gd name="T68" fmla="*/ 42 w 59"/>
                  <a:gd name="T69" fmla="*/ 32 h 54"/>
                  <a:gd name="T70" fmla="*/ 46 w 59"/>
                  <a:gd name="T71" fmla="*/ 32 h 54"/>
                  <a:gd name="T72" fmla="*/ 51 w 59"/>
                  <a:gd name="T73" fmla="*/ 31 h 54"/>
                  <a:gd name="T74" fmla="*/ 53 w 59"/>
                  <a:gd name="T75" fmla="*/ 29 h 54"/>
                  <a:gd name="T76" fmla="*/ 52 w 59"/>
                  <a:gd name="T77" fmla="*/ 27 h 54"/>
                  <a:gd name="T78" fmla="*/ 56 w 59"/>
                  <a:gd name="T79" fmla="*/ 25 h 54"/>
                  <a:gd name="T80" fmla="*/ 56 w 59"/>
                  <a:gd name="T81" fmla="*/ 22 h 54"/>
                  <a:gd name="T82" fmla="*/ 52 w 59"/>
                  <a:gd name="T83" fmla="*/ 20 h 54"/>
                  <a:gd name="T84" fmla="*/ 52 w 59"/>
                  <a:gd name="T85" fmla="*/ 18 h 54"/>
                  <a:gd name="T86" fmla="*/ 54 w 59"/>
                  <a:gd name="T87" fmla="*/ 17 h 54"/>
                  <a:gd name="T88" fmla="*/ 56 w 59"/>
                  <a:gd name="T89" fmla="*/ 16 h 54"/>
                  <a:gd name="T90" fmla="*/ 58 w 59"/>
                  <a:gd name="T91" fmla="*/ 9 h 54"/>
                  <a:gd name="T92" fmla="*/ 59 w 59"/>
                  <a:gd name="T93" fmla="*/ 4 h 54"/>
                  <a:gd name="T94" fmla="*/ 33 w 59"/>
                  <a:gd name="T95" fmla="*/ 18 h 54"/>
                  <a:gd name="T96" fmla="*/ 33 w 59"/>
                  <a:gd name="T97" fmla="*/ 23 h 54"/>
                  <a:gd name="T98" fmla="*/ 36 w 59"/>
                  <a:gd name="T99" fmla="*/ 22 h 54"/>
                  <a:gd name="T100" fmla="*/ 27 w 59"/>
                  <a:gd name="T101" fmla="*/ 22 h 54"/>
                  <a:gd name="T102" fmla="*/ 28 w 59"/>
                  <a:gd name="T103" fmla="*/ 16 h 54"/>
                  <a:gd name="T104" fmla="*/ 27 w 59"/>
                  <a:gd name="T105" fmla="*/ 12 h 54"/>
                  <a:gd name="T106" fmla="*/ 32 w 59"/>
                  <a:gd name="T107" fmla="*/ 9 h 54"/>
                  <a:gd name="T108" fmla="*/ 34 w 59"/>
                  <a:gd name="T109" fmla="*/ 12 h 54"/>
                  <a:gd name="T110" fmla="*/ 35 w 59"/>
                  <a:gd name="T111" fmla="*/ 16 h 54"/>
                  <a:gd name="T112" fmla="*/ 37 w 59"/>
                  <a:gd name="T11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4">
                    <a:moveTo>
                      <a:pt x="59" y="4"/>
                    </a:moveTo>
                    <a:cubicBezTo>
                      <a:pt x="58" y="4"/>
                      <a:pt x="58" y="5"/>
                      <a:pt x="58" y="4"/>
                    </a:cubicBezTo>
                    <a:cubicBezTo>
                      <a:pt x="57" y="4"/>
                      <a:pt x="56" y="3"/>
                      <a:pt x="55" y="2"/>
                    </a:cubicBezTo>
                    <a:cubicBezTo>
                      <a:pt x="55" y="2"/>
                      <a:pt x="51" y="0"/>
                      <a:pt x="46" y="1"/>
                    </a:cubicBezTo>
                    <a:cubicBezTo>
                      <a:pt x="41" y="1"/>
                      <a:pt x="35" y="2"/>
                      <a:pt x="32" y="6"/>
                    </a:cubicBezTo>
                    <a:cubicBezTo>
                      <a:pt x="28" y="11"/>
                      <a:pt x="25" y="11"/>
                      <a:pt x="23" y="11"/>
                    </a:cubicBezTo>
                    <a:cubicBezTo>
                      <a:pt x="22" y="12"/>
                      <a:pt x="21" y="12"/>
                      <a:pt x="21" y="14"/>
                    </a:cubicBezTo>
                    <a:cubicBezTo>
                      <a:pt x="21" y="17"/>
                      <a:pt x="19" y="26"/>
                      <a:pt x="13" y="30"/>
                    </a:cubicBezTo>
                    <a:cubicBezTo>
                      <a:pt x="13" y="30"/>
                      <a:pt x="11" y="32"/>
                      <a:pt x="14" y="33"/>
                    </a:cubicBezTo>
                    <a:cubicBezTo>
                      <a:pt x="16" y="34"/>
                      <a:pt x="18" y="36"/>
                      <a:pt x="21" y="34"/>
                    </a:cubicBezTo>
                    <a:cubicBezTo>
                      <a:pt x="25" y="33"/>
                      <a:pt x="22" y="34"/>
                      <a:pt x="23" y="34"/>
                    </a:cubicBezTo>
                    <a:cubicBezTo>
                      <a:pt x="23" y="35"/>
                      <a:pt x="24" y="35"/>
                      <a:pt x="23" y="35"/>
                    </a:cubicBezTo>
                    <a:cubicBezTo>
                      <a:pt x="21" y="35"/>
                      <a:pt x="16" y="35"/>
                      <a:pt x="15" y="37"/>
                    </a:cubicBezTo>
                    <a:cubicBezTo>
                      <a:pt x="15" y="37"/>
                      <a:pt x="14" y="38"/>
                      <a:pt x="14" y="37"/>
                    </a:cubicBezTo>
                    <a:cubicBezTo>
                      <a:pt x="13" y="37"/>
                      <a:pt x="10" y="37"/>
                      <a:pt x="12" y="38"/>
                    </a:cubicBezTo>
                    <a:cubicBezTo>
                      <a:pt x="14" y="39"/>
                      <a:pt x="15" y="39"/>
                      <a:pt x="15" y="40"/>
                    </a:cubicBezTo>
                    <a:cubicBezTo>
                      <a:pt x="15" y="41"/>
                      <a:pt x="13" y="40"/>
                      <a:pt x="12" y="39"/>
                    </a:cubicBezTo>
                    <a:cubicBezTo>
                      <a:pt x="10" y="38"/>
                      <a:pt x="8" y="37"/>
                      <a:pt x="7" y="37"/>
                    </a:cubicBezTo>
                    <a:cubicBezTo>
                      <a:pt x="5" y="37"/>
                      <a:pt x="0" y="39"/>
                      <a:pt x="5" y="40"/>
                    </a:cubicBezTo>
                    <a:cubicBezTo>
                      <a:pt x="10" y="41"/>
                      <a:pt x="10" y="40"/>
                      <a:pt x="13" y="41"/>
                    </a:cubicBezTo>
                    <a:cubicBezTo>
                      <a:pt x="14" y="41"/>
                      <a:pt x="15" y="42"/>
                      <a:pt x="15" y="42"/>
                    </a:cubicBezTo>
                    <a:cubicBezTo>
                      <a:pt x="16" y="42"/>
                      <a:pt x="16" y="42"/>
                      <a:pt x="16" y="42"/>
                    </a:cubicBezTo>
                    <a:cubicBezTo>
                      <a:pt x="16" y="42"/>
                      <a:pt x="16" y="42"/>
                      <a:pt x="16" y="41"/>
                    </a:cubicBezTo>
                    <a:cubicBezTo>
                      <a:pt x="17" y="41"/>
                      <a:pt x="17" y="41"/>
                      <a:pt x="17" y="41"/>
                    </a:cubicBezTo>
                    <a:cubicBezTo>
                      <a:pt x="17" y="40"/>
                      <a:pt x="17" y="40"/>
                      <a:pt x="18" y="40"/>
                    </a:cubicBezTo>
                    <a:cubicBezTo>
                      <a:pt x="18" y="40"/>
                      <a:pt x="19" y="40"/>
                      <a:pt x="20" y="40"/>
                    </a:cubicBezTo>
                    <a:cubicBezTo>
                      <a:pt x="20" y="40"/>
                      <a:pt x="21" y="41"/>
                      <a:pt x="21" y="40"/>
                    </a:cubicBezTo>
                    <a:cubicBezTo>
                      <a:pt x="21" y="40"/>
                      <a:pt x="22" y="39"/>
                      <a:pt x="23" y="39"/>
                    </a:cubicBezTo>
                    <a:cubicBezTo>
                      <a:pt x="23" y="40"/>
                      <a:pt x="25" y="40"/>
                      <a:pt x="25" y="40"/>
                    </a:cubicBezTo>
                    <a:cubicBezTo>
                      <a:pt x="26" y="40"/>
                      <a:pt x="26" y="40"/>
                      <a:pt x="27" y="40"/>
                    </a:cubicBezTo>
                    <a:cubicBezTo>
                      <a:pt x="27" y="40"/>
                      <a:pt x="27" y="40"/>
                      <a:pt x="27" y="41"/>
                    </a:cubicBezTo>
                    <a:cubicBezTo>
                      <a:pt x="28" y="41"/>
                      <a:pt x="27" y="42"/>
                      <a:pt x="28" y="42"/>
                    </a:cubicBezTo>
                    <a:cubicBezTo>
                      <a:pt x="28" y="42"/>
                      <a:pt x="29" y="43"/>
                      <a:pt x="29" y="43"/>
                    </a:cubicBezTo>
                    <a:cubicBezTo>
                      <a:pt x="29" y="44"/>
                      <a:pt x="29" y="44"/>
                      <a:pt x="30" y="44"/>
                    </a:cubicBezTo>
                    <a:cubicBezTo>
                      <a:pt x="30" y="44"/>
                      <a:pt x="31" y="44"/>
                      <a:pt x="32" y="44"/>
                    </a:cubicBezTo>
                    <a:cubicBezTo>
                      <a:pt x="32" y="44"/>
                      <a:pt x="32" y="44"/>
                      <a:pt x="33" y="44"/>
                    </a:cubicBezTo>
                    <a:cubicBezTo>
                      <a:pt x="33" y="43"/>
                      <a:pt x="33" y="43"/>
                      <a:pt x="34" y="43"/>
                    </a:cubicBezTo>
                    <a:cubicBezTo>
                      <a:pt x="34" y="44"/>
                      <a:pt x="34" y="45"/>
                      <a:pt x="35" y="45"/>
                    </a:cubicBezTo>
                    <a:cubicBezTo>
                      <a:pt x="35" y="45"/>
                      <a:pt x="36" y="45"/>
                      <a:pt x="37" y="45"/>
                    </a:cubicBezTo>
                    <a:cubicBezTo>
                      <a:pt x="37" y="45"/>
                      <a:pt x="38" y="46"/>
                      <a:pt x="38" y="46"/>
                    </a:cubicBezTo>
                    <a:cubicBezTo>
                      <a:pt x="38" y="46"/>
                      <a:pt x="38" y="46"/>
                      <a:pt x="38" y="47"/>
                    </a:cubicBezTo>
                    <a:cubicBezTo>
                      <a:pt x="38" y="47"/>
                      <a:pt x="38" y="47"/>
                      <a:pt x="38" y="48"/>
                    </a:cubicBezTo>
                    <a:cubicBezTo>
                      <a:pt x="38" y="48"/>
                      <a:pt x="37" y="48"/>
                      <a:pt x="37" y="49"/>
                    </a:cubicBezTo>
                    <a:cubicBezTo>
                      <a:pt x="37" y="49"/>
                      <a:pt x="37" y="50"/>
                      <a:pt x="37" y="50"/>
                    </a:cubicBezTo>
                    <a:cubicBezTo>
                      <a:pt x="37" y="51"/>
                      <a:pt x="37" y="51"/>
                      <a:pt x="36" y="51"/>
                    </a:cubicBezTo>
                    <a:cubicBezTo>
                      <a:pt x="36" y="51"/>
                      <a:pt x="36" y="52"/>
                      <a:pt x="36" y="52"/>
                    </a:cubicBezTo>
                    <a:cubicBezTo>
                      <a:pt x="36" y="53"/>
                      <a:pt x="36" y="54"/>
                      <a:pt x="36" y="54"/>
                    </a:cubicBezTo>
                    <a:cubicBezTo>
                      <a:pt x="37" y="54"/>
                      <a:pt x="38" y="54"/>
                      <a:pt x="38" y="54"/>
                    </a:cubicBezTo>
                    <a:cubicBezTo>
                      <a:pt x="39" y="54"/>
                      <a:pt x="39" y="54"/>
                      <a:pt x="40" y="54"/>
                    </a:cubicBezTo>
                    <a:cubicBezTo>
                      <a:pt x="40" y="54"/>
                      <a:pt x="40" y="54"/>
                      <a:pt x="41" y="54"/>
                    </a:cubicBezTo>
                    <a:cubicBezTo>
                      <a:pt x="41" y="54"/>
                      <a:pt x="40" y="53"/>
                      <a:pt x="41" y="53"/>
                    </a:cubicBezTo>
                    <a:cubicBezTo>
                      <a:pt x="41" y="52"/>
                      <a:pt x="41" y="52"/>
                      <a:pt x="41" y="52"/>
                    </a:cubicBezTo>
                    <a:cubicBezTo>
                      <a:pt x="41" y="52"/>
                      <a:pt x="42" y="51"/>
                      <a:pt x="42" y="51"/>
                    </a:cubicBezTo>
                    <a:cubicBezTo>
                      <a:pt x="42" y="51"/>
                      <a:pt x="42" y="51"/>
                      <a:pt x="41" y="51"/>
                    </a:cubicBezTo>
                    <a:cubicBezTo>
                      <a:pt x="41" y="50"/>
                      <a:pt x="41" y="50"/>
                      <a:pt x="40" y="50"/>
                    </a:cubicBezTo>
                    <a:cubicBezTo>
                      <a:pt x="40" y="50"/>
                      <a:pt x="40" y="50"/>
                      <a:pt x="40" y="50"/>
                    </a:cubicBezTo>
                    <a:cubicBezTo>
                      <a:pt x="40" y="50"/>
                      <a:pt x="39" y="50"/>
                      <a:pt x="39" y="49"/>
                    </a:cubicBezTo>
                    <a:cubicBezTo>
                      <a:pt x="39" y="49"/>
                      <a:pt x="39" y="48"/>
                      <a:pt x="39" y="48"/>
                    </a:cubicBezTo>
                    <a:cubicBezTo>
                      <a:pt x="39" y="48"/>
                      <a:pt x="40" y="47"/>
                      <a:pt x="41" y="47"/>
                    </a:cubicBezTo>
                    <a:cubicBezTo>
                      <a:pt x="41" y="47"/>
                      <a:pt x="42" y="47"/>
                      <a:pt x="42" y="47"/>
                    </a:cubicBezTo>
                    <a:cubicBezTo>
                      <a:pt x="42" y="46"/>
                      <a:pt x="44" y="46"/>
                      <a:pt x="43" y="46"/>
                    </a:cubicBezTo>
                    <a:cubicBezTo>
                      <a:pt x="42" y="46"/>
                      <a:pt x="42" y="46"/>
                      <a:pt x="42" y="45"/>
                    </a:cubicBezTo>
                    <a:cubicBezTo>
                      <a:pt x="42" y="45"/>
                      <a:pt x="42" y="44"/>
                      <a:pt x="42" y="44"/>
                    </a:cubicBezTo>
                    <a:cubicBezTo>
                      <a:pt x="42" y="44"/>
                      <a:pt x="43" y="43"/>
                      <a:pt x="43" y="43"/>
                    </a:cubicBezTo>
                    <a:cubicBezTo>
                      <a:pt x="44" y="42"/>
                      <a:pt x="44" y="42"/>
                      <a:pt x="44" y="42"/>
                    </a:cubicBezTo>
                    <a:cubicBezTo>
                      <a:pt x="44" y="41"/>
                      <a:pt x="44" y="39"/>
                      <a:pt x="44" y="39"/>
                    </a:cubicBezTo>
                    <a:cubicBezTo>
                      <a:pt x="43" y="39"/>
                      <a:pt x="40" y="35"/>
                      <a:pt x="40" y="35"/>
                    </a:cubicBezTo>
                    <a:cubicBezTo>
                      <a:pt x="40" y="35"/>
                      <a:pt x="40" y="34"/>
                      <a:pt x="40" y="34"/>
                    </a:cubicBezTo>
                    <a:cubicBezTo>
                      <a:pt x="40" y="33"/>
                      <a:pt x="40" y="33"/>
                      <a:pt x="41" y="33"/>
                    </a:cubicBezTo>
                    <a:cubicBezTo>
                      <a:pt x="41" y="32"/>
                      <a:pt x="42" y="32"/>
                      <a:pt x="42" y="32"/>
                    </a:cubicBezTo>
                    <a:cubicBezTo>
                      <a:pt x="42" y="32"/>
                      <a:pt x="43" y="31"/>
                      <a:pt x="43" y="31"/>
                    </a:cubicBezTo>
                    <a:cubicBezTo>
                      <a:pt x="44" y="32"/>
                      <a:pt x="46" y="32"/>
                      <a:pt x="46" y="32"/>
                    </a:cubicBezTo>
                    <a:cubicBezTo>
                      <a:pt x="47" y="32"/>
                      <a:pt x="48" y="32"/>
                      <a:pt x="48" y="32"/>
                    </a:cubicBezTo>
                    <a:cubicBezTo>
                      <a:pt x="49" y="32"/>
                      <a:pt x="50" y="31"/>
                      <a:pt x="51" y="31"/>
                    </a:cubicBezTo>
                    <a:cubicBezTo>
                      <a:pt x="51" y="31"/>
                      <a:pt x="52" y="31"/>
                      <a:pt x="52" y="31"/>
                    </a:cubicBezTo>
                    <a:cubicBezTo>
                      <a:pt x="53" y="31"/>
                      <a:pt x="53" y="30"/>
                      <a:pt x="53" y="29"/>
                    </a:cubicBezTo>
                    <a:cubicBezTo>
                      <a:pt x="52" y="29"/>
                      <a:pt x="51" y="29"/>
                      <a:pt x="51" y="28"/>
                    </a:cubicBezTo>
                    <a:cubicBezTo>
                      <a:pt x="51" y="28"/>
                      <a:pt x="52" y="27"/>
                      <a:pt x="52" y="27"/>
                    </a:cubicBezTo>
                    <a:cubicBezTo>
                      <a:pt x="53" y="27"/>
                      <a:pt x="54" y="26"/>
                      <a:pt x="54" y="26"/>
                    </a:cubicBezTo>
                    <a:cubicBezTo>
                      <a:pt x="55" y="26"/>
                      <a:pt x="55" y="25"/>
                      <a:pt x="56" y="25"/>
                    </a:cubicBezTo>
                    <a:cubicBezTo>
                      <a:pt x="56" y="25"/>
                      <a:pt x="56" y="24"/>
                      <a:pt x="56" y="24"/>
                    </a:cubicBezTo>
                    <a:cubicBezTo>
                      <a:pt x="56" y="24"/>
                      <a:pt x="57" y="22"/>
                      <a:pt x="56" y="22"/>
                    </a:cubicBezTo>
                    <a:cubicBezTo>
                      <a:pt x="56" y="21"/>
                      <a:pt x="55" y="21"/>
                      <a:pt x="55" y="21"/>
                    </a:cubicBezTo>
                    <a:cubicBezTo>
                      <a:pt x="54" y="21"/>
                      <a:pt x="52" y="20"/>
                      <a:pt x="52" y="20"/>
                    </a:cubicBezTo>
                    <a:cubicBezTo>
                      <a:pt x="52" y="20"/>
                      <a:pt x="51" y="20"/>
                      <a:pt x="52" y="19"/>
                    </a:cubicBezTo>
                    <a:cubicBezTo>
                      <a:pt x="52" y="18"/>
                      <a:pt x="52" y="18"/>
                      <a:pt x="52" y="18"/>
                    </a:cubicBezTo>
                    <a:cubicBezTo>
                      <a:pt x="52" y="17"/>
                      <a:pt x="51" y="17"/>
                      <a:pt x="52" y="17"/>
                    </a:cubicBezTo>
                    <a:cubicBezTo>
                      <a:pt x="53" y="17"/>
                      <a:pt x="54" y="16"/>
                      <a:pt x="54" y="17"/>
                    </a:cubicBezTo>
                    <a:cubicBezTo>
                      <a:pt x="55" y="17"/>
                      <a:pt x="55" y="16"/>
                      <a:pt x="56" y="16"/>
                    </a:cubicBezTo>
                    <a:cubicBezTo>
                      <a:pt x="56" y="16"/>
                      <a:pt x="56" y="16"/>
                      <a:pt x="56" y="16"/>
                    </a:cubicBezTo>
                    <a:cubicBezTo>
                      <a:pt x="57" y="15"/>
                      <a:pt x="57" y="13"/>
                      <a:pt x="57" y="12"/>
                    </a:cubicBezTo>
                    <a:cubicBezTo>
                      <a:pt x="57" y="12"/>
                      <a:pt x="58" y="9"/>
                      <a:pt x="58" y="9"/>
                    </a:cubicBezTo>
                    <a:cubicBezTo>
                      <a:pt x="59" y="9"/>
                      <a:pt x="59" y="8"/>
                      <a:pt x="59" y="7"/>
                    </a:cubicBezTo>
                    <a:cubicBezTo>
                      <a:pt x="59" y="7"/>
                      <a:pt x="59" y="6"/>
                      <a:pt x="59" y="4"/>
                    </a:cubicBezTo>
                    <a:close/>
                    <a:moveTo>
                      <a:pt x="37" y="18"/>
                    </a:moveTo>
                    <a:cubicBezTo>
                      <a:pt x="35" y="17"/>
                      <a:pt x="34" y="18"/>
                      <a:pt x="33" y="18"/>
                    </a:cubicBezTo>
                    <a:cubicBezTo>
                      <a:pt x="32" y="19"/>
                      <a:pt x="27" y="21"/>
                      <a:pt x="29" y="22"/>
                    </a:cubicBezTo>
                    <a:cubicBezTo>
                      <a:pt x="30" y="23"/>
                      <a:pt x="32" y="24"/>
                      <a:pt x="33" y="23"/>
                    </a:cubicBezTo>
                    <a:cubicBezTo>
                      <a:pt x="35" y="22"/>
                      <a:pt x="37" y="21"/>
                      <a:pt x="37" y="20"/>
                    </a:cubicBezTo>
                    <a:cubicBezTo>
                      <a:pt x="38" y="20"/>
                      <a:pt x="38" y="21"/>
                      <a:pt x="36" y="22"/>
                    </a:cubicBezTo>
                    <a:cubicBezTo>
                      <a:pt x="35" y="23"/>
                      <a:pt x="35" y="24"/>
                      <a:pt x="33" y="24"/>
                    </a:cubicBezTo>
                    <a:cubicBezTo>
                      <a:pt x="32" y="24"/>
                      <a:pt x="26" y="24"/>
                      <a:pt x="27" y="22"/>
                    </a:cubicBezTo>
                    <a:cubicBezTo>
                      <a:pt x="28" y="20"/>
                      <a:pt x="27" y="20"/>
                      <a:pt x="27" y="18"/>
                    </a:cubicBezTo>
                    <a:cubicBezTo>
                      <a:pt x="26" y="17"/>
                      <a:pt x="27" y="17"/>
                      <a:pt x="28" y="16"/>
                    </a:cubicBezTo>
                    <a:cubicBezTo>
                      <a:pt x="30" y="16"/>
                      <a:pt x="32" y="15"/>
                      <a:pt x="30" y="14"/>
                    </a:cubicBezTo>
                    <a:cubicBezTo>
                      <a:pt x="29" y="14"/>
                      <a:pt x="28" y="14"/>
                      <a:pt x="27" y="12"/>
                    </a:cubicBezTo>
                    <a:cubicBezTo>
                      <a:pt x="27" y="12"/>
                      <a:pt x="26" y="11"/>
                      <a:pt x="27" y="11"/>
                    </a:cubicBezTo>
                    <a:cubicBezTo>
                      <a:pt x="28" y="10"/>
                      <a:pt x="31" y="9"/>
                      <a:pt x="32" y="9"/>
                    </a:cubicBezTo>
                    <a:cubicBezTo>
                      <a:pt x="32" y="10"/>
                      <a:pt x="32" y="10"/>
                      <a:pt x="33" y="11"/>
                    </a:cubicBezTo>
                    <a:cubicBezTo>
                      <a:pt x="33" y="12"/>
                      <a:pt x="33" y="12"/>
                      <a:pt x="34" y="12"/>
                    </a:cubicBezTo>
                    <a:cubicBezTo>
                      <a:pt x="35" y="12"/>
                      <a:pt x="37" y="12"/>
                      <a:pt x="36" y="13"/>
                    </a:cubicBezTo>
                    <a:cubicBezTo>
                      <a:pt x="35" y="14"/>
                      <a:pt x="34" y="16"/>
                      <a:pt x="35" y="16"/>
                    </a:cubicBezTo>
                    <a:cubicBezTo>
                      <a:pt x="37" y="17"/>
                      <a:pt x="38" y="17"/>
                      <a:pt x="38" y="18"/>
                    </a:cubicBezTo>
                    <a:cubicBezTo>
                      <a:pt x="38" y="18"/>
                      <a:pt x="40" y="19"/>
                      <a:pt x="3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1135">
                <a:extLst>
                  <a:ext uri="{FF2B5EF4-FFF2-40B4-BE49-F238E27FC236}">
                    <a16:creationId xmlns:a16="http://schemas.microsoft.com/office/drawing/2014/main" id="{D8ED8382-23D4-482F-AE3A-E85529DE0B26}"/>
                  </a:ext>
                </a:extLst>
              </p:cNvPr>
              <p:cNvSpPr>
                <a:spLocks/>
              </p:cNvSpPr>
              <p:nvPr/>
            </p:nvSpPr>
            <p:spPr bwMode="auto">
              <a:xfrm>
                <a:off x="3372" y="1323"/>
                <a:ext cx="167" cy="247"/>
              </a:xfrm>
              <a:custGeom>
                <a:avLst/>
                <a:gdLst>
                  <a:gd name="T0" fmla="*/ 12 w 121"/>
                  <a:gd name="T1" fmla="*/ 31 h 180"/>
                  <a:gd name="T2" fmla="*/ 11 w 121"/>
                  <a:gd name="T3" fmla="*/ 37 h 180"/>
                  <a:gd name="T4" fmla="*/ 3 w 121"/>
                  <a:gd name="T5" fmla="*/ 42 h 180"/>
                  <a:gd name="T6" fmla="*/ 2 w 121"/>
                  <a:gd name="T7" fmla="*/ 46 h 180"/>
                  <a:gd name="T8" fmla="*/ 2 w 121"/>
                  <a:gd name="T9" fmla="*/ 52 h 180"/>
                  <a:gd name="T10" fmla="*/ 6 w 121"/>
                  <a:gd name="T11" fmla="*/ 45 h 180"/>
                  <a:gd name="T12" fmla="*/ 18 w 121"/>
                  <a:gd name="T13" fmla="*/ 42 h 180"/>
                  <a:gd name="T14" fmla="*/ 15 w 121"/>
                  <a:gd name="T15" fmla="*/ 46 h 180"/>
                  <a:gd name="T16" fmla="*/ 12 w 121"/>
                  <a:gd name="T17" fmla="*/ 54 h 180"/>
                  <a:gd name="T18" fmla="*/ 11 w 121"/>
                  <a:gd name="T19" fmla="*/ 60 h 180"/>
                  <a:gd name="T20" fmla="*/ 9 w 121"/>
                  <a:gd name="T21" fmla="*/ 72 h 180"/>
                  <a:gd name="T22" fmla="*/ 14 w 121"/>
                  <a:gd name="T23" fmla="*/ 63 h 180"/>
                  <a:gd name="T24" fmla="*/ 19 w 121"/>
                  <a:gd name="T25" fmla="*/ 54 h 180"/>
                  <a:gd name="T26" fmla="*/ 22 w 121"/>
                  <a:gd name="T27" fmla="*/ 59 h 180"/>
                  <a:gd name="T28" fmla="*/ 25 w 121"/>
                  <a:gd name="T29" fmla="*/ 59 h 180"/>
                  <a:gd name="T30" fmla="*/ 21 w 121"/>
                  <a:gd name="T31" fmla="*/ 76 h 180"/>
                  <a:gd name="T32" fmla="*/ 22 w 121"/>
                  <a:gd name="T33" fmla="*/ 86 h 180"/>
                  <a:gd name="T34" fmla="*/ 30 w 121"/>
                  <a:gd name="T35" fmla="*/ 85 h 180"/>
                  <a:gd name="T36" fmla="*/ 43 w 121"/>
                  <a:gd name="T37" fmla="*/ 79 h 180"/>
                  <a:gd name="T38" fmla="*/ 44 w 121"/>
                  <a:gd name="T39" fmla="*/ 93 h 180"/>
                  <a:gd name="T40" fmla="*/ 52 w 121"/>
                  <a:gd name="T41" fmla="*/ 97 h 180"/>
                  <a:gd name="T42" fmla="*/ 52 w 121"/>
                  <a:gd name="T43" fmla="*/ 113 h 180"/>
                  <a:gd name="T44" fmla="*/ 41 w 121"/>
                  <a:gd name="T45" fmla="*/ 113 h 180"/>
                  <a:gd name="T46" fmla="*/ 31 w 121"/>
                  <a:gd name="T47" fmla="*/ 112 h 180"/>
                  <a:gd name="T48" fmla="*/ 30 w 121"/>
                  <a:gd name="T49" fmla="*/ 118 h 180"/>
                  <a:gd name="T50" fmla="*/ 33 w 121"/>
                  <a:gd name="T51" fmla="*/ 121 h 180"/>
                  <a:gd name="T52" fmla="*/ 31 w 121"/>
                  <a:gd name="T53" fmla="*/ 135 h 180"/>
                  <a:gd name="T54" fmla="*/ 22 w 121"/>
                  <a:gd name="T55" fmla="*/ 144 h 180"/>
                  <a:gd name="T56" fmla="*/ 31 w 121"/>
                  <a:gd name="T57" fmla="*/ 144 h 180"/>
                  <a:gd name="T58" fmla="*/ 44 w 121"/>
                  <a:gd name="T59" fmla="*/ 150 h 180"/>
                  <a:gd name="T60" fmla="*/ 29 w 121"/>
                  <a:gd name="T61" fmla="*/ 158 h 180"/>
                  <a:gd name="T62" fmla="*/ 11 w 121"/>
                  <a:gd name="T63" fmla="*/ 176 h 180"/>
                  <a:gd name="T64" fmla="*/ 22 w 121"/>
                  <a:gd name="T65" fmla="*/ 174 h 180"/>
                  <a:gd name="T66" fmla="*/ 35 w 121"/>
                  <a:gd name="T67" fmla="*/ 172 h 180"/>
                  <a:gd name="T68" fmla="*/ 44 w 121"/>
                  <a:gd name="T69" fmla="*/ 166 h 180"/>
                  <a:gd name="T70" fmla="*/ 63 w 121"/>
                  <a:gd name="T71" fmla="*/ 167 h 180"/>
                  <a:gd name="T72" fmla="*/ 75 w 121"/>
                  <a:gd name="T73" fmla="*/ 161 h 180"/>
                  <a:gd name="T74" fmla="*/ 102 w 121"/>
                  <a:gd name="T75" fmla="*/ 163 h 180"/>
                  <a:gd name="T76" fmla="*/ 115 w 121"/>
                  <a:gd name="T77" fmla="*/ 151 h 180"/>
                  <a:gd name="T78" fmla="*/ 108 w 121"/>
                  <a:gd name="T79" fmla="*/ 146 h 180"/>
                  <a:gd name="T80" fmla="*/ 113 w 121"/>
                  <a:gd name="T81" fmla="*/ 140 h 180"/>
                  <a:gd name="T82" fmla="*/ 112 w 121"/>
                  <a:gd name="T83" fmla="*/ 120 h 180"/>
                  <a:gd name="T84" fmla="*/ 96 w 121"/>
                  <a:gd name="T85" fmla="*/ 120 h 180"/>
                  <a:gd name="T86" fmla="*/ 88 w 121"/>
                  <a:gd name="T87" fmla="*/ 105 h 180"/>
                  <a:gd name="T88" fmla="*/ 91 w 121"/>
                  <a:gd name="T89" fmla="*/ 95 h 180"/>
                  <a:gd name="T90" fmla="*/ 72 w 121"/>
                  <a:gd name="T91" fmla="*/ 73 h 180"/>
                  <a:gd name="T92" fmla="*/ 50 w 121"/>
                  <a:gd name="T93" fmla="*/ 55 h 180"/>
                  <a:gd name="T94" fmla="*/ 57 w 121"/>
                  <a:gd name="T95" fmla="*/ 44 h 180"/>
                  <a:gd name="T96" fmla="*/ 65 w 121"/>
                  <a:gd name="T97" fmla="*/ 32 h 180"/>
                  <a:gd name="T98" fmla="*/ 53 w 121"/>
                  <a:gd name="T99" fmla="*/ 22 h 180"/>
                  <a:gd name="T100" fmla="*/ 32 w 121"/>
                  <a:gd name="T101" fmla="*/ 25 h 180"/>
                  <a:gd name="T102" fmla="*/ 31 w 121"/>
                  <a:gd name="T103" fmla="*/ 18 h 180"/>
                  <a:gd name="T104" fmla="*/ 49 w 121"/>
                  <a:gd name="T105" fmla="*/ 4 h 180"/>
                  <a:gd name="T106" fmla="*/ 42 w 121"/>
                  <a:gd name="T107" fmla="*/ 2 h 180"/>
                  <a:gd name="T108" fmla="*/ 30 w 121"/>
                  <a:gd name="T109" fmla="*/ 4 h 180"/>
                  <a:gd name="T110" fmla="*/ 25 w 121"/>
                  <a:gd name="T111" fmla="*/ 4 h 180"/>
                  <a:gd name="T112" fmla="*/ 19 w 121"/>
                  <a:gd name="T113" fmla="*/ 9 h 180"/>
                  <a:gd name="T114" fmla="*/ 15 w 121"/>
                  <a:gd name="T115" fmla="*/ 13 h 180"/>
                  <a:gd name="T116" fmla="*/ 14 w 121"/>
                  <a:gd name="T117" fmla="*/ 18 h 180"/>
                  <a:gd name="T118" fmla="*/ 9 w 121"/>
                  <a:gd name="T119" fmla="*/ 19 h 180"/>
                  <a:gd name="T120" fmla="*/ 8 w 121"/>
                  <a:gd name="T121"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1" h="180">
                    <a:moveTo>
                      <a:pt x="10" y="28"/>
                    </a:moveTo>
                    <a:cubicBezTo>
                      <a:pt x="12" y="28"/>
                      <a:pt x="12" y="29"/>
                      <a:pt x="12" y="29"/>
                    </a:cubicBezTo>
                    <a:cubicBezTo>
                      <a:pt x="11" y="29"/>
                      <a:pt x="9" y="31"/>
                      <a:pt x="11" y="30"/>
                    </a:cubicBezTo>
                    <a:cubicBezTo>
                      <a:pt x="13" y="29"/>
                      <a:pt x="13" y="30"/>
                      <a:pt x="12" y="31"/>
                    </a:cubicBezTo>
                    <a:cubicBezTo>
                      <a:pt x="11" y="31"/>
                      <a:pt x="11" y="33"/>
                      <a:pt x="11" y="33"/>
                    </a:cubicBezTo>
                    <a:cubicBezTo>
                      <a:pt x="12" y="34"/>
                      <a:pt x="12" y="35"/>
                      <a:pt x="11" y="34"/>
                    </a:cubicBezTo>
                    <a:cubicBezTo>
                      <a:pt x="11" y="34"/>
                      <a:pt x="9" y="35"/>
                      <a:pt x="9" y="36"/>
                    </a:cubicBezTo>
                    <a:cubicBezTo>
                      <a:pt x="10" y="36"/>
                      <a:pt x="13" y="37"/>
                      <a:pt x="11" y="37"/>
                    </a:cubicBezTo>
                    <a:cubicBezTo>
                      <a:pt x="10" y="37"/>
                      <a:pt x="8" y="36"/>
                      <a:pt x="8" y="37"/>
                    </a:cubicBezTo>
                    <a:cubicBezTo>
                      <a:pt x="8" y="38"/>
                      <a:pt x="7" y="39"/>
                      <a:pt x="8" y="41"/>
                    </a:cubicBezTo>
                    <a:cubicBezTo>
                      <a:pt x="8" y="42"/>
                      <a:pt x="8" y="42"/>
                      <a:pt x="7" y="42"/>
                    </a:cubicBezTo>
                    <a:cubicBezTo>
                      <a:pt x="6" y="42"/>
                      <a:pt x="3" y="42"/>
                      <a:pt x="3" y="42"/>
                    </a:cubicBezTo>
                    <a:cubicBezTo>
                      <a:pt x="2" y="43"/>
                      <a:pt x="2" y="43"/>
                      <a:pt x="4" y="43"/>
                    </a:cubicBezTo>
                    <a:cubicBezTo>
                      <a:pt x="4" y="44"/>
                      <a:pt x="4" y="44"/>
                      <a:pt x="5" y="44"/>
                    </a:cubicBezTo>
                    <a:cubicBezTo>
                      <a:pt x="4" y="44"/>
                      <a:pt x="3" y="44"/>
                      <a:pt x="2" y="45"/>
                    </a:cubicBezTo>
                    <a:cubicBezTo>
                      <a:pt x="0" y="46"/>
                      <a:pt x="2" y="46"/>
                      <a:pt x="2" y="46"/>
                    </a:cubicBezTo>
                    <a:cubicBezTo>
                      <a:pt x="2" y="46"/>
                      <a:pt x="4" y="48"/>
                      <a:pt x="5" y="48"/>
                    </a:cubicBezTo>
                    <a:cubicBezTo>
                      <a:pt x="6" y="48"/>
                      <a:pt x="6" y="48"/>
                      <a:pt x="5" y="49"/>
                    </a:cubicBezTo>
                    <a:cubicBezTo>
                      <a:pt x="5" y="51"/>
                      <a:pt x="4" y="50"/>
                      <a:pt x="3" y="50"/>
                    </a:cubicBezTo>
                    <a:cubicBezTo>
                      <a:pt x="2" y="50"/>
                      <a:pt x="1" y="50"/>
                      <a:pt x="2" y="52"/>
                    </a:cubicBezTo>
                    <a:cubicBezTo>
                      <a:pt x="2" y="53"/>
                      <a:pt x="5" y="52"/>
                      <a:pt x="6" y="51"/>
                    </a:cubicBezTo>
                    <a:cubicBezTo>
                      <a:pt x="8" y="50"/>
                      <a:pt x="7" y="52"/>
                      <a:pt x="10" y="50"/>
                    </a:cubicBezTo>
                    <a:cubicBezTo>
                      <a:pt x="12" y="49"/>
                      <a:pt x="9" y="48"/>
                      <a:pt x="8" y="47"/>
                    </a:cubicBezTo>
                    <a:cubicBezTo>
                      <a:pt x="7" y="47"/>
                      <a:pt x="7" y="47"/>
                      <a:pt x="6" y="45"/>
                    </a:cubicBezTo>
                    <a:cubicBezTo>
                      <a:pt x="6" y="45"/>
                      <a:pt x="5" y="45"/>
                      <a:pt x="5" y="45"/>
                    </a:cubicBezTo>
                    <a:cubicBezTo>
                      <a:pt x="6" y="45"/>
                      <a:pt x="7" y="46"/>
                      <a:pt x="8" y="46"/>
                    </a:cubicBezTo>
                    <a:cubicBezTo>
                      <a:pt x="10" y="47"/>
                      <a:pt x="11" y="47"/>
                      <a:pt x="12" y="47"/>
                    </a:cubicBezTo>
                    <a:cubicBezTo>
                      <a:pt x="12" y="46"/>
                      <a:pt x="16" y="43"/>
                      <a:pt x="18" y="42"/>
                    </a:cubicBezTo>
                    <a:cubicBezTo>
                      <a:pt x="19" y="41"/>
                      <a:pt x="18" y="40"/>
                      <a:pt x="19" y="41"/>
                    </a:cubicBezTo>
                    <a:cubicBezTo>
                      <a:pt x="19" y="42"/>
                      <a:pt x="20" y="43"/>
                      <a:pt x="19" y="43"/>
                    </a:cubicBezTo>
                    <a:cubicBezTo>
                      <a:pt x="18" y="44"/>
                      <a:pt x="15" y="45"/>
                      <a:pt x="16" y="46"/>
                    </a:cubicBezTo>
                    <a:cubicBezTo>
                      <a:pt x="17" y="46"/>
                      <a:pt x="17" y="45"/>
                      <a:pt x="15" y="46"/>
                    </a:cubicBezTo>
                    <a:cubicBezTo>
                      <a:pt x="14" y="47"/>
                      <a:pt x="13" y="46"/>
                      <a:pt x="14" y="47"/>
                    </a:cubicBezTo>
                    <a:cubicBezTo>
                      <a:pt x="15" y="48"/>
                      <a:pt x="14" y="48"/>
                      <a:pt x="14" y="49"/>
                    </a:cubicBezTo>
                    <a:cubicBezTo>
                      <a:pt x="13" y="50"/>
                      <a:pt x="12" y="52"/>
                      <a:pt x="12" y="52"/>
                    </a:cubicBezTo>
                    <a:cubicBezTo>
                      <a:pt x="12" y="53"/>
                      <a:pt x="13" y="53"/>
                      <a:pt x="12" y="54"/>
                    </a:cubicBezTo>
                    <a:cubicBezTo>
                      <a:pt x="12" y="55"/>
                      <a:pt x="11" y="55"/>
                      <a:pt x="12" y="55"/>
                    </a:cubicBezTo>
                    <a:cubicBezTo>
                      <a:pt x="12" y="55"/>
                      <a:pt x="12" y="56"/>
                      <a:pt x="11" y="57"/>
                    </a:cubicBezTo>
                    <a:cubicBezTo>
                      <a:pt x="11" y="57"/>
                      <a:pt x="10" y="59"/>
                      <a:pt x="10" y="59"/>
                    </a:cubicBezTo>
                    <a:cubicBezTo>
                      <a:pt x="11" y="59"/>
                      <a:pt x="11" y="60"/>
                      <a:pt x="11" y="60"/>
                    </a:cubicBezTo>
                    <a:cubicBezTo>
                      <a:pt x="12" y="59"/>
                      <a:pt x="10" y="62"/>
                      <a:pt x="12" y="62"/>
                    </a:cubicBezTo>
                    <a:cubicBezTo>
                      <a:pt x="13" y="61"/>
                      <a:pt x="14" y="61"/>
                      <a:pt x="13" y="63"/>
                    </a:cubicBezTo>
                    <a:cubicBezTo>
                      <a:pt x="12" y="64"/>
                      <a:pt x="10" y="66"/>
                      <a:pt x="10" y="67"/>
                    </a:cubicBezTo>
                    <a:cubicBezTo>
                      <a:pt x="10" y="69"/>
                      <a:pt x="8" y="72"/>
                      <a:pt x="9" y="72"/>
                    </a:cubicBezTo>
                    <a:cubicBezTo>
                      <a:pt x="11" y="72"/>
                      <a:pt x="13" y="73"/>
                      <a:pt x="13" y="71"/>
                    </a:cubicBezTo>
                    <a:cubicBezTo>
                      <a:pt x="12" y="69"/>
                      <a:pt x="12" y="69"/>
                      <a:pt x="13" y="68"/>
                    </a:cubicBezTo>
                    <a:cubicBezTo>
                      <a:pt x="13" y="67"/>
                      <a:pt x="14" y="67"/>
                      <a:pt x="14" y="66"/>
                    </a:cubicBezTo>
                    <a:cubicBezTo>
                      <a:pt x="14" y="65"/>
                      <a:pt x="13" y="64"/>
                      <a:pt x="14" y="63"/>
                    </a:cubicBezTo>
                    <a:cubicBezTo>
                      <a:pt x="15" y="62"/>
                      <a:pt x="17" y="62"/>
                      <a:pt x="16" y="61"/>
                    </a:cubicBezTo>
                    <a:cubicBezTo>
                      <a:pt x="14" y="59"/>
                      <a:pt x="14" y="58"/>
                      <a:pt x="15" y="58"/>
                    </a:cubicBezTo>
                    <a:cubicBezTo>
                      <a:pt x="15" y="57"/>
                      <a:pt x="18" y="54"/>
                      <a:pt x="19" y="53"/>
                    </a:cubicBezTo>
                    <a:cubicBezTo>
                      <a:pt x="20" y="52"/>
                      <a:pt x="21" y="53"/>
                      <a:pt x="19" y="54"/>
                    </a:cubicBezTo>
                    <a:cubicBezTo>
                      <a:pt x="17" y="55"/>
                      <a:pt x="16" y="56"/>
                      <a:pt x="16" y="58"/>
                    </a:cubicBezTo>
                    <a:cubicBezTo>
                      <a:pt x="16" y="60"/>
                      <a:pt x="17" y="61"/>
                      <a:pt x="18" y="60"/>
                    </a:cubicBezTo>
                    <a:cubicBezTo>
                      <a:pt x="18" y="59"/>
                      <a:pt x="19" y="60"/>
                      <a:pt x="20" y="59"/>
                    </a:cubicBezTo>
                    <a:cubicBezTo>
                      <a:pt x="20" y="58"/>
                      <a:pt x="22" y="61"/>
                      <a:pt x="22" y="59"/>
                    </a:cubicBezTo>
                    <a:cubicBezTo>
                      <a:pt x="22" y="57"/>
                      <a:pt x="22" y="55"/>
                      <a:pt x="23" y="55"/>
                    </a:cubicBezTo>
                    <a:cubicBezTo>
                      <a:pt x="23" y="55"/>
                      <a:pt x="23" y="55"/>
                      <a:pt x="24" y="54"/>
                    </a:cubicBezTo>
                    <a:cubicBezTo>
                      <a:pt x="24" y="53"/>
                      <a:pt x="24" y="55"/>
                      <a:pt x="25" y="56"/>
                    </a:cubicBezTo>
                    <a:cubicBezTo>
                      <a:pt x="25" y="58"/>
                      <a:pt x="27" y="59"/>
                      <a:pt x="25" y="59"/>
                    </a:cubicBezTo>
                    <a:cubicBezTo>
                      <a:pt x="24" y="59"/>
                      <a:pt x="22" y="59"/>
                      <a:pt x="23" y="61"/>
                    </a:cubicBezTo>
                    <a:cubicBezTo>
                      <a:pt x="24" y="63"/>
                      <a:pt x="22" y="65"/>
                      <a:pt x="24" y="66"/>
                    </a:cubicBezTo>
                    <a:cubicBezTo>
                      <a:pt x="26" y="66"/>
                      <a:pt x="27" y="67"/>
                      <a:pt x="26" y="69"/>
                    </a:cubicBezTo>
                    <a:cubicBezTo>
                      <a:pt x="24" y="71"/>
                      <a:pt x="22" y="75"/>
                      <a:pt x="21" y="76"/>
                    </a:cubicBezTo>
                    <a:cubicBezTo>
                      <a:pt x="21" y="78"/>
                      <a:pt x="20" y="79"/>
                      <a:pt x="19" y="79"/>
                    </a:cubicBezTo>
                    <a:cubicBezTo>
                      <a:pt x="19" y="80"/>
                      <a:pt x="17" y="80"/>
                      <a:pt x="18" y="81"/>
                    </a:cubicBezTo>
                    <a:cubicBezTo>
                      <a:pt x="19" y="82"/>
                      <a:pt x="20" y="83"/>
                      <a:pt x="21" y="84"/>
                    </a:cubicBezTo>
                    <a:cubicBezTo>
                      <a:pt x="21" y="85"/>
                      <a:pt x="22" y="87"/>
                      <a:pt x="22" y="86"/>
                    </a:cubicBezTo>
                    <a:cubicBezTo>
                      <a:pt x="22" y="85"/>
                      <a:pt x="21" y="83"/>
                      <a:pt x="22" y="82"/>
                    </a:cubicBezTo>
                    <a:cubicBezTo>
                      <a:pt x="22" y="81"/>
                      <a:pt x="23" y="82"/>
                      <a:pt x="24" y="82"/>
                    </a:cubicBezTo>
                    <a:cubicBezTo>
                      <a:pt x="24" y="82"/>
                      <a:pt x="26" y="83"/>
                      <a:pt x="27" y="84"/>
                    </a:cubicBezTo>
                    <a:cubicBezTo>
                      <a:pt x="29" y="85"/>
                      <a:pt x="28" y="86"/>
                      <a:pt x="30" y="85"/>
                    </a:cubicBezTo>
                    <a:cubicBezTo>
                      <a:pt x="31" y="83"/>
                      <a:pt x="31" y="84"/>
                      <a:pt x="30" y="83"/>
                    </a:cubicBezTo>
                    <a:cubicBezTo>
                      <a:pt x="29" y="82"/>
                      <a:pt x="29" y="80"/>
                      <a:pt x="30" y="81"/>
                    </a:cubicBezTo>
                    <a:cubicBezTo>
                      <a:pt x="32" y="82"/>
                      <a:pt x="34" y="84"/>
                      <a:pt x="36" y="83"/>
                    </a:cubicBezTo>
                    <a:cubicBezTo>
                      <a:pt x="37" y="82"/>
                      <a:pt x="41" y="79"/>
                      <a:pt x="43" y="79"/>
                    </a:cubicBezTo>
                    <a:cubicBezTo>
                      <a:pt x="45" y="79"/>
                      <a:pt x="51" y="79"/>
                      <a:pt x="48" y="80"/>
                    </a:cubicBezTo>
                    <a:cubicBezTo>
                      <a:pt x="46" y="80"/>
                      <a:pt x="44" y="82"/>
                      <a:pt x="43" y="84"/>
                    </a:cubicBezTo>
                    <a:cubicBezTo>
                      <a:pt x="42" y="86"/>
                      <a:pt x="41" y="88"/>
                      <a:pt x="41" y="89"/>
                    </a:cubicBezTo>
                    <a:cubicBezTo>
                      <a:pt x="41" y="90"/>
                      <a:pt x="42" y="91"/>
                      <a:pt x="44" y="93"/>
                    </a:cubicBezTo>
                    <a:cubicBezTo>
                      <a:pt x="45" y="94"/>
                      <a:pt x="46" y="96"/>
                      <a:pt x="47" y="97"/>
                    </a:cubicBezTo>
                    <a:cubicBezTo>
                      <a:pt x="47" y="98"/>
                      <a:pt x="48" y="98"/>
                      <a:pt x="49" y="97"/>
                    </a:cubicBezTo>
                    <a:cubicBezTo>
                      <a:pt x="50" y="95"/>
                      <a:pt x="50" y="94"/>
                      <a:pt x="51" y="95"/>
                    </a:cubicBezTo>
                    <a:cubicBezTo>
                      <a:pt x="52" y="95"/>
                      <a:pt x="53" y="95"/>
                      <a:pt x="52" y="97"/>
                    </a:cubicBezTo>
                    <a:cubicBezTo>
                      <a:pt x="51" y="99"/>
                      <a:pt x="49" y="101"/>
                      <a:pt x="50" y="102"/>
                    </a:cubicBezTo>
                    <a:cubicBezTo>
                      <a:pt x="51" y="104"/>
                      <a:pt x="52" y="104"/>
                      <a:pt x="51" y="106"/>
                    </a:cubicBezTo>
                    <a:cubicBezTo>
                      <a:pt x="49" y="107"/>
                      <a:pt x="48" y="108"/>
                      <a:pt x="50" y="110"/>
                    </a:cubicBezTo>
                    <a:cubicBezTo>
                      <a:pt x="51" y="111"/>
                      <a:pt x="54" y="114"/>
                      <a:pt x="52" y="113"/>
                    </a:cubicBezTo>
                    <a:cubicBezTo>
                      <a:pt x="51" y="112"/>
                      <a:pt x="50" y="110"/>
                      <a:pt x="49" y="111"/>
                    </a:cubicBezTo>
                    <a:cubicBezTo>
                      <a:pt x="48" y="111"/>
                      <a:pt x="47" y="111"/>
                      <a:pt x="48" y="112"/>
                    </a:cubicBezTo>
                    <a:cubicBezTo>
                      <a:pt x="49" y="114"/>
                      <a:pt x="49" y="114"/>
                      <a:pt x="48" y="114"/>
                    </a:cubicBezTo>
                    <a:cubicBezTo>
                      <a:pt x="46" y="114"/>
                      <a:pt x="42" y="113"/>
                      <a:pt x="41" y="113"/>
                    </a:cubicBezTo>
                    <a:cubicBezTo>
                      <a:pt x="40" y="113"/>
                      <a:pt x="38" y="112"/>
                      <a:pt x="37" y="113"/>
                    </a:cubicBezTo>
                    <a:cubicBezTo>
                      <a:pt x="36" y="114"/>
                      <a:pt x="33" y="115"/>
                      <a:pt x="34" y="114"/>
                    </a:cubicBezTo>
                    <a:cubicBezTo>
                      <a:pt x="35" y="113"/>
                      <a:pt x="35" y="113"/>
                      <a:pt x="34" y="113"/>
                    </a:cubicBezTo>
                    <a:cubicBezTo>
                      <a:pt x="33" y="113"/>
                      <a:pt x="32" y="113"/>
                      <a:pt x="31" y="112"/>
                    </a:cubicBezTo>
                    <a:cubicBezTo>
                      <a:pt x="31" y="111"/>
                      <a:pt x="31" y="110"/>
                      <a:pt x="30" y="111"/>
                    </a:cubicBezTo>
                    <a:cubicBezTo>
                      <a:pt x="29" y="111"/>
                      <a:pt x="27" y="111"/>
                      <a:pt x="28" y="113"/>
                    </a:cubicBezTo>
                    <a:cubicBezTo>
                      <a:pt x="29" y="115"/>
                      <a:pt x="30" y="117"/>
                      <a:pt x="30" y="117"/>
                    </a:cubicBezTo>
                    <a:cubicBezTo>
                      <a:pt x="31" y="116"/>
                      <a:pt x="31" y="117"/>
                      <a:pt x="30" y="118"/>
                    </a:cubicBezTo>
                    <a:cubicBezTo>
                      <a:pt x="30" y="119"/>
                      <a:pt x="30" y="120"/>
                      <a:pt x="28" y="120"/>
                    </a:cubicBezTo>
                    <a:cubicBezTo>
                      <a:pt x="27" y="121"/>
                      <a:pt x="23" y="123"/>
                      <a:pt x="25" y="123"/>
                    </a:cubicBezTo>
                    <a:cubicBezTo>
                      <a:pt x="26" y="123"/>
                      <a:pt x="27" y="123"/>
                      <a:pt x="29" y="122"/>
                    </a:cubicBezTo>
                    <a:cubicBezTo>
                      <a:pt x="30" y="122"/>
                      <a:pt x="32" y="121"/>
                      <a:pt x="33" y="121"/>
                    </a:cubicBezTo>
                    <a:cubicBezTo>
                      <a:pt x="34" y="121"/>
                      <a:pt x="34" y="121"/>
                      <a:pt x="34" y="123"/>
                    </a:cubicBezTo>
                    <a:cubicBezTo>
                      <a:pt x="33" y="124"/>
                      <a:pt x="34" y="126"/>
                      <a:pt x="34" y="127"/>
                    </a:cubicBezTo>
                    <a:cubicBezTo>
                      <a:pt x="34" y="128"/>
                      <a:pt x="36" y="128"/>
                      <a:pt x="36" y="129"/>
                    </a:cubicBezTo>
                    <a:cubicBezTo>
                      <a:pt x="35" y="131"/>
                      <a:pt x="33" y="134"/>
                      <a:pt x="31" y="135"/>
                    </a:cubicBezTo>
                    <a:cubicBezTo>
                      <a:pt x="28" y="136"/>
                      <a:pt x="16" y="140"/>
                      <a:pt x="17" y="142"/>
                    </a:cubicBezTo>
                    <a:cubicBezTo>
                      <a:pt x="18" y="143"/>
                      <a:pt x="19" y="144"/>
                      <a:pt x="18" y="144"/>
                    </a:cubicBezTo>
                    <a:cubicBezTo>
                      <a:pt x="16" y="145"/>
                      <a:pt x="17" y="145"/>
                      <a:pt x="18" y="145"/>
                    </a:cubicBezTo>
                    <a:cubicBezTo>
                      <a:pt x="19" y="145"/>
                      <a:pt x="24" y="142"/>
                      <a:pt x="22" y="144"/>
                    </a:cubicBezTo>
                    <a:cubicBezTo>
                      <a:pt x="21" y="146"/>
                      <a:pt x="19" y="145"/>
                      <a:pt x="20" y="147"/>
                    </a:cubicBezTo>
                    <a:cubicBezTo>
                      <a:pt x="21" y="148"/>
                      <a:pt x="22" y="148"/>
                      <a:pt x="24" y="146"/>
                    </a:cubicBezTo>
                    <a:cubicBezTo>
                      <a:pt x="26" y="145"/>
                      <a:pt x="27" y="145"/>
                      <a:pt x="28" y="145"/>
                    </a:cubicBezTo>
                    <a:cubicBezTo>
                      <a:pt x="29" y="144"/>
                      <a:pt x="30" y="143"/>
                      <a:pt x="31" y="144"/>
                    </a:cubicBezTo>
                    <a:cubicBezTo>
                      <a:pt x="33" y="145"/>
                      <a:pt x="36" y="145"/>
                      <a:pt x="33" y="146"/>
                    </a:cubicBezTo>
                    <a:cubicBezTo>
                      <a:pt x="31" y="147"/>
                      <a:pt x="29" y="149"/>
                      <a:pt x="32" y="149"/>
                    </a:cubicBezTo>
                    <a:cubicBezTo>
                      <a:pt x="34" y="148"/>
                      <a:pt x="39" y="148"/>
                      <a:pt x="40" y="149"/>
                    </a:cubicBezTo>
                    <a:cubicBezTo>
                      <a:pt x="41" y="150"/>
                      <a:pt x="42" y="151"/>
                      <a:pt x="44" y="150"/>
                    </a:cubicBezTo>
                    <a:cubicBezTo>
                      <a:pt x="46" y="150"/>
                      <a:pt x="59" y="144"/>
                      <a:pt x="55" y="148"/>
                    </a:cubicBezTo>
                    <a:cubicBezTo>
                      <a:pt x="51" y="151"/>
                      <a:pt x="51" y="152"/>
                      <a:pt x="50" y="153"/>
                    </a:cubicBezTo>
                    <a:cubicBezTo>
                      <a:pt x="50" y="155"/>
                      <a:pt x="51" y="156"/>
                      <a:pt x="49" y="156"/>
                    </a:cubicBezTo>
                    <a:cubicBezTo>
                      <a:pt x="48" y="155"/>
                      <a:pt x="33" y="152"/>
                      <a:pt x="29" y="158"/>
                    </a:cubicBezTo>
                    <a:cubicBezTo>
                      <a:pt x="26" y="164"/>
                      <a:pt x="27" y="163"/>
                      <a:pt x="26" y="165"/>
                    </a:cubicBezTo>
                    <a:cubicBezTo>
                      <a:pt x="24" y="167"/>
                      <a:pt x="24" y="168"/>
                      <a:pt x="22" y="168"/>
                    </a:cubicBezTo>
                    <a:cubicBezTo>
                      <a:pt x="21" y="168"/>
                      <a:pt x="18" y="169"/>
                      <a:pt x="16" y="171"/>
                    </a:cubicBezTo>
                    <a:cubicBezTo>
                      <a:pt x="15" y="172"/>
                      <a:pt x="12" y="175"/>
                      <a:pt x="11" y="176"/>
                    </a:cubicBezTo>
                    <a:cubicBezTo>
                      <a:pt x="10" y="177"/>
                      <a:pt x="9" y="177"/>
                      <a:pt x="11" y="177"/>
                    </a:cubicBezTo>
                    <a:cubicBezTo>
                      <a:pt x="14" y="177"/>
                      <a:pt x="16" y="177"/>
                      <a:pt x="17" y="179"/>
                    </a:cubicBezTo>
                    <a:cubicBezTo>
                      <a:pt x="17" y="179"/>
                      <a:pt x="17" y="180"/>
                      <a:pt x="18" y="179"/>
                    </a:cubicBezTo>
                    <a:cubicBezTo>
                      <a:pt x="19" y="177"/>
                      <a:pt x="20" y="175"/>
                      <a:pt x="22" y="174"/>
                    </a:cubicBezTo>
                    <a:cubicBezTo>
                      <a:pt x="24" y="174"/>
                      <a:pt x="30" y="172"/>
                      <a:pt x="31" y="172"/>
                    </a:cubicBezTo>
                    <a:cubicBezTo>
                      <a:pt x="32" y="172"/>
                      <a:pt x="33" y="173"/>
                      <a:pt x="33" y="172"/>
                    </a:cubicBezTo>
                    <a:cubicBezTo>
                      <a:pt x="33" y="170"/>
                      <a:pt x="33" y="171"/>
                      <a:pt x="34" y="172"/>
                    </a:cubicBezTo>
                    <a:cubicBezTo>
                      <a:pt x="34" y="173"/>
                      <a:pt x="35" y="172"/>
                      <a:pt x="35" y="172"/>
                    </a:cubicBezTo>
                    <a:cubicBezTo>
                      <a:pt x="36" y="173"/>
                      <a:pt x="37" y="173"/>
                      <a:pt x="38" y="174"/>
                    </a:cubicBezTo>
                    <a:cubicBezTo>
                      <a:pt x="38" y="174"/>
                      <a:pt x="40" y="176"/>
                      <a:pt x="41" y="174"/>
                    </a:cubicBezTo>
                    <a:cubicBezTo>
                      <a:pt x="42" y="172"/>
                      <a:pt x="42" y="170"/>
                      <a:pt x="43" y="169"/>
                    </a:cubicBezTo>
                    <a:cubicBezTo>
                      <a:pt x="43" y="167"/>
                      <a:pt x="43" y="166"/>
                      <a:pt x="44" y="166"/>
                    </a:cubicBezTo>
                    <a:cubicBezTo>
                      <a:pt x="46" y="165"/>
                      <a:pt x="50" y="164"/>
                      <a:pt x="52" y="165"/>
                    </a:cubicBezTo>
                    <a:cubicBezTo>
                      <a:pt x="54" y="165"/>
                      <a:pt x="56" y="165"/>
                      <a:pt x="57" y="166"/>
                    </a:cubicBezTo>
                    <a:cubicBezTo>
                      <a:pt x="58" y="167"/>
                      <a:pt x="58" y="168"/>
                      <a:pt x="59" y="168"/>
                    </a:cubicBezTo>
                    <a:cubicBezTo>
                      <a:pt x="61" y="167"/>
                      <a:pt x="62" y="167"/>
                      <a:pt x="63" y="167"/>
                    </a:cubicBezTo>
                    <a:cubicBezTo>
                      <a:pt x="64" y="167"/>
                      <a:pt x="65" y="167"/>
                      <a:pt x="65" y="166"/>
                    </a:cubicBezTo>
                    <a:cubicBezTo>
                      <a:pt x="65" y="165"/>
                      <a:pt x="64" y="164"/>
                      <a:pt x="66" y="164"/>
                    </a:cubicBezTo>
                    <a:cubicBezTo>
                      <a:pt x="67" y="164"/>
                      <a:pt x="72" y="164"/>
                      <a:pt x="73" y="162"/>
                    </a:cubicBezTo>
                    <a:cubicBezTo>
                      <a:pt x="74" y="161"/>
                      <a:pt x="74" y="161"/>
                      <a:pt x="75" y="161"/>
                    </a:cubicBezTo>
                    <a:cubicBezTo>
                      <a:pt x="76" y="161"/>
                      <a:pt x="81" y="162"/>
                      <a:pt x="82" y="163"/>
                    </a:cubicBezTo>
                    <a:cubicBezTo>
                      <a:pt x="83" y="165"/>
                      <a:pt x="84" y="165"/>
                      <a:pt x="86" y="164"/>
                    </a:cubicBezTo>
                    <a:cubicBezTo>
                      <a:pt x="86" y="164"/>
                      <a:pt x="91" y="162"/>
                      <a:pt x="94" y="163"/>
                    </a:cubicBezTo>
                    <a:cubicBezTo>
                      <a:pt x="96" y="164"/>
                      <a:pt x="98" y="165"/>
                      <a:pt x="102" y="163"/>
                    </a:cubicBezTo>
                    <a:cubicBezTo>
                      <a:pt x="106" y="161"/>
                      <a:pt x="110" y="160"/>
                      <a:pt x="111" y="159"/>
                    </a:cubicBezTo>
                    <a:cubicBezTo>
                      <a:pt x="113" y="158"/>
                      <a:pt x="116" y="157"/>
                      <a:pt x="116" y="155"/>
                    </a:cubicBezTo>
                    <a:cubicBezTo>
                      <a:pt x="115" y="153"/>
                      <a:pt x="116" y="153"/>
                      <a:pt x="116" y="152"/>
                    </a:cubicBezTo>
                    <a:cubicBezTo>
                      <a:pt x="117" y="152"/>
                      <a:pt x="116" y="151"/>
                      <a:pt x="115" y="151"/>
                    </a:cubicBezTo>
                    <a:cubicBezTo>
                      <a:pt x="113" y="151"/>
                      <a:pt x="102" y="150"/>
                      <a:pt x="102" y="150"/>
                    </a:cubicBezTo>
                    <a:cubicBezTo>
                      <a:pt x="102" y="150"/>
                      <a:pt x="102" y="150"/>
                      <a:pt x="104" y="149"/>
                    </a:cubicBezTo>
                    <a:cubicBezTo>
                      <a:pt x="106" y="148"/>
                      <a:pt x="106" y="149"/>
                      <a:pt x="107" y="149"/>
                    </a:cubicBezTo>
                    <a:cubicBezTo>
                      <a:pt x="109" y="148"/>
                      <a:pt x="110" y="147"/>
                      <a:pt x="108" y="146"/>
                    </a:cubicBezTo>
                    <a:cubicBezTo>
                      <a:pt x="107" y="145"/>
                      <a:pt x="104" y="144"/>
                      <a:pt x="107" y="144"/>
                    </a:cubicBezTo>
                    <a:cubicBezTo>
                      <a:pt x="110" y="144"/>
                      <a:pt x="111" y="144"/>
                      <a:pt x="112" y="144"/>
                    </a:cubicBezTo>
                    <a:cubicBezTo>
                      <a:pt x="113" y="144"/>
                      <a:pt x="114" y="143"/>
                      <a:pt x="113" y="142"/>
                    </a:cubicBezTo>
                    <a:cubicBezTo>
                      <a:pt x="112" y="141"/>
                      <a:pt x="111" y="140"/>
                      <a:pt x="113" y="140"/>
                    </a:cubicBezTo>
                    <a:cubicBezTo>
                      <a:pt x="114" y="140"/>
                      <a:pt x="115" y="140"/>
                      <a:pt x="116" y="140"/>
                    </a:cubicBezTo>
                    <a:cubicBezTo>
                      <a:pt x="117" y="139"/>
                      <a:pt x="117" y="139"/>
                      <a:pt x="118" y="138"/>
                    </a:cubicBezTo>
                    <a:cubicBezTo>
                      <a:pt x="119" y="137"/>
                      <a:pt x="121" y="132"/>
                      <a:pt x="121" y="129"/>
                    </a:cubicBezTo>
                    <a:cubicBezTo>
                      <a:pt x="121" y="129"/>
                      <a:pt x="121" y="123"/>
                      <a:pt x="112" y="120"/>
                    </a:cubicBezTo>
                    <a:cubicBezTo>
                      <a:pt x="103" y="118"/>
                      <a:pt x="102" y="122"/>
                      <a:pt x="100" y="123"/>
                    </a:cubicBezTo>
                    <a:cubicBezTo>
                      <a:pt x="100" y="123"/>
                      <a:pt x="99" y="124"/>
                      <a:pt x="98" y="123"/>
                    </a:cubicBezTo>
                    <a:cubicBezTo>
                      <a:pt x="98" y="122"/>
                      <a:pt x="97" y="122"/>
                      <a:pt x="96" y="122"/>
                    </a:cubicBezTo>
                    <a:cubicBezTo>
                      <a:pt x="96" y="122"/>
                      <a:pt x="94" y="122"/>
                      <a:pt x="96" y="120"/>
                    </a:cubicBezTo>
                    <a:cubicBezTo>
                      <a:pt x="98" y="119"/>
                      <a:pt x="101" y="117"/>
                      <a:pt x="100" y="115"/>
                    </a:cubicBezTo>
                    <a:cubicBezTo>
                      <a:pt x="99" y="113"/>
                      <a:pt x="93" y="107"/>
                      <a:pt x="92" y="107"/>
                    </a:cubicBezTo>
                    <a:cubicBezTo>
                      <a:pt x="91" y="106"/>
                      <a:pt x="89" y="105"/>
                      <a:pt x="88" y="105"/>
                    </a:cubicBezTo>
                    <a:cubicBezTo>
                      <a:pt x="88" y="106"/>
                      <a:pt x="86" y="105"/>
                      <a:pt x="88" y="105"/>
                    </a:cubicBezTo>
                    <a:cubicBezTo>
                      <a:pt x="91" y="104"/>
                      <a:pt x="91" y="105"/>
                      <a:pt x="92" y="105"/>
                    </a:cubicBezTo>
                    <a:cubicBezTo>
                      <a:pt x="92" y="106"/>
                      <a:pt x="93" y="107"/>
                      <a:pt x="94" y="106"/>
                    </a:cubicBezTo>
                    <a:cubicBezTo>
                      <a:pt x="96" y="106"/>
                      <a:pt x="98" y="108"/>
                      <a:pt x="96" y="106"/>
                    </a:cubicBezTo>
                    <a:cubicBezTo>
                      <a:pt x="95" y="103"/>
                      <a:pt x="93" y="97"/>
                      <a:pt x="91" y="95"/>
                    </a:cubicBezTo>
                    <a:cubicBezTo>
                      <a:pt x="88" y="93"/>
                      <a:pt x="87" y="92"/>
                      <a:pt x="86" y="90"/>
                    </a:cubicBezTo>
                    <a:cubicBezTo>
                      <a:pt x="85" y="89"/>
                      <a:pt x="81" y="87"/>
                      <a:pt x="80" y="86"/>
                    </a:cubicBezTo>
                    <a:cubicBezTo>
                      <a:pt x="78" y="85"/>
                      <a:pt x="77" y="86"/>
                      <a:pt x="75" y="82"/>
                    </a:cubicBezTo>
                    <a:cubicBezTo>
                      <a:pt x="73" y="78"/>
                      <a:pt x="72" y="75"/>
                      <a:pt x="72" y="73"/>
                    </a:cubicBezTo>
                    <a:cubicBezTo>
                      <a:pt x="72" y="70"/>
                      <a:pt x="71" y="65"/>
                      <a:pt x="65" y="62"/>
                    </a:cubicBezTo>
                    <a:cubicBezTo>
                      <a:pt x="58" y="58"/>
                      <a:pt x="55" y="58"/>
                      <a:pt x="53" y="58"/>
                    </a:cubicBezTo>
                    <a:cubicBezTo>
                      <a:pt x="51" y="58"/>
                      <a:pt x="42" y="58"/>
                      <a:pt x="46" y="57"/>
                    </a:cubicBezTo>
                    <a:cubicBezTo>
                      <a:pt x="49" y="56"/>
                      <a:pt x="49" y="56"/>
                      <a:pt x="50" y="55"/>
                    </a:cubicBezTo>
                    <a:cubicBezTo>
                      <a:pt x="50" y="54"/>
                      <a:pt x="51" y="54"/>
                      <a:pt x="52" y="54"/>
                    </a:cubicBezTo>
                    <a:cubicBezTo>
                      <a:pt x="54" y="54"/>
                      <a:pt x="56" y="54"/>
                      <a:pt x="55" y="52"/>
                    </a:cubicBezTo>
                    <a:cubicBezTo>
                      <a:pt x="54" y="49"/>
                      <a:pt x="53" y="48"/>
                      <a:pt x="54" y="48"/>
                    </a:cubicBezTo>
                    <a:cubicBezTo>
                      <a:pt x="56" y="47"/>
                      <a:pt x="57" y="45"/>
                      <a:pt x="57" y="44"/>
                    </a:cubicBezTo>
                    <a:cubicBezTo>
                      <a:pt x="58" y="43"/>
                      <a:pt x="58" y="42"/>
                      <a:pt x="60" y="42"/>
                    </a:cubicBezTo>
                    <a:cubicBezTo>
                      <a:pt x="61" y="41"/>
                      <a:pt x="62" y="40"/>
                      <a:pt x="62" y="39"/>
                    </a:cubicBezTo>
                    <a:cubicBezTo>
                      <a:pt x="63" y="37"/>
                      <a:pt x="62" y="37"/>
                      <a:pt x="63" y="36"/>
                    </a:cubicBezTo>
                    <a:cubicBezTo>
                      <a:pt x="64" y="35"/>
                      <a:pt x="65" y="34"/>
                      <a:pt x="65" y="32"/>
                    </a:cubicBezTo>
                    <a:cubicBezTo>
                      <a:pt x="65" y="31"/>
                      <a:pt x="66" y="30"/>
                      <a:pt x="67" y="29"/>
                    </a:cubicBezTo>
                    <a:cubicBezTo>
                      <a:pt x="68" y="28"/>
                      <a:pt x="69" y="27"/>
                      <a:pt x="68" y="25"/>
                    </a:cubicBezTo>
                    <a:cubicBezTo>
                      <a:pt x="68" y="24"/>
                      <a:pt x="67" y="24"/>
                      <a:pt x="65" y="24"/>
                    </a:cubicBezTo>
                    <a:cubicBezTo>
                      <a:pt x="63" y="23"/>
                      <a:pt x="56" y="23"/>
                      <a:pt x="53" y="22"/>
                    </a:cubicBezTo>
                    <a:cubicBezTo>
                      <a:pt x="51" y="22"/>
                      <a:pt x="45" y="21"/>
                      <a:pt x="42" y="23"/>
                    </a:cubicBezTo>
                    <a:cubicBezTo>
                      <a:pt x="38" y="24"/>
                      <a:pt x="37" y="24"/>
                      <a:pt x="36" y="24"/>
                    </a:cubicBezTo>
                    <a:cubicBezTo>
                      <a:pt x="35" y="24"/>
                      <a:pt x="35" y="25"/>
                      <a:pt x="34" y="25"/>
                    </a:cubicBezTo>
                    <a:cubicBezTo>
                      <a:pt x="34" y="26"/>
                      <a:pt x="31" y="28"/>
                      <a:pt x="32" y="25"/>
                    </a:cubicBezTo>
                    <a:cubicBezTo>
                      <a:pt x="33" y="22"/>
                      <a:pt x="33" y="22"/>
                      <a:pt x="34" y="22"/>
                    </a:cubicBezTo>
                    <a:cubicBezTo>
                      <a:pt x="35" y="21"/>
                      <a:pt x="35" y="23"/>
                      <a:pt x="36" y="21"/>
                    </a:cubicBezTo>
                    <a:cubicBezTo>
                      <a:pt x="37" y="20"/>
                      <a:pt x="37" y="19"/>
                      <a:pt x="36" y="19"/>
                    </a:cubicBezTo>
                    <a:cubicBezTo>
                      <a:pt x="34" y="19"/>
                      <a:pt x="29" y="18"/>
                      <a:pt x="31" y="18"/>
                    </a:cubicBezTo>
                    <a:cubicBezTo>
                      <a:pt x="33" y="18"/>
                      <a:pt x="35" y="19"/>
                      <a:pt x="35" y="18"/>
                    </a:cubicBezTo>
                    <a:cubicBezTo>
                      <a:pt x="34" y="16"/>
                      <a:pt x="34" y="16"/>
                      <a:pt x="37" y="15"/>
                    </a:cubicBezTo>
                    <a:cubicBezTo>
                      <a:pt x="39" y="14"/>
                      <a:pt x="45" y="10"/>
                      <a:pt x="46" y="9"/>
                    </a:cubicBezTo>
                    <a:cubicBezTo>
                      <a:pt x="47" y="9"/>
                      <a:pt x="49" y="6"/>
                      <a:pt x="49" y="4"/>
                    </a:cubicBezTo>
                    <a:cubicBezTo>
                      <a:pt x="50" y="1"/>
                      <a:pt x="51" y="1"/>
                      <a:pt x="49" y="1"/>
                    </a:cubicBezTo>
                    <a:cubicBezTo>
                      <a:pt x="48" y="1"/>
                      <a:pt x="46" y="1"/>
                      <a:pt x="45" y="1"/>
                    </a:cubicBezTo>
                    <a:cubicBezTo>
                      <a:pt x="45" y="1"/>
                      <a:pt x="45" y="0"/>
                      <a:pt x="44" y="1"/>
                    </a:cubicBezTo>
                    <a:cubicBezTo>
                      <a:pt x="43" y="2"/>
                      <a:pt x="43" y="3"/>
                      <a:pt x="42" y="2"/>
                    </a:cubicBezTo>
                    <a:cubicBezTo>
                      <a:pt x="42" y="2"/>
                      <a:pt x="41" y="2"/>
                      <a:pt x="40" y="3"/>
                    </a:cubicBezTo>
                    <a:cubicBezTo>
                      <a:pt x="39" y="3"/>
                      <a:pt x="36" y="4"/>
                      <a:pt x="36" y="3"/>
                    </a:cubicBezTo>
                    <a:cubicBezTo>
                      <a:pt x="35" y="2"/>
                      <a:pt x="35" y="3"/>
                      <a:pt x="34" y="3"/>
                    </a:cubicBezTo>
                    <a:cubicBezTo>
                      <a:pt x="33" y="4"/>
                      <a:pt x="31" y="4"/>
                      <a:pt x="30" y="4"/>
                    </a:cubicBezTo>
                    <a:cubicBezTo>
                      <a:pt x="29" y="5"/>
                      <a:pt x="29" y="6"/>
                      <a:pt x="29" y="5"/>
                    </a:cubicBezTo>
                    <a:cubicBezTo>
                      <a:pt x="29" y="4"/>
                      <a:pt x="29" y="3"/>
                      <a:pt x="28" y="3"/>
                    </a:cubicBezTo>
                    <a:cubicBezTo>
                      <a:pt x="27" y="3"/>
                      <a:pt x="26" y="4"/>
                      <a:pt x="26" y="5"/>
                    </a:cubicBezTo>
                    <a:cubicBezTo>
                      <a:pt x="25" y="5"/>
                      <a:pt x="24" y="6"/>
                      <a:pt x="25" y="4"/>
                    </a:cubicBezTo>
                    <a:cubicBezTo>
                      <a:pt x="26" y="2"/>
                      <a:pt x="25" y="2"/>
                      <a:pt x="24" y="2"/>
                    </a:cubicBezTo>
                    <a:cubicBezTo>
                      <a:pt x="24" y="2"/>
                      <a:pt x="23" y="3"/>
                      <a:pt x="23" y="2"/>
                    </a:cubicBezTo>
                    <a:cubicBezTo>
                      <a:pt x="22" y="2"/>
                      <a:pt x="20" y="2"/>
                      <a:pt x="20" y="3"/>
                    </a:cubicBezTo>
                    <a:cubicBezTo>
                      <a:pt x="20" y="3"/>
                      <a:pt x="17" y="8"/>
                      <a:pt x="19" y="9"/>
                    </a:cubicBezTo>
                    <a:cubicBezTo>
                      <a:pt x="21" y="10"/>
                      <a:pt x="21" y="10"/>
                      <a:pt x="19" y="10"/>
                    </a:cubicBezTo>
                    <a:cubicBezTo>
                      <a:pt x="17" y="10"/>
                      <a:pt x="14" y="10"/>
                      <a:pt x="15" y="10"/>
                    </a:cubicBezTo>
                    <a:cubicBezTo>
                      <a:pt x="16" y="11"/>
                      <a:pt x="17" y="12"/>
                      <a:pt x="16" y="13"/>
                    </a:cubicBezTo>
                    <a:cubicBezTo>
                      <a:pt x="16" y="13"/>
                      <a:pt x="15" y="14"/>
                      <a:pt x="15" y="13"/>
                    </a:cubicBezTo>
                    <a:cubicBezTo>
                      <a:pt x="14" y="13"/>
                      <a:pt x="13" y="14"/>
                      <a:pt x="15" y="14"/>
                    </a:cubicBezTo>
                    <a:cubicBezTo>
                      <a:pt x="16" y="15"/>
                      <a:pt x="21" y="20"/>
                      <a:pt x="19" y="18"/>
                    </a:cubicBezTo>
                    <a:cubicBezTo>
                      <a:pt x="17" y="17"/>
                      <a:pt x="14" y="16"/>
                      <a:pt x="15" y="17"/>
                    </a:cubicBezTo>
                    <a:cubicBezTo>
                      <a:pt x="16" y="18"/>
                      <a:pt x="16" y="18"/>
                      <a:pt x="14" y="18"/>
                    </a:cubicBezTo>
                    <a:cubicBezTo>
                      <a:pt x="13" y="18"/>
                      <a:pt x="13" y="19"/>
                      <a:pt x="13" y="18"/>
                    </a:cubicBezTo>
                    <a:cubicBezTo>
                      <a:pt x="12" y="17"/>
                      <a:pt x="11" y="17"/>
                      <a:pt x="11" y="18"/>
                    </a:cubicBezTo>
                    <a:cubicBezTo>
                      <a:pt x="11" y="19"/>
                      <a:pt x="11" y="20"/>
                      <a:pt x="10" y="19"/>
                    </a:cubicBezTo>
                    <a:cubicBezTo>
                      <a:pt x="10" y="18"/>
                      <a:pt x="9" y="17"/>
                      <a:pt x="9" y="19"/>
                    </a:cubicBezTo>
                    <a:cubicBezTo>
                      <a:pt x="8" y="20"/>
                      <a:pt x="9" y="21"/>
                      <a:pt x="10" y="22"/>
                    </a:cubicBezTo>
                    <a:cubicBezTo>
                      <a:pt x="10" y="23"/>
                      <a:pt x="14" y="25"/>
                      <a:pt x="12" y="26"/>
                    </a:cubicBezTo>
                    <a:cubicBezTo>
                      <a:pt x="11" y="26"/>
                      <a:pt x="10" y="26"/>
                      <a:pt x="9" y="25"/>
                    </a:cubicBezTo>
                    <a:cubicBezTo>
                      <a:pt x="9" y="25"/>
                      <a:pt x="7" y="25"/>
                      <a:pt x="8" y="26"/>
                    </a:cubicBezTo>
                    <a:cubicBezTo>
                      <a:pt x="9" y="27"/>
                      <a:pt x="8" y="28"/>
                      <a:pt x="10"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1136">
                <a:extLst>
                  <a:ext uri="{FF2B5EF4-FFF2-40B4-BE49-F238E27FC236}">
                    <a16:creationId xmlns:a16="http://schemas.microsoft.com/office/drawing/2014/main" id="{2EAE17DF-9C4C-4989-8879-77D262697B59}"/>
                  </a:ext>
                </a:extLst>
              </p:cNvPr>
              <p:cNvSpPr>
                <a:spLocks/>
              </p:cNvSpPr>
              <p:nvPr/>
            </p:nvSpPr>
            <p:spPr bwMode="auto">
              <a:xfrm>
                <a:off x="3469" y="1548"/>
                <a:ext cx="12" cy="6"/>
              </a:xfrm>
              <a:custGeom>
                <a:avLst/>
                <a:gdLst>
                  <a:gd name="T0" fmla="*/ 3 w 9"/>
                  <a:gd name="T1" fmla="*/ 1 h 4"/>
                  <a:gd name="T2" fmla="*/ 2 w 9"/>
                  <a:gd name="T3" fmla="*/ 2 h 4"/>
                  <a:gd name="T4" fmla="*/ 7 w 9"/>
                  <a:gd name="T5" fmla="*/ 3 h 4"/>
                  <a:gd name="T6" fmla="*/ 9 w 9"/>
                  <a:gd name="T7" fmla="*/ 2 h 4"/>
                  <a:gd name="T8" fmla="*/ 8 w 9"/>
                  <a:gd name="T9" fmla="*/ 1 h 4"/>
                  <a:gd name="T10" fmla="*/ 3 w 9"/>
                  <a:gd name="T11" fmla="*/ 1 h 4"/>
                </a:gdLst>
                <a:ahLst/>
                <a:cxnLst>
                  <a:cxn ang="0">
                    <a:pos x="T0" y="T1"/>
                  </a:cxn>
                  <a:cxn ang="0">
                    <a:pos x="T2" y="T3"/>
                  </a:cxn>
                  <a:cxn ang="0">
                    <a:pos x="T4" y="T5"/>
                  </a:cxn>
                  <a:cxn ang="0">
                    <a:pos x="T6" y="T7"/>
                  </a:cxn>
                  <a:cxn ang="0">
                    <a:pos x="T8" y="T9"/>
                  </a:cxn>
                  <a:cxn ang="0">
                    <a:pos x="T10" y="T11"/>
                  </a:cxn>
                </a:cxnLst>
                <a:rect l="0" t="0" r="r" b="b"/>
                <a:pathLst>
                  <a:path w="9" h="4">
                    <a:moveTo>
                      <a:pt x="3" y="1"/>
                    </a:moveTo>
                    <a:cubicBezTo>
                      <a:pt x="3" y="1"/>
                      <a:pt x="0" y="1"/>
                      <a:pt x="2" y="2"/>
                    </a:cubicBezTo>
                    <a:cubicBezTo>
                      <a:pt x="4" y="3"/>
                      <a:pt x="6" y="4"/>
                      <a:pt x="7" y="3"/>
                    </a:cubicBezTo>
                    <a:cubicBezTo>
                      <a:pt x="8" y="2"/>
                      <a:pt x="8" y="2"/>
                      <a:pt x="9" y="2"/>
                    </a:cubicBezTo>
                    <a:cubicBezTo>
                      <a:pt x="9" y="1"/>
                      <a:pt x="9" y="1"/>
                      <a:pt x="8" y="1"/>
                    </a:cubicBezTo>
                    <a:cubicBezTo>
                      <a:pt x="7" y="0"/>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1137">
                <a:extLst>
                  <a:ext uri="{FF2B5EF4-FFF2-40B4-BE49-F238E27FC236}">
                    <a16:creationId xmlns:a16="http://schemas.microsoft.com/office/drawing/2014/main" id="{BBB30CB9-A1CE-4CDA-8BD0-612914D3F0ED}"/>
                  </a:ext>
                </a:extLst>
              </p:cNvPr>
              <p:cNvSpPr>
                <a:spLocks/>
              </p:cNvSpPr>
              <p:nvPr/>
            </p:nvSpPr>
            <p:spPr bwMode="auto">
              <a:xfrm>
                <a:off x="3467" y="1266"/>
                <a:ext cx="14" cy="23"/>
              </a:xfrm>
              <a:custGeom>
                <a:avLst/>
                <a:gdLst>
                  <a:gd name="T0" fmla="*/ 3 w 10"/>
                  <a:gd name="T1" fmla="*/ 9 h 17"/>
                  <a:gd name="T2" fmla="*/ 5 w 10"/>
                  <a:gd name="T3" fmla="*/ 9 h 17"/>
                  <a:gd name="T4" fmla="*/ 7 w 10"/>
                  <a:gd name="T5" fmla="*/ 8 h 17"/>
                  <a:gd name="T6" fmla="*/ 7 w 10"/>
                  <a:gd name="T7" fmla="*/ 10 h 17"/>
                  <a:gd name="T8" fmla="*/ 6 w 10"/>
                  <a:gd name="T9" fmla="*/ 14 h 17"/>
                  <a:gd name="T10" fmla="*/ 6 w 10"/>
                  <a:gd name="T11" fmla="*/ 16 h 17"/>
                  <a:gd name="T12" fmla="*/ 8 w 10"/>
                  <a:gd name="T13" fmla="*/ 15 h 17"/>
                  <a:gd name="T14" fmla="*/ 10 w 10"/>
                  <a:gd name="T15" fmla="*/ 5 h 17"/>
                  <a:gd name="T16" fmla="*/ 10 w 10"/>
                  <a:gd name="T17" fmla="*/ 4 h 17"/>
                  <a:gd name="T18" fmla="*/ 9 w 10"/>
                  <a:gd name="T19" fmla="*/ 4 h 17"/>
                  <a:gd name="T20" fmla="*/ 6 w 10"/>
                  <a:gd name="T21" fmla="*/ 0 h 17"/>
                  <a:gd name="T22" fmla="*/ 5 w 10"/>
                  <a:gd name="T23" fmla="*/ 1 h 17"/>
                  <a:gd name="T24" fmla="*/ 4 w 10"/>
                  <a:gd name="T25" fmla="*/ 2 h 17"/>
                  <a:gd name="T26" fmla="*/ 2 w 10"/>
                  <a:gd name="T27" fmla="*/ 2 h 17"/>
                  <a:gd name="T28" fmla="*/ 4 w 10"/>
                  <a:gd name="T29" fmla="*/ 3 h 17"/>
                  <a:gd name="T30" fmla="*/ 5 w 10"/>
                  <a:gd name="T31" fmla="*/ 4 h 17"/>
                  <a:gd name="T32" fmla="*/ 6 w 10"/>
                  <a:gd name="T33" fmla="*/ 5 h 17"/>
                  <a:gd name="T34" fmla="*/ 6 w 10"/>
                  <a:gd name="T35" fmla="*/ 6 h 17"/>
                  <a:gd name="T36" fmla="*/ 3 w 10"/>
                  <a:gd name="T37" fmla="*/ 7 h 17"/>
                  <a:gd name="T38" fmla="*/ 1 w 10"/>
                  <a:gd name="T39" fmla="*/ 8 h 17"/>
                  <a:gd name="T40" fmla="*/ 3 w 10"/>
                  <a:gd name="T4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7">
                    <a:moveTo>
                      <a:pt x="3" y="9"/>
                    </a:moveTo>
                    <a:cubicBezTo>
                      <a:pt x="3" y="8"/>
                      <a:pt x="3" y="10"/>
                      <a:pt x="5" y="9"/>
                    </a:cubicBezTo>
                    <a:cubicBezTo>
                      <a:pt x="7" y="8"/>
                      <a:pt x="7" y="7"/>
                      <a:pt x="7" y="8"/>
                    </a:cubicBezTo>
                    <a:cubicBezTo>
                      <a:pt x="7" y="9"/>
                      <a:pt x="7" y="9"/>
                      <a:pt x="7" y="10"/>
                    </a:cubicBezTo>
                    <a:cubicBezTo>
                      <a:pt x="7" y="11"/>
                      <a:pt x="6" y="13"/>
                      <a:pt x="6" y="14"/>
                    </a:cubicBezTo>
                    <a:cubicBezTo>
                      <a:pt x="6" y="14"/>
                      <a:pt x="5" y="15"/>
                      <a:pt x="6" y="16"/>
                    </a:cubicBezTo>
                    <a:cubicBezTo>
                      <a:pt x="7" y="17"/>
                      <a:pt x="8" y="17"/>
                      <a:pt x="8" y="15"/>
                    </a:cubicBezTo>
                    <a:cubicBezTo>
                      <a:pt x="8" y="13"/>
                      <a:pt x="10" y="6"/>
                      <a:pt x="10" y="5"/>
                    </a:cubicBezTo>
                    <a:cubicBezTo>
                      <a:pt x="10" y="4"/>
                      <a:pt x="10" y="3"/>
                      <a:pt x="10" y="4"/>
                    </a:cubicBezTo>
                    <a:cubicBezTo>
                      <a:pt x="10" y="4"/>
                      <a:pt x="9" y="6"/>
                      <a:pt x="9" y="4"/>
                    </a:cubicBezTo>
                    <a:cubicBezTo>
                      <a:pt x="8" y="2"/>
                      <a:pt x="7" y="0"/>
                      <a:pt x="6" y="0"/>
                    </a:cubicBezTo>
                    <a:cubicBezTo>
                      <a:pt x="4" y="0"/>
                      <a:pt x="5" y="1"/>
                      <a:pt x="5" y="1"/>
                    </a:cubicBezTo>
                    <a:cubicBezTo>
                      <a:pt x="5" y="2"/>
                      <a:pt x="5" y="3"/>
                      <a:pt x="4" y="2"/>
                    </a:cubicBezTo>
                    <a:cubicBezTo>
                      <a:pt x="3" y="2"/>
                      <a:pt x="2" y="2"/>
                      <a:pt x="2" y="2"/>
                    </a:cubicBezTo>
                    <a:cubicBezTo>
                      <a:pt x="2" y="3"/>
                      <a:pt x="3" y="3"/>
                      <a:pt x="4" y="3"/>
                    </a:cubicBezTo>
                    <a:cubicBezTo>
                      <a:pt x="4" y="3"/>
                      <a:pt x="5" y="3"/>
                      <a:pt x="5" y="4"/>
                    </a:cubicBezTo>
                    <a:cubicBezTo>
                      <a:pt x="5" y="5"/>
                      <a:pt x="5" y="5"/>
                      <a:pt x="6" y="5"/>
                    </a:cubicBezTo>
                    <a:cubicBezTo>
                      <a:pt x="6" y="6"/>
                      <a:pt x="7" y="6"/>
                      <a:pt x="6" y="6"/>
                    </a:cubicBezTo>
                    <a:cubicBezTo>
                      <a:pt x="5" y="7"/>
                      <a:pt x="4" y="7"/>
                      <a:pt x="3" y="7"/>
                    </a:cubicBezTo>
                    <a:cubicBezTo>
                      <a:pt x="2" y="7"/>
                      <a:pt x="0" y="7"/>
                      <a:pt x="1" y="8"/>
                    </a:cubicBezTo>
                    <a:cubicBezTo>
                      <a:pt x="2"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1138">
                <a:extLst>
                  <a:ext uri="{FF2B5EF4-FFF2-40B4-BE49-F238E27FC236}">
                    <a16:creationId xmlns:a16="http://schemas.microsoft.com/office/drawing/2014/main" id="{EB19C705-34CF-470E-AEC8-C68A109370D4}"/>
                  </a:ext>
                </a:extLst>
              </p:cNvPr>
              <p:cNvSpPr>
                <a:spLocks/>
              </p:cNvSpPr>
              <p:nvPr/>
            </p:nvSpPr>
            <p:spPr bwMode="auto">
              <a:xfrm>
                <a:off x="3478" y="1262"/>
                <a:ext cx="4" cy="8"/>
              </a:xfrm>
              <a:custGeom>
                <a:avLst/>
                <a:gdLst>
                  <a:gd name="T0" fmla="*/ 2 w 3"/>
                  <a:gd name="T1" fmla="*/ 3 h 6"/>
                  <a:gd name="T2" fmla="*/ 2 w 3"/>
                  <a:gd name="T3" fmla="*/ 1 h 6"/>
                  <a:gd name="T4" fmla="*/ 1 w 3"/>
                  <a:gd name="T5" fmla="*/ 2 h 6"/>
                  <a:gd name="T6" fmla="*/ 1 w 3"/>
                  <a:gd name="T7" fmla="*/ 5 h 6"/>
                  <a:gd name="T8" fmla="*/ 2 w 3"/>
                  <a:gd name="T9" fmla="*/ 3 h 6"/>
                </a:gdLst>
                <a:ahLst/>
                <a:cxnLst>
                  <a:cxn ang="0">
                    <a:pos x="T0" y="T1"/>
                  </a:cxn>
                  <a:cxn ang="0">
                    <a:pos x="T2" y="T3"/>
                  </a:cxn>
                  <a:cxn ang="0">
                    <a:pos x="T4" y="T5"/>
                  </a:cxn>
                  <a:cxn ang="0">
                    <a:pos x="T6" y="T7"/>
                  </a:cxn>
                  <a:cxn ang="0">
                    <a:pos x="T8" y="T9"/>
                  </a:cxn>
                </a:cxnLst>
                <a:rect l="0" t="0" r="r" b="b"/>
                <a:pathLst>
                  <a:path w="3" h="6">
                    <a:moveTo>
                      <a:pt x="2" y="3"/>
                    </a:moveTo>
                    <a:cubicBezTo>
                      <a:pt x="3" y="0"/>
                      <a:pt x="3" y="0"/>
                      <a:pt x="2" y="1"/>
                    </a:cubicBezTo>
                    <a:cubicBezTo>
                      <a:pt x="2" y="1"/>
                      <a:pt x="1" y="1"/>
                      <a:pt x="1" y="2"/>
                    </a:cubicBezTo>
                    <a:cubicBezTo>
                      <a:pt x="1" y="3"/>
                      <a:pt x="0" y="4"/>
                      <a:pt x="1" y="5"/>
                    </a:cubicBezTo>
                    <a:cubicBezTo>
                      <a:pt x="1" y="5"/>
                      <a:pt x="2" y="6"/>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1139">
                <a:extLst>
                  <a:ext uri="{FF2B5EF4-FFF2-40B4-BE49-F238E27FC236}">
                    <a16:creationId xmlns:a16="http://schemas.microsoft.com/office/drawing/2014/main" id="{ED54AC8E-40C4-42D7-8708-11DB6CEA8EFC}"/>
                  </a:ext>
                </a:extLst>
              </p:cNvPr>
              <p:cNvSpPr>
                <a:spLocks/>
              </p:cNvSpPr>
              <p:nvPr/>
            </p:nvSpPr>
            <p:spPr bwMode="auto">
              <a:xfrm>
                <a:off x="3482" y="1258"/>
                <a:ext cx="6" cy="6"/>
              </a:xfrm>
              <a:custGeom>
                <a:avLst/>
                <a:gdLst>
                  <a:gd name="T0" fmla="*/ 3 w 4"/>
                  <a:gd name="T1" fmla="*/ 3 h 5"/>
                  <a:gd name="T2" fmla="*/ 2 w 4"/>
                  <a:gd name="T3" fmla="*/ 1 h 5"/>
                  <a:gd name="T4" fmla="*/ 1 w 4"/>
                  <a:gd name="T5" fmla="*/ 4 h 5"/>
                  <a:gd name="T6" fmla="*/ 3 w 4"/>
                  <a:gd name="T7" fmla="*/ 3 h 5"/>
                </a:gdLst>
                <a:ahLst/>
                <a:cxnLst>
                  <a:cxn ang="0">
                    <a:pos x="T0" y="T1"/>
                  </a:cxn>
                  <a:cxn ang="0">
                    <a:pos x="T2" y="T3"/>
                  </a:cxn>
                  <a:cxn ang="0">
                    <a:pos x="T4" y="T5"/>
                  </a:cxn>
                  <a:cxn ang="0">
                    <a:pos x="T6" y="T7"/>
                  </a:cxn>
                </a:cxnLst>
                <a:rect l="0" t="0" r="r" b="b"/>
                <a:pathLst>
                  <a:path w="4" h="5">
                    <a:moveTo>
                      <a:pt x="3" y="3"/>
                    </a:moveTo>
                    <a:cubicBezTo>
                      <a:pt x="3" y="0"/>
                      <a:pt x="4" y="1"/>
                      <a:pt x="2" y="1"/>
                    </a:cubicBezTo>
                    <a:cubicBezTo>
                      <a:pt x="1" y="2"/>
                      <a:pt x="0" y="3"/>
                      <a:pt x="1" y="4"/>
                    </a:cubicBezTo>
                    <a:cubicBezTo>
                      <a:pt x="1" y="4"/>
                      <a:pt x="3" y="5"/>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1140">
                <a:extLst>
                  <a:ext uri="{FF2B5EF4-FFF2-40B4-BE49-F238E27FC236}">
                    <a16:creationId xmlns:a16="http://schemas.microsoft.com/office/drawing/2014/main" id="{BBB6AA2F-8480-4DB3-80C4-272319830107}"/>
                  </a:ext>
                </a:extLst>
              </p:cNvPr>
              <p:cNvSpPr>
                <a:spLocks/>
              </p:cNvSpPr>
              <p:nvPr/>
            </p:nvSpPr>
            <p:spPr bwMode="auto">
              <a:xfrm>
                <a:off x="3433" y="1317"/>
                <a:ext cx="4" cy="5"/>
              </a:xfrm>
              <a:custGeom>
                <a:avLst/>
                <a:gdLst>
                  <a:gd name="T0" fmla="*/ 2 w 3"/>
                  <a:gd name="T1" fmla="*/ 3 h 4"/>
                  <a:gd name="T2" fmla="*/ 3 w 3"/>
                  <a:gd name="T3" fmla="*/ 2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3" y="4"/>
                      <a:pt x="3" y="2"/>
                    </a:cubicBezTo>
                    <a:cubicBezTo>
                      <a:pt x="3" y="0"/>
                      <a:pt x="2" y="0"/>
                      <a:pt x="1" y="0"/>
                    </a:cubicBezTo>
                    <a:cubicBezTo>
                      <a:pt x="0"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1141">
                <a:extLst>
                  <a:ext uri="{FF2B5EF4-FFF2-40B4-BE49-F238E27FC236}">
                    <a16:creationId xmlns:a16="http://schemas.microsoft.com/office/drawing/2014/main" id="{D357BCD7-9A0B-40BF-9892-20B480D8449F}"/>
                  </a:ext>
                </a:extLst>
              </p:cNvPr>
              <p:cNvSpPr>
                <a:spLocks/>
              </p:cNvSpPr>
              <p:nvPr/>
            </p:nvSpPr>
            <p:spPr bwMode="auto">
              <a:xfrm>
                <a:off x="3431" y="1311"/>
                <a:ext cx="18" cy="7"/>
              </a:xfrm>
              <a:custGeom>
                <a:avLst/>
                <a:gdLst>
                  <a:gd name="T0" fmla="*/ 3 w 13"/>
                  <a:gd name="T1" fmla="*/ 4 h 5"/>
                  <a:gd name="T2" fmla="*/ 10 w 13"/>
                  <a:gd name="T3" fmla="*/ 5 h 5"/>
                  <a:gd name="T4" fmla="*/ 12 w 13"/>
                  <a:gd name="T5" fmla="*/ 4 h 5"/>
                  <a:gd name="T6" fmla="*/ 9 w 13"/>
                  <a:gd name="T7" fmla="*/ 3 h 5"/>
                  <a:gd name="T8" fmla="*/ 6 w 13"/>
                  <a:gd name="T9" fmla="*/ 3 h 5"/>
                  <a:gd name="T10" fmla="*/ 7 w 13"/>
                  <a:gd name="T11" fmla="*/ 2 h 5"/>
                  <a:gd name="T12" fmla="*/ 6 w 13"/>
                  <a:gd name="T13" fmla="*/ 0 h 5"/>
                  <a:gd name="T14" fmla="*/ 2 w 13"/>
                  <a:gd name="T15" fmla="*/ 1 h 5"/>
                  <a:gd name="T16" fmla="*/ 3 w 13"/>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3" y="4"/>
                    </a:moveTo>
                    <a:cubicBezTo>
                      <a:pt x="5" y="4"/>
                      <a:pt x="7" y="5"/>
                      <a:pt x="10" y="5"/>
                    </a:cubicBezTo>
                    <a:cubicBezTo>
                      <a:pt x="10" y="5"/>
                      <a:pt x="13" y="5"/>
                      <a:pt x="12" y="4"/>
                    </a:cubicBezTo>
                    <a:cubicBezTo>
                      <a:pt x="11" y="3"/>
                      <a:pt x="9" y="3"/>
                      <a:pt x="9" y="3"/>
                    </a:cubicBezTo>
                    <a:cubicBezTo>
                      <a:pt x="8" y="3"/>
                      <a:pt x="7" y="3"/>
                      <a:pt x="6" y="3"/>
                    </a:cubicBezTo>
                    <a:cubicBezTo>
                      <a:pt x="6" y="3"/>
                      <a:pt x="5" y="3"/>
                      <a:pt x="7" y="2"/>
                    </a:cubicBezTo>
                    <a:cubicBezTo>
                      <a:pt x="8" y="1"/>
                      <a:pt x="7" y="0"/>
                      <a:pt x="6" y="0"/>
                    </a:cubicBezTo>
                    <a:cubicBezTo>
                      <a:pt x="5" y="0"/>
                      <a:pt x="3" y="0"/>
                      <a:pt x="2" y="1"/>
                    </a:cubicBezTo>
                    <a:cubicBezTo>
                      <a:pt x="2" y="2"/>
                      <a:pt x="0" y="3"/>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1142">
                <a:extLst>
                  <a:ext uri="{FF2B5EF4-FFF2-40B4-BE49-F238E27FC236}">
                    <a16:creationId xmlns:a16="http://schemas.microsoft.com/office/drawing/2014/main" id="{DC1DBBEF-36E0-44BA-BE2F-28283B586403}"/>
                  </a:ext>
                </a:extLst>
              </p:cNvPr>
              <p:cNvSpPr>
                <a:spLocks/>
              </p:cNvSpPr>
              <p:nvPr/>
            </p:nvSpPr>
            <p:spPr bwMode="auto">
              <a:xfrm>
                <a:off x="3357" y="1329"/>
                <a:ext cx="20" cy="19"/>
              </a:xfrm>
              <a:custGeom>
                <a:avLst/>
                <a:gdLst>
                  <a:gd name="T0" fmla="*/ 8 w 15"/>
                  <a:gd name="T1" fmla="*/ 4 h 14"/>
                  <a:gd name="T2" fmla="*/ 4 w 15"/>
                  <a:gd name="T3" fmla="*/ 6 h 14"/>
                  <a:gd name="T4" fmla="*/ 2 w 15"/>
                  <a:gd name="T5" fmla="*/ 6 h 14"/>
                  <a:gd name="T6" fmla="*/ 0 w 15"/>
                  <a:gd name="T7" fmla="*/ 10 h 14"/>
                  <a:gd name="T8" fmla="*/ 1 w 15"/>
                  <a:gd name="T9" fmla="*/ 12 h 14"/>
                  <a:gd name="T10" fmla="*/ 6 w 15"/>
                  <a:gd name="T11" fmla="*/ 14 h 14"/>
                  <a:gd name="T12" fmla="*/ 6 w 15"/>
                  <a:gd name="T13" fmla="*/ 13 h 14"/>
                  <a:gd name="T14" fmla="*/ 7 w 15"/>
                  <a:gd name="T15" fmla="*/ 11 h 14"/>
                  <a:gd name="T16" fmla="*/ 8 w 15"/>
                  <a:gd name="T17" fmla="*/ 13 h 14"/>
                  <a:gd name="T18" fmla="*/ 10 w 15"/>
                  <a:gd name="T19" fmla="*/ 12 h 14"/>
                  <a:gd name="T20" fmla="*/ 10 w 15"/>
                  <a:gd name="T21" fmla="*/ 10 h 14"/>
                  <a:gd name="T22" fmla="*/ 10 w 15"/>
                  <a:gd name="T23" fmla="*/ 9 h 14"/>
                  <a:gd name="T24" fmla="*/ 11 w 15"/>
                  <a:gd name="T25" fmla="*/ 7 h 14"/>
                  <a:gd name="T26" fmla="*/ 13 w 15"/>
                  <a:gd name="T27" fmla="*/ 7 h 14"/>
                  <a:gd name="T28" fmla="*/ 15 w 15"/>
                  <a:gd name="T29" fmla="*/ 5 h 14"/>
                  <a:gd name="T30" fmla="*/ 14 w 15"/>
                  <a:gd name="T31" fmla="*/ 2 h 14"/>
                  <a:gd name="T32" fmla="*/ 11 w 15"/>
                  <a:gd name="T33" fmla="*/ 2 h 14"/>
                  <a:gd name="T34" fmla="*/ 8 w 15"/>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4">
                    <a:moveTo>
                      <a:pt x="8" y="4"/>
                    </a:moveTo>
                    <a:cubicBezTo>
                      <a:pt x="6" y="4"/>
                      <a:pt x="5" y="5"/>
                      <a:pt x="4" y="6"/>
                    </a:cubicBezTo>
                    <a:cubicBezTo>
                      <a:pt x="3" y="7"/>
                      <a:pt x="3" y="6"/>
                      <a:pt x="2" y="6"/>
                    </a:cubicBezTo>
                    <a:cubicBezTo>
                      <a:pt x="1" y="6"/>
                      <a:pt x="0" y="9"/>
                      <a:pt x="0" y="10"/>
                    </a:cubicBezTo>
                    <a:cubicBezTo>
                      <a:pt x="0" y="12"/>
                      <a:pt x="1" y="12"/>
                      <a:pt x="1" y="12"/>
                    </a:cubicBezTo>
                    <a:cubicBezTo>
                      <a:pt x="1" y="12"/>
                      <a:pt x="5" y="13"/>
                      <a:pt x="6" y="14"/>
                    </a:cubicBezTo>
                    <a:cubicBezTo>
                      <a:pt x="7" y="14"/>
                      <a:pt x="7" y="14"/>
                      <a:pt x="6" y="13"/>
                    </a:cubicBezTo>
                    <a:cubicBezTo>
                      <a:pt x="6" y="12"/>
                      <a:pt x="6" y="11"/>
                      <a:pt x="7" y="11"/>
                    </a:cubicBezTo>
                    <a:cubicBezTo>
                      <a:pt x="8" y="10"/>
                      <a:pt x="8" y="11"/>
                      <a:pt x="8" y="13"/>
                    </a:cubicBezTo>
                    <a:cubicBezTo>
                      <a:pt x="8" y="14"/>
                      <a:pt x="10" y="13"/>
                      <a:pt x="10" y="12"/>
                    </a:cubicBezTo>
                    <a:cubicBezTo>
                      <a:pt x="11" y="11"/>
                      <a:pt x="12" y="11"/>
                      <a:pt x="10" y="10"/>
                    </a:cubicBezTo>
                    <a:cubicBezTo>
                      <a:pt x="8" y="9"/>
                      <a:pt x="9" y="10"/>
                      <a:pt x="10" y="9"/>
                    </a:cubicBezTo>
                    <a:cubicBezTo>
                      <a:pt x="11" y="9"/>
                      <a:pt x="11" y="8"/>
                      <a:pt x="11" y="7"/>
                    </a:cubicBezTo>
                    <a:cubicBezTo>
                      <a:pt x="11" y="6"/>
                      <a:pt x="12" y="7"/>
                      <a:pt x="13" y="7"/>
                    </a:cubicBezTo>
                    <a:cubicBezTo>
                      <a:pt x="15" y="8"/>
                      <a:pt x="15" y="6"/>
                      <a:pt x="15" y="5"/>
                    </a:cubicBezTo>
                    <a:cubicBezTo>
                      <a:pt x="14" y="5"/>
                      <a:pt x="14" y="4"/>
                      <a:pt x="14" y="2"/>
                    </a:cubicBezTo>
                    <a:cubicBezTo>
                      <a:pt x="14" y="0"/>
                      <a:pt x="11" y="2"/>
                      <a:pt x="11" y="2"/>
                    </a:cubicBezTo>
                    <a:cubicBezTo>
                      <a:pt x="10" y="2"/>
                      <a:pt x="9" y="4"/>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1143">
                <a:extLst>
                  <a:ext uri="{FF2B5EF4-FFF2-40B4-BE49-F238E27FC236}">
                    <a16:creationId xmlns:a16="http://schemas.microsoft.com/office/drawing/2014/main" id="{089FC4BC-5365-44AD-9D41-D45089E4C2E0}"/>
                  </a:ext>
                </a:extLst>
              </p:cNvPr>
              <p:cNvSpPr>
                <a:spLocks/>
              </p:cNvSpPr>
              <p:nvPr/>
            </p:nvSpPr>
            <p:spPr bwMode="auto">
              <a:xfrm>
                <a:off x="3357" y="1347"/>
                <a:ext cx="8" cy="7"/>
              </a:xfrm>
              <a:custGeom>
                <a:avLst/>
                <a:gdLst>
                  <a:gd name="T0" fmla="*/ 1 w 6"/>
                  <a:gd name="T1" fmla="*/ 2 h 5"/>
                  <a:gd name="T2" fmla="*/ 1 w 6"/>
                  <a:gd name="T3" fmla="*/ 3 h 5"/>
                  <a:gd name="T4" fmla="*/ 5 w 6"/>
                  <a:gd name="T5" fmla="*/ 1 h 5"/>
                  <a:gd name="T6" fmla="*/ 1 w 6"/>
                  <a:gd name="T7" fmla="*/ 2 h 5"/>
                </a:gdLst>
                <a:ahLst/>
                <a:cxnLst>
                  <a:cxn ang="0">
                    <a:pos x="T0" y="T1"/>
                  </a:cxn>
                  <a:cxn ang="0">
                    <a:pos x="T2" y="T3"/>
                  </a:cxn>
                  <a:cxn ang="0">
                    <a:pos x="T4" y="T5"/>
                  </a:cxn>
                  <a:cxn ang="0">
                    <a:pos x="T6" y="T7"/>
                  </a:cxn>
                </a:cxnLst>
                <a:rect l="0" t="0" r="r" b="b"/>
                <a:pathLst>
                  <a:path w="6" h="5">
                    <a:moveTo>
                      <a:pt x="1" y="2"/>
                    </a:moveTo>
                    <a:cubicBezTo>
                      <a:pt x="0" y="3"/>
                      <a:pt x="1" y="3"/>
                      <a:pt x="1" y="3"/>
                    </a:cubicBezTo>
                    <a:cubicBezTo>
                      <a:pt x="4" y="5"/>
                      <a:pt x="6" y="2"/>
                      <a:pt x="5" y="1"/>
                    </a:cubicBezTo>
                    <a:cubicBezTo>
                      <a:pt x="4" y="0"/>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1144">
                <a:extLst>
                  <a:ext uri="{FF2B5EF4-FFF2-40B4-BE49-F238E27FC236}">
                    <a16:creationId xmlns:a16="http://schemas.microsoft.com/office/drawing/2014/main" id="{FB9694AC-483D-4281-BF36-88993700EDCF}"/>
                  </a:ext>
                </a:extLst>
              </p:cNvPr>
              <p:cNvSpPr>
                <a:spLocks/>
              </p:cNvSpPr>
              <p:nvPr/>
            </p:nvSpPr>
            <p:spPr bwMode="auto">
              <a:xfrm>
                <a:off x="3347" y="1355"/>
                <a:ext cx="11" cy="5"/>
              </a:xfrm>
              <a:custGeom>
                <a:avLst/>
                <a:gdLst>
                  <a:gd name="T0" fmla="*/ 2 w 8"/>
                  <a:gd name="T1" fmla="*/ 2 h 4"/>
                  <a:gd name="T2" fmla="*/ 5 w 8"/>
                  <a:gd name="T3" fmla="*/ 3 h 4"/>
                  <a:gd name="T4" fmla="*/ 7 w 8"/>
                  <a:gd name="T5" fmla="*/ 1 h 4"/>
                  <a:gd name="T6" fmla="*/ 2 w 8"/>
                  <a:gd name="T7" fmla="*/ 0 h 4"/>
                  <a:gd name="T8" fmla="*/ 2 w 8"/>
                  <a:gd name="T9" fmla="*/ 2 h 4"/>
                </a:gdLst>
                <a:ahLst/>
                <a:cxnLst>
                  <a:cxn ang="0">
                    <a:pos x="T0" y="T1"/>
                  </a:cxn>
                  <a:cxn ang="0">
                    <a:pos x="T2" y="T3"/>
                  </a:cxn>
                  <a:cxn ang="0">
                    <a:pos x="T4" y="T5"/>
                  </a:cxn>
                  <a:cxn ang="0">
                    <a:pos x="T6" y="T7"/>
                  </a:cxn>
                  <a:cxn ang="0">
                    <a:pos x="T8" y="T9"/>
                  </a:cxn>
                </a:cxnLst>
                <a:rect l="0" t="0" r="r" b="b"/>
                <a:pathLst>
                  <a:path w="8" h="4">
                    <a:moveTo>
                      <a:pt x="2" y="2"/>
                    </a:moveTo>
                    <a:cubicBezTo>
                      <a:pt x="2" y="2"/>
                      <a:pt x="4" y="2"/>
                      <a:pt x="5" y="3"/>
                    </a:cubicBezTo>
                    <a:cubicBezTo>
                      <a:pt x="6" y="4"/>
                      <a:pt x="7" y="2"/>
                      <a:pt x="7" y="1"/>
                    </a:cubicBezTo>
                    <a:cubicBezTo>
                      <a:pt x="8" y="0"/>
                      <a:pt x="5" y="0"/>
                      <a:pt x="2" y="0"/>
                    </a:cubicBezTo>
                    <a:cubicBezTo>
                      <a:pt x="0"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1145">
                <a:extLst>
                  <a:ext uri="{FF2B5EF4-FFF2-40B4-BE49-F238E27FC236}">
                    <a16:creationId xmlns:a16="http://schemas.microsoft.com/office/drawing/2014/main" id="{FA3C49AD-E2FB-4985-BC8F-9923081A0316}"/>
                  </a:ext>
                </a:extLst>
              </p:cNvPr>
              <p:cNvSpPr>
                <a:spLocks/>
              </p:cNvSpPr>
              <p:nvPr/>
            </p:nvSpPr>
            <p:spPr bwMode="auto">
              <a:xfrm>
                <a:off x="3352" y="1359"/>
                <a:ext cx="3" cy="4"/>
              </a:xfrm>
              <a:custGeom>
                <a:avLst/>
                <a:gdLst>
                  <a:gd name="T0" fmla="*/ 1 w 2"/>
                  <a:gd name="T1" fmla="*/ 1 h 3"/>
                  <a:gd name="T2" fmla="*/ 0 w 2"/>
                  <a:gd name="T3" fmla="*/ 1 h 3"/>
                  <a:gd name="T4" fmla="*/ 1 w 2"/>
                  <a:gd name="T5" fmla="*/ 1 h 3"/>
                </a:gdLst>
                <a:ahLst/>
                <a:cxnLst>
                  <a:cxn ang="0">
                    <a:pos x="T0" y="T1"/>
                  </a:cxn>
                  <a:cxn ang="0">
                    <a:pos x="T2" y="T3"/>
                  </a:cxn>
                  <a:cxn ang="0">
                    <a:pos x="T4" y="T5"/>
                  </a:cxn>
                </a:cxnLst>
                <a:rect l="0" t="0" r="r" b="b"/>
                <a:pathLst>
                  <a:path w="2" h="3">
                    <a:moveTo>
                      <a:pt x="1" y="1"/>
                    </a:moveTo>
                    <a:cubicBezTo>
                      <a:pt x="0" y="0"/>
                      <a:pt x="0" y="1"/>
                      <a:pt x="0" y="1"/>
                    </a:cubicBezTo>
                    <a:cubicBezTo>
                      <a:pt x="0" y="3"/>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1146">
                <a:extLst>
                  <a:ext uri="{FF2B5EF4-FFF2-40B4-BE49-F238E27FC236}">
                    <a16:creationId xmlns:a16="http://schemas.microsoft.com/office/drawing/2014/main" id="{7321DE83-B9FD-4466-89C2-B470A0012603}"/>
                  </a:ext>
                </a:extLst>
              </p:cNvPr>
              <p:cNvSpPr>
                <a:spLocks/>
              </p:cNvSpPr>
              <p:nvPr/>
            </p:nvSpPr>
            <p:spPr bwMode="auto">
              <a:xfrm>
                <a:off x="3348" y="1373"/>
                <a:ext cx="3" cy="3"/>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0" y="1"/>
                      <a:pt x="1" y="2"/>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1147">
                <a:extLst>
                  <a:ext uri="{FF2B5EF4-FFF2-40B4-BE49-F238E27FC236}">
                    <a16:creationId xmlns:a16="http://schemas.microsoft.com/office/drawing/2014/main" id="{595F724B-07A8-48DC-AD32-87E70E16D202}"/>
                  </a:ext>
                </a:extLst>
              </p:cNvPr>
              <p:cNvSpPr>
                <a:spLocks/>
              </p:cNvSpPr>
              <p:nvPr/>
            </p:nvSpPr>
            <p:spPr bwMode="auto">
              <a:xfrm>
                <a:off x="3350" y="1362"/>
                <a:ext cx="5" cy="9"/>
              </a:xfrm>
              <a:custGeom>
                <a:avLst/>
                <a:gdLst>
                  <a:gd name="T0" fmla="*/ 3 w 4"/>
                  <a:gd name="T1" fmla="*/ 3 h 7"/>
                  <a:gd name="T2" fmla="*/ 3 w 4"/>
                  <a:gd name="T3" fmla="*/ 1 h 7"/>
                  <a:gd name="T4" fmla="*/ 0 w 4"/>
                  <a:gd name="T5" fmla="*/ 2 h 7"/>
                  <a:gd name="T6" fmla="*/ 3 w 4"/>
                  <a:gd name="T7" fmla="*/ 7 h 7"/>
                  <a:gd name="T8" fmla="*/ 2 w 4"/>
                  <a:gd name="T9" fmla="*/ 5 h 7"/>
                  <a:gd name="T10" fmla="*/ 2 w 4"/>
                  <a:gd name="T11" fmla="*/ 3 h 7"/>
                  <a:gd name="T12" fmla="*/ 3 w 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3" y="3"/>
                    </a:moveTo>
                    <a:cubicBezTo>
                      <a:pt x="4" y="3"/>
                      <a:pt x="4" y="2"/>
                      <a:pt x="3" y="1"/>
                    </a:cubicBezTo>
                    <a:cubicBezTo>
                      <a:pt x="1" y="0"/>
                      <a:pt x="1" y="0"/>
                      <a:pt x="0" y="2"/>
                    </a:cubicBezTo>
                    <a:cubicBezTo>
                      <a:pt x="0" y="5"/>
                      <a:pt x="3" y="7"/>
                      <a:pt x="3" y="7"/>
                    </a:cubicBezTo>
                    <a:cubicBezTo>
                      <a:pt x="4" y="7"/>
                      <a:pt x="2" y="5"/>
                      <a:pt x="2" y="5"/>
                    </a:cubicBezTo>
                    <a:cubicBezTo>
                      <a:pt x="3" y="4"/>
                      <a:pt x="3" y="4"/>
                      <a:pt x="2" y="3"/>
                    </a:cubicBezTo>
                    <a:cubicBezTo>
                      <a:pt x="1" y="3"/>
                      <a:pt x="2"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1148">
                <a:extLst>
                  <a:ext uri="{FF2B5EF4-FFF2-40B4-BE49-F238E27FC236}">
                    <a16:creationId xmlns:a16="http://schemas.microsoft.com/office/drawing/2014/main" id="{2A45CD81-B934-4C65-B766-0E652BC3E0E5}"/>
                  </a:ext>
                </a:extLst>
              </p:cNvPr>
              <p:cNvSpPr>
                <a:spLocks/>
              </p:cNvSpPr>
              <p:nvPr/>
            </p:nvSpPr>
            <p:spPr bwMode="auto">
              <a:xfrm>
                <a:off x="3363" y="1354"/>
                <a:ext cx="24" cy="19"/>
              </a:xfrm>
              <a:custGeom>
                <a:avLst/>
                <a:gdLst>
                  <a:gd name="T0" fmla="*/ 7 w 17"/>
                  <a:gd name="T1" fmla="*/ 1 h 14"/>
                  <a:gd name="T2" fmla="*/ 6 w 17"/>
                  <a:gd name="T3" fmla="*/ 4 h 14"/>
                  <a:gd name="T4" fmla="*/ 3 w 17"/>
                  <a:gd name="T5" fmla="*/ 2 h 14"/>
                  <a:gd name="T6" fmla="*/ 2 w 17"/>
                  <a:gd name="T7" fmla="*/ 3 h 14"/>
                  <a:gd name="T8" fmla="*/ 1 w 17"/>
                  <a:gd name="T9" fmla="*/ 4 h 14"/>
                  <a:gd name="T10" fmla="*/ 1 w 17"/>
                  <a:gd name="T11" fmla="*/ 6 h 14"/>
                  <a:gd name="T12" fmla="*/ 5 w 17"/>
                  <a:gd name="T13" fmla="*/ 7 h 14"/>
                  <a:gd name="T14" fmla="*/ 5 w 17"/>
                  <a:gd name="T15" fmla="*/ 8 h 14"/>
                  <a:gd name="T16" fmla="*/ 10 w 17"/>
                  <a:gd name="T17" fmla="*/ 11 h 14"/>
                  <a:gd name="T18" fmla="*/ 11 w 17"/>
                  <a:gd name="T19" fmla="*/ 10 h 14"/>
                  <a:gd name="T20" fmla="*/ 14 w 17"/>
                  <a:gd name="T21" fmla="*/ 11 h 14"/>
                  <a:gd name="T22" fmla="*/ 13 w 17"/>
                  <a:gd name="T23" fmla="*/ 13 h 14"/>
                  <a:gd name="T24" fmla="*/ 12 w 17"/>
                  <a:gd name="T25" fmla="*/ 14 h 14"/>
                  <a:gd name="T26" fmla="*/ 15 w 17"/>
                  <a:gd name="T27" fmla="*/ 12 h 14"/>
                  <a:gd name="T28" fmla="*/ 17 w 17"/>
                  <a:gd name="T29" fmla="*/ 10 h 14"/>
                  <a:gd name="T30" fmla="*/ 12 w 17"/>
                  <a:gd name="T31" fmla="*/ 9 h 14"/>
                  <a:gd name="T32" fmla="*/ 10 w 17"/>
                  <a:gd name="T33" fmla="*/ 8 h 14"/>
                  <a:gd name="T34" fmla="*/ 9 w 17"/>
                  <a:gd name="T35" fmla="*/ 7 h 14"/>
                  <a:gd name="T36" fmla="*/ 10 w 17"/>
                  <a:gd name="T37" fmla="*/ 4 h 14"/>
                  <a:gd name="T38" fmla="*/ 7 w 17"/>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4">
                    <a:moveTo>
                      <a:pt x="7" y="1"/>
                    </a:moveTo>
                    <a:cubicBezTo>
                      <a:pt x="6" y="0"/>
                      <a:pt x="6" y="1"/>
                      <a:pt x="6" y="4"/>
                    </a:cubicBezTo>
                    <a:cubicBezTo>
                      <a:pt x="6" y="6"/>
                      <a:pt x="4" y="3"/>
                      <a:pt x="3" y="2"/>
                    </a:cubicBezTo>
                    <a:cubicBezTo>
                      <a:pt x="3" y="1"/>
                      <a:pt x="2" y="1"/>
                      <a:pt x="2" y="3"/>
                    </a:cubicBezTo>
                    <a:cubicBezTo>
                      <a:pt x="3" y="6"/>
                      <a:pt x="2" y="4"/>
                      <a:pt x="1" y="4"/>
                    </a:cubicBezTo>
                    <a:cubicBezTo>
                      <a:pt x="0" y="4"/>
                      <a:pt x="1" y="6"/>
                      <a:pt x="1" y="6"/>
                    </a:cubicBezTo>
                    <a:cubicBezTo>
                      <a:pt x="2" y="6"/>
                      <a:pt x="4" y="6"/>
                      <a:pt x="5" y="7"/>
                    </a:cubicBezTo>
                    <a:cubicBezTo>
                      <a:pt x="6" y="7"/>
                      <a:pt x="6" y="8"/>
                      <a:pt x="5" y="8"/>
                    </a:cubicBezTo>
                    <a:cubicBezTo>
                      <a:pt x="4" y="8"/>
                      <a:pt x="9" y="11"/>
                      <a:pt x="10" y="11"/>
                    </a:cubicBezTo>
                    <a:cubicBezTo>
                      <a:pt x="11" y="11"/>
                      <a:pt x="11" y="11"/>
                      <a:pt x="11" y="10"/>
                    </a:cubicBezTo>
                    <a:cubicBezTo>
                      <a:pt x="11" y="9"/>
                      <a:pt x="12" y="11"/>
                      <a:pt x="14" y="11"/>
                    </a:cubicBezTo>
                    <a:cubicBezTo>
                      <a:pt x="15" y="12"/>
                      <a:pt x="14" y="11"/>
                      <a:pt x="13" y="13"/>
                    </a:cubicBezTo>
                    <a:cubicBezTo>
                      <a:pt x="12" y="14"/>
                      <a:pt x="12" y="14"/>
                      <a:pt x="12" y="14"/>
                    </a:cubicBezTo>
                    <a:cubicBezTo>
                      <a:pt x="12" y="14"/>
                      <a:pt x="14" y="13"/>
                      <a:pt x="15" y="12"/>
                    </a:cubicBezTo>
                    <a:cubicBezTo>
                      <a:pt x="16" y="11"/>
                      <a:pt x="16" y="11"/>
                      <a:pt x="17" y="10"/>
                    </a:cubicBezTo>
                    <a:cubicBezTo>
                      <a:pt x="17" y="9"/>
                      <a:pt x="12" y="9"/>
                      <a:pt x="12" y="9"/>
                    </a:cubicBezTo>
                    <a:cubicBezTo>
                      <a:pt x="11" y="9"/>
                      <a:pt x="11" y="8"/>
                      <a:pt x="10" y="8"/>
                    </a:cubicBezTo>
                    <a:cubicBezTo>
                      <a:pt x="9" y="8"/>
                      <a:pt x="10" y="8"/>
                      <a:pt x="9" y="7"/>
                    </a:cubicBezTo>
                    <a:cubicBezTo>
                      <a:pt x="9" y="6"/>
                      <a:pt x="10" y="6"/>
                      <a:pt x="10" y="4"/>
                    </a:cubicBezTo>
                    <a:cubicBezTo>
                      <a:pt x="10" y="3"/>
                      <a:pt x="9"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1149">
                <a:extLst>
                  <a:ext uri="{FF2B5EF4-FFF2-40B4-BE49-F238E27FC236}">
                    <a16:creationId xmlns:a16="http://schemas.microsoft.com/office/drawing/2014/main" id="{F38D1617-CB25-46FB-8C87-856788677145}"/>
                  </a:ext>
                </a:extLst>
              </p:cNvPr>
              <p:cNvSpPr>
                <a:spLocks/>
              </p:cNvSpPr>
              <p:nvPr/>
            </p:nvSpPr>
            <p:spPr bwMode="auto">
              <a:xfrm>
                <a:off x="3369" y="1371"/>
                <a:ext cx="6" cy="6"/>
              </a:xfrm>
              <a:custGeom>
                <a:avLst/>
                <a:gdLst>
                  <a:gd name="T0" fmla="*/ 4 w 4"/>
                  <a:gd name="T1" fmla="*/ 2 h 4"/>
                  <a:gd name="T2" fmla="*/ 2 w 4"/>
                  <a:gd name="T3" fmla="*/ 2 h 4"/>
                  <a:gd name="T4" fmla="*/ 4 w 4"/>
                  <a:gd name="T5" fmla="*/ 2 h 4"/>
                </a:gdLst>
                <a:ahLst/>
                <a:cxnLst>
                  <a:cxn ang="0">
                    <a:pos x="T0" y="T1"/>
                  </a:cxn>
                  <a:cxn ang="0">
                    <a:pos x="T2" y="T3"/>
                  </a:cxn>
                  <a:cxn ang="0">
                    <a:pos x="T4" y="T5"/>
                  </a:cxn>
                </a:cxnLst>
                <a:rect l="0" t="0" r="r" b="b"/>
                <a:pathLst>
                  <a:path w="4" h="4">
                    <a:moveTo>
                      <a:pt x="4" y="2"/>
                    </a:moveTo>
                    <a:cubicBezTo>
                      <a:pt x="4" y="0"/>
                      <a:pt x="0" y="0"/>
                      <a:pt x="2" y="2"/>
                    </a:cubicBezTo>
                    <a:cubicBezTo>
                      <a:pt x="2"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1150">
                <a:extLst>
                  <a:ext uri="{FF2B5EF4-FFF2-40B4-BE49-F238E27FC236}">
                    <a16:creationId xmlns:a16="http://schemas.microsoft.com/office/drawing/2014/main" id="{E6AFF08C-03DB-45AC-8E7E-9048EC77EB5B}"/>
                  </a:ext>
                </a:extLst>
              </p:cNvPr>
              <p:cNvSpPr>
                <a:spLocks/>
              </p:cNvSpPr>
              <p:nvPr/>
            </p:nvSpPr>
            <p:spPr bwMode="auto">
              <a:xfrm>
                <a:off x="3366" y="1381"/>
                <a:ext cx="4" cy="6"/>
              </a:xfrm>
              <a:custGeom>
                <a:avLst/>
                <a:gdLst>
                  <a:gd name="T0" fmla="*/ 0 w 3"/>
                  <a:gd name="T1" fmla="*/ 4 h 4"/>
                  <a:gd name="T2" fmla="*/ 3 w 3"/>
                  <a:gd name="T3" fmla="*/ 2 h 4"/>
                  <a:gd name="T4" fmla="*/ 0 w 3"/>
                  <a:gd name="T5" fmla="*/ 4 h 4"/>
                </a:gdLst>
                <a:ahLst/>
                <a:cxnLst>
                  <a:cxn ang="0">
                    <a:pos x="T0" y="T1"/>
                  </a:cxn>
                  <a:cxn ang="0">
                    <a:pos x="T2" y="T3"/>
                  </a:cxn>
                  <a:cxn ang="0">
                    <a:pos x="T4" y="T5"/>
                  </a:cxn>
                </a:cxnLst>
                <a:rect l="0" t="0" r="r" b="b"/>
                <a:pathLst>
                  <a:path w="3" h="4">
                    <a:moveTo>
                      <a:pt x="0" y="4"/>
                    </a:moveTo>
                    <a:cubicBezTo>
                      <a:pt x="0" y="4"/>
                      <a:pt x="2" y="3"/>
                      <a:pt x="3" y="2"/>
                    </a:cubicBezTo>
                    <a:cubicBezTo>
                      <a:pt x="3" y="0"/>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1151">
                <a:extLst>
                  <a:ext uri="{FF2B5EF4-FFF2-40B4-BE49-F238E27FC236}">
                    <a16:creationId xmlns:a16="http://schemas.microsoft.com/office/drawing/2014/main" id="{707AA774-237C-4AB4-BC19-ACE0EED8CFAF}"/>
                  </a:ext>
                </a:extLst>
              </p:cNvPr>
              <p:cNvSpPr>
                <a:spLocks/>
              </p:cNvSpPr>
              <p:nvPr/>
            </p:nvSpPr>
            <p:spPr bwMode="auto">
              <a:xfrm>
                <a:off x="3369" y="1404"/>
                <a:ext cx="11" cy="13"/>
              </a:xfrm>
              <a:custGeom>
                <a:avLst/>
                <a:gdLst>
                  <a:gd name="T0" fmla="*/ 6 w 8"/>
                  <a:gd name="T1" fmla="*/ 6 h 9"/>
                  <a:gd name="T2" fmla="*/ 7 w 8"/>
                  <a:gd name="T3" fmla="*/ 4 h 9"/>
                  <a:gd name="T4" fmla="*/ 6 w 8"/>
                  <a:gd name="T5" fmla="*/ 1 h 9"/>
                  <a:gd name="T6" fmla="*/ 4 w 8"/>
                  <a:gd name="T7" fmla="*/ 1 h 9"/>
                  <a:gd name="T8" fmla="*/ 3 w 8"/>
                  <a:gd name="T9" fmla="*/ 2 h 9"/>
                  <a:gd name="T10" fmla="*/ 1 w 8"/>
                  <a:gd name="T11" fmla="*/ 2 h 9"/>
                  <a:gd name="T12" fmla="*/ 3 w 8"/>
                  <a:gd name="T13" fmla="*/ 3 h 9"/>
                  <a:gd name="T14" fmla="*/ 3 w 8"/>
                  <a:gd name="T15" fmla="*/ 7 h 9"/>
                  <a:gd name="T16" fmla="*/ 6 w 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6"/>
                    </a:moveTo>
                    <a:cubicBezTo>
                      <a:pt x="8" y="6"/>
                      <a:pt x="8" y="5"/>
                      <a:pt x="7" y="4"/>
                    </a:cubicBezTo>
                    <a:cubicBezTo>
                      <a:pt x="7" y="3"/>
                      <a:pt x="6" y="1"/>
                      <a:pt x="6" y="1"/>
                    </a:cubicBezTo>
                    <a:cubicBezTo>
                      <a:pt x="5" y="0"/>
                      <a:pt x="4" y="1"/>
                      <a:pt x="4" y="1"/>
                    </a:cubicBezTo>
                    <a:cubicBezTo>
                      <a:pt x="3" y="2"/>
                      <a:pt x="3" y="2"/>
                      <a:pt x="3" y="2"/>
                    </a:cubicBezTo>
                    <a:cubicBezTo>
                      <a:pt x="2" y="1"/>
                      <a:pt x="2" y="1"/>
                      <a:pt x="1" y="2"/>
                    </a:cubicBezTo>
                    <a:cubicBezTo>
                      <a:pt x="0" y="4"/>
                      <a:pt x="1" y="3"/>
                      <a:pt x="3" y="3"/>
                    </a:cubicBezTo>
                    <a:cubicBezTo>
                      <a:pt x="4" y="3"/>
                      <a:pt x="4" y="5"/>
                      <a:pt x="3" y="7"/>
                    </a:cubicBezTo>
                    <a:cubicBezTo>
                      <a:pt x="3" y="9"/>
                      <a:pt x="5" y="7"/>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1152">
                <a:extLst>
                  <a:ext uri="{FF2B5EF4-FFF2-40B4-BE49-F238E27FC236}">
                    <a16:creationId xmlns:a16="http://schemas.microsoft.com/office/drawing/2014/main" id="{FBC436F7-5B8C-4140-90B5-FAB9D7C22518}"/>
                  </a:ext>
                </a:extLst>
              </p:cNvPr>
              <p:cNvSpPr>
                <a:spLocks/>
              </p:cNvSpPr>
              <p:nvPr/>
            </p:nvSpPr>
            <p:spPr bwMode="auto">
              <a:xfrm>
                <a:off x="3377" y="1398"/>
                <a:ext cx="10" cy="12"/>
              </a:xfrm>
              <a:custGeom>
                <a:avLst/>
                <a:gdLst>
                  <a:gd name="T0" fmla="*/ 3 w 7"/>
                  <a:gd name="T1" fmla="*/ 7 h 9"/>
                  <a:gd name="T2" fmla="*/ 5 w 7"/>
                  <a:gd name="T3" fmla="*/ 3 h 9"/>
                  <a:gd name="T4" fmla="*/ 6 w 7"/>
                  <a:gd name="T5" fmla="*/ 1 h 9"/>
                  <a:gd name="T6" fmla="*/ 1 w 7"/>
                  <a:gd name="T7" fmla="*/ 7 h 9"/>
                  <a:gd name="T8" fmla="*/ 3 w 7"/>
                  <a:gd name="T9" fmla="*/ 7 h 9"/>
                </a:gdLst>
                <a:ahLst/>
                <a:cxnLst>
                  <a:cxn ang="0">
                    <a:pos x="T0" y="T1"/>
                  </a:cxn>
                  <a:cxn ang="0">
                    <a:pos x="T2" y="T3"/>
                  </a:cxn>
                  <a:cxn ang="0">
                    <a:pos x="T4" y="T5"/>
                  </a:cxn>
                  <a:cxn ang="0">
                    <a:pos x="T6" y="T7"/>
                  </a:cxn>
                  <a:cxn ang="0">
                    <a:pos x="T8" y="T9"/>
                  </a:cxn>
                </a:cxnLst>
                <a:rect l="0" t="0" r="r" b="b"/>
                <a:pathLst>
                  <a:path w="7" h="9">
                    <a:moveTo>
                      <a:pt x="3" y="7"/>
                    </a:moveTo>
                    <a:cubicBezTo>
                      <a:pt x="4" y="5"/>
                      <a:pt x="4" y="4"/>
                      <a:pt x="5" y="3"/>
                    </a:cubicBezTo>
                    <a:cubicBezTo>
                      <a:pt x="6" y="2"/>
                      <a:pt x="7" y="0"/>
                      <a:pt x="6" y="1"/>
                    </a:cubicBezTo>
                    <a:cubicBezTo>
                      <a:pt x="4" y="3"/>
                      <a:pt x="0" y="4"/>
                      <a:pt x="1" y="7"/>
                    </a:cubicBezTo>
                    <a:cubicBezTo>
                      <a:pt x="1" y="7"/>
                      <a:pt x="2" y="9"/>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1153">
                <a:extLst>
                  <a:ext uri="{FF2B5EF4-FFF2-40B4-BE49-F238E27FC236}">
                    <a16:creationId xmlns:a16="http://schemas.microsoft.com/office/drawing/2014/main" id="{7ED993B3-97DD-4826-AFA2-7C06CA249441}"/>
                  </a:ext>
                </a:extLst>
              </p:cNvPr>
              <p:cNvSpPr>
                <a:spLocks/>
              </p:cNvSpPr>
              <p:nvPr/>
            </p:nvSpPr>
            <p:spPr bwMode="auto">
              <a:xfrm>
                <a:off x="3392" y="1410"/>
                <a:ext cx="7" cy="9"/>
              </a:xfrm>
              <a:custGeom>
                <a:avLst/>
                <a:gdLst>
                  <a:gd name="T0" fmla="*/ 4 w 5"/>
                  <a:gd name="T1" fmla="*/ 6 h 7"/>
                  <a:gd name="T2" fmla="*/ 4 w 5"/>
                  <a:gd name="T3" fmla="*/ 3 h 7"/>
                  <a:gd name="T4" fmla="*/ 1 w 5"/>
                  <a:gd name="T5" fmla="*/ 1 h 7"/>
                  <a:gd name="T6" fmla="*/ 1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6"/>
                      <a:pt x="5" y="4"/>
                      <a:pt x="4" y="3"/>
                    </a:cubicBezTo>
                    <a:cubicBezTo>
                      <a:pt x="3" y="2"/>
                      <a:pt x="3" y="0"/>
                      <a:pt x="1" y="1"/>
                    </a:cubicBezTo>
                    <a:cubicBezTo>
                      <a:pt x="0" y="1"/>
                      <a:pt x="1" y="3"/>
                      <a:pt x="1" y="3"/>
                    </a:cubicBezTo>
                    <a:cubicBezTo>
                      <a:pt x="1" y="4"/>
                      <a:pt x="2" y="7"/>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1154">
                <a:extLst>
                  <a:ext uri="{FF2B5EF4-FFF2-40B4-BE49-F238E27FC236}">
                    <a16:creationId xmlns:a16="http://schemas.microsoft.com/office/drawing/2014/main" id="{87162D25-F97E-446A-ABB0-84B6906B7127}"/>
                  </a:ext>
                </a:extLst>
              </p:cNvPr>
              <p:cNvSpPr>
                <a:spLocks/>
              </p:cNvSpPr>
              <p:nvPr/>
            </p:nvSpPr>
            <p:spPr bwMode="auto">
              <a:xfrm>
                <a:off x="3404" y="1447"/>
                <a:ext cx="11" cy="12"/>
              </a:xfrm>
              <a:custGeom>
                <a:avLst/>
                <a:gdLst>
                  <a:gd name="T0" fmla="*/ 2 w 8"/>
                  <a:gd name="T1" fmla="*/ 8 h 9"/>
                  <a:gd name="T2" fmla="*/ 6 w 8"/>
                  <a:gd name="T3" fmla="*/ 5 h 9"/>
                  <a:gd name="T4" fmla="*/ 7 w 8"/>
                  <a:gd name="T5" fmla="*/ 3 h 9"/>
                  <a:gd name="T6" fmla="*/ 6 w 8"/>
                  <a:gd name="T7" fmla="*/ 2 h 9"/>
                  <a:gd name="T8" fmla="*/ 1 w 8"/>
                  <a:gd name="T9" fmla="*/ 6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8"/>
                      <a:pt x="5" y="7"/>
                      <a:pt x="6" y="5"/>
                    </a:cubicBezTo>
                    <a:cubicBezTo>
                      <a:pt x="7" y="4"/>
                      <a:pt x="8" y="5"/>
                      <a:pt x="7" y="3"/>
                    </a:cubicBezTo>
                    <a:cubicBezTo>
                      <a:pt x="7" y="1"/>
                      <a:pt x="7" y="0"/>
                      <a:pt x="6" y="2"/>
                    </a:cubicBezTo>
                    <a:cubicBezTo>
                      <a:pt x="4" y="3"/>
                      <a:pt x="2" y="5"/>
                      <a:pt x="1" y="6"/>
                    </a:cubicBezTo>
                    <a:cubicBezTo>
                      <a:pt x="1"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1155">
                <a:extLst>
                  <a:ext uri="{FF2B5EF4-FFF2-40B4-BE49-F238E27FC236}">
                    <a16:creationId xmlns:a16="http://schemas.microsoft.com/office/drawing/2014/main" id="{DD5F9AD1-35A7-4003-87B6-280FB93E3B4C}"/>
                  </a:ext>
                </a:extLst>
              </p:cNvPr>
              <p:cNvSpPr>
                <a:spLocks/>
              </p:cNvSpPr>
              <p:nvPr/>
            </p:nvSpPr>
            <p:spPr bwMode="auto">
              <a:xfrm>
                <a:off x="3334" y="1425"/>
                <a:ext cx="58" cy="34"/>
              </a:xfrm>
              <a:custGeom>
                <a:avLst/>
                <a:gdLst>
                  <a:gd name="T0" fmla="*/ 40 w 42"/>
                  <a:gd name="T1" fmla="*/ 13 h 25"/>
                  <a:gd name="T2" fmla="*/ 35 w 42"/>
                  <a:gd name="T3" fmla="*/ 12 h 25"/>
                  <a:gd name="T4" fmla="*/ 36 w 42"/>
                  <a:gd name="T5" fmla="*/ 10 h 25"/>
                  <a:gd name="T6" fmla="*/ 36 w 42"/>
                  <a:gd name="T7" fmla="*/ 7 h 25"/>
                  <a:gd name="T8" fmla="*/ 32 w 42"/>
                  <a:gd name="T9" fmla="*/ 2 h 25"/>
                  <a:gd name="T10" fmla="*/ 26 w 42"/>
                  <a:gd name="T11" fmla="*/ 0 h 25"/>
                  <a:gd name="T12" fmla="*/ 19 w 42"/>
                  <a:gd name="T13" fmla="*/ 2 h 25"/>
                  <a:gd name="T14" fmla="*/ 15 w 42"/>
                  <a:gd name="T15" fmla="*/ 3 h 25"/>
                  <a:gd name="T16" fmla="*/ 15 w 42"/>
                  <a:gd name="T17" fmla="*/ 3 h 25"/>
                  <a:gd name="T18" fmla="*/ 12 w 42"/>
                  <a:gd name="T19" fmla="*/ 5 h 25"/>
                  <a:gd name="T20" fmla="*/ 11 w 42"/>
                  <a:gd name="T21" fmla="*/ 8 h 25"/>
                  <a:gd name="T22" fmla="*/ 8 w 42"/>
                  <a:gd name="T23" fmla="*/ 10 h 25"/>
                  <a:gd name="T24" fmla="*/ 5 w 42"/>
                  <a:gd name="T25" fmla="*/ 12 h 25"/>
                  <a:gd name="T26" fmla="*/ 7 w 42"/>
                  <a:gd name="T27" fmla="*/ 13 h 25"/>
                  <a:gd name="T28" fmla="*/ 1 w 42"/>
                  <a:gd name="T29" fmla="*/ 15 h 25"/>
                  <a:gd name="T30" fmla="*/ 1 w 42"/>
                  <a:gd name="T31" fmla="*/ 16 h 25"/>
                  <a:gd name="T32" fmla="*/ 5 w 42"/>
                  <a:gd name="T33" fmla="*/ 20 h 25"/>
                  <a:gd name="T34" fmla="*/ 12 w 42"/>
                  <a:gd name="T35" fmla="*/ 23 h 25"/>
                  <a:gd name="T36" fmla="*/ 13 w 42"/>
                  <a:gd name="T37" fmla="*/ 22 h 25"/>
                  <a:gd name="T38" fmla="*/ 14 w 42"/>
                  <a:gd name="T39" fmla="*/ 19 h 25"/>
                  <a:gd name="T40" fmla="*/ 16 w 42"/>
                  <a:gd name="T41" fmla="*/ 18 h 25"/>
                  <a:gd name="T42" fmla="*/ 19 w 42"/>
                  <a:gd name="T43" fmla="*/ 18 h 25"/>
                  <a:gd name="T44" fmla="*/ 20 w 42"/>
                  <a:gd name="T45" fmla="*/ 19 h 25"/>
                  <a:gd name="T46" fmla="*/ 22 w 42"/>
                  <a:gd name="T47" fmla="*/ 21 h 25"/>
                  <a:gd name="T48" fmla="*/ 23 w 42"/>
                  <a:gd name="T49" fmla="*/ 22 h 25"/>
                  <a:gd name="T50" fmla="*/ 23 w 42"/>
                  <a:gd name="T51" fmla="*/ 24 h 25"/>
                  <a:gd name="T52" fmla="*/ 24 w 42"/>
                  <a:gd name="T53" fmla="*/ 24 h 25"/>
                  <a:gd name="T54" fmla="*/ 30 w 42"/>
                  <a:gd name="T55" fmla="*/ 24 h 25"/>
                  <a:gd name="T56" fmla="*/ 32 w 42"/>
                  <a:gd name="T57" fmla="*/ 24 h 25"/>
                  <a:gd name="T58" fmla="*/ 34 w 42"/>
                  <a:gd name="T59" fmla="*/ 23 h 25"/>
                  <a:gd name="T60" fmla="*/ 38 w 42"/>
                  <a:gd name="T61" fmla="*/ 20 h 25"/>
                  <a:gd name="T62" fmla="*/ 38 w 42"/>
                  <a:gd name="T63" fmla="*/ 18 h 25"/>
                  <a:gd name="T64" fmla="*/ 37 w 42"/>
                  <a:gd name="T65" fmla="*/ 17 h 25"/>
                  <a:gd name="T66" fmla="*/ 39 w 42"/>
                  <a:gd name="T67" fmla="*/ 17 h 25"/>
                  <a:gd name="T68" fmla="*/ 41 w 42"/>
                  <a:gd name="T69" fmla="*/ 18 h 25"/>
                  <a:gd name="T70" fmla="*/ 40 w 42"/>
                  <a:gd name="T7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25">
                    <a:moveTo>
                      <a:pt x="40" y="13"/>
                    </a:moveTo>
                    <a:cubicBezTo>
                      <a:pt x="39" y="11"/>
                      <a:pt x="38" y="12"/>
                      <a:pt x="35" y="12"/>
                    </a:cubicBezTo>
                    <a:cubicBezTo>
                      <a:pt x="33" y="13"/>
                      <a:pt x="34" y="11"/>
                      <a:pt x="36" y="10"/>
                    </a:cubicBezTo>
                    <a:cubicBezTo>
                      <a:pt x="38" y="9"/>
                      <a:pt x="38" y="9"/>
                      <a:pt x="36" y="7"/>
                    </a:cubicBezTo>
                    <a:cubicBezTo>
                      <a:pt x="34" y="6"/>
                      <a:pt x="34" y="4"/>
                      <a:pt x="32" y="2"/>
                    </a:cubicBezTo>
                    <a:cubicBezTo>
                      <a:pt x="31" y="0"/>
                      <a:pt x="29" y="0"/>
                      <a:pt x="26" y="0"/>
                    </a:cubicBezTo>
                    <a:cubicBezTo>
                      <a:pt x="24" y="0"/>
                      <a:pt x="20" y="2"/>
                      <a:pt x="19" y="2"/>
                    </a:cubicBezTo>
                    <a:cubicBezTo>
                      <a:pt x="17" y="3"/>
                      <a:pt x="17" y="3"/>
                      <a:pt x="15" y="3"/>
                    </a:cubicBezTo>
                    <a:cubicBezTo>
                      <a:pt x="15" y="3"/>
                      <a:pt x="15" y="3"/>
                      <a:pt x="15" y="3"/>
                    </a:cubicBezTo>
                    <a:cubicBezTo>
                      <a:pt x="14" y="4"/>
                      <a:pt x="13" y="5"/>
                      <a:pt x="12" y="5"/>
                    </a:cubicBezTo>
                    <a:cubicBezTo>
                      <a:pt x="11" y="6"/>
                      <a:pt x="11" y="7"/>
                      <a:pt x="11" y="8"/>
                    </a:cubicBezTo>
                    <a:cubicBezTo>
                      <a:pt x="10" y="8"/>
                      <a:pt x="10" y="10"/>
                      <a:pt x="8" y="10"/>
                    </a:cubicBezTo>
                    <a:cubicBezTo>
                      <a:pt x="6" y="11"/>
                      <a:pt x="3" y="10"/>
                      <a:pt x="5" y="12"/>
                    </a:cubicBezTo>
                    <a:cubicBezTo>
                      <a:pt x="7" y="13"/>
                      <a:pt x="7" y="13"/>
                      <a:pt x="7" y="13"/>
                    </a:cubicBezTo>
                    <a:cubicBezTo>
                      <a:pt x="6" y="14"/>
                      <a:pt x="1" y="15"/>
                      <a:pt x="1" y="15"/>
                    </a:cubicBezTo>
                    <a:cubicBezTo>
                      <a:pt x="1" y="15"/>
                      <a:pt x="0" y="16"/>
                      <a:pt x="1" y="16"/>
                    </a:cubicBezTo>
                    <a:cubicBezTo>
                      <a:pt x="2" y="17"/>
                      <a:pt x="3" y="19"/>
                      <a:pt x="5" y="20"/>
                    </a:cubicBezTo>
                    <a:cubicBezTo>
                      <a:pt x="6" y="20"/>
                      <a:pt x="12" y="23"/>
                      <a:pt x="12" y="23"/>
                    </a:cubicBezTo>
                    <a:cubicBezTo>
                      <a:pt x="12" y="23"/>
                      <a:pt x="13" y="23"/>
                      <a:pt x="13" y="22"/>
                    </a:cubicBezTo>
                    <a:cubicBezTo>
                      <a:pt x="14" y="21"/>
                      <a:pt x="14" y="19"/>
                      <a:pt x="14" y="19"/>
                    </a:cubicBezTo>
                    <a:cubicBezTo>
                      <a:pt x="14" y="19"/>
                      <a:pt x="15" y="18"/>
                      <a:pt x="16" y="18"/>
                    </a:cubicBezTo>
                    <a:cubicBezTo>
                      <a:pt x="16" y="18"/>
                      <a:pt x="19" y="18"/>
                      <a:pt x="19" y="18"/>
                    </a:cubicBezTo>
                    <a:cubicBezTo>
                      <a:pt x="19" y="18"/>
                      <a:pt x="20" y="18"/>
                      <a:pt x="20" y="19"/>
                    </a:cubicBezTo>
                    <a:cubicBezTo>
                      <a:pt x="21" y="19"/>
                      <a:pt x="22" y="21"/>
                      <a:pt x="22" y="21"/>
                    </a:cubicBezTo>
                    <a:cubicBezTo>
                      <a:pt x="22" y="21"/>
                      <a:pt x="23" y="22"/>
                      <a:pt x="23" y="22"/>
                    </a:cubicBezTo>
                    <a:cubicBezTo>
                      <a:pt x="23" y="23"/>
                      <a:pt x="23" y="24"/>
                      <a:pt x="23" y="24"/>
                    </a:cubicBezTo>
                    <a:cubicBezTo>
                      <a:pt x="23" y="24"/>
                      <a:pt x="24" y="24"/>
                      <a:pt x="24" y="24"/>
                    </a:cubicBezTo>
                    <a:cubicBezTo>
                      <a:pt x="25" y="24"/>
                      <a:pt x="28" y="23"/>
                      <a:pt x="30" y="24"/>
                    </a:cubicBezTo>
                    <a:cubicBezTo>
                      <a:pt x="30" y="24"/>
                      <a:pt x="31" y="24"/>
                      <a:pt x="32" y="24"/>
                    </a:cubicBezTo>
                    <a:cubicBezTo>
                      <a:pt x="32" y="25"/>
                      <a:pt x="33" y="24"/>
                      <a:pt x="34" y="23"/>
                    </a:cubicBezTo>
                    <a:cubicBezTo>
                      <a:pt x="35" y="21"/>
                      <a:pt x="36" y="21"/>
                      <a:pt x="38" y="20"/>
                    </a:cubicBezTo>
                    <a:cubicBezTo>
                      <a:pt x="39" y="20"/>
                      <a:pt x="39" y="18"/>
                      <a:pt x="38" y="18"/>
                    </a:cubicBezTo>
                    <a:cubicBezTo>
                      <a:pt x="37" y="18"/>
                      <a:pt x="37" y="18"/>
                      <a:pt x="37" y="17"/>
                    </a:cubicBezTo>
                    <a:cubicBezTo>
                      <a:pt x="38" y="16"/>
                      <a:pt x="38" y="16"/>
                      <a:pt x="39" y="17"/>
                    </a:cubicBezTo>
                    <a:cubicBezTo>
                      <a:pt x="39" y="17"/>
                      <a:pt x="40" y="18"/>
                      <a:pt x="41" y="18"/>
                    </a:cubicBezTo>
                    <a:cubicBezTo>
                      <a:pt x="42" y="18"/>
                      <a:pt x="40" y="14"/>
                      <a:pt x="40"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1156">
                <a:extLst>
                  <a:ext uri="{FF2B5EF4-FFF2-40B4-BE49-F238E27FC236}">
                    <a16:creationId xmlns:a16="http://schemas.microsoft.com/office/drawing/2014/main" id="{B48E9B06-9BF5-4C5C-8668-9C58A152B6C8}"/>
                  </a:ext>
                </a:extLst>
              </p:cNvPr>
              <p:cNvSpPr>
                <a:spLocks/>
              </p:cNvSpPr>
              <p:nvPr/>
            </p:nvSpPr>
            <p:spPr bwMode="auto">
              <a:xfrm>
                <a:off x="3455" y="1588"/>
                <a:ext cx="5" cy="3"/>
              </a:xfrm>
              <a:custGeom>
                <a:avLst/>
                <a:gdLst>
                  <a:gd name="T0" fmla="*/ 3 w 4"/>
                  <a:gd name="T1" fmla="*/ 0 h 2"/>
                  <a:gd name="T2" fmla="*/ 3 w 4"/>
                  <a:gd name="T3" fmla="*/ 1 h 2"/>
                  <a:gd name="T4" fmla="*/ 4 w 4"/>
                  <a:gd name="T5" fmla="*/ 1 h 2"/>
                  <a:gd name="T6" fmla="*/ 3 w 4"/>
                  <a:gd name="T7" fmla="*/ 0 h 2"/>
                </a:gdLst>
                <a:ahLst/>
                <a:cxnLst>
                  <a:cxn ang="0">
                    <a:pos x="T0" y="T1"/>
                  </a:cxn>
                  <a:cxn ang="0">
                    <a:pos x="T2" y="T3"/>
                  </a:cxn>
                  <a:cxn ang="0">
                    <a:pos x="T4" y="T5"/>
                  </a:cxn>
                  <a:cxn ang="0">
                    <a:pos x="T6" y="T7"/>
                  </a:cxn>
                </a:cxnLst>
                <a:rect l="0" t="0" r="r" b="b"/>
                <a:pathLst>
                  <a:path w="4" h="2">
                    <a:moveTo>
                      <a:pt x="3" y="0"/>
                    </a:moveTo>
                    <a:cubicBezTo>
                      <a:pt x="2" y="0"/>
                      <a:pt x="0" y="1"/>
                      <a:pt x="3" y="1"/>
                    </a:cubicBezTo>
                    <a:cubicBezTo>
                      <a:pt x="3" y="1"/>
                      <a:pt x="4" y="2"/>
                      <a:pt x="4" y="1"/>
                    </a:cubicBezTo>
                    <a:cubicBezTo>
                      <a:pt x="4" y="0"/>
                      <a:pt x="3"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157">
                <a:extLst>
                  <a:ext uri="{FF2B5EF4-FFF2-40B4-BE49-F238E27FC236}">
                    <a16:creationId xmlns:a16="http://schemas.microsoft.com/office/drawing/2014/main" id="{E441C9DD-B581-4061-89EA-74E5B78FFA76}"/>
                  </a:ext>
                </a:extLst>
              </p:cNvPr>
              <p:cNvSpPr>
                <a:spLocks/>
              </p:cNvSpPr>
              <p:nvPr/>
            </p:nvSpPr>
            <p:spPr bwMode="auto">
              <a:xfrm>
                <a:off x="3289" y="1419"/>
                <a:ext cx="91" cy="110"/>
              </a:xfrm>
              <a:custGeom>
                <a:avLst/>
                <a:gdLst>
                  <a:gd name="T0" fmla="*/ 56 w 66"/>
                  <a:gd name="T1" fmla="*/ 28 h 80"/>
                  <a:gd name="T2" fmla="*/ 55 w 66"/>
                  <a:gd name="T3" fmla="*/ 25 h 80"/>
                  <a:gd name="T4" fmla="*/ 52 w 66"/>
                  <a:gd name="T5" fmla="*/ 22 h 80"/>
                  <a:gd name="T6" fmla="*/ 47 w 66"/>
                  <a:gd name="T7" fmla="*/ 23 h 80"/>
                  <a:gd name="T8" fmla="*/ 45 w 66"/>
                  <a:gd name="T9" fmla="*/ 27 h 80"/>
                  <a:gd name="T10" fmla="*/ 34 w 66"/>
                  <a:gd name="T11" fmla="*/ 20 h 80"/>
                  <a:gd name="T12" fmla="*/ 40 w 66"/>
                  <a:gd name="T13" fmla="*/ 17 h 80"/>
                  <a:gd name="T14" fmla="*/ 41 w 66"/>
                  <a:gd name="T15" fmla="*/ 14 h 80"/>
                  <a:gd name="T16" fmla="*/ 45 w 66"/>
                  <a:gd name="T17" fmla="*/ 9 h 80"/>
                  <a:gd name="T18" fmla="*/ 48 w 66"/>
                  <a:gd name="T19" fmla="*/ 6 h 80"/>
                  <a:gd name="T20" fmla="*/ 47 w 66"/>
                  <a:gd name="T21" fmla="*/ 1 h 80"/>
                  <a:gd name="T22" fmla="*/ 45 w 66"/>
                  <a:gd name="T23" fmla="*/ 3 h 80"/>
                  <a:gd name="T24" fmla="*/ 42 w 66"/>
                  <a:gd name="T25" fmla="*/ 8 h 80"/>
                  <a:gd name="T26" fmla="*/ 40 w 66"/>
                  <a:gd name="T27" fmla="*/ 3 h 80"/>
                  <a:gd name="T28" fmla="*/ 39 w 66"/>
                  <a:gd name="T29" fmla="*/ 4 h 80"/>
                  <a:gd name="T30" fmla="*/ 36 w 66"/>
                  <a:gd name="T31" fmla="*/ 4 h 80"/>
                  <a:gd name="T32" fmla="*/ 32 w 66"/>
                  <a:gd name="T33" fmla="*/ 6 h 80"/>
                  <a:gd name="T34" fmla="*/ 26 w 66"/>
                  <a:gd name="T35" fmla="*/ 14 h 80"/>
                  <a:gd name="T36" fmla="*/ 33 w 66"/>
                  <a:gd name="T37" fmla="*/ 17 h 80"/>
                  <a:gd name="T38" fmla="*/ 29 w 66"/>
                  <a:gd name="T39" fmla="*/ 22 h 80"/>
                  <a:gd name="T40" fmla="*/ 24 w 66"/>
                  <a:gd name="T41" fmla="*/ 23 h 80"/>
                  <a:gd name="T42" fmla="*/ 18 w 66"/>
                  <a:gd name="T43" fmla="*/ 24 h 80"/>
                  <a:gd name="T44" fmla="*/ 10 w 66"/>
                  <a:gd name="T45" fmla="*/ 22 h 80"/>
                  <a:gd name="T46" fmla="*/ 7 w 66"/>
                  <a:gd name="T47" fmla="*/ 24 h 80"/>
                  <a:gd name="T48" fmla="*/ 8 w 66"/>
                  <a:gd name="T49" fmla="*/ 26 h 80"/>
                  <a:gd name="T50" fmla="*/ 12 w 66"/>
                  <a:gd name="T51" fmla="*/ 31 h 80"/>
                  <a:gd name="T52" fmla="*/ 10 w 66"/>
                  <a:gd name="T53" fmla="*/ 36 h 80"/>
                  <a:gd name="T54" fmla="*/ 5 w 66"/>
                  <a:gd name="T55" fmla="*/ 38 h 80"/>
                  <a:gd name="T56" fmla="*/ 4 w 66"/>
                  <a:gd name="T57" fmla="*/ 41 h 80"/>
                  <a:gd name="T58" fmla="*/ 12 w 66"/>
                  <a:gd name="T59" fmla="*/ 43 h 80"/>
                  <a:gd name="T60" fmla="*/ 21 w 66"/>
                  <a:gd name="T61" fmla="*/ 46 h 80"/>
                  <a:gd name="T62" fmla="*/ 17 w 66"/>
                  <a:gd name="T63" fmla="*/ 47 h 80"/>
                  <a:gd name="T64" fmla="*/ 11 w 66"/>
                  <a:gd name="T65" fmla="*/ 56 h 80"/>
                  <a:gd name="T66" fmla="*/ 19 w 66"/>
                  <a:gd name="T67" fmla="*/ 55 h 80"/>
                  <a:gd name="T68" fmla="*/ 24 w 66"/>
                  <a:gd name="T69" fmla="*/ 56 h 80"/>
                  <a:gd name="T70" fmla="*/ 10 w 66"/>
                  <a:gd name="T71" fmla="*/ 60 h 80"/>
                  <a:gd name="T72" fmla="*/ 9 w 66"/>
                  <a:gd name="T73" fmla="*/ 63 h 80"/>
                  <a:gd name="T74" fmla="*/ 6 w 66"/>
                  <a:gd name="T75" fmla="*/ 64 h 80"/>
                  <a:gd name="T76" fmla="*/ 4 w 66"/>
                  <a:gd name="T77" fmla="*/ 64 h 80"/>
                  <a:gd name="T78" fmla="*/ 2 w 66"/>
                  <a:gd name="T79" fmla="*/ 66 h 80"/>
                  <a:gd name="T80" fmla="*/ 9 w 66"/>
                  <a:gd name="T81" fmla="*/ 67 h 80"/>
                  <a:gd name="T82" fmla="*/ 4 w 66"/>
                  <a:gd name="T83" fmla="*/ 69 h 80"/>
                  <a:gd name="T84" fmla="*/ 10 w 66"/>
                  <a:gd name="T85" fmla="*/ 72 h 80"/>
                  <a:gd name="T86" fmla="*/ 5 w 66"/>
                  <a:gd name="T87" fmla="*/ 77 h 80"/>
                  <a:gd name="T88" fmla="*/ 10 w 66"/>
                  <a:gd name="T89" fmla="*/ 78 h 80"/>
                  <a:gd name="T90" fmla="*/ 9 w 66"/>
                  <a:gd name="T91" fmla="*/ 79 h 80"/>
                  <a:gd name="T92" fmla="*/ 26 w 66"/>
                  <a:gd name="T93" fmla="*/ 78 h 80"/>
                  <a:gd name="T94" fmla="*/ 32 w 66"/>
                  <a:gd name="T95" fmla="*/ 73 h 80"/>
                  <a:gd name="T96" fmla="*/ 42 w 66"/>
                  <a:gd name="T97" fmla="*/ 68 h 80"/>
                  <a:gd name="T98" fmla="*/ 51 w 66"/>
                  <a:gd name="T99" fmla="*/ 65 h 80"/>
                  <a:gd name="T100" fmla="*/ 54 w 66"/>
                  <a:gd name="T101" fmla="*/ 65 h 80"/>
                  <a:gd name="T102" fmla="*/ 59 w 66"/>
                  <a:gd name="T103" fmla="*/ 64 h 80"/>
                  <a:gd name="T104" fmla="*/ 61 w 66"/>
                  <a:gd name="T105" fmla="*/ 60 h 80"/>
                  <a:gd name="T106" fmla="*/ 65 w 66"/>
                  <a:gd name="T107" fmla="*/ 46 h 80"/>
                  <a:gd name="T108" fmla="*/ 63 w 66"/>
                  <a:gd name="T109" fmla="*/ 35 h 80"/>
                  <a:gd name="T110" fmla="*/ 63 w 66"/>
                  <a:gd name="T111" fmla="*/ 30 h 80"/>
                  <a:gd name="T112" fmla="*/ 63 w 66"/>
                  <a:gd name="T11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80">
                    <a:moveTo>
                      <a:pt x="57" y="28"/>
                    </a:moveTo>
                    <a:cubicBezTo>
                      <a:pt x="57" y="28"/>
                      <a:pt x="56" y="28"/>
                      <a:pt x="56" y="28"/>
                    </a:cubicBezTo>
                    <a:cubicBezTo>
                      <a:pt x="56" y="28"/>
                      <a:pt x="56" y="27"/>
                      <a:pt x="56" y="26"/>
                    </a:cubicBezTo>
                    <a:cubicBezTo>
                      <a:pt x="56" y="26"/>
                      <a:pt x="55" y="25"/>
                      <a:pt x="55" y="25"/>
                    </a:cubicBezTo>
                    <a:cubicBezTo>
                      <a:pt x="55" y="25"/>
                      <a:pt x="54" y="23"/>
                      <a:pt x="53" y="23"/>
                    </a:cubicBezTo>
                    <a:cubicBezTo>
                      <a:pt x="53" y="22"/>
                      <a:pt x="52" y="22"/>
                      <a:pt x="52" y="22"/>
                    </a:cubicBezTo>
                    <a:cubicBezTo>
                      <a:pt x="52" y="22"/>
                      <a:pt x="49" y="22"/>
                      <a:pt x="49" y="22"/>
                    </a:cubicBezTo>
                    <a:cubicBezTo>
                      <a:pt x="48" y="22"/>
                      <a:pt x="47" y="23"/>
                      <a:pt x="47" y="23"/>
                    </a:cubicBezTo>
                    <a:cubicBezTo>
                      <a:pt x="47" y="23"/>
                      <a:pt x="47" y="25"/>
                      <a:pt x="46" y="26"/>
                    </a:cubicBezTo>
                    <a:cubicBezTo>
                      <a:pt x="46" y="27"/>
                      <a:pt x="45" y="27"/>
                      <a:pt x="45" y="27"/>
                    </a:cubicBezTo>
                    <a:cubicBezTo>
                      <a:pt x="45" y="27"/>
                      <a:pt x="39" y="24"/>
                      <a:pt x="38" y="24"/>
                    </a:cubicBezTo>
                    <a:cubicBezTo>
                      <a:pt x="36" y="23"/>
                      <a:pt x="35" y="21"/>
                      <a:pt x="34" y="20"/>
                    </a:cubicBezTo>
                    <a:cubicBezTo>
                      <a:pt x="33" y="20"/>
                      <a:pt x="34" y="19"/>
                      <a:pt x="34" y="19"/>
                    </a:cubicBezTo>
                    <a:cubicBezTo>
                      <a:pt x="34" y="19"/>
                      <a:pt x="39" y="18"/>
                      <a:pt x="40" y="17"/>
                    </a:cubicBezTo>
                    <a:cubicBezTo>
                      <a:pt x="40" y="17"/>
                      <a:pt x="40" y="17"/>
                      <a:pt x="38" y="16"/>
                    </a:cubicBezTo>
                    <a:cubicBezTo>
                      <a:pt x="36" y="14"/>
                      <a:pt x="39" y="15"/>
                      <a:pt x="41" y="14"/>
                    </a:cubicBezTo>
                    <a:cubicBezTo>
                      <a:pt x="43" y="14"/>
                      <a:pt x="43" y="12"/>
                      <a:pt x="44" y="12"/>
                    </a:cubicBezTo>
                    <a:cubicBezTo>
                      <a:pt x="44" y="11"/>
                      <a:pt x="44" y="10"/>
                      <a:pt x="45" y="9"/>
                    </a:cubicBezTo>
                    <a:cubicBezTo>
                      <a:pt x="46" y="9"/>
                      <a:pt x="47" y="8"/>
                      <a:pt x="48" y="7"/>
                    </a:cubicBezTo>
                    <a:cubicBezTo>
                      <a:pt x="47" y="7"/>
                      <a:pt x="48" y="6"/>
                      <a:pt x="48" y="6"/>
                    </a:cubicBezTo>
                    <a:cubicBezTo>
                      <a:pt x="48" y="6"/>
                      <a:pt x="49" y="5"/>
                      <a:pt x="51" y="4"/>
                    </a:cubicBezTo>
                    <a:cubicBezTo>
                      <a:pt x="53" y="3"/>
                      <a:pt x="49" y="2"/>
                      <a:pt x="47" y="1"/>
                    </a:cubicBezTo>
                    <a:cubicBezTo>
                      <a:pt x="46" y="0"/>
                      <a:pt x="46" y="2"/>
                      <a:pt x="47" y="2"/>
                    </a:cubicBezTo>
                    <a:cubicBezTo>
                      <a:pt x="48" y="3"/>
                      <a:pt x="45" y="3"/>
                      <a:pt x="45" y="3"/>
                    </a:cubicBezTo>
                    <a:cubicBezTo>
                      <a:pt x="44" y="2"/>
                      <a:pt x="44" y="3"/>
                      <a:pt x="44" y="6"/>
                    </a:cubicBezTo>
                    <a:cubicBezTo>
                      <a:pt x="44" y="8"/>
                      <a:pt x="43" y="8"/>
                      <a:pt x="42" y="8"/>
                    </a:cubicBezTo>
                    <a:cubicBezTo>
                      <a:pt x="41" y="7"/>
                      <a:pt x="43" y="6"/>
                      <a:pt x="42" y="5"/>
                    </a:cubicBezTo>
                    <a:cubicBezTo>
                      <a:pt x="42" y="4"/>
                      <a:pt x="41" y="3"/>
                      <a:pt x="40" y="3"/>
                    </a:cubicBezTo>
                    <a:cubicBezTo>
                      <a:pt x="39" y="3"/>
                      <a:pt x="40" y="4"/>
                      <a:pt x="40" y="6"/>
                    </a:cubicBezTo>
                    <a:cubicBezTo>
                      <a:pt x="40" y="7"/>
                      <a:pt x="39" y="5"/>
                      <a:pt x="39" y="4"/>
                    </a:cubicBezTo>
                    <a:cubicBezTo>
                      <a:pt x="39" y="3"/>
                      <a:pt x="39" y="4"/>
                      <a:pt x="38" y="4"/>
                    </a:cubicBezTo>
                    <a:cubicBezTo>
                      <a:pt x="37" y="5"/>
                      <a:pt x="36" y="5"/>
                      <a:pt x="36" y="4"/>
                    </a:cubicBezTo>
                    <a:cubicBezTo>
                      <a:pt x="37" y="4"/>
                      <a:pt x="36" y="4"/>
                      <a:pt x="35" y="5"/>
                    </a:cubicBezTo>
                    <a:cubicBezTo>
                      <a:pt x="35" y="6"/>
                      <a:pt x="34" y="6"/>
                      <a:pt x="32" y="6"/>
                    </a:cubicBezTo>
                    <a:cubicBezTo>
                      <a:pt x="31" y="6"/>
                      <a:pt x="29" y="9"/>
                      <a:pt x="29" y="11"/>
                    </a:cubicBezTo>
                    <a:cubicBezTo>
                      <a:pt x="28" y="13"/>
                      <a:pt x="28" y="13"/>
                      <a:pt x="26" y="14"/>
                    </a:cubicBezTo>
                    <a:cubicBezTo>
                      <a:pt x="23" y="15"/>
                      <a:pt x="28" y="16"/>
                      <a:pt x="31" y="16"/>
                    </a:cubicBezTo>
                    <a:cubicBezTo>
                      <a:pt x="35" y="17"/>
                      <a:pt x="34" y="17"/>
                      <a:pt x="33" y="17"/>
                    </a:cubicBezTo>
                    <a:cubicBezTo>
                      <a:pt x="33" y="17"/>
                      <a:pt x="32" y="19"/>
                      <a:pt x="31" y="19"/>
                    </a:cubicBezTo>
                    <a:cubicBezTo>
                      <a:pt x="30" y="20"/>
                      <a:pt x="30" y="20"/>
                      <a:pt x="29" y="22"/>
                    </a:cubicBezTo>
                    <a:cubicBezTo>
                      <a:pt x="29" y="23"/>
                      <a:pt x="29" y="24"/>
                      <a:pt x="29" y="24"/>
                    </a:cubicBezTo>
                    <a:cubicBezTo>
                      <a:pt x="28" y="24"/>
                      <a:pt x="25" y="24"/>
                      <a:pt x="24" y="23"/>
                    </a:cubicBezTo>
                    <a:cubicBezTo>
                      <a:pt x="22" y="23"/>
                      <a:pt x="20" y="24"/>
                      <a:pt x="20" y="25"/>
                    </a:cubicBezTo>
                    <a:cubicBezTo>
                      <a:pt x="19" y="26"/>
                      <a:pt x="19" y="25"/>
                      <a:pt x="18" y="24"/>
                    </a:cubicBezTo>
                    <a:cubicBezTo>
                      <a:pt x="18" y="23"/>
                      <a:pt x="15" y="23"/>
                      <a:pt x="14" y="23"/>
                    </a:cubicBezTo>
                    <a:cubicBezTo>
                      <a:pt x="13" y="23"/>
                      <a:pt x="10" y="22"/>
                      <a:pt x="10" y="22"/>
                    </a:cubicBezTo>
                    <a:cubicBezTo>
                      <a:pt x="9" y="22"/>
                      <a:pt x="9" y="22"/>
                      <a:pt x="8" y="23"/>
                    </a:cubicBezTo>
                    <a:cubicBezTo>
                      <a:pt x="8" y="25"/>
                      <a:pt x="7" y="25"/>
                      <a:pt x="7" y="24"/>
                    </a:cubicBezTo>
                    <a:cubicBezTo>
                      <a:pt x="7" y="23"/>
                      <a:pt x="6" y="23"/>
                      <a:pt x="5" y="24"/>
                    </a:cubicBezTo>
                    <a:cubicBezTo>
                      <a:pt x="5" y="25"/>
                      <a:pt x="6" y="26"/>
                      <a:pt x="8" y="26"/>
                    </a:cubicBezTo>
                    <a:cubicBezTo>
                      <a:pt x="10" y="27"/>
                      <a:pt x="8" y="29"/>
                      <a:pt x="7" y="31"/>
                    </a:cubicBezTo>
                    <a:cubicBezTo>
                      <a:pt x="7" y="33"/>
                      <a:pt x="9" y="32"/>
                      <a:pt x="12" y="31"/>
                    </a:cubicBezTo>
                    <a:cubicBezTo>
                      <a:pt x="15" y="31"/>
                      <a:pt x="11" y="33"/>
                      <a:pt x="9" y="34"/>
                    </a:cubicBezTo>
                    <a:cubicBezTo>
                      <a:pt x="8" y="34"/>
                      <a:pt x="8" y="34"/>
                      <a:pt x="10" y="36"/>
                    </a:cubicBezTo>
                    <a:cubicBezTo>
                      <a:pt x="11" y="37"/>
                      <a:pt x="9" y="37"/>
                      <a:pt x="8" y="37"/>
                    </a:cubicBezTo>
                    <a:cubicBezTo>
                      <a:pt x="7" y="37"/>
                      <a:pt x="6" y="38"/>
                      <a:pt x="5" y="38"/>
                    </a:cubicBezTo>
                    <a:cubicBezTo>
                      <a:pt x="4" y="38"/>
                      <a:pt x="3" y="38"/>
                      <a:pt x="4" y="39"/>
                    </a:cubicBezTo>
                    <a:cubicBezTo>
                      <a:pt x="4" y="40"/>
                      <a:pt x="5" y="40"/>
                      <a:pt x="4" y="41"/>
                    </a:cubicBezTo>
                    <a:cubicBezTo>
                      <a:pt x="4" y="42"/>
                      <a:pt x="9" y="41"/>
                      <a:pt x="10" y="41"/>
                    </a:cubicBezTo>
                    <a:cubicBezTo>
                      <a:pt x="12" y="41"/>
                      <a:pt x="14" y="41"/>
                      <a:pt x="12" y="43"/>
                    </a:cubicBezTo>
                    <a:cubicBezTo>
                      <a:pt x="11" y="45"/>
                      <a:pt x="18" y="45"/>
                      <a:pt x="21" y="44"/>
                    </a:cubicBezTo>
                    <a:cubicBezTo>
                      <a:pt x="23" y="44"/>
                      <a:pt x="21" y="45"/>
                      <a:pt x="21" y="46"/>
                    </a:cubicBezTo>
                    <a:cubicBezTo>
                      <a:pt x="21" y="47"/>
                      <a:pt x="19" y="47"/>
                      <a:pt x="18" y="47"/>
                    </a:cubicBezTo>
                    <a:cubicBezTo>
                      <a:pt x="17" y="46"/>
                      <a:pt x="17" y="46"/>
                      <a:pt x="17" y="47"/>
                    </a:cubicBezTo>
                    <a:cubicBezTo>
                      <a:pt x="16" y="48"/>
                      <a:pt x="14" y="51"/>
                      <a:pt x="14" y="53"/>
                    </a:cubicBezTo>
                    <a:cubicBezTo>
                      <a:pt x="14" y="55"/>
                      <a:pt x="13" y="54"/>
                      <a:pt x="11" y="56"/>
                    </a:cubicBezTo>
                    <a:cubicBezTo>
                      <a:pt x="9" y="57"/>
                      <a:pt x="9" y="58"/>
                      <a:pt x="10" y="57"/>
                    </a:cubicBezTo>
                    <a:cubicBezTo>
                      <a:pt x="12" y="57"/>
                      <a:pt x="18" y="55"/>
                      <a:pt x="19" y="55"/>
                    </a:cubicBezTo>
                    <a:cubicBezTo>
                      <a:pt x="21" y="54"/>
                      <a:pt x="22" y="54"/>
                      <a:pt x="24" y="55"/>
                    </a:cubicBezTo>
                    <a:cubicBezTo>
                      <a:pt x="25" y="56"/>
                      <a:pt x="25" y="56"/>
                      <a:pt x="24" y="56"/>
                    </a:cubicBezTo>
                    <a:cubicBezTo>
                      <a:pt x="23" y="57"/>
                      <a:pt x="14" y="58"/>
                      <a:pt x="13" y="58"/>
                    </a:cubicBezTo>
                    <a:cubicBezTo>
                      <a:pt x="12" y="57"/>
                      <a:pt x="11" y="58"/>
                      <a:pt x="10" y="60"/>
                    </a:cubicBezTo>
                    <a:cubicBezTo>
                      <a:pt x="10" y="61"/>
                      <a:pt x="9" y="61"/>
                      <a:pt x="8" y="61"/>
                    </a:cubicBezTo>
                    <a:cubicBezTo>
                      <a:pt x="8" y="61"/>
                      <a:pt x="8" y="62"/>
                      <a:pt x="9" y="63"/>
                    </a:cubicBezTo>
                    <a:cubicBezTo>
                      <a:pt x="11" y="65"/>
                      <a:pt x="9" y="64"/>
                      <a:pt x="8" y="64"/>
                    </a:cubicBezTo>
                    <a:cubicBezTo>
                      <a:pt x="6" y="64"/>
                      <a:pt x="6" y="64"/>
                      <a:pt x="6" y="64"/>
                    </a:cubicBezTo>
                    <a:cubicBezTo>
                      <a:pt x="6" y="63"/>
                      <a:pt x="5" y="64"/>
                      <a:pt x="5" y="64"/>
                    </a:cubicBezTo>
                    <a:cubicBezTo>
                      <a:pt x="4" y="65"/>
                      <a:pt x="4" y="64"/>
                      <a:pt x="4" y="64"/>
                    </a:cubicBezTo>
                    <a:cubicBezTo>
                      <a:pt x="4" y="63"/>
                      <a:pt x="2" y="64"/>
                      <a:pt x="1" y="65"/>
                    </a:cubicBezTo>
                    <a:cubicBezTo>
                      <a:pt x="0" y="66"/>
                      <a:pt x="0" y="66"/>
                      <a:pt x="2" y="66"/>
                    </a:cubicBezTo>
                    <a:cubicBezTo>
                      <a:pt x="4" y="67"/>
                      <a:pt x="6" y="67"/>
                      <a:pt x="8" y="66"/>
                    </a:cubicBezTo>
                    <a:cubicBezTo>
                      <a:pt x="10" y="65"/>
                      <a:pt x="9" y="67"/>
                      <a:pt x="9" y="67"/>
                    </a:cubicBezTo>
                    <a:cubicBezTo>
                      <a:pt x="8" y="67"/>
                      <a:pt x="8" y="67"/>
                      <a:pt x="8" y="68"/>
                    </a:cubicBezTo>
                    <a:cubicBezTo>
                      <a:pt x="7" y="68"/>
                      <a:pt x="6" y="68"/>
                      <a:pt x="4" y="69"/>
                    </a:cubicBezTo>
                    <a:cubicBezTo>
                      <a:pt x="3" y="69"/>
                      <a:pt x="3" y="69"/>
                      <a:pt x="2" y="71"/>
                    </a:cubicBezTo>
                    <a:cubicBezTo>
                      <a:pt x="0" y="73"/>
                      <a:pt x="7" y="73"/>
                      <a:pt x="10" y="72"/>
                    </a:cubicBezTo>
                    <a:cubicBezTo>
                      <a:pt x="13" y="72"/>
                      <a:pt x="12" y="73"/>
                      <a:pt x="12" y="73"/>
                    </a:cubicBezTo>
                    <a:cubicBezTo>
                      <a:pt x="12" y="73"/>
                      <a:pt x="8" y="76"/>
                      <a:pt x="5" y="77"/>
                    </a:cubicBezTo>
                    <a:cubicBezTo>
                      <a:pt x="2" y="79"/>
                      <a:pt x="9" y="77"/>
                      <a:pt x="10" y="77"/>
                    </a:cubicBezTo>
                    <a:cubicBezTo>
                      <a:pt x="12" y="76"/>
                      <a:pt x="11" y="77"/>
                      <a:pt x="10" y="78"/>
                    </a:cubicBezTo>
                    <a:cubicBezTo>
                      <a:pt x="9" y="78"/>
                      <a:pt x="10" y="78"/>
                      <a:pt x="11" y="78"/>
                    </a:cubicBezTo>
                    <a:cubicBezTo>
                      <a:pt x="11" y="78"/>
                      <a:pt x="11" y="79"/>
                      <a:pt x="9" y="79"/>
                    </a:cubicBezTo>
                    <a:cubicBezTo>
                      <a:pt x="8" y="80"/>
                      <a:pt x="13" y="80"/>
                      <a:pt x="15" y="80"/>
                    </a:cubicBezTo>
                    <a:cubicBezTo>
                      <a:pt x="17" y="79"/>
                      <a:pt x="23" y="79"/>
                      <a:pt x="26" y="78"/>
                    </a:cubicBezTo>
                    <a:cubicBezTo>
                      <a:pt x="29" y="76"/>
                      <a:pt x="29" y="75"/>
                      <a:pt x="30" y="74"/>
                    </a:cubicBezTo>
                    <a:cubicBezTo>
                      <a:pt x="30" y="73"/>
                      <a:pt x="31" y="73"/>
                      <a:pt x="32" y="73"/>
                    </a:cubicBezTo>
                    <a:cubicBezTo>
                      <a:pt x="33" y="74"/>
                      <a:pt x="33" y="74"/>
                      <a:pt x="36" y="71"/>
                    </a:cubicBezTo>
                    <a:cubicBezTo>
                      <a:pt x="39" y="69"/>
                      <a:pt x="40" y="70"/>
                      <a:pt x="42" y="68"/>
                    </a:cubicBezTo>
                    <a:cubicBezTo>
                      <a:pt x="44" y="67"/>
                      <a:pt x="46" y="68"/>
                      <a:pt x="49" y="67"/>
                    </a:cubicBezTo>
                    <a:cubicBezTo>
                      <a:pt x="52" y="66"/>
                      <a:pt x="51" y="66"/>
                      <a:pt x="51" y="65"/>
                    </a:cubicBezTo>
                    <a:cubicBezTo>
                      <a:pt x="51" y="63"/>
                      <a:pt x="51" y="65"/>
                      <a:pt x="52" y="66"/>
                    </a:cubicBezTo>
                    <a:cubicBezTo>
                      <a:pt x="52" y="67"/>
                      <a:pt x="53" y="66"/>
                      <a:pt x="54" y="65"/>
                    </a:cubicBezTo>
                    <a:cubicBezTo>
                      <a:pt x="55" y="64"/>
                      <a:pt x="58" y="65"/>
                      <a:pt x="59" y="66"/>
                    </a:cubicBezTo>
                    <a:cubicBezTo>
                      <a:pt x="61" y="66"/>
                      <a:pt x="60" y="66"/>
                      <a:pt x="59" y="64"/>
                    </a:cubicBezTo>
                    <a:cubicBezTo>
                      <a:pt x="58" y="62"/>
                      <a:pt x="59" y="62"/>
                      <a:pt x="60" y="62"/>
                    </a:cubicBezTo>
                    <a:cubicBezTo>
                      <a:pt x="60" y="62"/>
                      <a:pt x="61" y="62"/>
                      <a:pt x="61" y="60"/>
                    </a:cubicBezTo>
                    <a:cubicBezTo>
                      <a:pt x="62" y="58"/>
                      <a:pt x="63" y="55"/>
                      <a:pt x="65" y="52"/>
                    </a:cubicBezTo>
                    <a:cubicBezTo>
                      <a:pt x="66" y="50"/>
                      <a:pt x="66" y="48"/>
                      <a:pt x="65" y="46"/>
                    </a:cubicBezTo>
                    <a:cubicBezTo>
                      <a:pt x="64" y="44"/>
                      <a:pt x="65" y="41"/>
                      <a:pt x="65" y="40"/>
                    </a:cubicBezTo>
                    <a:cubicBezTo>
                      <a:pt x="65" y="38"/>
                      <a:pt x="63" y="36"/>
                      <a:pt x="63" y="35"/>
                    </a:cubicBezTo>
                    <a:cubicBezTo>
                      <a:pt x="62" y="34"/>
                      <a:pt x="61" y="33"/>
                      <a:pt x="60" y="31"/>
                    </a:cubicBezTo>
                    <a:cubicBezTo>
                      <a:pt x="60" y="29"/>
                      <a:pt x="62" y="30"/>
                      <a:pt x="63" y="30"/>
                    </a:cubicBezTo>
                    <a:cubicBezTo>
                      <a:pt x="64" y="29"/>
                      <a:pt x="64" y="30"/>
                      <a:pt x="64" y="29"/>
                    </a:cubicBezTo>
                    <a:cubicBezTo>
                      <a:pt x="63" y="28"/>
                      <a:pt x="63" y="28"/>
                      <a:pt x="63" y="28"/>
                    </a:cubicBezTo>
                    <a:cubicBezTo>
                      <a:pt x="61" y="27"/>
                      <a:pt x="58" y="28"/>
                      <a:pt x="57"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158">
                <a:extLst>
                  <a:ext uri="{FF2B5EF4-FFF2-40B4-BE49-F238E27FC236}">
                    <a16:creationId xmlns:a16="http://schemas.microsoft.com/office/drawing/2014/main" id="{8198BDF7-E93C-449E-A782-65C87EC6A4D0}"/>
                  </a:ext>
                </a:extLst>
              </p:cNvPr>
              <p:cNvSpPr>
                <a:spLocks/>
              </p:cNvSpPr>
              <p:nvPr/>
            </p:nvSpPr>
            <p:spPr bwMode="auto">
              <a:xfrm>
                <a:off x="3291" y="1457"/>
                <a:ext cx="7" cy="6"/>
              </a:xfrm>
              <a:custGeom>
                <a:avLst/>
                <a:gdLst>
                  <a:gd name="T0" fmla="*/ 5 w 5"/>
                  <a:gd name="T1" fmla="*/ 3 h 5"/>
                  <a:gd name="T2" fmla="*/ 1 w 5"/>
                  <a:gd name="T3" fmla="*/ 3 h 5"/>
                  <a:gd name="T4" fmla="*/ 5 w 5"/>
                  <a:gd name="T5" fmla="*/ 3 h 5"/>
                </a:gdLst>
                <a:ahLst/>
                <a:cxnLst>
                  <a:cxn ang="0">
                    <a:pos x="T0" y="T1"/>
                  </a:cxn>
                  <a:cxn ang="0">
                    <a:pos x="T2" y="T3"/>
                  </a:cxn>
                  <a:cxn ang="0">
                    <a:pos x="T4" y="T5"/>
                  </a:cxn>
                </a:cxnLst>
                <a:rect l="0" t="0" r="r" b="b"/>
                <a:pathLst>
                  <a:path w="5" h="5">
                    <a:moveTo>
                      <a:pt x="5" y="3"/>
                    </a:moveTo>
                    <a:cubicBezTo>
                      <a:pt x="5" y="0"/>
                      <a:pt x="0" y="2"/>
                      <a:pt x="1" y="3"/>
                    </a:cubicBezTo>
                    <a:cubicBezTo>
                      <a:pt x="1" y="3"/>
                      <a:pt x="5"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1159">
                <a:extLst>
                  <a:ext uri="{FF2B5EF4-FFF2-40B4-BE49-F238E27FC236}">
                    <a16:creationId xmlns:a16="http://schemas.microsoft.com/office/drawing/2014/main" id="{AEBA9DAF-FECD-44CF-A175-D46AA8ADDA55}"/>
                  </a:ext>
                </a:extLst>
              </p:cNvPr>
              <p:cNvSpPr>
                <a:spLocks/>
              </p:cNvSpPr>
              <p:nvPr/>
            </p:nvSpPr>
            <p:spPr bwMode="auto">
              <a:xfrm>
                <a:off x="2002" y="364"/>
                <a:ext cx="1258" cy="921"/>
              </a:xfrm>
              <a:custGeom>
                <a:avLst/>
                <a:gdLst>
                  <a:gd name="T0" fmla="*/ 673 w 909"/>
                  <a:gd name="T1" fmla="*/ 426 h 671"/>
                  <a:gd name="T2" fmla="*/ 688 w 909"/>
                  <a:gd name="T3" fmla="*/ 415 h 671"/>
                  <a:gd name="T4" fmla="*/ 666 w 909"/>
                  <a:gd name="T5" fmla="*/ 373 h 671"/>
                  <a:gd name="T6" fmla="*/ 763 w 909"/>
                  <a:gd name="T7" fmla="*/ 406 h 671"/>
                  <a:gd name="T8" fmla="*/ 753 w 909"/>
                  <a:gd name="T9" fmla="*/ 383 h 671"/>
                  <a:gd name="T10" fmla="*/ 719 w 909"/>
                  <a:gd name="T11" fmla="*/ 359 h 671"/>
                  <a:gd name="T12" fmla="*/ 680 w 909"/>
                  <a:gd name="T13" fmla="*/ 341 h 671"/>
                  <a:gd name="T14" fmla="*/ 730 w 909"/>
                  <a:gd name="T15" fmla="*/ 326 h 671"/>
                  <a:gd name="T16" fmla="*/ 756 w 909"/>
                  <a:gd name="T17" fmla="*/ 309 h 671"/>
                  <a:gd name="T18" fmla="*/ 778 w 909"/>
                  <a:gd name="T19" fmla="*/ 283 h 671"/>
                  <a:gd name="T20" fmla="*/ 792 w 909"/>
                  <a:gd name="T21" fmla="*/ 256 h 671"/>
                  <a:gd name="T22" fmla="*/ 753 w 909"/>
                  <a:gd name="T23" fmla="*/ 233 h 671"/>
                  <a:gd name="T24" fmla="*/ 803 w 909"/>
                  <a:gd name="T25" fmla="*/ 220 h 671"/>
                  <a:gd name="T26" fmla="*/ 774 w 909"/>
                  <a:gd name="T27" fmla="*/ 176 h 671"/>
                  <a:gd name="T28" fmla="*/ 795 w 909"/>
                  <a:gd name="T29" fmla="*/ 140 h 671"/>
                  <a:gd name="T30" fmla="*/ 783 w 909"/>
                  <a:gd name="T31" fmla="*/ 108 h 671"/>
                  <a:gd name="T32" fmla="*/ 785 w 909"/>
                  <a:gd name="T33" fmla="*/ 79 h 671"/>
                  <a:gd name="T34" fmla="*/ 692 w 909"/>
                  <a:gd name="T35" fmla="*/ 74 h 671"/>
                  <a:gd name="T36" fmla="*/ 729 w 909"/>
                  <a:gd name="T37" fmla="*/ 31 h 671"/>
                  <a:gd name="T38" fmla="*/ 614 w 909"/>
                  <a:gd name="T39" fmla="*/ 21 h 671"/>
                  <a:gd name="T40" fmla="*/ 533 w 909"/>
                  <a:gd name="T41" fmla="*/ 18 h 671"/>
                  <a:gd name="T42" fmla="*/ 421 w 909"/>
                  <a:gd name="T43" fmla="*/ 19 h 671"/>
                  <a:gd name="T44" fmla="*/ 428 w 909"/>
                  <a:gd name="T45" fmla="*/ 44 h 671"/>
                  <a:gd name="T46" fmla="*/ 337 w 909"/>
                  <a:gd name="T47" fmla="*/ 64 h 671"/>
                  <a:gd name="T48" fmla="*/ 270 w 909"/>
                  <a:gd name="T49" fmla="*/ 48 h 671"/>
                  <a:gd name="T50" fmla="*/ 178 w 909"/>
                  <a:gd name="T51" fmla="*/ 88 h 671"/>
                  <a:gd name="T52" fmla="*/ 129 w 909"/>
                  <a:gd name="T53" fmla="*/ 128 h 671"/>
                  <a:gd name="T54" fmla="*/ 7 w 909"/>
                  <a:gd name="T55" fmla="*/ 182 h 671"/>
                  <a:gd name="T56" fmla="*/ 73 w 909"/>
                  <a:gd name="T57" fmla="*/ 222 h 671"/>
                  <a:gd name="T58" fmla="*/ 89 w 909"/>
                  <a:gd name="T59" fmla="*/ 252 h 671"/>
                  <a:gd name="T60" fmla="*/ 218 w 909"/>
                  <a:gd name="T61" fmla="*/ 281 h 671"/>
                  <a:gd name="T62" fmla="*/ 255 w 909"/>
                  <a:gd name="T63" fmla="*/ 326 h 671"/>
                  <a:gd name="T64" fmla="*/ 270 w 909"/>
                  <a:gd name="T65" fmla="*/ 363 h 671"/>
                  <a:gd name="T66" fmla="*/ 297 w 909"/>
                  <a:gd name="T67" fmla="*/ 379 h 671"/>
                  <a:gd name="T68" fmla="*/ 320 w 909"/>
                  <a:gd name="T69" fmla="*/ 399 h 671"/>
                  <a:gd name="T70" fmla="*/ 333 w 909"/>
                  <a:gd name="T71" fmla="*/ 418 h 671"/>
                  <a:gd name="T72" fmla="*/ 338 w 909"/>
                  <a:gd name="T73" fmla="*/ 442 h 671"/>
                  <a:gd name="T74" fmla="*/ 315 w 909"/>
                  <a:gd name="T75" fmla="*/ 467 h 671"/>
                  <a:gd name="T76" fmla="*/ 331 w 909"/>
                  <a:gd name="T77" fmla="*/ 480 h 671"/>
                  <a:gd name="T78" fmla="*/ 289 w 909"/>
                  <a:gd name="T79" fmla="*/ 492 h 671"/>
                  <a:gd name="T80" fmla="*/ 303 w 909"/>
                  <a:gd name="T81" fmla="*/ 488 h 671"/>
                  <a:gd name="T82" fmla="*/ 292 w 909"/>
                  <a:gd name="T83" fmla="*/ 508 h 671"/>
                  <a:gd name="T84" fmla="*/ 302 w 909"/>
                  <a:gd name="T85" fmla="*/ 522 h 671"/>
                  <a:gd name="T86" fmla="*/ 299 w 909"/>
                  <a:gd name="T87" fmla="*/ 533 h 671"/>
                  <a:gd name="T88" fmla="*/ 306 w 909"/>
                  <a:gd name="T89" fmla="*/ 550 h 671"/>
                  <a:gd name="T90" fmla="*/ 321 w 909"/>
                  <a:gd name="T91" fmla="*/ 566 h 671"/>
                  <a:gd name="T92" fmla="*/ 333 w 909"/>
                  <a:gd name="T93" fmla="*/ 566 h 671"/>
                  <a:gd name="T94" fmla="*/ 321 w 909"/>
                  <a:gd name="T95" fmla="*/ 585 h 671"/>
                  <a:gd name="T96" fmla="*/ 340 w 909"/>
                  <a:gd name="T97" fmla="*/ 604 h 671"/>
                  <a:gd name="T98" fmla="*/ 354 w 909"/>
                  <a:gd name="T99" fmla="*/ 630 h 671"/>
                  <a:gd name="T100" fmla="*/ 378 w 909"/>
                  <a:gd name="T101" fmla="*/ 651 h 671"/>
                  <a:gd name="T102" fmla="*/ 403 w 909"/>
                  <a:gd name="T103" fmla="*/ 651 h 671"/>
                  <a:gd name="T104" fmla="*/ 421 w 909"/>
                  <a:gd name="T105" fmla="*/ 655 h 671"/>
                  <a:gd name="T106" fmla="*/ 430 w 909"/>
                  <a:gd name="T107" fmla="*/ 658 h 671"/>
                  <a:gd name="T108" fmla="*/ 447 w 909"/>
                  <a:gd name="T109" fmla="*/ 647 h 671"/>
                  <a:gd name="T110" fmla="*/ 454 w 909"/>
                  <a:gd name="T111" fmla="*/ 627 h 671"/>
                  <a:gd name="T112" fmla="*/ 466 w 909"/>
                  <a:gd name="T113" fmla="*/ 603 h 671"/>
                  <a:gd name="T114" fmla="*/ 471 w 909"/>
                  <a:gd name="T115" fmla="*/ 590 h 671"/>
                  <a:gd name="T116" fmla="*/ 484 w 909"/>
                  <a:gd name="T117" fmla="*/ 571 h 671"/>
                  <a:gd name="T118" fmla="*/ 519 w 909"/>
                  <a:gd name="T119" fmla="*/ 528 h 671"/>
                  <a:gd name="T120" fmla="*/ 556 w 909"/>
                  <a:gd name="T121" fmla="*/ 523 h 671"/>
                  <a:gd name="T122" fmla="*/ 603 w 909"/>
                  <a:gd name="T123" fmla="*/ 475 h 671"/>
                  <a:gd name="T124" fmla="*/ 667 w 909"/>
                  <a:gd name="T125" fmla="*/ 46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9" h="671">
                    <a:moveTo>
                      <a:pt x="719" y="444"/>
                    </a:moveTo>
                    <a:cubicBezTo>
                      <a:pt x="719" y="444"/>
                      <a:pt x="721" y="444"/>
                      <a:pt x="721" y="445"/>
                    </a:cubicBezTo>
                    <a:cubicBezTo>
                      <a:pt x="721" y="446"/>
                      <a:pt x="724" y="445"/>
                      <a:pt x="726" y="444"/>
                    </a:cubicBezTo>
                    <a:cubicBezTo>
                      <a:pt x="728" y="443"/>
                      <a:pt x="728" y="442"/>
                      <a:pt x="725" y="440"/>
                    </a:cubicBezTo>
                    <a:cubicBezTo>
                      <a:pt x="722" y="439"/>
                      <a:pt x="725" y="439"/>
                      <a:pt x="725" y="440"/>
                    </a:cubicBezTo>
                    <a:cubicBezTo>
                      <a:pt x="726" y="440"/>
                      <a:pt x="727" y="440"/>
                      <a:pt x="728" y="440"/>
                    </a:cubicBezTo>
                    <a:cubicBezTo>
                      <a:pt x="728" y="440"/>
                      <a:pt x="729" y="439"/>
                      <a:pt x="730" y="441"/>
                    </a:cubicBezTo>
                    <a:cubicBezTo>
                      <a:pt x="731" y="443"/>
                      <a:pt x="731" y="441"/>
                      <a:pt x="732" y="440"/>
                    </a:cubicBezTo>
                    <a:cubicBezTo>
                      <a:pt x="733" y="438"/>
                      <a:pt x="734" y="437"/>
                      <a:pt x="731" y="436"/>
                    </a:cubicBezTo>
                    <a:cubicBezTo>
                      <a:pt x="728" y="435"/>
                      <a:pt x="737" y="435"/>
                      <a:pt x="739" y="435"/>
                    </a:cubicBezTo>
                    <a:cubicBezTo>
                      <a:pt x="740" y="435"/>
                      <a:pt x="740" y="435"/>
                      <a:pt x="739" y="434"/>
                    </a:cubicBezTo>
                    <a:cubicBezTo>
                      <a:pt x="738" y="433"/>
                      <a:pt x="740" y="434"/>
                      <a:pt x="742" y="435"/>
                    </a:cubicBezTo>
                    <a:cubicBezTo>
                      <a:pt x="743" y="435"/>
                      <a:pt x="743" y="435"/>
                      <a:pt x="743" y="434"/>
                    </a:cubicBezTo>
                    <a:cubicBezTo>
                      <a:pt x="743" y="433"/>
                      <a:pt x="742" y="433"/>
                      <a:pt x="740" y="433"/>
                    </a:cubicBezTo>
                    <a:cubicBezTo>
                      <a:pt x="738" y="432"/>
                      <a:pt x="742" y="431"/>
                      <a:pt x="746" y="431"/>
                    </a:cubicBezTo>
                    <a:cubicBezTo>
                      <a:pt x="749" y="430"/>
                      <a:pt x="753" y="428"/>
                      <a:pt x="756" y="426"/>
                    </a:cubicBezTo>
                    <a:cubicBezTo>
                      <a:pt x="759" y="424"/>
                      <a:pt x="754" y="424"/>
                      <a:pt x="753" y="424"/>
                    </a:cubicBezTo>
                    <a:cubicBezTo>
                      <a:pt x="752" y="424"/>
                      <a:pt x="736" y="424"/>
                      <a:pt x="731" y="424"/>
                    </a:cubicBezTo>
                    <a:cubicBezTo>
                      <a:pt x="726" y="424"/>
                      <a:pt x="720" y="422"/>
                      <a:pt x="718" y="421"/>
                    </a:cubicBezTo>
                    <a:cubicBezTo>
                      <a:pt x="716" y="420"/>
                      <a:pt x="716" y="420"/>
                      <a:pt x="714" y="419"/>
                    </a:cubicBezTo>
                    <a:cubicBezTo>
                      <a:pt x="713" y="419"/>
                      <a:pt x="712" y="419"/>
                      <a:pt x="711" y="419"/>
                    </a:cubicBezTo>
                    <a:cubicBezTo>
                      <a:pt x="710" y="419"/>
                      <a:pt x="708" y="420"/>
                      <a:pt x="710" y="418"/>
                    </a:cubicBezTo>
                    <a:cubicBezTo>
                      <a:pt x="712" y="416"/>
                      <a:pt x="705" y="420"/>
                      <a:pt x="705" y="420"/>
                    </a:cubicBezTo>
                    <a:cubicBezTo>
                      <a:pt x="699" y="423"/>
                      <a:pt x="685" y="425"/>
                      <a:pt x="683" y="425"/>
                    </a:cubicBezTo>
                    <a:cubicBezTo>
                      <a:pt x="682" y="426"/>
                      <a:pt x="680" y="427"/>
                      <a:pt x="679" y="429"/>
                    </a:cubicBezTo>
                    <a:cubicBezTo>
                      <a:pt x="679" y="431"/>
                      <a:pt x="667" y="428"/>
                      <a:pt x="663" y="427"/>
                    </a:cubicBezTo>
                    <a:cubicBezTo>
                      <a:pt x="659" y="426"/>
                      <a:pt x="663" y="426"/>
                      <a:pt x="664" y="425"/>
                    </a:cubicBezTo>
                    <a:cubicBezTo>
                      <a:pt x="665" y="425"/>
                      <a:pt x="667" y="425"/>
                      <a:pt x="669" y="426"/>
                    </a:cubicBezTo>
                    <a:cubicBezTo>
                      <a:pt x="671" y="427"/>
                      <a:pt x="672" y="426"/>
                      <a:pt x="673" y="426"/>
                    </a:cubicBezTo>
                    <a:cubicBezTo>
                      <a:pt x="674" y="425"/>
                      <a:pt x="680" y="423"/>
                      <a:pt x="681" y="422"/>
                    </a:cubicBezTo>
                    <a:cubicBezTo>
                      <a:pt x="683" y="421"/>
                      <a:pt x="684" y="420"/>
                      <a:pt x="687" y="420"/>
                    </a:cubicBezTo>
                    <a:cubicBezTo>
                      <a:pt x="690" y="421"/>
                      <a:pt x="691" y="420"/>
                      <a:pt x="693" y="419"/>
                    </a:cubicBezTo>
                    <a:cubicBezTo>
                      <a:pt x="694" y="418"/>
                      <a:pt x="693" y="417"/>
                      <a:pt x="691" y="416"/>
                    </a:cubicBezTo>
                    <a:cubicBezTo>
                      <a:pt x="690" y="416"/>
                      <a:pt x="687" y="416"/>
                      <a:pt x="686" y="417"/>
                    </a:cubicBezTo>
                    <a:cubicBezTo>
                      <a:pt x="685" y="417"/>
                      <a:pt x="681" y="417"/>
                      <a:pt x="679" y="417"/>
                    </a:cubicBezTo>
                    <a:cubicBezTo>
                      <a:pt x="678" y="417"/>
                      <a:pt x="670" y="419"/>
                      <a:pt x="667" y="419"/>
                    </a:cubicBezTo>
                    <a:cubicBezTo>
                      <a:pt x="665" y="419"/>
                      <a:pt x="664" y="416"/>
                      <a:pt x="664" y="416"/>
                    </a:cubicBezTo>
                    <a:cubicBezTo>
                      <a:pt x="665" y="415"/>
                      <a:pt x="659" y="416"/>
                      <a:pt x="657" y="416"/>
                    </a:cubicBezTo>
                    <a:cubicBezTo>
                      <a:pt x="655" y="417"/>
                      <a:pt x="655" y="417"/>
                      <a:pt x="653" y="418"/>
                    </a:cubicBezTo>
                    <a:cubicBezTo>
                      <a:pt x="650" y="419"/>
                      <a:pt x="652" y="417"/>
                      <a:pt x="653" y="416"/>
                    </a:cubicBezTo>
                    <a:cubicBezTo>
                      <a:pt x="653" y="416"/>
                      <a:pt x="658" y="415"/>
                      <a:pt x="660" y="415"/>
                    </a:cubicBezTo>
                    <a:cubicBezTo>
                      <a:pt x="662" y="414"/>
                      <a:pt x="664" y="414"/>
                      <a:pt x="665" y="413"/>
                    </a:cubicBezTo>
                    <a:cubicBezTo>
                      <a:pt x="666" y="413"/>
                      <a:pt x="668" y="407"/>
                      <a:pt x="669" y="406"/>
                    </a:cubicBezTo>
                    <a:cubicBezTo>
                      <a:pt x="669" y="405"/>
                      <a:pt x="670" y="405"/>
                      <a:pt x="666" y="404"/>
                    </a:cubicBezTo>
                    <a:cubicBezTo>
                      <a:pt x="663" y="403"/>
                      <a:pt x="665" y="403"/>
                      <a:pt x="666" y="402"/>
                    </a:cubicBezTo>
                    <a:cubicBezTo>
                      <a:pt x="666" y="402"/>
                      <a:pt x="671" y="403"/>
                      <a:pt x="674" y="404"/>
                    </a:cubicBezTo>
                    <a:cubicBezTo>
                      <a:pt x="676" y="404"/>
                      <a:pt x="673" y="402"/>
                      <a:pt x="672" y="400"/>
                    </a:cubicBezTo>
                    <a:cubicBezTo>
                      <a:pt x="670" y="398"/>
                      <a:pt x="671" y="398"/>
                      <a:pt x="673" y="399"/>
                    </a:cubicBezTo>
                    <a:cubicBezTo>
                      <a:pt x="674" y="400"/>
                      <a:pt x="676" y="402"/>
                      <a:pt x="677" y="403"/>
                    </a:cubicBezTo>
                    <a:cubicBezTo>
                      <a:pt x="679" y="404"/>
                      <a:pt x="681" y="403"/>
                      <a:pt x="682" y="403"/>
                    </a:cubicBezTo>
                    <a:cubicBezTo>
                      <a:pt x="683" y="403"/>
                      <a:pt x="686" y="403"/>
                      <a:pt x="687" y="403"/>
                    </a:cubicBezTo>
                    <a:cubicBezTo>
                      <a:pt x="689" y="404"/>
                      <a:pt x="685" y="405"/>
                      <a:pt x="684" y="405"/>
                    </a:cubicBezTo>
                    <a:cubicBezTo>
                      <a:pt x="683" y="405"/>
                      <a:pt x="679" y="407"/>
                      <a:pt x="678" y="408"/>
                    </a:cubicBezTo>
                    <a:cubicBezTo>
                      <a:pt x="677" y="409"/>
                      <a:pt x="674" y="410"/>
                      <a:pt x="672" y="411"/>
                    </a:cubicBezTo>
                    <a:cubicBezTo>
                      <a:pt x="670" y="412"/>
                      <a:pt x="669" y="412"/>
                      <a:pt x="668" y="414"/>
                    </a:cubicBezTo>
                    <a:cubicBezTo>
                      <a:pt x="666" y="417"/>
                      <a:pt x="670" y="417"/>
                      <a:pt x="672" y="417"/>
                    </a:cubicBezTo>
                    <a:cubicBezTo>
                      <a:pt x="675" y="416"/>
                      <a:pt x="682" y="416"/>
                      <a:pt x="682" y="415"/>
                    </a:cubicBezTo>
                    <a:cubicBezTo>
                      <a:pt x="683" y="415"/>
                      <a:pt x="686" y="414"/>
                      <a:pt x="688" y="415"/>
                    </a:cubicBezTo>
                    <a:cubicBezTo>
                      <a:pt x="689" y="415"/>
                      <a:pt x="693" y="414"/>
                      <a:pt x="694" y="413"/>
                    </a:cubicBezTo>
                    <a:cubicBezTo>
                      <a:pt x="695" y="413"/>
                      <a:pt x="696" y="414"/>
                      <a:pt x="698" y="414"/>
                    </a:cubicBezTo>
                    <a:cubicBezTo>
                      <a:pt x="699" y="415"/>
                      <a:pt x="700" y="414"/>
                      <a:pt x="701" y="413"/>
                    </a:cubicBezTo>
                    <a:cubicBezTo>
                      <a:pt x="703" y="412"/>
                      <a:pt x="706" y="412"/>
                      <a:pt x="708" y="411"/>
                    </a:cubicBezTo>
                    <a:cubicBezTo>
                      <a:pt x="711" y="411"/>
                      <a:pt x="709" y="410"/>
                      <a:pt x="708" y="409"/>
                    </a:cubicBezTo>
                    <a:cubicBezTo>
                      <a:pt x="707" y="408"/>
                      <a:pt x="707" y="408"/>
                      <a:pt x="708" y="407"/>
                    </a:cubicBezTo>
                    <a:cubicBezTo>
                      <a:pt x="709" y="407"/>
                      <a:pt x="709" y="407"/>
                      <a:pt x="708" y="406"/>
                    </a:cubicBezTo>
                    <a:cubicBezTo>
                      <a:pt x="708" y="404"/>
                      <a:pt x="707" y="404"/>
                      <a:pt x="706" y="403"/>
                    </a:cubicBezTo>
                    <a:cubicBezTo>
                      <a:pt x="705" y="402"/>
                      <a:pt x="704" y="402"/>
                      <a:pt x="703" y="401"/>
                    </a:cubicBezTo>
                    <a:cubicBezTo>
                      <a:pt x="703" y="400"/>
                      <a:pt x="705" y="399"/>
                      <a:pt x="701" y="401"/>
                    </a:cubicBezTo>
                    <a:cubicBezTo>
                      <a:pt x="696" y="402"/>
                      <a:pt x="689" y="403"/>
                      <a:pt x="691" y="402"/>
                    </a:cubicBezTo>
                    <a:cubicBezTo>
                      <a:pt x="692" y="402"/>
                      <a:pt x="702" y="398"/>
                      <a:pt x="703" y="398"/>
                    </a:cubicBezTo>
                    <a:cubicBezTo>
                      <a:pt x="704" y="397"/>
                      <a:pt x="705" y="398"/>
                      <a:pt x="704" y="396"/>
                    </a:cubicBezTo>
                    <a:cubicBezTo>
                      <a:pt x="703" y="395"/>
                      <a:pt x="704" y="395"/>
                      <a:pt x="705" y="396"/>
                    </a:cubicBezTo>
                    <a:cubicBezTo>
                      <a:pt x="707" y="397"/>
                      <a:pt x="707" y="395"/>
                      <a:pt x="706" y="393"/>
                    </a:cubicBezTo>
                    <a:cubicBezTo>
                      <a:pt x="706" y="390"/>
                      <a:pt x="701" y="388"/>
                      <a:pt x="699" y="388"/>
                    </a:cubicBezTo>
                    <a:cubicBezTo>
                      <a:pt x="697" y="389"/>
                      <a:pt x="696" y="388"/>
                      <a:pt x="693" y="388"/>
                    </a:cubicBezTo>
                    <a:cubicBezTo>
                      <a:pt x="691" y="388"/>
                      <a:pt x="689" y="389"/>
                      <a:pt x="687" y="388"/>
                    </a:cubicBezTo>
                    <a:cubicBezTo>
                      <a:pt x="686" y="387"/>
                      <a:pt x="683" y="387"/>
                      <a:pt x="681" y="388"/>
                    </a:cubicBezTo>
                    <a:cubicBezTo>
                      <a:pt x="679" y="389"/>
                      <a:pt x="679" y="387"/>
                      <a:pt x="679" y="386"/>
                    </a:cubicBezTo>
                    <a:cubicBezTo>
                      <a:pt x="678" y="384"/>
                      <a:pt x="670" y="387"/>
                      <a:pt x="665" y="387"/>
                    </a:cubicBezTo>
                    <a:cubicBezTo>
                      <a:pt x="660" y="388"/>
                      <a:pt x="663" y="386"/>
                      <a:pt x="665" y="386"/>
                    </a:cubicBezTo>
                    <a:cubicBezTo>
                      <a:pt x="667" y="386"/>
                      <a:pt x="672" y="384"/>
                      <a:pt x="674" y="384"/>
                    </a:cubicBezTo>
                    <a:cubicBezTo>
                      <a:pt x="676" y="384"/>
                      <a:pt x="677" y="385"/>
                      <a:pt x="678" y="383"/>
                    </a:cubicBezTo>
                    <a:cubicBezTo>
                      <a:pt x="679" y="382"/>
                      <a:pt x="674" y="380"/>
                      <a:pt x="672" y="379"/>
                    </a:cubicBezTo>
                    <a:cubicBezTo>
                      <a:pt x="669" y="378"/>
                      <a:pt x="669" y="378"/>
                      <a:pt x="671" y="378"/>
                    </a:cubicBezTo>
                    <a:cubicBezTo>
                      <a:pt x="673" y="377"/>
                      <a:pt x="666" y="376"/>
                      <a:pt x="663" y="376"/>
                    </a:cubicBezTo>
                    <a:cubicBezTo>
                      <a:pt x="661" y="376"/>
                      <a:pt x="663" y="375"/>
                      <a:pt x="663" y="373"/>
                    </a:cubicBezTo>
                    <a:cubicBezTo>
                      <a:pt x="663" y="371"/>
                      <a:pt x="664" y="373"/>
                      <a:pt x="666" y="373"/>
                    </a:cubicBezTo>
                    <a:cubicBezTo>
                      <a:pt x="667" y="374"/>
                      <a:pt x="668" y="374"/>
                      <a:pt x="670" y="375"/>
                    </a:cubicBezTo>
                    <a:cubicBezTo>
                      <a:pt x="672" y="375"/>
                      <a:pt x="674" y="377"/>
                      <a:pt x="675" y="377"/>
                    </a:cubicBezTo>
                    <a:cubicBezTo>
                      <a:pt x="676" y="378"/>
                      <a:pt x="676" y="379"/>
                      <a:pt x="677" y="380"/>
                    </a:cubicBezTo>
                    <a:cubicBezTo>
                      <a:pt x="678" y="381"/>
                      <a:pt x="677" y="378"/>
                      <a:pt x="682" y="383"/>
                    </a:cubicBezTo>
                    <a:cubicBezTo>
                      <a:pt x="686" y="388"/>
                      <a:pt x="690" y="387"/>
                      <a:pt x="691" y="387"/>
                    </a:cubicBezTo>
                    <a:cubicBezTo>
                      <a:pt x="692" y="386"/>
                      <a:pt x="692" y="385"/>
                      <a:pt x="694" y="386"/>
                    </a:cubicBezTo>
                    <a:cubicBezTo>
                      <a:pt x="694" y="386"/>
                      <a:pt x="694" y="386"/>
                      <a:pt x="694" y="386"/>
                    </a:cubicBezTo>
                    <a:cubicBezTo>
                      <a:pt x="694" y="386"/>
                      <a:pt x="695" y="386"/>
                      <a:pt x="698" y="386"/>
                    </a:cubicBezTo>
                    <a:cubicBezTo>
                      <a:pt x="705" y="386"/>
                      <a:pt x="710" y="392"/>
                      <a:pt x="711" y="393"/>
                    </a:cubicBezTo>
                    <a:cubicBezTo>
                      <a:pt x="713" y="394"/>
                      <a:pt x="716" y="393"/>
                      <a:pt x="718" y="393"/>
                    </a:cubicBezTo>
                    <a:cubicBezTo>
                      <a:pt x="719" y="392"/>
                      <a:pt x="720" y="392"/>
                      <a:pt x="719" y="393"/>
                    </a:cubicBezTo>
                    <a:cubicBezTo>
                      <a:pt x="718" y="394"/>
                      <a:pt x="719" y="394"/>
                      <a:pt x="720" y="395"/>
                    </a:cubicBezTo>
                    <a:cubicBezTo>
                      <a:pt x="720" y="396"/>
                      <a:pt x="720" y="396"/>
                      <a:pt x="721" y="397"/>
                    </a:cubicBezTo>
                    <a:cubicBezTo>
                      <a:pt x="723" y="398"/>
                      <a:pt x="726" y="401"/>
                      <a:pt x="725" y="403"/>
                    </a:cubicBezTo>
                    <a:cubicBezTo>
                      <a:pt x="725" y="405"/>
                      <a:pt x="725" y="408"/>
                      <a:pt x="730" y="413"/>
                    </a:cubicBezTo>
                    <a:cubicBezTo>
                      <a:pt x="735" y="418"/>
                      <a:pt x="745" y="417"/>
                      <a:pt x="747" y="417"/>
                    </a:cubicBezTo>
                    <a:cubicBezTo>
                      <a:pt x="750" y="417"/>
                      <a:pt x="750" y="409"/>
                      <a:pt x="751" y="406"/>
                    </a:cubicBezTo>
                    <a:cubicBezTo>
                      <a:pt x="752" y="404"/>
                      <a:pt x="752" y="414"/>
                      <a:pt x="752" y="416"/>
                    </a:cubicBezTo>
                    <a:cubicBezTo>
                      <a:pt x="752" y="418"/>
                      <a:pt x="756" y="417"/>
                      <a:pt x="758" y="416"/>
                    </a:cubicBezTo>
                    <a:cubicBezTo>
                      <a:pt x="759" y="415"/>
                      <a:pt x="758" y="417"/>
                      <a:pt x="758" y="418"/>
                    </a:cubicBezTo>
                    <a:cubicBezTo>
                      <a:pt x="758" y="419"/>
                      <a:pt x="759" y="418"/>
                      <a:pt x="760" y="418"/>
                    </a:cubicBezTo>
                    <a:cubicBezTo>
                      <a:pt x="761" y="417"/>
                      <a:pt x="761" y="418"/>
                      <a:pt x="763" y="417"/>
                    </a:cubicBezTo>
                    <a:cubicBezTo>
                      <a:pt x="766" y="416"/>
                      <a:pt x="763" y="413"/>
                      <a:pt x="761" y="413"/>
                    </a:cubicBezTo>
                    <a:cubicBezTo>
                      <a:pt x="759" y="413"/>
                      <a:pt x="762" y="413"/>
                      <a:pt x="764" y="411"/>
                    </a:cubicBezTo>
                    <a:cubicBezTo>
                      <a:pt x="766" y="410"/>
                      <a:pt x="764" y="410"/>
                      <a:pt x="762" y="410"/>
                    </a:cubicBezTo>
                    <a:cubicBezTo>
                      <a:pt x="760" y="410"/>
                      <a:pt x="763" y="409"/>
                      <a:pt x="763" y="409"/>
                    </a:cubicBezTo>
                    <a:cubicBezTo>
                      <a:pt x="763" y="409"/>
                      <a:pt x="763" y="408"/>
                      <a:pt x="761" y="408"/>
                    </a:cubicBezTo>
                    <a:cubicBezTo>
                      <a:pt x="759" y="408"/>
                      <a:pt x="760" y="407"/>
                      <a:pt x="762" y="407"/>
                    </a:cubicBezTo>
                    <a:cubicBezTo>
                      <a:pt x="764" y="407"/>
                      <a:pt x="762" y="407"/>
                      <a:pt x="763" y="406"/>
                    </a:cubicBezTo>
                    <a:cubicBezTo>
                      <a:pt x="763" y="405"/>
                      <a:pt x="762" y="404"/>
                      <a:pt x="764" y="404"/>
                    </a:cubicBezTo>
                    <a:cubicBezTo>
                      <a:pt x="766" y="403"/>
                      <a:pt x="763" y="403"/>
                      <a:pt x="762" y="403"/>
                    </a:cubicBezTo>
                    <a:cubicBezTo>
                      <a:pt x="761" y="403"/>
                      <a:pt x="763" y="402"/>
                      <a:pt x="760" y="403"/>
                    </a:cubicBezTo>
                    <a:cubicBezTo>
                      <a:pt x="758" y="403"/>
                      <a:pt x="761" y="403"/>
                      <a:pt x="761" y="402"/>
                    </a:cubicBezTo>
                    <a:cubicBezTo>
                      <a:pt x="761" y="401"/>
                      <a:pt x="764" y="402"/>
                      <a:pt x="763" y="401"/>
                    </a:cubicBezTo>
                    <a:cubicBezTo>
                      <a:pt x="762" y="400"/>
                      <a:pt x="760" y="400"/>
                      <a:pt x="756" y="401"/>
                    </a:cubicBezTo>
                    <a:cubicBezTo>
                      <a:pt x="753" y="401"/>
                      <a:pt x="757" y="400"/>
                      <a:pt x="758" y="400"/>
                    </a:cubicBezTo>
                    <a:cubicBezTo>
                      <a:pt x="759" y="399"/>
                      <a:pt x="762" y="399"/>
                      <a:pt x="761" y="399"/>
                    </a:cubicBezTo>
                    <a:cubicBezTo>
                      <a:pt x="761" y="398"/>
                      <a:pt x="761" y="397"/>
                      <a:pt x="762" y="398"/>
                    </a:cubicBezTo>
                    <a:cubicBezTo>
                      <a:pt x="763" y="399"/>
                      <a:pt x="763" y="397"/>
                      <a:pt x="762" y="396"/>
                    </a:cubicBezTo>
                    <a:cubicBezTo>
                      <a:pt x="761" y="395"/>
                      <a:pt x="761" y="395"/>
                      <a:pt x="759" y="395"/>
                    </a:cubicBezTo>
                    <a:cubicBezTo>
                      <a:pt x="758" y="395"/>
                      <a:pt x="760" y="394"/>
                      <a:pt x="761" y="394"/>
                    </a:cubicBezTo>
                    <a:cubicBezTo>
                      <a:pt x="763" y="393"/>
                      <a:pt x="762" y="393"/>
                      <a:pt x="761" y="393"/>
                    </a:cubicBezTo>
                    <a:cubicBezTo>
                      <a:pt x="761" y="393"/>
                      <a:pt x="761" y="392"/>
                      <a:pt x="761" y="392"/>
                    </a:cubicBezTo>
                    <a:cubicBezTo>
                      <a:pt x="762" y="391"/>
                      <a:pt x="762" y="391"/>
                      <a:pt x="762" y="391"/>
                    </a:cubicBezTo>
                    <a:cubicBezTo>
                      <a:pt x="762" y="391"/>
                      <a:pt x="762" y="390"/>
                      <a:pt x="761" y="390"/>
                    </a:cubicBezTo>
                    <a:cubicBezTo>
                      <a:pt x="760" y="389"/>
                      <a:pt x="761" y="390"/>
                      <a:pt x="761" y="389"/>
                    </a:cubicBezTo>
                    <a:cubicBezTo>
                      <a:pt x="762" y="388"/>
                      <a:pt x="760" y="388"/>
                      <a:pt x="759" y="389"/>
                    </a:cubicBezTo>
                    <a:cubicBezTo>
                      <a:pt x="759" y="389"/>
                      <a:pt x="758" y="389"/>
                      <a:pt x="756" y="389"/>
                    </a:cubicBezTo>
                    <a:cubicBezTo>
                      <a:pt x="755" y="389"/>
                      <a:pt x="753" y="392"/>
                      <a:pt x="753" y="393"/>
                    </a:cubicBezTo>
                    <a:cubicBezTo>
                      <a:pt x="753" y="395"/>
                      <a:pt x="753" y="395"/>
                      <a:pt x="752" y="395"/>
                    </a:cubicBezTo>
                    <a:cubicBezTo>
                      <a:pt x="750" y="394"/>
                      <a:pt x="751" y="390"/>
                      <a:pt x="751" y="388"/>
                    </a:cubicBezTo>
                    <a:cubicBezTo>
                      <a:pt x="750" y="387"/>
                      <a:pt x="752" y="386"/>
                      <a:pt x="753" y="386"/>
                    </a:cubicBezTo>
                    <a:cubicBezTo>
                      <a:pt x="754" y="386"/>
                      <a:pt x="754" y="386"/>
                      <a:pt x="756" y="385"/>
                    </a:cubicBezTo>
                    <a:cubicBezTo>
                      <a:pt x="757" y="385"/>
                      <a:pt x="755" y="385"/>
                      <a:pt x="756" y="384"/>
                    </a:cubicBezTo>
                    <a:cubicBezTo>
                      <a:pt x="756" y="384"/>
                      <a:pt x="757" y="384"/>
                      <a:pt x="758" y="383"/>
                    </a:cubicBezTo>
                    <a:cubicBezTo>
                      <a:pt x="760" y="381"/>
                      <a:pt x="758" y="382"/>
                      <a:pt x="757" y="382"/>
                    </a:cubicBezTo>
                    <a:cubicBezTo>
                      <a:pt x="757" y="382"/>
                      <a:pt x="756" y="383"/>
                      <a:pt x="755" y="382"/>
                    </a:cubicBezTo>
                    <a:cubicBezTo>
                      <a:pt x="755" y="381"/>
                      <a:pt x="754" y="382"/>
                      <a:pt x="753" y="383"/>
                    </a:cubicBezTo>
                    <a:cubicBezTo>
                      <a:pt x="753" y="385"/>
                      <a:pt x="751" y="385"/>
                      <a:pt x="750" y="385"/>
                    </a:cubicBezTo>
                    <a:cubicBezTo>
                      <a:pt x="749" y="386"/>
                      <a:pt x="749" y="387"/>
                      <a:pt x="749" y="385"/>
                    </a:cubicBezTo>
                    <a:cubicBezTo>
                      <a:pt x="748" y="384"/>
                      <a:pt x="750" y="383"/>
                      <a:pt x="750" y="383"/>
                    </a:cubicBezTo>
                    <a:cubicBezTo>
                      <a:pt x="750" y="383"/>
                      <a:pt x="750" y="383"/>
                      <a:pt x="751" y="382"/>
                    </a:cubicBezTo>
                    <a:cubicBezTo>
                      <a:pt x="752" y="380"/>
                      <a:pt x="751" y="381"/>
                      <a:pt x="750" y="381"/>
                    </a:cubicBezTo>
                    <a:cubicBezTo>
                      <a:pt x="748" y="382"/>
                      <a:pt x="746" y="382"/>
                      <a:pt x="745" y="383"/>
                    </a:cubicBezTo>
                    <a:cubicBezTo>
                      <a:pt x="744" y="384"/>
                      <a:pt x="743" y="384"/>
                      <a:pt x="742" y="385"/>
                    </a:cubicBezTo>
                    <a:cubicBezTo>
                      <a:pt x="741" y="385"/>
                      <a:pt x="742" y="383"/>
                      <a:pt x="743" y="383"/>
                    </a:cubicBezTo>
                    <a:cubicBezTo>
                      <a:pt x="744" y="382"/>
                      <a:pt x="745" y="381"/>
                      <a:pt x="746" y="380"/>
                    </a:cubicBezTo>
                    <a:cubicBezTo>
                      <a:pt x="747" y="379"/>
                      <a:pt x="747" y="379"/>
                      <a:pt x="748" y="379"/>
                    </a:cubicBezTo>
                    <a:cubicBezTo>
                      <a:pt x="749" y="379"/>
                      <a:pt x="749" y="378"/>
                      <a:pt x="750" y="377"/>
                    </a:cubicBezTo>
                    <a:cubicBezTo>
                      <a:pt x="751" y="376"/>
                      <a:pt x="747" y="375"/>
                      <a:pt x="747" y="375"/>
                    </a:cubicBezTo>
                    <a:cubicBezTo>
                      <a:pt x="747" y="375"/>
                      <a:pt x="743" y="374"/>
                      <a:pt x="742" y="374"/>
                    </a:cubicBezTo>
                    <a:cubicBezTo>
                      <a:pt x="741" y="375"/>
                      <a:pt x="741" y="374"/>
                      <a:pt x="740" y="373"/>
                    </a:cubicBezTo>
                    <a:cubicBezTo>
                      <a:pt x="740" y="372"/>
                      <a:pt x="737" y="371"/>
                      <a:pt x="736" y="371"/>
                    </a:cubicBezTo>
                    <a:cubicBezTo>
                      <a:pt x="735" y="370"/>
                      <a:pt x="734" y="371"/>
                      <a:pt x="733" y="371"/>
                    </a:cubicBezTo>
                    <a:cubicBezTo>
                      <a:pt x="732" y="371"/>
                      <a:pt x="732" y="372"/>
                      <a:pt x="731" y="371"/>
                    </a:cubicBezTo>
                    <a:cubicBezTo>
                      <a:pt x="730" y="370"/>
                      <a:pt x="731" y="369"/>
                      <a:pt x="730" y="368"/>
                    </a:cubicBezTo>
                    <a:cubicBezTo>
                      <a:pt x="729" y="366"/>
                      <a:pt x="728" y="367"/>
                      <a:pt x="727" y="366"/>
                    </a:cubicBezTo>
                    <a:cubicBezTo>
                      <a:pt x="726" y="366"/>
                      <a:pt x="724" y="365"/>
                      <a:pt x="723" y="365"/>
                    </a:cubicBezTo>
                    <a:cubicBezTo>
                      <a:pt x="722" y="364"/>
                      <a:pt x="721" y="363"/>
                      <a:pt x="720" y="363"/>
                    </a:cubicBezTo>
                    <a:cubicBezTo>
                      <a:pt x="719" y="363"/>
                      <a:pt x="716" y="363"/>
                      <a:pt x="715" y="363"/>
                    </a:cubicBezTo>
                    <a:cubicBezTo>
                      <a:pt x="714" y="364"/>
                      <a:pt x="712" y="364"/>
                      <a:pt x="711" y="365"/>
                    </a:cubicBezTo>
                    <a:cubicBezTo>
                      <a:pt x="710" y="365"/>
                      <a:pt x="710" y="365"/>
                      <a:pt x="708" y="370"/>
                    </a:cubicBezTo>
                    <a:cubicBezTo>
                      <a:pt x="706" y="374"/>
                      <a:pt x="706" y="369"/>
                      <a:pt x="708" y="366"/>
                    </a:cubicBezTo>
                    <a:cubicBezTo>
                      <a:pt x="709" y="363"/>
                      <a:pt x="708" y="364"/>
                      <a:pt x="703" y="363"/>
                    </a:cubicBezTo>
                    <a:cubicBezTo>
                      <a:pt x="698" y="363"/>
                      <a:pt x="707" y="362"/>
                      <a:pt x="709" y="362"/>
                    </a:cubicBezTo>
                    <a:cubicBezTo>
                      <a:pt x="710" y="363"/>
                      <a:pt x="717" y="361"/>
                      <a:pt x="718" y="361"/>
                    </a:cubicBezTo>
                    <a:cubicBezTo>
                      <a:pt x="720" y="360"/>
                      <a:pt x="719" y="360"/>
                      <a:pt x="719" y="359"/>
                    </a:cubicBezTo>
                    <a:cubicBezTo>
                      <a:pt x="718" y="358"/>
                      <a:pt x="718" y="358"/>
                      <a:pt x="718" y="356"/>
                    </a:cubicBezTo>
                    <a:cubicBezTo>
                      <a:pt x="717" y="354"/>
                      <a:pt x="717" y="355"/>
                      <a:pt x="716" y="355"/>
                    </a:cubicBezTo>
                    <a:cubicBezTo>
                      <a:pt x="715" y="355"/>
                      <a:pt x="712" y="353"/>
                      <a:pt x="711" y="353"/>
                    </a:cubicBezTo>
                    <a:cubicBezTo>
                      <a:pt x="710" y="352"/>
                      <a:pt x="710" y="353"/>
                      <a:pt x="709" y="352"/>
                    </a:cubicBezTo>
                    <a:cubicBezTo>
                      <a:pt x="707" y="352"/>
                      <a:pt x="707" y="352"/>
                      <a:pt x="706" y="351"/>
                    </a:cubicBezTo>
                    <a:cubicBezTo>
                      <a:pt x="704" y="351"/>
                      <a:pt x="699" y="354"/>
                      <a:pt x="698" y="354"/>
                    </a:cubicBezTo>
                    <a:cubicBezTo>
                      <a:pt x="697" y="355"/>
                      <a:pt x="697" y="354"/>
                      <a:pt x="694" y="357"/>
                    </a:cubicBezTo>
                    <a:cubicBezTo>
                      <a:pt x="691" y="360"/>
                      <a:pt x="693" y="356"/>
                      <a:pt x="693" y="355"/>
                    </a:cubicBezTo>
                    <a:cubicBezTo>
                      <a:pt x="693" y="354"/>
                      <a:pt x="692" y="354"/>
                      <a:pt x="690" y="354"/>
                    </a:cubicBezTo>
                    <a:cubicBezTo>
                      <a:pt x="687" y="355"/>
                      <a:pt x="687" y="354"/>
                      <a:pt x="688" y="353"/>
                    </a:cubicBezTo>
                    <a:cubicBezTo>
                      <a:pt x="688" y="351"/>
                      <a:pt x="687" y="352"/>
                      <a:pt x="682" y="352"/>
                    </a:cubicBezTo>
                    <a:cubicBezTo>
                      <a:pt x="677" y="352"/>
                      <a:pt x="680" y="351"/>
                      <a:pt x="681" y="351"/>
                    </a:cubicBezTo>
                    <a:cubicBezTo>
                      <a:pt x="681" y="351"/>
                      <a:pt x="683" y="351"/>
                      <a:pt x="685" y="350"/>
                    </a:cubicBezTo>
                    <a:cubicBezTo>
                      <a:pt x="688" y="350"/>
                      <a:pt x="691" y="351"/>
                      <a:pt x="691" y="351"/>
                    </a:cubicBezTo>
                    <a:cubicBezTo>
                      <a:pt x="697" y="353"/>
                      <a:pt x="699" y="352"/>
                      <a:pt x="701" y="351"/>
                    </a:cubicBezTo>
                    <a:cubicBezTo>
                      <a:pt x="703" y="350"/>
                      <a:pt x="704" y="349"/>
                      <a:pt x="708" y="349"/>
                    </a:cubicBezTo>
                    <a:cubicBezTo>
                      <a:pt x="712" y="349"/>
                      <a:pt x="711" y="347"/>
                      <a:pt x="712" y="346"/>
                    </a:cubicBezTo>
                    <a:cubicBezTo>
                      <a:pt x="712" y="344"/>
                      <a:pt x="711" y="344"/>
                      <a:pt x="710" y="344"/>
                    </a:cubicBezTo>
                    <a:cubicBezTo>
                      <a:pt x="709" y="344"/>
                      <a:pt x="707" y="343"/>
                      <a:pt x="706" y="343"/>
                    </a:cubicBezTo>
                    <a:cubicBezTo>
                      <a:pt x="704" y="343"/>
                      <a:pt x="701" y="341"/>
                      <a:pt x="699" y="341"/>
                    </a:cubicBezTo>
                    <a:cubicBezTo>
                      <a:pt x="698" y="341"/>
                      <a:pt x="696" y="341"/>
                      <a:pt x="695" y="341"/>
                    </a:cubicBezTo>
                    <a:cubicBezTo>
                      <a:pt x="693" y="341"/>
                      <a:pt x="691" y="342"/>
                      <a:pt x="690" y="343"/>
                    </a:cubicBezTo>
                    <a:cubicBezTo>
                      <a:pt x="688" y="344"/>
                      <a:pt x="685" y="343"/>
                      <a:pt x="683" y="343"/>
                    </a:cubicBezTo>
                    <a:cubicBezTo>
                      <a:pt x="681" y="343"/>
                      <a:pt x="680" y="343"/>
                      <a:pt x="680" y="345"/>
                    </a:cubicBezTo>
                    <a:cubicBezTo>
                      <a:pt x="679" y="346"/>
                      <a:pt x="679" y="347"/>
                      <a:pt x="678" y="347"/>
                    </a:cubicBezTo>
                    <a:cubicBezTo>
                      <a:pt x="676" y="348"/>
                      <a:pt x="677" y="345"/>
                      <a:pt x="678" y="344"/>
                    </a:cubicBezTo>
                    <a:cubicBezTo>
                      <a:pt x="679" y="343"/>
                      <a:pt x="678" y="343"/>
                      <a:pt x="677" y="343"/>
                    </a:cubicBezTo>
                    <a:cubicBezTo>
                      <a:pt x="675" y="343"/>
                      <a:pt x="675" y="343"/>
                      <a:pt x="676" y="342"/>
                    </a:cubicBezTo>
                    <a:cubicBezTo>
                      <a:pt x="677" y="342"/>
                      <a:pt x="678" y="342"/>
                      <a:pt x="680" y="341"/>
                    </a:cubicBezTo>
                    <a:cubicBezTo>
                      <a:pt x="681" y="341"/>
                      <a:pt x="686" y="342"/>
                      <a:pt x="687" y="342"/>
                    </a:cubicBezTo>
                    <a:cubicBezTo>
                      <a:pt x="689" y="343"/>
                      <a:pt x="690" y="340"/>
                      <a:pt x="691" y="339"/>
                    </a:cubicBezTo>
                    <a:cubicBezTo>
                      <a:pt x="691" y="338"/>
                      <a:pt x="688" y="338"/>
                      <a:pt x="687" y="338"/>
                    </a:cubicBezTo>
                    <a:cubicBezTo>
                      <a:pt x="686" y="337"/>
                      <a:pt x="682" y="336"/>
                      <a:pt x="681" y="336"/>
                    </a:cubicBezTo>
                    <a:cubicBezTo>
                      <a:pt x="680" y="335"/>
                      <a:pt x="681" y="334"/>
                      <a:pt x="679" y="334"/>
                    </a:cubicBezTo>
                    <a:cubicBezTo>
                      <a:pt x="677" y="333"/>
                      <a:pt x="679" y="333"/>
                      <a:pt x="680" y="333"/>
                    </a:cubicBezTo>
                    <a:cubicBezTo>
                      <a:pt x="680" y="333"/>
                      <a:pt x="683" y="335"/>
                      <a:pt x="684" y="335"/>
                    </a:cubicBezTo>
                    <a:cubicBezTo>
                      <a:pt x="685" y="336"/>
                      <a:pt x="690" y="337"/>
                      <a:pt x="691" y="337"/>
                    </a:cubicBezTo>
                    <a:cubicBezTo>
                      <a:pt x="693" y="337"/>
                      <a:pt x="695" y="338"/>
                      <a:pt x="696" y="339"/>
                    </a:cubicBezTo>
                    <a:cubicBezTo>
                      <a:pt x="697" y="340"/>
                      <a:pt x="700" y="339"/>
                      <a:pt x="702" y="339"/>
                    </a:cubicBezTo>
                    <a:cubicBezTo>
                      <a:pt x="703" y="339"/>
                      <a:pt x="705" y="336"/>
                      <a:pt x="708" y="334"/>
                    </a:cubicBezTo>
                    <a:cubicBezTo>
                      <a:pt x="711" y="332"/>
                      <a:pt x="712" y="329"/>
                      <a:pt x="712" y="328"/>
                    </a:cubicBezTo>
                    <a:cubicBezTo>
                      <a:pt x="712" y="326"/>
                      <a:pt x="709" y="325"/>
                      <a:pt x="708" y="325"/>
                    </a:cubicBezTo>
                    <a:cubicBezTo>
                      <a:pt x="707" y="324"/>
                      <a:pt x="706" y="324"/>
                      <a:pt x="704" y="321"/>
                    </a:cubicBezTo>
                    <a:cubicBezTo>
                      <a:pt x="702" y="319"/>
                      <a:pt x="706" y="321"/>
                      <a:pt x="707" y="322"/>
                    </a:cubicBezTo>
                    <a:cubicBezTo>
                      <a:pt x="708" y="323"/>
                      <a:pt x="711" y="325"/>
                      <a:pt x="712" y="326"/>
                    </a:cubicBezTo>
                    <a:cubicBezTo>
                      <a:pt x="713" y="326"/>
                      <a:pt x="714" y="327"/>
                      <a:pt x="714" y="328"/>
                    </a:cubicBezTo>
                    <a:cubicBezTo>
                      <a:pt x="715" y="330"/>
                      <a:pt x="716" y="330"/>
                      <a:pt x="718" y="330"/>
                    </a:cubicBezTo>
                    <a:cubicBezTo>
                      <a:pt x="720" y="330"/>
                      <a:pt x="720" y="330"/>
                      <a:pt x="721" y="331"/>
                    </a:cubicBezTo>
                    <a:cubicBezTo>
                      <a:pt x="723" y="331"/>
                      <a:pt x="722" y="329"/>
                      <a:pt x="722" y="328"/>
                    </a:cubicBezTo>
                    <a:cubicBezTo>
                      <a:pt x="722" y="326"/>
                      <a:pt x="723" y="325"/>
                      <a:pt x="724" y="325"/>
                    </a:cubicBezTo>
                    <a:cubicBezTo>
                      <a:pt x="725" y="324"/>
                      <a:pt x="730" y="325"/>
                      <a:pt x="731" y="325"/>
                    </a:cubicBezTo>
                    <a:cubicBezTo>
                      <a:pt x="732" y="325"/>
                      <a:pt x="734" y="326"/>
                      <a:pt x="735" y="326"/>
                    </a:cubicBezTo>
                    <a:cubicBezTo>
                      <a:pt x="736" y="326"/>
                      <a:pt x="742" y="328"/>
                      <a:pt x="745" y="329"/>
                    </a:cubicBezTo>
                    <a:cubicBezTo>
                      <a:pt x="748" y="330"/>
                      <a:pt x="747" y="330"/>
                      <a:pt x="752" y="328"/>
                    </a:cubicBezTo>
                    <a:cubicBezTo>
                      <a:pt x="758" y="327"/>
                      <a:pt x="754" y="329"/>
                      <a:pt x="752" y="330"/>
                    </a:cubicBezTo>
                    <a:cubicBezTo>
                      <a:pt x="751" y="330"/>
                      <a:pt x="748" y="331"/>
                      <a:pt x="747" y="331"/>
                    </a:cubicBezTo>
                    <a:cubicBezTo>
                      <a:pt x="745" y="330"/>
                      <a:pt x="738" y="328"/>
                      <a:pt x="736" y="327"/>
                    </a:cubicBezTo>
                    <a:cubicBezTo>
                      <a:pt x="735" y="326"/>
                      <a:pt x="734" y="326"/>
                      <a:pt x="730" y="326"/>
                    </a:cubicBezTo>
                    <a:cubicBezTo>
                      <a:pt x="726" y="326"/>
                      <a:pt x="729" y="329"/>
                      <a:pt x="729" y="330"/>
                    </a:cubicBezTo>
                    <a:cubicBezTo>
                      <a:pt x="730" y="331"/>
                      <a:pt x="738" y="335"/>
                      <a:pt x="740" y="335"/>
                    </a:cubicBezTo>
                    <a:cubicBezTo>
                      <a:pt x="741" y="335"/>
                      <a:pt x="741" y="337"/>
                      <a:pt x="743" y="337"/>
                    </a:cubicBezTo>
                    <a:cubicBezTo>
                      <a:pt x="744" y="337"/>
                      <a:pt x="748" y="338"/>
                      <a:pt x="749" y="338"/>
                    </a:cubicBezTo>
                    <a:cubicBezTo>
                      <a:pt x="750" y="338"/>
                      <a:pt x="752" y="339"/>
                      <a:pt x="754" y="339"/>
                    </a:cubicBezTo>
                    <a:cubicBezTo>
                      <a:pt x="755" y="340"/>
                      <a:pt x="757" y="338"/>
                      <a:pt x="758" y="337"/>
                    </a:cubicBezTo>
                    <a:cubicBezTo>
                      <a:pt x="759" y="337"/>
                      <a:pt x="761" y="336"/>
                      <a:pt x="763" y="336"/>
                    </a:cubicBezTo>
                    <a:cubicBezTo>
                      <a:pt x="765" y="335"/>
                      <a:pt x="765" y="335"/>
                      <a:pt x="765" y="333"/>
                    </a:cubicBezTo>
                    <a:cubicBezTo>
                      <a:pt x="765" y="332"/>
                      <a:pt x="768" y="333"/>
                      <a:pt x="770" y="334"/>
                    </a:cubicBezTo>
                    <a:cubicBezTo>
                      <a:pt x="771" y="334"/>
                      <a:pt x="774" y="333"/>
                      <a:pt x="776" y="333"/>
                    </a:cubicBezTo>
                    <a:cubicBezTo>
                      <a:pt x="778" y="333"/>
                      <a:pt x="779" y="334"/>
                      <a:pt x="781" y="333"/>
                    </a:cubicBezTo>
                    <a:cubicBezTo>
                      <a:pt x="782" y="332"/>
                      <a:pt x="781" y="331"/>
                      <a:pt x="781" y="330"/>
                    </a:cubicBezTo>
                    <a:cubicBezTo>
                      <a:pt x="781" y="329"/>
                      <a:pt x="780" y="327"/>
                      <a:pt x="780" y="326"/>
                    </a:cubicBezTo>
                    <a:cubicBezTo>
                      <a:pt x="780" y="325"/>
                      <a:pt x="781" y="325"/>
                      <a:pt x="781" y="325"/>
                    </a:cubicBezTo>
                    <a:cubicBezTo>
                      <a:pt x="781" y="324"/>
                      <a:pt x="782" y="324"/>
                      <a:pt x="783" y="323"/>
                    </a:cubicBezTo>
                    <a:cubicBezTo>
                      <a:pt x="785" y="321"/>
                      <a:pt x="781" y="320"/>
                      <a:pt x="781" y="320"/>
                    </a:cubicBezTo>
                    <a:cubicBezTo>
                      <a:pt x="781" y="320"/>
                      <a:pt x="765" y="317"/>
                      <a:pt x="763" y="316"/>
                    </a:cubicBezTo>
                    <a:cubicBezTo>
                      <a:pt x="761" y="316"/>
                      <a:pt x="761" y="317"/>
                      <a:pt x="760" y="318"/>
                    </a:cubicBezTo>
                    <a:cubicBezTo>
                      <a:pt x="759" y="319"/>
                      <a:pt x="760" y="319"/>
                      <a:pt x="761" y="320"/>
                    </a:cubicBezTo>
                    <a:cubicBezTo>
                      <a:pt x="762" y="321"/>
                      <a:pt x="762" y="323"/>
                      <a:pt x="762" y="324"/>
                    </a:cubicBezTo>
                    <a:cubicBezTo>
                      <a:pt x="762" y="326"/>
                      <a:pt x="762" y="328"/>
                      <a:pt x="761" y="328"/>
                    </a:cubicBezTo>
                    <a:cubicBezTo>
                      <a:pt x="760" y="328"/>
                      <a:pt x="760" y="325"/>
                      <a:pt x="761" y="324"/>
                    </a:cubicBezTo>
                    <a:cubicBezTo>
                      <a:pt x="761" y="323"/>
                      <a:pt x="760" y="322"/>
                      <a:pt x="759" y="321"/>
                    </a:cubicBezTo>
                    <a:cubicBezTo>
                      <a:pt x="758" y="320"/>
                      <a:pt x="755" y="318"/>
                      <a:pt x="753" y="316"/>
                    </a:cubicBezTo>
                    <a:cubicBezTo>
                      <a:pt x="751" y="315"/>
                      <a:pt x="753" y="315"/>
                      <a:pt x="754" y="315"/>
                    </a:cubicBezTo>
                    <a:cubicBezTo>
                      <a:pt x="755" y="315"/>
                      <a:pt x="755" y="315"/>
                      <a:pt x="756" y="314"/>
                    </a:cubicBezTo>
                    <a:cubicBezTo>
                      <a:pt x="757" y="313"/>
                      <a:pt x="756" y="312"/>
                      <a:pt x="757" y="312"/>
                    </a:cubicBezTo>
                    <a:cubicBezTo>
                      <a:pt x="757" y="311"/>
                      <a:pt x="757" y="310"/>
                      <a:pt x="756" y="310"/>
                    </a:cubicBezTo>
                    <a:cubicBezTo>
                      <a:pt x="755" y="309"/>
                      <a:pt x="755" y="309"/>
                      <a:pt x="756" y="309"/>
                    </a:cubicBezTo>
                    <a:cubicBezTo>
                      <a:pt x="757" y="308"/>
                      <a:pt x="758" y="309"/>
                      <a:pt x="759" y="307"/>
                    </a:cubicBezTo>
                    <a:cubicBezTo>
                      <a:pt x="761" y="306"/>
                      <a:pt x="761" y="304"/>
                      <a:pt x="759" y="302"/>
                    </a:cubicBezTo>
                    <a:cubicBezTo>
                      <a:pt x="757" y="301"/>
                      <a:pt x="757" y="301"/>
                      <a:pt x="758" y="301"/>
                    </a:cubicBezTo>
                    <a:cubicBezTo>
                      <a:pt x="759" y="301"/>
                      <a:pt x="759" y="302"/>
                      <a:pt x="761" y="303"/>
                    </a:cubicBezTo>
                    <a:cubicBezTo>
                      <a:pt x="762" y="305"/>
                      <a:pt x="765" y="305"/>
                      <a:pt x="767" y="304"/>
                    </a:cubicBezTo>
                    <a:cubicBezTo>
                      <a:pt x="769" y="304"/>
                      <a:pt x="776" y="304"/>
                      <a:pt x="778" y="304"/>
                    </a:cubicBezTo>
                    <a:cubicBezTo>
                      <a:pt x="780" y="305"/>
                      <a:pt x="782" y="304"/>
                      <a:pt x="784" y="307"/>
                    </a:cubicBezTo>
                    <a:cubicBezTo>
                      <a:pt x="786" y="310"/>
                      <a:pt x="788" y="310"/>
                      <a:pt x="792" y="311"/>
                    </a:cubicBezTo>
                    <a:cubicBezTo>
                      <a:pt x="797" y="312"/>
                      <a:pt x="799" y="308"/>
                      <a:pt x="800" y="307"/>
                    </a:cubicBezTo>
                    <a:cubicBezTo>
                      <a:pt x="801" y="306"/>
                      <a:pt x="802" y="305"/>
                      <a:pt x="803" y="304"/>
                    </a:cubicBezTo>
                    <a:cubicBezTo>
                      <a:pt x="804" y="303"/>
                      <a:pt x="801" y="303"/>
                      <a:pt x="800" y="303"/>
                    </a:cubicBezTo>
                    <a:cubicBezTo>
                      <a:pt x="799" y="302"/>
                      <a:pt x="799" y="302"/>
                      <a:pt x="798" y="302"/>
                    </a:cubicBezTo>
                    <a:cubicBezTo>
                      <a:pt x="798" y="302"/>
                      <a:pt x="798" y="301"/>
                      <a:pt x="798" y="300"/>
                    </a:cubicBezTo>
                    <a:cubicBezTo>
                      <a:pt x="799" y="300"/>
                      <a:pt x="799" y="299"/>
                      <a:pt x="798" y="298"/>
                    </a:cubicBezTo>
                    <a:cubicBezTo>
                      <a:pt x="797" y="297"/>
                      <a:pt x="796" y="298"/>
                      <a:pt x="794" y="300"/>
                    </a:cubicBezTo>
                    <a:cubicBezTo>
                      <a:pt x="792" y="301"/>
                      <a:pt x="789" y="300"/>
                      <a:pt x="787" y="298"/>
                    </a:cubicBezTo>
                    <a:cubicBezTo>
                      <a:pt x="786" y="297"/>
                      <a:pt x="781" y="298"/>
                      <a:pt x="780" y="298"/>
                    </a:cubicBezTo>
                    <a:cubicBezTo>
                      <a:pt x="779" y="299"/>
                      <a:pt x="776" y="299"/>
                      <a:pt x="773" y="299"/>
                    </a:cubicBezTo>
                    <a:cubicBezTo>
                      <a:pt x="770" y="299"/>
                      <a:pt x="772" y="298"/>
                      <a:pt x="773" y="298"/>
                    </a:cubicBezTo>
                    <a:cubicBezTo>
                      <a:pt x="774" y="298"/>
                      <a:pt x="776" y="298"/>
                      <a:pt x="777" y="297"/>
                    </a:cubicBezTo>
                    <a:cubicBezTo>
                      <a:pt x="779" y="296"/>
                      <a:pt x="778" y="296"/>
                      <a:pt x="777" y="295"/>
                    </a:cubicBezTo>
                    <a:cubicBezTo>
                      <a:pt x="777" y="295"/>
                      <a:pt x="777" y="293"/>
                      <a:pt x="777" y="292"/>
                    </a:cubicBezTo>
                    <a:cubicBezTo>
                      <a:pt x="777" y="291"/>
                      <a:pt x="778" y="290"/>
                      <a:pt x="777" y="290"/>
                    </a:cubicBezTo>
                    <a:cubicBezTo>
                      <a:pt x="777" y="289"/>
                      <a:pt x="778" y="288"/>
                      <a:pt x="778" y="287"/>
                    </a:cubicBezTo>
                    <a:cubicBezTo>
                      <a:pt x="778" y="286"/>
                      <a:pt x="777" y="286"/>
                      <a:pt x="776" y="287"/>
                    </a:cubicBezTo>
                    <a:cubicBezTo>
                      <a:pt x="775" y="287"/>
                      <a:pt x="775" y="287"/>
                      <a:pt x="773" y="286"/>
                    </a:cubicBezTo>
                    <a:cubicBezTo>
                      <a:pt x="771" y="286"/>
                      <a:pt x="771" y="286"/>
                      <a:pt x="772" y="285"/>
                    </a:cubicBezTo>
                    <a:cubicBezTo>
                      <a:pt x="773" y="285"/>
                      <a:pt x="776" y="284"/>
                      <a:pt x="778" y="285"/>
                    </a:cubicBezTo>
                    <a:cubicBezTo>
                      <a:pt x="780" y="285"/>
                      <a:pt x="779" y="283"/>
                      <a:pt x="778" y="283"/>
                    </a:cubicBezTo>
                    <a:cubicBezTo>
                      <a:pt x="778" y="282"/>
                      <a:pt x="771" y="278"/>
                      <a:pt x="769" y="278"/>
                    </a:cubicBezTo>
                    <a:cubicBezTo>
                      <a:pt x="767" y="277"/>
                      <a:pt x="767" y="276"/>
                      <a:pt x="765" y="275"/>
                    </a:cubicBezTo>
                    <a:cubicBezTo>
                      <a:pt x="763" y="275"/>
                      <a:pt x="756" y="275"/>
                      <a:pt x="752" y="274"/>
                    </a:cubicBezTo>
                    <a:cubicBezTo>
                      <a:pt x="748" y="272"/>
                      <a:pt x="753" y="271"/>
                      <a:pt x="755" y="273"/>
                    </a:cubicBezTo>
                    <a:cubicBezTo>
                      <a:pt x="757" y="274"/>
                      <a:pt x="761" y="274"/>
                      <a:pt x="764" y="275"/>
                    </a:cubicBezTo>
                    <a:cubicBezTo>
                      <a:pt x="766" y="275"/>
                      <a:pt x="766" y="274"/>
                      <a:pt x="765" y="274"/>
                    </a:cubicBezTo>
                    <a:cubicBezTo>
                      <a:pt x="765" y="273"/>
                      <a:pt x="763" y="272"/>
                      <a:pt x="757" y="270"/>
                    </a:cubicBezTo>
                    <a:cubicBezTo>
                      <a:pt x="751" y="268"/>
                      <a:pt x="760" y="270"/>
                      <a:pt x="763" y="271"/>
                    </a:cubicBezTo>
                    <a:cubicBezTo>
                      <a:pt x="766" y="272"/>
                      <a:pt x="770" y="274"/>
                      <a:pt x="770" y="275"/>
                    </a:cubicBezTo>
                    <a:cubicBezTo>
                      <a:pt x="771" y="276"/>
                      <a:pt x="773" y="277"/>
                      <a:pt x="774" y="278"/>
                    </a:cubicBezTo>
                    <a:cubicBezTo>
                      <a:pt x="775" y="278"/>
                      <a:pt x="777" y="279"/>
                      <a:pt x="779" y="280"/>
                    </a:cubicBezTo>
                    <a:cubicBezTo>
                      <a:pt x="780" y="280"/>
                      <a:pt x="784" y="279"/>
                      <a:pt x="785" y="278"/>
                    </a:cubicBezTo>
                    <a:cubicBezTo>
                      <a:pt x="787" y="278"/>
                      <a:pt x="789" y="279"/>
                      <a:pt x="788" y="282"/>
                    </a:cubicBezTo>
                    <a:cubicBezTo>
                      <a:pt x="787" y="284"/>
                      <a:pt x="790" y="285"/>
                      <a:pt x="793" y="284"/>
                    </a:cubicBezTo>
                    <a:cubicBezTo>
                      <a:pt x="797" y="283"/>
                      <a:pt x="797" y="278"/>
                      <a:pt x="798" y="276"/>
                    </a:cubicBezTo>
                    <a:cubicBezTo>
                      <a:pt x="798" y="275"/>
                      <a:pt x="794" y="269"/>
                      <a:pt x="793" y="268"/>
                    </a:cubicBezTo>
                    <a:cubicBezTo>
                      <a:pt x="793" y="268"/>
                      <a:pt x="794" y="267"/>
                      <a:pt x="796" y="267"/>
                    </a:cubicBezTo>
                    <a:cubicBezTo>
                      <a:pt x="798" y="266"/>
                      <a:pt x="795" y="265"/>
                      <a:pt x="794" y="264"/>
                    </a:cubicBezTo>
                    <a:cubicBezTo>
                      <a:pt x="793" y="263"/>
                      <a:pt x="792" y="262"/>
                      <a:pt x="791" y="262"/>
                    </a:cubicBezTo>
                    <a:cubicBezTo>
                      <a:pt x="790" y="261"/>
                      <a:pt x="788" y="260"/>
                      <a:pt x="787" y="260"/>
                    </a:cubicBezTo>
                    <a:cubicBezTo>
                      <a:pt x="786" y="261"/>
                      <a:pt x="782" y="260"/>
                      <a:pt x="781" y="260"/>
                    </a:cubicBezTo>
                    <a:cubicBezTo>
                      <a:pt x="779" y="260"/>
                      <a:pt x="771" y="259"/>
                      <a:pt x="766" y="260"/>
                    </a:cubicBezTo>
                    <a:cubicBezTo>
                      <a:pt x="762" y="260"/>
                      <a:pt x="760" y="260"/>
                      <a:pt x="760" y="259"/>
                    </a:cubicBezTo>
                    <a:cubicBezTo>
                      <a:pt x="759" y="258"/>
                      <a:pt x="761" y="259"/>
                      <a:pt x="762" y="259"/>
                    </a:cubicBezTo>
                    <a:cubicBezTo>
                      <a:pt x="763" y="260"/>
                      <a:pt x="764" y="259"/>
                      <a:pt x="766" y="259"/>
                    </a:cubicBezTo>
                    <a:cubicBezTo>
                      <a:pt x="768" y="258"/>
                      <a:pt x="777" y="258"/>
                      <a:pt x="778" y="259"/>
                    </a:cubicBezTo>
                    <a:cubicBezTo>
                      <a:pt x="780" y="259"/>
                      <a:pt x="784" y="259"/>
                      <a:pt x="785" y="258"/>
                    </a:cubicBezTo>
                    <a:cubicBezTo>
                      <a:pt x="785" y="258"/>
                      <a:pt x="788" y="256"/>
                      <a:pt x="789" y="257"/>
                    </a:cubicBezTo>
                    <a:cubicBezTo>
                      <a:pt x="790" y="257"/>
                      <a:pt x="791" y="257"/>
                      <a:pt x="792" y="256"/>
                    </a:cubicBezTo>
                    <a:cubicBezTo>
                      <a:pt x="794" y="254"/>
                      <a:pt x="791" y="253"/>
                      <a:pt x="790" y="252"/>
                    </a:cubicBezTo>
                    <a:cubicBezTo>
                      <a:pt x="788" y="251"/>
                      <a:pt x="785" y="251"/>
                      <a:pt x="784" y="251"/>
                    </a:cubicBezTo>
                    <a:cubicBezTo>
                      <a:pt x="784" y="252"/>
                      <a:pt x="782" y="252"/>
                      <a:pt x="781" y="251"/>
                    </a:cubicBezTo>
                    <a:cubicBezTo>
                      <a:pt x="780" y="251"/>
                      <a:pt x="777" y="250"/>
                      <a:pt x="776" y="249"/>
                    </a:cubicBezTo>
                    <a:cubicBezTo>
                      <a:pt x="775" y="249"/>
                      <a:pt x="774" y="249"/>
                      <a:pt x="773" y="249"/>
                    </a:cubicBezTo>
                    <a:cubicBezTo>
                      <a:pt x="771" y="249"/>
                      <a:pt x="777" y="252"/>
                      <a:pt x="779" y="253"/>
                    </a:cubicBezTo>
                    <a:cubicBezTo>
                      <a:pt x="781" y="253"/>
                      <a:pt x="781" y="254"/>
                      <a:pt x="781" y="254"/>
                    </a:cubicBezTo>
                    <a:cubicBezTo>
                      <a:pt x="781" y="255"/>
                      <a:pt x="779" y="255"/>
                      <a:pt x="778" y="254"/>
                    </a:cubicBezTo>
                    <a:cubicBezTo>
                      <a:pt x="777" y="253"/>
                      <a:pt x="776" y="253"/>
                      <a:pt x="774" y="251"/>
                    </a:cubicBezTo>
                    <a:cubicBezTo>
                      <a:pt x="772" y="249"/>
                      <a:pt x="770" y="250"/>
                      <a:pt x="769" y="250"/>
                    </a:cubicBezTo>
                    <a:cubicBezTo>
                      <a:pt x="769" y="250"/>
                      <a:pt x="768" y="251"/>
                      <a:pt x="768" y="251"/>
                    </a:cubicBezTo>
                    <a:cubicBezTo>
                      <a:pt x="767" y="250"/>
                      <a:pt x="767" y="250"/>
                      <a:pt x="766" y="251"/>
                    </a:cubicBezTo>
                    <a:cubicBezTo>
                      <a:pt x="765" y="252"/>
                      <a:pt x="764" y="251"/>
                      <a:pt x="763" y="251"/>
                    </a:cubicBezTo>
                    <a:cubicBezTo>
                      <a:pt x="762" y="251"/>
                      <a:pt x="763" y="249"/>
                      <a:pt x="764" y="247"/>
                    </a:cubicBezTo>
                    <a:cubicBezTo>
                      <a:pt x="765" y="245"/>
                      <a:pt x="762" y="245"/>
                      <a:pt x="759" y="246"/>
                    </a:cubicBezTo>
                    <a:cubicBezTo>
                      <a:pt x="757" y="246"/>
                      <a:pt x="754" y="245"/>
                      <a:pt x="752" y="245"/>
                    </a:cubicBezTo>
                    <a:cubicBezTo>
                      <a:pt x="751" y="245"/>
                      <a:pt x="752" y="244"/>
                      <a:pt x="752" y="244"/>
                    </a:cubicBezTo>
                    <a:cubicBezTo>
                      <a:pt x="753" y="243"/>
                      <a:pt x="753" y="243"/>
                      <a:pt x="755" y="244"/>
                    </a:cubicBezTo>
                    <a:cubicBezTo>
                      <a:pt x="756" y="246"/>
                      <a:pt x="760" y="245"/>
                      <a:pt x="762" y="244"/>
                    </a:cubicBezTo>
                    <a:cubicBezTo>
                      <a:pt x="764" y="243"/>
                      <a:pt x="760" y="244"/>
                      <a:pt x="759" y="244"/>
                    </a:cubicBezTo>
                    <a:cubicBezTo>
                      <a:pt x="757" y="244"/>
                      <a:pt x="760" y="243"/>
                      <a:pt x="762" y="242"/>
                    </a:cubicBezTo>
                    <a:cubicBezTo>
                      <a:pt x="764" y="241"/>
                      <a:pt x="760" y="242"/>
                      <a:pt x="758" y="242"/>
                    </a:cubicBezTo>
                    <a:cubicBezTo>
                      <a:pt x="756" y="242"/>
                      <a:pt x="758" y="241"/>
                      <a:pt x="760" y="241"/>
                    </a:cubicBezTo>
                    <a:cubicBezTo>
                      <a:pt x="762" y="240"/>
                      <a:pt x="760" y="240"/>
                      <a:pt x="757" y="239"/>
                    </a:cubicBezTo>
                    <a:cubicBezTo>
                      <a:pt x="755" y="239"/>
                      <a:pt x="754" y="240"/>
                      <a:pt x="753" y="241"/>
                    </a:cubicBezTo>
                    <a:cubicBezTo>
                      <a:pt x="753" y="243"/>
                      <a:pt x="752" y="241"/>
                      <a:pt x="751" y="240"/>
                    </a:cubicBezTo>
                    <a:cubicBezTo>
                      <a:pt x="750" y="239"/>
                      <a:pt x="752" y="239"/>
                      <a:pt x="749" y="238"/>
                    </a:cubicBezTo>
                    <a:cubicBezTo>
                      <a:pt x="746" y="236"/>
                      <a:pt x="751" y="235"/>
                      <a:pt x="753" y="235"/>
                    </a:cubicBezTo>
                    <a:cubicBezTo>
                      <a:pt x="754" y="235"/>
                      <a:pt x="753" y="235"/>
                      <a:pt x="753" y="233"/>
                    </a:cubicBezTo>
                    <a:cubicBezTo>
                      <a:pt x="752" y="232"/>
                      <a:pt x="753" y="232"/>
                      <a:pt x="754" y="232"/>
                    </a:cubicBezTo>
                    <a:cubicBezTo>
                      <a:pt x="755" y="232"/>
                      <a:pt x="756" y="232"/>
                      <a:pt x="756" y="233"/>
                    </a:cubicBezTo>
                    <a:cubicBezTo>
                      <a:pt x="757" y="234"/>
                      <a:pt x="757" y="234"/>
                      <a:pt x="758" y="235"/>
                    </a:cubicBezTo>
                    <a:cubicBezTo>
                      <a:pt x="759" y="235"/>
                      <a:pt x="760" y="235"/>
                      <a:pt x="761" y="237"/>
                    </a:cubicBezTo>
                    <a:cubicBezTo>
                      <a:pt x="762" y="239"/>
                      <a:pt x="764" y="238"/>
                      <a:pt x="765" y="238"/>
                    </a:cubicBezTo>
                    <a:cubicBezTo>
                      <a:pt x="766" y="237"/>
                      <a:pt x="769" y="235"/>
                      <a:pt x="770" y="234"/>
                    </a:cubicBezTo>
                    <a:cubicBezTo>
                      <a:pt x="771" y="234"/>
                      <a:pt x="772" y="234"/>
                      <a:pt x="774" y="233"/>
                    </a:cubicBezTo>
                    <a:cubicBezTo>
                      <a:pt x="776" y="233"/>
                      <a:pt x="775" y="232"/>
                      <a:pt x="774" y="232"/>
                    </a:cubicBezTo>
                    <a:cubicBezTo>
                      <a:pt x="773" y="232"/>
                      <a:pt x="769" y="232"/>
                      <a:pt x="765" y="231"/>
                    </a:cubicBezTo>
                    <a:cubicBezTo>
                      <a:pt x="761" y="231"/>
                      <a:pt x="764" y="231"/>
                      <a:pt x="766" y="230"/>
                    </a:cubicBezTo>
                    <a:cubicBezTo>
                      <a:pt x="767" y="230"/>
                      <a:pt x="773" y="231"/>
                      <a:pt x="774" y="231"/>
                    </a:cubicBezTo>
                    <a:cubicBezTo>
                      <a:pt x="775" y="231"/>
                      <a:pt x="775" y="232"/>
                      <a:pt x="777" y="231"/>
                    </a:cubicBezTo>
                    <a:cubicBezTo>
                      <a:pt x="780" y="230"/>
                      <a:pt x="776" y="229"/>
                      <a:pt x="774" y="229"/>
                    </a:cubicBezTo>
                    <a:cubicBezTo>
                      <a:pt x="771" y="229"/>
                      <a:pt x="778" y="228"/>
                      <a:pt x="779" y="228"/>
                    </a:cubicBezTo>
                    <a:cubicBezTo>
                      <a:pt x="781" y="228"/>
                      <a:pt x="783" y="229"/>
                      <a:pt x="785" y="229"/>
                    </a:cubicBezTo>
                    <a:cubicBezTo>
                      <a:pt x="787" y="229"/>
                      <a:pt x="789" y="228"/>
                      <a:pt x="792" y="230"/>
                    </a:cubicBezTo>
                    <a:cubicBezTo>
                      <a:pt x="794" y="231"/>
                      <a:pt x="800" y="232"/>
                      <a:pt x="802" y="232"/>
                    </a:cubicBezTo>
                    <a:cubicBezTo>
                      <a:pt x="804" y="231"/>
                      <a:pt x="805" y="232"/>
                      <a:pt x="806" y="233"/>
                    </a:cubicBezTo>
                    <a:cubicBezTo>
                      <a:pt x="807" y="234"/>
                      <a:pt x="808" y="234"/>
                      <a:pt x="808" y="233"/>
                    </a:cubicBezTo>
                    <a:cubicBezTo>
                      <a:pt x="809" y="233"/>
                      <a:pt x="809" y="232"/>
                      <a:pt x="810" y="234"/>
                    </a:cubicBezTo>
                    <a:cubicBezTo>
                      <a:pt x="811" y="236"/>
                      <a:pt x="811" y="235"/>
                      <a:pt x="811" y="234"/>
                    </a:cubicBezTo>
                    <a:cubicBezTo>
                      <a:pt x="811" y="234"/>
                      <a:pt x="811" y="233"/>
                      <a:pt x="812" y="234"/>
                    </a:cubicBezTo>
                    <a:cubicBezTo>
                      <a:pt x="813" y="234"/>
                      <a:pt x="813" y="233"/>
                      <a:pt x="813" y="232"/>
                    </a:cubicBezTo>
                    <a:cubicBezTo>
                      <a:pt x="813" y="231"/>
                      <a:pt x="813" y="232"/>
                      <a:pt x="814" y="231"/>
                    </a:cubicBezTo>
                    <a:cubicBezTo>
                      <a:pt x="815" y="230"/>
                      <a:pt x="816" y="229"/>
                      <a:pt x="816" y="228"/>
                    </a:cubicBezTo>
                    <a:cubicBezTo>
                      <a:pt x="816" y="227"/>
                      <a:pt x="815" y="221"/>
                      <a:pt x="815" y="220"/>
                    </a:cubicBezTo>
                    <a:cubicBezTo>
                      <a:pt x="815" y="219"/>
                      <a:pt x="814" y="219"/>
                      <a:pt x="813" y="218"/>
                    </a:cubicBezTo>
                    <a:cubicBezTo>
                      <a:pt x="813" y="218"/>
                      <a:pt x="805" y="219"/>
                      <a:pt x="804" y="219"/>
                    </a:cubicBezTo>
                    <a:cubicBezTo>
                      <a:pt x="803" y="219"/>
                      <a:pt x="802" y="219"/>
                      <a:pt x="803" y="220"/>
                    </a:cubicBezTo>
                    <a:cubicBezTo>
                      <a:pt x="803" y="221"/>
                      <a:pt x="801" y="221"/>
                      <a:pt x="800" y="220"/>
                    </a:cubicBezTo>
                    <a:cubicBezTo>
                      <a:pt x="798" y="220"/>
                      <a:pt x="795" y="219"/>
                      <a:pt x="794" y="218"/>
                    </a:cubicBezTo>
                    <a:cubicBezTo>
                      <a:pt x="793" y="216"/>
                      <a:pt x="784" y="211"/>
                      <a:pt x="782" y="210"/>
                    </a:cubicBezTo>
                    <a:cubicBezTo>
                      <a:pt x="780" y="210"/>
                      <a:pt x="781" y="209"/>
                      <a:pt x="783" y="210"/>
                    </a:cubicBezTo>
                    <a:cubicBezTo>
                      <a:pt x="785" y="210"/>
                      <a:pt x="783" y="209"/>
                      <a:pt x="782" y="208"/>
                    </a:cubicBezTo>
                    <a:cubicBezTo>
                      <a:pt x="780" y="207"/>
                      <a:pt x="778" y="207"/>
                      <a:pt x="777" y="206"/>
                    </a:cubicBezTo>
                    <a:cubicBezTo>
                      <a:pt x="776" y="205"/>
                      <a:pt x="778" y="204"/>
                      <a:pt x="780" y="205"/>
                    </a:cubicBezTo>
                    <a:cubicBezTo>
                      <a:pt x="782" y="205"/>
                      <a:pt x="783" y="205"/>
                      <a:pt x="785" y="205"/>
                    </a:cubicBezTo>
                    <a:cubicBezTo>
                      <a:pt x="787" y="204"/>
                      <a:pt x="792" y="207"/>
                      <a:pt x="794" y="208"/>
                    </a:cubicBezTo>
                    <a:cubicBezTo>
                      <a:pt x="797" y="209"/>
                      <a:pt x="798" y="209"/>
                      <a:pt x="802" y="208"/>
                    </a:cubicBezTo>
                    <a:cubicBezTo>
                      <a:pt x="806" y="206"/>
                      <a:pt x="798" y="203"/>
                      <a:pt x="792" y="202"/>
                    </a:cubicBezTo>
                    <a:cubicBezTo>
                      <a:pt x="786" y="201"/>
                      <a:pt x="782" y="199"/>
                      <a:pt x="780" y="198"/>
                    </a:cubicBezTo>
                    <a:cubicBezTo>
                      <a:pt x="779" y="197"/>
                      <a:pt x="779" y="197"/>
                      <a:pt x="779" y="197"/>
                    </a:cubicBezTo>
                    <a:cubicBezTo>
                      <a:pt x="778" y="196"/>
                      <a:pt x="777" y="195"/>
                      <a:pt x="775" y="196"/>
                    </a:cubicBezTo>
                    <a:cubicBezTo>
                      <a:pt x="773" y="197"/>
                      <a:pt x="770" y="201"/>
                      <a:pt x="768" y="203"/>
                    </a:cubicBezTo>
                    <a:cubicBezTo>
                      <a:pt x="766" y="205"/>
                      <a:pt x="767" y="206"/>
                      <a:pt x="768" y="207"/>
                    </a:cubicBezTo>
                    <a:cubicBezTo>
                      <a:pt x="769" y="207"/>
                      <a:pt x="767" y="208"/>
                      <a:pt x="767" y="208"/>
                    </a:cubicBezTo>
                    <a:cubicBezTo>
                      <a:pt x="762" y="211"/>
                      <a:pt x="763" y="210"/>
                      <a:pt x="765" y="207"/>
                    </a:cubicBezTo>
                    <a:cubicBezTo>
                      <a:pt x="768" y="205"/>
                      <a:pt x="760" y="206"/>
                      <a:pt x="758" y="206"/>
                    </a:cubicBezTo>
                    <a:cubicBezTo>
                      <a:pt x="757" y="206"/>
                      <a:pt x="758" y="205"/>
                      <a:pt x="758" y="205"/>
                    </a:cubicBezTo>
                    <a:cubicBezTo>
                      <a:pt x="758" y="205"/>
                      <a:pt x="762" y="200"/>
                      <a:pt x="764" y="198"/>
                    </a:cubicBezTo>
                    <a:cubicBezTo>
                      <a:pt x="765" y="196"/>
                      <a:pt x="762" y="198"/>
                      <a:pt x="761" y="199"/>
                    </a:cubicBezTo>
                    <a:cubicBezTo>
                      <a:pt x="759" y="199"/>
                      <a:pt x="764" y="195"/>
                      <a:pt x="765" y="195"/>
                    </a:cubicBezTo>
                    <a:cubicBezTo>
                      <a:pt x="765" y="194"/>
                      <a:pt x="769" y="193"/>
                      <a:pt x="765" y="192"/>
                    </a:cubicBezTo>
                    <a:cubicBezTo>
                      <a:pt x="760" y="191"/>
                      <a:pt x="765" y="192"/>
                      <a:pt x="767" y="191"/>
                    </a:cubicBezTo>
                    <a:cubicBezTo>
                      <a:pt x="769" y="191"/>
                      <a:pt x="768" y="189"/>
                      <a:pt x="768" y="188"/>
                    </a:cubicBezTo>
                    <a:cubicBezTo>
                      <a:pt x="767" y="187"/>
                      <a:pt x="767" y="187"/>
                      <a:pt x="768" y="185"/>
                    </a:cubicBezTo>
                    <a:cubicBezTo>
                      <a:pt x="769" y="184"/>
                      <a:pt x="769" y="181"/>
                      <a:pt x="771" y="180"/>
                    </a:cubicBezTo>
                    <a:cubicBezTo>
                      <a:pt x="773" y="178"/>
                      <a:pt x="773" y="177"/>
                      <a:pt x="774" y="176"/>
                    </a:cubicBezTo>
                    <a:cubicBezTo>
                      <a:pt x="774" y="175"/>
                      <a:pt x="771" y="175"/>
                      <a:pt x="770" y="175"/>
                    </a:cubicBezTo>
                    <a:cubicBezTo>
                      <a:pt x="769" y="176"/>
                      <a:pt x="768" y="176"/>
                      <a:pt x="767" y="175"/>
                    </a:cubicBezTo>
                    <a:cubicBezTo>
                      <a:pt x="767" y="174"/>
                      <a:pt x="772" y="174"/>
                      <a:pt x="774" y="174"/>
                    </a:cubicBezTo>
                    <a:cubicBezTo>
                      <a:pt x="775" y="173"/>
                      <a:pt x="772" y="173"/>
                      <a:pt x="771" y="172"/>
                    </a:cubicBezTo>
                    <a:cubicBezTo>
                      <a:pt x="769" y="172"/>
                      <a:pt x="771" y="172"/>
                      <a:pt x="771" y="172"/>
                    </a:cubicBezTo>
                    <a:cubicBezTo>
                      <a:pt x="772" y="171"/>
                      <a:pt x="772" y="171"/>
                      <a:pt x="771" y="170"/>
                    </a:cubicBezTo>
                    <a:cubicBezTo>
                      <a:pt x="770" y="169"/>
                      <a:pt x="772" y="169"/>
                      <a:pt x="773" y="169"/>
                    </a:cubicBezTo>
                    <a:cubicBezTo>
                      <a:pt x="774" y="169"/>
                      <a:pt x="776" y="169"/>
                      <a:pt x="777" y="168"/>
                    </a:cubicBezTo>
                    <a:cubicBezTo>
                      <a:pt x="778" y="167"/>
                      <a:pt x="777" y="167"/>
                      <a:pt x="780" y="167"/>
                    </a:cubicBezTo>
                    <a:cubicBezTo>
                      <a:pt x="784" y="167"/>
                      <a:pt x="786" y="167"/>
                      <a:pt x="788" y="167"/>
                    </a:cubicBezTo>
                    <a:cubicBezTo>
                      <a:pt x="790" y="167"/>
                      <a:pt x="789" y="165"/>
                      <a:pt x="788" y="164"/>
                    </a:cubicBezTo>
                    <a:cubicBezTo>
                      <a:pt x="788" y="162"/>
                      <a:pt x="788" y="161"/>
                      <a:pt x="789" y="160"/>
                    </a:cubicBezTo>
                    <a:cubicBezTo>
                      <a:pt x="789" y="159"/>
                      <a:pt x="790" y="159"/>
                      <a:pt x="791" y="159"/>
                    </a:cubicBezTo>
                    <a:cubicBezTo>
                      <a:pt x="792" y="160"/>
                      <a:pt x="792" y="160"/>
                      <a:pt x="793" y="159"/>
                    </a:cubicBezTo>
                    <a:cubicBezTo>
                      <a:pt x="793" y="159"/>
                      <a:pt x="793" y="159"/>
                      <a:pt x="794" y="159"/>
                    </a:cubicBezTo>
                    <a:cubicBezTo>
                      <a:pt x="796" y="159"/>
                      <a:pt x="796" y="157"/>
                      <a:pt x="797" y="156"/>
                    </a:cubicBezTo>
                    <a:cubicBezTo>
                      <a:pt x="798" y="154"/>
                      <a:pt x="799" y="154"/>
                      <a:pt x="800" y="154"/>
                    </a:cubicBezTo>
                    <a:cubicBezTo>
                      <a:pt x="801" y="154"/>
                      <a:pt x="800" y="156"/>
                      <a:pt x="799" y="157"/>
                    </a:cubicBezTo>
                    <a:cubicBezTo>
                      <a:pt x="799" y="158"/>
                      <a:pt x="799" y="158"/>
                      <a:pt x="800" y="157"/>
                    </a:cubicBezTo>
                    <a:cubicBezTo>
                      <a:pt x="802" y="157"/>
                      <a:pt x="802" y="157"/>
                      <a:pt x="802" y="155"/>
                    </a:cubicBezTo>
                    <a:cubicBezTo>
                      <a:pt x="803" y="153"/>
                      <a:pt x="799" y="153"/>
                      <a:pt x="798" y="153"/>
                    </a:cubicBezTo>
                    <a:cubicBezTo>
                      <a:pt x="797" y="153"/>
                      <a:pt x="797" y="152"/>
                      <a:pt x="795" y="153"/>
                    </a:cubicBezTo>
                    <a:cubicBezTo>
                      <a:pt x="793" y="153"/>
                      <a:pt x="793" y="155"/>
                      <a:pt x="793" y="155"/>
                    </a:cubicBezTo>
                    <a:cubicBezTo>
                      <a:pt x="792" y="156"/>
                      <a:pt x="792" y="157"/>
                      <a:pt x="792" y="157"/>
                    </a:cubicBezTo>
                    <a:cubicBezTo>
                      <a:pt x="791" y="158"/>
                      <a:pt x="791" y="158"/>
                      <a:pt x="791" y="158"/>
                    </a:cubicBezTo>
                    <a:cubicBezTo>
                      <a:pt x="790" y="158"/>
                      <a:pt x="790" y="158"/>
                      <a:pt x="792" y="155"/>
                    </a:cubicBezTo>
                    <a:cubicBezTo>
                      <a:pt x="794" y="153"/>
                      <a:pt x="794" y="149"/>
                      <a:pt x="794" y="148"/>
                    </a:cubicBezTo>
                    <a:cubicBezTo>
                      <a:pt x="794" y="147"/>
                      <a:pt x="792" y="147"/>
                      <a:pt x="794" y="145"/>
                    </a:cubicBezTo>
                    <a:cubicBezTo>
                      <a:pt x="795" y="144"/>
                      <a:pt x="794" y="145"/>
                      <a:pt x="795" y="140"/>
                    </a:cubicBezTo>
                    <a:cubicBezTo>
                      <a:pt x="797" y="136"/>
                      <a:pt x="803" y="137"/>
                      <a:pt x="810" y="138"/>
                    </a:cubicBezTo>
                    <a:cubicBezTo>
                      <a:pt x="817" y="139"/>
                      <a:pt x="818" y="137"/>
                      <a:pt x="819" y="135"/>
                    </a:cubicBezTo>
                    <a:cubicBezTo>
                      <a:pt x="821" y="134"/>
                      <a:pt x="822" y="131"/>
                      <a:pt x="825" y="130"/>
                    </a:cubicBezTo>
                    <a:cubicBezTo>
                      <a:pt x="828" y="128"/>
                      <a:pt x="825" y="128"/>
                      <a:pt x="825" y="128"/>
                    </a:cubicBezTo>
                    <a:cubicBezTo>
                      <a:pt x="825" y="128"/>
                      <a:pt x="799" y="131"/>
                      <a:pt x="798" y="132"/>
                    </a:cubicBezTo>
                    <a:cubicBezTo>
                      <a:pt x="796" y="132"/>
                      <a:pt x="788" y="133"/>
                      <a:pt x="785" y="134"/>
                    </a:cubicBezTo>
                    <a:cubicBezTo>
                      <a:pt x="783" y="134"/>
                      <a:pt x="785" y="134"/>
                      <a:pt x="785" y="135"/>
                    </a:cubicBezTo>
                    <a:cubicBezTo>
                      <a:pt x="785" y="137"/>
                      <a:pt x="785" y="136"/>
                      <a:pt x="787" y="136"/>
                    </a:cubicBezTo>
                    <a:cubicBezTo>
                      <a:pt x="789" y="135"/>
                      <a:pt x="791" y="135"/>
                      <a:pt x="787" y="137"/>
                    </a:cubicBezTo>
                    <a:cubicBezTo>
                      <a:pt x="783" y="139"/>
                      <a:pt x="782" y="137"/>
                      <a:pt x="781" y="136"/>
                    </a:cubicBezTo>
                    <a:cubicBezTo>
                      <a:pt x="780" y="136"/>
                      <a:pt x="780" y="135"/>
                      <a:pt x="778" y="135"/>
                    </a:cubicBezTo>
                    <a:cubicBezTo>
                      <a:pt x="775" y="135"/>
                      <a:pt x="781" y="130"/>
                      <a:pt x="782" y="129"/>
                    </a:cubicBezTo>
                    <a:cubicBezTo>
                      <a:pt x="783" y="128"/>
                      <a:pt x="782" y="127"/>
                      <a:pt x="781" y="127"/>
                    </a:cubicBezTo>
                    <a:cubicBezTo>
                      <a:pt x="780" y="126"/>
                      <a:pt x="784" y="124"/>
                      <a:pt x="789" y="121"/>
                    </a:cubicBezTo>
                    <a:cubicBezTo>
                      <a:pt x="794" y="119"/>
                      <a:pt x="800" y="121"/>
                      <a:pt x="804" y="122"/>
                    </a:cubicBezTo>
                    <a:cubicBezTo>
                      <a:pt x="807" y="123"/>
                      <a:pt x="821" y="122"/>
                      <a:pt x="829" y="122"/>
                    </a:cubicBezTo>
                    <a:cubicBezTo>
                      <a:pt x="836" y="122"/>
                      <a:pt x="842" y="117"/>
                      <a:pt x="845" y="114"/>
                    </a:cubicBezTo>
                    <a:cubicBezTo>
                      <a:pt x="849" y="111"/>
                      <a:pt x="839" y="110"/>
                      <a:pt x="837" y="111"/>
                    </a:cubicBezTo>
                    <a:cubicBezTo>
                      <a:pt x="836" y="111"/>
                      <a:pt x="833" y="110"/>
                      <a:pt x="830" y="109"/>
                    </a:cubicBezTo>
                    <a:cubicBezTo>
                      <a:pt x="827" y="109"/>
                      <a:pt x="825" y="109"/>
                      <a:pt x="822" y="110"/>
                    </a:cubicBezTo>
                    <a:cubicBezTo>
                      <a:pt x="820" y="111"/>
                      <a:pt x="811" y="112"/>
                      <a:pt x="808" y="111"/>
                    </a:cubicBezTo>
                    <a:cubicBezTo>
                      <a:pt x="806" y="110"/>
                      <a:pt x="802" y="110"/>
                      <a:pt x="800" y="110"/>
                    </a:cubicBezTo>
                    <a:cubicBezTo>
                      <a:pt x="798" y="110"/>
                      <a:pt x="796" y="109"/>
                      <a:pt x="792" y="108"/>
                    </a:cubicBezTo>
                    <a:cubicBezTo>
                      <a:pt x="788" y="107"/>
                      <a:pt x="786" y="108"/>
                      <a:pt x="785" y="109"/>
                    </a:cubicBezTo>
                    <a:cubicBezTo>
                      <a:pt x="785" y="110"/>
                      <a:pt x="784" y="110"/>
                      <a:pt x="783" y="110"/>
                    </a:cubicBezTo>
                    <a:cubicBezTo>
                      <a:pt x="782" y="111"/>
                      <a:pt x="781" y="110"/>
                      <a:pt x="779" y="112"/>
                    </a:cubicBezTo>
                    <a:cubicBezTo>
                      <a:pt x="777" y="113"/>
                      <a:pt x="779" y="111"/>
                      <a:pt x="774" y="111"/>
                    </a:cubicBezTo>
                    <a:cubicBezTo>
                      <a:pt x="769" y="111"/>
                      <a:pt x="772" y="110"/>
                      <a:pt x="774" y="110"/>
                    </a:cubicBezTo>
                    <a:cubicBezTo>
                      <a:pt x="776" y="109"/>
                      <a:pt x="778" y="111"/>
                      <a:pt x="783" y="108"/>
                    </a:cubicBezTo>
                    <a:cubicBezTo>
                      <a:pt x="787" y="105"/>
                      <a:pt x="794" y="107"/>
                      <a:pt x="794" y="107"/>
                    </a:cubicBezTo>
                    <a:cubicBezTo>
                      <a:pt x="806" y="110"/>
                      <a:pt x="814" y="108"/>
                      <a:pt x="816" y="105"/>
                    </a:cubicBezTo>
                    <a:cubicBezTo>
                      <a:pt x="819" y="102"/>
                      <a:pt x="820" y="101"/>
                      <a:pt x="822" y="103"/>
                    </a:cubicBezTo>
                    <a:cubicBezTo>
                      <a:pt x="823" y="105"/>
                      <a:pt x="825" y="105"/>
                      <a:pt x="827" y="105"/>
                    </a:cubicBezTo>
                    <a:cubicBezTo>
                      <a:pt x="830" y="104"/>
                      <a:pt x="835" y="105"/>
                      <a:pt x="837" y="105"/>
                    </a:cubicBezTo>
                    <a:cubicBezTo>
                      <a:pt x="840" y="106"/>
                      <a:pt x="840" y="105"/>
                      <a:pt x="844" y="104"/>
                    </a:cubicBezTo>
                    <a:cubicBezTo>
                      <a:pt x="849" y="103"/>
                      <a:pt x="856" y="100"/>
                      <a:pt x="859" y="100"/>
                    </a:cubicBezTo>
                    <a:cubicBezTo>
                      <a:pt x="862" y="100"/>
                      <a:pt x="867" y="99"/>
                      <a:pt x="868" y="98"/>
                    </a:cubicBezTo>
                    <a:cubicBezTo>
                      <a:pt x="870" y="98"/>
                      <a:pt x="869" y="97"/>
                      <a:pt x="868" y="97"/>
                    </a:cubicBezTo>
                    <a:cubicBezTo>
                      <a:pt x="867" y="96"/>
                      <a:pt x="869" y="96"/>
                      <a:pt x="869" y="96"/>
                    </a:cubicBezTo>
                    <a:cubicBezTo>
                      <a:pt x="869" y="96"/>
                      <a:pt x="906" y="76"/>
                      <a:pt x="907" y="75"/>
                    </a:cubicBezTo>
                    <a:cubicBezTo>
                      <a:pt x="909" y="75"/>
                      <a:pt x="907" y="74"/>
                      <a:pt x="907" y="74"/>
                    </a:cubicBezTo>
                    <a:cubicBezTo>
                      <a:pt x="907" y="74"/>
                      <a:pt x="883" y="67"/>
                      <a:pt x="877" y="65"/>
                    </a:cubicBezTo>
                    <a:cubicBezTo>
                      <a:pt x="871" y="64"/>
                      <a:pt x="863" y="63"/>
                      <a:pt x="863" y="63"/>
                    </a:cubicBezTo>
                    <a:cubicBezTo>
                      <a:pt x="863" y="63"/>
                      <a:pt x="839" y="63"/>
                      <a:pt x="837" y="63"/>
                    </a:cubicBezTo>
                    <a:cubicBezTo>
                      <a:pt x="835" y="63"/>
                      <a:pt x="835" y="64"/>
                      <a:pt x="835" y="64"/>
                    </a:cubicBezTo>
                    <a:cubicBezTo>
                      <a:pt x="834" y="64"/>
                      <a:pt x="829" y="64"/>
                      <a:pt x="827" y="65"/>
                    </a:cubicBezTo>
                    <a:cubicBezTo>
                      <a:pt x="825" y="65"/>
                      <a:pt x="826" y="66"/>
                      <a:pt x="826" y="68"/>
                    </a:cubicBezTo>
                    <a:cubicBezTo>
                      <a:pt x="827" y="69"/>
                      <a:pt x="824" y="69"/>
                      <a:pt x="822" y="69"/>
                    </a:cubicBezTo>
                    <a:cubicBezTo>
                      <a:pt x="820" y="70"/>
                      <a:pt x="821" y="70"/>
                      <a:pt x="820" y="71"/>
                    </a:cubicBezTo>
                    <a:cubicBezTo>
                      <a:pt x="820" y="73"/>
                      <a:pt x="819" y="73"/>
                      <a:pt x="821" y="74"/>
                    </a:cubicBezTo>
                    <a:cubicBezTo>
                      <a:pt x="824" y="74"/>
                      <a:pt x="822" y="75"/>
                      <a:pt x="822" y="75"/>
                    </a:cubicBezTo>
                    <a:cubicBezTo>
                      <a:pt x="822" y="75"/>
                      <a:pt x="819" y="75"/>
                      <a:pt x="817" y="75"/>
                    </a:cubicBezTo>
                    <a:cubicBezTo>
                      <a:pt x="816" y="75"/>
                      <a:pt x="816" y="76"/>
                      <a:pt x="816" y="76"/>
                    </a:cubicBezTo>
                    <a:cubicBezTo>
                      <a:pt x="817" y="76"/>
                      <a:pt x="818" y="77"/>
                      <a:pt x="815" y="79"/>
                    </a:cubicBezTo>
                    <a:cubicBezTo>
                      <a:pt x="813" y="82"/>
                      <a:pt x="806" y="78"/>
                      <a:pt x="805" y="78"/>
                    </a:cubicBezTo>
                    <a:cubicBezTo>
                      <a:pt x="804" y="77"/>
                      <a:pt x="800" y="76"/>
                      <a:pt x="797" y="76"/>
                    </a:cubicBezTo>
                    <a:cubicBezTo>
                      <a:pt x="795" y="76"/>
                      <a:pt x="788" y="79"/>
                      <a:pt x="786" y="80"/>
                    </a:cubicBezTo>
                    <a:cubicBezTo>
                      <a:pt x="784" y="81"/>
                      <a:pt x="784" y="80"/>
                      <a:pt x="785" y="79"/>
                    </a:cubicBezTo>
                    <a:cubicBezTo>
                      <a:pt x="785" y="77"/>
                      <a:pt x="784" y="76"/>
                      <a:pt x="785" y="74"/>
                    </a:cubicBezTo>
                    <a:cubicBezTo>
                      <a:pt x="787" y="72"/>
                      <a:pt x="784" y="74"/>
                      <a:pt x="782" y="74"/>
                    </a:cubicBezTo>
                    <a:cubicBezTo>
                      <a:pt x="780" y="74"/>
                      <a:pt x="777" y="75"/>
                      <a:pt x="775" y="77"/>
                    </a:cubicBezTo>
                    <a:cubicBezTo>
                      <a:pt x="773" y="78"/>
                      <a:pt x="769" y="80"/>
                      <a:pt x="768" y="80"/>
                    </a:cubicBezTo>
                    <a:cubicBezTo>
                      <a:pt x="767" y="81"/>
                      <a:pt x="767" y="82"/>
                      <a:pt x="766" y="83"/>
                    </a:cubicBezTo>
                    <a:cubicBezTo>
                      <a:pt x="766" y="84"/>
                      <a:pt x="765" y="85"/>
                      <a:pt x="763" y="86"/>
                    </a:cubicBezTo>
                    <a:cubicBezTo>
                      <a:pt x="760" y="87"/>
                      <a:pt x="726" y="108"/>
                      <a:pt x="723" y="110"/>
                    </a:cubicBezTo>
                    <a:cubicBezTo>
                      <a:pt x="720" y="111"/>
                      <a:pt x="722" y="109"/>
                      <a:pt x="722" y="108"/>
                    </a:cubicBezTo>
                    <a:cubicBezTo>
                      <a:pt x="722" y="107"/>
                      <a:pt x="724" y="106"/>
                      <a:pt x="727" y="106"/>
                    </a:cubicBezTo>
                    <a:cubicBezTo>
                      <a:pt x="730" y="106"/>
                      <a:pt x="730" y="102"/>
                      <a:pt x="730" y="101"/>
                    </a:cubicBezTo>
                    <a:cubicBezTo>
                      <a:pt x="730" y="100"/>
                      <a:pt x="733" y="97"/>
                      <a:pt x="734" y="97"/>
                    </a:cubicBezTo>
                    <a:cubicBezTo>
                      <a:pt x="735" y="96"/>
                      <a:pt x="737" y="95"/>
                      <a:pt x="738" y="94"/>
                    </a:cubicBezTo>
                    <a:cubicBezTo>
                      <a:pt x="738" y="93"/>
                      <a:pt x="739" y="91"/>
                      <a:pt x="741" y="91"/>
                    </a:cubicBezTo>
                    <a:cubicBezTo>
                      <a:pt x="742" y="91"/>
                      <a:pt x="743" y="91"/>
                      <a:pt x="743" y="88"/>
                    </a:cubicBezTo>
                    <a:cubicBezTo>
                      <a:pt x="744" y="86"/>
                      <a:pt x="745" y="85"/>
                      <a:pt x="747" y="85"/>
                    </a:cubicBezTo>
                    <a:cubicBezTo>
                      <a:pt x="748" y="86"/>
                      <a:pt x="750" y="84"/>
                      <a:pt x="751" y="83"/>
                    </a:cubicBezTo>
                    <a:cubicBezTo>
                      <a:pt x="752" y="82"/>
                      <a:pt x="757" y="72"/>
                      <a:pt x="758" y="68"/>
                    </a:cubicBezTo>
                    <a:cubicBezTo>
                      <a:pt x="760" y="64"/>
                      <a:pt x="758" y="61"/>
                      <a:pt x="756" y="59"/>
                    </a:cubicBezTo>
                    <a:cubicBezTo>
                      <a:pt x="754" y="57"/>
                      <a:pt x="753" y="57"/>
                      <a:pt x="751" y="58"/>
                    </a:cubicBezTo>
                    <a:cubicBezTo>
                      <a:pt x="749" y="58"/>
                      <a:pt x="735" y="59"/>
                      <a:pt x="732" y="59"/>
                    </a:cubicBezTo>
                    <a:cubicBezTo>
                      <a:pt x="729" y="59"/>
                      <a:pt x="727" y="60"/>
                      <a:pt x="727" y="63"/>
                    </a:cubicBezTo>
                    <a:cubicBezTo>
                      <a:pt x="727" y="65"/>
                      <a:pt x="727" y="63"/>
                      <a:pt x="726" y="67"/>
                    </a:cubicBezTo>
                    <a:cubicBezTo>
                      <a:pt x="726" y="72"/>
                      <a:pt x="722" y="72"/>
                      <a:pt x="719" y="72"/>
                    </a:cubicBezTo>
                    <a:cubicBezTo>
                      <a:pt x="715" y="73"/>
                      <a:pt x="685" y="81"/>
                      <a:pt x="683" y="81"/>
                    </a:cubicBezTo>
                    <a:cubicBezTo>
                      <a:pt x="682" y="81"/>
                      <a:pt x="681" y="82"/>
                      <a:pt x="681" y="81"/>
                    </a:cubicBezTo>
                    <a:cubicBezTo>
                      <a:pt x="681" y="80"/>
                      <a:pt x="681" y="80"/>
                      <a:pt x="680" y="80"/>
                    </a:cubicBezTo>
                    <a:cubicBezTo>
                      <a:pt x="678" y="80"/>
                      <a:pt x="675" y="80"/>
                      <a:pt x="674" y="79"/>
                    </a:cubicBezTo>
                    <a:cubicBezTo>
                      <a:pt x="674" y="78"/>
                      <a:pt x="681" y="76"/>
                      <a:pt x="683" y="76"/>
                    </a:cubicBezTo>
                    <a:cubicBezTo>
                      <a:pt x="684" y="76"/>
                      <a:pt x="690" y="75"/>
                      <a:pt x="692" y="74"/>
                    </a:cubicBezTo>
                    <a:cubicBezTo>
                      <a:pt x="694" y="73"/>
                      <a:pt x="702" y="71"/>
                      <a:pt x="706" y="70"/>
                    </a:cubicBezTo>
                    <a:cubicBezTo>
                      <a:pt x="710" y="68"/>
                      <a:pt x="710" y="66"/>
                      <a:pt x="710" y="64"/>
                    </a:cubicBezTo>
                    <a:cubicBezTo>
                      <a:pt x="710" y="62"/>
                      <a:pt x="708" y="63"/>
                      <a:pt x="707" y="62"/>
                    </a:cubicBezTo>
                    <a:cubicBezTo>
                      <a:pt x="706" y="62"/>
                      <a:pt x="695" y="62"/>
                      <a:pt x="691" y="62"/>
                    </a:cubicBezTo>
                    <a:cubicBezTo>
                      <a:pt x="686" y="61"/>
                      <a:pt x="665" y="61"/>
                      <a:pt x="662" y="60"/>
                    </a:cubicBezTo>
                    <a:cubicBezTo>
                      <a:pt x="658" y="60"/>
                      <a:pt x="651" y="61"/>
                      <a:pt x="650" y="61"/>
                    </a:cubicBezTo>
                    <a:cubicBezTo>
                      <a:pt x="649" y="62"/>
                      <a:pt x="636" y="64"/>
                      <a:pt x="621" y="65"/>
                    </a:cubicBezTo>
                    <a:cubicBezTo>
                      <a:pt x="607" y="67"/>
                      <a:pt x="601" y="70"/>
                      <a:pt x="598" y="71"/>
                    </a:cubicBezTo>
                    <a:cubicBezTo>
                      <a:pt x="594" y="73"/>
                      <a:pt x="594" y="72"/>
                      <a:pt x="594" y="70"/>
                    </a:cubicBezTo>
                    <a:cubicBezTo>
                      <a:pt x="593" y="68"/>
                      <a:pt x="594" y="67"/>
                      <a:pt x="595" y="66"/>
                    </a:cubicBezTo>
                    <a:cubicBezTo>
                      <a:pt x="597" y="65"/>
                      <a:pt x="611" y="63"/>
                      <a:pt x="613" y="62"/>
                    </a:cubicBezTo>
                    <a:cubicBezTo>
                      <a:pt x="616" y="62"/>
                      <a:pt x="623" y="61"/>
                      <a:pt x="624" y="60"/>
                    </a:cubicBezTo>
                    <a:cubicBezTo>
                      <a:pt x="625" y="60"/>
                      <a:pt x="632" y="59"/>
                      <a:pt x="637" y="58"/>
                    </a:cubicBezTo>
                    <a:cubicBezTo>
                      <a:pt x="642" y="57"/>
                      <a:pt x="636" y="57"/>
                      <a:pt x="636" y="57"/>
                    </a:cubicBezTo>
                    <a:cubicBezTo>
                      <a:pt x="636" y="57"/>
                      <a:pt x="619" y="54"/>
                      <a:pt x="616" y="53"/>
                    </a:cubicBezTo>
                    <a:cubicBezTo>
                      <a:pt x="614" y="52"/>
                      <a:pt x="622" y="53"/>
                      <a:pt x="626" y="53"/>
                    </a:cubicBezTo>
                    <a:cubicBezTo>
                      <a:pt x="629" y="53"/>
                      <a:pt x="635" y="54"/>
                      <a:pt x="636" y="54"/>
                    </a:cubicBezTo>
                    <a:cubicBezTo>
                      <a:pt x="638" y="54"/>
                      <a:pt x="639" y="54"/>
                      <a:pt x="641" y="55"/>
                    </a:cubicBezTo>
                    <a:cubicBezTo>
                      <a:pt x="643" y="56"/>
                      <a:pt x="647" y="55"/>
                      <a:pt x="647" y="55"/>
                    </a:cubicBezTo>
                    <a:cubicBezTo>
                      <a:pt x="655" y="54"/>
                      <a:pt x="673" y="53"/>
                      <a:pt x="690" y="54"/>
                    </a:cubicBezTo>
                    <a:cubicBezTo>
                      <a:pt x="706" y="56"/>
                      <a:pt x="721" y="53"/>
                      <a:pt x="728" y="51"/>
                    </a:cubicBezTo>
                    <a:cubicBezTo>
                      <a:pt x="734" y="49"/>
                      <a:pt x="741" y="50"/>
                      <a:pt x="748" y="49"/>
                    </a:cubicBezTo>
                    <a:cubicBezTo>
                      <a:pt x="754" y="48"/>
                      <a:pt x="765" y="40"/>
                      <a:pt x="767" y="39"/>
                    </a:cubicBezTo>
                    <a:cubicBezTo>
                      <a:pt x="769" y="38"/>
                      <a:pt x="768" y="38"/>
                      <a:pt x="767" y="37"/>
                    </a:cubicBezTo>
                    <a:cubicBezTo>
                      <a:pt x="766" y="36"/>
                      <a:pt x="764" y="37"/>
                      <a:pt x="763" y="36"/>
                    </a:cubicBezTo>
                    <a:cubicBezTo>
                      <a:pt x="762" y="36"/>
                      <a:pt x="761" y="35"/>
                      <a:pt x="759" y="34"/>
                    </a:cubicBezTo>
                    <a:cubicBezTo>
                      <a:pt x="757" y="34"/>
                      <a:pt x="756" y="34"/>
                      <a:pt x="753" y="32"/>
                    </a:cubicBezTo>
                    <a:cubicBezTo>
                      <a:pt x="750" y="31"/>
                      <a:pt x="731" y="33"/>
                      <a:pt x="729" y="33"/>
                    </a:cubicBezTo>
                    <a:cubicBezTo>
                      <a:pt x="728" y="33"/>
                      <a:pt x="728" y="32"/>
                      <a:pt x="729" y="31"/>
                    </a:cubicBezTo>
                    <a:cubicBezTo>
                      <a:pt x="731" y="31"/>
                      <a:pt x="730" y="30"/>
                      <a:pt x="728" y="28"/>
                    </a:cubicBezTo>
                    <a:cubicBezTo>
                      <a:pt x="727" y="26"/>
                      <a:pt x="716" y="28"/>
                      <a:pt x="712" y="29"/>
                    </a:cubicBezTo>
                    <a:cubicBezTo>
                      <a:pt x="709" y="30"/>
                      <a:pt x="709" y="30"/>
                      <a:pt x="710" y="29"/>
                    </a:cubicBezTo>
                    <a:cubicBezTo>
                      <a:pt x="711" y="29"/>
                      <a:pt x="711" y="28"/>
                      <a:pt x="712" y="28"/>
                    </a:cubicBezTo>
                    <a:cubicBezTo>
                      <a:pt x="713" y="27"/>
                      <a:pt x="714" y="26"/>
                      <a:pt x="716" y="25"/>
                    </a:cubicBezTo>
                    <a:cubicBezTo>
                      <a:pt x="718" y="24"/>
                      <a:pt x="714" y="21"/>
                      <a:pt x="712" y="19"/>
                    </a:cubicBezTo>
                    <a:cubicBezTo>
                      <a:pt x="709" y="17"/>
                      <a:pt x="700" y="19"/>
                      <a:pt x="698" y="20"/>
                    </a:cubicBezTo>
                    <a:cubicBezTo>
                      <a:pt x="696" y="21"/>
                      <a:pt x="690" y="21"/>
                      <a:pt x="689" y="21"/>
                    </a:cubicBezTo>
                    <a:cubicBezTo>
                      <a:pt x="687" y="20"/>
                      <a:pt x="646" y="19"/>
                      <a:pt x="644" y="19"/>
                    </a:cubicBezTo>
                    <a:cubicBezTo>
                      <a:pt x="642" y="19"/>
                      <a:pt x="635" y="20"/>
                      <a:pt x="633" y="21"/>
                    </a:cubicBezTo>
                    <a:cubicBezTo>
                      <a:pt x="631" y="21"/>
                      <a:pt x="627" y="21"/>
                      <a:pt x="624" y="22"/>
                    </a:cubicBezTo>
                    <a:cubicBezTo>
                      <a:pt x="622" y="23"/>
                      <a:pt x="614" y="24"/>
                      <a:pt x="611" y="24"/>
                    </a:cubicBezTo>
                    <a:cubicBezTo>
                      <a:pt x="609" y="25"/>
                      <a:pt x="594" y="25"/>
                      <a:pt x="591" y="25"/>
                    </a:cubicBezTo>
                    <a:cubicBezTo>
                      <a:pt x="587" y="26"/>
                      <a:pt x="585" y="26"/>
                      <a:pt x="584" y="28"/>
                    </a:cubicBezTo>
                    <a:cubicBezTo>
                      <a:pt x="582" y="30"/>
                      <a:pt x="580" y="31"/>
                      <a:pt x="579" y="30"/>
                    </a:cubicBezTo>
                    <a:cubicBezTo>
                      <a:pt x="577" y="29"/>
                      <a:pt x="571" y="28"/>
                      <a:pt x="568" y="27"/>
                    </a:cubicBezTo>
                    <a:cubicBezTo>
                      <a:pt x="564" y="27"/>
                      <a:pt x="559" y="31"/>
                      <a:pt x="558" y="32"/>
                    </a:cubicBezTo>
                    <a:cubicBezTo>
                      <a:pt x="556" y="33"/>
                      <a:pt x="558" y="31"/>
                      <a:pt x="559" y="30"/>
                    </a:cubicBezTo>
                    <a:cubicBezTo>
                      <a:pt x="560" y="29"/>
                      <a:pt x="557" y="28"/>
                      <a:pt x="556" y="27"/>
                    </a:cubicBezTo>
                    <a:cubicBezTo>
                      <a:pt x="555" y="27"/>
                      <a:pt x="563" y="27"/>
                      <a:pt x="563" y="27"/>
                    </a:cubicBezTo>
                    <a:cubicBezTo>
                      <a:pt x="564" y="27"/>
                      <a:pt x="568" y="26"/>
                      <a:pt x="571" y="26"/>
                    </a:cubicBezTo>
                    <a:cubicBezTo>
                      <a:pt x="575" y="26"/>
                      <a:pt x="581" y="25"/>
                      <a:pt x="583" y="25"/>
                    </a:cubicBezTo>
                    <a:cubicBezTo>
                      <a:pt x="585" y="24"/>
                      <a:pt x="590" y="23"/>
                      <a:pt x="591" y="24"/>
                    </a:cubicBezTo>
                    <a:cubicBezTo>
                      <a:pt x="592" y="24"/>
                      <a:pt x="594" y="23"/>
                      <a:pt x="595" y="23"/>
                    </a:cubicBezTo>
                    <a:cubicBezTo>
                      <a:pt x="596" y="23"/>
                      <a:pt x="597" y="23"/>
                      <a:pt x="596" y="22"/>
                    </a:cubicBezTo>
                    <a:cubicBezTo>
                      <a:pt x="595" y="22"/>
                      <a:pt x="592" y="20"/>
                      <a:pt x="590" y="19"/>
                    </a:cubicBezTo>
                    <a:cubicBezTo>
                      <a:pt x="588" y="18"/>
                      <a:pt x="589" y="18"/>
                      <a:pt x="591" y="18"/>
                    </a:cubicBezTo>
                    <a:cubicBezTo>
                      <a:pt x="592" y="18"/>
                      <a:pt x="597" y="19"/>
                      <a:pt x="600" y="20"/>
                    </a:cubicBezTo>
                    <a:cubicBezTo>
                      <a:pt x="603" y="21"/>
                      <a:pt x="611" y="21"/>
                      <a:pt x="614" y="21"/>
                    </a:cubicBezTo>
                    <a:cubicBezTo>
                      <a:pt x="616" y="21"/>
                      <a:pt x="629" y="19"/>
                      <a:pt x="635" y="18"/>
                    </a:cubicBezTo>
                    <a:cubicBezTo>
                      <a:pt x="641" y="17"/>
                      <a:pt x="663" y="18"/>
                      <a:pt x="668" y="19"/>
                    </a:cubicBezTo>
                    <a:cubicBezTo>
                      <a:pt x="672" y="19"/>
                      <a:pt x="688" y="18"/>
                      <a:pt x="690" y="17"/>
                    </a:cubicBezTo>
                    <a:cubicBezTo>
                      <a:pt x="691" y="17"/>
                      <a:pt x="693" y="17"/>
                      <a:pt x="695" y="16"/>
                    </a:cubicBezTo>
                    <a:cubicBezTo>
                      <a:pt x="697" y="16"/>
                      <a:pt x="700" y="15"/>
                      <a:pt x="702" y="14"/>
                    </a:cubicBezTo>
                    <a:cubicBezTo>
                      <a:pt x="705" y="13"/>
                      <a:pt x="702" y="12"/>
                      <a:pt x="702" y="12"/>
                    </a:cubicBezTo>
                    <a:cubicBezTo>
                      <a:pt x="702" y="12"/>
                      <a:pt x="637" y="1"/>
                      <a:pt x="635" y="1"/>
                    </a:cubicBezTo>
                    <a:cubicBezTo>
                      <a:pt x="634" y="1"/>
                      <a:pt x="630" y="2"/>
                      <a:pt x="629" y="2"/>
                    </a:cubicBezTo>
                    <a:cubicBezTo>
                      <a:pt x="628" y="2"/>
                      <a:pt x="607" y="0"/>
                      <a:pt x="605" y="0"/>
                    </a:cubicBezTo>
                    <a:cubicBezTo>
                      <a:pt x="603" y="1"/>
                      <a:pt x="585" y="1"/>
                      <a:pt x="584" y="1"/>
                    </a:cubicBezTo>
                    <a:cubicBezTo>
                      <a:pt x="583" y="1"/>
                      <a:pt x="578" y="0"/>
                      <a:pt x="580" y="4"/>
                    </a:cubicBezTo>
                    <a:cubicBezTo>
                      <a:pt x="581" y="7"/>
                      <a:pt x="579" y="4"/>
                      <a:pt x="577" y="3"/>
                    </a:cubicBezTo>
                    <a:cubicBezTo>
                      <a:pt x="576" y="2"/>
                      <a:pt x="571" y="1"/>
                      <a:pt x="569" y="1"/>
                    </a:cubicBezTo>
                    <a:cubicBezTo>
                      <a:pt x="568" y="1"/>
                      <a:pt x="567" y="1"/>
                      <a:pt x="566" y="2"/>
                    </a:cubicBezTo>
                    <a:cubicBezTo>
                      <a:pt x="565" y="3"/>
                      <a:pt x="561" y="3"/>
                      <a:pt x="561" y="3"/>
                    </a:cubicBezTo>
                    <a:cubicBezTo>
                      <a:pt x="561" y="3"/>
                      <a:pt x="545" y="3"/>
                      <a:pt x="542" y="4"/>
                    </a:cubicBezTo>
                    <a:cubicBezTo>
                      <a:pt x="539" y="4"/>
                      <a:pt x="540" y="5"/>
                      <a:pt x="539" y="5"/>
                    </a:cubicBezTo>
                    <a:cubicBezTo>
                      <a:pt x="537" y="5"/>
                      <a:pt x="538" y="6"/>
                      <a:pt x="538" y="6"/>
                    </a:cubicBezTo>
                    <a:cubicBezTo>
                      <a:pt x="539" y="6"/>
                      <a:pt x="540" y="6"/>
                      <a:pt x="542" y="9"/>
                    </a:cubicBezTo>
                    <a:cubicBezTo>
                      <a:pt x="544" y="11"/>
                      <a:pt x="538" y="9"/>
                      <a:pt x="534" y="7"/>
                    </a:cubicBezTo>
                    <a:cubicBezTo>
                      <a:pt x="530" y="6"/>
                      <a:pt x="526" y="5"/>
                      <a:pt x="523" y="5"/>
                    </a:cubicBezTo>
                    <a:cubicBezTo>
                      <a:pt x="521" y="6"/>
                      <a:pt x="519" y="7"/>
                      <a:pt x="521" y="9"/>
                    </a:cubicBezTo>
                    <a:cubicBezTo>
                      <a:pt x="523" y="10"/>
                      <a:pt x="521" y="10"/>
                      <a:pt x="521" y="10"/>
                    </a:cubicBezTo>
                    <a:cubicBezTo>
                      <a:pt x="521" y="10"/>
                      <a:pt x="512" y="8"/>
                      <a:pt x="510" y="8"/>
                    </a:cubicBezTo>
                    <a:cubicBezTo>
                      <a:pt x="508" y="8"/>
                      <a:pt x="508" y="8"/>
                      <a:pt x="509" y="9"/>
                    </a:cubicBezTo>
                    <a:cubicBezTo>
                      <a:pt x="510" y="10"/>
                      <a:pt x="508" y="10"/>
                      <a:pt x="509" y="13"/>
                    </a:cubicBezTo>
                    <a:cubicBezTo>
                      <a:pt x="509" y="16"/>
                      <a:pt x="511" y="17"/>
                      <a:pt x="514" y="17"/>
                    </a:cubicBezTo>
                    <a:cubicBezTo>
                      <a:pt x="517" y="16"/>
                      <a:pt x="519" y="17"/>
                      <a:pt x="522" y="17"/>
                    </a:cubicBezTo>
                    <a:cubicBezTo>
                      <a:pt x="524" y="17"/>
                      <a:pt x="527" y="18"/>
                      <a:pt x="533" y="18"/>
                    </a:cubicBezTo>
                    <a:cubicBezTo>
                      <a:pt x="538" y="18"/>
                      <a:pt x="534" y="19"/>
                      <a:pt x="532" y="19"/>
                    </a:cubicBezTo>
                    <a:cubicBezTo>
                      <a:pt x="531" y="19"/>
                      <a:pt x="527" y="19"/>
                      <a:pt x="522" y="19"/>
                    </a:cubicBezTo>
                    <a:cubicBezTo>
                      <a:pt x="518" y="19"/>
                      <a:pt x="515" y="20"/>
                      <a:pt x="511" y="21"/>
                    </a:cubicBezTo>
                    <a:cubicBezTo>
                      <a:pt x="507" y="23"/>
                      <a:pt x="517" y="23"/>
                      <a:pt x="518" y="22"/>
                    </a:cubicBezTo>
                    <a:cubicBezTo>
                      <a:pt x="520" y="22"/>
                      <a:pt x="519" y="21"/>
                      <a:pt x="526" y="22"/>
                    </a:cubicBezTo>
                    <a:cubicBezTo>
                      <a:pt x="533" y="22"/>
                      <a:pt x="529" y="23"/>
                      <a:pt x="527" y="23"/>
                    </a:cubicBezTo>
                    <a:cubicBezTo>
                      <a:pt x="525" y="22"/>
                      <a:pt x="522" y="23"/>
                      <a:pt x="521" y="23"/>
                    </a:cubicBezTo>
                    <a:cubicBezTo>
                      <a:pt x="520" y="23"/>
                      <a:pt x="518" y="24"/>
                      <a:pt x="514" y="23"/>
                    </a:cubicBezTo>
                    <a:cubicBezTo>
                      <a:pt x="510" y="23"/>
                      <a:pt x="509" y="24"/>
                      <a:pt x="506" y="24"/>
                    </a:cubicBezTo>
                    <a:cubicBezTo>
                      <a:pt x="503" y="25"/>
                      <a:pt x="505" y="25"/>
                      <a:pt x="506" y="26"/>
                    </a:cubicBezTo>
                    <a:cubicBezTo>
                      <a:pt x="507" y="26"/>
                      <a:pt x="507" y="26"/>
                      <a:pt x="508" y="27"/>
                    </a:cubicBezTo>
                    <a:cubicBezTo>
                      <a:pt x="509" y="29"/>
                      <a:pt x="509" y="29"/>
                      <a:pt x="511" y="31"/>
                    </a:cubicBezTo>
                    <a:cubicBezTo>
                      <a:pt x="513" y="32"/>
                      <a:pt x="511" y="32"/>
                      <a:pt x="511" y="32"/>
                    </a:cubicBezTo>
                    <a:cubicBezTo>
                      <a:pt x="510" y="32"/>
                      <a:pt x="510" y="32"/>
                      <a:pt x="508" y="31"/>
                    </a:cubicBezTo>
                    <a:cubicBezTo>
                      <a:pt x="507" y="31"/>
                      <a:pt x="506" y="29"/>
                      <a:pt x="505" y="28"/>
                    </a:cubicBezTo>
                    <a:cubicBezTo>
                      <a:pt x="505" y="28"/>
                      <a:pt x="503" y="27"/>
                      <a:pt x="503" y="27"/>
                    </a:cubicBezTo>
                    <a:cubicBezTo>
                      <a:pt x="497" y="25"/>
                      <a:pt x="492" y="25"/>
                      <a:pt x="488" y="26"/>
                    </a:cubicBezTo>
                    <a:cubicBezTo>
                      <a:pt x="484" y="26"/>
                      <a:pt x="480" y="24"/>
                      <a:pt x="480" y="24"/>
                    </a:cubicBezTo>
                    <a:cubicBezTo>
                      <a:pt x="479" y="23"/>
                      <a:pt x="475" y="22"/>
                      <a:pt x="473" y="21"/>
                    </a:cubicBezTo>
                    <a:cubicBezTo>
                      <a:pt x="470" y="19"/>
                      <a:pt x="470" y="20"/>
                      <a:pt x="466" y="20"/>
                    </a:cubicBezTo>
                    <a:cubicBezTo>
                      <a:pt x="463" y="20"/>
                      <a:pt x="462" y="19"/>
                      <a:pt x="465" y="18"/>
                    </a:cubicBezTo>
                    <a:cubicBezTo>
                      <a:pt x="467" y="16"/>
                      <a:pt x="462" y="16"/>
                      <a:pt x="460" y="16"/>
                    </a:cubicBezTo>
                    <a:cubicBezTo>
                      <a:pt x="459" y="16"/>
                      <a:pt x="447" y="14"/>
                      <a:pt x="444" y="14"/>
                    </a:cubicBezTo>
                    <a:cubicBezTo>
                      <a:pt x="441" y="13"/>
                      <a:pt x="439" y="15"/>
                      <a:pt x="435" y="16"/>
                    </a:cubicBezTo>
                    <a:cubicBezTo>
                      <a:pt x="430" y="16"/>
                      <a:pt x="434" y="17"/>
                      <a:pt x="435" y="17"/>
                    </a:cubicBezTo>
                    <a:cubicBezTo>
                      <a:pt x="436" y="18"/>
                      <a:pt x="436" y="17"/>
                      <a:pt x="443" y="18"/>
                    </a:cubicBezTo>
                    <a:cubicBezTo>
                      <a:pt x="450" y="20"/>
                      <a:pt x="447" y="20"/>
                      <a:pt x="445" y="20"/>
                    </a:cubicBezTo>
                    <a:cubicBezTo>
                      <a:pt x="443" y="19"/>
                      <a:pt x="441" y="19"/>
                      <a:pt x="440" y="19"/>
                    </a:cubicBezTo>
                    <a:cubicBezTo>
                      <a:pt x="439" y="20"/>
                      <a:pt x="421" y="19"/>
                      <a:pt x="421" y="19"/>
                    </a:cubicBezTo>
                    <a:cubicBezTo>
                      <a:pt x="421" y="19"/>
                      <a:pt x="414" y="18"/>
                      <a:pt x="411" y="18"/>
                    </a:cubicBezTo>
                    <a:cubicBezTo>
                      <a:pt x="407" y="18"/>
                      <a:pt x="411" y="21"/>
                      <a:pt x="412" y="21"/>
                    </a:cubicBezTo>
                    <a:cubicBezTo>
                      <a:pt x="413" y="21"/>
                      <a:pt x="414" y="22"/>
                      <a:pt x="417" y="23"/>
                    </a:cubicBezTo>
                    <a:cubicBezTo>
                      <a:pt x="419" y="24"/>
                      <a:pt x="429" y="25"/>
                      <a:pt x="435" y="26"/>
                    </a:cubicBezTo>
                    <a:cubicBezTo>
                      <a:pt x="442" y="27"/>
                      <a:pt x="430" y="27"/>
                      <a:pt x="427" y="27"/>
                    </a:cubicBezTo>
                    <a:cubicBezTo>
                      <a:pt x="424" y="26"/>
                      <a:pt x="421" y="26"/>
                      <a:pt x="419" y="26"/>
                    </a:cubicBezTo>
                    <a:cubicBezTo>
                      <a:pt x="418" y="26"/>
                      <a:pt x="415" y="27"/>
                      <a:pt x="415" y="26"/>
                    </a:cubicBezTo>
                    <a:cubicBezTo>
                      <a:pt x="416" y="24"/>
                      <a:pt x="412" y="26"/>
                      <a:pt x="400" y="25"/>
                    </a:cubicBezTo>
                    <a:cubicBezTo>
                      <a:pt x="387" y="25"/>
                      <a:pt x="395" y="26"/>
                      <a:pt x="396" y="26"/>
                    </a:cubicBezTo>
                    <a:cubicBezTo>
                      <a:pt x="396" y="26"/>
                      <a:pt x="425" y="28"/>
                      <a:pt x="429" y="29"/>
                    </a:cubicBezTo>
                    <a:cubicBezTo>
                      <a:pt x="432" y="29"/>
                      <a:pt x="477" y="33"/>
                      <a:pt x="480" y="33"/>
                    </a:cubicBezTo>
                    <a:cubicBezTo>
                      <a:pt x="483" y="34"/>
                      <a:pt x="488" y="34"/>
                      <a:pt x="491" y="35"/>
                    </a:cubicBezTo>
                    <a:cubicBezTo>
                      <a:pt x="493" y="35"/>
                      <a:pt x="493" y="38"/>
                      <a:pt x="491" y="39"/>
                    </a:cubicBezTo>
                    <a:cubicBezTo>
                      <a:pt x="490" y="40"/>
                      <a:pt x="491" y="41"/>
                      <a:pt x="493" y="42"/>
                    </a:cubicBezTo>
                    <a:cubicBezTo>
                      <a:pt x="494" y="43"/>
                      <a:pt x="494" y="41"/>
                      <a:pt x="493" y="44"/>
                    </a:cubicBezTo>
                    <a:cubicBezTo>
                      <a:pt x="493" y="47"/>
                      <a:pt x="492" y="46"/>
                      <a:pt x="491" y="46"/>
                    </a:cubicBezTo>
                    <a:cubicBezTo>
                      <a:pt x="490" y="46"/>
                      <a:pt x="489" y="44"/>
                      <a:pt x="490" y="44"/>
                    </a:cubicBezTo>
                    <a:cubicBezTo>
                      <a:pt x="490" y="43"/>
                      <a:pt x="490" y="42"/>
                      <a:pt x="489" y="41"/>
                    </a:cubicBezTo>
                    <a:cubicBezTo>
                      <a:pt x="488" y="40"/>
                      <a:pt x="486" y="40"/>
                      <a:pt x="485" y="40"/>
                    </a:cubicBezTo>
                    <a:cubicBezTo>
                      <a:pt x="484" y="40"/>
                      <a:pt x="483" y="40"/>
                      <a:pt x="480" y="38"/>
                    </a:cubicBezTo>
                    <a:cubicBezTo>
                      <a:pt x="476" y="36"/>
                      <a:pt x="468" y="34"/>
                      <a:pt x="466" y="33"/>
                    </a:cubicBezTo>
                    <a:cubicBezTo>
                      <a:pt x="463" y="33"/>
                      <a:pt x="466" y="37"/>
                      <a:pt x="467" y="40"/>
                    </a:cubicBezTo>
                    <a:cubicBezTo>
                      <a:pt x="468" y="43"/>
                      <a:pt x="466" y="44"/>
                      <a:pt x="465" y="43"/>
                    </a:cubicBezTo>
                    <a:cubicBezTo>
                      <a:pt x="463" y="42"/>
                      <a:pt x="463" y="40"/>
                      <a:pt x="464" y="38"/>
                    </a:cubicBezTo>
                    <a:cubicBezTo>
                      <a:pt x="464" y="37"/>
                      <a:pt x="464" y="36"/>
                      <a:pt x="461" y="34"/>
                    </a:cubicBezTo>
                    <a:cubicBezTo>
                      <a:pt x="458" y="31"/>
                      <a:pt x="433" y="32"/>
                      <a:pt x="431" y="32"/>
                    </a:cubicBezTo>
                    <a:cubicBezTo>
                      <a:pt x="429" y="32"/>
                      <a:pt x="415" y="32"/>
                      <a:pt x="412" y="32"/>
                    </a:cubicBezTo>
                    <a:cubicBezTo>
                      <a:pt x="409" y="32"/>
                      <a:pt x="412" y="33"/>
                      <a:pt x="413" y="34"/>
                    </a:cubicBezTo>
                    <a:cubicBezTo>
                      <a:pt x="414" y="34"/>
                      <a:pt x="424" y="40"/>
                      <a:pt x="428" y="44"/>
                    </a:cubicBezTo>
                    <a:cubicBezTo>
                      <a:pt x="433" y="48"/>
                      <a:pt x="438" y="50"/>
                      <a:pt x="443" y="50"/>
                    </a:cubicBezTo>
                    <a:cubicBezTo>
                      <a:pt x="449" y="51"/>
                      <a:pt x="449" y="51"/>
                      <a:pt x="446" y="51"/>
                    </a:cubicBezTo>
                    <a:cubicBezTo>
                      <a:pt x="444" y="52"/>
                      <a:pt x="434" y="50"/>
                      <a:pt x="432" y="49"/>
                    </a:cubicBezTo>
                    <a:cubicBezTo>
                      <a:pt x="431" y="49"/>
                      <a:pt x="428" y="49"/>
                      <a:pt x="425" y="50"/>
                    </a:cubicBezTo>
                    <a:cubicBezTo>
                      <a:pt x="421" y="50"/>
                      <a:pt x="421" y="50"/>
                      <a:pt x="423" y="53"/>
                    </a:cubicBezTo>
                    <a:cubicBezTo>
                      <a:pt x="425" y="56"/>
                      <a:pt x="425" y="56"/>
                      <a:pt x="424" y="57"/>
                    </a:cubicBezTo>
                    <a:cubicBezTo>
                      <a:pt x="422" y="58"/>
                      <a:pt x="425" y="63"/>
                      <a:pt x="426" y="65"/>
                    </a:cubicBezTo>
                    <a:cubicBezTo>
                      <a:pt x="428" y="67"/>
                      <a:pt x="426" y="67"/>
                      <a:pt x="425" y="68"/>
                    </a:cubicBezTo>
                    <a:cubicBezTo>
                      <a:pt x="424" y="68"/>
                      <a:pt x="422" y="69"/>
                      <a:pt x="421" y="69"/>
                    </a:cubicBezTo>
                    <a:cubicBezTo>
                      <a:pt x="420" y="68"/>
                      <a:pt x="416" y="68"/>
                      <a:pt x="415" y="68"/>
                    </a:cubicBezTo>
                    <a:cubicBezTo>
                      <a:pt x="414" y="67"/>
                      <a:pt x="411" y="66"/>
                      <a:pt x="409" y="64"/>
                    </a:cubicBezTo>
                    <a:cubicBezTo>
                      <a:pt x="406" y="63"/>
                      <a:pt x="404" y="62"/>
                      <a:pt x="403" y="62"/>
                    </a:cubicBezTo>
                    <a:cubicBezTo>
                      <a:pt x="402" y="62"/>
                      <a:pt x="402" y="62"/>
                      <a:pt x="402" y="61"/>
                    </a:cubicBezTo>
                    <a:cubicBezTo>
                      <a:pt x="402" y="60"/>
                      <a:pt x="402" y="60"/>
                      <a:pt x="401" y="59"/>
                    </a:cubicBezTo>
                    <a:cubicBezTo>
                      <a:pt x="400" y="59"/>
                      <a:pt x="396" y="57"/>
                      <a:pt x="394" y="56"/>
                    </a:cubicBezTo>
                    <a:cubicBezTo>
                      <a:pt x="392" y="56"/>
                      <a:pt x="390" y="56"/>
                      <a:pt x="388" y="55"/>
                    </a:cubicBezTo>
                    <a:cubicBezTo>
                      <a:pt x="386" y="55"/>
                      <a:pt x="384" y="54"/>
                      <a:pt x="380" y="54"/>
                    </a:cubicBezTo>
                    <a:cubicBezTo>
                      <a:pt x="376" y="55"/>
                      <a:pt x="379" y="53"/>
                      <a:pt x="378" y="52"/>
                    </a:cubicBezTo>
                    <a:cubicBezTo>
                      <a:pt x="377" y="51"/>
                      <a:pt x="374" y="50"/>
                      <a:pt x="370" y="50"/>
                    </a:cubicBezTo>
                    <a:cubicBezTo>
                      <a:pt x="366" y="49"/>
                      <a:pt x="362" y="48"/>
                      <a:pt x="359" y="45"/>
                    </a:cubicBezTo>
                    <a:cubicBezTo>
                      <a:pt x="356" y="42"/>
                      <a:pt x="340" y="41"/>
                      <a:pt x="338" y="42"/>
                    </a:cubicBezTo>
                    <a:cubicBezTo>
                      <a:pt x="337" y="42"/>
                      <a:pt x="331" y="42"/>
                      <a:pt x="328" y="42"/>
                    </a:cubicBezTo>
                    <a:cubicBezTo>
                      <a:pt x="325" y="42"/>
                      <a:pt x="326" y="43"/>
                      <a:pt x="327" y="45"/>
                    </a:cubicBezTo>
                    <a:cubicBezTo>
                      <a:pt x="329" y="47"/>
                      <a:pt x="330" y="47"/>
                      <a:pt x="331" y="50"/>
                    </a:cubicBezTo>
                    <a:cubicBezTo>
                      <a:pt x="331" y="54"/>
                      <a:pt x="334" y="55"/>
                      <a:pt x="336" y="56"/>
                    </a:cubicBezTo>
                    <a:cubicBezTo>
                      <a:pt x="337" y="56"/>
                      <a:pt x="342" y="60"/>
                      <a:pt x="346" y="61"/>
                    </a:cubicBezTo>
                    <a:cubicBezTo>
                      <a:pt x="350" y="62"/>
                      <a:pt x="351" y="63"/>
                      <a:pt x="349" y="64"/>
                    </a:cubicBezTo>
                    <a:cubicBezTo>
                      <a:pt x="347" y="65"/>
                      <a:pt x="343" y="65"/>
                      <a:pt x="342" y="64"/>
                    </a:cubicBezTo>
                    <a:cubicBezTo>
                      <a:pt x="341" y="64"/>
                      <a:pt x="339" y="64"/>
                      <a:pt x="337" y="64"/>
                    </a:cubicBezTo>
                    <a:cubicBezTo>
                      <a:pt x="336" y="64"/>
                      <a:pt x="333" y="63"/>
                      <a:pt x="332" y="63"/>
                    </a:cubicBezTo>
                    <a:cubicBezTo>
                      <a:pt x="330" y="62"/>
                      <a:pt x="328" y="62"/>
                      <a:pt x="327" y="63"/>
                    </a:cubicBezTo>
                    <a:cubicBezTo>
                      <a:pt x="326" y="64"/>
                      <a:pt x="330" y="65"/>
                      <a:pt x="331" y="65"/>
                    </a:cubicBezTo>
                    <a:cubicBezTo>
                      <a:pt x="331" y="65"/>
                      <a:pt x="333" y="66"/>
                      <a:pt x="333" y="66"/>
                    </a:cubicBezTo>
                    <a:cubicBezTo>
                      <a:pt x="334" y="67"/>
                      <a:pt x="334" y="68"/>
                      <a:pt x="336" y="68"/>
                    </a:cubicBezTo>
                    <a:cubicBezTo>
                      <a:pt x="338" y="69"/>
                      <a:pt x="341" y="69"/>
                      <a:pt x="343" y="70"/>
                    </a:cubicBezTo>
                    <a:cubicBezTo>
                      <a:pt x="344" y="71"/>
                      <a:pt x="344" y="72"/>
                      <a:pt x="346" y="73"/>
                    </a:cubicBezTo>
                    <a:cubicBezTo>
                      <a:pt x="348" y="73"/>
                      <a:pt x="347" y="73"/>
                      <a:pt x="346" y="74"/>
                    </a:cubicBezTo>
                    <a:cubicBezTo>
                      <a:pt x="344" y="74"/>
                      <a:pt x="341" y="74"/>
                      <a:pt x="340" y="72"/>
                    </a:cubicBezTo>
                    <a:cubicBezTo>
                      <a:pt x="339" y="70"/>
                      <a:pt x="338" y="70"/>
                      <a:pt x="336" y="70"/>
                    </a:cubicBezTo>
                    <a:cubicBezTo>
                      <a:pt x="335" y="69"/>
                      <a:pt x="332" y="68"/>
                      <a:pt x="331" y="68"/>
                    </a:cubicBezTo>
                    <a:cubicBezTo>
                      <a:pt x="330" y="68"/>
                      <a:pt x="328" y="66"/>
                      <a:pt x="327" y="66"/>
                    </a:cubicBezTo>
                    <a:cubicBezTo>
                      <a:pt x="326" y="66"/>
                      <a:pt x="324" y="65"/>
                      <a:pt x="323" y="64"/>
                    </a:cubicBezTo>
                    <a:cubicBezTo>
                      <a:pt x="322" y="64"/>
                      <a:pt x="319" y="63"/>
                      <a:pt x="319" y="63"/>
                    </a:cubicBezTo>
                    <a:cubicBezTo>
                      <a:pt x="318" y="63"/>
                      <a:pt x="315" y="63"/>
                      <a:pt x="313" y="63"/>
                    </a:cubicBezTo>
                    <a:cubicBezTo>
                      <a:pt x="311" y="62"/>
                      <a:pt x="307" y="60"/>
                      <a:pt x="307" y="60"/>
                    </a:cubicBezTo>
                    <a:cubicBezTo>
                      <a:pt x="304" y="60"/>
                      <a:pt x="299" y="60"/>
                      <a:pt x="298" y="60"/>
                    </a:cubicBezTo>
                    <a:cubicBezTo>
                      <a:pt x="297" y="60"/>
                      <a:pt x="298" y="61"/>
                      <a:pt x="297" y="62"/>
                    </a:cubicBezTo>
                    <a:cubicBezTo>
                      <a:pt x="297" y="64"/>
                      <a:pt x="291" y="70"/>
                      <a:pt x="290" y="72"/>
                    </a:cubicBezTo>
                    <a:cubicBezTo>
                      <a:pt x="289" y="73"/>
                      <a:pt x="290" y="74"/>
                      <a:pt x="290" y="75"/>
                    </a:cubicBezTo>
                    <a:cubicBezTo>
                      <a:pt x="290" y="76"/>
                      <a:pt x="289" y="76"/>
                      <a:pt x="289" y="77"/>
                    </a:cubicBezTo>
                    <a:cubicBezTo>
                      <a:pt x="290" y="78"/>
                      <a:pt x="289" y="78"/>
                      <a:pt x="287" y="77"/>
                    </a:cubicBezTo>
                    <a:cubicBezTo>
                      <a:pt x="285" y="76"/>
                      <a:pt x="286" y="73"/>
                      <a:pt x="286" y="71"/>
                    </a:cubicBezTo>
                    <a:cubicBezTo>
                      <a:pt x="286" y="70"/>
                      <a:pt x="287" y="69"/>
                      <a:pt x="289" y="66"/>
                    </a:cubicBezTo>
                    <a:cubicBezTo>
                      <a:pt x="291" y="63"/>
                      <a:pt x="290" y="62"/>
                      <a:pt x="290" y="61"/>
                    </a:cubicBezTo>
                    <a:cubicBezTo>
                      <a:pt x="289" y="60"/>
                      <a:pt x="289" y="59"/>
                      <a:pt x="289" y="58"/>
                    </a:cubicBezTo>
                    <a:cubicBezTo>
                      <a:pt x="289" y="57"/>
                      <a:pt x="288" y="56"/>
                      <a:pt x="288" y="56"/>
                    </a:cubicBezTo>
                    <a:cubicBezTo>
                      <a:pt x="288" y="56"/>
                      <a:pt x="279" y="49"/>
                      <a:pt x="277" y="48"/>
                    </a:cubicBezTo>
                    <a:cubicBezTo>
                      <a:pt x="275" y="47"/>
                      <a:pt x="271" y="48"/>
                      <a:pt x="270" y="48"/>
                    </a:cubicBezTo>
                    <a:cubicBezTo>
                      <a:pt x="269" y="49"/>
                      <a:pt x="265" y="49"/>
                      <a:pt x="262" y="49"/>
                    </a:cubicBezTo>
                    <a:cubicBezTo>
                      <a:pt x="260" y="50"/>
                      <a:pt x="261" y="50"/>
                      <a:pt x="263" y="50"/>
                    </a:cubicBezTo>
                    <a:cubicBezTo>
                      <a:pt x="265" y="50"/>
                      <a:pt x="262" y="51"/>
                      <a:pt x="261" y="51"/>
                    </a:cubicBezTo>
                    <a:cubicBezTo>
                      <a:pt x="260" y="51"/>
                      <a:pt x="254" y="51"/>
                      <a:pt x="253" y="51"/>
                    </a:cubicBezTo>
                    <a:cubicBezTo>
                      <a:pt x="252" y="51"/>
                      <a:pt x="249" y="51"/>
                      <a:pt x="247" y="52"/>
                    </a:cubicBezTo>
                    <a:cubicBezTo>
                      <a:pt x="245" y="52"/>
                      <a:pt x="242" y="52"/>
                      <a:pt x="241" y="53"/>
                    </a:cubicBezTo>
                    <a:cubicBezTo>
                      <a:pt x="239" y="53"/>
                      <a:pt x="235" y="54"/>
                      <a:pt x="230" y="54"/>
                    </a:cubicBezTo>
                    <a:cubicBezTo>
                      <a:pt x="225" y="55"/>
                      <a:pt x="205" y="60"/>
                      <a:pt x="203" y="60"/>
                    </a:cubicBezTo>
                    <a:cubicBezTo>
                      <a:pt x="201" y="60"/>
                      <a:pt x="203" y="61"/>
                      <a:pt x="203" y="61"/>
                    </a:cubicBezTo>
                    <a:cubicBezTo>
                      <a:pt x="239" y="80"/>
                      <a:pt x="239" y="80"/>
                      <a:pt x="239" y="80"/>
                    </a:cubicBezTo>
                    <a:cubicBezTo>
                      <a:pt x="239" y="80"/>
                      <a:pt x="245" y="83"/>
                      <a:pt x="246" y="84"/>
                    </a:cubicBezTo>
                    <a:cubicBezTo>
                      <a:pt x="247" y="85"/>
                      <a:pt x="245" y="83"/>
                      <a:pt x="244" y="83"/>
                    </a:cubicBezTo>
                    <a:cubicBezTo>
                      <a:pt x="243" y="82"/>
                      <a:pt x="242" y="82"/>
                      <a:pt x="241" y="82"/>
                    </a:cubicBezTo>
                    <a:cubicBezTo>
                      <a:pt x="239" y="82"/>
                      <a:pt x="237" y="81"/>
                      <a:pt x="236" y="81"/>
                    </a:cubicBezTo>
                    <a:cubicBezTo>
                      <a:pt x="235" y="81"/>
                      <a:pt x="236" y="80"/>
                      <a:pt x="235" y="79"/>
                    </a:cubicBezTo>
                    <a:cubicBezTo>
                      <a:pt x="233" y="77"/>
                      <a:pt x="232" y="78"/>
                      <a:pt x="231" y="76"/>
                    </a:cubicBezTo>
                    <a:cubicBezTo>
                      <a:pt x="229" y="75"/>
                      <a:pt x="227" y="75"/>
                      <a:pt x="226" y="75"/>
                    </a:cubicBezTo>
                    <a:cubicBezTo>
                      <a:pt x="225" y="75"/>
                      <a:pt x="224" y="75"/>
                      <a:pt x="218" y="73"/>
                    </a:cubicBezTo>
                    <a:cubicBezTo>
                      <a:pt x="213" y="72"/>
                      <a:pt x="212" y="71"/>
                      <a:pt x="213" y="69"/>
                    </a:cubicBezTo>
                    <a:cubicBezTo>
                      <a:pt x="214" y="68"/>
                      <a:pt x="213" y="69"/>
                      <a:pt x="212" y="67"/>
                    </a:cubicBezTo>
                    <a:cubicBezTo>
                      <a:pt x="211" y="65"/>
                      <a:pt x="210" y="65"/>
                      <a:pt x="210" y="65"/>
                    </a:cubicBezTo>
                    <a:cubicBezTo>
                      <a:pt x="207" y="64"/>
                      <a:pt x="199" y="64"/>
                      <a:pt x="198" y="65"/>
                    </a:cubicBezTo>
                    <a:cubicBezTo>
                      <a:pt x="196" y="65"/>
                      <a:pt x="185" y="67"/>
                      <a:pt x="184" y="67"/>
                    </a:cubicBezTo>
                    <a:cubicBezTo>
                      <a:pt x="182" y="67"/>
                      <a:pt x="176" y="68"/>
                      <a:pt x="174" y="69"/>
                    </a:cubicBezTo>
                    <a:cubicBezTo>
                      <a:pt x="171" y="69"/>
                      <a:pt x="175" y="73"/>
                      <a:pt x="177" y="74"/>
                    </a:cubicBezTo>
                    <a:cubicBezTo>
                      <a:pt x="179" y="75"/>
                      <a:pt x="178" y="77"/>
                      <a:pt x="178" y="77"/>
                    </a:cubicBezTo>
                    <a:cubicBezTo>
                      <a:pt x="178" y="78"/>
                      <a:pt x="175" y="82"/>
                      <a:pt x="175" y="82"/>
                    </a:cubicBezTo>
                    <a:cubicBezTo>
                      <a:pt x="174" y="83"/>
                      <a:pt x="174" y="84"/>
                      <a:pt x="175" y="84"/>
                    </a:cubicBezTo>
                    <a:cubicBezTo>
                      <a:pt x="177" y="85"/>
                      <a:pt x="177" y="86"/>
                      <a:pt x="178" y="88"/>
                    </a:cubicBezTo>
                    <a:cubicBezTo>
                      <a:pt x="178" y="90"/>
                      <a:pt x="177" y="91"/>
                      <a:pt x="176" y="91"/>
                    </a:cubicBezTo>
                    <a:cubicBezTo>
                      <a:pt x="175" y="91"/>
                      <a:pt x="173" y="93"/>
                      <a:pt x="171" y="93"/>
                    </a:cubicBezTo>
                    <a:cubicBezTo>
                      <a:pt x="170" y="94"/>
                      <a:pt x="163" y="90"/>
                      <a:pt x="162" y="89"/>
                    </a:cubicBezTo>
                    <a:cubicBezTo>
                      <a:pt x="161" y="89"/>
                      <a:pt x="157" y="89"/>
                      <a:pt x="156" y="88"/>
                    </a:cubicBezTo>
                    <a:cubicBezTo>
                      <a:pt x="156" y="88"/>
                      <a:pt x="147" y="89"/>
                      <a:pt x="145" y="90"/>
                    </a:cubicBezTo>
                    <a:cubicBezTo>
                      <a:pt x="142" y="91"/>
                      <a:pt x="145" y="95"/>
                      <a:pt x="146" y="96"/>
                    </a:cubicBezTo>
                    <a:cubicBezTo>
                      <a:pt x="147" y="98"/>
                      <a:pt x="149" y="99"/>
                      <a:pt x="151" y="102"/>
                    </a:cubicBezTo>
                    <a:cubicBezTo>
                      <a:pt x="153" y="105"/>
                      <a:pt x="152" y="103"/>
                      <a:pt x="151" y="103"/>
                    </a:cubicBezTo>
                    <a:cubicBezTo>
                      <a:pt x="151" y="103"/>
                      <a:pt x="150" y="102"/>
                      <a:pt x="147" y="99"/>
                    </a:cubicBezTo>
                    <a:cubicBezTo>
                      <a:pt x="144" y="97"/>
                      <a:pt x="143" y="94"/>
                      <a:pt x="143" y="93"/>
                    </a:cubicBezTo>
                    <a:cubicBezTo>
                      <a:pt x="143" y="93"/>
                      <a:pt x="142" y="94"/>
                      <a:pt x="142" y="94"/>
                    </a:cubicBezTo>
                    <a:cubicBezTo>
                      <a:pt x="142" y="94"/>
                      <a:pt x="91" y="115"/>
                      <a:pt x="90" y="115"/>
                    </a:cubicBezTo>
                    <a:cubicBezTo>
                      <a:pt x="90" y="115"/>
                      <a:pt x="87" y="117"/>
                      <a:pt x="85" y="117"/>
                    </a:cubicBezTo>
                    <a:cubicBezTo>
                      <a:pt x="84" y="117"/>
                      <a:pt x="83" y="119"/>
                      <a:pt x="83" y="119"/>
                    </a:cubicBezTo>
                    <a:cubicBezTo>
                      <a:pt x="83" y="120"/>
                      <a:pt x="82" y="120"/>
                      <a:pt x="82" y="121"/>
                    </a:cubicBezTo>
                    <a:cubicBezTo>
                      <a:pt x="82" y="122"/>
                      <a:pt x="83" y="122"/>
                      <a:pt x="83" y="123"/>
                    </a:cubicBezTo>
                    <a:cubicBezTo>
                      <a:pt x="82" y="124"/>
                      <a:pt x="87" y="125"/>
                      <a:pt x="88" y="125"/>
                    </a:cubicBezTo>
                    <a:cubicBezTo>
                      <a:pt x="88" y="126"/>
                      <a:pt x="89" y="127"/>
                      <a:pt x="89" y="128"/>
                    </a:cubicBezTo>
                    <a:cubicBezTo>
                      <a:pt x="88" y="128"/>
                      <a:pt x="90" y="128"/>
                      <a:pt x="91" y="128"/>
                    </a:cubicBezTo>
                    <a:cubicBezTo>
                      <a:pt x="92" y="128"/>
                      <a:pt x="95" y="128"/>
                      <a:pt x="97" y="127"/>
                    </a:cubicBezTo>
                    <a:cubicBezTo>
                      <a:pt x="99" y="126"/>
                      <a:pt x="102" y="127"/>
                      <a:pt x="103" y="129"/>
                    </a:cubicBezTo>
                    <a:cubicBezTo>
                      <a:pt x="104" y="130"/>
                      <a:pt x="110" y="130"/>
                      <a:pt x="113" y="128"/>
                    </a:cubicBezTo>
                    <a:cubicBezTo>
                      <a:pt x="116" y="126"/>
                      <a:pt x="116" y="127"/>
                      <a:pt x="120" y="128"/>
                    </a:cubicBezTo>
                    <a:cubicBezTo>
                      <a:pt x="124" y="128"/>
                      <a:pt x="129" y="124"/>
                      <a:pt x="130" y="122"/>
                    </a:cubicBezTo>
                    <a:cubicBezTo>
                      <a:pt x="132" y="121"/>
                      <a:pt x="132" y="122"/>
                      <a:pt x="132" y="123"/>
                    </a:cubicBezTo>
                    <a:cubicBezTo>
                      <a:pt x="131" y="125"/>
                      <a:pt x="132" y="125"/>
                      <a:pt x="134" y="125"/>
                    </a:cubicBezTo>
                    <a:cubicBezTo>
                      <a:pt x="136" y="125"/>
                      <a:pt x="137" y="125"/>
                      <a:pt x="136" y="125"/>
                    </a:cubicBezTo>
                    <a:cubicBezTo>
                      <a:pt x="134" y="126"/>
                      <a:pt x="133" y="126"/>
                      <a:pt x="132" y="125"/>
                    </a:cubicBezTo>
                    <a:cubicBezTo>
                      <a:pt x="131" y="125"/>
                      <a:pt x="129" y="127"/>
                      <a:pt x="129" y="128"/>
                    </a:cubicBezTo>
                    <a:cubicBezTo>
                      <a:pt x="129" y="128"/>
                      <a:pt x="122" y="129"/>
                      <a:pt x="120" y="130"/>
                    </a:cubicBezTo>
                    <a:cubicBezTo>
                      <a:pt x="118" y="130"/>
                      <a:pt x="120" y="130"/>
                      <a:pt x="120" y="131"/>
                    </a:cubicBezTo>
                    <a:cubicBezTo>
                      <a:pt x="120" y="132"/>
                      <a:pt x="120" y="132"/>
                      <a:pt x="119" y="134"/>
                    </a:cubicBezTo>
                    <a:cubicBezTo>
                      <a:pt x="118" y="135"/>
                      <a:pt x="119" y="136"/>
                      <a:pt x="119" y="137"/>
                    </a:cubicBezTo>
                    <a:cubicBezTo>
                      <a:pt x="119" y="138"/>
                      <a:pt x="119" y="138"/>
                      <a:pt x="120" y="139"/>
                    </a:cubicBezTo>
                    <a:cubicBezTo>
                      <a:pt x="121" y="140"/>
                      <a:pt x="120" y="140"/>
                      <a:pt x="120" y="140"/>
                    </a:cubicBezTo>
                    <a:cubicBezTo>
                      <a:pt x="120" y="140"/>
                      <a:pt x="111" y="155"/>
                      <a:pt x="108" y="158"/>
                    </a:cubicBezTo>
                    <a:cubicBezTo>
                      <a:pt x="105" y="161"/>
                      <a:pt x="102" y="160"/>
                      <a:pt x="102" y="160"/>
                    </a:cubicBezTo>
                    <a:cubicBezTo>
                      <a:pt x="102" y="160"/>
                      <a:pt x="101" y="160"/>
                      <a:pt x="100" y="160"/>
                    </a:cubicBezTo>
                    <a:cubicBezTo>
                      <a:pt x="100" y="159"/>
                      <a:pt x="99" y="159"/>
                      <a:pt x="98" y="159"/>
                    </a:cubicBezTo>
                    <a:cubicBezTo>
                      <a:pt x="97" y="159"/>
                      <a:pt x="96" y="158"/>
                      <a:pt x="95" y="159"/>
                    </a:cubicBezTo>
                    <a:cubicBezTo>
                      <a:pt x="94" y="159"/>
                      <a:pt x="93" y="159"/>
                      <a:pt x="93" y="159"/>
                    </a:cubicBezTo>
                    <a:cubicBezTo>
                      <a:pt x="92" y="160"/>
                      <a:pt x="92" y="160"/>
                      <a:pt x="91" y="160"/>
                    </a:cubicBezTo>
                    <a:cubicBezTo>
                      <a:pt x="91" y="159"/>
                      <a:pt x="91" y="159"/>
                      <a:pt x="91" y="159"/>
                    </a:cubicBezTo>
                    <a:cubicBezTo>
                      <a:pt x="91" y="159"/>
                      <a:pt x="90" y="160"/>
                      <a:pt x="89" y="159"/>
                    </a:cubicBezTo>
                    <a:cubicBezTo>
                      <a:pt x="89" y="159"/>
                      <a:pt x="89" y="159"/>
                      <a:pt x="88" y="159"/>
                    </a:cubicBezTo>
                    <a:cubicBezTo>
                      <a:pt x="87" y="160"/>
                      <a:pt x="87" y="160"/>
                      <a:pt x="85" y="159"/>
                    </a:cubicBezTo>
                    <a:cubicBezTo>
                      <a:pt x="84" y="159"/>
                      <a:pt x="81" y="159"/>
                      <a:pt x="81" y="159"/>
                    </a:cubicBezTo>
                    <a:cubicBezTo>
                      <a:pt x="81" y="159"/>
                      <a:pt x="60" y="164"/>
                      <a:pt x="58" y="165"/>
                    </a:cubicBezTo>
                    <a:cubicBezTo>
                      <a:pt x="57" y="165"/>
                      <a:pt x="58" y="166"/>
                      <a:pt x="59" y="166"/>
                    </a:cubicBezTo>
                    <a:cubicBezTo>
                      <a:pt x="60" y="166"/>
                      <a:pt x="60" y="166"/>
                      <a:pt x="62" y="168"/>
                    </a:cubicBezTo>
                    <a:cubicBezTo>
                      <a:pt x="64" y="169"/>
                      <a:pt x="62" y="169"/>
                      <a:pt x="62" y="169"/>
                    </a:cubicBezTo>
                    <a:cubicBezTo>
                      <a:pt x="62" y="169"/>
                      <a:pt x="38" y="176"/>
                      <a:pt x="37" y="176"/>
                    </a:cubicBezTo>
                    <a:cubicBezTo>
                      <a:pt x="36" y="176"/>
                      <a:pt x="34" y="176"/>
                      <a:pt x="33" y="176"/>
                    </a:cubicBezTo>
                    <a:cubicBezTo>
                      <a:pt x="32" y="176"/>
                      <a:pt x="30" y="176"/>
                      <a:pt x="30" y="176"/>
                    </a:cubicBezTo>
                    <a:cubicBezTo>
                      <a:pt x="29" y="176"/>
                      <a:pt x="9" y="179"/>
                      <a:pt x="8" y="179"/>
                    </a:cubicBezTo>
                    <a:cubicBezTo>
                      <a:pt x="7" y="179"/>
                      <a:pt x="7" y="179"/>
                      <a:pt x="7" y="180"/>
                    </a:cubicBezTo>
                    <a:cubicBezTo>
                      <a:pt x="7" y="180"/>
                      <a:pt x="7" y="181"/>
                      <a:pt x="6" y="181"/>
                    </a:cubicBezTo>
                    <a:cubicBezTo>
                      <a:pt x="6" y="182"/>
                      <a:pt x="6" y="182"/>
                      <a:pt x="7" y="182"/>
                    </a:cubicBezTo>
                    <a:cubicBezTo>
                      <a:pt x="7" y="183"/>
                      <a:pt x="7" y="183"/>
                      <a:pt x="6" y="183"/>
                    </a:cubicBezTo>
                    <a:cubicBezTo>
                      <a:pt x="5" y="184"/>
                      <a:pt x="4" y="185"/>
                      <a:pt x="3" y="186"/>
                    </a:cubicBezTo>
                    <a:cubicBezTo>
                      <a:pt x="3" y="188"/>
                      <a:pt x="2" y="188"/>
                      <a:pt x="1" y="190"/>
                    </a:cubicBezTo>
                    <a:cubicBezTo>
                      <a:pt x="0" y="191"/>
                      <a:pt x="1" y="191"/>
                      <a:pt x="1" y="191"/>
                    </a:cubicBezTo>
                    <a:cubicBezTo>
                      <a:pt x="1" y="191"/>
                      <a:pt x="20" y="197"/>
                      <a:pt x="23" y="198"/>
                    </a:cubicBezTo>
                    <a:cubicBezTo>
                      <a:pt x="26" y="199"/>
                      <a:pt x="27" y="201"/>
                      <a:pt x="27" y="203"/>
                    </a:cubicBezTo>
                    <a:cubicBezTo>
                      <a:pt x="26" y="205"/>
                      <a:pt x="35" y="203"/>
                      <a:pt x="39" y="202"/>
                    </a:cubicBezTo>
                    <a:cubicBezTo>
                      <a:pt x="42" y="201"/>
                      <a:pt x="43" y="202"/>
                      <a:pt x="42" y="203"/>
                    </a:cubicBezTo>
                    <a:cubicBezTo>
                      <a:pt x="41" y="203"/>
                      <a:pt x="38" y="204"/>
                      <a:pt x="37" y="205"/>
                    </a:cubicBezTo>
                    <a:cubicBezTo>
                      <a:pt x="35" y="206"/>
                      <a:pt x="37" y="207"/>
                      <a:pt x="40" y="207"/>
                    </a:cubicBezTo>
                    <a:cubicBezTo>
                      <a:pt x="42" y="207"/>
                      <a:pt x="48" y="205"/>
                      <a:pt x="51" y="205"/>
                    </a:cubicBezTo>
                    <a:cubicBezTo>
                      <a:pt x="54" y="204"/>
                      <a:pt x="52" y="206"/>
                      <a:pt x="51" y="207"/>
                    </a:cubicBezTo>
                    <a:cubicBezTo>
                      <a:pt x="50" y="207"/>
                      <a:pt x="53" y="210"/>
                      <a:pt x="55" y="211"/>
                    </a:cubicBezTo>
                    <a:cubicBezTo>
                      <a:pt x="57" y="213"/>
                      <a:pt x="60" y="213"/>
                      <a:pt x="62" y="213"/>
                    </a:cubicBezTo>
                    <a:cubicBezTo>
                      <a:pt x="64" y="212"/>
                      <a:pt x="66" y="213"/>
                      <a:pt x="66" y="209"/>
                    </a:cubicBezTo>
                    <a:cubicBezTo>
                      <a:pt x="66" y="205"/>
                      <a:pt x="69" y="211"/>
                      <a:pt x="71" y="211"/>
                    </a:cubicBezTo>
                    <a:cubicBezTo>
                      <a:pt x="73" y="212"/>
                      <a:pt x="83" y="211"/>
                      <a:pt x="85" y="210"/>
                    </a:cubicBezTo>
                    <a:cubicBezTo>
                      <a:pt x="87" y="209"/>
                      <a:pt x="93" y="209"/>
                      <a:pt x="95" y="209"/>
                    </a:cubicBezTo>
                    <a:cubicBezTo>
                      <a:pt x="97" y="208"/>
                      <a:pt x="102" y="210"/>
                      <a:pt x="104" y="211"/>
                    </a:cubicBezTo>
                    <a:cubicBezTo>
                      <a:pt x="105" y="213"/>
                      <a:pt x="101" y="214"/>
                      <a:pt x="99" y="214"/>
                    </a:cubicBezTo>
                    <a:cubicBezTo>
                      <a:pt x="96" y="214"/>
                      <a:pt x="97" y="215"/>
                      <a:pt x="99" y="217"/>
                    </a:cubicBezTo>
                    <a:cubicBezTo>
                      <a:pt x="102" y="219"/>
                      <a:pt x="101" y="220"/>
                      <a:pt x="100" y="220"/>
                    </a:cubicBezTo>
                    <a:cubicBezTo>
                      <a:pt x="99" y="220"/>
                      <a:pt x="97" y="219"/>
                      <a:pt x="96" y="218"/>
                    </a:cubicBezTo>
                    <a:cubicBezTo>
                      <a:pt x="94" y="217"/>
                      <a:pt x="86" y="216"/>
                      <a:pt x="84" y="215"/>
                    </a:cubicBezTo>
                    <a:cubicBezTo>
                      <a:pt x="83" y="215"/>
                      <a:pt x="73" y="216"/>
                      <a:pt x="69" y="216"/>
                    </a:cubicBezTo>
                    <a:cubicBezTo>
                      <a:pt x="66" y="216"/>
                      <a:pt x="64" y="217"/>
                      <a:pt x="62" y="219"/>
                    </a:cubicBezTo>
                    <a:cubicBezTo>
                      <a:pt x="60" y="221"/>
                      <a:pt x="71" y="221"/>
                      <a:pt x="76" y="220"/>
                    </a:cubicBezTo>
                    <a:cubicBezTo>
                      <a:pt x="81" y="220"/>
                      <a:pt x="79" y="222"/>
                      <a:pt x="79" y="222"/>
                    </a:cubicBezTo>
                    <a:cubicBezTo>
                      <a:pt x="79" y="222"/>
                      <a:pt x="74" y="222"/>
                      <a:pt x="73" y="222"/>
                    </a:cubicBezTo>
                    <a:cubicBezTo>
                      <a:pt x="72" y="222"/>
                      <a:pt x="68" y="223"/>
                      <a:pt x="64" y="222"/>
                    </a:cubicBezTo>
                    <a:cubicBezTo>
                      <a:pt x="61" y="221"/>
                      <a:pt x="45" y="220"/>
                      <a:pt x="44" y="220"/>
                    </a:cubicBezTo>
                    <a:cubicBezTo>
                      <a:pt x="43" y="220"/>
                      <a:pt x="35" y="221"/>
                      <a:pt x="35" y="222"/>
                    </a:cubicBezTo>
                    <a:cubicBezTo>
                      <a:pt x="35" y="222"/>
                      <a:pt x="33" y="223"/>
                      <a:pt x="32" y="223"/>
                    </a:cubicBezTo>
                    <a:cubicBezTo>
                      <a:pt x="31" y="223"/>
                      <a:pt x="29" y="223"/>
                      <a:pt x="28" y="224"/>
                    </a:cubicBezTo>
                    <a:cubicBezTo>
                      <a:pt x="27" y="225"/>
                      <a:pt x="26" y="226"/>
                      <a:pt x="26" y="227"/>
                    </a:cubicBezTo>
                    <a:cubicBezTo>
                      <a:pt x="27" y="229"/>
                      <a:pt x="30" y="229"/>
                      <a:pt x="32" y="229"/>
                    </a:cubicBezTo>
                    <a:cubicBezTo>
                      <a:pt x="34" y="229"/>
                      <a:pt x="34" y="231"/>
                      <a:pt x="33" y="232"/>
                    </a:cubicBezTo>
                    <a:cubicBezTo>
                      <a:pt x="32" y="233"/>
                      <a:pt x="35" y="233"/>
                      <a:pt x="38" y="234"/>
                    </a:cubicBezTo>
                    <a:cubicBezTo>
                      <a:pt x="40" y="235"/>
                      <a:pt x="45" y="231"/>
                      <a:pt x="46" y="229"/>
                    </a:cubicBezTo>
                    <a:cubicBezTo>
                      <a:pt x="48" y="228"/>
                      <a:pt x="51" y="228"/>
                      <a:pt x="50" y="228"/>
                    </a:cubicBezTo>
                    <a:cubicBezTo>
                      <a:pt x="48" y="229"/>
                      <a:pt x="48" y="231"/>
                      <a:pt x="46" y="234"/>
                    </a:cubicBezTo>
                    <a:cubicBezTo>
                      <a:pt x="44" y="236"/>
                      <a:pt x="54" y="237"/>
                      <a:pt x="57" y="237"/>
                    </a:cubicBezTo>
                    <a:cubicBezTo>
                      <a:pt x="59" y="237"/>
                      <a:pt x="70" y="238"/>
                      <a:pt x="73" y="238"/>
                    </a:cubicBezTo>
                    <a:cubicBezTo>
                      <a:pt x="75" y="237"/>
                      <a:pt x="75" y="238"/>
                      <a:pt x="75" y="239"/>
                    </a:cubicBezTo>
                    <a:cubicBezTo>
                      <a:pt x="75" y="240"/>
                      <a:pt x="74" y="240"/>
                      <a:pt x="73" y="240"/>
                    </a:cubicBezTo>
                    <a:cubicBezTo>
                      <a:pt x="72" y="240"/>
                      <a:pt x="69" y="241"/>
                      <a:pt x="68" y="241"/>
                    </a:cubicBezTo>
                    <a:cubicBezTo>
                      <a:pt x="67" y="240"/>
                      <a:pt x="64" y="241"/>
                      <a:pt x="63" y="241"/>
                    </a:cubicBezTo>
                    <a:cubicBezTo>
                      <a:pt x="62" y="242"/>
                      <a:pt x="58" y="244"/>
                      <a:pt x="57" y="244"/>
                    </a:cubicBezTo>
                    <a:cubicBezTo>
                      <a:pt x="56" y="245"/>
                      <a:pt x="53" y="245"/>
                      <a:pt x="52" y="246"/>
                    </a:cubicBezTo>
                    <a:cubicBezTo>
                      <a:pt x="51" y="247"/>
                      <a:pt x="54" y="248"/>
                      <a:pt x="55" y="249"/>
                    </a:cubicBezTo>
                    <a:cubicBezTo>
                      <a:pt x="56" y="249"/>
                      <a:pt x="58" y="250"/>
                      <a:pt x="59" y="251"/>
                    </a:cubicBezTo>
                    <a:cubicBezTo>
                      <a:pt x="60" y="252"/>
                      <a:pt x="64" y="254"/>
                      <a:pt x="66" y="254"/>
                    </a:cubicBezTo>
                    <a:cubicBezTo>
                      <a:pt x="68" y="255"/>
                      <a:pt x="71" y="256"/>
                      <a:pt x="71" y="256"/>
                    </a:cubicBezTo>
                    <a:cubicBezTo>
                      <a:pt x="88" y="259"/>
                      <a:pt x="88" y="259"/>
                      <a:pt x="88" y="259"/>
                    </a:cubicBezTo>
                    <a:cubicBezTo>
                      <a:pt x="88" y="259"/>
                      <a:pt x="96" y="261"/>
                      <a:pt x="98" y="261"/>
                    </a:cubicBezTo>
                    <a:cubicBezTo>
                      <a:pt x="99" y="260"/>
                      <a:pt x="97" y="259"/>
                      <a:pt x="95" y="258"/>
                    </a:cubicBezTo>
                    <a:cubicBezTo>
                      <a:pt x="93" y="258"/>
                      <a:pt x="91" y="257"/>
                      <a:pt x="90" y="256"/>
                    </a:cubicBezTo>
                    <a:cubicBezTo>
                      <a:pt x="89" y="255"/>
                      <a:pt x="90" y="255"/>
                      <a:pt x="89" y="252"/>
                    </a:cubicBezTo>
                    <a:cubicBezTo>
                      <a:pt x="88" y="249"/>
                      <a:pt x="92" y="251"/>
                      <a:pt x="93" y="251"/>
                    </a:cubicBezTo>
                    <a:cubicBezTo>
                      <a:pt x="94" y="252"/>
                      <a:pt x="95" y="252"/>
                      <a:pt x="94" y="253"/>
                    </a:cubicBezTo>
                    <a:cubicBezTo>
                      <a:pt x="94" y="253"/>
                      <a:pt x="96" y="255"/>
                      <a:pt x="98" y="255"/>
                    </a:cubicBezTo>
                    <a:cubicBezTo>
                      <a:pt x="99" y="256"/>
                      <a:pt x="99" y="255"/>
                      <a:pt x="101" y="252"/>
                    </a:cubicBezTo>
                    <a:cubicBezTo>
                      <a:pt x="102" y="248"/>
                      <a:pt x="107" y="250"/>
                      <a:pt x="110" y="250"/>
                    </a:cubicBezTo>
                    <a:cubicBezTo>
                      <a:pt x="113" y="251"/>
                      <a:pt x="110" y="252"/>
                      <a:pt x="109" y="253"/>
                    </a:cubicBezTo>
                    <a:cubicBezTo>
                      <a:pt x="108" y="254"/>
                      <a:pt x="111" y="256"/>
                      <a:pt x="112" y="256"/>
                    </a:cubicBezTo>
                    <a:cubicBezTo>
                      <a:pt x="114" y="257"/>
                      <a:pt x="115" y="257"/>
                      <a:pt x="117" y="257"/>
                    </a:cubicBezTo>
                    <a:cubicBezTo>
                      <a:pt x="118" y="257"/>
                      <a:pt x="122" y="255"/>
                      <a:pt x="123" y="255"/>
                    </a:cubicBezTo>
                    <a:cubicBezTo>
                      <a:pt x="125" y="255"/>
                      <a:pt x="125" y="254"/>
                      <a:pt x="125" y="253"/>
                    </a:cubicBezTo>
                    <a:cubicBezTo>
                      <a:pt x="125" y="253"/>
                      <a:pt x="126" y="252"/>
                      <a:pt x="127" y="252"/>
                    </a:cubicBezTo>
                    <a:cubicBezTo>
                      <a:pt x="128" y="251"/>
                      <a:pt x="128" y="251"/>
                      <a:pt x="129" y="249"/>
                    </a:cubicBezTo>
                    <a:cubicBezTo>
                      <a:pt x="130" y="246"/>
                      <a:pt x="133" y="252"/>
                      <a:pt x="134" y="253"/>
                    </a:cubicBezTo>
                    <a:cubicBezTo>
                      <a:pt x="135" y="254"/>
                      <a:pt x="135" y="254"/>
                      <a:pt x="136" y="254"/>
                    </a:cubicBezTo>
                    <a:cubicBezTo>
                      <a:pt x="136" y="254"/>
                      <a:pt x="137" y="254"/>
                      <a:pt x="138" y="253"/>
                    </a:cubicBezTo>
                    <a:cubicBezTo>
                      <a:pt x="139" y="252"/>
                      <a:pt x="141" y="252"/>
                      <a:pt x="141" y="252"/>
                    </a:cubicBezTo>
                    <a:cubicBezTo>
                      <a:pt x="141" y="252"/>
                      <a:pt x="177" y="253"/>
                      <a:pt x="179" y="253"/>
                    </a:cubicBezTo>
                    <a:cubicBezTo>
                      <a:pt x="180" y="253"/>
                      <a:pt x="181" y="254"/>
                      <a:pt x="181" y="255"/>
                    </a:cubicBezTo>
                    <a:cubicBezTo>
                      <a:pt x="182" y="256"/>
                      <a:pt x="186" y="256"/>
                      <a:pt x="186" y="256"/>
                    </a:cubicBezTo>
                    <a:cubicBezTo>
                      <a:pt x="193" y="257"/>
                      <a:pt x="215" y="266"/>
                      <a:pt x="216" y="266"/>
                    </a:cubicBezTo>
                    <a:cubicBezTo>
                      <a:pt x="217" y="266"/>
                      <a:pt x="216" y="268"/>
                      <a:pt x="218" y="268"/>
                    </a:cubicBezTo>
                    <a:cubicBezTo>
                      <a:pt x="219" y="269"/>
                      <a:pt x="219" y="269"/>
                      <a:pt x="218" y="270"/>
                    </a:cubicBezTo>
                    <a:cubicBezTo>
                      <a:pt x="217" y="270"/>
                      <a:pt x="218" y="272"/>
                      <a:pt x="219" y="272"/>
                    </a:cubicBezTo>
                    <a:cubicBezTo>
                      <a:pt x="220" y="272"/>
                      <a:pt x="220" y="273"/>
                      <a:pt x="221" y="273"/>
                    </a:cubicBezTo>
                    <a:cubicBezTo>
                      <a:pt x="222" y="274"/>
                      <a:pt x="221" y="275"/>
                      <a:pt x="220" y="275"/>
                    </a:cubicBezTo>
                    <a:cubicBezTo>
                      <a:pt x="219" y="275"/>
                      <a:pt x="218" y="275"/>
                      <a:pt x="216" y="277"/>
                    </a:cubicBezTo>
                    <a:cubicBezTo>
                      <a:pt x="213" y="278"/>
                      <a:pt x="216" y="278"/>
                      <a:pt x="218" y="277"/>
                    </a:cubicBezTo>
                    <a:cubicBezTo>
                      <a:pt x="219" y="277"/>
                      <a:pt x="219" y="279"/>
                      <a:pt x="218" y="279"/>
                    </a:cubicBezTo>
                    <a:cubicBezTo>
                      <a:pt x="217" y="280"/>
                      <a:pt x="218" y="280"/>
                      <a:pt x="218" y="281"/>
                    </a:cubicBezTo>
                    <a:cubicBezTo>
                      <a:pt x="219" y="281"/>
                      <a:pt x="223" y="282"/>
                      <a:pt x="224" y="283"/>
                    </a:cubicBezTo>
                    <a:cubicBezTo>
                      <a:pt x="226" y="284"/>
                      <a:pt x="231" y="290"/>
                      <a:pt x="232" y="290"/>
                    </a:cubicBezTo>
                    <a:cubicBezTo>
                      <a:pt x="234" y="291"/>
                      <a:pt x="235" y="291"/>
                      <a:pt x="236" y="291"/>
                    </a:cubicBezTo>
                    <a:cubicBezTo>
                      <a:pt x="238" y="291"/>
                      <a:pt x="239" y="292"/>
                      <a:pt x="239" y="293"/>
                    </a:cubicBezTo>
                    <a:cubicBezTo>
                      <a:pt x="240" y="294"/>
                      <a:pt x="241" y="293"/>
                      <a:pt x="240" y="294"/>
                    </a:cubicBezTo>
                    <a:cubicBezTo>
                      <a:pt x="239" y="294"/>
                      <a:pt x="239" y="295"/>
                      <a:pt x="238" y="295"/>
                    </a:cubicBezTo>
                    <a:cubicBezTo>
                      <a:pt x="237" y="295"/>
                      <a:pt x="237" y="295"/>
                      <a:pt x="237" y="296"/>
                    </a:cubicBezTo>
                    <a:cubicBezTo>
                      <a:pt x="238" y="297"/>
                      <a:pt x="240" y="296"/>
                      <a:pt x="241" y="297"/>
                    </a:cubicBezTo>
                    <a:cubicBezTo>
                      <a:pt x="242" y="298"/>
                      <a:pt x="243" y="299"/>
                      <a:pt x="244" y="299"/>
                    </a:cubicBezTo>
                    <a:cubicBezTo>
                      <a:pt x="245" y="299"/>
                      <a:pt x="246" y="299"/>
                      <a:pt x="246" y="300"/>
                    </a:cubicBezTo>
                    <a:cubicBezTo>
                      <a:pt x="245" y="301"/>
                      <a:pt x="247" y="302"/>
                      <a:pt x="249" y="302"/>
                    </a:cubicBezTo>
                    <a:cubicBezTo>
                      <a:pt x="250" y="302"/>
                      <a:pt x="249" y="302"/>
                      <a:pt x="249" y="303"/>
                    </a:cubicBezTo>
                    <a:cubicBezTo>
                      <a:pt x="250" y="304"/>
                      <a:pt x="247" y="304"/>
                      <a:pt x="245" y="304"/>
                    </a:cubicBezTo>
                    <a:cubicBezTo>
                      <a:pt x="242" y="304"/>
                      <a:pt x="242" y="304"/>
                      <a:pt x="243" y="305"/>
                    </a:cubicBezTo>
                    <a:cubicBezTo>
                      <a:pt x="243" y="306"/>
                      <a:pt x="245" y="306"/>
                      <a:pt x="249" y="306"/>
                    </a:cubicBezTo>
                    <a:cubicBezTo>
                      <a:pt x="252" y="306"/>
                      <a:pt x="248" y="308"/>
                      <a:pt x="246" y="308"/>
                    </a:cubicBezTo>
                    <a:cubicBezTo>
                      <a:pt x="243" y="307"/>
                      <a:pt x="244" y="308"/>
                      <a:pt x="246" y="309"/>
                    </a:cubicBezTo>
                    <a:cubicBezTo>
                      <a:pt x="248" y="309"/>
                      <a:pt x="247" y="310"/>
                      <a:pt x="246" y="310"/>
                    </a:cubicBezTo>
                    <a:cubicBezTo>
                      <a:pt x="245" y="311"/>
                      <a:pt x="241" y="312"/>
                      <a:pt x="237" y="313"/>
                    </a:cubicBezTo>
                    <a:cubicBezTo>
                      <a:pt x="234" y="314"/>
                      <a:pt x="233" y="315"/>
                      <a:pt x="236" y="315"/>
                    </a:cubicBezTo>
                    <a:cubicBezTo>
                      <a:pt x="240" y="315"/>
                      <a:pt x="248" y="312"/>
                      <a:pt x="250" y="311"/>
                    </a:cubicBezTo>
                    <a:cubicBezTo>
                      <a:pt x="253" y="309"/>
                      <a:pt x="250" y="312"/>
                      <a:pt x="249" y="314"/>
                    </a:cubicBezTo>
                    <a:cubicBezTo>
                      <a:pt x="247" y="316"/>
                      <a:pt x="249" y="317"/>
                      <a:pt x="250" y="317"/>
                    </a:cubicBezTo>
                    <a:cubicBezTo>
                      <a:pt x="252" y="316"/>
                      <a:pt x="253" y="317"/>
                      <a:pt x="252" y="317"/>
                    </a:cubicBezTo>
                    <a:cubicBezTo>
                      <a:pt x="251" y="318"/>
                      <a:pt x="255" y="320"/>
                      <a:pt x="257" y="321"/>
                    </a:cubicBezTo>
                    <a:cubicBezTo>
                      <a:pt x="259" y="322"/>
                      <a:pt x="257" y="322"/>
                      <a:pt x="255" y="322"/>
                    </a:cubicBezTo>
                    <a:cubicBezTo>
                      <a:pt x="253" y="322"/>
                      <a:pt x="255" y="324"/>
                      <a:pt x="256" y="324"/>
                    </a:cubicBezTo>
                    <a:cubicBezTo>
                      <a:pt x="257" y="325"/>
                      <a:pt x="259" y="325"/>
                      <a:pt x="258" y="326"/>
                    </a:cubicBezTo>
                    <a:cubicBezTo>
                      <a:pt x="256" y="326"/>
                      <a:pt x="257" y="325"/>
                      <a:pt x="255" y="326"/>
                    </a:cubicBezTo>
                    <a:cubicBezTo>
                      <a:pt x="253" y="326"/>
                      <a:pt x="255" y="327"/>
                      <a:pt x="254" y="327"/>
                    </a:cubicBezTo>
                    <a:cubicBezTo>
                      <a:pt x="253" y="328"/>
                      <a:pt x="252" y="328"/>
                      <a:pt x="255" y="329"/>
                    </a:cubicBezTo>
                    <a:cubicBezTo>
                      <a:pt x="257" y="329"/>
                      <a:pt x="259" y="330"/>
                      <a:pt x="260" y="332"/>
                    </a:cubicBezTo>
                    <a:cubicBezTo>
                      <a:pt x="261" y="333"/>
                      <a:pt x="263" y="334"/>
                      <a:pt x="264" y="334"/>
                    </a:cubicBezTo>
                    <a:cubicBezTo>
                      <a:pt x="266" y="334"/>
                      <a:pt x="266" y="335"/>
                      <a:pt x="265" y="335"/>
                    </a:cubicBezTo>
                    <a:cubicBezTo>
                      <a:pt x="264" y="336"/>
                      <a:pt x="264" y="336"/>
                      <a:pt x="263" y="337"/>
                    </a:cubicBezTo>
                    <a:cubicBezTo>
                      <a:pt x="262" y="338"/>
                      <a:pt x="262" y="338"/>
                      <a:pt x="264" y="339"/>
                    </a:cubicBezTo>
                    <a:cubicBezTo>
                      <a:pt x="266" y="341"/>
                      <a:pt x="264" y="341"/>
                      <a:pt x="263" y="341"/>
                    </a:cubicBezTo>
                    <a:cubicBezTo>
                      <a:pt x="262" y="341"/>
                      <a:pt x="262" y="341"/>
                      <a:pt x="262" y="342"/>
                    </a:cubicBezTo>
                    <a:cubicBezTo>
                      <a:pt x="262" y="342"/>
                      <a:pt x="262" y="343"/>
                      <a:pt x="261" y="343"/>
                    </a:cubicBezTo>
                    <a:cubicBezTo>
                      <a:pt x="260" y="343"/>
                      <a:pt x="259" y="343"/>
                      <a:pt x="258" y="344"/>
                    </a:cubicBezTo>
                    <a:cubicBezTo>
                      <a:pt x="257" y="345"/>
                      <a:pt x="259" y="345"/>
                      <a:pt x="260" y="345"/>
                    </a:cubicBezTo>
                    <a:cubicBezTo>
                      <a:pt x="261" y="344"/>
                      <a:pt x="262" y="344"/>
                      <a:pt x="263" y="345"/>
                    </a:cubicBezTo>
                    <a:cubicBezTo>
                      <a:pt x="264" y="345"/>
                      <a:pt x="266" y="346"/>
                      <a:pt x="267" y="345"/>
                    </a:cubicBezTo>
                    <a:cubicBezTo>
                      <a:pt x="267" y="345"/>
                      <a:pt x="268" y="345"/>
                      <a:pt x="269" y="346"/>
                    </a:cubicBezTo>
                    <a:cubicBezTo>
                      <a:pt x="270" y="347"/>
                      <a:pt x="271" y="346"/>
                      <a:pt x="271" y="348"/>
                    </a:cubicBezTo>
                    <a:cubicBezTo>
                      <a:pt x="272" y="349"/>
                      <a:pt x="272" y="351"/>
                      <a:pt x="271" y="352"/>
                    </a:cubicBezTo>
                    <a:cubicBezTo>
                      <a:pt x="270" y="352"/>
                      <a:pt x="271" y="353"/>
                      <a:pt x="272" y="353"/>
                    </a:cubicBezTo>
                    <a:cubicBezTo>
                      <a:pt x="272" y="353"/>
                      <a:pt x="273" y="354"/>
                      <a:pt x="272" y="355"/>
                    </a:cubicBezTo>
                    <a:cubicBezTo>
                      <a:pt x="271" y="356"/>
                      <a:pt x="269" y="356"/>
                      <a:pt x="271" y="357"/>
                    </a:cubicBezTo>
                    <a:cubicBezTo>
                      <a:pt x="273" y="357"/>
                      <a:pt x="270" y="358"/>
                      <a:pt x="269" y="358"/>
                    </a:cubicBezTo>
                    <a:cubicBezTo>
                      <a:pt x="268" y="359"/>
                      <a:pt x="268" y="360"/>
                      <a:pt x="269" y="360"/>
                    </a:cubicBezTo>
                    <a:cubicBezTo>
                      <a:pt x="271" y="359"/>
                      <a:pt x="270" y="360"/>
                      <a:pt x="272" y="360"/>
                    </a:cubicBezTo>
                    <a:cubicBezTo>
                      <a:pt x="274" y="361"/>
                      <a:pt x="272" y="361"/>
                      <a:pt x="271" y="362"/>
                    </a:cubicBezTo>
                    <a:cubicBezTo>
                      <a:pt x="270" y="362"/>
                      <a:pt x="268" y="361"/>
                      <a:pt x="266" y="361"/>
                    </a:cubicBezTo>
                    <a:cubicBezTo>
                      <a:pt x="263" y="360"/>
                      <a:pt x="261" y="360"/>
                      <a:pt x="259" y="362"/>
                    </a:cubicBezTo>
                    <a:cubicBezTo>
                      <a:pt x="258" y="363"/>
                      <a:pt x="261" y="363"/>
                      <a:pt x="262" y="363"/>
                    </a:cubicBezTo>
                    <a:cubicBezTo>
                      <a:pt x="264" y="363"/>
                      <a:pt x="264" y="362"/>
                      <a:pt x="265" y="363"/>
                    </a:cubicBezTo>
                    <a:cubicBezTo>
                      <a:pt x="267" y="365"/>
                      <a:pt x="268" y="363"/>
                      <a:pt x="270" y="363"/>
                    </a:cubicBezTo>
                    <a:cubicBezTo>
                      <a:pt x="272" y="364"/>
                      <a:pt x="271" y="364"/>
                      <a:pt x="270" y="365"/>
                    </a:cubicBezTo>
                    <a:cubicBezTo>
                      <a:pt x="269" y="365"/>
                      <a:pt x="270" y="366"/>
                      <a:pt x="269" y="367"/>
                    </a:cubicBezTo>
                    <a:cubicBezTo>
                      <a:pt x="268" y="369"/>
                      <a:pt x="263" y="371"/>
                      <a:pt x="261" y="373"/>
                    </a:cubicBezTo>
                    <a:cubicBezTo>
                      <a:pt x="258" y="375"/>
                      <a:pt x="261" y="375"/>
                      <a:pt x="261" y="375"/>
                    </a:cubicBezTo>
                    <a:cubicBezTo>
                      <a:pt x="265" y="377"/>
                      <a:pt x="269" y="376"/>
                      <a:pt x="272" y="375"/>
                    </a:cubicBezTo>
                    <a:cubicBezTo>
                      <a:pt x="274" y="374"/>
                      <a:pt x="274" y="374"/>
                      <a:pt x="273" y="375"/>
                    </a:cubicBezTo>
                    <a:cubicBezTo>
                      <a:pt x="272" y="376"/>
                      <a:pt x="269" y="378"/>
                      <a:pt x="268" y="377"/>
                    </a:cubicBezTo>
                    <a:cubicBezTo>
                      <a:pt x="266" y="377"/>
                      <a:pt x="263" y="378"/>
                      <a:pt x="264" y="379"/>
                    </a:cubicBezTo>
                    <a:cubicBezTo>
                      <a:pt x="264" y="381"/>
                      <a:pt x="261" y="380"/>
                      <a:pt x="260" y="381"/>
                    </a:cubicBezTo>
                    <a:cubicBezTo>
                      <a:pt x="260" y="382"/>
                      <a:pt x="258" y="382"/>
                      <a:pt x="257" y="382"/>
                    </a:cubicBezTo>
                    <a:cubicBezTo>
                      <a:pt x="255" y="382"/>
                      <a:pt x="255" y="384"/>
                      <a:pt x="257" y="385"/>
                    </a:cubicBezTo>
                    <a:cubicBezTo>
                      <a:pt x="259" y="386"/>
                      <a:pt x="270" y="391"/>
                      <a:pt x="270" y="391"/>
                    </a:cubicBezTo>
                    <a:cubicBezTo>
                      <a:pt x="273" y="392"/>
                      <a:pt x="276" y="392"/>
                      <a:pt x="278" y="392"/>
                    </a:cubicBezTo>
                    <a:cubicBezTo>
                      <a:pt x="280" y="391"/>
                      <a:pt x="281" y="391"/>
                      <a:pt x="283" y="390"/>
                    </a:cubicBezTo>
                    <a:cubicBezTo>
                      <a:pt x="284" y="390"/>
                      <a:pt x="285" y="389"/>
                      <a:pt x="285" y="388"/>
                    </a:cubicBezTo>
                    <a:cubicBezTo>
                      <a:pt x="286" y="387"/>
                      <a:pt x="284" y="386"/>
                      <a:pt x="283" y="384"/>
                    </a:cubicBezTo>
                    <a:cubicBezTo>
                      <a:pt x="281" y="382"/>
                      <a:pt x="282" y="383"/>
                      <a:pt x="283" y="383"/>
                    </a:cubicBezTo>
                    <a:cubicBezTo>
                      <a:pt x="285" y="384"/>
                      <a:pt x="286" y="384"/>
                      <a:pt x="287" y="384"/>
                    </a:cubicBezTo>
                    <a:cubicBezTo>
                      <a:pt x="287" y="384"/>
                      <a:pt x="287" y="383"/>
                      <a:pt x="286" y="382"/>
                    </a:cubicBezTo>
                    <a:cubicBezTo>
                      <a:pt x="286" y="382"/>
                      <a:pt x="287" y="381"/>
                      <a:pt x="288" y="381"/>
                    </a:cubicBezTo>
                    <a:cubicBezTo>
                      <a:pt x="289" y="381"/>
                      <a:pt x="291" y="381"/>
                      <a:pt x="292" y="380"/>
                    </a:cubicBezTo>
                    <a:cubicBezTo>
                      <a:pt x="292" y="378"/>
                      <a:pt x="291" y="376"/>
                      <a:pt x="289" y="374"/>
                    </a:cubicBezTo>
                    <a:cubicBezTo>
                      <a:pt x="288" y="372"/>
                      <a:pt x="287" y="371"/>
                      <a:pt x="285" y="370"/>
                    </a:cubicBezTo>
                    <a:cubicBezTo>
                      <a:pt x="284" y="368"/>
                      <a:pt x="286" y="367"/>
                      <a:pt x="286" y="369"/>
                    </a:cubicBezTo>
                    <a:cubicBezTo>
                      <a:pt x="287" y="370"/>
                      <a:pt x="288" y="371"/>
                      <a:pt x="289" y="372"/>
                    </a:cubicBezTo>
                    <a:cubicBezTo>
                      <a:pt x="290" y="372"/>
                      <a:pt x="291" y="373"/>
                      <a:pt x="292" y="374"/>
                    </a:cubicBezTo>
                    <a:cubicBezTo>
                      <a:pt x="293" y="375"/>
                      <a:pt x="293" y="379"/>
                      <a:pt x="293" y="380"/>
                    </a:cubicBezTo>
                    <a:cubicBezTo>
                      <a:pt x="292" y="380"/>
                      <a:pt x="293" y="380"/>
                      <a:pt x="294" y="380"/>
                    </a:cubicBezTo>
                    <a:cubicBezTo>
                      <a:pt x="294" y="380"/>
                      <a:pt x="295" y="379"/>
                      <a:pt x="297" y="379"/>
                    </a:cubicBezTo>
                    <a:cubicBezTo>
                      <a:pt x="298" y="379"/>
                      <a:pt x="298" y="378"/>
                      <a:pt x="297" y="377"/>
                    </a:cubicBezTo>
                    <a:cubicBezTo>
                      <a:pt x="297" y="376"/>
                      <a:pt x="298" y="376"/>
                      <a:pt x="300" y="375"/>
                    </a:cubicBezTo>
                    <a:cubicBezTo>
                      <a:pt x="302" y="373"/>
                      <a:pt x="302" y="375"/>
                      <a:pt x="302" y="375"/>
                    </a:cubicBezTo>
                    <a:cubicBezTo>
                      <a:pt x="301" y="376"/>
                      <a:pt x="300" y="377"/>
                      <a:pt x="300" y="377"/>
                    </a:cubicBezTo>
                    <a:cubicBezTo>
                      <a:pt x="299" y="377"/>
                      <a:pt x="299" y="377"/>
                      <a:pt x="299" y="378"/>
                    </a:cubicBezTo>
                    <a:cubicBezTo>
                      <a:pt x="300" y="379"/>
                      <a:pt x="300" y="379"/>
                      <a:pt x="296" y="381"/>
                    </a:cubicBezTo>
                    <a:cubicBezTo>
                      <a:pt x="292" y="383"/>
                      <a:pt x="299" y="383"/>
                      <a:pt x="301" y="383"/>
                    </a:cubicBezTo>
                    <a:cubicBezTo>
                      <a:pt x="303" y="383"/>
                      <a:pt x="306" y="384"/>
                      <a:pt x="307" y="385"/>
                    </a:cubicBezTo>
                    <a:cubicBezTo>
                      <a:pt x="309" y="386"/>
                      <a:pt x="314" y="385"/>
                      <a:pt x="316" y="383"/>
                    </a:cubicBezTo>
                    <a:cubicBezTo>
                      <a:pt x="318" y="380"/>
                      <a:pt x="318" y="383"/>
                      <a:pt x="317" y="384"/>
                    </a:cubicBezTo>
                    <a:cubicBezTo>
                      <a:pt x="316" y="386"/>
                      <a:pt x="314" y="386"/>
                      <a:pt x="312" y="386"/>
                    </a:cubicBezTo>
                    <a:cubicBezTo>
                      <a:pt x="310" y="386"/>
                      <a:pt x="304" y="387"/>
                      <a:pt x="301" y="388"/>
                    </a:cubicBezTo>
                    <a:cubicBezTo>
                      <a:pt x="297" y="390"/>
                      <a:pt x="300" y="391"/>
                      <a:pt x="300" y="391"/>
                    </a:cubicBezTo>
                    <a:cubicBezTo>
                      <a:pt x="303" y="392"/>
                      <a:pt x="309" y="390"/>
                      <a:pt x="311" y="389"/>
                    </a:cubicBezTo>
                    <a:cubicBezTo>
                      <a:pt x="314" y="389"/>
                      <a:pt x="316" y="388"/>
                      <a:pt x="320" y="388"/>
                    </a:cubicBezTo>
                    <a:cubicBezTo>
                      <a:pt x="323" y="388"/>
                      <a:pt x="321" y="390"/>
                      <a:pt x="319" y="390"/>
                    </a:cubicBezTo>
                    <a:cubicBezTo>
                      <a:pt x="316" y="390"/>
                      <a:pt x="312" y="391"/>
                      <a:pt x="311" y="391"/>
                    </a:cubicBezTo>
                    <a:cubicBezTo>
                      <a:pt x="309" y="391"/>
                      <a:pt x="308" y="393"/>
                      <a:pt x="308" y="394"/>
                    </a:cubicBezTo>
                    <a:cubicBezTo>
                      <a:pt x="308" y="395"/>
                      <a:pt x="308" y="395"/>
                      <a:pt x="307" y="395"/>
                    </a:cubicBezTo>
                    <a:cubicBezTo>
                      <a:pt x="307" y="395"/>
                      <a:pt x="306" y="395"/>
                      <a:pt x="305" y="396"/>
                    </a:cubicBezTo>
                    <a:cubicBezTo>
                      <a:pt x="304" y="397"/>
                      <a:pt x="307" y="397"/>
                      <a:pt x="307" y="397"/>
                    </a:cubicBezTo>
                    <a:cubicBezTo>
                      <a:pt x="308" y="397"/>
                      <a:pt x="314" y="394"/>
                      <a:pt x="315" y="393"/>
                    </a:cubicBezTo>
                    <a:cubicBezTo>
                      <a:pt x="317" y="392"/>
                      <a:pt x="318" y="392"/>
                      <a:pt x="319" y="393"/>
                    </a:cubicBezTo>
                    <a:cubicBezTo>
                      <a:pt x="319" y="394"/>
                      <a:pt x="318" y="395"/>
                      <a:pt x="317" y="395"/>
                    </a:cubicBezTo>
                    <a:cubicBezTo>
                      <a:pt x="315" y="395"/>
                      <a:pt x="312" y="396"/>
                      <a:pt x="311" y="397"/>
                    </a:cubicBezTo>
                    <a:cubicBezTo>
                      <a:pt x="310" y="398"/>
                      <a:pt x="310" y="398"/>
                      <a:pt x="310" y="398"/>
                    </a:cubicBezTo>
                    <a:cubicBezTo>
                      <a:pt x="310" y="399"/>
                      <a:pt x="312" y="399"/>
                      <a:pt x="313" y="399"/>
                    </a:cubicBezTo>
                    <a:cubicBezTo>
                      <a:pt x="313" y="399"/>
                      <a:pt x="314" y="398"/>
                      <a:pt x="316" y="398"/>
                    </a:cubicBezTo>
                    <a:cubicBezTo>
                      <a:pt x="317" y="399"/>
                      <a:pt x="317" y="399"/>
                      <a:pt x="320" y="399"/>
                    </a:cubicBezTo>
                    <a:cubicBezTo>
                      <a:pt x="323" y="398"/>
                      <a:pt x="323" y="399"/>
                      <a:pt x="321" y="399"/>
                    </a:cubicBezTo>
                    <a:cubicBezTo>
                      <a:pt x="320" y="400"/>
                      <a:pt x="324" y="402"/>
                      <a:pt x="326" y="401"/>
                    </a:cubicBezTo>
                    <a:cubicBezTo>
                      <a:pt x="329" y="401"/>
                      <a:pt x="328" y="402"/>
                      <a:pt x="327" y="403"/>
                    </a:cubicBezTo>
                    <a:cubicBezTo>
                      <a:pt x="326" y="403"/>
                      <a:pt x="323" y="403"/>
                      <a:pt x="322" y="402"/>
                    </a:cubicBezTo>
                    <a:cubicBezTo>
                      <a:pt x="321" y="401"/>
                      <a:pt x="316" y="400"/>
                      <a:pt x="314" y="401"/>
                    </a:cubicBezTo>
                    <a:cubicBezTo>
                      <a:pt x="313" y="401"/>
                      <a:pt x="316" y="402"/>
                      <a:pt x="317" y="403"/>
                    </a:cubicBezTo>
                    <a:cubicBezTo>
                      <a:pt x="318" y="403"/>
                      <a:pt x="324" y="405"/>
                      <a:pt x="325" y="405"/>
                    </a:cubicBezTo>
                    <a:cubicBezTo>
                      <a:pt x="326" y="406"/>
                      <a:pt x="326" y="406"/>
                      <a:pt x="328" y="406"/>
                    </a:cubicBezTo>
                    <a:cubicBezTo>
                      <a:pt x="330" y="405"/>
                      <a:pt x="330" y="406"/>
                      <a:pt x="331" y="407"/>
                    </a:cubicBezTo>
                    <a:cubicBezTo>
                      <a:pt x="332" y="408"/>
                      <a:pt x="332" y="409"/>
                      <a:pt x="331" y="409"/>
                    </a:cubicBezTo>
                    <a:cubicBezTo>
                      <a:pt x="331" y="410"/>
                      <a:pt x="329" y="409"/>
                      <a:pt x="329" y="409"/>
                    </a:cubicBezTo>
                    <a:cubicBezTo>
                      <a:pt x="328" y="408"/>
                      <a:pt x="327" y="408"/>
                      <a:pt x="325" y="407"/>
                    </a:cubicBezTo>
                    <a:cubicBezTo>
                      <a:pt x="323" y="407"/>
                      <a:pt x="323" y="408"/>
                      <a:pt x="323" y="408"/>
                    </a:cubicBezTo>
                    <a:cubicBezTo>
                      <a:pt x="322" y="409"/>
                      <a:pt x="323" y="410"/>
                      <a:pt x="323" y="410"/>
                    </a:cubicBezTo>
                    <a:cubicBezTo>
                      <a:pt x="324" y="410"/>
                      <a:pt x="325" y="411"/>
                      <a:pt x="325" y="410"/>
                    </a:cubicBezTo>
                    <a:cubicBezTo>
                      <a:pt x="326" y="409"/>
                      <a:pt x="327" y="409"/>
                      <a:pt x="327" y="410"/>
                    </a:cubicBezTo>
                    <a:cubicBezTo>
                      <a:pt x="328" y="411"/>
                      <a:pt x="328" y="411"/>
                      <a:pt x="329" y="411"/>
                    </a:cubicBezTo>
                    <a:cubicBezTo>
                      <a:pt x="331" y="411"/>
                      <a:pt x="330" y="411"/>
                      <a:pt x="329" y="411"/>
                    </a:cubicBezTo>
                    <a:cubicBezTo>
                      <a:pt x="328" y="411"/>
                      <a:pt x="328" y="412"/>
                      <a:pt x="330" y="413"/>
                    </a:cubicBezTo>
                    <a:cubicBezTo>
                      <a:pt x="331" y="413"/>
                      <a:pt x="330" y="414"/>
                      <a:pt x="330" y="413"/>
                    </a:cubicBezTo>
                    <a:cubicBezTo>
                      <a:pt x="329" y="413"/>
                      <a:pt x="329" y="413"/>
                      <a:pt x="328" y="414"/>
                    </a:cubicBezTo>
                    <a:cubicBezTo>
                      <a:pt x="328" y="414"/>
                      <a:pt x="326" y="413"/>
                      <a:pt x="325" y="413"/>
                    </a:cubicBezTo>
                    <a:cubicBezTo>
                      <a:pt x="325" y="412"/>
                      <a:pt x="324" y="412"/>
                      <a:pt x="323" y="413"/>
                    </a:cubicBezTo>
                    <a:cubicBezTo>
                      <a:pt x="322" y="414"/>
                      <a:pt x="326" y="415"/>
                      <a:pt x="327" y="416"/>
                    </a:cubicBezTo>
                    <a:cubicBezTo>
                      <a:pt x="328" y="416"/>
                      <a:pt x="328" y="417"/>
                      <a:pt x="327" y="417"/>
                    </a:cubicBezTo>
                    <a:cubicBezTo>
                      <a:pt x="326" y="417"/>
                      <a:pt x="329" y="418"/>
                      <a:pt x="331" y="417"/>
                    </a:cubicBezTo>
                    <a:cubicBezTo>
                      <a:pt x="333" y="417"/>
                      <a:pt x="333" y="416"/>
                      <a:pt x="334" y="415"/>
                    </a:cubicBezTo>
                    <a:cubicBezTo>
                      <a:pt x="336" y="414"/>
                      <a:pt x="334" y="416"/>
                      <a:pt x="333" y="417"/>
                    </a:cubicBezTo>
                    <a:cubicBezTo>
                      <a:pt x="333" y="417"/>
                      <a:pt x="333" y="418"/>
                      <a:pt x="333" y="418"/>
                    </a:cubicBezTo>
                    <a:cubicBezTo>
                      <a:pt x="334" y="418"/>
                      <a:pt x="334" y="419"/>
                      <a:pt x="334" y="419"/>
                    </a:cubicBezTo>
                    <a:cubicBezTo>
                      <a:pt x="334" y="420"/>
                      <a:pt x="333" y="420"/>
                      <a:pt x="332" y="420"/>
                    </a:cubicBezTo>
                    <a:cubicBezTo>
                      <a:pt x="330" y="420"/>
                      <a:pt x="326" y="419"/>
                      <a:pt x="323" y="418"/>
                    </a:cubicBezTo>
                    <a:cubicBezTo>
                      <a:pt x="319" y="417"/>
                      <a:pt x="313" y="414"/>
                      <a:pt x="313" y="414"/>
                    </a:cubicBezTo>
                    <a:cubicBezTo>
                      <a:pt x="304" y="409"/>
                      <a:pt x="299" y="408"/>
                      <a:pt x="295" y="408"/>
                    </a:cubicBezTo>
                    <a:cubicBezTo>
                      <a:pt x="290" y="409"/>
                      <a:pt x="288" y="407"/>
                      <a:pt x="284" y="407"/>
                    </a:cubicBezTo>
                    <a:cubicBezTo>
                      <a:pt x="279" y="406"/>
                      <a:pt x="276" y="409"/>
                      <a:pt x="275" y="410"/>
                    </a:cubicBezTo>
                    <a:cubicBezTo>
                      <a:pt x="273" y="411"/>
                      <a:pt x="275" y="412"/>
                      <a:pt x="275" y="412"/>
                    </a:cubicBezTo>
                    <a:cubicBezTo>
                      <a:pt x="275" y="412"/>
                      <a:pt x="315" y="428"/>
                      <a:pt x="317" y="428"/>
                    </a:cubicBezTo>
                    <a:cubicBezTo>
                      <a:pt x="318" y="429"/>
                      <a:pt x="319" y="428"/>
                      <a:pt x="321" y="428"/>
                    </a:cubicBezTo>
                    <a:cubicBezTo>
                      <a:pt x="323" y="429"/>
                      <a:pt x="324" y="428"/>
                      <a:pt x="325" y="427"/>
                    </a:cubicBezTo>
                    <a:cubicBezTo>
                      <a:pt x="326" y="426"/>
                      <a:pt x="326" y="427"/>
                      <a:pt x="328" y="427"/>
                    </a:cubicBezTo>
                    <a:cubicBezTo>
                      <a:pt x="329" y="428"/>
                      <a:pt x="328" y="428"/>
                      <a:pt x="327" y="428"/>
                    </a:cubicBezTo>
                    <a:cubicBezTo>
                      <a:pt x="326" y="428"/>
                      <a:pt x="326" y="428"/>
                      <a:pt x="325" y="429"/>
                    </a:cubicBezTo>
                    <a:cubicBezTo>
                      <a:pt x="324" y="429"/>
                      <a:pt x="324" y="430"/>
                      <a:pt x="325" y="430"/>
                    </a:cubicBezTo>
                    <a:cubicBezTo>
                      <a:pt x="326" y="430"/>
                      <a:pt x="331" y="429"/>
                      <a:pt x="332" y="429"/>
                    </a:cubicBezTo>
                    <a:cubicBezTo>
                      <a:pt x="333" y="428"/>
                      <a:pt x="332" y="428"/>
                      <a:pt x="335" y="428"/>
                    </a:cubicBezTo>
                    <a:cubicBezTo>
                      <a:pt x="338" y="427"/>
                      <a:pt x="337" y="428"/>
                      <a:pt x="336" y="428"/>
                    </a:cubicBezTo>
                    <a:cubicBezTo>
                      <a:pt x="335" y="429"/>
                      <a:pt x="335" y="429"/>
                      <a:pt x="334" y="430"/>
                    </a:cubicBezTo>
                    <a:cubicBezTo>
                      <a:pt x="334" y="430"/>
                      <a:pt x="334" y="431"/>
                      <a:pt x="336" y="431"/>
                    </a:cubicBezTo>
                    <a:cubicBezTo>
                      <a:pt x="337" y="431"/>
                      <a:pt x="337" y="432"/>
                      <a:pt x="338" y="434"/>
                    </a:cubicBezTo>
                    <a:cubicBezTo>
                      <a:pt x="339" y="435"/>
                      <a:pt x="337" y="436"/>
                      <a:pt x="334" y="437"/>
                    </a:cubicBezTo>
                    <a:cubicBezTo>
                      <a:pt x="331" y="437"/>
                      <a:pt x="330" y="438"/>
                      <a:pt x="331" y="438"/>
                    </a:cubicBezTo>
                    <a:cubicBezTo>
                      <a:pt x="332" y="438"/>
                      <a:pt x="333" y="437"/>
                      <a:pt x="336" y="438"/>
                    </a:cubicBezTo>
                    <a:cubicBezTo>
                      <a:pt x="338" y="440"/>
                      <a:pt x="334" y="439"/>
                      <a:pt x="331" y="438"/>
                    </a:cubicBezTo>
                    <a:cubicBezTo>
                      <a:pt x="329" y="438"/>
                      <a:pt x="330" y="441"/>
                      <a:pt x="330" y="442"/>
                    </a:cubicBezTo>
                    <a:cubicBezTo>
                      <a:pt x="330" y="443"/>
                      <a:pt x="330" y="441"/>
                      <a:pt x="332" y="442"/>
                    </a:cubicBezTo>
                    <a:cubicBezTo>
                      <a:pt x="334" y="442"/>
                      <a:pt x="335" y="441"/>
                      <a:pt x="336" y="441"/>
                    </a:cubicBezTo>
                    <a:cubicBezTo>
                      <a:pt x="338" y="441"/>
                      <a:pt x="338" y="442"/>
                      <a:pt x="338" y="442"/>
                    </a:cubicBezTo>
                    <a:cubicBezTo>
                      <a:pt x="337" y="442"/>
                      <a:pt x="335" y="442"/>
                      <a:pt x="335" y="442"/>
                    </a:cubicBezTo>
                    <a:cubicBezTo>
                      <a:pt x="334" y="443"/>
                      <a:pt x="333" y="443"/>
                      <a:pt x="331" y="443"/>
                    </a:cubicBezTo>
                    <a:cubicBezTo>
                      <a:pt x="330" y="443"/>
                      <a:pt x="330" y="444"/>
                      <a:pt x="330" y="445"/>
                    </a:cubicBezTo>
                    <a:cubicBezTo>
                      <a:pt x="330" y="447"/>
                      <a:pt x="329" y="448"/>
                      <a:pt x="328" y="450"/>
                    </a:cubicBezTo>
                    <a:cubicBezTo>
                      <a:pt x="327" y="451"/>
                      <a:pt x="330" y="450"/>
                      <a:pt x="332" y="449"/>
                    </a:cubicBezTo>
                    <a:cubicBezTo>
                      <a:pt x="333" y="449"/>
                      <a:pt x="333" y="450"/>
                      <a:pt x="334" y="449"/>
                    </a:cubicBezTo>
                    <a:cubicBezTo>
                      <a:pt x="335" y="448"/>
                      <a:pt x="337" y="445"/>
                      <a:pt x="336" y="448"/>
                    </a:cubicBezTo>
                    <a:cubicBezTo>
                      <a:pt x="335" y="450"/>
                      <a:pt x="337" y="450"/>
                      <a:pt x="339" y="450"/>
                    </a:cubicBezTo>
                    <a:cubicBezTo>
                      <a:pt x="341" y="449"/>
                      <a:pt x="340" y="450"/>
                      <a:pt x="340" y="451"/>
                    </a:cubicBezTo>
                    <a:cubicBezTo>
                      <a:pt x="339" y="451"/>
                      <a:pt x="337" y="451"/>
                      <a:pt x="335" y="452"/>
                    </a:cubicBezTo>
                    <a:cubicBezTo>
                      <a:pt x="333" y="452"/>
                      <a:pt x="333" y="451"/>
                      <a:pt x="333" y="452"/>
                    </a:cubicBezTo>
                    <a:cubicBezTo>
                      <a:pt x="333" y="452"/>
                      <a:pt x="335" y="453"/>
                      <a:pt x="337" y="453"/>
                    </a:cubicBezTo>
                    <a:cubicBezTo>
                      <a:pt x="339" y="453"/>
                      <a:pt x="338" y="454"/>
                      <a:pt x="336" y="455"/>
                    </a:cubicBezTo>
                    <a:cubicBezTo>
                      <a:pt x="335" y="455"/>
                      <a:pt x="336" y="455"/>
                      <a:pt x="337" y="456"/>
                    </a:cubicBezTo>
                    <a:cubicBezTo>
                      <a:pt x="337" y="458"/>
                      <a:pt x="335" y="456"/>
                      <a:pt x="334" y="454"/>
                    </a:cubicBezTo>
                    <a:cubicBezTo>
                      <a:pt x="333" y="453"/>
                      <a:pt x="332" y="454"/>
                      <a:pt x="330" y="454"/>
                    </a:cubicBezTo>
                    <a:cubicBezTo>
                      <a:pt x="328" y="454"/>
                      <a:pt x="329" y="453"/>
                      <a:pt x="330" y="452"/>
                    </a:cubicBezTo>
                    <a:cubicBezTo>
                      <a:pt x="331" y="452"/>
                      <a:pt x="329" y="452"/>
                      <a:pt x="328" y="451"/>
                    </a:cubicBezTo>
                    <a:cubicBezTo>
                      <a:pt x="326" y="451"/>
                      <a:pt x="326" y="455"/>
                      <a:pt x="326" y="456"/>
                    </a:cubicBezTo>
                    <a:cubicBezTo>
                      <a:pt x="325" y="458"/>
                      <a:pt x="325" y="458"/>
                      <a:pt x="326" y="457"/>
                    </a:cubicBezTo>
                    <a:cubicBezTo>
                      <a:pt x="328" y="457"/>
                      <a:pt x="326" y="459"/>
                      <a:pt x="324" y="461"/>
                    </a:cubicBezTo>
                    <a:cubicBezTo>
                      <a:pt x="323" y="463"/>
                      <a:pt x="329" y="460"/>
                      <a:pt x="331" y="460"/>
                    </a:cubicBezTo>
                    <a:cubicBezTo>
                      <a:pt x="333" y="459"/>
                      <a:pt x="333" y="460"/>
                      <a:pt x="332" y="460"/>
                    </a:cubicBezTo>
                    <a:cubicBezTo>
                      <a:pt x="332" y="461"/>
                      <a:pt x="331" y="461"/>
                      <a:pt x="330" y="463"/>
                    </a:cubicBezTo>
                    <a:cubicBezTo>
                      <a:pt x="330" y="465"/>
                      <a:pt x="329" y="465"/>
                      <a:pt x="328" y="464"/>
                    </a:cubicBezTo>
                    <a:cubicBezTo>
                      <a:pt x="327" y="463"/>
                      <a:pt x="327" y="463"/>
                      <a:pt x="327" y="465"/>
                    </a:cubicBezTo>
                    <a:cubicBezTo>
                      <a:pt x="327" y="467"/>
                      <a:pt x="325" y="466"/>
                      <a:pt x="323" y="466"/>
                    </a:cubicBezTo>
                    <a:cubicBezTo>
                      <a:pt x="321" y="466"/>
                      <a:pt x="320" y="467"/>
                      <a:pt x="319" y="467"/>
                    </a:cubicBezTo>
                    <a:cubicBezTo>
                      <a:pt x="317" y="468"/>
                      <a:pt x="315" y="467"/>
                      <a:pt x="315" y="467"/>
                    </a:cubicBezTo>
                    <a:cubicBezTo>
                      <a:pt x="314" y="467"/>
                      <a:pt x="314" y="468"/>
                      <a:pt x="313" y="467"/>
                    </a:cubicBezTo>
                    <a:cubicBezTo>
                      <a:pt x="313" y="466"/>
                      <a:pt x="314" y="466"/>
                      <a:pt x="314" y="466"/>
                    </a:cubicBezTo>
                    <a:cubicBezTo>
                      <a:pt x="313" y="465"/>
                      <a:pt x="311" y="467"/>
                      <a:pt x="310" y="466"/>
                    </a:cubicBezTo>
                    <a:cubicBezTo>
                      <a:pt x="309" y="466"/>
                      <a:pt x="308" y="466"/>
                      <a:pt x="305" y="467"/>
                    </a:cubicBezTo>
                    <a:cubicBezTo>
                      <a:pt x="303" y="467"/>
                      <a:pt x="304" y="467"/>
                      <a:pt x="306" y="468"/>
                    </a:cubicBezTo>
                    <a:cubicBezTo>
                      <a:pt x="308" y="468"/>
                      <a:pt x="305" y="469"/>
                      <a:pt x="304" y="469"/>
                    </a:cubicBezTo>
                    <a:cubicBezTo>
                      <a:pt x="303" y="469"/>
                      <a:pt x="299" y="471"/>
                      <a:pt x="299" y="472"/>
                    </a:cubicBezTo>
                    <a:cubicBezTo>
                      <a:pt x="298" y="472"/>
                      <a:pt x="295" y="472"/>
                      <a:pt x="294" y="472"/>
                    </a:cubicBezTo>
                    <a:cubicBezTo>
                      <a:pt x="293" y="472"/>
                      <a:pt x="293" y="473"/>
                      <a:pt x="293" y="473"/>
                    </a:cubicBezTo>
                    <a:cubicBezTo>
                      <a:pt x="294" y="473"/>
                      <a:pt x="294" y="474"/>
                      <a:pt x="294" y="473"/>
                    </a:cubicBezTo>
                    <a:cubicBezTo>
                      <a:pt x="295" y="473"/>
                      <a:pt x="295" y="473"/>
                      <a:pt x="296" y="473"/>
                    </a:cubicBezTo>
                    <a:cubicBezTo>
                      <a:pt x="297" y="474"/>
                      <a:pt x="298" y="473"/>
                      <a:pt x="301" y="472"/>
                    </a:cubicBezTo>
                    <a:cubicBezTo>
                      <a:pt x="303" y="472"/>
                      <a:pt x="302" y="473"/>
                      <a:pt x="300" y="473"/>
                    </a:cubicBezTo>
                    <a:cubicBezTo>
                      <a:pt x="299" y="474"/>
                      <a:pt x="301" y="475"/>
                      <a:pt x="302" y="475"/>
                    </a:cubicBezTo>
                    <a:cubicBezTo>
                      <a:pt x="303" y="475"/>
                      <a:pt x="303" y="475"/>
                      <a:pt x="302" y="474"/>
                    </a:cubicBezTo>
                    <a:cubicBezTo>
                      <a:pt x="301" y="474"/>
                      <a:pt x="302" y="474"/>
                      <a:pt x="303" y="473"/>
                    </a:cubicBezTo>
                    <a:cubicBezTo>
                      <a:pt x="305" y="473"/>
                      <a:pt x="305" y="473"/>
                      <a:pt x="306" y="475"/>
                    </a:cubicBezTo>
                    <a:cubicBezTo>
                      <a:pt x="306" y="477"/>
                      <a:pt x="310" y="475"/>
                      <a:pt x="311" y="475"/>
                    </a:cubicBezTo>
                    <a:cubicBezTo>
                      <a:pt x="312" y="474"/>
                      <a:pt x="321" y="474"/>
                      <a:pt x="323" y="473"/>
                    </a:cubicBezTo>
                    <a:cubicBezTo>
                      <a:pt x="325" y="473"/>
                      <a:pt x="324" y="472"/>
                      <a:pt x="323" y="472"/>
                    </a:cubicBezTo>
                    <a:cubicBezTo>
                      <a:pt x="322" y="472"/>
                      <a:pt x="321" y="472"/>
                      <a:pt x="320" y="471"/>
                    </a:cubicBezTo>
                    <a:cubicBezTo>
                      <a:pt x="318" y="470"/>
                      <a:pt x="321" y="470"/>
                      <a:pt x="322" y="470"/>
                    </a:cubicBezTo>
                    <a:cubicBezTo>
                      <a:pt x="324" y="470"/>
                      <a:pt x="327" y="469"/>
                      <a:pt x="330" y="468"/>
                    </a:cubicBezTo>
                    <a:cubicBezTo>
                      <a:pt x="332" y="467"/>
                      <a:pt x="328" y="471"/>
                      <a:pt x="327" y="473"/>
                    </a:cubicBezTo>
                    <a:cubicBezTo>
                      <a:pt x="326" y="474"/>
                      <a:pt x="324" y="474"/>
                      <a:pt x="326" y="475"/>
                    </a:cubicBezTo>
                    <a:cubicBezTo>
                      <a:pt x="329" y="476"/>
                      <a:pt x="325" y="475"/>
                      <a:pt x="322" y="475"/>
                    </a:cubicBezTo>
                    <a:cubicBezTo>
                      <a:pt x="320" y="475"/>
                      <a:pt x="326" y="478"/>
                      <a:pt x="327" y="478"/>
                    </a:cubicBezTo>
                    <a:cubicBezTo>
                      <a:pt x="328" y="478"/>
                      <a:pt x="328" y="477"/>
                      <a:pt x="328" y="478"/>
                    </a:cubicBezTo>
                    <a:cubicBezTo>
                      <a:pt x="328" y="480"/>
                      <a:pt x="330" y="480"/>
                      <a:pt x="331" y="480"/>
                    </a:cubicBezTo>
                    <a:cubicBezTo>
                      <a:pt x="331" y="480"/>
                      <a:pt x="331" y="480"/>
                      <a:pt x="332" y="480"/>
                    </a:cubicBezTo>
                    <a:cubicBezTo>
                      <a:pt x="332" y="481"/>
                      <a:pt x="333" y="481"/>
                      <a:pt x="334" y="481"/>
                    </a:cubicBezTo>
                    <a:cubicBezTo>
                      <a:pt x="335" y="480"/>
                      <a:pt x="335" y="482"/>
                      <a:pt x="335" y="482"/>
                    </a:cubicBezTo>
                    <a:cubicBezTo>
                      <a:pt x="337" y="482"/>
                      <a:pt x="335" y="482"/>
                      <a:pt x="335" y="482"/>
                    </a:cubicBezTo>
                    <a:cubicBezTo>
                      <a:pt x="330" y="482"/>
                      <a:pt x="327" y="480"/>
                      <a:pt x="326" y="479"/>
                    </a:cubicBezTo>
                    <a:cubicBezTo>
                      <a:pt x="325" y="479"/>
                      <a:pt x="323" y="479"/>
                      <a:pt x="322" y="479"/>
                    </a:cubicBezTo>
                    <a:cubicBezTo>
                      <a:pt x="320" y="480"/>
                      <a:pt x="314" y="479"/>
                      <a:pt x="312" y="479"/>
                    </a:cubicBezTo>
                    <a:cubicBezTo>
                      <a:pt x="310" y="478"/>
                      <a:pt x="305" y="476"/>
                      <a:pt x="304" y="476"/>
                    </a:cubicBezTo>
                    <a:cubicBezTo>
                      <a:pt x="303" y="475"/>
                      <a:pt x="302" y="476"/>
                      <a:pt x="303" y="477"/>
                    </a:cubicBezTo>
                    <a:cubicBezTo>
                      <a:pt x="305" y="478"/>
                      <a:pt x="304" y="478"/>
                      <a:pt x="304" y="478"/>
                    </a:cubicBezTo>
                    <a:cubicBezTo>
                      <a:pt x="304" y="478"/>
                      <a:pt x="299" y="476"/>
                      <a:pt x="298" y="476"/>
                    </a:cubicBezTo>
                    <a:cubicBezTo>
                      <a:pt x="296" y="476"/>
                      <a:pt x="296" y="476"/>
                      <a:pt x="294" y="476"/>
                    </a:cubicBezTo>
                    <a:cubicBezTo>
                      <a:pt x="293" y="477"/>
                      <a:pt x="295" y="477"/>
                      <a:pt x="296" y="477"/>
                    </a:cubicBezTo>
                    <a:cubicBezTo>
                      <a:pt x="297" y="476"/>
                      <a:pt x="297" y="478"/>
                      <a:pt x="297" y="478"/>
                    </a:cubicBezTo>
                    <a:cubicBezTo>
                      <a:pt x="297" y="479"/>
                      <a:pt x="299" y="480"/>
                      <a:pt x="300" y="480"/>
                    </a:cubicBezTo>
                    <a:cubicBezTo>
                      <a:pt x="302" y="481"/>
                      <a:pt x="302" y="482"/>
                      <a:pt x="301" y="482"/>
                    </a:cubicBezTo>
                    <a:cubicBezTo>
                      <a:pt x="301" y="481"/>
                      <a:pt x="300" y="481"/>
                      <a:pt x="299" y="480"/>
                    </a:cubicBezTo>
                    <a:cubicBezTo>
                      <a:pt x="298" y="480"/>
                      <a:pt x="297" y="479"/>
                      <a:pt x="296" y="480"/>
                    </a:cubicBezTo>
                    <a:cubicBezTo>
                      <a:pt x="295" y="480"/>
                      <a:pt x="296" y="481"/>
                      <a:pt x="298" y="481"/>
                    </a:cubicBezTo>
                    <a:cubicBezTo>
                      <a:pt x="299" y="481"/>
                      <a:pt x="297" y="482"/>
                      <a:pt x="296" y="482"/>
                    </a:cubicBezTo>
                    <a:cubicBezTo>
                      <a:pt x="294" y="482"/>
                      <a:pt x="295" y="482"/>
                      <a:pt x="296" y="483"/>
                    </a:cubicBezTo>
                    <a:cubicBezTo>
                      <a:pt x="297" y="484"/>
                      <a:pt x="294" y="485"/>
                      <a:pt x="293" y="484"/>
                    </a:cubicBezTo>
                    <a:cubicBezTo>
                      <a:pt x="293" y="484"/>
                      <a:pt x="292" y="483"/>
                      <a:pt x="292" y="483"/>
                    </a:cubicBezTo>
                    <a:cubicBezTo>
                      <a:pt x="291" y="483"/>
                      <a:pt x="292" y="484"/>
                      <a:pt x="292" y="485"/>
                    </a:cubicBezTo>
                    <a:cubicBezTo>
                      <a:pt x="293" y="485"/>
                      <a:pt x="294" y="486"/>
                      <a:pt x="293" y="486"/>
                    </a:cubicBezTo>
                    <a:cubicBezTo>
                      <a:pt x="292" y="486"/>
                      <a:pt x="291" y="486"/>
                      <a:pt x="291" y="485"/>
                    </a:cubicBezTo>
                    <a:cubicBezTo>
                      <a:pt x="290" y="485"/>
                      <a:pt x="290" y="485"/>
                      <a:pt x="289" y="485"/>
                    </a:cubicBezTo>
                    <a:cubicBezTo>
                      <a:pt x="288" y="486"/>
                      <a:pt x="288" y="486"/>
                      <a:pt x="289" y="487"/>
                    </a:cubicBezTo>
                    <a:cubicBezTo>
                      <a:pt x="290" y="488"/>
                      <a:pt x="290" y="491"/>
                      <a:pt x="289" y="492"/>
                    </a:cubicBezTo>
                    <a:cubicBezTo>
                      <a:pt x="289" y="494"/>
                      <a:pt x="295" y="490"/>
                      <a:pt x="295" y="489"/>
                    </a:cubicBezTo>
                    <a:cubicBezTo>
                      <a:pt x="296" y="488"/>
                      <a:pt x="299" y="487"/>
                      <a:pt x="301" y="486"/>
                    </a:cubicBezTo>
                    <a:cubicBezTo>
                      <a:pt x="302" y="486"/>
                      <a:pt x="306" y="485"/>
                      <a:pt x="307" y="485"/>
                    </a:cubicBezTo>
                    <a:cubicBezTo>
                      <a:pt x="308" y="484"/>
                      <a:pt x="310" y="483"/>
                      <a:pt x="311" y="483"/>
                    </a:cubicBezTo>
                    <a:cubicBezTo>
                      <a:pt x="312" y="483"/>
                      <a:pt x="315" y="483"/>
                      <a:pt x="317" y="482"/>
                    </a:cubicBezTo>
                    <a:cubicBezTo>
                      <a:pt x="320" y="481"/>
                      <a:pt x="316" y="485"/>
                      <a:pt x="314" y="486"/>
                    </a:cubicBezTo>
                    <a:cubicBezTo>
                      <a:pt x="313" y="487"/>
                      <a:pt x="316" y="487"/>
                      <a:pt x="317" y="486"/>
                    </a:cubicBezTo>
                    <a:cubicBezTo>
                      <a:pt x="318" y="486"/>
                      <a:pt x="318" y="486"/>
                      <a:pt x="318" y="487"/>
                    </a:cubicBezTo>
                    <a:cubicBezTo>
                      <a:pt x="318" y="488"/>
                      <a:pt x="318" y="487"/>
                      <a:pt x="319" y="487"/>
                    </a:cubicBezTo>
                    <a:cubicBezTo>
                      <a:pt x="320" y="487"/>
                      <a:pt x="321" y="487"/>
                      <a:pt x="322" y="487"/>
                    </a:cubicBezTo>
                    <a:cubicBezTo>
                      <a:pt x="323" y="486"/>
                      <a:pt x="322" y="485"/>
                      <a:pt x="320" y="483"/>
                    </a:cubicBezTo>
                    <a:cubicBezTo>
                      <a:pt x="318" y="482"/>
                      <a:pt x="325" y="481"/>
                      <a:pt x="326" y="481"/>
                    </a:cubicBezTo>
                    <a:cubicBezTo>
                      <a:pt x="326" y="481"/>
                      <a:pt x="327" y="482"/>
                      <a:pt x="327" y="483"/>
                    </a:cubicBezTo>
                    <a:cubicBezTo>
                      <a:pt x="328" y="483"/>
                      <a:pt x="328" y="485"/>
                      <a:pt x="327" y="486"/>
                    </a:cubicBezTo>
                    <a:cubicBezTo>
                      <a:pt x="327" y="487"/>
                      <a:pt x="328" y="486"/>
                      <a:pt x="329" y="486"/>
                    </a:cubicBezTo>
                    <a:cubicBezTo>
                      <a:pt x="329" y="486"/>
                      <a:pt x="330" y="486"/>
                      <a:pt x="331" y="486"/>
                    </a:cubicBezTo>
                    <a:cubicBezTo>
                      <a:pt x="332" y="485"/>
                      <a:pt x="334" y="484"/>
                      <a:pt x="335" y="484"/>
                    </a:cubicBezTo>
                    <a:cubicBezTo>
                      <a:pt x="336" y="483"/>
                      <a:pt x="336" y="485"/>
                      <a:pt x="337" y="485"/>
                    </a:cubicBezTo>
                    <a:cubicBezTo>
                      <a:pt x="338" y="485"/>
                      <a:pt x="337" y="486"/>
                      <a:pt x="337" y="486"/>
                    </a:cubicBezTo>
                    <a:cubicBezTo>
                      <a:pt x="336" y="487"/>
                      <a:pt x="332" y="489"/>
                      <a:pt x="330" y="489"/>
                    </a:cubicBezTo>
                    <a:cubicBezTo>
                      <a:pt x="329" y="490"/>
                      <a:pt x="329" y="490"/>
                      <a:pt x="329" y="490"/>
                    </a:cubicBezTo>
                    <a:cubicBezTo>
                      <a:pt x="330" y="490"/>
                      <a:pt x="332" y="490"/>
                      <a:pt x="334" y="489"/>
                    </a:cubicBezTo>
                    <a:cubicBezTo>
                      <a:pt x="337" y="488"/>
                      <a:pt x="340" y="487"/>
                      <a:pt x="342" y="488"/>
                    </a:cubicBezTo>
                    <a:cubicBezTo>
                      <a:pt x="344" y="488"/>
                      <a:pt x="342" y="489"/>
                      <a:pt x="341" y="490"/>
                    </a:cubicBezTo>
                    <a:cubicBezTo>
                      <a:pt x="340" y="490"/>
                      <a:pt x="334" y="492"/>
                      <a:pt x="333" y="492"/>
                    </a:cubicBezTo>
                    <a:cubicBezTo>
                      <a:pt x="332" y="492"/>
                      <a:pt x="326" y="491"/>
                      <a:pt x="324" y="490"/>
                    </a:cubicBezTo>
                    <a:cubicBezTo>
                      <a:pt x="322" y="489"/>
                      <a:pt x="321" y="489"/>
                      <a:pt x="321" y="489"/>
                    </a:cubicBezTo>
                    <a:cubicBezTo>
                      <a:pt x="312" y="489"/>
                      <a:pt x="308" y="487"/>
                      <a:pt x="307" y="487"/>
                    </a:cubicBezTo>
                    <a:cubicBezTo>
                      <a:pt x="306" y="486"/>
                      <a:pt x="303" y="488"/>
                      <a:pt x="303" y="488"/>
                    </a:cubicBezTo>
                    <a:cubicBezTo>
                      <a:pt x="303" y="488"/>
                      <a:pt x="291" y="494"/>
                      <a:pt x="289" y="495"/>
                    </a:cubicBezTo>
                    <a:cubicBezTo>
                      <a:pt x="287" y="495"/>
                      <a:pt x="286" y="497"/>
                      <a:pt x="285" y="498"/>
                    </a:cubicBezTo>
                    <a:cubicBezTo>
                      <a:pt x="285" y="499"/>
                      <a:pt x="285" y="500"/>
                      <a:pt x="286" y="500"/>
                    </a:cubicBezTo>
                    <a:cubicBezTo>
                      <a:pt x="287" y="501"/>
                      <a:pt x="289" y="500"/>
                      <a:pt x="289" y="500"/>
                    </a:cubicBezTo>
                    <a:cubicBezTo>
                      <a:pt x="290" y="500"/>
                      <a:pt x="291" y="499"/>
                      <a:pt x="291" y="499"/>
                    </a:cubicBezTo>
                    <a:cubicBezTo>
                      <a:pt x="292" y="499"/>
                      <a:pt x="293" y="499"/>
                      <a:pt x="294" y="498"/>
                    </a:cubicBezTo>
                    <a:cubicBezTo>
                      <a:pt x="295" y="497"/>
                      <a:pt x="295" y="498"/>
                      <a:pt x="296" y="498"/>
                    </a:cubicBezTo>
                    <a:cubicBezTo>
                      <a:pt x="296" y="499"/>
                      <a:pt x="298" y="499"/>
                      <a:pt x="298" y="498"/>
                    </a:cubicBezTo>
                    <a:cubicBezTo>
                      <a:pt x="299" y="498"/>
                      <a:pt x="302" y="498"/>
                      <a:pt x="305" y="497"/>
                    </a:cubicBezTo>
                    <a:cubicBezTo>
                      <a:pt x="308" y="496"/>
                      <a:pt x="312" y="496"/>
                      <a:pt x="313" y="496"/>
                    </a:cubicBezTo>
                    <a:cubicBezTo>
                      <a:pt x="314" y="497"/>
                      <a:pt x="318" y="497"/>
                      <a:pt x="321" y="496"/>
                    </a:cubicBezTo>
                    <a:cubicBezTo>
                      <a:pt x="323" y="496"/>
                      <a:pt x="324" y="496"/>
                      <a:pt x="322" y="497"/>
                    </a:cubicBezTo>
                    <a:cubicBezTo>
                      <a:pt x="320" y="498"/>
                      <a:pt x="321" y="496"/>
                      <a:pt x="322" y="499"/>
                    </a:cubicBezTo>
                    <a:cubicBezTo>
                      <a:pt x="324" y="502"/>
                      <a:pt x="322" y="501"/>
                      <a:pt x="321" y="499"/>
                    </a:cubicBezTo>
                    <a:cubicBezTo>
                      <a:pt x="320" y="498"/>
                      <a:pt x="317" y="498"/>
                      <a:pt x="317" y="498"/>
                    </a:cubicBezTo>
                    <a:cubicBezTo>
                      <a:pt x="316" y="498"/>
                      <a:pt x="315" y="498"/>
                      <a:pt x="312" y="498"/>
                    </a:cubicBezTo>
                    <a:cubicBezTo>
                      <a:pt x="309" y="497"/>
                      <a:pt x="307" y="497"/>
                      <a:pt x="306" y="498"/>
                    </a:cubicBezTo>
                    <a:cubicBezTo>
                      <a:pt x="306" y="498"/>
                      <a:pt x="304" y="499"/>
                      <a:pt x="303" y="498"/>
                    </a:cubicBezTo>
                    <a:cubicBezTo>
                      <a:pt x="302" y="498"/>
                      <a:pt x="299" y="499"/>
                      <a:pt x="298" y="499"/>
                    </a:cubicBezTo>
                    <a:cubicBezTo>
                      <a:pt x="298" y="499"/>
                      <a:pt x="294" y="500"/>
                      <a:pt x="292" y="500"/>
                    </a:cubicBezTo>
                    <a:cubicBezTo>
                      <a:pt x="290" y="501"/>
                      <a:pt x="291" y="501"/>
                      <a:pt x="291" y="501"/>
                    </a:cubicBezTo>
                    <a:cubicBezTo>
                      <a:pt x="292" y="501"/>
                      <a:pt x="289" y="501"/>
                      <a:pt x="288" y="501"/>
                    </a:cubicBezTo>
                    <a:cubicBezTo>
                      <a:pt x="286" y="501"/>
                      <a:pt x="285" y="502"/>
                      <a:pt x="284" y="503"/>
                    </a:cubicBezTo>
                    <a:cubicBezTo>
                      <a:pt x="284" y="503"/>
                      <a:pt x="285" y="504"/>
                      <a:pt x="286" y="504"/>
                    </a:cubicBezTo>
                    <a:cubicBezTo>
                      <a:pt x="288" y="504"/>
                      <a:pt x="289" y="504"/>
                      <a:pt x="287" y="504"/>
                    </a:cubicBezTo>
                    <a:cubicBezTo>
                      <a:pt x="285" y="504"/>
                      <a:pt x="287" y="505"/>
                      <a:pt x="288" y="506"/>
                    </a:cubicBezTo>
                    <a:cubicBezTo>
                      <a:pt x="290" y="506"/>
                      <a:pt x="290" y="507"/>
                      <a:pt x="288" y="506"/>
                    </a:cubicBezTo>
                    <a:cubicBezTo>
                      <a:pt x="286" y="506"/>
                      <a:pt x="286" y="507"/>
                      <a:pt x="287" y="507"/>
                    </a:cubicBezTo>
                    <a:cubicBezTo>
                      <a:pt x="287" y="507"/>
                      <a:pt x="290" y="508"/>
                      <a:pt x="292" y="508"/>
                    </a:cubicBezTo>
                    <a:cubicBezTo>
                      <a:pt x="293" y="508"/>
                      <a:pt x="298" y="508"/>
                      <a:pt x="300" y="509"/>
                    </a:cubicBezTo>
                    <a:cubicBezTo>
                      <a:pt x="302" y="509"/>
                      <a:pt x="304" y="508"/>
                      <a:pt x="305" y="507"/>
                    </a:cubicBezTo>
                    <a:cubicBezTo>
                      <a:pt x="306" y="506"/>
                      <a:pt x="306" y="507"/>
                      <a:pt x="307" y="508"/>
                    </a:cubicBezTo>
                    <a:cubicBezTo>
                      <a:pt x="307" y="508"/>
                      <a:pt x="308" y="508"/>
                      <a:pt x="307" y="509"/>
                    </a:cubicBezTo>
                    <a:cubicBezTo>
                      <a:pt x="306" y="509"/>
                      <a:pt x="306" y="509"/>
                      <a:pt x="307" y="510"/>
                    </a:cubicBezTo>
                    <a:cubicBezTo>
                      <a:pt x="308" y="511"/>
                      <a:pt x="306" y="510"/>
                      <a:pt x="305" y="510"/>
                    </a:cubicBezTo>
                    <a:cubicBezTo>
                      <a:pt x="303" y="510"/>
                      <a:pt x="302" y="510"/>
                      <a:pt x="301" y="510"/>
                    </a:cubicBezTo>
                    <a:cubicBezTo>
                      <a:pt x="299" y="510"/>
                      <a:pt x="299" y="510"/>
                      <a:pt x="298" y="510"/>
                    </a:cubicBezTo>
                    <a:cubicBezTo>
                      <a:pt x="297" y="511"/>
                      <a:pt x="297" y="511"/>
                      <a:pt x="300" y="511"/>
                    </a:cubicBezTo>
                    <a:cubicBezTo>
                      <a:pt x="302" y="511"/>
                      <a:pt x="300" y="512"/>
                      <a:pt x="298" y="512"/>
                    </a:cubicBezTo>
                    <a:cubicBezTo>
                      <a:pt x="297" y="513"/>
                      <a:pt x="296" y="512"/>
                      <a:pt x="296" y="513"/>
                    </a:cubicBezTo>
                    <a:cubicBezTo>
                      <a:pt x="296" y="513"/>
                      <a:pt x="298" y="513"/>
                      <a:pt x="300" y="513"/>
                    </a:cubicBezTo>
                    <a:cubicBezTo>
                      <a:pt x="303" y="513"/>
                      <a:pt x="302" y="514"/>
                      <a:pt x="302" y="514"/>
                    </a:cubicBezTo>
                    <a:cubicBezTo>
                      <a:pt x="301" y="514"/>
                      <a:pt x="299" y="514"/>
                      <a:pt x="298" y="514"/>
                    </a:cubicBezTo>
                    <a:cubicBezTo>
                      <a:pt x="296" y="514"/>
                      <a:pt x="294" y="514"/>
                      <a:pt x="293" y="514"/>
                    </a:cubicBezTo>
                    <a:cubicBezTo>
                      <a:pt x="291" y="515"/>
                      <a:pt x="292" y="516"/>
                      <a:pt x="293" y="517"/>
                    </a:cubicBezTo>
                    <a:cubicBezTo>
                      <a:pt x="293" y="517"/>
                      <a:pt x="296" y="517"/>
                      <a:pt x="297" y="517"/>
                    </a:cubicBezTo>
                    <a:cubicBezTo>
                      <a:pt x="298" y="516"/>
                      <a:pt x="300" y="516"/>
                      <a:pt x="302" y="517"/>
                    </a:cubicBezTo>
                    <a:cubicBezTo>
                      <a:pt x="305" y="517"/>
                      <a:pt x="303" y="518"/>
                      <a:pt x="302" y="518"/>
                    </a:cubicBezTo>
                    <a:cubicBezTo>
                      <a:pt x="300" y="518"/>
                      <a:pt x="298" y="517"/>
                      <a:pt x="297" y="518"/>
                    </a:cubicBezTo>
                    <a:cubicBezTo>
                      <a:pt x="295" y="519"/>
                      <a:pt x="294" y="518"/>
                      <a:pt x="293" y="518"/>
                    </a:cubicBezTo>
                    <a:cubicBezTo>
                      <a:pt x="292" y="518"/>
                      <a:pt x="291" y="518"/>
                      <a:pt x="290" y="518"/>
                    </a:cubicBezTo>
                    <a:cubicBezTo>
                      <a:pt x="288" y="518"/>
                      <a:pt x="288" y="520"/>
                      <a:pt x="289" y="519"/>
                    </a:cubicBezTo>
                    <a:cubicBezTo>
                      <a:pt x="290" y="519"/>
                      <a:pt x="290" y="520"/>
                      <a:pt x="288" y="521"/>
                    </a:cubicBezTo>
                    <a:cubicBezTo>
                      <a:pt x="287" y="523"/>
                      <a:pt x="290" y="524"/>
                      <a:pt x="291" y="524"/>
                    </a:cubicBezTo>
                    <a:cubicBezTo>
                      <a:pt x="293" y="524"/>
                      <a:pt x="293" y="524"/>
                      <a:pt x="293" y="525"/>
                    </a:cubicBezTo>
                    <a:cubicBezTo>
                      <a:pt x="292" y="525"/>
                      <a:pt x="291" y="525"/>
                      <a:pt x="289" y="526"/>
                    </a:cubicBezTo>
                    <a:cubicBezTo>
                      <a:pt x="287" y="528"/>
                      <a:pt x="291" y="528"/>
                      <a:pt x="291" y="528"/>
                    </a:cubicBezTo>
                    <a:cubicBezTo>
                      <a:pt x="297" y="528"/>
                      <a:pt x="301" y="522"/>
                      <a:pt x="302" y="522"/>
                    </a:cubicBezTo>
                    <a:cubicBezTo>
                      <a:pt x="303" y="521"/>
                      <a:pt x="307" y="519"/>
                      <a:pt x="309" y="519"/>
                    </a:cubicBezTo>
                    <a:cubicBezTo>
                      <a:pt x="310" y="519"/>
                      <a:pt x="312" y="516"/>
                      <a:pt x="313" y="515"/>
                    </a:cubicBezTo>
                    <a:cubicBezTo>
                      <a:pt x="313" y="514"/>
                      <a:pt x="314" y="514"/>
                      <a:pt x="315" y="514"/>
                    </a:cubicBezTo>
                    <a:cubicBezTo>
                      <a:pt x="315" y="514"/>
                      <a:pt x="317" y="513"/>
                      <a:pt x="318" y="512"/>
                    </a:cubicBezTo>
                    <a:cubicBezTo>
                      <a:pt x="319" y="511"/>
                      <a:pt x="323" y="509"/>
                      <a:pt x="324" y="508"/>
                    </a:cubicBezTo>
                    <a:cubicBezTo>
                      <a:pt x="326" y="508"/>
                      <a:pt x="331" y="505"/>
                      <a:pt x="334" y="505"/>
                    </a:cubicBezTo>
                    <a:cubicBezTo>
                      <a:pt x="336" y="504"/>
                      <a:pt x="337" y="505"/>
                      <a:pt x="335" y="505"/>
                    </a:cubicBezTo>
                    <a:cubicBezTo>
                      <a:pt x="333" y="505"/>
                      <a:pt x="335" y="506"/>
                      <a:pt x="337" y="506"/>
                    </a:cubicBezTo>
                    <a:cubicBezTo>
                      <a:pt x="339" y="506"/>
                      <a:pt x="339" y="507"/>
                      <a:pt x="339" y="507"/>
                    </a:cubicBezTo>
                    <a:cubicBezTo>
                      <a:pt x="338" y="507"/>
                      <a:pt x="335" y="506"/>
                      <a:pt x="334" y="506"/>
                    </a:cubicBezTo>
                    <a:cubicBezTo>
                      <a:pt x="333" y="506"/>
                      <a:pt x="330" y="507"/>
                      <a:pt x="329" y="507"/>
                    </a:cubicBezTo>
                    <a:cubicBezTo>
                      <a:pt x="329" y="507"/>
                      <a:pt x="328" y="508"/>
                      <a:pt x="328" y="509"/>
                    </a:cubicBezTo>
                    <a:cubicBezTo>
                      <a:pt x="329" y="510"/>
                      <a:pt x="331" y="509"/>
                      <a:pt x="335" y="509"/>
                    </a:cubicBezTo>
                    <a:cubicBezTo>
                      <a:pt x="339" y="510"/>
                      <a:pt x="336" y="510"/>
                      <a:pt x="335" y="510"/>
                    </a:cubicBezTo>
                    <a:cubicBezTo>
                      <a:pt x="335" y="510"/>
                      <a:pt x="333" y="510"/>
                      <a:pt x="332" y="510"/>
                    </a:cubicBezTo>
                    <a:cubicBezTo>
                      <a:pt x="331" y="510"/>
                      <a:pt x="329" y="510"/>
                      <a:pt x="327" y="510"/>
                    </a:cubicBezTo>
                    <a:cubicBezTo>
                      <a:pt x="324" y="509"/>
                      <a:pt x="322" y="511"/>
                      <a:pt x="321" y="512"/>
                    </a:cubicBezTo>
                    <a:cubicBezTo>
                      <a:pt x="320" y="512"/>
                      <a:pt x="319" y="513"/>
                      <a:pt x="318" y="514"/>
                    </a:cubicBezTo>
                    <a:cubicBezTo>
                      <a:pt x="316" y="515"/>
                      <a:pt x="314" y="516"/>
                      <a:pt x="314" y="516"/>
                    </a:cubicBezTo>
                    <a:cubicBezTo>
                      <a:pt x="313" y="517"/>
                      <a:pt x="310" y="520"/>
                      <a:pt x="308" y="520"/>
                    </a:cubicBezTo>
                    <a:cubicBezTo>
                      <a:pt x="306" y="521"/>
                      <a:pt x="302" y="523"/>
                      <a:pt x="302" y="524"/>
                    </a:cubicBezTo>
                    <a:cubicBezTo>
                      <a:pt x="301" y="525"/>
                      <a:pt x="299" y="526"/>
                      <a:pt x="298" y="527"/>
                    </a:cubicBezTo>
                    <a:cubicBezTo>
                      <a:pt x="297" y="527"/>
                      <a:pt x="295" y="528"/>
                      <a:pt x="293" y="529"/>
                    </a:cubicBezTo>
                    <a:cubicBezTo>
                      <a:pt x="291" y="530"/>
                      <a:pt x="294" y="530"/>
                      <a:pt x="294" y="530"/>
                    </a:cubicBezTo>
                    <a:cubicBezTo>
                      <a:pt x="295" y="530"/>
                      <a:pt x="294" y="530"/>
                      <a:pt x="292" y="531"/>
                    </a:cubicBezTo>
                    <a:cubicBezTo>
                      <a:pt x="291" y="532"/>
                      <a:pt x="294" y="532"/>
                      <a:pt x="296" y="531"/>
                    </a:cubicBezTo>
                    <a:cubicBezTo>
                      <a:pt x="298" y="530"/>
                      <a:pt x="298" y="531"/>
                      <a:pt x="297" y="532"/>
                    </a:cubicBezTo>
                    <a:cubicBezTo>
                      <a:pt x="295" y="532"/>
                      <a:pt x="295" y="533"/>
                      <a:pt x="296" y="533"/>
                    </a:cubicBezTo>
                    <a:cubicBezTo>
                      <a:pt x="296" y="534"/>
                      <a:pt x="298" y="533"/>
                      <a:pt x="299" y="533"/>
                    </a:cubicBezTo>
                    <a:cubicBezTo>
                      <a:pt x="300" y="533"/>
                      <a:pt x="301" y="533"/>
                      <a:pt x="301" y="532"/>
                    </a:cubicBezTo>
                    <a:cubicBezTo>
                      <a:pt x="301" y="531"/>
                      <a:pt x="303" y="532"/>
                      <a:pt x="303" y="531"/>
                    </a:cubicBezTo>
                    <a:cubicBezTo>
                      <a:pt x="304" y="531"/>
                      <a:pt x="305" y="531"/>
                      <a:pt x="305" y="532"/>
                    </a:cubicBezTo>
                    <a:cubicBezTo>
                      <a:pt x="306" y="532"/>
                      <a:pt x="306" y="534"/>
                      <a:pt x="308" y="533"/>
                    </a:cubicBezTo>
                    <a:cubicBezTo>
                      <a:pt x="308" y="533"/>
                      <a:pt x="309" y="533"/>
                      <a:pt x="310" y="532"/>
                    </a:cubicBezTo>
                    <a:cubicBezTo>
                      <a:pt x="311" y="530"/>
                      <a:pt x="312" y="531"/>
                      <a:pt x="313" y="530"/>
                    </a:cubicBezTo>
                    <a:cubicBezTo>
                      <a:pt x="315" y="529"/>
                      <a:pt x="317" y="529"/>
                      <a:pt x="317" y="530"/>
                    </a:cubicBezTo>
                    <a:cubicBezTo>
                      <a:pt x="317" y="531"/>
                      <a:pt x="316" y="532"/>
                      <a:pt x="314" y="531"/>
                    </a:cubicBezTo>
                    <a:cubicBezTo>
                      <a:pt x="313" y="531"/>
                      <a:pt x="311" y="531"/>
                      <a:pt x="310" y="532"/>
                    </a:cubicBezTo>
                    <a:cubicBezTo>
                      <a:pt x="309" y="533"/>
                      <a:pt x="309" y="534"/>
                      <a:pt x="308" y="534"/>
                    </a:cubicBezTo>
                    <a:cubicBezTo>
                      <a:pt x="307" y="534"/>
                      <a:pt x="306" y="534"/>
                      <a:pt x="304" y="533"/>
                    </a:cubicBezTo>
                    <a:cubicBezTo>
                      <a:pt x="302" y="532"/>
                      <a:pt x="299" y="533"/>
                      <a:pt x="298" y="534"/>
                    </a:cubicBezTo>
                    <a:cubicBezTo>
                      <a:pt x="297" y="534"/>
                      <a:pt x="297" y="535"/>
                      <a:pt x="296" y="536"/>
                    </a:cubicBezTo>
                    <a:cubicBezTo>
                      <a:pt x="295" y="536"/>
                      <a:pt x="294" y="537"/>
                      <a:pt x="297" y="536"/>
                    </a:cubicBezTo>
                    <a:cubicBezTo>
                      <a:pt x="300" y="536"/>
                      <a:pt x="297" y="537"/>
                      <a:pt x="296" y="537"/>
                    </a:cubicBezTo>
                    <a:cubicBezTo>
                      <a:pt x="295" y="538"/>
                      <a:pt x="294" y="538"/>
                      <a:pt x="296" y="539"/>
                    </a:cubicBezTo>
                    <a:cubicBezTo>
                      <a:pt x="297" y="539"/>
                      <a:pt x="300" y="539"/>
                      <a:pt x="301" y="538"/>
                    </a:cubicBezTo>
                    <a:cubicBezTo>
                      <a:pt x="301" y="538"/>
                      <a:pt x="302" y="538"/>
                      <a:pt x="302" y="538"/>
                    </a:cubicBezTo>
                    <a:cubicBezTo>
                      <a:pt x="301" y="539"/>
                      <a:pt x="301" y="540"/>
                      <a:pt x="302" y="539"/>
                    </a:cubicBezTo>
                    <a:cubicBezTo>
                      <a:pt x="303" y="539"/>
                      <a:pt x="303" y="539"/>
                      <a:pt x="302" y="540"/>
                    </a:cubicBezTo>
                    <a:cubicBezTo>
                      <a:pt x="302" y="540"/>
                      <a:pt x="302" y="541"/>
                      <a:pt x="301" y="541"/>
                    </a:cubicBezTo>
                    <a:cubicBezTo>
                      <a:pt x="300" y="542"/>
                      <a:pt x="303" y="542"/>
                      <a:pt x="303" y="542"/>
                    </a:cubicBezTo>
                    <a:cubicBezTo>
                      <a:pt x="304" y="541"/>
                      <a:pt x="304" y="541"/>
                      <a:pt x="304" y="542"/>
                    </a:cubicBezTo>
                    <a:cubicBezTo>
                      <a:pt x="304" y="543"/>
                      <a:pt x="305" y="543"/>
                      <a:pt x="305" y="542"/>
                    </a:cubicBezTo>
                    <a:cubicBezTo>
                      <a:pt x="306" y="542"/>
                      <a:pt x="306" y="542"/>
                      <a:pt x="306" y="543"/>
                    </a:cubicBezTo>
                    <a:cubicBezTo>
                      <a:pt x="306" y="544"/>
                      <a:pt x="306" y="544"/>
                      <a:pt x="307" y="545"/>
                    </a:cubicBezTo>
                    <a:cubicBezTo>
                      <a:pt x="308" y="545"/>
                      <a:pt x="307" y="545"/>
                      <a:pt x="307" y="546"/>
                    </a:cubicBezTo>
                    <a:cubicBezTo>
                      <a:pt x="306" y="546"/>
                      <a:pt x="305" y="548"/>
                      <a:pt x="305" y="549"/>
                    </a:cubicBezTo>
                    <a:cubicBezTo>
                      <a:pt x="305" y="550"/>
                      <a:pt x="306" y="550"/>
                      <a:pt x="306" y="550"/>
                    </a:cubicBezTo>
                    <a:cubicBezTo>
                      <a:pt x="306" y="550"/>
                      <a:pt x="307" y="549"/>
                      <a:pt x="307" y="548"/>
                    </a:cubicBezTo>
                    <a:cubicBezTo>
                      <a:pt x="307" y="547"/>
                      <a:pt x="308" y="548"/>
                      <a:pt x="309" y="547"/>
                    </a:cubicBezTo>
                    <a:cubicBezTo>
                      <a:pt x="310" y="547"/>
                      <a:pt x="310" y="549"/>
                      <a:pt x="309" y="550"/>
                    </a:cubicBezTo>
                    <a:cubicBezTo>
                      <a:pt x="308" y="551"/>
                      <a:pt x="309" y="550"/>
                      <a:pt x="310" y="550"/>
                    </a:cubicBezTo>
                    <a:cubicBezTo>
                      <a:pt x="311" y="549"/>
                      <a:pt x="312" y="549"/>
                      <a:pt x="311" y="550"/>
                    </a:cubicBezTo>
                    <a:cubicBezTo>
                      <a:pt x="310" y="550"/>
                      <a:pt x="310" y="551"/>
                      <a:pt x="310" y="552"/>
                    </a:cubicBezTo>
                    <a:cubicBezTo>
                      <a:pt x="309" y="553"/>
                      <a:pt x="309" y="553"/>
                      <a:pt x="310" y="553"/>
                    </a:cubicBezTo>
                    <a:cubicBezTo>
                      <a:pt x="310" y="554"/>
                      <a:pt x="311" y="554"/>
                      <a:pt x="312" y="555"/>
                    </a:cubicBezTo>
                    <a:cubicBezTo>
                      <a:pt x="312" y="556"/>
                      <a:pt x="311" y="557"/>
                      <a:pt x="310" y="558"/>
                    </a:cubicBezTo>
                    <a:cubicBezTo>
                      <a:pt x="309" y="559"/>
                      <a:pt x="309" y="559"/>
                      <a:pt x="310" y="559"/>
                    </a:cubicBezTo>
                    <a:cubicBezTo>
                      <a:pt x="310" y="560"/>
                      <a:pt x="312" y="558"/>
                      <a:pt x="312" y="558"/>
                    </a:cubicBezTo>
                    <a:cubicBezTo>
                      <a:pt x="313" y="557"/>
                      <a:pt x="313" y="558"/>
                      <a:pt x="313" y="559"/>
                    </a:cubicBezTo>
                    <a:cubicBezTo>
                      <a:pt x="312" y="559"/>
                      <a:pt x="312" y="560"/>
                      <a:pt x="312" y="560"/>
                    </a:cubicBezTo>
                    <a:cubicBezTo>
                      <a:pt x="313" y="560"/>
                      <a:pt x="314" y="559"/>
                      <a:pt x="314" y="559"/>
                    </a:cubicBezTo>
                    <a:cubicBezTo>
                      <a:pt x="315" y="559"/>
                      <a:pt x="315" y="558"/>
                      <a:pt x="315" y="558"/>
                    </a:cubicBezTo>
                    <a:cubicBezTo>
                      <a:pt x="316" y="558"/>
                      <a:pt x="316" y="558"/>
                      <a:pt x="316" y="557"/>
                    </a:cubicBezTo>
                    <a:cubicBezTo>
                      <a:pt x="316" y="557"/>
                      <a:pt x="315" y="556"/>
                      <a:pt x="317" y="555"/>
                    </a:cubicBezTo>
                    <a:cubicBezTo>
                      <a:pt x="318" y="555"/>
                      <a:pt x="319" y="555"/>
                      <a:pt x="318" y="557"/>
                    </a:cubicBezTo>
                    <a:cubicBezTo>
                      <a:pt x="316" y="558"/>
                      <a:pt x="318" y="558"/>
                      <a:pt x="321" y="556"/>
                    </a:cubicBezTo>
                    <a:cubicBezTo>
                      <a:pt x="324" y="553"/>
                      <a:pt x="323" y="556"/>
                      <a:pt x="322" y="556"/>
                    </a:cubicBezTo>
                    <a:cubicBezTo>
                      <a:pt x="322" y="557"/>
                      <a:pt x="320" y="559"/>
                      <a:pt x="319" y="558"/>
                    </a:cubicBezTo>
                    <a:cubicBezTo>
                      <a:pt x="319" y="558"/>
                      <a:pt x="318" y="559"/>
                      <a:pt x="317" y="559"/>
                    </a:cubicBezTo>
                    <a:cubicBezTo>
                      <a:pt x="316" y="559"/>
                      <a:pt x="314" y="560"/>
                      <a:pt x="314" y="560"/>
                    </a:cubicBezTo>
                    <a:cubicBezTo>
                      <a:pt x="313" y="561"/>
                      <a:pt x="312" y="561"/>
                      <a:pt x="311" y="563"/>
                    </a:cubicBezTo>
                    <a:cubicBezTo>
                      <a:pt x="310" y="564"/>
                      <a:pt x="311" y="565"/>
                      <a:pt x="311" y="570"/>
                    </a:cubicBezTo>
                    <a:cubicBezTo>
                      <a:pt x="311" y="575"/>
                      <a:pt x="315" y="574"/>
                      <a:pt x="316" y="573"/>
                    </a:cubicBezTo>
                    <a:cubicBezTo>
                      <a:pt x="316" y="573"/>
                      <a:pt x="318" y="571"/>
                      <a:pt x="318" y="571"/>
                    </a:cubicBezTo>
                    <a:cubicBezTo>
                      <a:pt x="317" y="570"/>
                      <a:pt x="318" y="570"/>
                      <a:pt x="319" y="569"/>
                    </a:cubicBezTo>
                    <a:cubicBezTo>
                      <a:pt x="319" y="569"/>
                      <a:pt x="321" y="567"/>
                      <a:pt x="321" y="566"/>
                    </a:cubicBezTo>
                    <a:cubicBezTo>
                      <a:pt x="321" y="565"/>
                      <a:pt x="321" y="564"/>
                      <a:pt x="322" y="564"/>
                    </a:cubicBezTo>
                    <a:cubicBezTo>
                      <a:pt x="322" y="564"/>
                      <a:pt x="323" y="563"/>
                      <a:pt x="323" y="562"/>
                    </a:cubicBezTo>
                    <a:cubicBezTo>
                      <a:pt x="323" y="561"/>
                      <a:pt x="324" y="561"/>
                      <a:pt x="326" y="560"/>
                    </a:cubicBezTo>
                    <a:cubicBezTo>
                      <a:pt x="327" y="560"/>
                      <a:pt x="327" y="561"/>
                      <a:pt x="326" y="562"/>
                    </a:cubicBezTo>
                    <a:cubicBezTo>
                      <a:pt x="325" y="563"/>
                      <a:pt x="325" y="564"/>
                      <a:pt x="325" y="564"/>
                    </a:cubicBezTo>
                    <a:cubicBezTo>
                      <a:pt x="326" y="565"/>
                      <a:pt x="327" y="564"/>
                      <a:pt x="328" y="563"/>
                    </a:cubicBezTo>
                    <a:cubicBezTo>
                      <a:pt x="329" y="562"/>
                      <a:pt x="331" y="561"/>
                      <a:pt x="332" y="561"/>
                    </a:cubicBezTo>
                    <a:cubicBezTo>
                      <a:pt x="333" y="560"/>
                      <a:pt x="332" y="559"/>
                      <a:pt x="332" y="559"/>
                    </a:cubicBezTo>
                    <a:cubicBezTo>
                      <a:pt x="331" y="559"/>
                      <a:pt x="331" y="559"/>
                      <a:pt x="331" y="557"/>
                    </a:cubicBezTo>
                    <a:cubicBezTo>
                      <a:pt x="332" y="555"/>
                      <a:pt x="331" y="555"/>
                      <a:pt x="330" y="555"/>
                    </a:cubicBezTo>
                    <a:cubicBezTo>
                      <a:pt x="329" y="556"/>
                      <a:pt x="329" y="555"/>
                      <a:pt x="329" y="554"/>
                    </a:cubicBezTo>
                    <a:cubicBezTo>
                      <a:pt x="329" y="553"/>
                      <a:pt x="329" y="553"/>
                      <a:pt x="328" y="551"/>
                    </a:cubicBezTo>
                    <a:cubicBezTo>
                      <a:pt x="328" y="550"/>
                      <a:pt x="330" y="551"/>
                      <a:pt x="331" y="551"/>
                    </a:cubicBezTo>
                    <a:cubicBezTo>
                      <a:pt x="332" y="550"/>
                      <a:pt x="331" y="552"/>
                      <a:pt x="331" y="553"/>
                    </a:cubicBezTo>
                    <a:cubicBezTo>
                      <a:pt x="331" y="553"/>
                      <a:pt x="331" y="554"/>
                      <a:pt x="332" y="555"/>
                    </a:cubicBezTo>
                    <a:cubicBezTo>
                      <a:pt x="333" y="555"/>
                      <a:pt x="333" y="557"/>
                      <a:pt x="333" y="558"/>
                    </a:cubicBezTo>
                    <a:cubicBezTo>
                      <a:pt x="333" y="559"/>
                      <a:pt x="334" y="560"/>
                      <a:pt x="334" y="561"/>
                    </a:cubicBezTo>
                    <a:cubicBezTo>
                      <a:pt x="335" y="562"/>
                      <a:pt x="338" y="562"/>
                      <a:pt x="339" y="561"/>
                    </a:cubicBezTo>
                    <a:cubicBezTo>
                      <a:pt x="339" y="559"/>
                      <a:pt x="341" y="559"/>
                      <a:pt x="342" y="559"/>
                    </a:cubicBezTo>
                    <a:cubicBezTo>
                      <a:pt x="343" y="558"/>
                      <a:pt x="342" y="559"/>
                      <a:pt x="342" y="560"/>
                    </a:cubicBezTo>
                    <a:cubicBezTo>
                      <a:pt x="342" y="561"/>
                      <a:pt x="343" y="562"/>
                      <a:pt x="342" y="564"/>
                    </a:cubicBezTo>
                    <a:cubicBezTo>
                      <a:pt x="341" y="566"/>
                      <a:pt x="342" y="566"/>
                      <a:pt x="346" y="569"/>
                    </a:cubicBezTo>
                    <a:cubicBezTo>
                      <a:pt x="349" y="571"/>
                      <a:pt x="345" y="570"/>
                      <a:pt x="343" y="569"/>
                    </a:cubicBezTo>
                    <a:cubicBezTo>
                      <a:pt x="341" y="568"/>
                      <a:pt x="339" y="566"/>
                      <a:pt x="338" y="564"/>
                    </a:cubicBezTo>
                    <a:cubicBezTo>
                      <a:pt x="338" y="563"/>
                      <a:pt x="337" y="563"/>
                      <a:pt x="335" y="562"/>
                    </a:cubicBezTo>
                    <a:cubicBezTo>
                      <a:pt x="334" y="562"/>
                      <a:pt x="333" y="562"/>
                      <a:pt x="335" y="563"/>
                    </a:cubicBezTo>
                    <a:cubicBezTo>
                      <a:pt x="336" y="563"/>
                      <a:pt x="333" y="563"/>
                      <a:pt x="331" y="564"/>
                    </a:cubicBezTo>
                    <a:cubicBezTo>
                      <a:pt x="329" y="564"/>
                      <a:pt x="331" y="565"/>
                      <a:pt x="332" y="565"/>
                    </a:cubicBezTo>
                    <a:cubicBezTo>
                      <a:pt x="333" y="565"/>
                      <a:pt x="333" y="566"/>
                      <a:pt x="333" y="566"/>
                    </a:cubicBezTo>
                    <a:cubicBezTo>
                      <a:pt x="333" y="567"/>
                      <a:pt x="333" y="567"/>
                      <a:pt x="335" y="566"/>
                    </a:cubicBezTo>
                    <a:cubicBezTo>
                      <a:pt x="336" y="566"/>
                      <a:pt x="335" y="566"/>
                      <a:pt x="336" y="568"/>
                    </a:cubicBezTo>
                    <a:cubicBezTo>
                      <a:pt x="336" y="570"/>
                      <a:pt x="337" y="568"/>
                      <a:pt x="339" y="568"/>
                    </a:cubicBezTo>
                    <a:cubicBezTo>
                      <a:pt x="340" y="567"/>
                      <a:pt x="339" y="569"/>
                      <a:pt x="338" y="569"/>
                    </a:cubicBezTo>
                    <a:cubicBezTo>
                      <a:pt x="337" y="570"/>
                      <a:pt x="335" y="569"/>
                      <a:pt x="334" y="569"/>
                    </a:cubicBezTo>
                    <a:cubicBezTo>
                      <a:pt x="332" y="569"/>
                      <a:pt x="333" y="569"/>
                      <a:pt x="333" y="569"/>
                    </a:cubicBezTo>
                    <a:cubicBezTo>
                      <a:pt x="334" y="570"/>
                      <a:pt x="332" y="569"/>
                      <a:pt x="330" y="569"/>
                    </a:cubicBezTo>
                    <a:cubicBezTo>
                      <a:pt x="329" y="569"/>
                      <a:pt x="329" y="570"/>
                      <a:pt x="329" y="572"/>
                    </a:cubicBezTo>
                    <a:cubicBezTo>
                      <a:pt x="330" y="573"/>
                      <a:pt x="329" y="573"/>
                      <a:pt x="327" y="574"/>
                    </a:cubicBezTo>
                    <a:cubicBezTo>
                      <a:pt x="325" y="574"/>
                      <a:pt x="324" y="574"/>
                      <a:pt x="323" y="574"/>
                    </a:cubicBezTo>
                    <a:cubicBezTo>
                      <a:pt x="322" y="574"/>
                      <a:pt x="322" y="573"/>
                      <a:pt x="319" y="574"/>
                    </a:cubicBezTo>
                    <a:cubicBezTo>
                      <a:pt x="317" y="574"/>
                      <a:pt x="317" y="574"/>
                      <a:pt x="318" y="574"/>
                    </a:cubicBezTo>
                    <a:cubicBezTo>
                      <a:pt x="318" y="574"/>
                      <a:pt x="319" y="574"/>
                      <a:pt x="321" y="575"/>
                    </a:cubicBezTo>
                    <a:cubicBezTo>
                      <a:pt x="322" y="575"/>
                      <a:pt x="321" y="575"/>
                      <a:pt x="320" y="575"/>
                    </a:cubicBezTo>
                    <a:cubicBezTo>
                      <a:pt x="318" y="575"/>
                      <a:pt x="317" y="576"/>
                      <a:pt x="319" y="577"/>
                    </a:cubicBezTo>
                    <a:cubicBezTo>
                      <a:pt x="320" y="577"/>
                      <a:pt x="324" y="577"/>
                      <a:pt x="326" y="576"/>
                    </a:cubicBezTo>
                    <a:cubicBezTo>
                      <a:pt x="329" y="575"/>
                      <a:pt x="335" y="572"/>
                      <a:pt x="336" y="571"/>
                    </a:cubicBezTo>
                    <a:cubicBezTo>
                      <a:pt x="337" y="569"/>
                      <a:pt x="338" y="571"/>
                      <a:pt x="337" y="573"/>
                    </a:cubicBezTo>
                    <a:cubicBezTo>
                      <a:pt x="337" y="575"/>
                      <a:pt x="336" y="574"/>
                      <a:pt x="339" y="574"/>
                    </a:cubicBezTo>
                    <a:cubicBezTo>
                      <a:pt x="341" y="573"/>
                      <a:pt x="340" y="575"/>
                      <a:pt x="340" y="574"/>
                    </a:cubicBezTo>
                    <a:cubicBezTo>
                      <a:pt x="339" y="574"/>
                      <a:pt x="338" y="575"/>
                      <a:pt x="338" y="575"/>
                    </a:cubicBezTo>
                    <a:cubicBezTo>
                      <a:pt x="337" y="575"/>
                      <a:pt x="335" y="576"/>
                      <a:pt x="334" y="575"/>
                    </a:cubicBezTo>
                    <a:cubicBezTo>
                      <a:pt x="333" y="575"/>
                      <a:pt x="331" y="576"/>
                      <a:pt x="330" y="576"/>
                    </a:cubicBezTo>
                    <a:cubicBezTo>
                      <a:pt x="328" y="577"/>
                      <a:pt x="323" y="578"/>
                      <a:pt x="321" y="578"/>
                    </a:cubicBezTo>
                    <a:cubicBezTo>
                      <a:pt x="319" y="579"/>
                      <a:pt x="319" y="579"/>
                      <a:pt x="321" y="579"/>
                    </a:cubicBezTo>
                    <a:cubicBezTo>
                      <a:pt x="322" y="580"/>
                      <a:pt x="322" y="580"/>
                      <a:pt x="321" y="582"/>
                    </a:cubicBezTo>
                    <a:cubicBezTo>
                      <a:pt x="321" y="583"/>
                      <a:pt x="321" y="583"/>
                      <a:pt x="324" y="583"/>
                    </a:cubicBezTo>
                    <a:cubicBezTo>
                      <a:pt x="326" y="582"/>
                      <a:pt x="324" y="583"/>
                      <a:pt x="322" y="584"/>
                    </a:cubicBezTo>
                    <a:cubicBezTo>
                      <a:pt x="321" y="585"/>
                      <a:pt x="320" y="584"/>
                      <a:pt x="321" y="585"/>
                    </a:cubicBezTo>
                    <a:cubicBezTo>
                      <a:pt x="322" y="585"/>
                      <a:pt x="322" y="586"/>
                      <a:pt x="320" y="586"/>
                    </a:cubicBezTo>
                    <a:cubicBezTo>
                      <a:pt x="319" y="587"/>
                      <a:pt x="321" y="587"/>
                      <a:pt x="321" y="589"/>
                    </a:cubicBezTo>
                    <a:cubicBezTo>
                      <a:pt x="322" y="590"/>
                      <a:pt x="323" y="590"/>
                      <a:pt x="324" y="590"/>
                    </a:cubicBezTo>
                    <a:cubicBezTo>
                      <a:pt x="326" y="591"/>
                      <a:pt x="325" y="591"/>
                      <a:pt x="325" y="589"/>
                    </a:cubicBezTo>
                    <a:cubicBezTo>
                      <a:pt x="324" y="588"/>
                      <a:pt x="325" y="587"/>
                      <a:pt x="327" y="587"/>
                    </a:cubicBezTo>
                    <a:cubicBezTo>
                      <a:pt x="328" y="587"/>
                      <a:pt x="326" y="588"/>
                      <a:pt x="325" y="589"/>
                    </a:cubicBezTo>
                    <a:cubicBezTo>
                      <a:pt x="325" y="590"/>
                      <a:pt x="326" y="590"/>
                      <a:pt x="329" y="590"/>
                    </a:cubicBezTo>
                    <a:cubicBezTo>
                      <a:pt x="332" y="589"/>
                      <a:pt x="329" y="590"/>
                      <a:pt x="328" y="590"/>
                    </a:cubicBezTo>
                    <a:cubicBezTo>
                      <a:pt x="328" y="590"/>
                      <a:pt x="326" y="591"/>
                      <a:pt x="325" y="592"/>
                    </a:cubicBezTo>
                    <a:cubicBezTo>
                      <a:pt x="324" y="593"/>
                      <a:pt x="326" y="593"/>
                      <a:pt x="327" y="592"/>
                    </a:cubicBezTo>
                    <a:cubicBezTo>
                      <a:pt x="327" y="591"/>
                      <a:pt x="327" y="591"/>
                      <a:pt x="327" y="592"/>
                    </a:cubicBezTo>
                    <a:cubicBezTo>
                      <a:pt x="326" y="593"/>
                      <a:pt x="327" y="594"/>
                      <a:pt x="327" y="594"/>
                    </a:cubicBezTo>
                    <a:cubicBezTo>
                      <a:pt x="328" y="594"/>
                      <a:pt x="329" y="594"/>
                      <a:pt x="335" y="593"/>
                    </a:cubicBezTo>
                    <a:cubicBezTo>
                      <a:pt x="340" y="592"/>
                      <a:pt x="334" y="594"/>
                      <a:pt x="333" y="594"/>
                    </a:cubicBezTo>
                    <a:cubicBezTo>
                      <a:pt x="332" y="594"/>
                      <a:pt x="329" y="594"/>
                      <a:pt x="327" y="594"/>
                    </a:cubicBezTo>
                    <a:cubicBezTo>
                      <a:pt x="326" y="595"/>
                      <a:pt x="326" y="595"/>
                      <a:pt x="326" y="597"/>
                    </a:cubicBezTo>
                    <a:cubicBezTo>
                      <a:pt x="327" y="598"/>
                      <a:pt x="327" y="598"/>
                      <a:pt x="329" y="597"/>
                    </a:cubicBezTo>
                    <a:cubicBezTo>
                      <a:pt x="330" y="597"/>
                      <a:pt x="330" y="597"/>
                      <a:pt x="329" y="598"/>
                    </a:cubicBezTo>
                    <a:cubicBezTo>
                      <a:pt x="328" y="599"/>
                      <a:pt x="329" y="599"/>
                      <a:pt x="330" y="598"/>
                    </a:cubicBezTo>
                    <a:cubicBezTo>
                      <a:pt x="331" y="598"/>
                      <a:pt x="332" y="597"/>
                      <a:pt x="334" y="598"/>
                    </a:cubicBezTo>
                    <a:cubicBezTo>
                      <a:pt x="335" y="598"/>
                      <a:pt x="335" y="598"/>
                      <a:pt x="337" y="598"/>
                    </a:cubicBezTo>
                    <a:cubicBezTo>
                      <a:pt x="339" y="597"/>
                      <a:pt x="339" y="598"/>
                      <a:pt x="337" y="598"/>
                    </a:cubicBezTo>
                    <a:cubicBezTo>
                      <a:pt x="336" y="598"/>
                      <a:pt x="336" y="600"/>
                      <a:pt x="335" y="600"/>
                    </a:cubicBezTo>
                    <a:cubicBezTo>
                      <a:pt x="334" y="600"/>
                      <a:pt x="334" y="600"/>
                      <a:pt x="334" y="602"/>
                    </a:cubicBezTo>
                    <a:cubicBezTo>
                      <a:pt x="334" y="605"/>
                      <a:pt x="338" y="603"/>
                      <a:pt x="339" y="602"/>
                    </a:cubicBezTo>
                    <a:cubicBezTo>
                      <a:pt x="340" y="600"/>
                      <a:pt x="340" y="603"/>
                      <a:pt x="338" y="604"/>
                    </a:cubicBezTo>
                    <a:cubicBezTo>
                      <a:pt x="336" y="605"/>
                      <a:pt x="337" y="605"/>
                      <a:pt x="337" y="606"/>
                    </a:cubicBezTo>
                    <a:cubicBezTo>
                      <a:pt x="337" y="608"/>
                      <a:pt x="338" y="606"/>
                      <a:pt x="338" y="606"/>
                    </a:cubicBezTo>
                    <a:cubicBezTo>
                      <a:pt x="338" y="605"/>
                      <a:pt x="339" y="604"/>
                      <a:pt x="340" y="604"/>
                    </a:cubicBezTo>
                    <a:cubicBezTo>
                      <a:pt x="340" y="604"/>
                      <a:pt x="342" y="602"/>
                      <a:pt x="345" y="601"/>
                    </a:cubicBezTo>
                    <a:cubicBezTo>
                      <a:pt x="348" y="600"/>
                      <a:pt x="345" y="603"/>
                      <a:pt x="343" y="603"/>
                    </a:cubicBezTo>
                    <a:cubicBezTo>
                      <a:pt x="341" y="603"/>
                      <a:pt x="339" y="605"/>
                      <a:pt x="339" y="606"/>
                    </a:cubicBezTo>
                    <a:cubicBezTo>
                      <a:pt x="338" y="607"/>
                      <a:pt x="338" y="608"/>
                      <a:pt x="338" y="609"/>
                    </a:cubicBezTo>
                    <a:cubicBezTo>
                      <a:pt x="339" y="610"/>
                      <a:pt x="339" y="608"/>
                      <a:pt x="340" y="608"/>
                    </a:cubicBezTo>
                    <a:cubicBezTo>
                      <a:pt x="340" y="607"/>
                      <a:pt x="339" y="607"/>
                      <a:pt x="340" y="607"/>
                    </a:cubicBezTo>
                    <a:cubicBezTo>
                      <a:pt x="341" y="607"/>
                      <a:pt x="341" y="607"/>
                      <a:pt x="342" y="606"/>
                    </a:cubicBezTo>
                    <a:cubicBezTo>
                      <a:pt x="344" y="605"/>
                      <a:pt x="344" y="606"/>
                      <a:pt x="343" y="606"/>
                    </a:cubicBezTo>
                    <a:cubicBezTo>
                      <a:pt x="343" y="606"/>
                      <a:pt x="342" y="607"/>
                      <a:pt x="341" y="608"/>
                    </a:cubicBezTo>
                    <a:cubicBezTo>
                      <a:pt x="341" y="609"/>
                      <a:pt x="341" y="609"/>
                      <a:pt x="340" y="610"/>
                    </a:cubicBezTo>
                    <a:cubicBezTo>
                      <a:pt x="340" y="610"/>
                      <a:pt x="339" y="610"/>
                      <a:pt x="338" y="612"/>
                    </a:cubicBezTo>
                    <a:cubicBezTo>
                      <a:pt x="337" y="615"/>
                      <a:pt x="340" y="616"/>
                      <a:pt x="341" y="617"/>
                    </a:cubicBezTo>
                    <a:cubicBezTo>
                      <a:pt x="341" y="617"/>
                      <a:pt x="346" y="619"/>
                      <a:pt x="347" y="619"/>
                    </a:cubicBezTo>
                    <a:cubicBezTo>
                      <a:pt x="349" y="620"/>
                      <a:pt x="348" y="618"/>
                      <a:pt x="350" y="619"/>
                    </a:cubicBezTo>
                    <a:cubicBezTo>
                      <a:pt x="352" y="620"/>
                      <a:pt x="349" y="620"/>
                      <a:pt x="348" y="621"/>
                    </a:cubicBezTo>
                    <a:cubicBezTo>
                      <a:pt x="348" y="622"/>
                      <a:pt x="350" y="622"/>
                      <a:pt x="351" y="621"/>
                    </a:cubicBezTo>
                    <a:cubicBezTo>
                      <a:pt x="352" y="621"/>
                      <a:pt x="352" y="621"/>
                      <a:pt x="352" y="622"/>
                    </a:cubicBezTo>
                    <a:cubicBezTo>
                      <a:pt x="351" y="623"/>
                      <a:pt x="351" y="623"/>
                      <a:pt x="349" y="623"/>
                    </a:cubicBezTo>
                    <a:cubicBezTo>
                      <a:pt x="347" y="622"/>
                      <a:pt x="347" y="624"/>
                      <a:pt x="348" y="625"/>
                    </a:cubicBezTo>
                    <a:cubicBezTo>
                      <a:pt x="349" y="626"/>
                      <a:pt x="350" y="625"/>
                      <a:pt x="350" y="624"/>
                    </a:cubicBezTo>
                    <a:cubicBezTo>
                      <a:pt x="351" y="624"/>
                      <a:pt x="351" y="624"/>
                      <a:pt x="353" y="625"/>
                    </a:cubicBezTo>
                    <a:cubicBezTo>
                      <a:pt x="354" y="626"/>
                      <a:pt x="354" y="625"/>
                      <a:pt x="355" y="624"/>
                    </a:cubicBezTo>
                    <a:cubicBezTo>
                      <a:pt x="356" y="623"/>
                      <a:pt x="356" y="624"/>
                      <a:pt x="358" y="624"/>
                    </a:cubicBezTo>
                    <a:cubicBezTo>
                      <a:pt x="360" y="624"/>
                      <a:pt x="359" y="624"/>
                      <a:pt x="358" y="625"/>
                    </a:cubicBezTo>
                    <a:cubicBezTo>
                      <a:pt x="357" y="625"/>
                      <a:pt x="355" y="626"/>
                      <a:pt x="354" y="626"/>
                    </a:cubicBezTo>
                    <a:cubicBezTo>
                      <a:pt x="352" y="626"/>
                      <a:pt x="352" y="627"/>
                      <a:pt x="351" y="629"/>
                    </a:cubicBezTo>
                    <a:cubicBezTo>
                      <a:pt x="351" y="630"/>
                      <a:pt x="352" y="629"/>
                      <a:pt x="353" y="628"/>
                    </a:cubicBezTo>
                    <a:cubicBezTo>
                      <a:pt x="354" y="627"/>
                      <a:pt x="355" y="628"/>
                      <a:pt x="354" y="629"/>
                    </a:cubicBezTo>
                    <a:cubicBezTo>
                      <a:pt x="353" y="630"/>
                      <a:pt x="353" y="631"/>
                      <a:pt x="354" y="630"/>
                    </a:cubicBezTo>
                    <a:cubicBezTo>
                      <a:pt x="354" y="630"/>
                      <a:pt x="355" y="629"/>
                      <a:pt x="356" y="627"/>
                    </a:cubicBezTo>
                    <a:cubicBezTo>
                      <a:pt x="358" y="626"/>
                      <a:pt x="358" y="626"/>
                      <a:pt x="360" y="626"/>
                    </a:cubicBezTo>
                    <a:cubicBezTo>
                      <a:pt x="362" y="626"/>
                      <a:pt x="359" y="627"/>
                      <a:pt x="358" y="628"/>
                    </a:cubicBezTo>
                    <a:cubicBezTo>
                      <a:pt x="357" y="629"/>
                      <a:pt x="356" y="629"/>
                      <a:pt x="356" y="630"/>
                    </a:cubicBezTo>
                    <a:cubicBezTo>
                      <a:pt x="355" y="631"/>
                      <a:pt x="356" y="632"/>
                      <a:pt x="357" y="631"/>
                    </a:cubicBezTo>
                    <a:cubicBezTo>
                      <a:pt x="358" y="631"/>
                      <a:pt x="358" y="631"/>
                      <a:pt x="357" y="633"/>
                    </a:cubicBezTo>
                    <a:cubicBezTo>
                      <a:pt x="356" y="635"/>
                      <a:pt x="358" y="634"/>
                      <a:pt x="361" y="634"/>
                    </a:cubicBezTo>
                    <a:cubicBezTo>
                      <a:pt x="364" y="634"/>
                      <a:pt x="359" y="635"/>
                      <a:pt x="356" y="635"/>
                    </a:cubicBezTo>
                    <a:cubicBezTo>
                      <a:pt x="353" y="634"/>
                      <a:pt x="352" y="635"/>
                      <a:pt x="355" y="636"/>
                    </a:cubicBezTo>
                    <a:cubicBezTo>
                      <a:pt x="357" y="637"/>
                      <a:pt x="361" y="637"/>
                      <a:pt x="364" y="636"/>
                    </a:cubicBezTo>
                    <a:cubicBezTo>
                      <a:pt x="367" y="635"/>
                      <a:pt x="365" y="637"/>
                      <a:pt x="362" y="637"/>
                    </a:cubicBezTo>
                    <a:cubicBezTo>
                      <a:pt x="359" y="638"/>
                      <a:pt x="359" y="639"/>
                      <a:pt x="360" y="639"/>
                    </a:cubicBezTo>
                    <a:cubicBezTo>
                      <a:pt x="361" y="638"/>
                      <a:pt x="362" y="639"/>
                      <a:pt x="364" y="639"/>
                    </a:cubicBezTo>
                    <a:cubicBezTo>
                      <a:pt x="365" y="639"/>
                      <a:pt x="367" y="640"/>
                      <a:pt x="366" y="640"/>
                    </a:cubicBezTo>
                    <a:cubicBezTo>
                      <a:pt x="365" y="641"/>
                      <a:pt x="365" y="642"/>
                      <a:pt x="364" y="642"/>
                    </a:cubicBezTo>
                    <a:cubicBezTo>
                      <a:pt x="362" y="643"/>
                      <a:pt x="364" y="643"/>
                      <a:pt x="365" y="643"/>
                    </a:cubicBezTo>
                    <a:cubicBezTo>
                      <a:pt x="365" y="643"/>
                      <a:pt x="367" y="644"/>
                      <a:pt x="366" y="645"/>
                    </a:cubicBezTo>
                    <a:cubicBezTo>
                      <a:pt x="365" y="646"/>
                      <a:pt x="367" y="645"/>
                      <a:pt x="369" y="642"/>
                    </a:cubicBezTo>
                    <a:cubicBezTo>
                      <a:pt x="371" y="640"/>
                      <a:pt x="372" y="641"/>
                      <a:pt x="370" y="642"/>
                    </a:cubicBezTo>
                    <a:cubicBezTo>
                      <a:pt x="369" y="643"/>
                      <a:pt x="370" y="643"/>
                      <a:pt x="369" y="644"/>
                    </a:cubicBezTo>
                    <a:cubicBezTo>
                      <a:pt x="369" y="645"/>
                      <a:pt x="372" y="646"/>
                      <a:pt x="373" y="645"/>
                    </a:cubicBezTo>
                    <a:cubicBezTo>
                      <a:pt x="375" y="644"/>
                      <a:pt x="375" y="645"/>
                      <a:pt x="374" y="646"/>
                    </a:cubicBezTo>
                    <a:cubicBezTo>
                      <a:pt x="373" y="647"/>
                      <a:pt x="374" y="647"/>
                      <a:pt x="372" y="647"/>
                    </a:cubicBezTo>
                    <a:cubicBezTo>
                      <a:pt x="369" y="648"/>
                      <a:pt x="369" y="649"/>
                      <a:pt x="371" y="648"/>
                    </a:cubicBezTo>
                    <a:cubicBezTo>
                      <a:pt x="373" y="648"/>
                      <a:pt x="373" y="649"/>
                      <a:pt x="375" y="648"/>
                    </a:cubicBezTo>
                    <a:cubicBezTo>
                      <a:pt x="377" y="648"/>
                      <a:pt x="376" y="650"/>
                      <a:pt x="372" y="651"/>
                    </a:cubicBezTo>
                    <a:cubicBezTo>
                      <a:pt x="368" y="652"/>
                      <a:pt x="370" y="652"/>
                      <a:pt x="371" y="651"/>
                    </a:cubicBezTo>
                    <a:cubicBezTo>
                      <a:pt x="372" y="651"/>
                      <a:pt x="373" y="651"/>
                      <a:pt x="374" y="651"/>
                    </a:cubicBezTo>
                    <a:cubicBezTo>
                      <a:pt x="375" y="651"/>
                      <a:pt x="377" y="651"/>
                      <a:pt x="378" y="651"/>
                    </a:cubicBezTo>
                    <a:cubicBezTo>
                      <a:pt x="379" y="651"/>
                      <a:pt x="379" y="650"/>
                      <a:pt x="381" y="650"/>
                    </a:cubicBezTo>
                    <a:cubicBezTo>
                      <a:pt x="382" y="649"/>
                      <a:pt x="385" y="650"/>
                      <a:pt x="386" y="649"/>
                    </a:cubicBezTo>
                    <a:cubicBezTo>
                      <a:pt x="386" y="649"/>
                      <a:pt x="387" y="649"/>
                      <a:pt x="387" y="650"/>
                    </a:cubicBezTo>
                    <a:cubicBezTo>
                      <a:pt x="386" y="651"/>
                      <a:pt x="387" y="652"/>
                      <a:pt x="387" y="652"/>
                    </a:cubicBezTo>
                    <a:cubicBezTo>
                      <a:pt x="388" y="652"/>
                      <a:pt x="388" y="651"/>
                      <a:pt x="388" y="652"/>
                    </a:cubicBezTo>
                    <a:cubicBezTo>
                      <a:pt x="388" y="652"/>
                      <a:pt x="387" y="653"/>
                      <a:pt x="389" y="652"/>
                    </a:cubicBezTo>
                    <a:cubicBezTo>
                      <a:pt x="392" y="652"/>
                      <a:pt x="390" y="650"/>
                      <a:pt x="391" y="650"/>
                    </a:cubicBezTo>
                    <a:cubicBezTo>
                      <a:pt x="392" y="650"/>
                      <a:pt x="393" y="650"/>
                      <a:pt x="392" y="649"/>
                    </a:cubicBezTo>
                    <a:cubicBezTo>
                      <a:pt x="392" y="649"/>
                      <a:pt x="392" y="649"/>
                      <a:pt x="393" y="648"/>
                    </a:cubicBezTo>
                    <a:cubicBezTo>
                      <a:pt x="394" y="648"/>
                      <a:pt x="395" y="647"/>
                      <a:pt x="396" y="647"/>
                    </a:cubicBezTo>
                    <a:cubicBezTo>
                      <a:pt x="397" y="646"/>
                      <a:pt x="397" y="646"/>
                      <a:pt x="399" y="646"/>
                    </a:cubicBezTo>
                    <a:cubicBezTo>
                      <a:pt x="401" y="647"/>
                      <a:pt x="403" y="646"/>
                      <a:pt x="403" y="646"/>
                    </a:cubicBezTo>
                    <a:cubicBezTo>
                      <a:pt x="402" y="645"/>
                      <a:pt x="402" y="645"/>
                      <a:pt x="403" y="645"/>
                    </a:cubicBezTo>
                    <a:cubicBezTo>
                      <a:pt x="404" y="645"/>
                      <a:pt x="404" y="644"/>
                      <a:pt x="403" y="643"/>
                    </a:cubicBezTo>
                    <a:cubicBezTo>
                      <a:pt x="401" y="643"/>
                      <a:pt x="400" y="642"/>
                      <a:pt x="402" y="643"/>
                    </a:cubicBezTo>
                    <a:cubicBezTo>
                      <a:pt x="404" y="643"/>
                      <a:pt x="403" y="642"/>
                      <a:pt x="404" y="641"/>
                    </a:cubicBezTo>
                    <a:cubicBezTo>
                      <a:pt x="406" y="640"/>
                      <a:pt x="405" y="641"/>
                      <a:pt x="404" y="642"/>
                    </a:cubicBezTo>
                    <a:cubicBezTo>
                      <a:pt x="403" y="643"/>
                      <a:pt x="405" y="644"/>
                      <a:pt x="406" y="644"/>
                    </a:cubicBezTo>
                    <a:cubicBezTo>
                      <a:pt x="408" y="645"/>
                      <a:pt x="407" y="645"/>
                      <a:pt x="406" y="645"/>
                    </a:cubicBezTo>
                    <a:cubicBezTo>
                      <a:pt x="406" y="646"/>
                      <a:pt x="405" y="646"/>
                      <a:pt x="405" y="646"/>
                    </a:cubicBezTo>
                    <a:cubicBezTo>
                      <a:pt x="405" y="647"/>
                      <a:pt x="405" y="647"/>
                      <a:pt x="404" y="647"/>
                    </a:cubicBezTo>
                    <a:cubicBezTo>
                      <a:pt x="404" y="647"/>
                      <a:pt x="403" y="648"/>
                      <a:pt x="402" y="648"/>
                    </a:cubicBezTo>
                    <a:cubicBezTo>
                      <a:pt x="400" y="649"/>
                      <a:pt x="402" y="649"/>
                      <a:pt x="402" y="649"/>
                    </a:cubicBezTo>
                    <a:cubicBezTo>
                      <a:pt x="408" y="649"/>
                      <a:pt x="409" y="646"/>
                      <a:pt x="409" y="644"/>
                    </a:cubicBezTo>
                    <a:cubicBezTo>
                      <a:pt x="409" y="642"/>
                      <a:pt x="410" y="643"/>
                      <a:pt x="410" y="644"/>
                    </a:cubicBezTo>
                    <a:cubicBezTo>
                      <a:pt x="411" y="644"/>
                      <a:pt x="411" y="647"/>
                      <a:pt x="413" y="645"/>
                    </a:cubicBezTo>
                    <a:cubicBezTo>
                      <a:pt x="414" y="643"/>
                      <a:pt x="413" y="645"/>
                      <a:pt x="412" y="646"/>
                    </a:cubicBezTo>
                    <a:cubicBezTo>
                      <a:pt x="412" y="646"/>
                      <a:pt x="409" y="649"/>
                      <a:pt x="408" y="649"/>
                    </a:cubicBezTo>
                    <a:cubicBezTo>
                      <a:pt x="408" y="650"/>
                      <a:pt x="404" y="650"/>
                      <a:pt x="403" y="651"/>
                    </a:cubicBezTo>
                    <a:cubicBezTo>
                      <a:pt x="401" y="651"/>
                      <a:pt x="401" y="651"/>
                      <a:pt x="402" y="651"/>
                    </a:cubicBezTo>
                    <a:cubicBezTo>
                      <a:pt x="404" y="651"/>
                      <a:pt x="402" y="652"/>
                      <a:pt x="400" y="653"/>
                    </a:cubicBezTo>
                    <a:cubicBezTo>
                      <a:pt x="398" y="654"/>
                      <a:pt x="400" y="654"/>
                      <a:pt x="401" y="654"/>
                    </a:cubicBezTo>
                    <a:cubicBezTo>
                      <a:pt x="402" y="654"/>
                      <a:pt x="402" y="653"/>
                      <a:pt x="402" y="653"/>
                    </a:cubicBezTo>
                    <a:cubicBezTo>
                      <a:pt x="402" y="652"/>
                      <a:pt x="402" y="652"/>
                      <a:pt x="403" y="652"/>
                    </a:cubicBezTo>
                    <a:cubicBezTo>
                      <a:pt x="405" y="652"/>
                      <a:pt x="406" y="652"/>
                      <a:pt x="404" y="653"/>
                    </a:cubicBezTo>
                    <a:cubicBezTo>
                      <a:pt x="403" y="654"/>
                      <a:pt x="404" y="654"/>
                      <a:pt x="406" y="653"/>
                    </a:cubicBezTo>
                    <a:cubicBezTo>
                      <a:pt x="408" y="653"/>
                      <a:pt x="410" y="651"/>
                      <a:pt x="411" y="649"/>
                    </a:cubicBezTo>
                    <a:cubicBezTo>
                      <a:pt x="411" y="647"/>
                      <a:pt x="411" y="649"/>
                      <a:pt x="411" y="650"/>
                    </a:cubicBezTo>
                    <a:cubicBezTo>
                      <a:pt x="411" y="652"/>
                      <a:pt x="408" y="653"/>
                      <a:pt x="406" y="654"/>
                    </a:cubicBezTo>
                    <a:cubicBezTo>
                      <a:pt x="404" y="655"/>
                      <a:pt x="405" y="655"/>
                      <a:pt x="406" y="655"/>
                    </a:cubicBezTo>
                    <a:cubicBezTo>
                      <a:pt x="408" y="655"/>
                      <a:pt x="407" y="656"/>
                      <a:pt x="404" y="657"/>
                    </a:cubicBezTo>
                    <a:cubicBezTo>
                      <a:pt x="401" y="658"/>
                      <a:pt x="403" y="658"/>
                      <a:pt x="405" y="657"/>
                    </a:cubicBezTo>
                    <a:cubicBezTo>
                      <a:pt x="407" y="656"/>
                      <a:pt x="407" y="657"/>
                      <a:pt x="406" y="657"/>
                    </a:cubicBezTo>
                    <a:cubicBezTo>
                      <a:pt x="405" y="658"/>
                      <a:pt x="408" y="658"/>
                      <a:pt x="408" y="658"/>
                    </a:cubicBezTo>
                    <a:cubicBezTo>
                      <a:pt x="409" y="658"/>
                      <a:pt x="410" y="658"/>
                      <a:pt x="410" y="657"/>
                    </a:cubicBezTo>
                    <a:cubicBezTo>
                      <a:pt x="410" y="657"/>
                      <a:pt x="411" y="657"/>
                      <a:pt x="411" y="656"/>
                    </a:cubicBezTo>
                    <a:cubicBezTo>
                      <a:pt x="412" y="655"/>
                      <a:pt x="411" y="655"/>
                      <a:pt x="413" y="655"/>
                    </a:cubicBezTo>
                    <a:cubicBezTo>
                      <a:pt x="415" y="656"/>
                      <a:pt x="414" y="656"/>
                      <a:pt x="412" y="656"/>
                    </a:cubicBezTo>
                    <a:cubicBezTo>
                      <a:pt x="411" y="657"/>
                      <a:pt x="411" y="657"/>
                      <a:pt x="410" y="658"/>
                    </a:cubicBezTo>
                    <a:cubicBezTo>
                      <a:pt x="410" y="660"/>
                      <a:pt x="410" y="660"/>
                      <a:pt x="410" y="659"/>
                    </a:cubicBezTo>
                    <a:cubicBezTo>
                      <a:pt x="411" y="659"/>
                      <a:pt x="413" y="658"/>
                      <a:pt x="413" y="658"/>
                    </a:cubicBezTo>
                    <a:cubicBezTo>
                      <a:pt x="413" y="657"/>
                      <a:pt x="413" y="657"/>
                      <a:pt x="413" y="657"/>
                    </a:cubicBezTo>
                    <a:cubicBezTo>
                      <a:pt x="413" y="658"/>
                      <a:pt x="414" y="657"/>
                      <a:pt x="414" y="657"/>
                    </a:cubicBezTo>
                    <a:cubicBezTo>
                      <a:pt x="413" y="656"/>
                      <a:pt x="414" y="657"/>
                      <a:pt x="415" y="656"/>
                    </a:cubicBezTo>
                    <a:cubicBezTo>
                      <a:pt x="416" y="656"/>
                      <a:pt x="415" y="657"/>
                      <a:pt x="414" y="659"/>
                    </a:cubicBezTo>
                    <a:cubicBezTo>
                      <a:pt x="413" y="660"/>
                      <a:pt x="412" y="661"/>
                      <a:pt x="414" y="660"/>
                    </a:cubicBezTo>
                    <a:cubicBezTo>
                      <a:pt x="416" y="660"/>
                      <a:pt x="418" y="659"/>
                      <a:pt x="418" y="658"/>
                    </a:cubicBezTo>
                    <a:cubicBezTo>
                      <a:pt x="419" y="656"/>
                      <a:pt x="419" y="655"/>
                      <a:pt x="421" y="655"/>
                    </a:cubicBezTo>
                    <a:cubicBezTo>
                      <a:pt x="422" y="654"/>
                      <a:pt x="422" y="655"/>
                      <a:pt x="421" y="655"/>
                    </a:cubicBezTo>
                    <a:cubicBezTo>
                      <a:pt x="421" y="656"/>
                      <a:pt x="420" y="658"/>
                      <a:pt x="419" y="659"/>
                    </a:cubicBezTo>
                    <a:cubicBezTo>
                      <a:pt x="418" y="660"/>
                      <a:pt x="418" y="660"/>
                      <a:pt x="419" y="661"/>
                    </a:cubicBezTo>
                    <a:cubicBezTo>
                      <a:pt x="419" y="661"/>
                      <a:pt x="417" y="663"/>
                      <a:pt x="415" y="665"/>
                    </a:cubicBezTo>
                    <a:cubicBezTo>
                      <a:pt x="413" y="667"/>
                      <a:pt x="416" y="667"/>
                      <a:pt x="417" y="666"/>
                    </a:cubicBezTo>
                    <a:cubicBezTo>
                      <a:pt x="418" y="665"/>
                      <a:pt x="421" y="663"/>
                      <a:pt x="423" y="660"/>
                    </a:cubicBezTo>
                    <a:cubicBezTo>
                      <a:pt x="425" y="657"/>
                      <a:pt x="424" y="660"/>
                      <a:pt x="424" y="660"/>
                    </a:cubicBezTo>
                    <a:cubicBezTo>
                      <a:pt x="421" y="663"/>
                      <a:pt x="418" y="667"/>
                      <a:pt x="416" y="667"/>
                    </a:cubicBezTo>
                    <a:cubicBezTo>
                      <a:pt x="414" y="668"/>
                      <a:pt x="415" y="669"/>
                      <a:pt x="416" y="669"/>
                    </a:cubicBezTo>
                    <a:cubicBezTo>
                      <a:pt x="417" y="670"/>
                      <a:pt x="417" y="669"/>
                      <a:pt x="418" y="668"/>
                    </a:cubicBezTo>
                    <a:cubicBezTo>
                      <a:pt x="418" y="667"/>
                      <a:pt x="419" y="669"/>
                      <a:pt x="419" y="670"/>
                    </a:cubicBezTo>
                    <a:cubicBezTo>
                      <a:pt x="420" y="671"/>
                      <a:pt x="420" y="671"/>
                      <a:pt x="422" y="670"/>
                    </a:cubicBezTo>
                    <a:cubicBezTo>
                      <a:pt x="423" y="670"/>
                      <a:pt x="423" y="670"/>
                      <a:pt x="424" y="669"/>
                    </a:cubicBezTo>
                    <a:cubicBezTo>
                      <a:pt x="424" y="668"/>
                      <a:pt x="425" y="668"/>
                      <a:pt x="426" y="667"/>
                    </a:cubicBezTo>
                    <a:cubicBezTo>
                      <a:pt x="428" y="667"/>
                      <a:pt x="427" y="665"/>
                      <a:pt x="428" y="665"/>
                    </a:cubicBezTo>
                    <a:cubicBezTo>
                      <a:pt x="429" y="665"/>
                      <a:pt x="428" y="665"/>
                      <a:pt x="428" y="664"/>
                    </a:cubicBezTo>
                    <a:cubicBezTo>
                      <a:pt x="428" y="663"/>
                      <a:pt x="429" y="663"/>
                      <a:pt x="429" y="663"/>
                    </a:cubicBezTo>
                    <a:cubicBezTo>
                      <a:pt x="430" y="663"/>
                      <a:pt x="430" y="661"/>
                      <a:pt x="430" y="663"/>
                    </a:cubicBezTo>
                    <a:cubicBezTo>
                      <a:pt x="430" y="664"/>
                      <a:pt x="430" y="665"/>
                      <a:pt x="429" y="666"/>
                    </a:cubicBezTo>
                    <a:cubicBezTo>
                      <a:pt x="429" y="667"/>
                      <a:pt x="429" y="667"/>
                      <a:pt x="430" y="667"/>
                    </a:cubicBezTo>
                    <a:cubicBezTo>
                      <a:pt x="432" y="667"/>
                      <a:pt x="444" y="668"/>
                      <a:pt x="445" y="668"/>
                    </a:cubicBezTo>
                    <a:cubicBezTo>
                      <a:pt x="446" y="669"/>
                      <a:pt x="445" y="668"/>
                      <a:pt x="444" y="667"/>
                    </a:cubicBezTo>
                    <a:cubicBezTo>
                      <a:pt x="444" y="666"/>
                      <a:pt x="444" y="666"/>
                      <a:pt x="445" y="665"/>
                    </a:cubicBezTo>
                    <a:cubicBezTo>
                      <a:pt x="445" y="665"/>
                      <a:pt x="444" y="664"/>
                      <a:pt x="444" y="663"/>
                    </a:cubicBezTo>
                    <a:cubicBezTo>
                      <a:pt x="444" y="662"/>
                      <a:pt x="444" y="662"/>
                      <a:pt x="443" y="662"/>
                    </a:cubicBezTo>
                    <a:cubicBezTo>
                      <a:pt x="442" y="663"/>
                      <a:pt x="441" y="663"/>
                      <a:pt x="439" y="663"/>
                    </a:cubicBezTo>
                    <a:cubicBezTo>
                      <a:pt x="438" y="664"/>
                      <a:pt x="439" y="663"/>
                      <a:pt x="439" y="663"/>
                    </a:cubicBezTo>
                    <a:cubicBezTo>
                      <a:pt x="439" y="662"/>
                      <a:pt x="440" y="662"/>
                      <a:pt x="441" y="661"/>
                    </a:cubicBezTo>
                    <a:cubicBezTo>
                      <a:pt x="443" y="661"/>
                      <a:pt x="434" y="659"/>
                      <a:pt x="430" y="658"/>
                    </a:cubicBezTo>
                    <a:cubicBezTo>
                      <a:pt x="426" y="657"/>
                      <a:pt x="435" y="658"/>
                      <a:pt x="436" y="658"/>
                    </a:cubicBezTo>
                    <a:cubicBezTo>
                      <a:pt x="438" y="659"/>
                      <a:pt x="436" y="658"/>
                      <a:pt x="436" y="656"/>
                    </a:cubicBezTo>
                    <a:cubicBezTo>
                      <a:pt x="436" y="654"/>
                      <a:pt x="436" y="656"/>
                      <a:pt x="437" y="658"/>
                    </a:cubicBezTo>
                    <a:cubicBezTo>
                      <a:pt x="439" y="660"/>
                      <a:pt x="442" y="660"/>
                      <a:pt x="443" y="660"/>
                    </a:cubicBezTo>
                    <a:cubicBezTo>
                      <a:pt x="444" y="661"/>
                      <a:pt x="444" y="660"/>
                      <a:pt x="442" y="659"/>
                    </a:cubicBezTo>
                    <a:cubicBezTo>
                      <a:pt x="441" y="658"/>
                      <a:pt x="443" y="658"/>
                      <a:pt x="444" y="659"/>
                    </a:cubicBezTo>
                    <a:cubicBezTo>
                      <a:pt x="445" y="659"/>
                      <a:pt x="446" y="659"/>
                      <a:pt x="447" y="659"/>
                    </a:cubicBezTo>
                    <a:cubicBezTo>
                      <a:pt x="448" y="658"/>
                      <a:pt x="448" y="658"/>
                      <a:pt x="446" y="658"/>
                    </a:cubicBezTo>
                    <a:cubicBezTo>
                      <a:pt x="444" y="657"/>
                      <a:pt x="445" y="657"/>
                      <a:pt x="447" y="657"/>
                    </a:cubicBezTo>
                    <a:cubicBezTo>
                      <a:pt x="449" y="658"/>
                      <a:pt x="448" y="657"/>
                      <a:pt x="447" y="657"/>
                    </a:cubicBezTo>
                    <a:cubicBezTo>
                      <a:pt x="447" y="657"/>
                      <a:pt x="445" y="657"/>
                      <a:pt x="443" y="656"/>
                    </a:cubicBezTo>
                    <a:cubicBezTo>
                      <a:pt x="441" y="655"/>
                      <a:pt x="443" y="656"/>
                      <a:pt x="444" y="656"/>
                    </a:cubicBezTo>
                    <a:cubicBezTo>
                      <a:pt x="444" y="656"/>
                      <a:pt x="446" y="656"/>
                      <a:pt x="447" y="656"/>
                    </a:cubicBezTo>
                    <a:cubicBezTo>
                      <a:pt x="448" y="656"/>
                      <a:pt x="451" y="655"/>
                      <a:pt x="449" y="654"/>
                    </a:cubicBezTo>
                    <a:cubicBezTo>
                      <a:pt x="447" y="653"/>
                      <a:pt x="445" y="653"/>
                      <a:pt x="444" y="653"/>
                    </a:cubicBezTo>
                    <a:cubicBezTo>
                      <a:pt x="442" y="653"/>
                      <a:pt x="442" y="653"/>
                      <a:pt x="441" y="653"/>
                    </a:cubicBezTo>
                    <a:cubicBezTo>
                      <a:pt x="440" y="652"/>
                      <a:pt x="438" y="652"/>
                      <a:pt x="439" y="652"/>
                    </a:cubicBezTo>
                    <a:cubicBezTo>
                      <a:pt x="441" y="652"/>
                      <a:pt x="443" y="652"/>
                      <a:pt x="444" y="653"/>
                    </a:cubicBezTo>
                    <a:cubicBezTo>
                      <a:pt x="445" y="653"/>
                      <a:pt x="450" y="653"/>
                      <a:pt x="449" y="653"/>
                    </a:cubicBezTo>
                    <a:cubicBezTo>
                      <a:pt x="448" y="652"/>
                      <a:pt x="446" y="652"/>
                      <a:pt x="446" y="652"/>
                    </a:cubicBezTo>
                    <a:cubicBezTo>
                      <a:pt x="445" y="652"/>
                      <a:pt x="445" y="652"/>
                      <a:pt x="444" y="651"/>
                    </a:cubicBezTo>
                    <a:cubicBezTo>
                      <a:pt x="444" y="651"/>
                      <a:pt x="443" y="651"/>
                      <a:pt x="441" y="651"/>
                    </a:cubicBezTo>
                    <a:cubicBezTo>
                      <a:pt x="438" y="650"/>
                      <a:pt x="439" y="649"/>
                      <a:pt x="441" y="650"/>
                    </a:cubicBezTo>
                    <a:cubicBezTo>
                      <a:pt x="444" y="651"/>
                      <a:pt x="447" y="651"/>
                      <a:pt x="447" y="651"/>
                    </a:cubicBezTo>
                    <a:cubicBezTo>
                      <a:pt x="447" y="651"/>
                      <a:pt x="449" y="650"/>
                      <a:pt x="449" y="650"/>
                    </a:cubicBezTo>
                    <a:cubicBezTo>
                      <a:pt x="450" y="650"/>
                      <a:pt x="450" y="650"/>
                      <a:pt x="450" y="649"/>
                    </a:cubicBezTo>
                    <a:cubicBezTo>
                      <a:pt x="449" y="648"/>
                      <a:pt x="450" y="648"/>
                      <a:pt x="451" y="648"/>
                    </a:cubicBezTo>
                    <a:cubicBezTo>
                      <a:pt x="452" y="649"/>
                      <a:pt x="451" y="649"/>
                      <a:pt x="450" y="648"/>
                    </a:cubicBezTo>
                    <a:cubicBezTo>
                      <a:pt x="449" y="647"/>
                      <a:pt x="448" y="647"/>
                      <a:pt x="447" y="647"/>
                    </a:cubicBezTo>
                    <a:cubicBezTo>
                      <a:pt x="446" y="647"/>
                      <a:pt x="447" y="647"/>
                      <a:pt x="446" y="646"/>
                    </a:cubicBezTo>
                    <a:cubicBezTo>
                      <a:pt x="446" y="646"/>
                      <a:pt x="444" y="646"/>
                      <a:pt x="441" y="646"/>
                    </a:cubicBezTo>
                    <a:cubicBezTo>
                      <a:pt x="437" y="646"/>
                      <a:pt x="439" y="646"/>
                      <a:pt x="439" y="645"/>
                    </a:cubicBezTo>
                    <a:cubicBezTo>
                      <a:pt x="440" y="645"/>
                      <a:pt x="449" y="646"/>
                      <a:pt x="450" y="646"/>
                    </a:cubicBezTo>
                    <a:cubicBezTo>
                      <a:pt x="451" y="646"/>
                      <a:pt x="451" y="646"/>
                      <a:pt x="451" y="645"/>
                    </a:cubicBezTo>
                    <a:cubicBezTo>
                      <a:pt x="450" y="645"/>
                      <a:pt x="446" y="644"/>
                      <a:pt x="445" y="644"/>
                    </a:cubicBezTo>
                    <a:cubicBezTo>
                      <a:pt x="443" y="643"/>
                      <a:pt x="450" y="644"/>
                      <a:pt x="452" y="644"/>
                    </a:cubicBezTo>
                    <a:cubicBezTo>
                      <a:pt x="453" y="644"/>
                      <a:pt x="452" y="643"/>
                      <a:pt x="450" y="643"/>
                    </a:cubicBezTo>
                    <a:cubicBezTo>
                      <a:pt x="448" y="643"/>
                      <a:pt x="448" y="643"/>
                      <a:pt x="448" y="642"/>
                    </a:cubicBezTo>
                    <a:cubicBezTo>
                      <a:pt x="448" y="641"/>
                      <a:pt x="447" y="641"/>
                      <a:pt x="445" y="641"/>
                    </a:cubicBezTo>
                    <a:cubicBezTo>
                      <a:pt x="443" y="641"/>
                      <a:pt x="442" y="641"/>
                      <a:pt x="444" y="641"/>
                    </a:cubicBezTo>
                    <a:cubicBezTo>
                      <a:pt x="446" y="640"/>
                      <a:pt x="448" y="641"/>
                      <a:pt x="450" y="641"/>
                    </a:cubicBezTo>
                    <a:cubicBezTo>
                      <a:pt x="452" y="642"/>
                      <a:pt x="453" y="641"/>
                      <a:pt x="454" y="640"/>
                    </a:cubicBezTo>
                    <a:cubicBezTo>
                      <a:pt x="454" y="640"/>
                      <a:pt x="455" y="639"/>
                      <a:pt x="454" y="639"/>
                    </a:cubicBezTo>
                    <a:cubicBezTo>
                      <a:pt x="453" y="639"/>
                      <a:pt x="454" y="639"/>
                      <a:pt x="453" y="637"/>
                    </a:cubicBezTo>
                    <a:cubicBezTo>
                      <a:pt x="452" y="635"/>
                      <a:pt x="449" y="638"/>
                      <a:pt x="447" y="636"/>
                    </a:cubicBezTo>
                    <a:cubicBezTo>
                      <a:pt x="445" y="635"/>
                      <a:pt x="446" y="635"/>
                      <a:pt x="447" y="635"/>
                    </a:cubicBezTo>
                    <a:cubicBezTo>
                      <a:pt x="447" y="635"/>
                      <a:pt x="449" y="636"/>
                      <a:pt x="452" y="636"/>
                    </a:cubicBezTo>
                    <a:cubicBezTo>
                      <a:pt x="455" y="636"/>
                      <a:pt x="456" y="635"/>
                      <a:pt x="456" y="634"/>
                    </a:cubicBezTo>
                    <a:cubicBezTo>
                      <a:pt x="456" y="633"/>
                      <a:pt x="455" y="632"/>
                      <a:pt x="453" y="633"/>
                    </a:cubicBezTo>
                    <a:cubicBezTo>
                      <a:pt x="452" y="633"/>
                      <a:pt x="452" y="632"/>
                      <a:pt x="451" y="632"/>
                    </a:cubicBezTo>
                    <a:cubicBezTo>
                      <a:pt x="451" y="631"/>
                      <a:pt x="450" y="631"/>
                      <a:pt x="449" y="631"/>
                    </a:cubicBezTo>
                    <a:cubicBezTo>
                      <a:pt x="448" y="631"/>
                      <a:pt x="450" y="630"/>
                      <a:pt x="452" y="631"/>
                    </a:cubicBezTo>
                    <a:cubicBezTo>
                      <a:pt x="453" y="631"/>
                      <a:pt x="454" y="632"/>
                      <a:pt x="456" y="631"/>
                    </a:cubicBezTo>
                    <a:cubicBezTo>
                      <a:pt x="458" y="630"/>
                      <a:pt x="457" y="629"/>
                      <a:pt x="456" y="628"/>
                    </a:cubicBezTo>
                    <a:cubicBezTo>
                      <a:pt x="454" y="628"/>
                      <a:pt x="455" y="628"/>
                      <a:pt x="456" y="628"/>
                    </a:cubicBezTo>
                    <a:cubicBezTo>
                      <a:pt x="456" y="628"/>
                      <a:pt x="457" y="628"/>
                      <a:pt x="458" y="627"/>
                    </a:cubicBezTo>
                    <a:cubicBezTo>
                      <a:pt x="459" y="627"/>
                      <a:pt x="458" y="626"/>
                      <a:pt x="457" y="625"/>
                    </a:cubicBezTo>
                    <a:cubicBezTo>
                      <a:pt x="455" y="625"/>
                      <a:pt x="455" y="626"/>
                      <a:pt x="454" y="627"/>
                    </a:cubicBezTo>
                    <a:cubicBezTo>
                      <a:pt x="453" y="628"/>
                      <a:pt x="453" y="626"/>
                      <a:pt x="454" y="626"/>
                    </a:cubicBezTo>
                    <a:cubicBezTo>
                      <a:pt x="454" y="625"/>
                      <a:pt x="453" y="625"/>
                      <a:pt x="453" y="625"/>
                    </a:cubicBezTo>
                    <a:cubicBezTo>
                      <a:pt x="454" y="624"/>
                      <a:pt x="456" y="622"/>
                      <a:pt x="456" y="621"/>
                    </a:cubicBezTo>
                    <a:cubicBezTo>
                      <a:pt x="457" y="620"/>
                      <a:pt x="457" y="621"/>
                      <a:pt x="456" y="619"/>
                    </a:cubicBezTo>
                    <a:cubicBezTo>
                      <a:pt x="456" y="618"/>
                      <a:pt x="455" y="618"/>
                      <a:pt x="454" y="618"/>
                    </a:cubicBezTo>
                    <a:cubicBezTo>
                      <a:pt x="453" y="618"/>
                      <a:pt x="452" y="618"/>
                      <a:pt x="451" y="617"/>
                    </a:cubicBezTo>
                    <a:cubicBezTo>
                      <a:pt x="451" y="615"/>
                      <a:pt x="449" y="616"/>
                      <a:pt x="447" y="615"/>
                    </a:cubicBezTo>
                    <a:cubicBezTo>
                      <a:pt x="445" y="613"/>
                      <a:pt x="450" y="614"/>
                      <a:pt x="451" y="615"/>
                    </a:cubicBezTo>
                    <a:cubicBezTo>
                      <a:pt x="452" y="615"/>
                      <a:pt x="456" y="617"/>
                      <a:pt x="458" y="617"/>
                    </a:cubicBezTo>
                    <a:cubicBezTo>
                      <a:pt x="460" y="617"/>
                      <a:pt x="456" y="616"/>
                      <a:pt x="455" y="616"/>
                    </a:cubicBezTo>
                    <a:cubicBezTo>
                      <a:pt x="455" y="616"/>
                      <a:pt x="453" y="615"/>
                      <a:pt x="453" y="614"/>
                    </a:cubicBezTo>
                    <a:cubicBezTo>
                      <a:pt x="453" y="613"/>
                      <a:pt x="454" y="614"/>
                      <a:pt x="455" y="615"/>
                    </a:cubicBezTo>
                    <a:cubicBezTo>
                      <a:pt x="456" y="615"/>
                      <a:pt x="457" y="615"/>
                      <a:pt x="456" y="613"/>
                    </a:cubicBezTo>
                    <a:cubicBezTo>
                      <a:pt x="455" y="612"/>
                      <a:pt x="453" y="612"/>
                      <a:pt x="452" y="612"/>
                    </a:cubicBezTo>
                    <a:cubicBezTo>
                      <a:pt x="452" y="612"/>
                      <a:pt x="451" y="612"/>
                      <a:pt x="450" y="611"/>
                    </a:cubicBezTo>
                    <a:cubicBezTo>
                      <a:pt x="449" y="611"/>
                      <a:pt x="447" y="610"/>
                      <a:pt x="446" y="610"/>
                    </a:cubicBezTo>
                    <a:cubicBezTo>
                      <a:pt x="446" y="610"/>
                      <a:pt x="445" y="610"/>
                      <a:pt x="444" y="609"/>
                    </a:cubicBezTo>
                    <a:cubicBezTo>
                      <a:pt x="444" y="608"/>
                      <a:pt x="445" y="609"/>
                      <a:pt x="445" y="609"/>
                    </a:cubicBezTo>
                    <a:cubicBezTo>
                      <a:pt x="449" y="610"/>
                      <a:pt x="451" y="609"/>
                      <a:pt x="452" y="610"/>
                    </a:cubicBezTo>
                    <a:cubicBezTo>
                      <a:pt x="452" y="610"/>
                      <a:pt x="452" y="610"/>
                      <a:pt x="453" y="609"/>
                    </a:cubicBezTo>
                    <a:cubicBezTo>
                      <a:pt x="454" y="609"/>
                      <a:pt x="453" y="609"/>
                      <a:pt x="453" y="608"/>
                    </a:cubicBezTo>
                    <a:cubicBezTo>
                      <a:pt x="453" y="608"/>
                      <a:pt x="453" y="607"/>
                      <a:pt x="452" y="606"/>
                    </a:cubicBezTo>
                    <a:cubicBezTo>
                      <a:pt x="452" y="605"/>
                      <a:pt x="454" y="605"/>
                      <a:pt x="455" y="604"/>
                    </a:cubicBezTo>
                    <a:cubicBezTo>
                      <a:pt x="456" y="604"/>
                      <a:pt x="457" y="604"/>
                      <a:pt x="457" y="605"/>
                    </a:cubicBezTo>
                    <a:cubicBezTo>
                      <a:pt x="456" y="605"/>
                      <a:pt x="458" y="605"/>
                      <a:pt x="457" y="606"/>
                    </a:cubicBezTo>
                    <a:cubicBezTo>
                      <a:pt x="456" y="606"/>
                      <a:pt x="456" y="607"/>
                      <a:pt x="457" y="607"/>
                    </a:cubicBezTo>
                    <a:cubicBezTo>
                      <a:pt x="458" y="607"/>
                      <a:pt x="460" y="607"/>
                      <a:pt x="461" y="607"/>
                    </a:cubicBezTo>
                    <a:cubicBezTo>
                      <a:pt x="461" y="607"/>
                      <a:pt x="462" y="606"/>
                      <a:pt x="463" y="606"/>
                    </a:cubicBezTo>
                    <a:cubicBezTo>
                      <a:pt x="465" y="607"/>
                      <a:pt x="466" y="605"/>
                      <a:pt x="466" y="603"/>
                    </a:cubicBezTo>
                    <a:cubicBezTo>
                      <a:pt x="466" y="602"/>
                      <a:pt x="463" y="602"/>
                      <a:pt x="462" y="602"/>
                    </a:cubicBezTo>
                    <a:cubicBezTo>
                      <a:pt x="462" y="602"/>
                      <a:pt x="460" y="601"/>
                      <a:pt x="460" y="601"/>
                    </a:cubicBezTo>
                    <a:cubicBezTo>
                      <a:pt x="459" y="601"/>
                      <a:pt x="459" y="600"/>
                      <a:pt x="459" y="600"/>
                    </a:cubicBezTo>
                    <a:cubicBezTo>
                      <a:pt x="459" y="599"/>
                      <a:pt x="459" y="599"/>
                      <a:pt x="459" y="598"/>
                    </a:cubicBezTo>
                    <a:cubicBezTo>
                      <a:pt x="459" y="598"/>
                      <a:pt x="460" y="599"/>
                      <a:pt x="460" y="599"/>
                    </a:cubicBezTo>
                    <a:cubicBezTo>
                      <a:pt x="461" y="600"/>
                      <a:pt x="461" y="600"/>
                      <a:pt x="462" y="600"/>
                    </a:cubicBezTo>
                    <a:cubicBezTo>
                      <a:pt x="462" y="601"/>
                      <a:pt x="463" y="600"/>
                      <a:pt x="463" y="601"/>
                    </a:cubicBezTo>
                    <a:cubicBezTo>
                      <a:pt x="464" y="601"/>
                      <a:pt x="465" y="602"/>
                      <a:pt x="466" y="602"/>
                    </a:cubicBezTo>
                    <a:cubicBezTo>
                      <a:pt x="467" y="602"/>
                      <a:pt x="468" y="601"/>
                      <a:pt x="467" y="601"/>
                    </a:cubicBezTo>
                    <a:cubicBezTo>
                      <a:pt x="467" y="600"/>
                      <a:pt x="465" y="599"/>
                      <a:pt x="463" y="598"/>
                    </a:cubicBezTo>
                    <a:cubicBezTo>
                      <a:pt x="460" y="597"/>
                      <a:pt x="462" y="597"/>
                      <a:pt x="462" y="597"/>
                    </a:cubicBezTo>
                    <a:cubicBezTo>
                      <a:pt x="463" y="597"/>
                      <a:pt x="467" y="599"/>
                      <a:pt x="468" y="600"/>
                    </a:cubicBezTo>
                    <a:cubicBezTo>
                      <a:pt x="469" y="601"/>
                      <a:pt x="470" y="599"/>
                      <a:pt x="469" y="598"/>
                    </a:cubicBezTo>
                    <a:cubicBezTo>
                      <a:pt x="469" y="598"/>
                      <a:pt x="467" y="596"/>
                      <a:pt x="466" y="595"/>
                    </a:cubicBezTo>
                    <a:cubicBezTo>
                      <a:pt x="465" y="595"/>
                      <a:pt x="464" y="595"/>
                      <a:pt x="465" y="594"/>
                    </a:cubicBezTo>
                    <a:cubicBezTo>
                      <a:pt x="465" y="593"/>
                      <a:pt x="464" y="594"/>
                      <a:pt x="463" y="592"/>
                    </a:cubicBezTo>
                    <a:cubicBezTo>
                      <a:pt x="462" y="591"/>
                      <a:pt x="464" y="592"/>
                      <a:pt x="465" y="592"/>
                    </a:cubicBezTo>
                    <a:cubicBezTo>
                      <a:pt x="465" y="593"/>
                      <a:pt x="469" y="595"/>
                      <a:pt x="471" y="596"/>
                    </a:cubicBezTo>
                    <a:cubicBezTo>
                      <a:pt x="473" y="597"/>
                      <a:pt x="475" y="599"/>
                      <a:pt x="474" y="596"/>
                    </a:cubicBezTo>
                    <a:cubicBezTo>
                      <a:pt x="473" y="594"/>
                      <a:pt x="471" y="594"/>
                      <a:pt x="471" y="594"/>
                    </a:cubicBezTo>
                    <a:cubicBezTo>
                      <a:pt x="470" y="595"/>
                      <a:pt x="470" y="595"/>
                      <a:pt x="470" y="594"/>
                    </a:cubicBezTo>
                    <a:cubicBezTo>
                      <a:pt x="469" y="593"/>
                      <a:pt x="468" y="592"/>
                      <a:pt x="468" y="592"/>
                    </a:cubicBezTo>
                    <a:cubicBezTo>
                      <a:pt x="467" y="592"/>
                      <a:pt x="466" y="591"/>
                      <a:pt x="464" y="591"/>
                    </a:cubicBezTo>
                    <a:cubicBezTo>
                      <a:pt x="462" y="591"/>
                      <a:pt x="465" y="591"/>
                      <a:pt x="467" y="591"/>
                    </a:cubicBezTo>
                    <a:cubicBezTo>
                      <a:pt x="469" y="592"/>
                      <a:pt x="471" y="594"/>
                      <a:pt x="472" y="594"/>
                    </a:cubicBezTo>
                    <a:cubicBezTo>
                      <a:pt x="473" y="595"/>
                      <a:pt x="474" y="595"/>
                      <a:pt x="473" y="594"/>
                    </a:cubicBezTo>
                    <a:cubicBezTo>
                      <a:pt x="473" y="594"/>
                      <a:pt x="470" y="593"/>
                      <a:pt x="468" y="592"/>
                    </a:cubicBezTo>
                    <a:cubicBezTo>
                      <a:pt x="467" y="591"/>
                      <a:pt x="471" y="592"/>
                      <a:pt x="472" y="593"/>
                    </a:cubicBezTo>
                    <a:cubicBezTo>
                      <a:pt x="473" y="593"/>
                      <a:pt x="472" y="592"/>
                      <a:pt x="471" y="590"/>
                    </a:cubicBezTo>
                    <a:cubicBezTo>
                      <a:pt x="469" y="589"/>
                      <a:pt x="472" y="592"/>
                      <a:pt x="473" y="592"/>
                    </a:cubicBezTo>
                    <a:cubicBezTo>
                      <a:pt x="473" y="592"/>
                      <a:pt x="474" y="593"/>
                      <a:pt x="475" y="593"/>
                    </a:cubicBezTo>
                    <a:cubicBezTo>
                      <a:pt x="475" y="593"/>
                      <a:pt x="475" y="593"/>
                      <a:pt x="475" y="593"/>
                    </a:cubicBezTo>
                    <a:cubicBezTo>
                      <a:pt x="474" y="592"/>
                      <a:pt x="473" y="592"/>
                      <a:pt x="472" y="590"/>
                    </a:cubicBezTo>
                    <a:cubicBezTo>
                      <a:pt x="471" y="589"/>
                      <a:pt x="473" y="591"/>
                      <a:pt x="475" y="592"/>
                    </a:cubicBezTo>
                    <a:cubicBezTo>
                      <a:pt x="476" y="593"/>
                      <a:pt x="476" y="592"/>
                      <a:pt x="475" y="591"/>
                    </a:cubicBezTo>
                    <a:cubicBezTo>
                      <a:pt x="473" y="590"/>
                      <a:pt x="477" y="590"/>
                      <a:pt x="478" y="591"/>
                    </a:cubicBezTo>
                    <a:cubicBezTo>
                      <a:pt x="480" y="591"/>
                      <a:pt x="479" y="591"/>
                      <a:pt x="479" y="590"/>
                    </a:cubicBezTo>
                    <a:cubicBezTo>
                      <a:pt x="478" y="589"/>
                      <a:pt x="478" y="589"/>
                      <a:pt x="478" y="588"/>
                    </a:cubicBezTo>
                    <a:cubicBezTo>
                      <a:pt x="478" y="587"/>
                      <a:pt x="476" y="586"/>
                      <a:pt x="475" y="587"/>
                    </a:cubicBezTo>
                    <a:cubicBezTo>
                      <a:pt x="474" y="587"/>
                      <a:pt x="473" y="586"/>
                      <a:pt x="471" y="586"/>
                    </a:cubicBezTo>
                    <a:cubicBezTo>
                      <a:pt x="470" y="585"/>
                      <a:pt x="469" y="585"/>
                      <a:pt x="467" y="585"/>
                    </a:cubicBezTo>
                    <a:cubicBezTo>
                      <a:pt x="465" y="584"/>
                      <a:pt x="469" y="584"/>
                      <a:pt x="472" y="585"/>
                    </a:cubicBezTo>
                    <a:cubicBezTo>
                      <a:pt x="475" y="586"/>
                      <a:pt x="479" y="587"/>
                      <a:pt x="480" y="587"/>
                    </a:cubicBezTo>
                    <a:cubicBezTo>
                      <a:pt x="482" y="586"/>
                      <a:pt x="482" y="587"/>
                      <a:pt x="482" y="587"/>
                    </a:cubicBezTo>
                    <a:cubicBezTo>
                      <a:pt x="483" y="586"/>
                      <a:pt x="483" y="586"/>
                      <a:pt x="483" y="585"/>
                    </a:cubicBezTo>
                    <a:cubicBezTo>
                      <a:pt x="482" y="585"/>
                      <a:pt x="482" y="584"/>
                      <a:pt x="482" y="582"/>
                    </a:cubicBezTo>
                    <a:cubicBezTo>
                      <a:pt x="481" y="581"/>
                      <a:pt x="481" y="581"/>
                      <a:pt x="479" y="580"/>
                    </a:cubicBezTo>
                    <a:cubicBezTo>
                      <a:pt x="478" y="580"/>
                      <a:pt x="480" y="578"/>
                      <a:pt x="481" y="577"/>
                    </a:cubicBezTo>
                    <a:cubicBezTo>
                      <a:pt x="481" y="576"/>
                      <a:pt x="482" y="576"/>
                      <a:pt x="481" y="576"/>
                    </a:cubicBezTo>
                    <a:cubicBezTo>
                      <a:pt x="479" y="575"/>
                      <a:pt x="477" y="575"/>
                      <a:pt x="477" y="576"/>
                    </a:cubicBezTo>
                    <a:cubicBezTo>
                      <a:pt x="476" y="576"/>
                      <a:pt x="476" y="576"/>
                      <a:pt x="475" y="576"/>
                    </a:cubicBezTo>
                    <a:cubicBezTo>
                      <a:pt x="475" y="576"/>
                      <a:pt x="474" y="576"/>
                      <a:pt x="474" y="576"/>
                    </a:cubicBezTo>
                    <a:cubicBezTo>
                      <a:pt x="469" y="575"/>
                      <a:pt x="469" y="574"/>
                      <a:pt x="469" y="573"/>
                    </a:cubicBezTo>
                    <a:cubicBezTo>
                      <a:pt x="469" y="573"/>
                      <a:pt x="468" y="573"/>
                      <a:pt x="468" y="573"/>
                    </a:cubicBezTo>
                    <a:cubicBezTo>
                      <a:pt x="467" y="573"/>
                      <a:pt x="466" y="571"/>
                      <a:pt x="470" y="571"/>
                    </a:cubicBezTo>
                    <a:cubicBezTo>
                      <a:pt x="474" y="571"/>
                      <a:pt x="475" y="572"/>
                      <a:pt x="479" y="571"/>
                    </a:cubicBezTo>
                    <a:cubicBezTo>
                      <a:pt x="482" y="570"/>
                      <a:pt x="482" y="571"/>
                      <a:pt x="482" y="571"/>
                    </a:cubicBezTo>
                    <a:cubicBezTo>
                      <a:pt x="482" y="571"/>
                      <a:pt x="483" y="572"/>
                      <a:pt x="484" y="571"/>
                    </a:cubicBezTo>
                    <a:cubicBezTo>
                      <a:pt x="486" y="570"/>
                      <a:pt x="483" y="569"/>
                      <a:pt x="483" y="568"/>
                    </a:cubicBezTo>
                    <a:cubicBezTo>
                      <a:pt x="482" y="568"/>
                      <a:pt x="481" y="569"/>
                      <a:pt x="482" y="567"/>
                    </a:cubicBezTo>
                    <a:cubicBezTo>
                      <a:pt x="483" y="565"/>
                      <a:pt x="481" y="563"/>
                      <a:pt x="480" y="562"/>
                    </a:cubicBezTo>
                    <a:cubicBezTo>
                      <a:pt x="480" y="561"/>
                      <a:pt x="478" y="561"/>
                      <a:pt x="478" y="561"/>
                    </a:cubicBezTo>
                    <a:cubicBezTo>
                      <a:pt x="478" y="560"/>
                      <a:pt x="478" y="560"/>
                      <a:pt x="478" y="560"/>
                    </a:cubicBezTo>
                    <a:cubicBezTo>
                      <a:pt x="475" y="559"/>
                      <a:pt x="477" y="559"/>
                      <a:pt x="475" y="558"/>
                    </a:cubicBezTo>
                    <a:cubicBezTo>
                      <a:pt x="473" y="556"/>
                      <a:pt x="474" y="555"/>
                      <a:pt x="474" y="555"/>
                    </a:cubicBezTo>
                    <a:cubicBezTo>
                      <a:pt x="474" y="555"/>
                      <a:pt x="475" y="555"/>
                      <a:pt x="474" y="554"/>
                    </a:cubicBezTo>
                    <a:cubicBezTo>
                      <a:pt x="474" y="552"/>
                      <a:pt x="475" y="553"/>
                      <a:pt x="478" y="553"/>
                    </a:cubicBezTo>
                    <a:cubicBezTo>
                      <a:pt x="481" y="554"/>
                      <a:pt x="479" y="555"/>
                      <a:pt x="481" y="554"/>
                    </a:cubicBezTo>
                    <a:cubicBezTo>
                      <a:pt x="484" y="553"/>
                      <a:pt x="486" y="555"/>
                      <a:pt x="486" y="555"/>
                    </a:cubicBezTo>
                    <a:cubicBezTo>
                      <a:pt x="487" y="555"/>
                      <a:pt x="487" y="554"/>
                      <a:pt x="488" y="552"/>
                    </a:cubicBezTo>
                    <a:cubicBezTo>
                      <a:pt x="489" y="550"/>
                      <a:pt x="491" y="550"/>
                      <a:pt x="493" y="549"/>
                    </a:cubicBezTo>
                    <a:cubicBezTo>
                      <a:pt x="494" y="548"/>
                      <a:pt x="493" y="547"/>
                      <a:pt x="492" y="546"/>
                    </a:cubicBezTo>
                    <a:cubicBezTo>
                      <a:pt x="491" y="545"/>
                      <a:pt x="493" y="545"/>
                      <a:pt x="493" y="544"/>
                    </a:cubicBezTo>
                    <a:cubicBezTo>
                      <a:pt x="493" y="543"/>
                      <a:pt x="490" y="545"/>
                      <a:pt x="489" y="543"/>
                    </a:cubicBezTo>
                    <a:cubicBezTo>
                      <a:pt x="487" y="542"/>
                      <a:pt x="490" y="542"/>
                      <a:pt x="492" y="542"/>
                    </a:cubicBezTo>
                    <a:cubicBezTo>
                      <a:pt x="494" y="543"/>
                      <a:pt x="493" y="543"/>
                      <a:pt x="495" y="540"/>
                    </a:cubicBezTo>
                    <a:cubicBezTo>
                      <a:pt x="496" y="538"/>
                      <a:pt x="498" y="541"/>
                      <a:pt x="499" y="542"/>
                    </a:cubicBezTo>
                    <a:cubicBezTo>
                      <a:pt x="501" y="542"/>
                      <a:pt x="502" y="542"/>
                      <a:pt x="501" y="538"/>
                    </a:cubicBezTo>
                    <a:cubicBezTo>
                      <a:pt x="500" y="535"/>
                      <a:pt x="503" y="540"/>
                      <a:pt x="504" y="540"/>
                    </a:cubicBezTo>
                    <a:cubicBezTo>
                      <a:pt x="505" y="541"/>
                      <a:pt x="506" y="542"/>
                      <a:pt x="508" y="541"/>
                    </a:cubicBezTo>
                    <a:cubicBezTo>
                      <a:pt x="510" y="541"/>
                      <a:pt x="511" y="542"/>
                      <a:pt x="509" y="540"/>
                    </a:cubicBezTo>
                    <a:cubicBezTo>
                      <a:pt x="508" y="537"/>
                      <a:pt x="512" y="540"/>
                      <a:pt x="513" y="541"/>
                    </a:cubicBezTo>
                    <a:cubicBezTo>
                      <a:pt x="514" y="542"/>
                      <a:pt x="517" y="538"/>
                      <a:pt x="518" y="537"/>
                    </a:cubicBezTo>
                    <a:cubicBezTo>
                      <a:pt x="519" y="536"/>
                      <a:pt x="519" y="535"/>
                      <a:pt x="516" y="534"/>
                    </a:cubicBezTo>
                    <a:cubicBezTo>
                      <a:pt x="513" y="533"/>
                      <a:pt x="514" y="532"/>
                      <a:pt x="514" y="531"/>
                    </a:cubicBezTo>
                    <a:cubicBezTo>
                      <a:pt x="515" y="530"/>
                      <a:pt x="518" y="530"/>
                      <a:pt x="521" y="529"/>
                    </a:cubicBezTo>
                    <a:cubicBezTo>
                      <a:pt x="523" y="529"/>
                      <a:pt x="520" y="528"/>
                      <a:pt x="519" y="528"/>
                    </a:cubicBezTo>
                    <a:cubicBezTo>
                      <a:pt x="518" y="528"/>
                      <a:pt x="521" y="527"/>
                      <a:pt x="522" y="527"/>
                    </a:cubicBezTo>
                    <a:cubicBezTo>
                      <a:pt x="523" y="526"/>
                      <a:pt x="523" y="525"/>
                      <a:pt x="522" y="525"/>
                    </a:cubicBezTo>
                    <a:cubicBezTo>
                      <a:pt x="520" y="525"/>
                      <a:pt x="521" y="524"/>
                      <a:pt x="523" y="525"/>
                    </a:cubicBezTo>
                    <a:cubicBezTo>
                      <a:pt x="525" y="525"/>
                      <a:pt x="525" y="524"/>
                      <a:pt x="524" y="523"/>
                    </a:cubicBezTo>
                    <a:cubicBezTo>
                      <a:pt x="524" y="523"/>
                      <a:pt x="522" y="522"/>
                      <a:pt x="520" y="522"/>
                    </a:cubicBezTo>
                    <a:cubicBezTo>
                      <a:pt x="518" y="522"/>
                      <a:pt x="520" y="521"/>
                      <a:pt x="520" y="521"/>
                    </a:cubicBezTo>
                    <a:cubicBezTo>
                      <a:pt x="521" y="521"/>
                      <a:pt x="522" y="522"/>
                      <a:pt x="522" y="521"/>
                    </a:cubicBezTo>
                    <a:cubicBezTo>
                      <a:pt x="523" y="520"/>
                      <a:pt x="524" y="521"/>
                      <a:pt x="525" y="522"/>
                    </a:cubicBezTo>
                    <a:cubicBezTo>
                      <a:pt x="526" y="523"/>
                      <a:pt x="528" y="523"/>
                      <a:pt x="531" y="522"/>
                    </a:cubicBezTo>
                    <a:cubicBezTo>
                      <a:pt x="534" y="522"/>
                      <a:pt x="530" y="524"/>
                      <a:pt x="529" y="525"/>
                    </a:cubicBezTo>
                    <a:cubicBezTo>
                      <a:pt x="528" y="526"/>
                      <a:pt x="526" y="529"/>
                      <a:pt x="525" y="529"/>
                    </a:cubicBezTo>
                    <a:cubicBezTo>
                      <a:pt x="523" y="529"/>
                      <a:pt x="524" y="532"/>
                      <a:pt x="523" y="533"/>
                    </a:cubicBezTo>
                    <a:cubicBezTo>
                      <a:pt x="523" y="534"/>
                      <a:pt x="523" y="534"/>
                      <a:pt x="525" y="533"/>
                    </a:cubicBezTo>
                    <a:cubicBezTo>
                      <a:pt x="527" y="533"/>
                      <a:pt x="531" y="536"/>
                      <a:pt x="532" y="537"/>
                    </a:cubicBezTo>
                    <a:cubicBezTo>
                      <a:pt x="534" y="538"/>
                      <a:pt x="532" y="536"/>
                      <a:pt x="532" y="534"/>
                    </a:cubicBezTo>
                    <a:cubicBezTo>
                      <a:pt x="532" y="532"/>
                      <a:pt x="532" y="533"/>
                      <a:pt x="533" y="531"/>
                    </a:cubicBezTo>
                    <a:cubicBezTo>
                      <a:pt x="534" y="529"/>
                      <a:pt x="534" y="531"/>
                      <a:pt x="535" y="534"/>
                    </a:cubicBezTo>
                    <a:cubicBezTo>
                      <a:pt x="535" y="536"/>
                      <a:pt x="536" y="535"/>
                      <a:pt x="540" y="531"/>
                    </a:cubicBezTo>
                    <a:cubicBezTo>
                      <a:pt x="543" y="527"/>
                      <a:pt x="544" y="531"/>
                      <a:pt x="544" y="532"/>
                    </a:cubicBezTo>
                    <a:cubicBezTo>
                      <a:pt x="545" y="533"/>
                      <a:pt x="545" y="533"/>
                      <a:pt x="547" y="533"/>
                    </a:cubicBezTo>
                    <a:cubicBezTo>
                      <a:pt x="549" y="532"/>
                      <a:pt x="550" y="531"/>
                      <a:pt x="551" y="530"/>
                    </a:cubicBezTo>
                    <a:cubicBezTo>
                      <a:pt x="551" y="529"/>
                      <a:pt x="552" y="529"/>
                      <a:pt x="552" y="528"/>
                    </a:cubicBezTo>
                    <a:cubicBezTo>
                      <a:pt x="552" y="527"/>
                      <a:pt x="553" y="527"/>
                      <a:pt x="554" y="527"/>
                    </a:cubicBezTo>
                    <a:cubicBezTo>
                      <a:pt x="554" y="527"/>
                      <a:pt x="555" y="527"/>
                      <a:pt x="556" y="528"/>
                    </a:cubicBezTo>
                    <a:cubicBezTo>
                      <a:pt x="557" y="529"/>
                      <a:pt x="556" y="527"/>
                      <a:pt x="556" y="527"/>
                    </a:cubicBezTo>
                    <a:cubicBezTo>
                      <a:pt x="556" y="526"/>
                      <a:pt x="555" y="526"/>
                      <a:pt x="555" y="525"/>
                    </a:cubicBezTo>
                    <a:cubicBezTo>
                      <a:pt x="556" y="525"/>
                      <a:pt x="556" y="525"/>
                      <a:pt x="555" y="524"/>
                    </a:cubicBezTo>
                    <a:cubicBezTo>
                      <a:pt x="554" y="524"/>
                      <a:pt x="555" y="523"/>
                      <a:pt x="554" y="522"/>
                    </a:cubicBezTo>
                    <a:cubicBezTo>
                      <a:pt x="552" y="520"/>
                      <a:pt x="555" y="522"/>
                      <a:pt x="556" y="523"/>
                    </a:cubicBezTo>
                    <a:cubicBezTo>
                      <a:pt x="556" y="523"/>
                      <a:pt x="557" y="524"/>
                      <a:pt x="559" y="524"/>
                    </a:cubicBezTo>
                    <a:cubicBezTo>
                      <a:pt x="560" y="524"/>
                      <a:pt x="562" y="525"/>
                      <a:pt x="563" y="525"/>
                    </a:cubicBezTo>
                    <a:cubicBezTo>
                      <a:pt x="565" y="525"/>
                      <a:pt x="564" y="524"/>
                      <a:pt x="563" y="524"/>
                    </a:cubicBezTo>
                    <a:cubicBezTo>
                      <a:pt x="562" y="523"/>
                      <a:pt x="562" y="522"/>
                      <a:pt x="562" y="521"/>
                    </a:cubicBezTo>
                    <a:cubicBezTo>
                      <a:pt x="563" y="520"/>
                      <a:pt x="563" y="520"/>
                      <a:pt x="564" y="523"/>
                    </a:cubicBezTo>
                    <a:cubicBezTo>
                      <a:pt x="565" y="526"/>
                      <a:pt x="569" y="522"/>
                      <a:pt x="570" y="521"/>
                    </a:cubicBezTo>
                    <a:cubicBezTo>
                      <a:pt x="571" y="519"/>
                      <a:pt x="571" y="519"/>
                      <a:pt x="572" y="518"/>
                    </a:cubicBezTo>
                    <a:cubicBezTo>
                      <a:pt x="573" y="517"/>
                      <a:pt x="574" y="517"/>
                      <a:pt x="573" y="517"/>
                    </a:cubicBezTo>
                    <a:cubicBezTo>
                      <a:pt x="572" y="516"/>
                      <a:pt x="572" y="516"/>
                      <a:pt x="573" y="515"/>
                    </a:cubicBezTo>
                    <a:cubicBezTo>
                      <a:pt x="573" y="514"/>
                      <a:pt x="574" y="515"/>
                      <a:pt x="574" y="516"/>
                    </a:cubicBezTo>
                    <a:cubicBezTo>
                      <a:pt x="574" y="517"/>
                      <a:pt x="575" y="516"/>
                      <a:pt x="576" y="516"/>
                    </a:cubicBezTo>
                    <a:cubicBezTo>
                      <a:pt x="576" y="517"/>
                      <a:pt x="578" y="512"/>
                      <a:pt x="579" y="511"/>
                    </a:cubicBezTo>
                    <a:cubicBezTo>
                      <a:pt x="580" y="510"/>
                      <a:pt x="580" y="509"/>
                      <a:pt x="580" y="508"/>
                    </a:cubicBezTo>
                    <a:cubicBezTo>
                      <a:pt x="580" y="507"/>
                      <a:pt x="580" y="507"/>
                      <a:pt x="580" y="506"/>
                    </a:cubicBezTo>
                    <a:cubicBezTo>
                      <a:pt x="581" y="506"/>
                      <a:pt x="583" y="504"/>
                      <a:pt x="586" y="503"/>
                    </a:cubicBezTo>
                    <a:cubicBezTo>
                      <a:pt x="588" y="502"/>
                      <a:pt x="586" y="501"/>
                      <a:pt x="585" y="501"/>
                    </a:cubicBezTo>
                    <a:cubicBezTo>
                      <a:pt x="584" y="501"/>
                      <a:pt x="587" y="499"/>
                      <a:pt x="588" y="498"/>
                    </a:cubicBezTo>
                    <a:cubicBezTo>
                      <a:pt x="589" y="498"/>
                      <a:pt x="588" y="497"/>
                      <a:pt x="587" y="497"/>
                    </a:cubicBezTo>
                    <a:cubicBezTo>
                      <a:pt x="586" y="497"/>
                      <a:pt x="588" y="496"/>
                      <a:pt x="590" y="495"/>
                    </a:cubicBezTo>
                    <a:cubicBezTo>
                      <a:pt x="592" y="494"/>
                      <a:pt x="591" y="494"/>
                      <a:pt x="590" y="493"/>
                    </a:cubicBezTo>
                    <a:cubicBezTo>
                      <a:pt x="588" y="492"/>
                      <a:pt x="591" y="491"/>
                      <a:pt x="593" y="490"/>
                    </a:cubicBezTo>
                    <a:cubicBezTo>
                      <a:pt x="594" y="490"/>
                      <a:pt x="594" y="490"/>
                      <a:pt x="593" y="489"/>
                    </a:cubicBezTo>
                    <a:cubicBezTo>
                      <a:pt x="591" y="489"/>
                      <a:pt x="593" y="488"/>
                      <a:pt x="593" y="488"/>
                    </a:cubicBezTo>
                    <a:cubicBezTo>
                      <a:pt x="593" y="488"/>
                      <a:pt x="606" y="483"/>
                      <a:pt x="607" y="482"/>
                    </a:cubicBezTo>
                    <a:cubicBezTo>
                      <a:pt x="608" y="481"/>
                      <a:pt x="608" y="481"/>
                      <a:pt x="608" y="481"/>
                    </a:cubicBezTo>
                    <a:cubicBezTo>
                      <a:pt x="607" y="480"/>
                      <a:pt x="608" y="480"/>
                      <a:pt x="609" y="479"/>
                    </a:cubicBezTo>
                    <a:cubicBezTo>
                      <a:pt x="610" y="478"/>
                      <a:pt x="610" y="478"/>
                      <a:pt x="609" y="477"/>
                    </a:cubicBezTo>
                    <a:cubicBezTo>
                      <a:pt x="608" y="476"/>
                      <a:pt x="608" y="477"/>
                      <a:pt x="606" y="476"/>
                    </a:cubicBezTo>
                    <a:cubicBezTo>
                      <a:pt x="605" y="476"/>
                      <a:pt x="605" y="475"/>
                      <a:pt x="603" y="475"/>
                    </a:cubicBezTo>
                    <a:cubicBezTo>
                      <a:pt x="601" y="475"/>
                      <a:pt x="604" y="474"/>
                      <a:pt x="606" y="473"/>
                    </a:cubicBezTo>
                    <a:cubicBezTo>
                      <a:pt x="608" y="472"/>
                      <a:pt x="605" y="472"/>
                      <a:pt x="604" y="471"/>
                    </a:cubicBezTo>
                    <a:cubicBezTo>
                      <a:pt x="603" y="471"/>
                      <a:pt x="603" y="470"/>
                      <a:pt x="602" y="469"/>
                    </a:cubicBezTo>
                    <a:cubicBezTo>
                      <a:pt x="601" y="468"/>
                      <a:pt x="601" y="468"/>
                      <a:pt x="602" y="467"/>
                    </a:cubicBezTo>
                    <a:cubicBezTo>
                      <a:pt x="602" y="467"/>
                      <a:pt x="603" y="467"/>
                      <a:pt x="602" y="465"/>
                    </a:cubicBezTo>
                    <a:cubicBezTo>
                      <a:pt x="602" y="464"/>
                      <a:pt x="605" y="467"/>
                      <a:pt x="605" y="468"/>
                    </a:cubicBezTo>
                    <a:cubicBezTo>
                      <a:pt x="605" y="469"/>
                      <a:pt x="605" y="470"/>
                      <a:pt x="606" y="470"/>
                    </a:cubicBezTo>
                    <a:cubicBezTo>
                      <a:pt x="607" y="471"/>
                      <a:pt x="608" y="470"/>
                      <a:pt x="609" y="472"/>
                    </a:cubicBezTo>
                    <a:cubicBezTo>
                      <a:pt x="610" y="474"/>
                      <a:pt x="609" y="474"/>
                      <a:pt x="613" y="474"/>
                    </a:cubicBezTo>
                    <a:cubicBezTo>
                      <a:pt x="618" y="474"/>
                      <a:pt x="616" y="475"/>
                      <a:pt x="614" y="475"/>
                    </a:cubicBezTo>
                    <a:cubicBezTo>
                      <a:pt x="613" y="475"/>
                      <a:pt x="614" y="476"/>
                      <a:pt x="614" y="478"/>
                    </a:cubicBezTo>
                    <a:cubicBezTo>
                      <a:pt x="615" y="479"/>
                      <a:pt x="617" y="479"/>
                      <a:pt x="618" y="479"/>
                    </a:cubicBezTo>
                    <a:cubicBezTo>
                      <a:pt x="619" y="479"/>
                      <a:pt x="621" y="479"/>
                      <a:pt x="624" y="479"/>
                    </a:cubicBezTo>
                    <a:cubicBezTo>
                      <a:pt x="626" y="479"/>
                      <a:pt x="629" y="478"/>
                      <a:pt x="630" y="477"/>
                    </a:cubicBezTo>
                    <a:cubicBezTo>
                      <a:pt x="631" y="476"/>
                      <a:pt x="630" y="476"/>
                      <a:pt x="630" y="476"/>
                    </a:cubicBezTo>
                    <a:cubicBezTo>
                      <a:pt x="626" y="474"/>
                      <a:pt x="631" y="475"/>
                      <a:pt x="632" y="475"/>
                    </a:cubicBezTo>
                    <a:cubicBezTo>
                      <a:pt x="633" y="475"/>
                      <a:pt x="634" y="476"/>
                      <a:pt x="634" y="477"/>
                    </a:cubicBezTo>
                    <a:cubicBezTo>
                      <a:pt x="634" y="479"/>
                      <a:pt x="636" y="478"/>
                      <a:pt x="637" y="477"/>
                    </a:cubicBezTo>
                    <a:cubicBezTo>
                      <a:pt x="639" y="476"/>
                      <a:pt x="638" y="475"/>
                      <a:pt x="637" y="474"/>
                    </a:cubicBezTo>
                    <a:cubicBezTo>
                      <a:pt x="635" y="474"/>
                      <a:pt x="636" y="474"/>
                      <a:pt x="637" y="473"/>
                    </a:cubicBezTo>
                    <a:cubicBezTo>
                      <a:pt x="639" y="473"/>
                      <a:pt x="639" y="472"/>
                      <a:pt x="640" y="472"/>
                    </a:cubicBezTo>
                    <a:cubicBezTo>
                      <a:pt x="641" y="471"/>
                      <a:pt x="641" y="470"/>
                      <a:pt x="642" y="471"/>
                    </a:cubicBezTo>
                    <a:cubicBezTo>
                      <a:pt x="643" y="473"/>
                      <a:pt x="645" y="473"/>
                      <a:pt x="645" y="474"/>
                    </a:cubicBezTo>
                    <a:cubicBezTo>
                      <a:pt x="645" y="474"/>
                      <a:pt x="646" y="475"/>
                      <a:pt x="647" y="475"/>
                    </a:cubicBezTo>
                    <a:cubicBezTo>
                      <a:pt x="647" y="475"/>
                      <a:pt x="649" y="475"/>
                      <a:pt x="650" y="473"/>
                    </a:cubicBezTo>
                    <a:cubicBezTo>
                      <a:pt x="650" y="472"/>
                      <a:pt x="651" y="473"/>
                      <a:pt x="651" y="471"/>
                    </a:cubicBezTo>
                    <a:cubicBezTo>
                      <a:pt x="652" y="470"/>
                      <a:pt x="653" y="471"/>
                      <a:pt x="654" y="472"/>
                    </a:cubicBezTo>
                    <a:cubicBezTo>
                      <a:pt x="655" y="472"/>
                      <a:pt x="659" y="472"/>
                      <a:pt x="659" y="472"/>
                    </a:cubicBezTo>
                    <a:cubicBezTo>
                      <a:pt x="659" y="472"/>
                      <a:pt x="665" y="468"/>
                      <a:pt x="667" y="467"/>
                    </a:cubicBezTo>
                    <a:cubicBezTo>
                      <a:pt x="668" y="466"/>
                      <a:pt x="669" y="466"/>
                      <a:pt x="670" y="468"/>
                    </a:cubicBezTo>
                    <a:cubicBezTo>
                      <a:pt x="671" y="469"/>
                      <a:pt x="674" y="468"/>
                      <a:pt x="674" y="468"/>
                    </a:cubicBezTo>
                    <a:cubicBezTo>
                      <a:pt x="674" y="468"/>
                      <a:pt x="694" y="462"/>
                      <a:pt x="698" y="461"/>
                    </a:cubicBezTo>
                    <a:cubicBezTo>
                      <a:pt x="702" y="460"/>
                      <a:pt x="704" y="455"/>
                      <a:pt x="705" y="454"/>
                    </a:cubicBezTo>
                    <a:cubicBezTo>
                      <a:pt x="705" y="453"/>
                      <a:pt x="705" y="453"/>
                      <a:pt x="706" y="453"/>
                    </a:cubicBezTo>
                    <a:cubicBezTo>
                      <a:pt x="707" y="453"/>
                      <a:pt x="707" y="452"/>
                      <a:pt x="708" y="454"/>
                    </a:cubicBezTo>
                    <a:cubicBezTo>
                      <a:pt x="709" y="455"/>
                      <a:pt x="710" y="454"/>
                      <a:pt x="709" y="453"/>
                    </a:cubicBezTo>
                    <a:cubicBezTo>
                      <a:pt x="709" y="452"/>
                      <a:pt x="710" y="451"/>
                      <a:pt x="711" y="450"/>
                    </a:cubicBezTo>
                    <a:cubicBezTo>
                      <a:pt x="713" y="449"/>
                      <a:pt x="712" y="449"/>
                      <a:pt x="711" y="449"/>
                    </a:cubicBezTo>
                    <a:cubicBezTo>
                      <a:pt x="709" y="449"/>
                      <a:pt x="710" y="448"/>
                      <a:pt x="711" y="448"/>
                    </a:cubicBezTo>
                    <a:cubicBezTo>
                      <a:pt x="712" y="448"/>
                      <a:pt x="716" y="448"/>
                      <a:pt x="717" y="448"/>
                    </a:cubicBezTo>
                    <a:cubicBezTo>
                      <a:pt x="718" y="449"/>
                      <a:pt x="718" y="448"/>
                      <a:pt x="719" y="447"/>
                    </a:cubicBezTo>
                    <a:cubicBezTo>
                      <a:pt x="719" y="446"/>
                      <a:pt x="719" y="446"/>
                      <a:pt x="718" y="445"/>
                    </a:cubicBezTo>
                    <a:cubicBezTo>
                      <a:pt x="717" y="444"/>
                      <a:pt x="718" y="444"/>
                      <a:pt x="719" y="44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1160">
                <a:extLst>
                  <a:ext uri="{FF2B5EF4-FFF2-40B4-BE49-F238E27FC236}">
                    <a16:creationId xmlns:a16="http://schemas.microsoft.com/office/drawing/2014/main" id="{05D2689D-7C1C-4933-A100-F99C71A0660C}"/>
                  </a:ext>
                </a:extLst>
              </p:cNvPr>
              <p:cNvSpPr>
                <a:spLocks/>
              </p:cNvSpPr>
              <p:nvPr/>
            </p:nvSpPr>
            <p:spPr bwMode="auto">
              <a:xfrm>
                <a:off x="2010" y="656"/>
                <a:ext cx="29" cy="9"/>
              </a:xfrm>
              <a:custGeom>
                <a:avLst/>
                <a:gdLst>
                  <a:gd name="T0" fmla="*/ 9 w 21"/>
                  <a:gd name="T1" fmla="*/ 5 h 6"/>
                  <a:gd name="T2" fmla="*/ 18 w 21"/>
                  <a:gd name="T3" fmla="*/ 4 h 6"/>
                  <a:gd name="T4" fmla="*/ 7 w 21"/>
                  <a:gd name="T5" fmla="*/ 0 h 6"/>
                  <a:gd name="T6" fmla="*/ 3 w 21"/>
                  <a:gd name="T7" fmla="*/ 1 h 6"/>
                  <a:gd name="T8" fmla="*/ 3 w 21"/>
                  <a:gd name="T9" fmla="*/ 3 h 6"/>
                  <a:gd name="T10" fmla="*/ 9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9" y="5"/>
                    </a:moveTo>
                    <a:cubicBezTo>
                      <a:pt x="10" y="6"/>
                      <a:pt x="16" y="4"/>
                      <a:pt x="18" y="4"/>
                    </a:cubicBezTo>
                    <a:cubicBezTo>
                      <a:pt x="21" y="3"/>
                      <a:pt x="8" y="1"/>
                      <a:pt x="7" y="0"/>
                    </a:cubicBezTo>
                    <a:cubicBezTo>
                      <a:pt x="6" y="0"/>
                      <a:pt x="5" y="0"/>
                      <a:pt x="3" y="1"/>
                    </a:cubicBezTo>
                    <a:cubicBezTo>
                      <a:pt x="0" y="2"/>
                      <a:pt x="3" y="3"/>
                      <a:pt x="3" y="3"/>
                    </a:cubicBezTo>
                    <a:cubicBezTo>
                      <a:pt x="4" y="3"/>
                      <a:pt x="8" y="3"/>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1161">
                <a:extLst>
                  <a:ext uri="{FF2B5EF4-FFF2-40B4-BE49-F238E27FC236}">
                    <a16:creationId xmlns:a16="http://schemas.microsoft.com/office/drawing/2014/main" id="{51E4DB57-14D3-4CF4-8C19-4858E10E2E0C}"/>
                  </a:ext>
                </a:extLst>
              </p:cNvPr>
              <p:cNvSpPr>
                <a:spLocks/>
              </p:cNvSpPr>
              <p:nvPr/>
            </p:nvSpPr>
            <p:spPr bwMode="auto">
              <a:xfrm>
                <a:off x="2039" y="656"/>
                <a:ext cx="29" cy="7"/>
              </a:xfrm>
              <a:custGeom>
                <a:avLst/>
                <a:gdLst>
                  <a:gd name="T0" fmla="*/ 16 w 21"/>
                  <a:gd name="T1" fmla="*/ 2 h 5"/>
                  <a:gd name="T2" fmla="*/ 3 w 21"/>
                  <a:gd name="T3" fmla="*/ 0 h 5"/>
                  <a:gd name="T4" fmla="*/ 1 w 21"/>
                  <a:gd name="T5" fmla="*/ 2 h 5"/>
                  <a:gd name="T6" fmla="*/ 16 w 21"/>
                  <a:gd name="T7" fmla="*/ 2 h 5"/>
                </a:gdLst>
                <a:ahLst/>
                <a:cxnLst>
                  <a:cxn ang="0">
                    <a:pos x="T0" y="T1"/>
                  </a:cxn>
                  <a:cxn ang="0">
                    <a:pos x="T2" y="T3"/>
                  </a:cxn>
                  <a:cxn ang="0">
                    <a:pos x="T4" y="T5"/>
                  </a:cxn>
                  <a:cxn ang="0">
                    <a:pos x="T6" y="T7"/>
                  </a:cxn>
                </a:cxnLst>
                <a:rect l="0" t="0" r="r" b="b"/>
                <a:pathLst>
                  <a:path w="21" h="5">
                    <a:moveTo>
                      <a:pt x="16" y="2"/>
                    </a:moveTo>
                    <a:cubicBezTo>
                      <a:pt x="21" y="1"/>
                      <a:pt x="5" y="0"/>
                      <a:pt x="3" y="0"/>
                    </a:cubicBezTo>
                    <a:cubicBezTo>
                      <a:pt x="0" y="0"/>
                      <a:pt x="1" y="2"/>
                      <a:pt x="1" y="2"/>
                    </a:cubicBezTo>
                    <a:cubicBezTo>
                      <a:pt x="3" y="5"/>
                      <a:pt x="11" y="3"/>
                      <a:pt x="1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1162">
                <a:extLst>
                  <a:ext uri="{FF2B5EF4-FFF2-40B4-BE49-F238E27FC236}">
                    <a16:creationId xmlns:a16="http://schemas.microsoft.com/office/drawing/2014/main" id="{8DB07FD1-F4F7-4D05-AA8A-26326997BCAA}"/>
                  </a:ext>
                </a:extLst>
              </p:cNvPr>
              <p:cNvSpPr>
                <a:spLocks/>
              </p:cNvSpPr>
              <p:nvPr/>
            </p:nvSpPr>
            <p:spPr bwMode="auto">
              <a:xfrm>
                <a:off x="2406" y="430"/>
                <a:ext cx="51" cy="18"/>
              </a:xfrm>
              <a:custGeom>
                <a:avLst/>
                <a:gdLst>
                  <a:gd name="T0" fmla="*/ 1 w 37"/>
                  <a:gd name="T1" fmla="*/ 6 h 13"/>
                  <a:gd name="T2" fmla="*/ 5 w 37"/>
                  <a:gd name="T3" fmla="*/ 8 h 13"/>
                  <a:gd name="T4" fmla="*/ 28 w 37"/>
                  <a:gd name="T5" fmla="*/ 12 h 13"/>
                  <a:gd name="T6" fmla="*/ 25 w 37"/>
                  <a:gd name="T7" fmla="*/ 9 h 13"/>
                  <a:gd name="T8" fmla="*/ 17 w 37"/>
                  <a:gd name="T9" fmla="*/ 6 h 13"/>
                  <a:gd name="T10" fmla="*/ 6 w 37"/>
                  <a:gd name="T11" fmla="*/ 1 h 13"/>
                  <a:gd name="T12" fmla="*/ 1 w 37"/>
                  <a:gd name="T13" fmla="*/ 3 h 13"/>
                  <a:gd name="T14" fmla="*/ 1 w 37"/>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
                    <a:moveTo>
                      <a:pt x="1" y="6"/>
                    </a:moveTo>
                    <a:cubicBezTo>
                      <a:pt x="2" y="6"/>
                      <a:pt x="1" y="7"/>
                      <a:pt x="5" y="8"/>
                    </a:cubicBezTo>
                    <a:cubicBezTo>
                      <a:pt x="8" y="10"/>
                      <a:pt x="18" y="11"/>
                      <a:pt x="28" y="12"/>
                    </a:cubicBezTo>
                    <a:cubicBezTo>
                      <a:pt x="37" y="13"/>
                      <a:pt x="28" y="10"/>
                      <a:pt x="25" y="9"/>
                    </a:cubicBezTo>
                    <a:cubicBezTo>
                      <a:pt x="23" y="7"/>
                      <a:pt x="19" y="6"/>
                      <a:pt x="17" y="6"/>
                    </a:cubicBezTo>
                    <a:cubicBezTo>
                      <a:pt x="15" y="6"/>
                      <a:pt x="8" y="2"/>
                      <a:pt x="6" y="1"/>
                    </a:cubicBezTo>
                    <a:cubicBezTo>
                      <a:pt x="4" y="0"/>
                      <a:pt x="2" y="2"/>
                      <a:pt x="1" y="3"/>
                    </a:cubicBezTo>
                    <a:cubicBezTo>
                      <a:pt x="0" y="4"/>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1163">
                <a:extLst>
                  <a:ext uri="{FF2B5EF4-FFF2-40B4-BE49-F238E27FC236}">
                    <a16:creationId xmlns:a16="http://schemas.microsoft.com/office/drawing/2014/main" id="{6610562A-B676-4CC3-BEBB-1308A2DEABC5}"/>
                  </a:ext>
                </a:extLst>
              </p:cNvPr>
              <p:cNvSpPr>
                <a:spLocks/>
              </p:cNvSpPr>
              <p:nvPr/>
            </p:nvSpPr>
            <p:spPr bwMode="auto">
              <a:xfrm>
                <a:off x="2403" y="890"/>
                <a:ext cx="18" cy="7"/>
              </a:xfrm>
              <a:custGeom>
                <a:avLst/>
                <a:gdLst>
                  <a:gd name="T0" fmla="*/ 2 w 13"/>
                  <a:gd name="T1" fmla="*/ 1 h 5"/>
                  <a:gd name="T2" fmla="*/ 2 w 13"/>
                  <a:gd name="T3" fmla="*/ 2 h 5"/>
                  <a:gd name="T4" fmla="*/ 4 w 13"/>
                  <a:gd name="T5" fmla="*/ 4 h 5"/>
                  <a:gd name="T6" fmla="*/ 10 w 13"/>
                  <a:gd name="T7" fmla="*/ 2 h 5"/>
                  <a:gd name="T8" fmla="*/ 2 w 13"/>
                  <a:gd name="T9" fmla="*/ 1 h 5"/>
                </a:gdLst>
                <a:ahLst/>
                <a:cxnLst>
                  <a:cxn ang="0">
                    <a:pos x="T0" y="T1"/>
                  </a:cxn>
                  <a:cxn ang="0">
                    <a:pos x="T2" y="T3"/>
                  </a:cxn>
                  <a:cxn ang="0">
                    <a:pos x="T4" y="T5"/>
                  </a:cxn>
                  <a:cxn ang="0">
                    <a:pos x="T6" y="T7"/>
                  </a:cxn>
                  <a:cxn ang="0">
                    <a:pos x="T8" y="T9"/>
                  </a:cxn>
                </a:cxnLst>
                <a:rect l="0" t="0" r="r" b="b"/>
                <a:pathLst>
                  <a:path w="13" h="5">
                    <a:moveTo>
                      <a:pt x="2" y="1"/>
                    </a:moveTo>
                    <a:cubicBezTo>
                      <a:pt x="0" y="1"/>
                      <a:pt x="2" y="2"/>
                      <a:pt x="2" y="2"/>
                    </a:cubicBezTo>
                    <a:cubicBezTo>
                      <a:pt x="2" y="2"/>
                      <a:pt x="3" y="3"/>
                      <a:pt x="4" y="4"/>
                    </a:cubicBezTo>
                    <a:cubicBezTo>
                      <a:pt x="6" y="5"/>
                      <a:pt x="7" y="3"/>
                      <a:pt x="10" y="2"/>
                    </a:cubicBezTo>
                    <a:cubicBezTo>
                      <a:pt x="13" y="0"/>
                      <a:pt x="5"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1164">
                <a:extLst>
                  <a:ext uri="{FF2B5EF4-FFF2-40B4-BE49-F238E27FC236}">
                    <a16:creationId xmlns:a16="http://schemas.microsoft.com/office/drawing/2014/main" id="{36FA9907-5DB7-4273-BC16-410B8F31F071}"/>
                  </a:ext>
                </a:extLst>
              </p:cNvPr>
              <p:cNvSpPr>
                <a:spLocks/>
              </p:cNvSpPr>
              <p:nvPr/>
            </p:nvSpPr>
            <p:spPr bwMode="auto">
              <a:xfrm>
                <a:off x="2394" y="902"/>
                <a:ext cx="13" cy="14"/>
              </a:xfrm>
              <a:custGeom>
                <a:avLst/>
                <a:gdLst>
                  <a:gd name="T0" fmla="*/ 3 w 10"/>
                  <a:gd name="T1" fmla="*/ 3 h 10"/>
                  <a:gd name="T2" fmla="*/ 3 w 10"/>
                  <a:gd name="T3" fmla="*/ 8 h 10"/>
                  <a:gd name="T4" fmla="*/ 8 w 10"/>
                  <a:gd name="T5" fmla="*/ 8 h 10"/>
                  <a:gd name="T6" fmla="*/ 7 w 10"/>
                  <a:gd name="T7" fmla="*/ 2 h 10"/>
                  <a:gd name="T8" fmla="*/ 3 w 10"/>
                  <a:gd name="T9" fmla="*/ 3 h 10"/>
                </a:gdLst>
                <a:ahLst/>
                <a:cxnLst>
                  <a:cxn ang="0">
                    <a:pos x="T0" y="T1"/>
                  </a:cxn>
                  <a:cxn ang="0">
                    <a:pos x="T2" y="T3"/>
                  </a:cxn>
                  <a:cxn ang="0">
                    <a:pos x="T4" y="T5"/>
                  </a:cxn>
                  <a:cxn ang="0">
                    <a:pos x="T6" y="T7"/>
                  </a:cxn>
                  <a:cxn ang="0">
                    <a:pos x="T8" y="T9"/>
                  </a:cxn>
                </a:cxnLst>
                <a:rect l="0" t="0" r="r" b="b"/>
                <a:pathLst>
                  <a:path w="10" h="10">
                    <a:moveTo>
                      <a:pt x="3" y="3"/>
                    </a:moveTo>
                    <a:cubicBezTo>
                      <a:pt x="0" y="6"/>
                      <a:pt x="1" y="6"/>
                      <a:pt x="3" y="8"/>
                    </a:cubicBezTo>
                    <a:cubicBezTo>
                      <a:pt x="5" y="9"/>
                      <a:pt x="6" y="10"/>
                      <a:pt x="8" y="8"/>
                    </a:cubicBezTo>
                    <a:cubicBezTo>
                      <a:pt x="10" y="7"/>
                      <a:pt x="7" y="4"/>
                      <a:pt x="7" y="2"/>
                    </a:cubicBezTo>
                    <a:cubicBezTo>
                      <a:pt x="6"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1165">
                <a:extLst>
                  <a:ext uri="{FF2B5EF4-FFF2-40B4-BE49-F238E27FC236}">
                    <a16:creationId xmlns:a16="http://schemas.microsoft.com/office/drawing/2014/main" id="{EA9E837B-ADD2-4D66-8966-52E30514BC3A}"/>
                  </a:ext>
                </a:extLst>
              </p:cNvPr>
              <p:cNvSpPr>
                <a:spLocks/>
              </p:cNvSpPr>
              <p:nvPr/>
            </p:nvSpPr>
            <p:spPr bwMode="auto">
              <a:xfrm>
                <a:off x="2411" y="902"/>
                <a:ext cx="20" cy="7"/>
              </a:xfrm>
              <a:custGeom>
                <a:avLst/>
                <a:gdLst>
                  <a:gd name="T0" fmla="*/ 3 w 14"/>
                  <a:gd name="T1" fmla="*/ 5 h 5"/>
                  <a:gd name="T2" fmla="*/ 7 w 14"/>
                  <a:gd name="T3" fmla="*/ 4 h 5"/>
                  <a:gd name="T4" fmla="*/ 11 w 14"/>
                  <a:gd name="T5" fmla="*/ 2 h 5"/>
                  <a:gd name="T6" fmla="*/ 0 w 14"/>
                  <a:gd name="T7" fmla="*/ 2 h 5"/>
                  <a:gd name="T8" fmla="*/ 3 w 14"/>
                  <a:gd name="T9" fmla="*/ 5 h 5"/>
                </a:gdLst>
                <a:ahLst/>
                <a:cxnLst>
                  <a:cxn ang="0">
                    <a:pos x="T0" y="T1"/>
                  </a:cxn>
                  <a:cxn ang="0">
                    <a:pos x="T2" y="T3"/>
                  </a:cxn>
                  <a:cxn ang="0">
                    <a:pos x="T4" y="T5"/>
                  </a:cxn>
                  <a:cxn ang="0">
                    <a:pos x="T6" y="T7"/>
                  </a:cxn>
                  <a:cxn ang="0">
                    <a:pos x="T8" y="T9"/>
                  </a:cxn>
                </a:cxnLst>
                <a:rect l="0" t="0" r="r" b="b"/>
                <a:pathLst>
                  <a:path w="14" h="5">
                    <a:moveTo>
                      <a:pt x="3" y="5"/>
                    </a:moveTo>
                    <a:cubicBezTo>
                      <a:pt x="5" y="5"/>
                      <a:pt x="6" y="5"/>
                      <a:pt x="7" y="4"/>
                    </a:cubicBezTo>
                    <a:cubicBezTo>
                      <a:pt x="8" y="2"/>
                      <a:pt x="14" y="2"/>
                      <a:pt x="11" y="2"/>
                    </a:cubicBezTo>
                    <a:cubicBezTo>
                      <a:pt x="7" y="1"/>
                      <a:pt x="0" y="0"/>
                      <a:pt x="0" y="2"/>
                    </a:cubicBezTo>
                    <a:cubicBezTo>
                      <a:pt x="0" y="2"/>
                      <a:pt x="0"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1166">
                <a:extLst>
                  <a:ext uri="{FF2B5EF4-FFF2-40B4-BE49-F238E27FC236}">
                    <a16:creationId xmlns:a16="http://schemas.microsoft.com/office/drawing/2014/main" id="{769DE389-58C3-4261-B93D-2980FC674A06}"/>
                  </a:ext>
                </a:extLst>
              </p:cNvPr>
              <p:cNvSpPr>
                <a:spLocks/>
              </p:cNvSpPr>
              <p:nvPr/>
            </p:nvSpPr>
            <p:spPr bwMode="auto">
              <a:xfrm>
                <a:off x="2373" y="935"/>
                <a:ext cx="7" cy="4"/>
              </a:xfrm>
              <a:custGeom>
                <a:avLst/>
                <a:gdLst>
                  <a:gd name="T0" fmla="*/ 3 w 5"/>
                  <a:gd name="T1" fmla="*/ 1 h 3"/>
                  <a:gd name="T2" fmla="*/ 1 w 5"/>
                  <a:gd name="T3" fmla="*/ 1 h 3"/>
                  <a:gd name="T4" fmla="*/ 3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0"/>
                      <a:pt x="0" y="0"/>
                      <a:pt x="1" y="1"/>
                    </a:cubicBezTo>
                    <a:cubicBezTo>
                      <a:pt x="1" y="1"/>
                      <a:pt x="2" y="3"/>
                      <a:pt x="3" y="2"/>
                    </a:cubicBezTo>
                    <a:cubicBezTo>
                      <a:pt x="5" y="2"/>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1167">
                <a:extLst>
                  <a:ext uri="{FF2B5EF4-FFF2-40B4-BE49-F238E27FC236}">
                    <a16:creationId xmlns:a16="http://schemas.microsoft.com/office/drawing/2014/main" id="{3F896544-9DE6-43E8-BF0C-CA9842346FA5}"/>
                  </a:ext>
                </a:extLst>
              </p:cNvPr>
              <p:cNvSpPr>
                <a:spLocks/>
              </p:cNvSpPr>
              <p:nvPr/>
            </p:nvSpPr>
            <p:spPr bwMode="auto">
              <a:xfrm>
                <a:off x="2374" y="941"/>
                <a:ext cx="64" cy="39"/>
              </a:xfrm>
              <a:custGeom>
                <a:avLst/>
                <a:gdLst>
                  <a:gd name="T0" fmla="*/ 38 w 46"/>
                  <a:gd name="T1" fmla="*/ 12 h 29"/>
                  <a:gd name="T2" fmla="*/ 29 w 46"/>
                  <a:gd name="T3" fmla="*/ 7 h 29"/>
                  <a:gd name="T4" fmla="*/ 18 w 46"/>
                  <a:gd name="T5" fmla="*/ 1 h 29"/>
                  <a:gd name="T6" fmla="*/ 4 w 46"/>
                  <a:gd name="T7" fmla="*/ 2 h 29"/>
                  <a:gd name="T8" fmla="*/ 3 w 46"/>
                  <a:gd name="T9" fmla="*/ 7 h 29"/>
                  <a:gd name="T10" fmla="*/ 8 w 46"/>
                  <a:gd name="T11" fmla="*/ 10 h 29"/>
                  <a:gd name="T12" fmla="*/ 4 w 46"/>
                  <a:gd name="T13" fmla="*/ 10 h 29"/>
                  <a:gd name="T14" fmla="*/ 2 w 46"/>
                  <a:gd name="T15" fmla="*/ 12 h 29"/>
                  <a:gd name="T16" fmla="*/ 4 w 46"/>
                  <a:gd name="T17" fmla="*/ 14 h 29"/>
                  <a:gd name="T18" fmla="*/ 2 w 46"/>
                  <a:gd name="T19" fmla="*/ 16 h 29"/>
                  <a:gd name="T20" fmla="*/ 0 w 46"/>
                  <a:gd name="T21" fmla="*/ 18 h 29"/>
                  <a:gd name="T22" fmla="*/ 14 w 46"/>
                  <a:gd name="T23" fmla="*/ 21 h 29"/>
                  <a:gd name="T24" fmla="*/ 16 w 46"/>
                  <a:gd name="T25" fmla="*/ 22 h 29"/>
                  <a:gd name="T26" fmla="*/ 21 w 46"/>
                  <a:gd name="T27" fmla="*/ 23 h 29"/>
                  <a:gd name="T28" fmla="*/ 11 w 46"/>
                  <a:gd name="T29" fmla="*/ 24 h 29"/>
                  <a:gd name="T30" fmla="*/ 14 w 46"/>
                  <a:gd name="T31" fmla="*/ 26 h 29"/>
                  <a:gd name="T32" fmla="*/ 21 w 46"/>
                  <a:gd name="T33" fmla="*/ 29 h 29"/>
                  <a:gd name="T34" fmla="*/ 44 w 46"/>
                  <a:gd name="T35" fmla="*/ 21 h 29"/>
                  <a:gd name="T36" fmla="*/ 45 w 46"/>
                  <a:gd name="T37" fmla="*/ 18 h 29"/>
                  <a:gd name="T38" fmla="*/ 44 w 46"/>
                  <a:gd name="T39" fmla="*/ 15 h 29"/>
                  <a:gd name="T40" fmla="*/ 38 w 46"/>
                  <a:gd name="T4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9">
                    <a:moveTo>
                      <a:pt x="38" y="12"/>
                    </a:moveTo>
                    <a:cubicBezTo>
                      <a:pt x="35" y="11"/>
                      <a:pt x="32" y="10"/>
                      <a:pt x="29" y="7"/>
                    </a:cubicBezTo>
                    <a:cubicBezTo>
                      <a:pt x="27" y="4"/>
                      <a:pt x="22" y="2"/>
                      <a:pt x="18" y="1"/>
                    </a:cubicBezTo>
                    <a:cubicBezTo>
                      <a:pt x="14" y="0"/>
                      <a:pt x="9" y="0"/>
                      <a:pt x="4" y="2"/>
                    </a:cubicBezTo>
                    <a:cubicBezTo>
                      <a:pt x="0" y="3"/>
                      <a:pt x="3" y="7"/>
                      <a:pt x="3" y="7"/>
                    </a:cubicBezTo>
                    <a:cubicBezTo>
                      <a:pt x="3" y="7"/>
                      <a:pt x="3" y="8"/>
                      <a:pt x="8" y="10"/>
                    </a:cubicBezTo>
                    <a:cubicBezTo>
                      <a:pt x="13" y="11"/>
                      <a:pt x="6" y="10"/>
                      <a:pt x="4" y="10"/>
                    </a:cubicBezTo>
                    <a:cubicBezTo>
                      <a:pt x="3" y="10"/>
                      <a:pt x="2" y="10"/>
                      <a:pt x="2" y="12"/>
                    </a:cubicBezTo>
                    <a:cubicBezTo>
                      <a:pt x="2" y="13"/>
                      <a:pt x="4" y="14"/>
                      <a:pt x="4" y="14"/>
                    </a:cubicBezTo>
                    <a:cubicBezTo>
                      <a:pt x="12" y="19"/>
                      <a:pt x="4" y="16"/>
                      <a:pt x="2" y="16"/>
                    </a:cubicBezTo>
                    <a:cubicBezTo>
                      <a:pt x="0" y="16"/>
                      <a:pt x="0" y="17"/>
                      <a:pt x="0" y="18"/>
                    </a:cubicBezTo>
                    <a:cubicBezTo>
                      <a:pt x="1" y="19"/>
                      <a:pt x="12" y="21"/>
                      <a:pt x="14" y="21"/>
                    </a:cubicBezTo>
                    <a:cubicBezTo>
                      <a:pt x="16" y="21"/>
                      <a:pt x="15" y="22"/>
                      <a:pt x="16" y="22"/>
                    </a:cubicBezTo>
                    <a:cubicBezTo>
                      <a:pt x="17" y="23"/>
                      <a:pt x="16" y="22"/>
                      <a:pt x="21" y="23"/>
                    </a:cubicBezTo>
                    <a:cubicBezTo>
                      <a:pt x="27" y="24"/>
                      <a:pt x="16" y="24"/>
                      <a:pt x="11" y="24"/>
                    </a:cubicBezTo>
                    <a:cubicBezTo>
                      <a:pt x="7" y="25"/>
                      <a:pt x="13" y="26"/>
                      <a:pt x="14" y="26"/>
                    </a:cubicBezTo>
                    <a:cubicBezTo>
                      <a:pt x="16" y="27"/>
                      <a:pt x="17" y="29"/>
                      <a:pt x="21" y="29"/>
                    </a:cubicBezTo>
                    <a:cubicBezTo>
                      <a:pt x="24" y="29"/>
                      <a:pt x="42" y="22"/>
                      <a:pt x="44" y="21"/>
                    </a:cubicBezTo>
                    <a:cubicBezTo>
                      <a:pt x="46" y="19"/>
                      <a:pt x="46" y="19"/>
                      <a:pt x="45" y="18"/>
                    </a:cubicBezTo>
                    <a:cubicBezTo>
                      <a:pt x="44" y="17"/>
                      <a:pt x="44" y="17"/>
                      <a:pt x="44" y="15"/>
                    </a:cubicBezTo>
                    <a:cubicBezTo>
                      <a:pt x="45" y="13"/>
                      <a:pt x="41" y="13"/>
                      <a:pt x="38"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1168">
                <a:extLst>
                  <a:ext uri="{FF2B5EF4-FFF2-40B4-BE49-F238E27FC236}">
                    <a16:creationId xmlns:a16="http://schemas.microsoft.com/office/drawing/2014/main" id="{5F3F4003-5728-4896-9128-4D9ADC36F421}"/>
                  </a:ext>
                </a:extLst>
              </p:cNvPr>
              <p:cNvSpPr>
                <a:spLocks/>
              </p:cNvSpPr>
              <p:nvPr/>
            </p:nvSpPr>
            <p:spPr bwMode="auto">
              <a:xfrm>
                <a:off x="2446" y="954"/>
                <a:ext cx="18" cy="15"/>
              </a:xfrm>
              <a:custGeom>
                <a:avLst/>
                <a:gdLst>
                  <a:gd name="T0" fmla="*/ 2 w 13"/>
                  <a:gd name="T1" fmla="*/ 3 h 11"/>
                  <a:gd name="T2" fmla="*/ 5 w 13"/>
                  <a:gd name="T3" fmla="*/ 3 h 11"/>
                  <a:gd name="T4" fmla="*/ 2 w 13"/>
                  <a:gd name="T5" fmla="*/ 6 h 11"/>
                  <a:gd name="T6" fmla="*/ 2 w 13"/>
                  <a:gd name="T7" fmla="*/ 9 h 11"/>
                  <a:gd name="T8" fmla="*/ 5 w 13"/>
                  <a:gd name="T9" fmla="*/ 11 h 11"/>
                  <a:gd name="T10" fmla="*/ 7 w 13"/>
                  <a:gd name="T11" fmla="*/ 8 h 11"/>
                  <a:gd name="T12" fmla="*/ 9 w 13"/>
                  <a:gd name="T13" fmla="*/ 6 h 11"/>
                  <a:gd name="T14" fmla="*/ 10 w 13"/>
                  <a:gd name="T15" fmla="*/ 2 h 11"/>
                  <a:gd name="T16" fmla="*/ 6 w 13"/>
                  <a:gd name="T17" fmla="*/ 1 h 11"/>
                  <a:gd name="T18" fmla="*/ 4 w 13"/>
                  <a:gd name="T19" fmla="*/ 2 h 11"/>
                  <a:gd name="T20" fmla="*/ 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2" y="3"/>
                    </a:moveTo>
                    <a:cubicBezTo>
                      <a:pt x="3" y="3"/>
                      <a:pt x="8" y="1"/>
                      <a:pt x="5" y="3"/>
                    </a:cubicBezTo>
                    <a:cubicBezTo>
                      <a:pt x="2" y="5"/>
                      <a:pt x="2" y="6"/>
                      <a:pt x="2" y="6"/>
                    </a:cubicBezTo>
                    <a:cubicBezTo>
                      <a:pt x="2" y="6"/>
                      <a:pt x="1" y="7"/>
                      <a:pt x="2" y="9"/>
                    </a:cubicBezTo>
                    <a:cubicBezTo>
                      <a:pt x="3" y="10"/>
                      <a:pt x="4" y="11"/>
                      <a:pt x="5" y="11"/>
                    </a:cubicBezTo>
                    <a:cubicBezTo>
                      <a:pt x="7" y="11"/>
                      <a:pt x="7" y="10"/>
                      <a:pt x="7" y="8"/>
                    </a:cubicBezTo>
                    <a:cubicBezTo>
                      <a:pt x="7" y="7"/>
                      <a:pt x="8" y="6"/>
                      <a:pt x="9" y="6"/>
                    </a:cubicBezTo>
                    <a:cubicBezTo>
                      <a:pt x="9" y="5"/>
                      <a:pt x="13" y="3"/>
                      <a:pt x="10" y="2"/>
                    </a:cubicBezTo>
                    <a:cubicBezTo>
                      <a:pt x="8" y="1"/>
                      <a:pt x="7" y="1"/>
                      <a:pt x="6" y="1"/>
                    </a:cubicBezTo>
                    <a:cubicBezTo>
                      <a:pt x="5" y="0"/>
                      <a:pt x="3" y="1"/>
                      <a:pt x="4" y="2"/>
                    </a:cubicBezTo>
                    <a:cubicBezTo>
                      <a:pt x="4" y="2"/>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1169">
                <a:extLst>
                  <a:ext uri="{FF2B5EF4-FFF2-40B4-BE49-F238E27FC236}">
                    <a16:creationId xmlns:a16="http://schemas.microsoft.com/office/drawing/2014/main" id="{613C9440-2027-4E98-B6FB-8CBA1271E899}"/>
                  </a:ext>
                </a:extLst>
              </p:cNvPr>
              <p:cNvSpPr>
                <a:spLocks/>
              </p:cNvSpPr>
              <p:nvPr/>
            </p:nvSpPr>
            <p:spPr bwMode="auto">
              <a:xfrm>
                <a:off x="2522" y="412"/>
                <a:ext cx="69" cy="32"/>
              </a:xfrm>
              <a:custGeom>
                <a:avLst/>
                <a:gdLst>
                  <a:gd name="T0" fmla="*/ 3 w 50"/>
                  <a:gd name="T1" fmla="*/ 3 h 23"/>
                  <a:gd name="T2" fmla="*/ 11 w 50"/>
                  <a:gd name="T3" fmla="*/ 8 h 23"/>
                  <a:gd name="T4" fmla="*/ 37 w 50"/>
                  <a:gd name="T5" fmla="*/ 22 h 23"/>
                  <a:gd name="T6" fmla="*/ 43 w 50"/>
                  <a:gd name="T7" fmla="*/ 22 h 23"/>
                  <a:gd name="T8" fmla="*/ 41 w 50"/>
                  <a:gd name="T9" fmla="*/ 18 h 23"/>
                  <a:gd name="T10" fmla="*/ 48 w 50"/>
                  <a:gd name="T11" fmla="*/ 12 h 23"/>
                  <a:gd name="T12" fmla="*/ 47 w 50"/>
                  <a:gd name="T13" fmla="*/ 10 h 23"/>
                  <a:gd name="T14" fmla="*/ 42 w 50"/>
                  <a:gd name="T15" fmla="*/ 7 h 23"/>
                  <a:gd name="T16" fmla="*/ 29 w 50"/>
                  <a:gd name="T17" fmla="*/ 3 h 23"/>
                  <a:gd name="T18" fmla="*/ 15 w 50"/>
                  <a:gd name="T19" fmla="*/ 0 h 23"/>
                  <a:gd name="T20" fmla="*/ 13 w 50"/>
                  <a:gd name="T21" fmla="*/ 2 h 23"/>
                  <a:gd name="T22" fmla="*/ 3 w 50"/>
                  <a:gd name="T23" fmla="*/ 2 h 23"/>
                  <a:gd name="T24" fmla="*/ 3 w 50"/>
                  <a:gd name="T2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
                    <a:moveTo>
                      <a:pt x="3" y="3"/>
                    </a:moveTo>
                    <a:cubicBezTo>
                      <a:pt x="3" y="4"/>
                      <a:pt x="8" y="7"/>
                      <a:pt x="11" y="8"/>
                    </a:cubicBezTo>
                    <a:cubicBezTo>
                      <a:pt x="13" y="10"/>
                      <a:pt x="35" y="20"/>
                      <a:pt x="37" y="22"/>
                    </a:cubicBezTo>
                    <a:cubicBezTo>
                      <a:pt x="39" y="23"/>
                      <a:pt x="41" y="23"/>
                      <a:pt x="43" y="22"/>
                    </a:cubicBezTo>
                    <a:cubicBezTo>
                      <a:pt x="46" y="21"/>
                      <a:pt x="43" y="20"/>
                      <a:pt x="41" y="18"/>
                    </a:cubicBezTo>
                    <a:cubicBezTo>
                      <a:pt x="38" y="16"/>
                      <a:pt x="46" y="13"/>
                      <a:pt x="48" y="12"/>
                    </a:cubicBezTo>
                    <a:cubicBezTo>
                      <a:pt x="50" y="12"/>
                      <a:pt x="48" y="10"/>
                      <a:pt x="47" y="10"/>
                    </a:cubicBezTo>
                    <a:cubicBezTo>
                      <a:pt x="46" y="10"/>
                      <a:pt x="44" y="9"/>
                      <a:pt x="42" y="7"/>
                    </a:cubicBezTo>
                    <a:cubicBezTo>
                      <a:pt x="41" y="6"/>
                      <a:pt x="33" y="4"/>
                      <a:pt x="29" y="3"/>
                    </a:cubicBezTo>
                    <a:cubicBezTo>
                      <a:pt x="26" y="1"/>
                      <a:pt x="18" y="1"/>
                      <a:pt x="15" y="0"/>
                    </a:cubicBezTo>
                    <a:cubicBezTo>
                      <a:pt x="13" y="0"/>
                      <a:pt x="14" y="2"/>
                      <a:pt x="13" y="2"/>
                    </a:cubicBezTo>
                    <a:cubicBezTo>
                      <a:pt x="11" y="2"/>
                      <a:pt x="7" y="2"/>
                      <a:pt x="3" y="2"/>
                    </a:cubicBezTo>
                    <a:cubicBezTo>
                      <a:pt x="0" y="1"/>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1170">
                <a:extLst>
                  <a:ext uri="{FF2B5EF4-FFF2-40B4-BE49-F238E27FC236}">
                    <a16:creationId xmlns:a16="http://schemas.microsoft.com/office/drawing/2014/main" id="{ED710561-D9DB-4BF5-BB6A-BA68431D79E0}"/>
                  </a:ext>
                </a:extLst>
              </p:cNvPr>
              <p:cNvSpPr>
                <a:spLocks/>
              </p:cNvSpPr>
              <p:nvPr/>
            </p:nvSpPr>
            <p:spPr bwMode="auto">
              <a:xfrm>
                <a:off x="3001" y="844"/>
                <a:ext cx="53" cy="31"/>
              </a:xfrm>
              <a:custGeom>
                <a:avLst/>
                <a:gdLst>
                  <a:gd name="T0" fmla="*/ 36 w 38"/>
                  <a:gd name="T1" fmla="*/ 12 h 22"/>
                  <a:gd name="T2" fmla="*/ 35 w 38"/>
                  <a:gd name="T3" fmla="*/ 10 h 22"/>
                  <a:gd name="T4" fmla="*/ 31 w 38"/>
                  <a:gd name="T5" fmla="*/ 8 h 22"/>
                  <a:gd name="T6" fmla="*/ 28 w 38"/>
                  <a:gd name="T7" fmla="*/ 7 h 22"/>
                  <a:gd name="T8" fmla="*/ 21 w 38"/>
                  <a:gd name="T9" fmla="*/ 2 h 22"/>
                  <a:gd name="T10" fmla="*/ 14 w 38"/>
                  <a:gd name="T11" fmla="*/ 1 h 22"/>
                  <a:gd name="T12" fmla="*/ 8 w 38"/>
                  <a:gd name="T13" fmla="*/ 0 h 22"/>
                  <a:gd name="T14" fmla="*/ 1 w 38"/>
                  <a:gd name="T15" fmla="*/ 0 h 22"/>
                  <a:gd name="T16" fmla="*/ 1 w 38"/>
                  <a:gd name="T17" fmla="*/ 7 h 22"/>
                  <a:gd name="T18" fmla="*/ 4 w 38"/>
                  <a:gd name="T19" fmla="*/ 9 h 22"/>
                  <a:gd name="T20" fmla="*/ 5 w 38"/>
                  <a:gd name="T21" fmla="*/ 11 h 22"/>
                  <a:gd name="T22" fmla="*/ 7 w 38"/>
                  <a:gd name="T23" fmla="*/ 11 h 22"/>
                  <a:gd name="T24" fmla="*/ 19 w 38"/>
                  <a:gd name="T25" fmla="*/ 16 h 22"/>
                  <a:gd name="T26" fmla="*/ 31 w 38"/>
                  <a:gd name="T27" fmla="*/ 22 h 22"/>
                  <a:gd name="T28" fmla="*/ 35 w 38"/>
                  <a:gd name="T29" fmla="*/ 17 h 22"/>
                  <a:gd name="T30" fmla="*/ 33 w 38"/>
                  <a:gd name="T31" fmla="*/ 17 h 22"/>
                  <a:gd name="T32" fmla="*/ 32 w 38"/>
                  <a:gd name="T33" fmla="*/ 16 h 22"/>
                  <a:gd name="T34" fmla="*/ 27 w 38"/>
                  <a:gd name="T35" fmla="*/ 15 h 22"/>
                  <a:gd name="T36" fmla="*/ 36 w 38"/>
                  <a:gd name="T3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2">
                    <a:moveTo>
                      <a:pt x="36" y="12"/>
                    </a:moveTo>
                    <a:cubicBezTo>
                      <a:pt x="38" y="11"/>
                      <a:pt x="36" y="10"/>
                      <a:pt x="35" y="10"/>
                    </a:cubicBezTo>
                    <a:cubicBezTo>
                      <a:pt x="34" y="10"/>
                      <a:pt x="33" y="9"/>
                      <a:pt x="31" y="8"/>
                    </a:cubicBezTo>
                    <a:cubicBezTo>
                      <a:pt x="30" y="7"/>
                      <a:pt x="29" y="8"/>
                      <a:pt x="28" y="7"/>
                    </a:cubicBezTo>
                    <a:cubicBezTo>
                      <a:pt x="27" y="7"/>
                      <a:pt x="21" y="4"/>
                      <a:pt x="21" y="2"/>
                    </a:cubicBezTo>
                    <a:cubicBezTo>
                      <a:pt x="20" y="1"/>
                      <a:pt x="15" y="1"/>
                      <a:pt x="14" y="1"/>
                    </a:cubicBezTo>
                    <a:cubicBezTo>
                      <a:pt x="13" y="0"/>
                      <a:pt x="9" y="1"/>
                      <a:pt x="8" y="0"/>
                    </a:cubicBezTo>
                    <a:cubicBezTo>
                      <a:pt x="7" y="0"/>
                      <a:pt x="2" y="0"/>
                      <a:pt x="1" y="0"/>
                    </a:cubicBezTo>
                    <a:cubicBezTo>
                      <a:pt x="0" y="1"/>
                      <a:pt x="0" y="5"/>
                      <a:pt x="1" y="7"/>
                    </a:cubicBezTo>
                    <a:cubicBezTo>
                      <a:pt x="1" y="9"/>
                      <a:pt x="4" y="9"/>
                      <a:pt x="4" y="9"/>
                    </a:cubicBezTo>
                    <a:cubicBezTo>
                      <a:pt x="4" y="9"/>
                      <a:pt x="5" y="9"/>
                      <a:pt x="5" y="11"/>
                    </a:cubicBezTo>
                    <a:cubicBezTo>
                      <a:pt x="5" y="12"/>
                      <a:pt x="6" y="12"/>
                      <a:pt x="7" y="11"/>
                    </a:cubicBezTo>
                    <a:cubicBezTo>
                      <a:pt x="9" y="11"/>
                      <a:pt x="16" y="14"/>
                      <a:pt x="19" y="16"/>
                    </a:cubicBezTo>
                    <a:cubicBezTo>
                      <a:pt x="23" y="17"/>
                      <a:pt x="27" y="21"/>
                      <a:pt x="31" y="22"/>
                    </a:cubicBezTo>
                    <a:cubicBezTo>
                      <a:pt x="35" y="22"/>
                      <a:pt x="34" y="19"/>
                      <a:pt x="35" y="17"/>
                    </a:cubicBezTo>
                    <a:cubicBezTo>
                      <a:pt x="35" y="16"/>
                      <a:pt x="33" y="17"/>
                      <a:pt x="33" y="17"/>
                    </a:cubicBezTo>
                    <a:cubicBezTo>
                      <a:pt x="32" y="18"/>
                      <a:pt x="32" y="17"/>
                      <a:pt x="32" y="16"/>
                    </a:cubicBezTo>
                    <a:cubicBezTo>
                      <a:pt x="31" y="15"/>
                      <a:pt x="27" y="15"/>
                      <a:pt x="27" y="15"/>
                    </a:cubicBezTo>
                    <a:cubicBezTo>
                      <a:pt x="19" y="12"/>
                      <a:pt x="33" y="12"/>
                      <a:pt x="36"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1171">
                <a:extLst>
                  <a:ext uri="{FF2B5EF4-FFF2-40B4-BE49-F238E27FC236}">
                    <a16:creationId xmlns:a16="http://schemas.microsoft.com/office/drawing/2014/main" id="{0A34AB27-1985-4549-8B1A-1708C51CC297}"/>
                  </a:ext>
                </a:extLst>
              </p:cNvPr>
              <p:cNvSpPr>
                <a:spLocks/>
              </p:cNvSpPr>
              <p:nvPr/>
            </p:nvSpPr>
            <p:spPr bwMode="auto">
              <a:xfrm>
                <a:off x="2995" y="838"/>
                <a:ext cx="57" cy="15"/>
              </a:xfrm>
              <a:custGeom>
                <a:avLst/>
                <a:gdLst>
                  <a:gd name="T0" fmla="*/ 41 w 41"/>
                  <a:gd name="T1" fmla="*/ 9 h 11"/>
                  <a:gd name="T2" fmla="*/ 39 w 41"/>
                  <a:gd name="T3" fmla="*/ 7 h 11"/>
                  <a:gd name="T4" fmla="*/ 40 w 41"/>
                  <a:gd name="T5" fmla="*/ 5 h 11"/>
                  <a:gd name="T6" fmla="*/ 37 w 41"/>
                  <a:gd name="T7" fmla="*/ 2 h 11"/>
                  <a:gd name="T8" fmla="*/ 23 w 41"/>
                  <a:gd name="T9" fmla="*/ 0 h 11"/>
                  <a:gd name="T10" fmla="*/ 17 w 41"/>
                  <a:gd name="T11" fmla="*/ 1 h 11"/>
                  <a:gd name="T12" fmla="*/ 4 w 41"/>
                  <a:gd name="T13" fmla="*/ 2 h 11"/>
                  <a:gd name="T14" fmla="*/ 4 w 41"/>
                  <a:gd name="T15" fmla="*/ 3 h 11"/>
                  <a:gd name="T16" fmla="*/ 29 w 41"/>
                  <a:gd name="T17" fmla="*/ 7 h 11"/>
                  <a:gd name="T18" fmla="*/ 30 w 41"/>
                  <a:gd name="T19" fmla="*/ 9 h 11"/>
                  <a:gd name="T20" fmla="*/ 37 w 41"/>
                  <a:gd name="T21" fmla="*/ 10 h 11"/>
                  <a:gd name="T22" fmla="*/ 39 w 41"/>
                  <a:gd name="T23" fmla="*/ 10 h 11"/>
                  <a:gd name="T24" fmla="*/ 41 w 41"/>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1">
                    <a:moveTo>
                      <a:pt x="41" y="9"/>
                    </a:moveTo>
                    <a:cubicBezTo>
                      <a:pt x="40" y="8"/>
                      <a:pt x="41" y="8"/>
                      <a:pt x="39" y="7"/>
                    </a:cubicBezTo>
                    <a:cubicBezTo>
                      <a:pt x="37" y="6"/>
                      <a:pt x="39" y="6"/>
                      <a:pt x="40" y="5"/>
                    </a:cubicBezTo>
                    <a:cubicBezTo>
                      <a:pt x="41" y="4"/>
                      <a:pt x="40" y="3"/>
                      <a:pt x="37" y="2"/>
                    </a:cubicBezTo>
                    <a:cubicBezTo>
                      <a:pt x="35" y="1"/>
                      <a:pt x="25" y="0"/>
                      <a:pt x="23" y="0"/>
                    </a:cubicBezTo>
                    <a:cubicBezTo>
                      <a:pt x="22" y="0"/>
                      <a:pt x="19" y="0"/>
                      <a:pt x="17" y="1"/>
                    </a:cubicBezTo>
                    <a:cubicBezTo>
                      <a:pt x="14" y="2"/>
                      <a:pt x="9" y="1"/>
                      <a:pt x="4" y="2"/>
                    </a:cubicBezTo>
                    <a:cubicBezTo>
                      <a:pt x="0" y="2"/>
                      <a:pt x="3" y="3"/>
                      <a:pt x="4" y="3"/>
                    </a:cubicBezTo>
                    <a:cubicBezTo>
                      <a:pt x="12" y="3"/>
                      <a:pt x="27" y="7"/>
                      <a:pt x="29" y="7"/>
                    </a:cubicBezTo>
                    <a:cubicBezTo>
                      <a:pt x="30" y="8"/>
                      <a:pt x="31" y="9"/>
                      <a:pt x="30" y="9"/>
                    </a:cubicBezTo>
                    <a:cubicBezTo>
                      <a:pt x="29" y="10"/>
                      <a:pt x="37" y="10"/>
                      <a:pt x="37" y="10"/>
                    </a:cubicBezTo>
                    <a:cubicBezTo>
                      <a:pt x="38" y="10"/>
                      <a:pt x="39" y="9"/>
                      <a:pt x="39" y="10"/>
                    </a:cubicBezTo>
                    <a:cubicBezTo>
                      <a:pt x="40" y="11"/>
                      <a:pt x="41" y="10"/>
                      <a:pt x="4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1172">
                <a:extLst>
                  <a:ext uri="{FF2B5EF4-FFF2-40B4-BE49-F238E27FC236}">
                    <a16:creationId xmlns:a16="http://schemas.microsoft.com/office/drawing/2014/main" id="{069511D4-5BC0-4CD4-9B99-B7CD47026112}"/>
                  </a:ext>
                </a:extLst>
              </p:cNvPr>
              <p:cNvSpPr>
                <a:spLocks/>
              </p:cNvSpPr>
              <p:nvPr/>
            </p:nvSpPr>
            <p:spPr bwMode="auto">
              <a:xfrm>
                <a:off x="2984" y="823"/>
                <a:ext cx="45" cy="8"/>
              </a:xfrm>
              <a:custGeom>
                <a:avLst/>
                <a:gdLst>
                  <a:gd name="T0" fmla="*/ 29 w 32"/>
                  <a:gd name="T1" fmla="*/ 6 h 6"/>
                  <a:gd name="T2" fmla="*/ 23 w 32"/>
                  <a:gd name="T3" fmla="*/ 3 h 6"/>
                  <a:gd name="T4" fmla="*/ 3 w 32"/>
                  <a:gd name="T5" fmla="*/ 0 h 6"/>
                  <a:gd name="T6" fmla="*/ 1 w 32"/>
                  <a:gd name="T7" fmla="*/ 2 h 6"/>
                  <a:gd name="T8" fmla="*/ 4 w 32"/>
                  <a:gd name="T9" fmla="*/ 3 h 6"/>
                  <a:gd name="T10" fmla="*/ 11 w 32"/>
                  <a:gd name="T11" fmla="*/ 4 h 6"/>
                  <a:gd name="T12" fmla="*/ 20 w 32"/>
                  <a:gd name="T13" fmla="*/ 5 h 6"/>
                  <a:gd name="T14" fmla="*/ 29 w 3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29" y="6"/>
                    </a:moveTo>
                    <a:cubicBezTo>
                      <a:pt x="32" y="6"/>
                      <a:pt x="28" y="4"/>
                      <a:pt x="23" y="3"/>
                    </a:cubicBezTo>
                    <a:cubicBezTo>
                      <a:pt x="19" y="1"/>
                      <a:pt x="5" y="0"/>
                      <a:pt x="3" y="0"/>
                    </a:cubicBezTo>
                    <a:cubicBezTo>
                      <a:pt x="1" y="0"/>
                      <a:pt x="0" y="1"/>
                      <a:pt x="1" y="2"/>
                    </a:cubicBezTo>
                    <a:cubicBezTo>
                      <a:pt x="3" y="3"/>
                      <a:pt x="4" y="3"/>
                      <a:pt x="4" y="3"/>
                    </a:cubicBezTo>
                    <a:cubicBezTo>
                      <a:pt x="4" y="3"/>
                      <a:pt x="9" y="4"/>
                      <a:pt x="11" y="4"/>
                    </a:cubicBezTo>
                    <a:cubicBezTo>
                      <a:pt x="13" y="4"/>
                      <a:pt x="16" y="4"/>
                      <a:pt x="20" y="5"/>
                    </a:cubicBezTo>
                    <a:cubicBezTo>
                      <a:pt x="23" y="6"/>
                      <a:pt x="26" y="6"/>
                      <a:pt x="29"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1173">
                <a:extLst>
                  <a:ext uri="{FF2B5EF4-FFF2-40B4-BE49-F238E27FC236}">
                    <a16:creationId xmlns:a16="http://schemas.microsoft.com/office/drawing/2014/main" id="{F005B11F-1E93-4E8F-8220-C70D8020FFF1}"/>
                  </a:ext>
                </a:extLst>
              </p:cNvPr>
              <p:cNvSpPr>
                <a:spLocks/>
              </p:cNvSpPr>
              <p:nvPr/>
            </p:nvSpPr>
            <p:spPr bwMode="auto">
              <a:xfrm>
                <a:off x="3062" y="833"/>
                <a:ext cx="8" cy="3"/>
              </a:xfrm>
              <a:custGeom>
                <a:avLst/>
                <a:gdLst>
                  <a:gd name="T0" fmla="*/ 1 w 6"/>
                  <a:gd name="T1" fmla="*/ 1 h 2"/>
                  <a:gd name="T2" fmla="*/ 2 w 6"/>
                  <a:gd name="T3" fmla="*/ 0 h 2"/>
                  <a:gd name="T4" fmla="*/ 1 w 6"/>
                  <a:gd name="T5" fmla="*/ 1 h 2"/>
                </a:gdLst>
                <a:ahLst/>
                <a:cxnLst>
                  <a:cxn ang="0">
                    <a:pos x="T0" y="T1"/>
                  </a:cxn>
                  <a:cxn ang="0">
                    <a:pos x="T2" y="T3"/>
                  </a:cxn>
                  <a:cxn ang="0">
                    <a:pos x="T4" y="T5"/>
                  </a:cxn>
                </a:cxnLst>
                <a:rect l="0" t="0" r="r" b="b"/>
                <a:pathLst>
                  <a:path w="6" h="2">
                    <a:moveTo>
                      <a:pt x="1" y="1"/>
                    </a:moveTo>
                    <a:cubicBezTo>
                      <a:pt x="6" y="2"/>
                      <a:pt x="4" y="0"/>
                      <a:pt x="2" y="0"/>
                    </a:cubicBezTo>
                    <a:cubicBezTo>
                      <a:pt x="0"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1174">
                <a:extLst>
                  <a:ext uri="{FF2B5EF4-FFF2-40B4-BE49-F238E27FC236}">
                    <a16:creationId xmlns:a16="http://schemas.microsoft.com/office/drawing/2014/main" id="{C5F39A11-D5CE-44A8-861B-A7D51D4839B0}"/>
                  </a:ext>
                </a:extLst>
              </p:cNvPr>
              <p:cNvSpPr>
                <a:spLocks/>
              </p:cNvSpPr>
              <p:nvPr/>
            </p:nvSpPr>
            <p:spPr bwMode="auto">
              <a:xfrm>
                <a:off x="3049" y="783"/>
                <a:ext cx="42" cy="16"/>
              </a:xfrm>
              <a:custGeom>
                <a:avLst/>
                <a:gdLst>
                  <a:gd name="T0" fmla="*/ 25 w 30"/>
                  <a:gd name="T1" fmla="*/ 2 h 12"/>
                  <a:gd name="T2" fmla="*/ 19 w 30"/>
                  <a:gd name="T3" fmla="*/ 0 h 12"/>
                  <a:gd name="T4" fmla="*/ 15 w 30"/>
                  <a:gd name="T5" fmla="*/ 0 h 12"/>
                  <a:gd name="T6" fmla="*/ 3 w 30"/>
                  <a:gd name="T7" fmla="*/ 5 h 12"/>
                  <a:gd name="T8" fmla="*/ 3 w 30"/>
                  <a:gd name="T9" fmla="*/ 7 h 12"/>
                  <a:gd name="T10" fmla="*/ 11 w 30"/>
                  <a:gd name="T11" fmla="*/ 10 h 12"/>
                  <a:gd name="T12" fmla="*/ 24 w 30"/>
                  <a:gd name="T13" fmla="*/ 8 h 12"/>
                  <a:gd name="T14" fmla="*/ 27 w 30"/>
                  <a:gd name="T15" fmla="*/ 6 h 12"/>
                  <a:gd name="T16" fmla="*/ 25 w 30"/>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
                    <a:moveTo>
                      <a:pt x="25" y="2"/>
                    </a:moveTo>
                    <a:cubicBezTo>
                      <a:pt x="24" y="0"/>
                      <a:pt x="21" y="0"/>
                      <a:pt x="19" y="0"/>
                    </a:cubicBezTo>
                    <a:cubicBezTo>
                      <a:pt x="17" y="0"/>
                      <a:pt x="15" y="0"/>
                      <a:pt x="15" y="0"/>
                    </a:cubicBezTo>
                    <a:cubicBezTo>
                      <a:pt x="15" y="0"/>
                      <a:pt x="7" y="3"/>
                      <a:pt x="3" y="5"/>
                    </a:cubicBezTo>
                    <a:cubicBezTo>
                      <a:pt x="0" y="7"/>
                      <a:pt x="3" y="7"/>
                      <a:pt x="3" y="7"/>
                    </a:cubicBezTo>
                    <a:cubicBezTo>
                      <a:pt x="5" y="6"/>
                      <a:pt x="8" y="9"/>
                      <a:pt x="11" y="10"/>
                    </a:cubicBezTo>
                    <a:cubicBezTo>
                      <a:pt x="13" y="12"/>
                      <a:pt x="18" y="10"/>
                      <a:pt x="24" y="8"/>
                    </a:cubicBezTo>
                    <a:cubicBezTo>
                      <a:pt x="30" y="7"/>
                      <a:pt x="28" y="6"/>
                      <a:pt x="27" y="6"/>
                    </a:cubicBezTo>
                    <a:cubicBezTo>
                      <a:pt x="25" y="6"/>
                      <a:pt x="25" y="5"/>
                      <a:pt x="2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1175">
                <a:extLst>
                  <a:ext uri="{FF2B5EF4-FFF2-40B4-BE49-F238E27FC236}">
                    <a16:creationId xmlns:a16="http://schemas.microsoft.com/office/drawing/2014/main" id="{0F42CCC6-BD8F-4813-9D3A-E8E8B5C8C212}"/>
                  </a:ext>
                </a:extLst>
              </p:cNvPr>
              <p:cNvSpPr>
                <a:spLocks/>
              </p:cNvSpPr>
              <p:nvPr/>
            </p:nvSpPr>
            <p:spPr bwMode="auto">
              <a:xfrm>
                <a:off x="3077" y="757"/>
                <a:ext cx="22" cy="15"/>
              </a:xfrm>
              <a:custGeom>
                <a:avLst/>
                <a:gdLst>
                  <a:gd name="T0" fmla="*/ 7 w 16"/>
                  <a:gd name="T1" fmla="*/ 11 h 11"/>
                  <a:gd name="T2" fmla="*/ 14 w 16"/>
                  <a:gd name="T3" fmla="*/ 7 h 11"/>
                  <a:gd name="T4" fmla="*/ 10 w 16"/>
                  <a:gd name="T5" fmla="*/ 5 h 11"/>
                  <a:gd name="T6" fmla="*/ 10 w 16"/>
                  <a:gd name="T7" fmla="*/ 3 h 11"/>
                  <a:gd name="T8" fmla="*/ 9 w 16"/>
                  <a:gd name="T9" fmla="*/ 1 h 11"/>
                  <a:gd name="T10" fmla="*/ 4 w 16"/>
                  <a:gd name="T11" fmla="*/ 2 h 11"/>
                  <a:gd name="T12" fmla="*/ 3 w 16"/>
                  <a:gd name="T13" fmla="*/ 4 h 11"/>
                  <a:gd name="T14" fmla="*/ 2 w 16"/>
                  <a:gd name="T15" fmla="*/ 7 h 11"/>
                  <a:gd name="T16" fmla="*/ 7 w 1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7" y="11"/>
                    </a:moveTo>
                    <a:cubicBezTo>
                      <a:pt x="9" y="11"/>
                      <a:pt x="13" y="9"/>
                      <a:pt x="14" y="7"/>
                    </a:cubicBezTo>
                    <a:cubicBezTo>
                      <a:pt x="16" y="5"/>
                      <a:pt x="13" y="5"/>
                      <a:pt x="10" y="5"/>
                    </a:cubicBezTo>
                    <a:cubicBezTo>
                      <a:pt x="7" y="4"/>
                      <a:pt x="9" y="4"/>
                      <a:pt x="10" y="3"/>
                    </a:cubicBezTo>
                    <a:cubicBezTo>
                      <a:pt x="11" y="3"/>
                      <a:pt x="11" y="2"/>
                      <a:pt x="9" y="1"/>
                    </a:cubicBezTo>
                    <a:cubicBezTo>
                      <a:pt x="7" y="1"/>
                      <a:pt x="6" y="0"/>
                      <a:pt x="4" y="2"/>
                    </a:cubicBezTo>
                    <a:cubicBezTo>
                      <a:pt x="1" y="3"/>
                      <a:pt x="3" y="4"/>
                      <a:pt x="3" y="4"/>
                    </a:cubicBezTo>
                    <a:cubicBezTo>
                      <a:pt x="3" y="5"/>
                      <a:pt x="3" y="6"/>
                      <a:pt x="2" y="7"/>
                    </a:cubicBezTo>
                    <a:cubicBezTo>
                      <a:pt x="0" y="8"/>
                      <a:pt x="5" y="10"/>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1176">
                <a:extLst>
                  <a:ext uri="{FF2B5EF4-FFF2-40B4-BE49-F238E27FC236}">
                    <a16:creationId xmlns:a16="http://schemas.microsoft.com/office/drawing/2014/main" id="{BEF04D72-7428-44F3-AF08-35499A48080D}"/>
                  </a:ext>
                </a:extLst>
              </p:cNvPr>
              <p:cNvSpPr>
                <a:spLocks/>
              </p:cNvSpPr>
              <p:nvPr/>
            </p:nvSpPr>
            <p:spPr bwMode="auto">
              <a:xfrm>
                <a:off x="3116" y="742"/>
                <a:ext cx="33" cy="20"/>
              </a:xfrm>
              <a:custGeom>
                <a:avLst/>
                <a:gdLst>
                  <a:gd name="T0" fmla="*/ 22 w 24"/>
                  <a:gd name="T1" fmla="*/ 13 h 15"/>
                  <a:gd name="T2" fmla="*/ 24 w 24"/>
                  <a:gd name="T3" fmla="*/ 10 h 15"/>
                  <a:gd name="T4" fmla="*/ 19 w 24"/>
                  <a:gd name="T5" fmla="*/ 10 h 15"/>
                  <a:gd name="T6" fmla="*/ 14 w 24"/>
                  <a:gd name="T7" fmla="*/ 9 h 15"/>
                  <a:gd name="T8" fmla="*/ 15 w 24"/>
                  <a:gd name="T9" fmla="*/ 5 h 15"/>
                  <a:gd name="T10" fmla="*/ 13 w 24"/>
                  <a:gd name="T11" fmla="*/ 1 h 15"/>
                  <a:gd name="T12" fmla="*/ 10 w 24"/>
                  <a:gd name="T13" fmla="*/ 4 h 15"/>
                  <a:gd name="T14" fmla="*/ 7 w 24"/>
                  <a:gd name="T15" fmla="*/ 3 h 15"/>
                  <a:gd name="T16" fmla="*/ 1 w 24"/>
                  <a:gd name="T17" fmla="*/ 3 h 15"/>
                  <a:gd name="T18" fmla="*/ 1 w 24"/>
                  <a:gd name="T19" fmla="*/ 6 h 15"/>
                  <a:gd name="T20" fmla="*/ 0 w 24"/>
                  <a:gd name="T21" fmla="*/ 12 h 15"/>
                  <a:gd name="T22" fmla="*/ 2 w 24"/>
                  <a:gd name="T23" fmla="*/ 13 h 15"/>
                  <a:gd name="T24" fmla="*/ 9 w 24"/>
                  <a:gd name="T25" fmla="*/ 14 h 15"/>
                  <a:gd name="T26" fmla="*/ 15 w 24"/>
                  <a:gd name="T27" fmla="*/ 14 h 15"/>
                  <a:gd name="T28" fmla="*/ 21 w 24"/>
                  <a:gd name="T29" fmla="*/ 15 h 15"/>
                  <a:gd name="T30" fmla="*/ 22 w 24"/>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5">
                    <a:moveTo>
                      <a:pt x="22" y="13"/>
                    </a:moveTo>
                    <a:cubicBezTo>
                      <a:pt x="23" y="12"/>
                      <a:pt x="24" y="11"/>
                      <a:pt x="24" y="10"/>
                    </a:cubicBezTo>
                    <a:cubicBezTo>
                      <a:pt x="24" y="8"/>
                      <a:pt x="20" y="9"/>
                      <a:pt x="19" y="10"/>
                    </a:cubicBezTo>
                    <a:cubicBezTo>
                      <a:pt x="18" y="12"/>
                      <a:pt x="17" y="11"/>
                      <a:pt x="14" y="9"/>
                    </a:cubicBezTo>
                    <a:cubicBezTo>
                      <a:pt x="12" y="8"/>
                      <a:pt x="13" y="7"/>
                      <a:pt x="15" y="5"/>
                    </a:cubicBezTo>
                    <a:cubicBezTo>
                      <a:pt x="17" y="3"/>
                      <a:pt x="15" y="2"/>
                      <a:pt x="13" y="1"/>
                    </a:cubicBezTo>
                    <a:cubicBezTo>
                      <a:pt x="11" y="0"/>
                      <a:pt x="11" y="3"/>
                      <a:pt x="10" y="4"/>
                    </a:cubicBezTo>
                    <a:cubicBezTo>
                      <a:pt x="9" y="6"/>
                      <a:pt x="8" y="4"/>
                      <a:pt x="7" y="3"/>
                    </a:cubicBezTo>
                    <a:cubicBezTo>
                      <a:pt x="5" y="2"/>
                      <a:pt x="2" y="3"/>
                      <a:pt x="1" y="3"/>
                    </a:cubicBezTo>
                    <a:cubicBezTo>
                      <a:pt x="0" y="4"/>
                      <a:pt x="0" y="4"/>
                      <a:pt x="1" y="6"/>
                    </a:cubicBezTo>
                    <a:cubicBezTo>
                      <a:pt x="1" y="7"/>
                      <a:pt x="0" y="9"/>
                      <a:pt x="0" y="12"/>
                    </a:cubicBezTo>
                    <a:cubicBezTo>
                      <a:pt x="0" y="14"/>
                      <a:pt x="2" y="13"/>
                      <a:pt x="2" y="13"/>
                    </a:cubicBezTo>
                    <a:cubicBezTo>
                      <a:pt x="3" y="14"/>
                      <a:pt x="6" y="14"/>
                      <a:pt x="9" y="14"/>
                    </a:cubicBezTo>
                    <a:cubicBezTo>
                      <a:pt x="11" y="13"/>
                      <a:pt x="13" y="14"/>
                      <a:pt x="15" y="14"/>
                    </a:cubicBezTo>
                    <a:cubicBezTo>
                      <a:pt x="17" y="15"/>
                      <a:pt x="18" y="15"/>
                      <a:pt x="21" y="15"/>
                    </a:cubicBezTo>
                    <a:cubicBezTo>
                      <a:pt x="23" y="14"/>
                      <a:pt x="21"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1177">
                <a:extLst>
                  <a:ext uri="{FF2B5EF4-FFF2-40B4-BE49-F238E27FC236}">
                    <a16:creationId xmlns:a16="http://schemas.microsoft.com/office/drawing/2014/main" id="{2A3C83D8-B9F6-414F-96B8-F871D65FF6B4}"/>
                  </a:ext>
                </a:extLst>
              </p:cNvPr>
              <p:cNvSpPr>
                <a:spLocks/>
              </p:cNvSpPr>
              <p:nvPr/>
            </p:nvSpPr>
            <p:spPr bwMode="auto">
              <a:xfrm>
                <a:off x="3110" y="687"/>
                <a:ext cx="13" cy="38"/>
              </a:xfrm>
              <a:custGeom>
                <a:avLst/>
                <a:gdLst>
                  <a:gd name="T0" fmla="*/ 5 w 9"/>
                  <a:gd name="T1" fmla="*/ 6 h 28"/>
                  <a:gd name="T2" fmla="*/ 1 w 9"/>
                  <a:gd name="T3" fmla="*/ 7 h 28"/>
                  <a:gd name="T4" fmla="*/ 2 w 9"/>
                  <a:gd name="T5" fmla="*/ 11 h 28"/>
                  <a:gd name="T6" fmla="*/ 4 w 9"/>
                  <a:gd name="T7" fmla="*/ 16 h 28"/>
                  <a:gd name="T8" fmla="*/ 6 w 9"/>
                  <a:gd name="T9" fmla="*/ 20 h 28"/>
                  <a:gd name="T10" fmla="*/ 7 w 9"/>
                  <a:gd name="T11" fmla="*/ 25 h 28"/>
                  <a:gd name="T12" fmla="*/ 9 w 9"/>
                  <a:gd name="T13" fmla="*/ 26 h 28"/>
                  <a:gd name="T14" fmla="*/ 8 w 9"/>
                  <a:gd name="T15" fmla="*/ 19 h 28"/>
                  <a:gd name="T16" fmla="*/ 7 w 9"/>
                  <a:gd name="T17" fmla="*/ 13 h 28"/>
                  <a:gd name="T18" fmla="*/ 7 w 9"/>
                  <a:gd name="T19" fmla="*/ 2 h 28"/>
                  <a:gd name="T20" fmla="*/ 2 w 9"/>
                  <a:gd name="T21" fmla="*/ 1 h 28"/>
                  <a:gd name="T22" fmla="*/ 2 w 9"/>
                  <a:gd name="T23" fmla="*/ 3 h 28"/>
                  <a:gd name="T24" fmla="*/ 4 w 9"/>
                  <a:gd name="T25" fmla="*/ 4 h 28"/>
                  <a:gd name="T26" fmla="*/ 5 w 9"/>
                  <a:gd name="T2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8">
                    <a:moveTo>
                      <a:pt x="5" y="6"/>
                    </a:moveTo>
                    <a:cubicBezTo>
                      <a:pt x="3" y="5"/>
                      <a:pt x="2" y="5"/>
                      <a:pt x="1" y="7"/>
                    </a:cubicBezTo>
                    <a:cubicBezTo>
                      <a:pt x="0" y="9"/>
                      <a:pt x="0" y="9"/>
                      <a:pt x="2" y="11"/>
                    </a:cubicBezTo>
                    <a:cubicBezTo>
                      <a:pt x="3" y="13"/>
                      <a:pt x="4" y="14"/>
                      <a:pt x="4" y="16"/>
                    </a:cubicBezTo>
                    <a:cubicBezTo>
                      <a:pt x="4" y="18"/>
                      <a:pt x="5" y="19"/>
                      <a:pt x="6" y="20"/>
                    </a:cubicBezTo>
                    <a:cubicBezTo>
                      <a:pt x="6" y="21"/>
                      <a:pt x="7" y="24"/>
                      <a:pt x="7" y="25"/>
                    </a:cubicBezTo>
                    <a:cubicBezTo>
                      <a:pt x="7" y="25"/>
                      <a:pt x="9" y="28"/>
                      <a:pt x="9" y="26"/>
                    </a:cubicBezTo>
                    <a:cubicBezTo>
                      <a:pt x="9" y="24"/>
                      <a:pt x="9" y="22"/>
                      <a:pt x="8" y="19"/>
                    </a:cubicBezTo>
                    <a:cubicBezTo>
                      <a:pt x="7" y="16"/>
                      <a:pt x="7" y="16"/>
                      <a:pt x="7" y="13"/>
                    </a:cubicBezTo>
                    <a:cubicBezTo>
                      <a:pt x="8" y="9"/>
                      <a:pt x="9" y="4"/>
                      <a:pt x="7" y="2"/>
                    </a:cubicBezTo>
                    <a:cubicBezTo>
                      <a:pt x="5" y="1"/>
                      <a:pt x="3" y="0"/>
                      <a:pt x="2" y="1"/>
                    </a:cubicBezTo>
                    <a:cubicBezTo>
                      <a:pt x="1" y="1"/>
                      <a:pt x="1" y="1"/>
                      <a:pt x="2" y="3"/>
                    </a:cubicBezTo>
                    <a:cubicBezTo>
                      <a:pt x="3" y="4"/>
                      <a:pt x="2" y="4"/>
                      <a:pt x="4" y="4"/>
                    </a:cubicBezTo>
                    <a:cubicBezTo>
                      <a:pt x="5" y="4"/>
                      <a:pt x="7" y="6"/>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1178">
                <a:extLst>
                  <a:ext uri="{FF2B5EF4-FFF2-40B4-BE49-F238E27FC236}">
                    <a16:creationId xmlns:a16="http://schemas.microsoft.com/office/drawing/2014/main" id="{7A86130F-F1F2-41B2-9780-A5EDF61F621A}"/>
                  </a:ext>
                </a:extLst>
              </p:cNvPr>
              <p:cNvSpPr>
                <a:spLocks/>
              </p:cNvSpPr>
              <p:nvPr/>
            </p:nvSpPr>
            <p:spPr bwMode="auto">
              <a:xfrm>
                <a:off x="3077" y="633"/>
                <a:ext cx="30" cy="8"/>
              </a:xfrm>
              <a:custGeom>
                <a:avLst/>
                <a:gdLst>
                  <a:gd name="T0" fmla="*/ 6 w 22"/>
                  <a:gd name="T1" fmla="*/ 3 h 6"/>
                  <a:gd name="T2" fmla="*/ 21 w 22"/>
                  <a:gd name="T3" fmla="*/ 6 h 6"/>
                  <a:gd name="T4" fmla="*/ 7 w 22"/>
                  <a:gd name="T5" fmla="*/ 2 h 6"/>
                  <a:gd name="T6" fmla="*/ 6 w 22"/>
                  <a:gd name="T7" fmla="*/ 3 h 6"/>
                </a:gdLst>
                <a:ahLst/>
                <a:cxnLst>
                  <a:cxn ang="0">
                    <a:pos x="T0" y="T1"/>
                  </a:cxn>
                  <a:cxn ang="0">
                    <a:pos x="T2" y="T3"/>
                  </a:cxn>
                  <a:cxn ang="0">
                    <a:pos x="T4" y="T5"/>
                  </a:cxn>
                  <a:cxn ang="0">
                    <a:pos x="T6" y="T7"/>
                  </a:cxn>
                </a:cxnLst>
                <a:rect l="0" t="0" r="r" b="b"/>
                <a:pathLst>
                  <a:path w="22" h="6">
                    <a:moveTo>
                      <a:pt x="6" y="3"/>
                    </a:moveTo>
                    <a:cubicBezTo>
                      <a:pt x="10" y="4"/>
                      <a:pt x="19" y="6"/>
                      <a:pt x="21" y="6"/>
                    </a:cubicBezTo>
                    <a:cubicBezTo>
                      <a:pt x="22" y="6"/>
                      <a:pt x="15" y="4"/>
                      <a:pt x="7" y="2"/>
                    </a:cubicBezTo>
                    <a:cubicBezTo>
                      <a:pt x="0" y="0"/>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1180">
              <a:extLst>
                <a:ext uri="{FF2B5EF4-FFF2-40B4-BE49-F238E27FC236}">
                  <a16:creationId xmlns:a16="http://schemas.microsoft.com/office/drawing/2014/main" id="{102170E4-CC0B-4A2E-8FA3-D3D92701848C}"/>
                </a:ext>
              </a:extLst>
            </p:cNvPr>
            <p:cNvSpPr>
              <a:spLocks/>
            </p:cNvSpPr>
            <p:nvPr/>
          </p:nvSpPr>
          <p:spPr bwMode="auto">
            <a:xfrm>
              <a:off x="3128" y="636"/>
              <a:ext cx="15" cy="12"/>
            </a:xfrm>
            <a:custGeom>
              <a:avLst/>
              <a:gdLst>
                <a:gd name="T0" fmla="*/ 3 w 11"/>
                <a:gd name="T1" fmla="*/ 8 h 9"/>
                <a:gd name="T2" fmla="*/ 10 w 11"/>
                <a:gd name="T3" fmla="*/ 2 h 9"/>
                <a:gd name="T4" fmla="*/ 7 w 11"/>
                <a:gd name="T5" fmla="*/ 1 h 9"/>
                <a:gd name="T6" fmla="*/ 4 w 11"/>
                <a:gd name="T7" fmla="*/ 4 h 9"/>
                <a:gd name="T8" fmla="*/ 2 w 11"/>
                <a:gd name="T9" fmla="*/ 7 h 9"/>
                <a:gd name="T10" fmla="*/ 3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3" y="8"/>
                  </a:moveTo>
                  <a:cubicBezTo>
                    <a:pt x="11" y="9"/>
                    <a:pt x="10" y="4"/>
                    <a:pt x="10" y="2"/>
                  </a:cubicBezTo>
                  <a:cubicBezTo>
                    <a:pt x="10" y="0"/>
                    <a:pt x="8" y="1"/>
                    <a:pt x="7" y="1"/>
                  </a:cubicBezTo>
                  <a:cubicBezTo>
                    <a:pt x="6" y="1"/>
                    <a:pt x="5" y="3"/>
                    <a:pt x="4" y="4"/>
                  </a:cubicBezTo>
                  <a:cubicBezTo>
                    <a:pt x="4" y="6"/>
                    <a:pt x="3" y="6"/>
                    <a:pt x="2" y="7"/>
                  </a:cubicBezTo>
                  <a:cubicBezTo>
                    <a:pt x="0" y="8"/>
                    <a:pt x="3" y="8"/>
                    <a:pt x="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1181">
              <a:extLst>
                <a:ext uri="{FF2B5EF4-FFF2-40B4-BE49-F238E27FC236}">
                  <a16:creationId xmlns:a16="http://schemas.microsoft.com/office/drawing/2014/main" id="{75FD6FA7-705C-4AE1-A46D-C62DC3428B28}"/>
                </a:ext>
              </a:extLst>
            </p:cNvPr>
            <p:cNvSpPr>
              <a:spLocks/>
            </p:cNvSpPr>
            <p:nvPr/>
          </p:nvSpPr>
          <p:spPr bwMode="auto">
            <a:xfrm>
              <a:off x="3119" y="603"/>
              <a:ext cx="11" cy="3"/>
            </a:xfrm>
            <a:custGeom>
              <a:avLst/>
              <a:gdLst>
                <a:gd name="T0" fmla="*/ 2 w 8"/>
                <a:gd name="T1" fmla="*/ 1 h 2"/>
                <a:gd name="T2" fmla="*/ 4 w 8"/>
                <a:gd name="T3" fmla="*/ 1 h 2"/>
                <a:gd name="T4" fmla="*/ 5 w 8"/>
                <a:gd name="T5" fmla="*/ 0 h 2"/>
                <a:gd name="T6" fmla="*/ 2 w 8"/>
                <a:gd name="T7" fmla="*/ 1 h 2"/>
              </a:gdLst>
              <a:ahLst/>
              <a:cxnLst>
                <a:cxn ang="0">
                  <a:pos x="T0" y="T1"/>
                </a:cxn>
                <a:cxn ang="0">
                  <a:pos x="T2" y="T3"/>
                </a:cxn>
                <a:cxn ang="0">
                  <a:pos x="T4" y="T5"/>
                </a:cxn>
                <a:cxn ang="0">
                  <a:pos x="T6" y="T7"/>
                </a:cxn>
              </a:cxnLst>
              <a:rect l="0" t="0" r="r" b="b"/>
              <a:pathLst>
                <a:path w="8" h="2">
                  <a:moveTo>
                    <a:pt x="2" y="1"/>
                  </a:moveTo>
                  <a:cubicBezTo>
                    <a:pt x="0" y="2"/>
                    <a:pt x="1" y="2"/>
                    <a:pt x="4" y="1"/>
                  </a:cubicBezTo>
                  <a:cubicBezTo>
                    <a:pt x="4" y="1"/>
                    <a:pt x="8" y="1"/>
                    <a:pt x="5" y="0"/>
                  </a:cubicBezTo>
                  <a:cubicBezTo>
                    <a:pt x="3"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1182">
              <a:extLst>
                <a:ext uri="{FF2B5EF4-FFF2-40B4-BE49-F238E27FC236}">
                  <a16:creationId xmlns:a16="http://schemas.microsoft.com/office/drawing/2014/main" id="{B04BBD0D-8371-46A3-9E48-24A8A61C1F44}"/>
                </a:ext>
              </a:extLst>
            </p:cNvPr>
            <p:cNvSpPr>
              <a:spLocks/>
            </p:cNvSpPr>
            <p:nvPr/>
          </p:nvSpPr>
          <p:spPr bwMode="auto">
            <a:xfrm>
              <a:off x="3095" y="586"/>
              <a:ext cx="15" cy="13"/>
            </a:xfrm>
            <a:custGeom>
              <a:avLst/>
              <a:gdLst>
                <a:gd name="T0" fmla="*/ 9 w 11"/>
                <a:gd name="T1" fmla="*/ 8 h 9"/>
                <a:gd name="T2" fmla="*/ 10 w 11"/>
                <a:gd name="T3" fmla="*/ 4 h 9"/>
                <a:gd name="T4" fmla="*/ 3 w 11"/>
                <a:gd name="T5" fmla="*/ 7 h 9"/>
                <a:gd name="T6" fmla="*/ 5 w 11"/>
                <a:gd name="T7" fmla="*/ 9 h 9"/>
                <a:gd name="T8" fmla="*/ 9 w 11"/>
                <a:gd name="T9" fmla="*/ 9 h 9"/>
                <a:gd name="T10" fmla="*/ 9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9" y="8"/>
                  </a:moveTo>
                  <a:cubicBezTo>
                    <a:pt x="11" y="7"/>
                    <a:pt x="11" y="7"/>
                    <a:pt x="10" y="4"/>
                  </a:cubicBezTo>
                  <a:cubicBezTo>
                    <a:pt x="10" y="0"/>
                    <a:pt x="6" y="5"/>
                    <a:pt x="3" y="7"/>
                  </a:cubicBezTo>
                  <a:cubicBezTo>
                    <a:pt x="0" y="9"/>
                    <a:pt x="5" y="9"/>
                    <a:pt x="5" y="9"/>
                  </a:cubicBezTo>
                  <a:cubicBezTo>
                    <a:pt x="8" y="9"/>
                    <a:pt x="10" y="9"/>
                    <a:pt x="9" y="9"/>
                  </a:cubicBezTo>
                  <a:cubicBezTo>
                    <a:pt x="8" y="8"/>
                    <a:pt x="8" y="8"/>
                    <a:pt x="9"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183">
              <a:extLst>
                <a:ext uri="{FF2B5EF4-FFF2-40B4-BE49-F238E27FC236}">
                  <a16:creationId xmlns:a16="http://schemas.microsoft.com/office/drawing/2014/main" id="{0B4AC69D-9484-44B6-857A-4A9052F8BE93}"/>
                </a:ext>
              </a:extLst>
            </p:cNvPr>
            <p:cNvSpPr>
              <a:spLocks/>
            </p:cNvSpPr>
            <p:nvPr/>
          </p:nvSpPr>
          <p:spPr bwMode="auto">
            <a:xfrm>
              <a:off x="3131" y="577"/>
              <a:ext cx="11" cy="12"/>
            </a:xfrm>
            <a:custGeom>
              <a:avLst/>
              <a:gdLst>
                <a:gd name="T0" fmla="*/ 2 w 8"/>
                <a:gd name="T1" fmla="*/ 8 h 9"/>
                <a:gd name="T2" fmla="*/ 7 w 8"/>
                <a:gd name="T3" fmla="*/ 6 h 9"/>
                <a:gd name="T4" fmla="*/ 7 w 8"/>
                <a:gd name="T5" fmla="*/ 2 h 9"/>
                <a:gd name="T6" fmla="*/ 3 w 8"/>
                <a:gd name="T7" fmla="*/ 3 h 9"/>
                <a:gd name="T8" fmla="*/ 1 w 8"/>
                <a:gd name="T9" fmla="*/ 7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7"/>
                    <a:pt x="6" y="7"/>
                    <a:pt x="7" y="6"/>
                  </a:cubicBezTo>
                  <a:cubicBezTo>
                    <a:pt x="8" y="5"/>
                    <a:pt x="8" y="3"/>
                    <a:pt x="7" y="2"/>
                  </a:cubicBezTo>
                  <a:cubicBezTo>
                    <a:pt x="6" y="0"/>
                    <a:pt x="4" y="3"/>
                    <a:pt x="3" y="3"/>
                  </a:cubicBezTo>
                  <a:cubicBezTo>
                    <a:pt x="3" y="4"/>
                    <a:pt x="1" y="4"/>
                    <a:pt x="1" y="7"/>
                  </a:cubicBezTo>
                  <a:cubicBezTo>
                    <a:pt x="0" y="9"/>
                    <a:pt x="2" y="8"/>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84">
              <a:extLst>
                <a:ext uri="{FF2B5EF4-FFF2-40B4-BE49-F238E27FC236}">
                  <a16:creationId xmlns:a16="http://schemas.microsoft.com/office/drawing/2014/main" id="{B30BC72C-A3AB-466F-832A-EBB5EAA76BEF}"/>
                </a:ext>
              </a:extLst>
            </p:cNvPr>
            <p:cNvSpPr>
              <a:spLocks/>
            </p:cNvSpPr>
            <p:nvPr/>
          </p:nvSpPr>
          <p:spPr bwMode="auto">
            <a:xfrm>
              <a:off x="3092" y="529"/>
              <a:ext cx="21" cy="9"/>
            </a:xfrm>
            <a:custGeom>
              <a:avLst/>
              <a:gdLst>
                <a:gd name="T0" fmla="*/ 1 w 15"/>
                <a:gd name="T1" fmla="*/ 5 h 7"/>
                <a:gd name="T2" fmla="*/ 3 w 15"/>
                <a:gd name="T3" fmla="*/ 6 h 7"/>
                <a:gd name="T4" fmla="*/ 13 w 15"/>
                <a:gd name="T5" fmla="*/ 5 h 7"/>
                <a:gd name="T6" fmla="*/ 9 w 15"/>
                <a:gd name="T7" fmla="*/ 2 h 7"/>
                <a:gd name="T8" fmla="*/ 1 w 15"/>
                <a:gd name="T9" fmla="*/ 5 h 7"/>
              </a:gdLst>
              <a:ahLst/>
              <a:cxnLst>
                <a:cxn ang="0">
                  <a:pos x="T0" y="T1"/>
                </a:cxn>
                <a:cxn ang="0">
                  <a:pos x="T2" y="T3"/>
                </a:cxn>
                <a:cxn ang="0">
                  <a:pos x="T4" y="T5"/>
                </a:cxn>
                <a:cxn ang="0">
                  <a:pos x="T6" y="T7"/>
                </a:cxn>
                <a:cxn ang="0">
                  <a:pos x="T8" y="T9"/>
                </a:cxn>
              </a:cxnLst>
              <a:rect l="0" t="0" r="r" b="b"/>
              <a:pathLst>
                <a:path w="15" h="7">
                  <a:moveTo>
                    <a:pt x="1" y="5"/>
                  </a:moveTo>
                  <a:cubicBezTo>
                    <a:pt x="0" y="7"/>
                    <a:pt x="3" y="6"/>
                    <a:pt x="3" y="6"/>
                  </a:cubicBezTo>
                  <a:cubicBezTo>
                    <a:pt x="3" y="6"/>
                    <a:pt x="10" y="5"/>
                    <a:pt x="13" y="5"/>
                  </a:cubicBezTo>
                  <a:cubicBezTo>
                    <a:pt x="15" y="5"/>
                    <a:pt x="13" y="4"/>
                    <a:pt x="9" y="2"/>
                  </a:cubicBezTo>
                  <a:cubicBezTo>
                    <a:pt x="4" y="0"/>
                    <a:pt x="3" y="3"/>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185">
              <a:extLst>
                <a:ext uri="{FF2B5EF4-FFF2-40B4-BE49-F238E27FC236}">
                  <a16:creationId xmlns:a16="http://schemas.microsoft.com/office/drawing/2014/main" id="{928EA910-29F0-444A-B330-C658BB97CCFD}"/>
                </a:ext>
              </a:extLst>
            </p:cNvPr>
            <p:cNvSpPr>
              <a:spLocks/>
            </p:cNvSpPr>
            <p:nvPr/>
          </p:nvSpPr>
          <p:spPr bwMode="auto">
            <a:xfrm>
              <a:off x="2597" y="1286"/>
              <a:ext cx="11" cy="6"/>
            </a:xfrm>
            <a:custGeom>
              <a:avLst/>
              <a:gdLst>
                <a:gd name="T0" fmla="*/ 2 w 8"/>
                <a:gd name="T1" fmla="*/ 1 h 4"/>
                <a:gd name="T2" fmla="*/ 1 w 8"/>
                <a:gd name="T3" fmla="*/ 2 h 4"/>
                <a:gd name="T4" fmla="*/ 3 w 8"/>
                <a:gd name="T5" fmla="*/ 3 h 4"/>
                <a:gd name="T6" fmla="*/ 5 w 8"/>
                <a:gd name="T7" fmla="*/ 2 h 4"/>
                <a:gd name="T8" fmla="*/ 6 w 8"/>
                <a:gd name="T9" fmla="*/ 1 h 4"/>
                <a:gd name="T10" fmla="*/ 2 w 8"/>
                <a:gd name="T11" fmla="*/ 1 h 4"/>
              </a:gdLst>
              <a:ahLst/>
              <a:cxnLst>
                <a:cxn ang="0">
                  <a:pos x="T0" y="T1"/>
                </a:cxn>
                <a:cxn ang="0">
                  <a:pos x="T2" y="T3"/>
                </a:cxn>
                <a:cxn ang="0">
                  <a:pos x="T4" y="T5"/>
                </a:cxn>
                <a:cxn ang="0">
                  <a:pos x="T6" y="T7"/>
                </a:cxn>
                <a:cxn ang="0">
                  <a:pos x="T8" y="T9"/>
                </a:cxn>
                <a:cxn ang="0">
                  <a:pos x="T10" y="T11"/>
                </a:cxn>
              </a:cxnLst>
              <a:rect l="0" t="0" r="r" b="b"/>
              <a:pathLst>
                <a:path w="8" h="4">
                  <a:moveTo>
                    <a:pt x="2" y="1"/>
                  </a:moveTo>
                  <a:cubicBezTo>
                    <a:pt x="1" y="1"/>
                    <a:pt x="0" y="1"/>
                    <a:pt x="1" y="2"/>
                  </a:cubicBezTo>
                  <a:cubicBezTo>
                    <a:pt x="1" y="2"/>
                    <a:pt x="2" y="4"/>
                    <a:pt x="3" y="3"/>
                  </a:cubicBezTo>
                  <a:cubicBezTo>
                    <a:pt x="4" y="2"/>
                    <a:pt x="5" y="1"/>
                    <a:pt x="5" y="2"/>
                  </a:cubicBezTo>
                  <a:cubicBezTo>
                    <a:pt x="6" y="2"/>
                    <a:pt x="8" y="2"/>
                    <a:pt x="6" y="1"/>
                  </a:cubicBezTo>
                  <a:cubicBezTo>
                    <a:pt x="5" y="0"/>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186">
              <a:extLst>
                <a:ext uri="{FF2B5EF4-FFF2-40B4-BE49-F238E27FC236}">
                  <a16:creationId xmlns:a16="http://schemas.microsoft.com/office/drawing/2014/main" id="{5A80A97B-8132-4150-9ACF-7A99F2B2A969}"/>
                </a:ext>
              </a:extLst>
            </p:cNvPr>
            <p:cNvSpPr>
              <a:spLocks/>
            </p:cNvSpPr>
            <p:nvPr/>
          </p:nvSpPr>
          <p:spPr bwMode="auto">
            <a:xfrm>
              <a:off x="2591" y="1284"/>
              <a:ext cx="10" cy="4"/>
            </a:xfrm>
            <a:custGeom>
              <a:avLst/>
              <a:gdLst>
                <a:gd name="T0" fmla="*/ 1 w 7"/>
                <a:gd name="T1" fmla="*/ 1 h 3"/>
                <a:gd name="T2" fmla="*/ 3 w 7"/>
                <a:gd name="T3" fmla="*/ 2 h 3"/>
                <a:gd name="T4" fmla="*/ 5 w 7"/>
                <a:gd name="T5" fmla="*/ 0 h 3"/>
                <a:gd name="T6" fmla="*/ 1 w 7"/>
                <a:gd name="T7" fmla="*/ 1 h 3"/>
              </a:gdLst>
              <a:ahLst/>
              <a:cxnLst>
                <a:cxn ang="0">
                  <a:pos x="T0" y="T1"/>
                </a:cxn>
                <a:cxn ang="0">
                  <a:pos x="T2" y="T3"/>
                </a:cxn>
                <a:cxn ang="0">
                  <a:pos x="T4" y="T5"/>
                </a:cxn>
                <a:cxn ang="0">
                  <a:pos x="T6" y="T7"/>
                </a:cxn>
              </a:cxnLst>
              <a:rect l="0" t="0" r="r" b="b"/>
              <a:pathLst>
                <a:path w="7" h="3">
                  <a:moveTo>
                    <a:pt x="1" y="1"/>
                  </a:moveTo>
                  <a:cubicBezTo>
                    <a:pt x="0" y="2"/>
                    <a:pt x="0" y="3"/>
                    <a:pt x="3" y="2"/>
                  </a:cubicBezTo>
                  <a:cubicBezTo>
                    <a:pt x="3" y="2"/>
                    <a:pt x="7" y="0"/>
                    <a:pt x="5" y="0"/>
                  </a:cubicBezTo>
                  <a:cubicBezTo>
                    <a:pt x="3"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187">
              <a:extLst>
                <a:ext uri="{FF2B5EF4-FFF2-40B4-BE49-F238E27FC236}">
                  <a16:creationId xmlns:a16="http://schemas.microsoft.com/office/drawing/2014/main" id="{E82D54BC-3BF2-4C4A-9C08-FA98643404CE}"/>
                </a:ext>
              </a:extLst>
            </p:cNvPr>
            <p:cNvSpPr>
              <a:spLocks/>
            </p:cNvSpPr>
            <p:nvPr/>
          </p:nvSpPr>
          <p:spPr bwMode="auto">
            <a:xfrm>
              <a:off x="2591" y="1281"/>
              <a:ext cx="5" cy="5"/>
            </a:xfrm>
            <a:custGeom>
              <a:avLst/>
              <a:gdLst>
                <a:gd name="T0" fmla="*/ 2 w 3"/>
                <a:gd name="T1" fmla="*/ 1 h 4"/>
                <a:gd name="T2" fmla="*/ 0 w 3"/>
                <a:gd name="T3" fmla="*/ 2 h 4"/>
                <a:gd name="T4" fmla="*/ 1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0"/>
                    <a:pt x="0" y="1"/>
                    <a:pt x="0" y="2"/>
                  </a:cubicBezTo>
                  <a:cubicBezTo>
                    <a:pt x="0" y="4"/>
                    <a:pt x="0" y="3"/>
                    <a:pt x="1" y="2"/>
                  </a:cubicBezTo>
                  <a:cubicBezTo>
                    <a:pt x="1" y="2"/>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188">
              <a:extLst>
                <a:ext uri="{FF2B5EF4-FFF2-40B4-BE49-F238E27FC236}">
                  <a16:creationId xmlns:a16="http://schemas.microsoft.com/office/drawing/2014/main" id="{4C4DA069-FBD5-4E34-B6F3-852296212571}"/>
                </a:ext>
              </a:extLst>
            </p:cNvPr>
            <p:cNvSpPr>
              <a:spLocks/>
            </p:cNvSpPr>
            <p:nvPr/>
          </p:nvSpPr>
          <p:spPr bwMode="auto">
            <a:xfrm>
              <a:off x="2569" y="1271"/>
              <a:ext cx="6" cy="8"/>
            </a:xfrm>
            <a:custGeom>
              <a:avLst/>
              <a:gdLst>
                <a:gd name="T0" fmla="*/ 2 w 4"/>
                <a:gd name="T1" fmla="*/ 3 h 6"/>
                <a:gd name="T2" fmla="*/ 3 w 4"/>
                <a:gd name="T3" fmla="*/ 1 h 6"/>
                <a:gd name="T4" fmla="*/ 1 w 4"/>
                <a:gd name="T5" fmla="*/ 3 h 6"/>
                <a:gd name="T6" fmla="*/ 2 w 4"/>
                <a:gd name="T7" fmla="*/ 3 h 6"/>
              </a:gdLst>
              <a:ahLst/>
              <a:cxnLst>
                <a:cxn ang="0">
                  <a:pos x="T0" y="T1"/>
                </a:cxn>
                <a:cxn ang="0">
                  <a:pos x="T2" y="T3"/>
                </a:cxn>
                <a:cxn ang="0">
                  <a:pos x="T4" y="T5"/>
                </a:cxn>
                <a:cxn ang="0">
                  <a:pos x="T6" y="T7"/>
                </a:cxn>
              </a:cxnLst>
              <a:rect l="0" t="0" r="r" b="b"/>
              <a:pathLst>
                <a:path w="4" h="6">
                  <a:moveTo>
                    <a:pt x="2" y="3"/>
                  </a:moveTo>
                  <a:cubicBezTo>
                    <a:pt x="4" y="1"/>
                    <a:pt x="4" y="2"/>
                    <a:pt x="3" y="1"/>
                  </a:cubicBezTo>
                  <a:cubicBezTo>
                    <a:pt x="2" y="1"/>
                    <a:pt x="1" y="0"/>
                    <a:pt x="1" y="3"/>
                  </a:cubicBezTo>
                  <a:cubicBezTo>
                    <a:pt x="1" y="3"/>
                    <a:pt x="0" y="6"/>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189">
              <a:extLst>
                <a:ext uri="{FF2B5EF4-FFF2-40B4-BE49-F238E27FC236}">
                  <a16:creationId xmlns:a16="http://schemas.microsoft.com/office/drawing/2014/main" id="{629629B7-B5B5-498C-9AA8-CD6B95EE55FA}"/>
                </a:ext>
              </a:extLst>
            </p:cNvPr>
            <p:cNvSpPr>
              <a:spLocks/>
            </p:cNvSpPr>
            <p:nvPr/>
          </p:nvSpPr>
          <p:spPr bwMode="auto">
            <a:xfrm>
              <a:off x="2596" y="1279"/>
              <a:ext cx="22" cy="9"/>
            </a:xfrm>
            <a:custGeom>
              <a:avLst/>
              <a:gdLst>
                <a:gd name="T0" fmla="*/ 14 w 16"/>
                <a:gd name="T1" fmla="*/ 4 h 6"/>
                <a:gd name="T2" fmla="*/ 13 w 16"/>
                <a:gd name="T3" fmla="*/ 2 h 6"/>
                <a:gd name="T4" fmla="*/ 3 w 16"/>
                <a:gd name="T5" fmla="*/ 0 h 6"/>
                <a:gd name="T6" fmla="*/ 2 w 16"/>
                <a:gd name="T7" fmla="*/ 1 h 6"/>
                <a:gd name="T8" fmla="*/ 8 w 16"/>
                <a:gd name="T9" fmla="*/ 5 h 6"/>
                <a:gd name="T10" fmla="*/ 10 w 16"/>
                <a:gd name="T11" fmla="*/ 3 h 6"/>
                <a:gd name="T12" fmla="*/ 14 w 16"/>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4"/>
                  </a:moveTo>
                  <a:cubicBezTo>
                    <a:pt x="16" y="4"/>
                    <a:pt x="16" y="3"/>
                    <a:pt x="13" y="2"/>
                  </a:cubicBezTo>
                  <a:cubicBezTo>
                    <a:pt x="11" y="1"/>
                    <a:pt x="6" y="1"/>
                    <a:pt x="3" y="0"/>
                  </a:cubicBezTo>
                  <a:cubicBezTo>
                    <a:pt x="0" y="0"/>
                    <a:pt x="2" y="1"/>
                    <a:pt x="2" y="1"/>
                  </a:cubicBezTo>
                  <a:cubicBezTo>
                    <a:pt x="2" y="1"/>
                    <a:pt x="7" y="4"/>
                    <a:pt x="8" y="5"/>
                  </a:cubicBezTo>
                  <a:cubicBezTo>
                    <a:pt x="9" y="6"/>
                    <a:pt x="10" y="4"/>
                    <a:pt x="10" y="3"/>
                  </a:cubicBezTo>
                  <a:cubicBezTo>
                    <a:pt x="10" y="2"/>
                    <a:pt x="13" y="3"/>
                    <a:pt x="1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90">
              <a:extLst>
                <a:ext uri="{FF2B5EF4-FFF2-40B4-BE49-F238E27FC236}">
                  <a16:creationId xmlns:a16="http://schemas.microsoft.com/office/drawing/2014/main" id="{3097581D-F065-4BB3-B414-ED79011316B2}"/>
                </a:ext>
              </a:extLst>
            </p:cNvPr>
            <p:cNvSpPr>
              <a:spLocks/>
            </p:cNvSpPr>
            <p:nvPr/>
          </p:nvSpPr>
          <p:spPr bwMode="auto">
            <a:xfrm>
              <a:off x="2510" y="1259"/>
              <a:ext cx="15" cy="5"/>
            </a:xfrm>
            <a:custGeom>
              <a:avLst/>
              <a:gdLst>
                <a:gd name="T0" fmla="*/ 3 w 11"/>
                <a:gd name="T1" fmla="*/ 2 h 4"/>
                <a:gd name="T2" fmla="*/ 8 w 11"/>
                <a:gd name="T3" fmla="*/ 3 h 4"/>
                <a:gd name="T4" fmla="*/ 8 w 11"/>
                <a:gd name="T5" fmla="*/ 1 h 4"/>
                <a:gd name="T6" fmla="*/ 3 w 11"/>
                <a:gd name="T7" fmla="*/ 2 h 4"/>
              </a:gdLst>
              <a:ahLst/>
              <a:cxnLst>
                <a:cxn ang="0">
                  <a:pos x="T0" y="T1"/>
                </a:cxn>
                <a:cxn ang="0">
                  <a:pos x="T2" y="T3"/>
                </a:cxn>
                <a:cxn ang="0">
                  <a:pos x="T4" y="T5"/>
                </a:cxn>
                <a:cxn ang="0">
                  <a:pos x="T6" y="T7"/>
                </a:cxn>
              </a:cxnLst>
              <a:rect l="0" t="0" r="r" b="b"/>
              <a:pathLst>
                <a:path w="11" h="4">
                  <a:moveTo>
                    <a:pt x="3" y="2"/>
                  </a:moveTo>
                  <a:cubicBezTo>
                    <a:pt x="3" y="2"/>
                    <a:pt x="6" y="4"/>
                    <a:pt x="8" y="3"/>
                  </a:cubicBezTo>
                  <a:cubicBezTo>
                    <a:pt x="10" y="2"/>
                    <a:pt x="11" y="1"/>
                    <a:pt x="8" y="1"/>
                  </a:cubicBezTo>
                  <a:cubicBezTo>
                    <a:pt x="5" y="0"/>
                    <a:pt x="0"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1191">
              <a:extLst>
                <a:ext uri="{FF2B5EF4-FFF2-40B4-BE49-F238E27FC236}">
                  <a16:creationId xmlns:a16="http://schemas.microsoft.com/office/drawing/2014/main" id="{38AA8BD2-D77E-4D8D-91EB-846CB2B8C776}"/>
                </a:ext>
              </a:extLst>
            </p:cNvPr>
            <p:cNvSpPr>
              <a:spLocks/>
            </p:cNvSpPr>
            <p:nvPr/>
          </p:nvSpPr>
          <p:spPr bwMode="auto">
            <a:xfrm>
              <a:off x="2519" y="1256"/>
              <a:ext cx="13" cy="4"/>
            </a:xfrm>
            <a:custGeom>
              <a:avLst/>
              <a:gdLst>
                <a:gd name="T0" fmla="*/ 7 w 9"/>
                <a:gd name="T1" fmla="*/ 2 h 3"/>
                <a:gd name="T2" fmla="*/ 6 w 9"/>
                <a:gd name="T3" fmla="*/ 1 h 3"/>
                <a:gd name="T4" fmla="*/ 3 w 9"/>
                <a:gd name="T5" fmla="*/ 3 h 3"/>
                <a:gd name="T6" fmla="*/ 7 w 9"/>
                <a:gd name="T7" fmla="*/ 2 h 3"/>
              </a:gdLst>
              <a:ahLst/>
              <a:cxnLst>
                <a:cxn ang="0">
                  <a:pos x="T0" y="T1"/>
                </a:cxn>
                <a:cxn ang="0">
                  <a:pos x="T2" y="T3"/>
                </a:cxn>
                <a:cxn ang="0">
                  <a:pos x="T4" y="T5"/>
                </a:cxn>
                <a:cxn ang="0">
                  <a:pos x="T6" y="T7"/>
                </a:cxn>
              </a:cxnLst>
              <a:rect l="0" t="0" r="r" b="b"/>
              <a:pathLst>
                <a:path w="9" h="3">
                  <a:moveTo>
                    <a:pt x="7" y="2"/>
                  </a:moveTo>
                  <a:cubicBezTo>
                    <a:pt x="8" y="2"/>
                    <a:pt x="9" y="0"/>
                    <a:pt x="6" y="1"/>
                  </a:cubicBezTo>
                  <a:cubicBezTo>
                    <a:pt x="4" y="1"/>
                    <a:pt x="0" y="2"/>
                    <a:pt x="3" y="3"/>
                  </a:cubicBezTo>
                  <a:cubicBezTo>
                    <a:pt x="3" y="3"/>
                    <a:pt x="6" y="3"/>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192">
              <a:extLst>
                <a:ext uri="{FF2B5EF4-FFF2-40B4-BE49-F238E27FC236}">
                  <a16:creationId xmlns:a16="http://schemas.microsoft.com/office/drawing/2014/main" id="{8827DE9C-0D8A-4601-A890-C6DD37663964}"/>
                </a:ext>
              </a:extLst>
            </p:cNvPr>
            <p:cNvSpPr>
              <a:spLocks/>
            </p:cNvSpPr>
            <p:nvPr/>
          </p:nvSpPr>
          <p:spPr bwMode="auto">
            <a:xfrm>
              <a:off x="2540" y="1256"/>
              <a:ext cx="14" cy="6"/>
            </a:xfrm>
            <a:custGeom>
              <a:avLst/>
              <a:gdLst>
                <a:gd name="T0" fmla="*/ 4 w 10"/>
                <a:gd name="T1" fmla="*/ 3 h 4"/>
                <a:gd name="T2" fmla="*/ 9 w 10"/>
                <a:gd name="T3" fmla="*/ 1 h 4"/>
                <a:gd name="T4" fmla="*/ 6 w 10"/>
                <a:gd name="T5" fmla="*/ 1 h 4"/>
                <a:gd name="T6" fmla="*/ 4 w 10"/>
                <a:gd name="T7" fmla="*/ 3 h 4"/>
              </a:gdLst>
              <a:ahLst/>
              <a:cxnLst>
                <a:cxn ang="0">
                  <a:pos x="T0" y="T1"/>
                </a:cxn>
                <a:cxn ang="0">
                  <a:pos x="T2" y="T3"/>
                </a:cxn>
                <a:cxn ang="0">
                  <a:pos x="T4" y="T5"/>
                </a:cxn>
                <a:cxn ang="0">
                  <a:pos x="T6" y="T7"/>
                </a:cxn>
              </a:cxnLst>
              <a:rect l="0" t="0" r="r" b="b"/>
              <a:pathLst>
                <a:path w="10" h="4">
                  <a:moveTo>
                    <a:pt x="4" y="3"/>
                  </a:moveTo>
                  <a:cubicBezTo>
                    <a:pt x="4" y="3"/>
                    <a:pt x="10" y="1"/>
                    <a:pt x="9" y="1"/>
                  </a:cubicBezTo>
                  <a:cubicBezTo>
                    <a:pt x="8" y="0"/>
                    <a:pt x="9" y="0"/>
                    <a:pt x="6" y="1"/>
                  </a:cubicBezTo>
                  <a:cubicBezTo>
                    <a:pt x="4" y="2"/>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193">
              <a:extLst>
                <a:ext uri="{FF2B5EF4-FFF2-40B4-BE49-F238E27FC236}">
                  <a16:creationId xmlns:a16="http://schemas.microsoft.com/office/drawing/2014/main" id="{98894862-05D9-49DB-AC34-3891A676BBDD}"/>
                </a:ext>
              </a:extLst>
            </p:cNvPr>
            <p:cNvSpPr>
              <a:spLocks/>
            </p:cNvSpPr>
            <p:nvPr/>
          </p:nvSpPr>
          <p:spPr bwMode="auto">
            <a:xfrm>
              <a:off x="2631" y="1199"/>
              <a:ext cx="12" cy="2"/>
            </a:xfrm>
            <a:custGeom>
              <a:avLst/>
              <a:gdLst>
                <a:gd name="T0" fmla="*/ 6 w 8"/>
                <a:gd name="T1" fmla="*/ 1 h 2"/>
                <a:gd name="T2" fmla="*/ 7 w 8"/>
                <a:gd name="T3" fmla="*/ 1 h 2"/>
                <a:gd name="T4" fmla="*/ 5 w 8"/>
                <a:gd name="T5" fmla="*/ 0 h 2"/>
                <a:gd name="T6" fmla="*/ 1 w 8"/>
                <a:gd name="T7" fmla="*/ 0 h 2"/>
                <a:gd name="T8" fmla="*/ 1 w 8"/>
                <a:gd name="T9" fmla="*/ 1 h 2"/>
                <a:gd name="T10" fmla="*/ 4 w 8"/>
                <a:gd name="T11" fmla="*/ 2 h 2"/>
                <a:gd name="T12" fmla="*/ 6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1"/>
                  </a:moveTo>
                  <a:cubicBezTo>
                    <a:pt x="6" y="0"/>
                    <a:pt x="6" y="1"/>
                    <a:pt x="7" y="1"/>
                  </a:cubicBezTo>
                  <a:cubicBezTo>
                    <a:pt x="8" y="1"/>
                    <a:pt x="6" y="0"/>
                    <a:pt x="5" y="0"/>
                  </a:cubicBezTo>
                  <a:cubicBezTo>
                    <a:pt x="4" y="0"/>
                    <a:pt x="2" y="0"/>
                    <a:pt x="1" y="0"/>
                  </a:cubicBezTo>
                  <a:cubicBezTo>
                    <a:pt x="0" y="1"/>
                    <a:pt x="1" y="1"/>
                    <a:pt x="1" y="1"/>
                  </a:cubicBezTo>
                  <a:cubicBezTo>
                    <a:pt x="2" y="2"/>
                    <a:pt x="3" y="1"/>
                    <a:pt x="4" y="2"/>
                  </a:cubicBezTo>
                  <a:cubicBezTo>
                    <a:pt x="5" y="2"/>
                    <a:pt x="5"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194">
              <a:extLst>
                <a:ext uri="{FF2B5EF4-FFF2-40B4-BE49-F238E27FC236}">
                  <a16:creationId xmlns:a16="http://schemas.microsoft.com/office/drawing/2014/main" id="{5268F917-4A33-402C-8EF1-0D754796CDD5}"/>
                </a:ext>
              </a:extLst>
            </p:cNvPr>
            <p:cNvSpPr>
              <a:spLocks/>
            </p:cNvSpPr>
            <p:nvPr/>
          </p:nvSpPr>
          <p:spPr bwMode="auto">
            <a:xfrm>
              <a:off x="2659" y="1149"/>
              <a:ext cx="8" cy="3"/>
            </a:xfrm>
            <a:custGeom>
              <a:avLst/>
              <a:gdLst>
                <a:gd name="T0" fmla="*/ 2 w 6"/>
                <a:gd name="T1" fmla="*/ 1 h 2"/>
                <a:gd name="T2" fmla="*/ 2 w 6"/>
                <a:gd name="T3" fmla="*/ 2 h 2"/>
                <a:gd name="T4" fmla="*/ 6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0" y="2"/>
                    <a:pt x="2" y="2"/>
                    <a:pt x="2" y="2"/>
                  </a:cubicBezTo>
                  <a:cubicBezTo>
                    <a:pt x="6" y="2"/>
                    <a:pt x="6" y="2"/>
                    <a:pt x="6" y="1"/>
                  </a:cubicBezTo>
                  <a:cubicBezTo>
                    <a:pt x="5" y="0"/>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195">
              <a:extLst>
                <a:ext uri="{FF2B5EF4-FFF2-40B4-BE49-F238E27FC236}">
                  <a16:creationId xmlns:a16="http://schemas.microsoft.com/office/drawing/2014/main" id="{7ACD3C0B-CB04-40BB-9574-F01BFA5AF2B1}"/>
                </a:ext>
              </a:extLst>
            </p:cNvPr>
            <p:cNvSpPr>
              <a:spLocks/>
            </p:cNvSpPr>
            <p:nvPr/>
          </p:nvSpPr>
          <p:spPr bwMode="auto">
            <a:xfrm>
              <a:off x="2665" y="1127"/>
              <a:ext cx="12" cy="18"/>
            </a:xfrm>
            <a:custGeom>
              <a:avLst/>
              <a:gdLst>
                <a:gd name="T0" fmla="*/ 1 w 9"/>
                <a:gd name="T1" fmla="*/ 1 h 13"/>
                <a:gd name="T2" fmla="*/ 0 w 9"/>
                <a:gd name="T3" fmla="*/ 2 h 13"/>
                <a:gd name="T4" fmla="*/ 3 w 9"/>
                <a:gd name="T5" fmla="*/ 8 h 13"/>
                <a:gd name="T6" fmla="*/ 7 w 9"/>
                <a:gd name="T7" fmla="*/ 12 h 13"/>
                <a:gd name="T8" fmla="*/ 9 w 9"/>
                <a:gd name="T9" fmla="*/ 11 h 13"/>
                <a:gd name="T10" fmla="*/ 5 w 9"/>
                <a:gd name="T11" fmla="*/ 10 h 13"/>
                <a:gd name="T12" fmla="*/ 5 w 9"/>
                <a:gd name="T13" fmla="*/ 8 h 13"/>
                <a:gd name="T14" fmla="*/ 4 w 9"/>
                <a:gd name="T15" fmla="*/ 6 h 13"/>
                <a:gd name="T16" fmla="*/ 5 w 9"/>
                <a:gd name="T17" fmla="*/ 4 h 13"/>
                <a:gd name="T18" fmla="*/ 1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1" y="1"/>
                  </a:moveTo>
                  <a:cubicBezTo>
                    <a:pt x="0" y="0"/>
                    <a:pt x="0" y="2"/>
                    <a:pt x="0" y="2"/>
                  </a:cubicBezTo>
                  <a:cubicBezTo>
                    <a:pt x="0" y="3"/>
                    <a:pt x="2" y="5"/>
                    <a:pt x="3" y="8"/>
                  </a:cubicBezTo>
                  <a:cubicBezTo>
                    <a:pt x="4" y="11"/>
                    <a:pt x="6" y="12"/>
                    <a:pt x="7" y="12"/>
                  </a:cubicBezTo>
                  <a:cubicBezTo>
                    <a:pt x="9" y="13"/>
                    <a:pt x="9" y="12"/>
                    <a:pt x="9" y="11"/>
                  </a:cubicBezTo>
                  <a:cubicBezTo>
                    <a:pt x="8" y="10"/>
                    <a:pt x="7" y="10"/>
                    <a:pt x="5" y="10"/>
                  </a:cubicBezTo>
                  <a:cubicBezTo>
                    <a:pt x="4" y="9"/>
                    <a:pt x="4" y="8"/>
                    <a:pt x="5" y="8"/>
                  </a:cubicBezTo>
                  <a:cubicBezTo>
                    <a:pt x="5" y="7"/>
                    <a:pt x="5" y="7"/>
                    <a:pt x="4" y="6"/>
                  </a:cubicBezTo>
                  <a:cubicBezTo>
                    <a:pt x="4" y="6"/>
                    <a:pt x="4" y="5"/>
                    <a:pt x="5" y="4"/>
                  </a:cubicBezTo>
                  <a:cubicBezTo>
                    <a:pt x="6" y="4"/>
                    <a:pt x="3"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196">
              <a:extLst>
                <a:ext uri="{FF2B5EF4-FFF2-40B4-BE49-F238E27FC236}">
                  <a16:creationId xmlns:a16="http://schemas.microsoft.com/office/drawing/2014/main" id="{0B56AD87-F3C8-4B39-B91B-C5E87917F596}"/>
                </a:ext>
              </a:extLst>
            </p:cNvPr>
            <p:cNvSpPr>
              <a:spLocks/>
            </p:cNvSpPr>
            <p:nvPr/>
          </p:nvSpPr>
          <p:spPr bwMode="auto">
            <a:xfrm>
              <a:off x="2723" y="1097"/>
              <a:ext cx="14" cy="10"/>
            </a:xfrm>
            <a:custGeom>
              <a:avLst/>
              <a:gdLst>
                <a:gd name="T0" fmla="*/ 9 w 10"/>
                <a:gd name="T1" fmla="*/ 3 h 7"/>
                <a:gd name="T2" fmla="*/ 8 w 10"/>
                <a:gd name="T3" fmla="*/ 1 h 7"/>
                <a:gd name="T4" fmla="*/ 4 w 10"/>
                <a:gd name="T5" fmla="*/ 0 h 7"/>
                <a:gd name="T6" fmla="*/ 1 w 10"/>
                <a:gd name="T7" fmla="*/ 1 h 7"/>
                <a:gd name="T8" fmla="*/ 0 w 10"/>
                <a:gd name="T9" fmla="*/ 4 h 7"/>
                <a:gd name="T10" fmla="*/ 2 w 10"/>
                <a:gd name="T11" fmla="*/ 6 h 7"/>
                <a:gd name="T12" fmla="*/ 8 w 10"/>
                <a:gd name="T13" fmla="*/ 6 h 7"/>
                <a:gd name="T14" fmla="*/ 9 w 10"/>
                <a:gd name="T15" fmla="*/ 4 h 7"/>
                <a:gd name="T16" fmla="*/ 9 w 10"/>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9" y="3"/>
                  </a:moveTo>
                  <a:cubicBezTo>
                    <a:pt x="10" y="3"/>
                    <a:pt x="10" y="2"/>
                    <a:pt x="8" y="1"/>
                  </a:cubicBezTo>
                  <a:cubicBezTo>
                    <a:pt x="7" y="1"/>
                    <a:pt x="5" y="0"/>
                    <a:pt x="4" y="0"/>
                  </a:cubicBezTo>
                  <a:cubicBezTo>
                    <a:pt x="3" y="0"/>
                    <a:pt x="2" y="1"/>
                    <a:pt x="1" y="1"/>
                  </a:cubicBezTo>
                  <a:cubicBezTo>
                    <a:pt x="0" y="2"/>
                    <a:pt x="0" y="1"/>
                    <a:pt x="0" y="4"/>
                  </a:cubicBezTo>
                  <a:cubicBezTo>
                    <a:pt x="0" y="6"/>
                    <a:pt x="2" y="6"/>
                    <a:pt x="2" y="6"/>
                  </a:cubicBezTo>
                  <a:cubicBezTo>
                    <a:pt x="3" y="7"/>
                    <a:pt x="6" y="7"/>
                    <a:pt x="8" y="6"/>
                  </a:cubicBezTo>
                  <a:cubicBezTo>
                    <a:pt x="10" y="6"/>
                    <a:pt x="10" y="5"/>
                    <a:pt x="9" y="4"/>
                  </a:cubicBezTo>
                  <a:cubicBezTo>
                    <a:pt x="8" y="4"/>
                    <a:pt x="8"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197">
              <a:extLst>
                <a:ext uri="{FF2B5EF4-FFF2-40B4-BE49-F238E27FC236}">
                  <a16:creationId xmlns:a16="http://schemas.microsoft.com/office/drawing/2014/main" id="{E1BDDBFA-0CF7-4D94-A787-FE82A13C88BE}"/>
                </a:ext>
              </a:extLst>
            </p:cNvPr>
            <p:cNvSpPr>
              <a:spLocks/>
            </p:cNvSpPr>
            <p:nvPr/>
          </p:nvSpPr>
          <p:spPr bwMode="auto">
            <a:xfrm>
              <a:off x="3350" y="1212"/>
              <a:ext cx="16" cy="14"/>
            </a:xfrm>
            <a:custGeom>
              <a:avLst/>
              <a:gdLst>
                <a:gd name="T0" fmla="*/ 2 w 12"/>
                <a:gd name="T1" fmla="*/ 6 h 10"/>
                <a:gd name="T2" fmla="*/ 4 w 12"/>
                <a:gd name="T3" fmla="*/ 7 h 10"/>
                <a:gd name="T4" fmla="*/ 7 w 12"/>
                <a:gd name="T5" fmla="*/ 6 h 10"/>
                <a:gd name="T6" fmla="*/ 11 w 12"/>
                <a:gd name="T7" fmla="*/ 9 h 10"/>
                <a:gd name="T8" fmla="*/ 11 w 12"/>
                <a:gd name="T9" fmla="*/ 7 h 10"/>
                <a:gd name="T10" fmla="*/ 10 w 12"/>
                <a:gd name="T11" fmla="*/ 6 h 10"/>
                <a:gd name="T12" fmla="*/ 9 w 12"/>
                <a:gd name="T13" fmla="*/ 5 h 10"/>
                <a:gd name="T14" fmla="*/ 8 w 12"/>
                <a:gd name="T15" fmla="*/ 4 h 10"/>
                <a:gd name="T16" fmla="*/ 6 w 12"/>
                <a:gd name="T17" fmla="*/ 2 h 10"/>
                <a:gd name="T18" fmla="*/ 4 w 12"/>
                <a:gd name="T19" fmla="*/ 1 h 10"/>
                <a:gd name="T20" fmla="*/ 4 w 12"/>
                <a:gd name="T21" fmla="*/ 3 h 10"/>
                <a:gd name="T22" fmla="*/ 3 w 12"/>
                <a:gd name="T23" fmla="*/ 4 h 10"/>
                <a:gd name="T24" fmla="*/ 2 w 12"/>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0">
                  <a:moveTo>
                    <a:pt x="2" y="6"/>
                  </a:moveTo>
                  <a:cubicBezTo>
                    <a:pt x="2" y="6"/>
                    <a:pt x="2" y="7"/>
                    <a:pt x="4" y="7"/>
                  </a:cubicBezTo>
                  <a:cubicBezTo>
                    <a:pt x="5" y="8"/>
                    <a:pt x="6" y="6"/>
                    <a:pt x="7" y="6"/>
                  </a:cubicBezTo>
                  <a:cubicBezTo>
                    <a:pt x="7" y="5"/>
                    <a:pt x="10" y="8"/>
                    <a:pt x="11" y="9"/>
                  </a:cubicBezTo>
                  <a:cubicBezTo>
                    <a:pt x="12" y="10"/>
                    <a:pt x="11" y="8"/>
                    <a:pt x="11" y="7"/>
                  </a:cubicBezTo>
                  <a:cubicBezTo>
                    <a:pt x="11" y="6"/>
                    <a:pt x="11" y="6"/>
                    <a:pt x="10" y="6"/>
                  </a:cubicBezTo>
                  <a:cubicBezTo>
                    <a:pt x="9" y="6"/>
                    <a:pt x="10" y="6"/>
                    <a:pt x="9" y="5"/>
                  </a:cubicBezTo>
                  <a:cubicBezTo>
                    <a:pt x="8" y="4"/>
                    <a:pt x="9" y="4"/>
                    <a:pt x="8" y="4"/>
                  </a:cubicBezTo>
                  <a:cubicBezTo>
                    <a:pt x="7" y="4"/>
                    <a:pt x="7" y="3"/>
                    <a:pt x="6" y="2"/>
                  </a:cubicBezTo>
                  <a:cubicBezTo>
                    <a:pt x="6" y="0"/>
                    <a:pt x="5" y="1"/>
                    <a:pt x="4" y="1"/>
                  </a:cubicBezTo>
                  <a:cubicBezTo>
                    <a:pt x="3" y="2"/>
                    <a:pt x="3" y="1"/>
                    <a:pt x="4" y="3"/>
                  </a:cubicBezTo>
                  <a:cubicBezTo>
                    <a:pt x="6" y="5"/>
                    <a:pt x="5" y="4"/>
                    <a:pt x="3" y="4"/>
                  </a:cubicBezTo>
                  <a:cubicBezTo>
                    <a:pt x="0" y="4"/>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198">
              <a:extLst>
                <a:ext uri="{FF2B5EF4-FFF2-40B4-BE49-F238E27FC236}">
                  <a16:creationId xmlns:a16="http://schemas.microsoft.com/office/drawing/2014/main" id="{75A461E8-7943-4062-9E8B-555045138557}"/>
                </a:ext>
              </a:extLst>
            </p:cNvPr>
            <p:cNvSpPr>
              <a:spLocks/>
            </p:cNvSpPr>
            <p:nvPr/>
          </p:nvSpPr>
          <p:spPr bwMode="auto">
            <a:xfrm>
              <a:off x="3359" y="1225"/>
              <a:ext cx="9" cy="6"/>
            </a:xfrm>
            <a:custGeom>
              <a:avLst/>
              <a:gdLst>
                <a:gd name="T0" fmla="*/ 5 w 6"/>
                <a:gd name="T1" fmla="*/ 3 h 5"/>
                <a:gd name="T2" fmla="*/ 4 w 6"/>
                <a:gd name="T3" fmla="*/ 1 h 5"/>
                <a:gd name="T4" fmla="*/ 3 w 6"/>
                <a:gd name="T5" fmla="*/ 2 h 5"/>
                <a:gd name="T6" fmla="*/ 5 w 6"/>
                <a:gd name="T7" fmla="*/ 3 h 5"/>
              </a:gdLst>
              <a:ahLst/>
              <a:cxnLst>
                <a:cxn ang="0">
                  <a:pos x="T0" y="T1"/>
                </a:cxn>
                <a:cxn ang="0">
                  <a:pos x="T2" y="T3"/>
                </a:cxn>
                <a:cxn ang="0">
                  <a:pos x="T4" y="T5"/>
                </a:cxn>
                <a:cxn ang="0">
                  <a:pos x="T6" y="T7"/>
                </a:cxn>
              </a:cxnLst>
              <a:rect l="0" t="0" r="r" b="b"/>
              <a:pathLst>
                <a:path w="6" h="5">
                  <a:moveTo>
                    <a:pt x="5" y="3"/>
                  </a:moveTo>
                  <a:cubicBezTo>
                    <a:pt x="5" y="2"/>
                    <a:pt x="4" y="1"/>
                    <a:pt x="4" y="1"/>
                  </a:cubicBezTo>
                  <a:cubicBezTo>
                    <a:pt x="0" y="0"/>
                    <a:pt x="3" y="2"/>
                    <a:pt x="3" y="2"/>
                  </a:cubicBezTo>
                  <a:cubicBezTo>
                    <a:pt x="6" y="5"/>
                    <a:pt x="5"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1199">
              <a:extLst>
                <a:ext uri="{FF2B5EF4-FFF2-40B4-BE49-F238E27FC236}">
                  <a16:creationId xmlns:a16="http://schemas.microsoft.com/office/drawing/2014/main" id="{207762E4-AE64-4CCE-9220-55D2C796D831}"/>
                </a:ext>
              </a:extLst>
            </p:cNvPr>
            <p:cNvSpPr>
              <a:spLocks/>
            </p:cNvSpPr>
            <p:nvPr/>
          </p:nvSpPr>
          <p:spPr bwMode="auto">
            <a:xfrm>
              <a:off x="3358" y="1234"/>
              <a:ext cx="8" cy="8"/>
            </a:xfrm>
            <a:custGeom>
              <a:avLst/>
              <a:gdLst>
                <a:gd name="T0" fmla="*/ 2 w 6"/>
                <a:gd name="T1" fmla="*/ 2 h 6"/>
                <a:gd name="T2" fmla="*/ 6 w 6"/>
                <a:gd name="T3" fmla="*/ 3 h 6"/>
                <a:gd name="T4" fmla="*/ 2 w 6"/>
                <a:gd name="T5" fmla="*/ 0 h 6"/>
                <a:gd name="T6" fmla="*/ 2 w 6"/>
                <a:gd name="T7" fmla="*/ 2 h 6"/>
              </a:gdLst>
              <a:ahLst/>
              <a:cxnLst>
                <a:cxn ang="0">
                  <a:pos x="T0" y="T1"/>
                </a:cxn>
                <a:cxn ang="0">
                  <a:pos x="T2" y="T3"/>
                </a:cxn>
                <a:cxn ang="0">
                  <a:pos x="T4" y="T5"/>
                </a:cxn>
                <a:cxn ang="0">
                  <a:pos x="T6" y="T7"/>
                </a:cxn>
              </a:cxnLst>
              <a:rect l="0" t="0" r="r" b="b"/>
              <a:pathLst>
                <a:path w="6" h="6">
                  <a:moveTo>
                    <a:pt x="2" y="2"/>
                  </a:moveTo>
                  <a:cubicBezTo>
                    <a:pt x="5" y="6"/>
                    <a:pt x="6" y="5"/>
                    <a:pt x="6" y="3"/>
                  </a:cubicBezTo>
                  <a:cubicBezTo>
                    <a:pt x="5" y="2"/>
                    <a:pt x="5" y="1"/>
                    <a:pt x="2" y="0"/>
                  </a:cubicBezTo>
                  <a:cubicBezTo>
                    <a:pt x="0" y="0"/>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1200">
              <a:extLst>
                <a:ext uri="{FF2B5EF4-FFF2-40B4-BE49-F238E27FC236}">
                  <a16:creationId xmlns:a16="http://schemas.microsoft.com/office/drawing/2014/main" id="{D1A34966-FDE8-4B12-B549-84E0C29EE84B}"/>
                </a:ext>
              </a:extLst>
            </p:cNvPr>
            <p:cNvSpPr>
              <a:spLocks/>
            </p:cNvSpPr>
            <p:nvPr/>
          </p:nvSpPr>
          <p:spPr bwMode="auto">
            <a:xfrm>
              <a:off x="3357" y="1212"/>
              <a:ext cx="11" cy="8"/>
            </a:xfrm>
            <a:custGeom>
              <a:avLst/>
              <a:gdLst>
                <a:gd name="T0" fmla="*/ 5 w 8"/>
                <a:gd name="T1" fmla="*/ 3 h 6"/>
                <a:gd name="T2" fmla="*/ 7 w 8"/>
                <a:gd name="T3" fmla="*/ 5 h 6"/>
                <a:gd name="T4" fmla="*/ 8 w 8"/>
                <a:gd name="T5" fmla="*/ 5 h 6"/>
                <a:gd name="T6" fmla="*/ 7 w 8"/>
                <a:gd name="T7" fmla="*/ 3 h 6"/>
                <a:gd name="T8" fmla="*/ 6 w 8"/>
                <a:gd name="T9" fmla="*/ 2 h 6"/>
                <a:gd name="T10" fmla="*/ 2 w 8"/>
                <a:gd name="T11" fmla="*/ 0 h 6"/>
                <a:gd name="T12" fmla="*/ 2 w 8"/>
                <a:gd name="T13" fmla="*/ 3 h 6"/>
                <a:gd name="T14" fmla="*/ 5 w 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5" y="3"/>
                  </a:moveTo>
                  <a:cubicBezTo>
                    <a:pt x="5" y="3"/>
                    <a:pt x="6" y="4"/>
                    <a:pt x="7" y="5"/>
                  </a:cubicBezTo>
                  <a:cubicBezTo>
                    <a:pt x="7" y="6"/>
                    <a:pt x="7" y="6"/>
                    <a:pt x="8" y="5"/>
                  </a:cubicBezTo>
                  <a:cubicBezTo>
                    <a:pt x="8" y="4"/>
                    <a:pt x="8" y="5"/>
                    <a:pt x="7" y="3"/>
                  </a:cubicBezTo>
                  <a:cubicBezTo>
                    <a:pt x="7" y="3"/>
                    <a:pt x="7" y="2"/>
                    <a:pt x="6" y="2"/>
                  </a:cubicBezTo>
                  <a:cubicBezTo>
                    <a:pt x="5" y="1"/>
                    <a:pt x="2" y="0"/>
                    <a:pt x="2" y="0"/>
                  </a:cubicBezTo>
                  <a:cubicBezTo>
                    <a:pt x="0" y="0"/>
                    <a:pt x="2" y="2"/>
                    <a:pt x="2" y="3"/>
                  </a:cubicBezTo>
                  <a:cubicBezTo>
                    <a:pt x="3" y="4"/>
                    <a:pt x="4" y="4"/>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201">
              <a:extLst>
                <a:ext uri="{FF2B5EF4-FFF2-40B4-BE49-F238E27FC236}">
                  <a16:creationId xmlns:a16="http://schemas.microsoft.com/office/drawing/2014/main" id="{A0E0DD29-0B0F-4395-AF1F-16653985C51A}"/>
                </a:ext>
              </a:extLst>
            </p:cNvPr>
            <p:cNvSpPr>
              <a:spLocks/>
            </p:cNvSpPr>
            <p:nvPr/>
          </p:nvSpPr>
          <p:spPr bwMode="auto">
            <a:xfrm>
              <a:off x="3368" y="1211"/>
              <a:ext cx="4" cy="7"/>
            </a:xfrm>
            <a:custGeom>
              <a:avLst/>
              <a:gdLst>
                <a:gd name="T0" fmla="*/ 2 w 3"/>
                <a:gd name="T1" fmla="*/ 4 h 5"/>
                <a:gd name="T2" fmla="*/ 2 w 3"/>
                <a:gd name="T3" fmla="*/ 2 h 5"/>
                <a:gd name="T4" fmla="*/ 1 w 3"/>
                <a:gd name="T5" fmla="*/ 2 h 5"/>
                <a:gd name="T6" fmla="*/ 2 w 3"/>
                <a:gd name="T7" fmla="*/ 4 h 5"/>
              </a:gdLst>
              <a:ahLst/>
              <a:cxnLst>
                <a:cxn ang="0">
                  <a:pos x="T0" y="T1"/>
                </a:cxn>
                <a:cxn ang="0">
                  <a:pos x="T2" y="T3"/>
                </a:cxn>
                <a:cxn ang="0">
                  <a:pos x="T4" y="T5"/>
                </a:cxn>
                <a:cxn ang="0">
                  <a:pos x="T6" y="T7"/>
                </a:cxn>
              </a:cxnLst>
              <a:rect l="0" t="0" r="r" b="b"/>
              <a:pathLst>
                <a:path w="3" h="5">
                  <a:moveTo>
                    <a:pt x="2" y="4"/>
                  </a:moveTo>
                  <a:cubicBezTo>
                    <a:pt x="3" y="3"/>
                    <a:pt x="3" y="3"/>
                    <a:pt x="2" y="2"/>
                  </a:cubicBezTo>
                  <a:cubicBezTo>
                    <a:pt x="1" y="1"/>
                    <a:pt x="1" y="0"/>
                    <a:pt x="1" y="2"/>
                  </a:cubicBezTo>
                  <a:cubicBezTo>
                    <a:pt x="1" y="2"/>
                    <a:pt x="0" y="5"/>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1202">
              <a:extLst>
                <a:ext uri="{FF2B5EF4-FFF2-40B4-BE49-F238E27FC236}">
                  <a16:creationId xmlns:a16="http://schemas.microsoft.com/office/drawing/2014/main" id="{0E3A20D5-C2C2-4A04-9EA6-F30A97B8F280}"/>
                </a:ext>
              </a:extLst>
            </p:cNvPr>
            <p:cNvSpPr>
              <a:spLocks/>
            </p:cNvSpPr>
            <p:nvPr/>
          </p:nvSpPr>
          <p:spPr bwMode="auto">
            <a:xfrm>
              <a:off x="3672" y="1349"/>
              <a:ext cx="53" cy="39"/>
            </a:xfrm>
            <a:custGeom>
              <a:avLst/>
              <a:gdLst>
                <a:gd name="T0" fmla="*/ 28 w 38"/>
                <a:gd name="T1" fmla="*/ 5 h 28"/>
                <a:gd name="T2" fmla="*/ 20 w 38"/>
                <a:gd name="T3" fmla="*/ 12 h 28"/>
                <a:gd name="T4" fmla="*/ 9 w 38"/>
                <a:gd name="T5" fmla="*/ 15 h 28"/>
                <a:gd name="T6" fmla="*/ 1 w 38"/>
                <a:gd name="T7" fmla="*/ 22 h 28"/>
                <a:gd name="T8" fmla="*/ 1 w 38"/>
                <a:gd name="T9" fmla="*/ 24 h 28"/>
                <a:gd name="T10" fmla="*/ 4 w 38"/>
                <a:gd name="T11" fmla="*/ 25 h 28"/>
                <a:gd name="T12" fmla="*/ 5 w 38"/>
                <a:gd name="T13" fmla="*/ 23 h 28"/>
                <a:gd name="T14" fmla="*/ 6 w 38"/>
                <a:gd name="T15" fmla="*/ 23 h 28"/>
                <a:gd name="T16" fmla="*/ 8 w 38"/>
                <a:gd name="T17" fmla="*/ 24 h 28"/>
                <a:gd name="T18" fmla="*/ 9 w 38"/>
                <a:gd name="T19" fmla="*/ 21 h 28"/>
                <a:gd name="T20" fmla="*/ 10 w 38"/>
                <a:gd name="T21" fmla="*/ 19 h 28"/>
                <a:gd name="T22" fmla="*/ 12 w 38"/>
                <a:gd name="T23" fmla="*/ 17 h 28"/>
                <a:gd name="T24" fmla="*/ 21 w 38"/>
                <a:gd name="T25" fmla="*/ 16 h 28"/>
                <a:gd name="T26" fmla="*/ 30 w 38"/>
                <a:gd name="T27" fmla="*/ 16 h 28"/>
                <a:gd name="T28" fmla="*/ 33 w 38"/>
                <a:gd name="T29" fmla="*/ 14 h 28"/>
                <a:gd name="T30" fmla="*/ 33 w 38"/>
                <a:gd name="T31" fmla="*/ 8 h 28"/>
                <a:gd name="T32" fmla="*/ 35 w 38"/>
                <a:gd name="T33" fmla="*/ 3 h 28"/>
                <a:gd name="T34" fmla="*/ 28 w 38"/>
                <a:gd name="T3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8">
                  <a:moveTo>
                    <a:pt x="28" y="5"/>
                  </a:moveTo>
                  <a:cubicBezTo>
                    <a:pt x="25" y="7"/>
                    <a:pt x="22" y="8"/>
                    <a:pt x="20" y="12"/>
                  </a:cubicBezTo>
                  <a:cubicBezTo>
                    <a:pt x="18" y="17"/>
                    <a:pt x="14" y="15"/>
                    <a:pt x="9" y="15"/>
                  </a:cubicBezTo>
                  <a:cubicBezTo>
                    <a:pt x="3" y="15"/>
                    <a:pt x="3" y="19"/>
                    <a:pt x="1" y="22"/>
                  </a:cubicBezTo>
                  <a:cubicBezTo>
                    <a:pt x="0" y="24"/>
                    <a:pt x="1" y="24"/>
                    <a:pt x="1" y="24"/>
                  </a:cubicBezTo>
                  <a:cubicBezTo>
                    <a:pt x="6" y="28"/>
                    <a:pt x="5" y="26"/>
                    <a:pt x="4" y="25"/>
                  </a:cubicBezTo>
                  <a:cubicBezTo>
                    <a:pt x="2" y="24"/>
                    <a:pt x="4" y="24"/>
                    <a:pt x="5" y="23"/>
                  </a:cubicBezTo>
                  <a:cubicBezTo>
                    <a:pt x="5" y="21"/>
                    <a:pt x="6" y="21"/>
                    <a:pt x="6" y="23"/>
                  </a:cubicBezTo>
                  <a:cubicBezTo>
                    <a:pt x="5" y="25"/>
                    <a:pt x="7" y="25"/>
                    <a:pt x="8" y="24"/>
                  </a:cubicBezTo>
                  <a:cubicBezTo>
                    <a:pt x="9" y="24"/>
                    <a:pt x="9" y="23"/>
                    <a:pt x="9" y="21"/>
                  </a:cubicBezTo>
                  <a:cubicBezTo>
                    <a:pt x="9" y="20"/>
                    <a:pt x="10" y="21"/>
                    <a:pt x="10" y="19"/>
                  </a:cubicBezTo>
                  <a:cubicBezTo>
                    <a:pt x="11" y="18"/>
                    <a:pt x="11" y="18"/>
                    <a:pt x="12" y="17"/>
                  </a:cubicBezTo>
                  <a:cubicBezTo>
                    <a:pt x="14" y="17"/>
                    <a:pt x="19" y="17"/>
                    <a:pt x="21" y="16"/>
                  </a:cubicBezTo>
                  <a:cubicBezTo>
                    <a:pt x="22" y="16"/>
                    <a:pt x="27" y="16"/>
                    <a:pt x="30" y="16"/>
                  </a:cubicBezTo>
                  <a:cubicBezTo>
                    <a:pt x="33" y="16"/>
                    <a:pt x="32" y="15"/>
                    <a:pt x="33" y="14"/>
                  </a:cubicBezTo>
                  <a:cubicBezTo>
                    <a:pt x="34" y="12"/>
                    <a:pt x="34" y="10"/>
                    <a:pt x="33" y="8"/>
                  </a:cubicBezTo>
                  <a:cubicBezTo>
                    <a:pt x="32" y="7"/>
                    <a:pt x="33" y="6"/>
                    <a:pt x="35" y="3"/>
                  </a:cubicBezTo>
                  <a:cubicBezTo>
                    <a:pt x="38" y="0"/>
                    <a:pt x="30" y="4"/>
                    <a:pt x="2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1203">
              <a:extLst>
                <a:ext uri="{FF2B5EF4-FFF2-40B4-BE49-F238E27FC236}">
                  <a16:creationId xmlns:a16="http://schemas.microsoft.com/office/drawing/2014/main" id="{0BAF20A8-C326-488F-8586-0A9BA22F8297}"/>
                </a:ext>
              </a:extLst>
            </p:cNvPr>
            <p:cNvSpPr>
              <a:spLocks/>
            </p:cNvSpPr>
            <p:nvPr/>
          </p:nvSpPr>
          <p:spPr bwMode="auto">
            <a:xfrm>
              <a:off x="3700" y="1429"/>
              <a:ext cx="8" cy="7"/>
            </a:xfrm>
            <a:custGeom>
              <a:avLst/>
              <a:gdLst>
                <a:gd name="T0" fmla="*/ 2 w 6"/>
                <a:gd name="T1" fmla="*/ 0 h 5"/>
                <a:gd name="T2" fmla="*/ 3 w 6"/>
                <a:gd name="T3" fmla="*/ 1 h 5"/>
                <a:gd name="T4" fmla="*/ 4 w 6"/>
                <a:gd name="T5" fmla="*/ 3 h 5"/>
                <a:gd name="T6" fmla="*/ 6 w 6"/>
                <a:gd name="T7" fmla="*/ 3 h 5"/>
                <a:gd name="T8" fmla="*/ 5 w 6"/>
                <a:gd name="T9" fmla="*/ 1 h 5"/>
                <a:gd name="T10" fmla="*/ 2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2" y="0"/>
                  </a:moveTo>
                  <a:cubicBezTo>
                    <a:pt x="0" y="1"/>
                    <a:pt x="3" y="1"/>
                    <a:pt x="3" y="1"/>
                  </a:cubicBezTo>
                  <a:cubicBezTo>
                    <a:pt x="4" y="2"/>
                    <a:pt x="4" y="1"/>
                    <a:pt x="4" y="3"/>
                  </a:cubicBezTo>
                  <a:cubicBezTo>
                    <a:pt x="4" y="5"/>
                    <a:pt x="6" y="4"/>
                    <a:pt x="6" y="3"/>
                  </a:cubicBezTo>
                  <a:cubicBezTo>
                    <a:pt x="6" y="3"/>
                    <a:pt x="6" y="2"/>
                    <a:pt x="5" y="1"/>
                  </a:cubicBezTo>
                  <a:cubicBezTo>
                    <a:pt x="4" y="0"/>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204">
              <a:extLst>
                <a:ext uri="{FF2B5EF4-FFF2-40B4-BE49-F238E27FC236}">
                  <a16:creationId xmlns:a16="http://schemas.microsoft.com/office/drawing/2014/main" id="{C21DC08A-819C-4FFA-8E6C-D9092A61EB1D}"/>
                </a:ext>
              </a:extLst>
            </p:cNvPr>
            <p:cNvSpPr>
              <a:spLocks/>
            </p:cNvSpPr>
            <p:nvPr/>
          </p:nvSpPr>
          <p:spPr bwMode="auto">
            <a:xfrm>
              <a:off x="3701" y="1413"/>
              <a:ext cx="26" cy="19"/>
            </a:xfrm>
            <a:custGeom>
              <a:avLst/>
              <a:gdLst>
                <a:gd name="T0" fmla="*/ 10 w 19"/>
                <a:gd name="T1" fmla="*/ 12 h 14"/>
                <a:gd name="T2" fmla="*/ 17 w 19"/>
                <a:gd name="T3" fmla="*/ 11 h 14"/>
                <a:gd name="T4" fmla="*/ 17 w 19"/>
                <a:gd name="T5" fmla="*/ 7 h 14"/>
                <a:gd name="T6" fmla="*/ 15 w 19"/>
                <a:gd name="T7" fmla="*/ 5 h 14"/>
                <a:gd name="T8" fmla="*/ 16 w 19"/>
                <a:gd name="T9" fmla="*/ 4 h 14"/>
                <a:gd name="T10" fmla="*/ 15 w 19"/>
                <a:gd name="T11" fmla="*/ 1 h 14"/>
                <a:gd name="T12" fmla="*/ 13 w 19"/>
                <a:gd name="T13" fmla="*/ 4 h 14"/>
                <a:gd name="T14" fmla="*/ 13 w 19"/>
                <a:gd name="T15" fmla="*/ 3 h 14"/>
                <a:gd name="T16" fmla="*/ 4 w 19"/>
                <a:gd name="T17" fmla="*/ 3 h 14"/>
                <a:gd name="T18" fmla="*/ 2 w 19"/>
                <a:gd name="T19" fmla="*/ 4 h 14"/>
                <a:gd name="T20" fmla="*/ 3 w 19"/>
                <a:gd name="T21" fmla="*/ 6 h 14"/>
                <a:gd name="T22" fmla="*/ 5 w 19"/>
                <a:gd name="T23" fmla="*/ 9 h 14"/>
                <a:gd name="T24" fmla="*/ 10 w 19"/>
                <a:gd name="T2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4">
                  <a:moveTo>
                    <a:pt x="10" y="12"/>
                  </a:moveTo>
                  <a:cubicBezTo>
                    <a:pt x="11" y="14"/>
                    <a:pt x="15" y="12"/>
                    <a:pt x="17" y="11"/>
                  </a:cubicBezTo>
                  <a:cubicBezTo>
                    <a:pt x="19" y="10"/>
                    <a:pt x="18" y="9"/>
                    <a:pt x="17" y="7"/>
                  </a:cubicBezTo>
                  <a:cubicBezTo>
                    <a:pt x="15" y="5"/>
                    <a:pt x="17" y="5"/>
                    <a:pt x="15" y="5"/>
                  </a:cubicBezTo>
                  <a:cubicBezTo>
                    <a:pt x="13" y="4"/>
                    <a:pt x="15" y="4"/>
                    <a:pt x="16" y="4"/>
                  </a:cubicBezTo>
                  <a:cubicBezTo>
                    <a:pt x="17" y="3"/>
                    <a:pt x="16" y="2"/>
                    <a:pt x="15" y="1"/>
                  </a:cubicBezTo>
                  <a:cubicBezTo>
                    <a:pt x="14" y="0"/>
                    <a:pt x="14" y="3"/>
                    <a:pt x="13" y="4"/>
                  </a:cubicBezTo>
                  <a:cubicBezTo>
                    <a:pt x="12" y="5"/>
                    <a:pt x="12" y="4"/>
                    <a:pt x="13" y="3"/>
                  </a:cubicBezTo>
                  <a:cubicBezTo>
                    <a:pt x="13" y="2"/>
                    <a:pt x="7" y="2"/>
                    <a:pt x="4" y="3"/>
                  </a:cubicBezTo>
                  <a:cubicBezTo>
                    <a:pt x="0" y="3"/>
                    <a:pt x="2" y="4"/>
                    <a:pt x="2" y="4"/>
                  </a:cubicBezTo>
                  <a:cubicBezTo>
                    <a:pt x="3" y="5"/>
                    <a:pt x="3" y="5"/>
                    <a:pt x="3" y="6"/>
                  </a:cubicBezTo>
                  <a:cubicBezTo>
                    <a:pt x="4" y="7"/>
                    <a:pt x="4" y="9"/>
                    <a:pt x="5" y="9"/>
                  </a:cubicBezTo>
                  <a:cubicBezTo>
                    <a:pt x="7" y="10"/>
                    <a:pt x="8" y="9"/>
                    <a:pt x="10"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205">
              <a:extLst>
                <a:ext uri="{FF2B5EF4-FFF2-40B4-BE49-F238E27FC236}">
                  <a16:creationId xmlns:a16="http://schemas.microsoft.com/office/drawing/2014/main" id="{6EC2EC02-BC14-48E1-B741-597895BA5FFA}"/>
                </a:ext>
              </a:extLst>
            </p:cNvPr>
            <p:cNvSpPr>
              <a:spLocks/>
            </p:cNvSpPr>
            <p:nvPr/>
          </p:nvSpPr>
          <p:spPr bwMode="auto">
            <a:xfrm>
              <a:off x="3718" y="1403"/>
              <a:ext cx="5" cy="7"/>
            </a:xfrm>
            <a:custGeom>
              <a:avLst/>
              <a:gdLst>
                <a:gd name="T0" fmla="*/ 2 w 4"/>
                <a:gd name="T1" fmla="*/ 3 h 5"/>
                <a:gd name="T2" fmla="*/ 2 w 4"/>
                <a:gd name="T3" fmla="*/ 1 h 5"/>
                <a:gd name="T4" fmla="*/ 1 w 4"/>
                <a:gd name="T5" fmla="*/ 3 h 5"/>
                <a:gd name="T6" fmla="*/ 2 w 4"/>
                <a:gd name="T7" fmla="*/ 3 h 5"/>
              </a:gdLst>
              <a:ahLst/>
              <a:cxnLst>
                <a:cxn ang="0">
                  <a:pos x="T0" y="T1"/>
                </a:cxn>
                <a:cxn ang="0">
                  <a:pos x="T2" y="T3"/>
                </a:cxn>
                <a:cxn ang="0">
                  <a:pos x="T4" y="T5"/>
                </a:cxn>
                <a:cxn ang="0">
                  <a:pos x="T6" y="T7"/>
                </a:cxn>
              </a:cxnLst>
              <a:rect l="0" t="0" r="r" b="b"/>
              <a:pathLst>
                <a:path w="4" h="5">
                  <a:moveTo>
                    <a:pt x="2" y="3"/>
                  </a:moveTo>
                  <a:cubicBezTo>
                    <a:pt x="4" y="2"/>
                    <a:pt x="2" y="2"/>
                    <a:pt x="2" y="1"/>
                  </a:cubicBezTo>
                  <a:cubicBezTo>
                    <a:pt x="1" y="0"/>
                    <a:pt x="1" y="0"/>
                    <a:pt x="1" y="3"/>
                  </a:cubicBezTo>
                  <a:cubicBezTo>
                    <a:pt x="0" y="5"/>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206">
              <a:extLst>
                <a:ext uri="{FF2B5EF4-FFF2-40B4-BE49-F238E27FC236}">
                  <a16:creationId xmlns:a16="http://schemas.microsoft.com/office/drawing/2014/main" id="{C8D941A0-8D6E-4000-A8CA-537BDAD233F9}"/>
                </a:ext>
              </a:extLst>
            </p:cNvPr>
            <p:cNvSpPr>
              <a:spLocks/>
            </p:cNvSpPr>
            <p:nvPr/>
          </p:nvSpPr>
          <p:spPr bwMode="auto">
            <a:xfrm>
              <a:off x="3720" y="1426"/>
              <a:ext cx="9" cy="14"/>
            </a:xfrm>
            <a:custGeom>
              <a:avLst/>
              <a:gdLst>
                <a:gd name="T0" fmla="*/ 3 w 6"/>
                <a:gd name="T1" fmla="*/ 8 h 10"/>
                <a:gd name="T2" fmla="*/ 5 w 6"/>
                <a:gd name="T3" fmla="*/ 3 h 10"/>
                <a:gd name="T4" fmla="*/ 5 w 6"/>
                <a:gd name="T5" fmla="*/ 1 h 10"/>
                <a:gd name="T6" fmla="*/ 2 w 6"/>
                <a:gd name="T7" fmla="*/ 7 h 10"/>
                <a:gd name="T8" fmla="*/ 1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3" y="6"/>
                    <a:pt x="4" y="4"/>
                    <a:pt x="5" y="3"/>
                  </a:cubicBezTo>
                  <a:cubicBezTo>
                    <a:pt x="6" y="2"/>
                    <a:pt x="6" y="0"/>
                    <a:pt x="5" y="1"/>
                  </a:cubicBezTo>
                  <a:cubicBezTo>
                    <a:pt x="3" y="3"/>
                    <a:pt x="3" y="6"/>
                    <a:pt x="2" y="7"/>
                  </a:cubicBezTo>
                  <a:cubicBezTo>
                    <a:pt x="2" y="7"/>
                    <a:pt x="0" y="7"/>
                    <a:pt x="1" y="8"/>
                  </a:cubicBezTo>
                  <a:cubicBezTo>
                    <a:pt x="2" y="10"/>
                    <a:pt x="3" y="10"/>
                    <a:pt x="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207">
              <a:extLst>
                <a:ext uri="{FF2B5EF4-FFF2-40B4-BE49-F238E27FC236}">
                  <a16:creationId xmlns:a16="http://schemas.microsoft.com/office/drawing/2014/main" id="{DCF1EEF0-746C-4FEC-8EA8-68FE947BF627}"/>
                </a:ext>
              </a:extLst>
            </p:cNvPr>
            <p:cNvSpPr>
              <a:spLocks/>
            </p:cNvSpPr>
            <p:nvPr/>
          </p:nvSpPr>
          <p:spPr bwMode="auto">
            <a:xfrm>
              <a:off x="3726" y="1398"/>
              <a:ext cx="37" cy="49"/>
            </a:xfrm>
            <a:custGeom>
              <a:avLst/>
              <a:gdLst>
                <a:gd name="T0" fmla="*/ 7 w 27"/>
                <a:gd name="T1" fmla="*/ 9 h 36"/>
                <a:gd name="T2" fmla="*/ 2 w 27"/>
                <a:gd name="T3" fmla="*/ 10 h 36"/>
                <a:gd name="T4" fmla="*/ 2 w 27"/>
                <a:gd name="T5" fmla="*/ 11 h 36"/>
                <a:gd name="T6" fmla="*/ 5 w 27"/>
                <a:gd name="T7" fmla="*/ 13 h 36"/>
                <a:gd name="T8" fmla="*/ 4 w 27"/>
                <a:gd name="T9" fmla="*/ 17 h 36"/>
                <a:gd name="T10" fmla="*/ 13 w 27"/>
                <a:gd name="T11" fmla="*/ 21 h 36"/>
                <a:gd name="T12" fmla="*/ 13 w 27"/>
                <a:gd name="T13" fmla="*/ 22 h 36"/>
                <a:gd name="T14" fmla="*/ 14 w 27"/>
                <a:gd name="T15" fmla="*/ 24 h 36"/>
                <a:gd name="T16" fmla="*/ 13 w 27"/>
                <a:gd name="T17" fmla="*/ 26 h 36"/>
                <a:gd name="T18" fmla="*/ 16 w 27"/>
                <a:gd name="T19" fmla="*/ 32 h 36"/>
                <a:gd name="T20" fmla="*/ 17 w 27"/>
                <a:gd name="T21" fmla="*/ 32 h 36"/>
                <a:gd name="T22" fmla="*/ 19 w 27"/>
                <a:gd name="T23" fmla="*/ 29 h 36"/>
                <a:gd name="T24" fmla="*/ 17 w 27"/>
                <a:gd name="T25" fmla="*/ 27 h 36"/>
                <a:gd name="T26" fmla="*/ 18 w 27"/>
                <a:gd name="T27" fmla="*/ 24 h 36"/>
                <a:gd name="T28" fmla="*/ 18 w 27"/>
                <a:gd name="T29" fmla="*/ 22 h 36"/>
                <a:gd name="T30" fmla="*/ 21 w 27"/>
                <a:gd name="T31" fmla="*/ 20 h 36"/>
                <a:gd name="T32" fmla="*/ 22 w 27"/>
                <a:gd name="T33" fmla="*/ 17 h 36"/>
                <a:gd name="T34" fmla="*/ 21 w 27"/>
                <a:gd name="T35" fmla="*/ 15 h 36"/>
                <a:gd name="T36" fmla="*/ 25 w 27"/>
                <a:gd name="T37" fmla="*/ 11 h 36"/>
                <a:gd name="T38" fmla="*/ 25 w 27"/>
                <a:gd name="T39" fmla="*/ 5 h 36"/>
                <a:gd name="T40" fmla="*/ 23 w 27"/>
                <a:gd name="T41" fmla="*/ 1 h 36"/>
                <a:gd name="T42" fmla="*/ 17 w 27"/>
                <a:gd name="T43" fmla="*/ 3 h 36"/>
                <a:gd name="T44" fmla="*/ 18 w 27"/>
                <a:gd name="T45" fmla="*/ 6 h 36"/>
                <a:gd name="T46" fmla="*/ 17 w 27"/>
                <a:gd name="T47" fmla="*/ 11 h 36"/>
                <a:gd name="T48" fmla="*/ 17 w 27"/>
                <a:gd name="T49" fmla="*/ 10 h 36"/>
                <a:gd name="T50" fmla="*/ 16 w 27"/>
                <a:gd name="T51" fmla="*/ 6 h 36"/>
                <a:gd name="T52" fmla="*/ 15 w 27"/>
                <a:gd name="T53" fmla="*/ 10 h 36"/>
                <a:gd name="T54" fmla="*/ 12 w 27"/>
                <a:gd name="T55" fmla="*/ 9 h 36"/>
                <a:gd name="T56" fmla="*/ 13 w 27"/>
                <a:gd name="T57" fmla="*/ 6 h 36"/>
                <a:gd name="T58" fmla="*/ 9 w 27"/>
                <a:gd name="T59" fmla="*/ 4 h 36"/>
                <a:gd name="T60" fmla="*/ 9 w 27"/>
                <a:gd name="T61" fmla="*/ 5 h 36"/>
                <a:gd name="T62" fmla="*/ 7 w 27"/>
                <a:gd name="T63"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6">
                  <a:moveTo>
                    <a:pt x="7" y="9"/>
                  </a:moveTo>
                  <a:cubicBezTo>
                    <a:pt x="5" y="10"/>
                    <a:pt x="4" y="10"/>
                    <a:pt x="2" y="10"/>
                  </a:cubicBezTo>
                  <a:cubicBezTo>
                    <a:pt x="0" y="9"/>
                    <a:pt x="2" y="11"/>
                    <a:pt x="2" y="11"/>
                  </a:cubicBezTo>
                  <a:cubicBezTo>
                    <a:pt x="3" y="12"/>
                    <a:pt x="4" y="12"/>
                    <a:pt x="5" y="13"/>
                  </a:cubicBezTo>
                  <a:cubicBezTo>
                    <a:pt x="5" y="15"/>
                    <a:pt x="6" y="16"/>
                    <a:pt x="4" y="17"/>
                  </a:cubicBezTo>
                  <a:cubicBezTo>
                    <a:pt x="3" y="19"/>
                    <a:pt x="11" y="20"/>
                    <a:pt x="13" y="21"/>
                  </a:cubicBezTo>
                  <a:cubicBezTo>
                    <a:pt x="15" y="22"/>
                    <a:pt x="15" y="22"/>
                    <a:pt x="13" y="22"/>
                  </a:cubicBezTo>
                  <a:cubicBezTo>
                    <a:pt x="12" y="23"/>
                    <a:pt x="12" y="23"/>
                    <a:pt x="14" y="24"/>
                  </a:cubicBezTo>
                  <a:cubicBezTo>
                    <a:pt x="15" y="25"/>
                    <a:pt x="15" y="25"/>
                    <a:pt x="13" y="26"/>
                  </a:cubicBezTo>
                  <a:cubicBezTo>
                    <a:pt x="12" y="27"/>
                    <a:pt x="15" y="29"/>
                    <a:pt x="16" y="32"/>
                  </a:cubicBezTo>
                  <a:cubicBezTo>
                    <a:pt x="16" y="36"/>
                    <a:pt x="17" y="33"/>
                    <a:pt x="17" y="32"/>
                  </a:cubicBezTo>
                  <a:cubicBezTo>
                    <a:pt x="18" y="31"/>
                    <a:pt x="18" y="30"/>
                    <a:pt x="19" y="29"/>
                  </a:cubicBezTo>
                  <a:cubicBezTo>
                    <a:pt x="20" y="27"/>
                    <a:pt x="19" y="27"/>
                    <a:pt x="17" y="27"/>
                  </a:cubicBezTo>
                  <a:cubicBezTo>
                    <a:pt x="15" y="26"/>
                    <a:pt x="16" y="25"/>
                    <a:pt x="18" y="24"/>
                  </a:cubicBezTo>
                  <a:cubicBezTo>
                    <a:pt x="19" y="24"/>
                    <a:pt x="19" y="23"/>
                    <a:pt x="18" y="22"/>
                  </a:cubicBezTo>
                  <a:cubicBezTo>
                    <a:pt x="17" y="21"/>
                    <a:pt x="18" y="21"/>
                    <a:pt x="21" y="20"/>
                  </a:cubicBezTo>
                  <a:cubicBezTo>
                    <a:pt x="24" y="19"/>
                    <a:pt x="24" y="17"/>
                    <a:pt x="22" y="17"/>
                  </a:cubicBezTo>
                  <a:cubicBezTo>
                    <a:pt x="20" y="17"/>
                    <a:pt x="22" y="16"/>
                    <a:pt x="21" y="15"/>
                  </a:cubicBezTo>
                  <a:cubicBezTo>
                    <a:pt x="20" y="13"/>
                    <a:pt x="23" y="12"/>
                    <a:pt x="25" y="11"/>
                  </a:cubicBezTo>
                  <a:cubicBezTo>
                    <a:pt x="27" y="10"/>
                    <a:pt x="26" y="8"/>
                    <a:pt x="25" y="5"/>
                  </a:cubicBezTo>
                  <a:cubicBezTo>
                    <a:pt x="25" y="3"/>
                    <a:pt x="24" y="2"/>
                    <a:pt x="23" y="1"/>
                  </a:cubicBezTo>
                  <a:cubicBezTo>
                    <a:pt x="21" y="0"/>
                    <a:pt x="19" y="2"/>
                    <a:pt x="17" y="3"/>
                  </a:cubicBezTo>
                  <a:cubicBezTo>
                    <a:pt x="15" y="5"/>
                    <a:pt x="16" y="4"/>
                    <a:pt x="18" y="6"/>
                  </a:cubicBezTo>
                  <a:cubicBezTo>
                    <a:pt x="19" y="8"/>
                    <a:pt x="19" y="10"/>
                    <a:pt x="17" y="11"/>
                  </a:cubicBezTo>
                  <a:cubicBezTo>
                    <a:pt x="16" y="12"/>
                    <a:pt x="16" y="11"/>
                    <a:pt x="17" y="10"/>
                  </a:cubicBezTo>
                  <a:cubicBezTo>
                    <a:pt x="18" y="8"/>
                    <a:pt x="17" y="8"/>
                    <a:pt x="16" y="6"/>
                  </a:cubicBezTo>
                  <a:cubicBezTo>
                    <a:pt x="16" y="5"/>
                    <a:pt x="15" y="7"/>
                    <a:pt x="15" y="10"/>
                  </a:cubicBezTo>
                  <a:cubicBezTo>
                    <a:pt x="14" y="13"/>
                    <a:pt x="13" y="10"/>
                    <a:pt x="12" y="9"/>
                  </a:cubicBezTo>
                  <a:cubicBezTo>
                    <a:pt x="12" y="7"/>
                    <a:pt x="11" y="8"/>
                    <a:pt x="13" y="6"/>
                  </a:cubicBezTo>
                  <a:cubicBezTo>
                    <a:pt x="14" y="4"/>
                    <a:pt x="11" y="5"/>
                    <a:pt x="9" y="4"/>
                  </a:cubicBezTo>
                  <a:cubicBezTo>
                    <a:pt x="6" y="4"/>
                    <a:pt x="8" y="5"/>
                    <a:pt x="9" y="5"/>
                  </a:cubicBezTo>
                  <a:cubicBezTo>
                    <a:pt x="11" y="6"/>
                    <a:pt x="9" y="8"/>
                    <a:pt x="7"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208">
              <a:extLst>
                <a:ext uri="{FF2B5EF4-FFF2-40B4-BE49-F238E27FC236}">
                  <a16:creationId xmlns:a16="http://schemas.microsoft.com/office/drawing/2014/main" id="{E6B8DD52-65FF-4B7E-99D3-1BF496CBDE76}"/>
                </a:ext>
              </a:extLst>
            </p:cNvPr>
            <p:cNvSpPr>
              <a:spLocks/>
            </p:cNvSpPr>
            <p:nvPr/>
          </p:nvSpPr>
          <p:spPr bwMode="auto">
            <a:xfrm>
              <a:off x="3729" y="1444"/>
              <a:ext cx="5" cy="3"/>
            </a:xfrm>
            <a:custGeom>
              <a:avLst/>
              <a:gdLst>
                <a:gd name="T0" fmla="*/ 1 w 4"/>
                <a:gd name="T1" fmla="*/ 1 h 2"/>
                <a:gd name="T2" fmla="*/ 2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2" y="2"/>
                    <a:pt x="2" y="2"/>
                  </a:cubicBezTo>
                  <a:cubicBezTo>
                    <a:pt x="4" y="2"/>
                    <a:pt x="4" y="1"/>
                    <a:pt x="3" y="1"/>
                  </a:cubicBezTo>
                  <a:cubicBezTo>
                    <a:pt x="2"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209">
              <a:extLst>
                <a:ext uri="{FF2B5EF4-FFF2-40B4-BE49-F238E27FC236}">
                  <a16:creationId xmlns:a16="http://schemas.microsoft.com/office/drawing/2014/main" id="{E9204C0F-8164-4DB8-854A-7BBF6AE071BC}"/>
                </a:ext>
              </a:extLst>
            </p:cNvPr>
            <p:cNvSpPr>
              <a:spLocks/>
            </p:cNvSpPr>
            <p:nvPr/>
          </p:nvSpPr>
          <p:spPr bwMode="auto">
            <a:xfrm>
              <a:off x="3729" y="1435"/>
              <a:ext cx="18" cy="8"/>
            </a:xfrm>
            <a:custGeom>
              <a:avLst/>
              <a:gdLst>
                <a:gd name="T0" fmla="*/ 11 w 13"/>
                <a:gd name="T1" fmla="*/ 4 h 6"/>
                <a:gd name="T2" fmla="*/ 12 w 13"/>
                <a:gd name="T3" fmla="*/ 2 h 6"/>
                <a:gd name="T4" fmla="*/ 8 w 13"/>
                <a:gd name="T5" fmla="*/ 1 h 6"/>
                <a:gd name="T6" fmla="*/ 4 w 13"/>
                <a:gd name="T7" fmla="*/ 0 h 6"/>
                <a:gd name="T8" fmla="*/ 1 w 13"/>
                <a:gd name="T9" fmla="*/ 1 h 6"/>
                <a:gd name="T10" fmla="*/ 1 w 13"/>
                <a:gd name="T11" fmla="*/ 3 h 6"/>
                <a:gd name="T12" fmla="*/ 6 w 13"/>
                <a:gd name="T13" fmla="*/ 5 h 6"/>
                <a:gd name="T14" fmla="*/ 11 w 13"/>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6">
                  <a:moveTo>
                    <a:pt x="11" y="4"/>
                  </a:moveTo>
                  <a:cubicBezTo>
                    <a:pt x="13" y="3"/>
                    <a:pt x="12" y="3"/>
                    <a:pt x="12" y="2"/>
                  </a:cubicBezTo>
                  <a:cubicBezTo>
                    <a:pt x="12" y="1"/>
                    <a:pt x="9" y="1"/>
                    <a:pt x="8" y="1"/>
                  </a:cubicBezTo>
                  <a:cubicBezTo>
                    <a:pt x="7" y="1"/>
                    <a:pt x="6" y="0"/>
                    <a:pt x="4" y="0"/>
                  </a:cubicBezTo>
                  <a:cubicBezTo>
                    <a:pt x="2" y="0"/>
                    <a:pt x="2" y="1"/>
                    <a:pt x="1" y="1"/>
                  </a:cubicBezTo>
                  <a:cubicBezTo>
                    <a:pt x="0" y="2"/>
                    <a:pt x="1" y="3"/>
                    <a:pt x="1" y="3"/>
                  </a:cubicBezTo>
                  <a:cubicBezTo>
                    <a:pt x="3" y="4"/>
                    <a:pt x="4" y="3"/>
                    <a:pt x="6" y="5"/>
                  </a:cubicBezTo>
                  <a:cubicBezTo>
                    <a:pt x="8" y="6"/>
                    <a:pt x="8" y="4"/>
                    <a:pt x="1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210">
              <a:extLst>
                <a:ext uri="{FF2B5EF4-FFF2-40B4-BE49-F238E27FC236}">
                  <a16:creationId xmlns:a16="http://schemas.microsoft.com/office/drawing/2014/main" id="{06A5E521-F57B-4392-860C-379E8CB413A3}"/>
                </a:ext>
              </a:extLst>
            </p:cNvPr>
            <p:cNvSpPr>
              <a:spLocks/>
            </p:cNvSpPr>
            <p:nvPr/>
          </p:nvSpPr>
          <p:spPr bwMode="auto">
            <a:xfrm>
              <a:off x="3803" y="1424"/>
              <a:ext cx="10" cy="8"/>
            </a:xfrm>
            <a:custGeom>
              <a:avLst/>
              <a:gdLst>
                <a:gd name="T0" fmla="*/ 5 w 7"/>
                <a:gd name="T1" fmla="*/ 5 h 6"/>
                <a:gd name="T2" fmla="*/ 7 w 7"/>
                <a:gd name="T3" fmla="*/ 3 h 6"/>
                <a:gd name="T4" fmla="*/ 3 w 7"/>
                <a:gd name="T5" fmla="*/ 1 h 6"/>
                <a:gd name="T6" fmla="*/ 2 w 7"/>
                <a:gd name="T7" fmla="*/ 1 h 6"/>
                <a:gd name="T8" fmla="*/ 5 w 7"/>
                <a:gd name="T9" fmla="*/ 5 h 6"/>
              </a:gdLst>
              <a:ahLst/>
              <a:cxnLst>
                <a:cxn ang="0">
                  <a:pos x="T0" y="T1"/>
                </a:cxn>
                <a:cxn ang="0">
                  <a:pos x="T2" y="T3"/>
                </a:cxn>
                <a:cxn ang="0">
                  <a:pos x="T4" y="T5"/>
                </a:cxn>
                <a:cxn ang="0">
                  <a:pos x="T6" y="T7"/>
                </a:cxn>
                <a:cxn ang="0">
                  <a:pos x="T8" y="T9"/>
                </a:cxn>
              </a:cxnLst>
              <a:rect l="0" t="0" r="r" b="b"/>
              <a:pathLst>
                <a:path w="7" h="6">
                  <a:moveTo>
                    <a:pt x="5" y="5"/>
                  </a:moveTo>
                  <a:cubicBezTo>
                    <a:pt x="7" y="6"/>
                    <a:pt x="6" y="4"/>
                    <a:pt x="7" y="3"/>
                  </a:cubicBezTo>
                  <a:cubicBezTo>
                    <a:pt x="7" y="2"/>
                    <a:pt x="4" y="1"/>
                    <a:pt x="3" y="1"/>
                  </a:cubicBezTo>
                  <a:cubicBezTo>
                    <a:pt x="1" y="0"/>
                    <a:pt x="2" y="1"/>
                    <a:pt x="2" y="1"/>
                  </a:cubicBezTo>
                  <a:cubicBezTo>
                    <a:pt x="0" y="4"/>
                    <a:pt x="3" y="4"/>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1211">
              <a:extLst>
                <a:ext uri="{FF2B5EF4-FFF2-40B4-BE49-F238E27FC236}">
                  <a16:creationId xmlns:a16="http://schemas.microsoft.com/office/drawing/2014/main" id="{2B7D01BB-685D-4194-B94E-E7DDE382A5FE}"/>
                </a:ext>
              </a:extLst>
            </p:cNvPr>
            <p:cNvSpPr>
              <a:spLocks/>
            </p:cNvSpPr>
            <p:nvPr/>
          </p:nvSpPr>
          <p:spPr bwMode="auto">
            <a:xfrm>
              <a:off x="3752" y="1429"/>
              <a:ext cx="10" cy="7"/>
            </a:xfrm>
            <a:custGeom>
              <a:avLst/>
              <a:gdLst>
                <a:gd name="T0" fmla="*/ 1 w 7"/>
                <a:gd name="T1" fmla="*/ 3 h 5"/>
                <a:gd name="T2" fmla="*/ 2 w 7"/>
                <a:gd name="T3" fmla="*/ 3 h 5"/>
                <a:gd name="T4" fmla="*/ 5 w 7"/>
                <a:gd name="T5" fmla="*/ 3 h 5"/>
                <a:gd name="T6" fmla="*/ 3 w 7"/>
                <a:gd name="T7" fmla="*/ 1 h 5"/>
                <a:gd name="T8" fmla="*/ 1 w 7"/>
                <a:gd name="T9" fmla="*/ 3 h 5"/>
              </a:gdLst>
              <a:ahLst/>
              <a:cxnLst>
                <a:cxn ang="0">
                  <a:pos x="T0" y="T1"/>
                </a:cxn>
                <a:cxn ang="0">
                  <a:pos x="T2" y="T3"/>
                </a:cxn>
                <a:cxn ang="0">
                  <a:pos x="T4" y="T5"/>
                </a:cxn>
                <a:cxn ang="0">
                  <a:pos x="T6" y="T7"/>
                </a:cxn>
                <a:cxn ang="0">
                  <a:pos x="T8" y="T9"/>
                </a:cxn>
              </a:cxnLst>
              <a:rect l="0" t="0" r="r" b="b"/>
              <a:pathLst>
                <a:path w="7" h="5">
                  <a:moveTo>
                    <a:pt x="1" y="3"/>
                  </a:moveTo>
                  <a:cubicBezTo>
                    <a:pt x="0" y="5"/>
                    <a:pt x="2" y="3"/>
                    <a:pt x="2" y="3"/>
                  </a:cubicBezTo>
                  <a:cubicBezTo>
                    <a:pt x="3" y="2"/>
                    <a:pt x="4" y="2"/>
                    <a:pt x="5" y="3"/>
                  </a:cubicBezTo>
                  <a:cubicBezTo>
                    <a:pt x="7" y="3"/>
                    <a:pt x="5" y="2"/>
                    <a:pt x="3" y="1"/>
                  </a:cubicBezTo>
                  <a:cubicBezTo>
                    <a:pt x="2" y="0"/>
                    <a:pt x="2"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1212">
              <a:extLst>
                <a:ext uri="{FF2B5EF4-FFF2-40B4-BE49-F238E27FC236}">
                  <a16:creationId xmlns:a16="http://schemas.microsoft.com/office/drawing/2014/main" id="{3B50239D-2DC5-49B4-937B-A8BF3EF947C2}"/>
                </a:ext>
              </a:extLst>
            </p:cNvPr>
            <p:cNvSpPr>
              <a:spLocks/>
            </p:cNvSpPr>
            <p:nvPr/>
          </p:nvSpPr>
          <p:spPr bwMode="auto">
            <a:xfrm>
              <a:off x="3668" y="1373"/>
              <a:ext cx="59" cy="63"/>
            </a:xfrm>
            <a:custGeom>
              <a:avLst/>
              <a:gdLst>
                <a:gd name="T0" fmla="*/ 20 w 43"/>
                <a:gd name="T1" fmla="*/ 46 h 46"/>
                <a:gd name="T2" fmla="*/ 23 w 43"/>
                <a:gd name="T3" fmla="*/ 45 h 46"/>
                <a:gd name="T4" fmla="*/ 25 w 43"/>
                <a:gd name="T5" fmla="*/ 43 h 46"/>
                <a:gd name="T6" fmla="*/ 21 w 43"/>
                <a:gd name="T7" fmla="*/ 41 h 46"/>
                <a:gd name="T8" fmla="*/ 24 w 43"/>
                <a:gd name="T9" fmla="*/ 37 h 46"/>
                <a:gd name="T10" fmla="*/ 24 w 43"/>
                <a:gd name="T11" fmla="*/ 29 h 46"/>
                <a:gd name="T12" fmla="*/ 29 w 43"/>
                <a:gd name="T13" fmla="*/ 28 h 46"/>
                <a:gd name="T14" fmla="*/ 31 w 43"/>
                <a:gd name="T15" fmla="*/ 25 h 46"/>
                <a:gd name="T16" fmla="*/ 36 w 43"/>
                <a:gd name="T17" fmla="*/ 16 h 46"/>
                <a:gd name="T18" fmla="*/ 36 w 43"/>
                <a:gd name="T19" fmla="*/ 18 h 46"/>
                <a:gd name="T20" fmla="*/ 38 w 43"/>
                <a:gd name="T21" fmla="*/ 19 h 46"/>
                <a:gd name="T22" fmla="*/ 42 w 43"/>
                <a:gd name="T23" fmla="*/ 12 h 46"/>
                <a:gd name="T24" fmla="*/ 34 w 43"/>
                <a:gd name="T25" fmla="*/ 10 h 46"/>
                <a:gd name="T26" fmla="*/ 34 w 43"/>
                <a:gd name="T27" fmla="*/ 8 h 46"/>
                <a:gd name="T28" fmla="*/ 34 w 43"/>
                <a:gd name="T29" fmla="*/ 5 h 46"/>
                <a:gd name="T30" fmla="*/ 32 w 43"/>
                <a:gd name="T31" fmla="*/ 0 h 46"/>
                <a:gd name="T32" fmla="*/ 22 w 43"/>
                <a:gd name="T33" fmla="*/ 0 h 46"/>
                <a:gd name="T34" fmla="*/ 18 w 43"/>
                <a:gd name="T35" fmla="*/ 7 h 46"/>
                <a:gd name="T36" fmla="*/ 19 w 43"/>
                <a:gd name="T37" fmla="*/ 10 h 46"/>
                <a:gd name="T38" fmla="*/ 16 w 43"/>
                <a:gd name="T39" fmla="*/ 6 h 46"/>
                <a:gd name="T40" fmla="*/ 11 w 43"/>
                <a:gd name="T41" fmla="*/ 8 h 46"/>
                <a:gd name="T42" fmla="*/ 10 w 43"/>
                <a:gd name="T43" fmla="*/ 12 h 46"/>
                <a:gd name="T44" fmla="*/ 3 w 43"/>
                <a:gd name="T45" fmla="*/ 8 h 46"/>
                <a:gd name="T46" fmla="*/ 1 w 43"/>
                <a:gd name="T47" fmla="*/ 20 h 46"/>
                <a:gd name="T48" fmla="*/ 4 w 43"/>
                <a:gd name="T49" fmla="*/ 21 h 46"/>
                <a:gd name="T50" fmla="*/ 2 w 43"/>
                <a:gd name="T51" fmla="*/ 23 h 46"/>
                <a:gd name="T52" fmla="*/ 1 w 43"/>
                <a:gd name="T53" fmla="*/ 30 h 46"/>
                <a:gd name="T54" fmla="*/ 4 w 43"/>
                <a:gd name="T55" fmla="*/ 32 h 46"/>
                <a:gd name="T56" fmla="*/ 9 w 43"/>
                <a:gd name="T57" fmla="*/ 35 h 46"/>
                <a:gd name="T58" fmla="*/ 8 w 43"/>
                <a:gd name="T59" fmla="*/ 39 h 46"/>
                <a:gd name="T60" fmla="*/ 9 w 43"/>
                <a:gd name="T61" fmla="*/ 40 h 46"/>
                <a:gd name="T62" fmla="*/ 10 w 43"/>
                <a:gd name="T63" fmla="*/ 44 h 46"/>
                <a:gd name="T64" fmla="*/ 11 w 43"/>
                <a:gd name="T6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46">
                  <a:moveTo>
                    <a:pt x="19" y="46"/>
                  </a:moveTo>
                  <a:cubicBezTo>
                    <a:pt x="19" y="46"/>
                    <a:pt x="20" y="46"/>
                    <a:pt x="20" y="46"/>
                  </a:cubicBezTo>
                  <a:cubicBezTo>
                    <a:pt x="20" y="46"/>
                    <a:pt x="21" y="46"/>
                    <a:pt x="22" y="46"/>
                  </a:cubicBezTo>
                  <a:cubicBezTo>
                    <a:pt x="21" y="46"/>
                    <a:pt x="22" y="46"/>
                    <a:pt x="23" y="45"/>
                  </a:cubicBezTo>
                  <a:cubicBezTo>
                    <a:pt x="23" y="45"/>
                    <a:pt x="24" y="44"/>
                    <a:pt x="25" y="45"/>
                  </a:cubicBezTo>
                  <a:cubicBezTo>
                    <a:pt x="25" y="45"/>
                    <a:pt x="26" y="44"/>
                    <a:pt x="25" y="43"/>
                  </a:cubicBezTo>
                  <a:cubicBezTo>
                    <a:pt x="24" y="42"/>
                    <a:pt x="23" y="42"/>
                    <a:pt x="23" y="42"/>
                  </a:cubicBezTo>
                  <a:cubicBezTo>
                    <a:pt x="22" y="42"/>
                    <a:pt x="21" y="42"/>
                    <a:pt x="21" y="41"/>
                  </a:cubicBezTo>
                  <a:cubicBezTo>
                    <a:pt x="22" y="40"/>
                    <a:pt x="22" y="40"/>
                    <a:pt x="23" y="40"/>
                  </a:cubicBezTo>
                  <a:cubicBezTo>
                    <a:pt x="24" y="39"/>
                    <a:pt x="25" y="39"/>
                    <a:pt x="24" y="37"/>
                  </a:cubicBezTo>
                  <a:cubicBezTo>
                    <a:pt x="23" y="34"/>
                    <a:pt x="23" y="32"/>
                    <a:pt x="24" y="30"/>
                  </a:cubicBezTo>
                  <a:cubicBezTo>
                    <a:pt x="26" y="29"/>
                    <a:pt x="24" y="29"/>
                    <a:pt x="24" y="29"/>
                  </a:cubicBezTo>
                  <a:cubicBezTo>
                    <a:pt x="24" y="28"/>
                    <a:pt x="24" y="28"/>
                    <a:pt x="25" y="28"/>
                  </a:cubicBezTo>
                  <a:cubicBezTo>
                    <a:pt x="27" y="28"/>
                    <a:pt x="28" y="28"/>
                    <a:pt x="29" y="28"/>
                  </a:cubicBezTo>
                  <a:cubicBezTo>
                    <a:pt x="29" y="28"/>
                    <a:pt x="29" y="28"/>
                    <a:pt x="29" y="26"/>
                  </a:cubicBezTo>
                  <a:cubicBezTo>
                    <a:pt x="29" y="25"/>
                    <a:pt x="29" y="24"/>
                    <a:pt x="31" y="25"/>
                  </a:cubicBezTo>
                  <a:cubicBezTo>
                    <a:pt x="32" y="26"/>
                    <a:pt x="33" y="25"/>
                    <a:pt x="33" y="23"/>
                  </a:cubicBezTo>
                  <a:cubicBezTo>
                    <a:pt x="33" y="21"/>
                    <a:pt x="34" y="16"/>
                    <a:pt x="36" y="16"/>
                  </a:cubicBezTo>
                  <a:cubicBezTo>
                    <a:pt x="37" y="16"/>
                    <a:pt x="37" y="16"/>
                    <a:pt x="36" y="17"/>
                  </a:cubicBezTo>
                  <a:cubicBezTo>
                    <a:pt x="36" y="17"/>
                    <a:pt x="35" y="18"/>
                    <a:pt x="36" y="18"/>
                  </a:cubicBezTo>
                  <a:cubicBezTo>
                    <a:pt x="37" y="18"/>
                    <a:pt x="37" y="19"/>
                    <a:pt x="37" y="19"/>
                  </a:cubicBezTo>
                  <a:cubicBezTo>
                    <a:pt x="37" y="19"/>
                    <a:pt x="37" y="20"/>
                    <a:pt x="38" y="19"/>
                  </a:cubicBezTo>
                  <a:cubicBezTo>
                    <a:pt x="39" y="18"/>
                    <a:pt x="42" y="16"/>
                    <a:pt x="43" y="14"/>
                  </a:cubicBezTo>
                  <a:cubicBezTo>
                    <a:pt x="43" y="12"/>
                    <a:pt x="43" y="12"/>
                    <a:pt x="42" y="12"/>
                  </a:cubicBezTo>
                  <a:cubicBezTo>
                    <a:pt x="41" y="12"/>
                    <a:pt x="36" y="11"/>
                    <a:pt x="35" y="10"/>
                  </a:cubicBezTo>
                  <a:cubicBezTo>
                    <a:pt x="34" y="9"/>
                    <a:pt x="34" y="9"/>
                    <a:pt x="34" y="10"/>
                  </a:cubicBezTo>
                  <a:cubicBezTo>
                    <a:pt x="33" y="11"/>
                    <a:pt x="33" y="11"/>
                    <a:pt x="34" y="9"/>
                  </a:cubicBezTo>
                  <a:cubicBezTo>
                    <a:pt x="34" y="9"/>
                    <a:pt x="35" y="8"/>
                    <a:pt x="34" y="8"/>
                  </a:cubicBezTo>
                  <a:cubicBezTo>
                    <a:pt x="33" y="8"/>
                    <a:pt x="31" y="7"/>
                    <a:pt x="34" y="7"/>
                  </a:cubicBezTo>
                  <a:cubicBezTo>
                    <a:pt x="34" y="7"/>
                    <a:pt x="34" y="7"/>
                    <a:pt x="34" y="5"/>
                  </a:cubicBezTo>
                  <a:cubicBezTo>
                    <a:pt x="34" y="4"/>
                    <a:pt x="33" y="4"/>
                    <a:pt x="34" y="3"/>
                  </a:cubicBezTo>
                  <a:cubicBezTo>
                    <a:pt x="34" y="2"/>
                    <a:pt x="34" y="1"/>
                    <a:pt x="32" y="0"/>
                  </a:cubicBezTo>
                  <a:cubicBezTo>
                    <a:pt x="30" y="0"/>
                    <a:pt x="29" y="0"/>
                    <a:pt x="26" y="1"/>
                  </a:cubicBezTo>
                  <a:cubicBezTo>
                    <a:pt x="24" y="1"/>
                    <a:pt x="23" y="1"/>
                    <a:pt x="22" y="0"/>
                  </a:cubicBezTo>
                  <a:cubicBezTo>
                    <a:pt x="21" y="0"/>
                    <a:pt x="20" y="0"/>
                    <a:pt x="18" y="3"/>
                  </a:cubicBezTo>
                  <a:cubicBezTo>
                    <a:pt x="17" y="6"/>
                    <a:pt x="17" y="7"/>
                    <a:pt x="18" y="7"/>
                  </a:cubicBezTo>
                  <a:cubicBezTo>
                    <a:pt x="19" y="7"/>
                    <a:pt x="20" y="8"/>
                    <a:pt x="20" y="9"/>
                  </a:cubicBezTo>
                  <a:cubicBezTo>
                    <a:pt x="20" y="10"/>
                    <a:pt x="20" y="10"/>
                    <a:pt x="19" y="10"/>
                  </a:cubicBezTo>
                  <a:cubicBezTo>
                    <a:pt x="17" y="9"/>
                    <a:pt x="15" y="9"/>
                    <a:pt x="16" y="8"/>
                  </a:cubicBezTo>
                  <a:cubicBezTo>
                    <a:pt x="17" y="7"/>
                    <a:pt x="16" y="7"/>
                    <a:pt x="16" y="6"/>
                  </a:cubicBezTo>
                  <a:cubicBezTo>
                    <a:pt x="15" y="6"/>
                    <a:pt x="14" y="5"/>
                    <a:pt x="13" y="6"/>
                  </a:cubicBezTo>
                  <a:cubicBezTo>
                    <a:pt x="13" y="7"/>
                    <a:pt x="12" y="8"/>
                    <a:pt x="11" y="8"/>
                  </a:cubicBezTo>
                  <a:cubicBezTo>
                    <a:pt x="10" y="9"/>
                    <a:pt x="10" y="9"/>
                    <a:pt x="11" y="10"/>
                  </a:cubicBezTo>
                  <a:cubicBezTo>
                    <a:pt x="11" y="11"/>
                    <a:pt x="11" y="12"/>
                    <a:pt x="10" y="12"/>
                  </a:cubicBezTo>
                  <a:cubicBezTo>
                    <a:pt x="10" y="11"/>
                    <a:pt x="4" y="10"/>
                    <a:pt x="4" y="9"/>
                  </a:cubicBezTo>
                  <a:cubicBezTo>
                    <a:pt x="4" y="9"/>
                    <a:pt x="3" y="8"/>
                    <a:pt x="3" y="8"/>
                  </a:cubicBezTo>
                  <a:cubicBezTo>
                    <a:pt x="2" y="9"/>
                    <a:pt x="1" y="10"/>
                    <a:pt x="2" y="13"/>
                  </a:cubicBezTo>
                  <a:cubicBezTo>
                    <a:pt x="2" y="17"/>
                    <a:pt x="2" y="19"/>
                    <a:pt x="1" y="20"/>
                  </a:cubicBezTo>
                  <a:cubicBezTo>
                    <a:pt x="1" y="21"/>
                    <a:pt x="1" y="22"/>
                    <a:pt x="2" y="21"/>
                  </a:cubicBezTo>
                  <a:cubicBezTo>
                    <a:pt x="2" y="21"/>
                    <a:pt x="3" y="20"/>
                    <a:pt x="4" y="21"/>
                  </a:cubicBezTo>
                  <a:cubicBezTo>
                    <a:pt x="4" y="21"/>
                    <a:pt x="6" y="24"/>
                    <a:pt x="5" y="24"/>
                  </a:cubicBezTo>
                  <a:cubicBezTo>
                    <a:pt x="4" y="24"/>
                    <a:pt x="2" y="24"/>
                    <a:pt x="2" y="23"/>
                  </a:cubicBezTo>
                  <a:cubicBezTo>
                    <a:pt x="1" y="22"/>
                    <a:pt x="1" y="23"/>
                    <a:pt x="2" y="24"/>
                  </a:cubicBezTo>
                  <a:cubicBezTo>
                    <a:pt x="2" y="25"/>
                    <a:pt x="2" y="28"/>
                    <a:pt x="1" y="30"/>
                  </a:cubicBezTo>
                  <a:cubicBezTo>
                    <a:pt x="0" y="32"/>
                    <a:pt x="3" y="33"/>
                    <a:pt x="4" y="33"/>
                  </a:cubicBezTo>
                  <a:cubicBezTo>
                    <a:pt x="4" y="33"/>
                    <a:pt x="4" y="32"/>
                    <a:pt x="4" y="32"/>
                  </a:cubicBezTo>
                  <a:cubicBezTo>
                    <a:pt x="3" y="31"/>
                    <a:pt x="3" y="31"/>
                    <a:pt x="5" y="31"/>
                  </a:cubicBezTo>
                  <a:cubicBezTo>
                    <a:pt x="6" y="31"/>
                    <a:pt x="8" y="33"/>
                    <a:pt x="9" y="35"/>
                  </a:cubicBezTo>
                  <a:cubicBezTo>
                    <a:pt x="10" y="37"/>
                    <a:pt x="10" y="38"/>
                    <a:pt x="9" y="39"/>
                  </a:cubicBezTo>
                  <a:cubicBezTo>
                    <a:pt x="7" y="40"/>
                    <a:pt x="8" y="39"/>
                    <a:pt x="8" y="39"/>
                  </a:cubicBezTo>
                  <a:cubicBezTo>
                    <a:pt x="8" y="39"/>
                    <a:pt x="7" y="38"/>
                    <a:pt x="7" y="39"/>
                  </a:cubicBezTo>
                  <a:cubicBezTo>
                    <a:pt x="6" y="40"/>
                    <a:pt x="7" y="40"/>
                    <a:pt x="9" y="40"/>
                  </a:cubicBezTo>
                  <a:cubicBezTo>
                    <a:pt x="10" y="40"/>
                    <a:pt x="9" y="41"/>
                    <a:pt x="9" y="41"/>
                  </a:cubicBezTo>
                  <a:cubicBezTo>
                    <a:pt x="9" y="42"/>
                    <a:pt x="9" y="43"/>
                    <a:pt x="10" y="44"/>
                  </a:cubicBezTo>
                  <a:cubicBezTo>
                    <a:pt x="10" y="44"/>
                    <a:pt x="10" y="45"/>
                    <a:pt x="10" y="45"/>
                  </a:cubicBezTo>
                  <a:cubicBezTo>
                    <a:pt x="10" y="45"/>
                    <a:pt x="11" y="45"/>
                    <a:pt x="11" y="45"/>
                  </a:cubicBezTo>
                  <a:cubicBezTo>
                    <a:pt x="12" y="45"/>
                    <a:pt x="18" y="46"/>
                    <a:pt x="19"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1213">
              <a:extLst>
                <a:ext uri="{FF2B5EF4-FFF2-40B4-BE49-F238E27FC236}">
                  <a16:creationId xmlns:a16="http://schemas.microsoft.com/office/drawing/2014/main" id="{D721F49C-C13E-403C-B22E-3665CC1ED66F}"/>
                </a:ext>
              </a:extLst>
            </p:cNvPr>
            <p:cNvSpPr>
              <a:spLocks/>
            </p:cNvSpPr>
            <p:nvPr/>
          </p:nvSpPr>
          <p:spPr bwMode="auto">
            <a:xfrm>
              <a:off x="3308" y="908"/>
              <a:ext cx="35" cy="16"/>
            </a:xfrm>
            <a:custGeom>
              <a:avLst/>
              <a:gdLst>
                <a:gd name="T0" fmla="*/ 10 w 25"/>
                <a:gd name="T1" fmla="*/ 8 h 12"/>
                <a:gd name="T2" fmla="*/ 21 w 25"/>
                <a:gd name="T3" fmla="*/ 4 h 12"/>
                <a:gd name="T4" fmla="*/ 12 w 25"/>
                <a:gd name="T5" fmla="*/ 7 h 12"/>
                <a:gd name="T6" fmla="*/ 10 w 25"/>
                <a:gd name="T7" fmla="*/ 8 h 12"/>
              </a:gdLst>
              <a:ahLst/>
              <a:cxnLst>
                <a:cxn ang="0">
                  <a:pos x="T0" y="T1"/>
                </a:cxn>
                <a:cxn ang="0">
                  <a:pos x="T2" y="T3"/>
                </a:cxn>
                <a:cxn ang="0">
                  <a:pos x="T4" y="T5"/>
                </a:cxn>
                <a:cxn ang="0">
                  <a:pos x="T6" y="T7"/>
                </a:cxn>
              </a:cxnLst>
              <a:rect l="0" t="0" r="r" b="b"/>
              <a:pathLst>
                <a:path w="25" h="12">
                  <a:moveTo>
                    <a:pt x="10" y="8"/>
                  </a:moveTo>
                  <a:cubicBezTo>
                    <a:pt x="10" y="8"/>
                    <a:pt x="17" y="8"/>
                    <a:pt x="21" y="4"/>
                  </a:cubicBezTo>
                  <a:cubicBezTo>
                    <a:pt x="25" y="0"/>
                    <a:pt x="24" y="1"/>
                    <a:pt x="12" y="7"/>
                  </a:cubicBezTo>
                  <a:cubicBezTo>
                    <a:pt x="0" y="12"/>
                    <a:pt x="10" y="8"/>
                    <a:pt x="10"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214">
              <a:extLst>
                <a:ext uri="{FF2B5EF4-FFF2-40B4-BE49-F238E27FC236}">
                  <a16:creationId xmlns:a16="http://schemas.microsoft.com/office/drawing/2014/main" id="{544764D4-B36C-4B1D-BC33-40416D43EC31}"/>
                </a:ext>
              </a:extLst>
            </p:cNvPr>
            <p:cNvSpPr>
              <a:spLocks/>
            </p:cNvSpPr>
            <p:nvPr/>
          </p:nvSpPr>
          <p:spPr bwMode="auto">
            <a:xfrm>
              <a:off x="3722" y="541"/>
              <a:ext cx="224" cy="155"/>
            </a:xfrm>
            <a:custGeom>
              <a:avLst/>
              <a:gdLst>
                <a:gd name="T0" fmla="*/ 10 w 162"/>
                <a:gd name="T1" fmla="*/ 31 h 113"/>
                <a:gd name="T2" fmla="*/ 17 w 162"/>
                <a:gd name="T3" fmla="*/ 24 h 113"/>
                <a:gd name="T4" fmla="*/ 16 w 162"/>
                <a:gd name="T5" fmla="*/ 31 h 113"/>
                <a:gd name="T6" fmla="*/ 16 w 162"/>
                <a:gd name="T7" fmla="*/ 36 h 113"/>
                <a:gd name="T8" fmla="*/ 11 w 162"/>
                <a:gd name="T9" fmla="*/ 42 h 113"/>
                <a:gd name="T10" fmla="*/ 32 w 162"/>
                <a:gd name="T11" fmla="*/ 51 h 113"/>
                <a:gd name="T12" fmla="*/ 42 w 162"/>
                <a:gd name="T13" fmla="*/ 61 h 113"/>
                <a:gd name="T14" fmla="*/ 47 w 162"/>
                <a:gd name="T15" fmla="*/ 58 h 113"/>
                <a:gd name="T16" fmla="*/ 55 w 162"/>
                <a:gd name="T17" fmla="*/ 55 h 113"/>
                <a:gd name="T18" fmla="*/ 54 w 162"/>
                <a:gd name="T19" fmla="*/ 51 h 113"/>
                <a:gd name="T20" fmla="*/ 60 w 162"/>
                <a:gd name="T21" fmla="*/ 44 h 113"/>
                <a:gd name="T22" fmla="*/ 66 w 162"/>
                <a:gd name="T23" fmla="*/ 43 h 113"/>
                <a:gd name="T24" fmla="*/ 73 w 162"/>
                <a:gd name="T25" fmla="*/ 52 h 113"/>
                <a:gd name="T26" fmla="*/ 85 w 162"/>
                <a:gd name="T27" fmla="*/ 45 h 113"/>
                <a:gd name="T28" fmla="*/ 89 w 162"/>
                <a:gd name="T29" fmla="*/ 54 h 113"/>
                <a:gd name="T30" fmla="*/ 74 w 162"/>
                <a:gd name="T31" fmla="*/ 59 h 113"/>
                <a:gd name="T32" fmla="*/ 46 w 162"/>
                <a:gd name="T33" fmla="*/ 64 h 113"/>
                <a:gd name="T34" fmla="*/ 43 w 162"/>
                <a:gd name="T35" fmla="*/ 74 h 113"/>
                <a:gd name="T36" fmla="*/ 56 w 162"/>
                <a:gd name="T37" fmla="*/ 74 h 113"/>
                <a:gd name="T38" fmla="*/ 74 w 162"/>
                <a:gd name="T39" fmla="*/ 72 h 113"/>
                <a:gd name="T40" fmla="*/ 91 w 162"/>
                <a:gd name="T41" fmla="*/ 70 h 113"/>
                <a:gd name="T42" fmla="*/ 86 w 162"/>
                <a:gd name="T43" fmla="*/ 74 h 113"/>
                <a:gd name="T44" fmla="*/ 74 w 162"/>
                <a:gd name="T45" fmla="*/ 80 h 113"/>
                <a:gd name="T46" fmla="*/ 77 w 162"/>
                <a:gd name="T47" fmla="*/ 83 h 113"/>
                <a:gd name="T48" fmla="*/ 61 w 162"/>
                <a:gd name="T49" fmla="*/ 81 h 113"/>
                <a:gd name="T50" fmla="*/ 47 w 162"/>
                <a:gd name="T51" fmla="*/ 81 h 113"/>
                <a:gd name="T52" fmla="*/ 68 w 162"/>
                <a:gd name="T53" fmla="*/ 98 h 113"/>
                <a:gd name="T54" fmla="*/ 79 w 162"/>
                <a:gd name="T55" fmla="*/ 97 h 113"/>
                <a:gd name="T56" fmla="*/ 80 w 162"/>
                <a:gd name="T57" fmla="*/ 100 h 113"/>
                <a:gd name="T58" fmla="*/ 83 w 162"/>
                <a:gd name="T59" fmla="*/ 110 h 113"/>
                <a:gd name="T60" fmla="*/ 95 w 162"/>
                <a:gd name="T61" fmla="*/ 109 h 113"/>
                <a:gd name="T62" fmla="*/ 97 w 162"/>
                <a:gd name="T63" fmla="*/ 102 h 113"/>
                <a:gd name="T64" fmla="*/ 103 w 162"/>
                <a:gd name="T65" fmla="*/ 86 h 113"/>
                <a:gd name="T66" fmla="*/ 115 w 162"/>
                <a:gd name="T67" fmla="*/ 73 h 113"/>
                <a:gd name="T68" fmla="*/ 124 w 162"/>
                <a:gd name="T69" fmla="*/ 59 h 113"/>
                <a:gd name="T70" fmla="*/ 132 w 162"/>
                <a:gd name="T71" fmla="*/ 50 h 113"/>
                <a:gd name="T72" fmla="*/ 140 w 162"/>
                <a:gd name="T73" fmla="*/ 47 h 113"/>
                <a:gd name="T74" fmla="*/ 153 w 162"/>
                <a:gd name="T75" fmla="*/ 46 h 113"/>
                <a:gd name="T76" fmla="*/ 159 w 162"/>
                <a:gd name="T77" fmla="*/ 45 h 113"/>
                <a:gd name="T78" fmla="*/ 147 w 162"/>
                <a:gd name="T79" fmla="*/ 37 h 113"/>
                <a:gd name="T80" fmla="*/ 131 w 162"/>
                <a:gd name="T81" fmla="*/ 29 h 113"/>
                <a:gd name="T82" fmla="*/ 121 w 162"/>
                <a:gd name="T83" fmla="*/ 23 h 113"/>
                <a:gd name="T84" fmla="*/ 108 w 162"/>
                <a:gd name="T85" fmla="*/ 19 h 113"/>
                <a:gd name="T86" fmla="*/ 105 w 162"/>
                <a:gd name="T87" fmla="*/ 15 h 113"/>
                <a:gd name="T88" fmla="*/ 91 w 162"/>
                <a:gd name="T89" fmla="*/ 6 h 113"/>
                <a:gd name="T90" fmla="*/ 82 w 162"/>
                <a:gd name="T91" fmla="*/ 1 h 113"/>
                <a:gd name="T92" fmla="*/ 77 w 162"/>
                <a:gd name="T93" fmla="*/ 7 h 113"/>
                <a:gd name="T94" fmla="*/ 83 w 162"/>
                <a:gd name="T95" fmla="*/ 26 h 113"/>
                <a:gd name="T96" fmla="*/ 85 w 162"/>
                <a:gd name="T97" fmla="*/ 35 h 113"/>
                <a:gd name="T98" fmla="*/ 78 w 162"/>
                <a:gd name="T99" fmla="*/ 29 h 113"/>
                <a:gd name="T100" fmla="*/ 73 w 162"/>
                <a:gd name="T101" fmla="*/ 20 h 113"/>
                <a:gd name="T102" fmla="*/ 62 w 162"/>
                <a:gd name="T103" fmla="*/ 8 h 113"/>
                <a:gd name="T104" fmla="*/ 51 w 162"/>
                <a:gd name="T105" fmla="*/ 14 h 113"/>
                <a:gd name="T106" fmla="*/ 49 w 162"/>
                <a:gd name="T107" fmla="*/ 23 h 113"/>
                <a:gd name="T108" fmla="*/ 42 w 162"/>
                <a:gd name="T109" fmla="*/ 17 h 113"/>
                <a:gd name="T110" fmla="*/ 29 w 162"/>
                <a:gd name="T111" fmla="*/ 15 h 113"/>
                <a:gd name="T112" fmla="*/ 51 w 162"/>
                <a:gd name="T113" fmla="*/ 7 h 113"/>
                <a:gd name="T114" fmla="*/ 30 w 162"/>
                <a:gd name="T115" fmla="*/ 9 h 113"/>
                <a:gd name="T116" fmla="*/ 22 w 162"/>
                <a:gd name="T117" fmla="*/ 10 h 113"/>
                <a:gd name="T118" fmla="*/ 10 w 162"/>
                <a:gd name="T119" fmla="*/ 9 h 113"/>
                <a:gd name="T120" fmla="*/ 5 w 162"/>
                <a:gd name="T121" fmla="*/ 13 h 113"/>
                <a:gd name="T122" fmla="*/ 2 w 162"/>
                <a:gd name="T123"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13">
                  <a:moveTo>
                    <a:pt x="4" y="24"/>
                  </a:moveTo>
                  <a:cubicBezTo>
                    <a:pt x="6" y="25"/>
                    <a:pt x="7" y="28"/>
                    <a:pt x="7" y="28"/>
                  </a:cubicBezTo>
                  <a:cubicBezTo>
                    <a:pt x="7" y="29"/>
                    <a:pt x="9" y="30"/>
                    <a:pt x="10" y="31"/>
                  </a:cubicBezTo>
                  <a:cubicBezTo>
                    <a:pt x="12" y="31"/>
                    <a:pt x="13" y="30"/>
                    <a:pt x="15" y="29"/>
                  </a:cubicBezTo>
                  <a:cubicBezTo>
                    <a:pt x="17" y="28"/>
                    <a:pt x="15" y="27"/>
                    <a:pt x="14" y="25"/>
                  </a:cubicBezTo>
                  <a:cubicBezTo>
                    <a:pt x="13" y="24"/>
                    <a:pt x="16" y="24"/>
                    <a:pt x="17" y="24"/>
                  </a:cubicBezTo>
                  <a:cubicBezTo>
                    <a:pt x="17" y="25"/>
                    <a:pt x="18" y="25"/>
                    <a:pt x="20" y="24"/>
                  </a:cubicBezTo>
                  <a:cubicBezTo>
                    <a:pt x="22" y="24"/>
                    <a:pt x="22" y="25"/>
                    <a:pt x="21" y="27"/>
                  </a:cubicBezTo>
                  <a:cubicBezTo>
                    <a:pt x="20" y="28"/>
                    <a:pt x="18" y="31"/>
                    <a:pt x="16" y="31"/>
                  </a:cubicBezTo>
                  <a:cubicBezTo>
                    <a:pt x="15" y="32"/>
                    <a:pt x="21" y="34"/>
                    <a:pt x="24" y="35"/>
                  </a:cubicBezTo>
                  <a:cubicBezTo>
                    <a:pt x="26" y="35"/>
                    <a:pt x="24" y="36"/>
                    <a:pt x="24" y="37"/>
                  </a:cubicBezTo>
                  <a:cubicBezTo>
                    <a:pt x="23" y="38"/>
                    <a:pt x="17" y="37"/>
                    <a:pt x="16" y="36"/>
                  </a:cubicBezTo>
                  <a:cubicBezTo>
                    <a:pt x="15" y="36"/>
                    <a:pt x="10" y="35"/>
                    <a:pt x="8" y="35"/>
                  </a:cubicBezTo>
                  <a:cubicBezTo>
                    <a:pt x="6" y="36"/>
                    <a:pt x="9" y="37"/>
                    <a:pt x="10" y="38"/>
                  </a:cubicBezTo>
                  <a:cubicBezTo>
                    <a:pt x="12" y="39"/>
                    <a:pt x="11" y="41"/>
                    <a:pt x="11" y="42"/>
                  </a:cubicBezTo>
                  <a:cubicBezTo>
                    <a:pt x="12" y="43"/>
                    <a:pt x="17" y="45"/>
                    <a:pt x="22" y="47"/>
                  </a:cubicBezTo>
                  <a:cubicBezTo>
                    <a:pt x="28" y="50"/>
                    <a:pt x="29" y="50"/>
                    <a:pt x="32" y="49"/>
                  </a:cubicBezTo>
                  <a:cubicBezTo>
                    <a:pt x="36" y="49"/>
                    <a:pt x="33" y="50"/>
                    <a:pt x="32" y="51"/>
                  </a:cubicBezTo>
                  <a:cubicBezTo>
                    <a:pt x="31" y="51"/>
                    <a:pt x="26" y="52"/>
                    <a:pt x="23" y="52"/>
                  </a:cubicBezTo>
                  <a:cubicBezTo>
                    <a:pt x="21" y="52"/>
                    <a:pt x="26" y="57"/>
                    <a:pt x="29" y="59"/>
                  </a:cubicBezTo>
                  <a:cubicBezTo>
                    <a:pt x="31" y="60"/>
                    <a:pt x="40" y="62"/>
                    <a:pt x="42" y="61"/>
                  </a:cubicBezTo>
                  <a:cubicBezTo>
                    <a:pt x="44" y="61"/>
                    <a:pt x="45" y="61"/>
                    <a:pt x="44" y="59"/>
                  </a:cubicBezTo>
                  <a:cubicBezTo>
                    <a:pt x="43" y="58"/>
                    <a:pt x="44" y="59"/>
                    <a:pt x="45" y="59"/>
                  </a:cubicBezTo>
                  <a:cubicBezTo>
                    <a:pt x="46" y="60"/>
                    <a:pt x="46" y="59"/>
                    <a:pt x="47" y="58"/>
                  </a:cubicBezTo>
                  <a:cubicBezTo>
                    <a:pt x="47" y="57"/>
                    <a:pt x="49" y="58"/>
                    <a:pt x="51" y="58"/>
                  </a:cubicBezTo>
                  <a:cubicBezTo>
                    <a:pt x="52" y="58"/>
                    <a:pt x="51" y="57"/>
                    <a:pt x="51" y="55"/>
                  </a:cubicBezTo>
                  <a:cubicBezTo>
                    <a:pt x="51" y="53"/>
                    <a:pt x="53" y="54"/>
                    <a:pt x="55" y="55"/>
                  </a:cubicBezTo>
                  <a:cubicBezTo>
                    <a:pt x="56" y="56"/>
                    <a:pt x="57" y="55"/>
                    <a:pt x="58" y="54"/>
                  </a:cubicBezTo>
                  <a:cubicBezTo>
                    <a:pt x="59" y="53"/>
                    <a:pt x="57" y="52"/>
                    <a:pt x="55" y="52"/>
                  </a:cubicBezTo>
                  <a:cubicBezTo>
                    <a:pt x="53" y="52"/>
                    <a:pt x="54" y="52"/>
                    <a:pt x="54" y="51"/>
                  </a:cubicBezTo>
                  <a:cubicBezTo>
                    <a:pt x="55" y="50"/>
                    <a:pt x="56" y="50"/>
                    <a:pt x="56" y="49"/>
                  </a:cubicBezTo>
                  <a:cubicBezTo>
                    <a:pt x="56" y="47"/>
                    <a:pt x="55" y="46"/>
                    <a:pt x="56" y="45"/>
                  </a:cubicBezTo>
                  <a:cubicBezTo>
                    <a:pt x="56" y="43"/>
                    <a:pt x="58" y="44"/>
                    <a:pt x="60" y="44"/>
                  </a:cubicBezTo>
                  <a:cubicBezTo>
                    <a:pt x="61" y="45"/>
                    <a:pt x="61" y="47"/>
                    <a:pt x="63" y="48"/>
                  </a:cubicBezTo>
                  <a:cubicBezTo>
                    <a:pt x="64" y="48"/>
                    <a:pt x="64" y="46"/>
                    <a:pt x="66" y="46"/>
                  </a:cubicBezTo>
                  <a:cubicBezTo>
                    <a:pt x="67" y="46"/>
                    <a:pt x="67" y="47"/>
                    <a:pt x="66" y="43"/>
                  </a:cubicBezTo>
                  <a:cubicBezTo>
                    <a:pt x="66" y="40"/>
                    <a:pt x="67" y="40"/>
                    <a:pt x="69" y="40"/>
                  </a:cubicBezTo>
                  <a:cubicBezTo>
                    <a:pt x="71" y="41"/>
                    <a:pt x="69" y="47"/>
                    <a:pt x="68" y="49"/>
                  </a:cubicBezTo>
                  <a:cubicBezTo>
                    <a:pt x="67" y="52"/>
                    <a:pt x="70" y="52"/>
                    <a:pt x="73" y="52"/>
                  </a:cubicBezTo>
                  <a:cubicBezTo>
                    <a:pt x="76" y="52"/>
                    <a:pt x="78" y="51"/>
                    <a:pt x="79" y="51"/>
                  </a:cubicBezTo>
                  <a:cubicBezTo>
                    <a:pt x="79" y="50"/>
                    <a:pt x="81" y="50"/>
                    <a:pt x="83" y="48"/>
                  </a:cubicBezTo>
                  <a:cubicBezTo>
                    <a:pt x="84" y="47"/>
                    <a:pt x="84" y="46"/>
                    <a:pt x="85" y="45"/>
                  </a:cubicBezTo>
                  <a:cubicBezTo>
                    <a:pt x="86" y="43"/>
                    <a:pt x="87" y="44"/>
                    <a:pt x="89" y="45"/>
                  </a:cubicBezTo>
                  <a:cubicBezTo>
                    <a:pt x="91" y="46"/>
                    <a:pt x="87" y="49"/>
                    <a:pt x="85" y="51"/>
                  </a:cubicBezTo>
                  <a:cubicBezTo>
                    <a:pt x="83" y="54"/>
                    <a:pt x="87" y="53"/>
                    <a:pt x="89" y="54"/>
                  </a:cubicBezTo>
                  <a:cubicBezTo>
                    <a:pt x="91" y="55"/>
                    <a:pt x="88" y="54"/>
                    <a:pt x="87" y="55"/>
                  </a:cubicBezTo>
                  <a:cubicBezTo>
                    <a:pt x="86" y="55"/>
                    <a:pt x="79" y="55"/>
                    <a:pt x="77" y="56"/>
                  </a:cubicBezTo>
                  <a:cubicBezTo>
                    <a:pt x="75" y="56"/>
                    <a:pt x="74" y="57"/>
                    <a:pt x="74" y="59"/>
                  </a:cubicBezTo>
                  <a:cubicBezTo>
                    <a:pt x="73" y="60"/>
                    <a:pt x="72" y="60"/>
                    <a:pt x="72" y="60"/>
                  </a:cubicBezTo>
                  <a:cubicBezTo>
                    <a:pt x="72" y="60"/>
                    <a:pt x="53" y="66"/>
                    <a:pt x="51" y="67"/>
                  </a:cubicBezTo>
                  <a:cubicBezTo>
                    <a:pt x="50" y="67"/>
                    <a:pt x="47" y="65"/>
                    <a:pt x="46" y="64"/>
                  </a:cubicBezTo>
                  <a:cubicBezTo>
                    <a:pt x="46" y="64"/>
                    <a:pt x="44" y="64"/>
                    <a:pt x="42" y="65"/>
                  </a:cubicBezTo>
                  <a:cubicBezTo>
                    <a:pt x="41" y="65"/>
                    <a:pt x="42" y="68"/>
                    <a:pt x="42" y="69"/>
                  </a:cubicBezTo>
                  <a:cubicBezTo>
                    <a:pt x="42" y="70"/>
                    <a:pt x="42" y="72"/>
                    <a:pt x="43" y="74"/>
                  </a:cubicBezTo>
                  <a:cubicBezTo>
                    <a:pt x="44" y="76"/>
                    <a:pt x="46" y="75"/>
                    <a:pt x="47" y="75"/>
                  </a:cubicBezTo>
                  <a:cubicBezTo>
                    <a:pt x="47" y="75"/>
                    <a:pt x="49" y="75"/>
                    <a:pt x="49" y="74"/>
                  </a:cubicBezTo>
                  <a:cubicBezTo>
                    <a:pt x="50" y="74"/>
                    <a:pt x="55" y="75"/>
                    <a:pt x="56" y="74"/>
                  </a:cubicBezTo>
                  <a:cubicBezTo>
                    <a:pt x="58" y="74"/>
                    <a:pt x="60" y="74"/>
                    <a:pt x="61" y="74"/>
                  </a:cubicBezTo>
                  <a:cubicBezTo>
                    <a:pt x="63" y="74"/>
                    <a:pt x="66" y="72"/>
                    <a:pt x="69" y="71"/>
                  </a:cubicBezTo>
                  <a:cubicBezTo>
                    <a:pt x="72" y="70"/>
                    <a:pt x="72" y="71"/>
                    <a:pt x="74" y="72"/>
                  </a:cubicBezTo>
                  <a:cubicBezTo>
                    <a:pt x="76" y="73"/>
                    <a:pt x="85" y="72"/>
                    <a:pt x="87" y="72"/>
                  </a:cubicBezTo>
                  <a:cubicBezTo>
                    <a:pt x="89" y="71"/>
                    <a:pt x="89" y="70"/>
                    <a:pt x="91" y="69"/>
                  </a:cubicBezTo>
                  <a:cubicBezTo>
                    <a:pt x="94" y="68"/>
                    <a:pt x="92" y="70"/>
                    <a:pt x="91" y="70"/>
                  </a:cubicBezTo>
                  <a:cubicBezTo>
                    <a:pt x="90" y="71"/>
                    <a:pt x="89" y="71"/>
                    <a:pt x="92" y="72"/>
                  </a:cubicBezTo>
                  <a:cubicBezTo>
                    <a:pt x="95" y="74"/>
                    <a:pt x="93" y="74"/>
                    <a:pt x="93" y="74"/>
                  </a:cubicBezTo>
                  <a:cubicBezTo>
                    <a:pt x="92" y="74"/>
                    <a:pt x="90" y="74"/>
                    <a:pt x="86" y="74"/>
                  </a:cubicBezTo>
                  <a:cubicBezTo>
                    <a:pt x="82" y="74"/>
                    <a:pt x="63" y="77"/>
                    <a:pt x="60" y="78"/>
                  </a:cubicBezTo>
                  <a:cubicBezTo>
                    <a:pt x="57" y="78"/>
                    <a:pt x="63" y="80"/>
                    <a:pt x="65" y="79"/>
                  </a:cubicBezTo>
                  <a:cubicBezTo>
                    <a:pt x="67" y="79"/>
                    <a:pt x="73" y="80"/>
                    <a:pt x="74" y="80"/>
                  </a:cubicBezTo>
                  <a:cubicBezTo>
                    <a:pt x="75" y="80"/>
                    <a:pt x="79" y="82"/>
                    <a:pt x="81" y="83"/>
                  </a:cubicBezTo>
                  <a:cubicBezTo>
                    <a:pt x="83" y="83"/>
                    <a:pt x="82" y="84"/>
                    <a:pt x="81" y="85"/>
                  </a:cubicBezTo>
                  <a:cubicBezTo>
                    <a:pt x="80" y="86"/>
                    <a:pt x="79" y="84"/>
                    <a:pt x="77" y="83"/>
                  </a:cubicBezTo>
                  <a:cubicBezTo>
                    <a:pt x="76" y="82"/>
                    <a:pt x="74" y="82"/>
                    <a:pt x="73" y="82"/>
                  </a:cubicBezTo>
                  <a:cubicBezTo>
                    <a:pt x="71" y="82"/>
                    <a:pt x="68" y="82"/>
                    <a:pt x="66" y="81"/>
                  </a:cubicBezTo>
                  <a:cubicBezTo>
                    <a:pt x="63" y="81"/>
                    <a:pt x="62" y="81"/>
                    <a:pt x="61" y="81"/>
                  </a:cubicBezTo>
                  <a:cubicBezTo>
                    <a:pt x="59" y="82"/>
                    <a:pt x="59" y="82"/>
                    <a:pt x="58" y="83"/>
                  </a:cubicBezTo>
                  <a:cubicBezTo>
                    <a:pt x="57" y="84"/>
                    <a:pt x="56" y="83"/>
                    <a:pt x="55" y="81"/>
                  </a:cubicBezTo>
                  <a:cubicBezTo>
                    <a:pt x="55" y="80"/>
                    <a:pt x="50" y="80"/>
                    <a:pt x="47" y="81"/>
                  </a:cubicBezTo>
                  <a:cubicBezTo>
                    <a:pt x="45" y="83"/>
                    <a:pt x="48" y="87"/>
                    <a:pt x="50" y="90"/>
                  </a:cubicBezTo>
                  <a:cubicBezTo>
                    <a:pt x="52" y="93"/>
                    <a:pt x="56" y="93"/>
                    <a:pt x="59" y="94"/>
                  </a:cubicBezTo>
                  <a:cubicBezTo>
                    <a:pt x="61" y="94"/>
                    <a:pt x="64" y="95"/>
                    <a:pt x="68" y="98"/>
                  </a:cubicBezTo>
                  <a:cubicBezTo>
                    <a:pt x="72" y="100"/>
                    <a:pt x="75" y="98"/>
                    <a:pt x="76" y="98"/>
                  </a:cubicBezTo>
                  <a:cubicBezTo>
                    <a:pt x="77" y="97"/>
                    <a:pt x="76" y="97"/>
                    <a:pt x="77" y="96"/>
                  </a:cubicBezTo>
                  <a:cubicBezTo>
                    <a:pt x="78" y="96"/>
                    <a:pt x="78" y="96"/>
                    <a:pt x="79" y="97"/>
                  </a:cubicBezTo>
                  <a:cubicBezTo>
                    <a:pt x="80" y="97"/>
                    <a:pt x="80" y="99"/>
                    <a:pt x="83" y="99"/>
                  </a:cubicBezTo>
                  <a:cubicBezTo>
                    <a:pt x="86" y="99"/>
                    <a:pt x="83" y="100"/>
                    <a:pt x="82" y="100"/>
                  </a:cubicBezTo>
                  <a:cubicBezTo>
                    <a:pt x="81" y="101"/>
                    <a:pt x="81" y="100"/>
                    <a:pt x="80" y="100"/>
                  </a:cubicBezTo>
                  <a:cubicBezTo>
                    <a:pt x="80" y="99"/>
                    <a:pt x="74" y="101"/>
                    <a:pt x="71" y="102"/>
                  </a:cubicBezTo>
                  <a:cubicBezTo>
                    <a:pt x="68" y="102"/>
                    <a:pt x="79" y="107"/>
                    <a:pt x="81" y="108"/>
                  </a:cubicBezTo>
                  <a:cubicBezTo>
                    <a:pt x="82" y="108"/>
                    <a:pt x="83" y="109"/>
                    <a:pt x="83" y="110"/>
                  </a:cubicBezTo>
                  <a:cubicBezTo>
                    <a:pt x="82" y="112"/>
                    <a:pt x="83" y="112"/>
                    <a:pt x="84" y="111"/>
                  </a:cubicBezTo>
                  <a:cubicBezTo>
                    <a:pt x="85" y="111"/>
                    <a:pt x="85" y="111"/>
                    <a:pt x="88" y="112"/>
                  </a:cubicBezTo>
                  <a:cubicBezTo>
                    <a:pt x="90" y="113"/>
                    <a:pt x="93" y="111"/>
                    <a:pt x="95" y="109"/>
                  </a:cubicBezTo>
                  <a:cubicBezTo>
                    <a:pt x="96" y="108"/>
                    <a:pt x="94" y="106"/>
                    <a:pt x="93" y="105"/>
                  </a:cubicBezTo>
                  <a:cubicBezTo>
                    <a:pt x="92" y="105"/>
                    <a:pt x="94" y="104"/>
                    <a:pt x="94" y="103"/>
                  </a:cubicBezTo>
                  <a:cubicBezTo>
                    <a:pt x="95" y="102"/>
                    <a:pt x="95" y="102"/>
                    <a:pt x="97" y="102"/>
                  </a:cubicBezTo>
                  <a:cubicBezTo>
                    <a:pt x="99" y="101"/>
                    <a:pt x="98" y="100"/>
                    <a:pt x="96" y="98"/>
                  </a:cubicBezTo>
                  <a:cubicBezTo>
                    <a:pt x="94" y="97"/>
                    <a:pt x="97" y="96"/>
                    <a:pt x="98" y="97"/>
                  </a:cubicBezTo>
                  <a:cubicBezTo>
                    <a:pt x="98" y="97"/>
                    <a:pt x="101" y="90"/>
                    <a:pt x="103" y="86"/>
                  </a:cubicBezTo>
                  <a:cubicBezTo>
                    <a:pt x="105" y="82"/>
                    <a:pt x="108" y="83"/>
                    <a:pt x="111" y="83"/>
                  </a:cubicBezTo>
                  <a:cubicBezTo>
                    <a:pt x="114" y="82"/>
                    <a:pt x="113" y="81"/>
                    <a:pt x="113" y="79"/>
                  </a:cubicBezTo>
                  <a:cubicBezTo>
                    <a:pt x="113" y="78"/>
                    <a:pt x="115" y="75"/>
                    <a:pt x="115" y="73"/>
                  </a:cubicBezTo>
                  <a:cubicBezTo>
                    <a:pt x="115" y="71"/>
                    <a:pt x="116" y="68"/>
                    <a:pt x="116" y="66"/>
                  </a:cubicBezTo>
                  <a:cubicBezTo>
                    <a:pt x="117" y="64"/>
                    <a:pt x="121" y="66"/>
                    <a:pt x="124" y="65"/>
                  </a:cubicBezTo>
                  <a:cubicBezTo>
                    <a:pt x="126" y="63"/>
                    <a:pt x="125" y="61"/>
                    <a:pt x="124" y="59"/>
                  </a:cubicBezTo>
                  <a:cubicBezTo>
                    <a:pt x="123" y="57"/>
                    <a:pt x="123" y="57"/>
                    <a:pt x="124" y="56"/>
                  </a:cubicBezTo>
                  <a:cubicBezTo>
                    <a:pt x="124" y="56"/>
                    <a:pt x="125" y="55"/>
                    <a:pt x="124" y="53"/>
                  </a:cubicBezTo>
                  <a:cubicBezTo>
                    <a:pt x="123" y="52"/>
                    <a:pt x="130" y="51"/>
                    <a:pt x="132" y="50"/>
                  </a:cubicBezTo>
                  <a:cubicBezTo>
                    <a:pt x="133" y="50"/>
                    <a:pt x="134" y="50"/>
                    <a:pt x="134" y="48"/>
                  </a:cubicBezTo>
                  <a:cubicBezTo>
                    <a:pt x="135" y="46"/>
                    <a:pt x="136" y="47"/>
                    <a:pt x="137" y="47"/>
                  </a:cubicBezTo>
                  <a:cubicBezTo>
                    <a:pt x="139" y="48"/>
                    <a:pt x="139" y="47"/>
                    <a:pt x="140" y="47"/>
                  </a:cubicBezTo>
                  <a:cubicBezTo>
                    <a:pt x="141" y="46"/>
                    <a:pt x="142" y="45"/>
                    <a:pt x="144" y="46"/>
                  </a:cubicBezTo>
                  <a:cubicBezTo>
                    <a:pt x="146" y="47"/>
                    <a:pt x="148" y="46"/>
                    <a:pt x="148" y="45"/>
                  </a:cubicBezTo>
                  <a:cubicBezTo>
                    <a:pt x="149" y="44"/>
                    <a:pt x="151" y="45"/>
                    <a:pt x="153" y="46"/>
                  </a:cubicBezTo>
                  <a:cubicBezTo>
                    <a:pt x="155" y="47"/>
                    <a:pt x="155" y="46"/>
                    <a:pt x="156" y="46"/>
                  </a:cubicBezTo>
                  <a:cubicBezTo>
                    <a:pt x="156" y="45"/>
                    <a:pt x="157" y="45"/>
                    <a:pt x="158" y="45"/>
                  </a:cubicBezTo>
                  <a:cubicBezTo>
                    <a:pt x="159" y="46"/>
                    <a:pt x="159" y="46"/>
                    <a:pt x="159" y="45"/>
                  </a:cubicBezTo>
                  <a:cubicBezTo>
                    <a:pt x="159" y="44"/>
                    <a:pt x="159" y="44"/>
                    <a:pt x="160" y="43"/>
                  </a:cubicBezTo>
                  <a:cubicBezTo>
                    <a:pt x="162" y="42"/>
                    <a:pt x="158" y="40"/>
                    <a:pt x="157" y="40"/>
                  </a:cubicBezTo>
                  <a:cubicBezTo>
                    <a:pt x="156" y="40"/>
                    <a:pt x="151" y="38"/>
                    <a:pt x="147" y="37"/>
                  </a:cubicBezTo>
                  <a:cubicBezTo>
                    <a:pt x="144" y="36"/>
                    <a:pt x="140" y="34"/>
                    <a:pt x="139" y="35"/>
                  </a:cubicBezTo>
                  <a:cubicBezTo>
                    <a:pt x="138" y="35"/>
                    <a:pt x="137" y="33"/>
                    <a:pt x="136" y="31"/>
                  </a:cubicBezTo>
                  <a:cubicBezTo>
                    <a:pt x="135" y="30"/>
                    <a:pt x="133" y="29"/>
                    <a:pt x="131" y="29"/>
                  </a:cubicBezTo>
                  <a:cubicBezTo>
                    <a:pt x="129" y="28"/>
                    <a:pt x="128" y="28"/>
                    <a:pt x="126" y="29"/>
                  </a:cubicBezTo>
                  <a:cubicBezTo>
                    <a:pt x="125" y="30"/>
                    <a:pt x="124" y="30"/>
                    <a:pt x="122" y="28"/>
                  </a:cubicBezTo>
                  <a:cubicBezTo>
                    <a:pt x="121" y="27"/>
                    <a:pt x="121" y="25"/>
                    <a:pt x="121" y="23"/>
                  </a:cubicBezTo>
                  <a:cubicBezTo>
                    <a:pt x="121" y="21"/>
                    <a:pt x="121" y="20"/>
                    <a:pt x="120" y="18"/>
                  </a:cubicBezTo>
                  <a:cubicBezTo>
                    <a:pt x="120" y="17"/>
                    <a:pt x="113" y="16"/>
                    <a:pt x="111" y="16"/>
                  </a:cubicBezTo>
                  <a:cubicBezTo>
                    <a:pt x="109" y="16"/>
                    <a:pt x="109" y="16"/>
                    <a:pt x="108" y="19"/>
                  </a:cubicBezTo>
                  <a:cubicBezTo>
                    <a:pt x="108" y="21"/>
                    <a:pt x="107" y="21"/>
                    <a:pt x="105" y="22"/>
                  </a:cubicBezTo>
                  <a:cubicBezTo>
                    <a:pt x="103" y="23"/>
                    <a:pt x="104" y="22"/>
                    <a:pt x="104" y="21"/>
                  </a:cubicBezTo>
                  <a:cubicBezTo>
                    <a:pt x="105" y="20"/>
                    <a:pt x="105" y="18"/>
                    <a:pt x="105" y="15"/>
                  </a:cubicBezTo>
                  <a:cubicBezTo>
                    <a:pt x="105" y="12"/>
                    <a:pt x="106" y="13"/>
                    <a:pt x="109" y="11"/>
                  </a:cubicBezTo>
                  <a:cubicBezTo>
                    <a:pt x="112" y="10"/>
                    <a:pt x="104" y="9"/>
                    <a:pt x="100" y="8"/>
                  </a:cubicBezTo>
                  <a:cubicBezTo>
                    <a:pt x="95" y="7"/>
                    <a:pt x="93" y="7"/>
                    <a:pt x="91" y="6"/>
                  </a:cubicBezTo>
                  <a:cubicBezTo>
                    <a:pt x="89" y="4"/>
                    <a:pt x="89" y="2"/>
                    <a:pt x="88" y="1"/>
                  </a:cubicBezTo>
                  <a:cubicBezTo>
                    <a:pt x="87" y="0"/>
                    <a:pt x="86" y="0"/>
                    <a:pt x="83" y="0"/>
                  </a:cubicBezTo>
                  <a:cubicBezTo>
                    <a:pt x="81" y="0"/>
                    <a:pt x="81" y="1"/>
                    <a:pt x="82" y="1"/>
                  </a:cubicBezTo>
                  <a:cubicBezTo>
                    <a:pt x="83" y="1"/>
                    <a:pt x="82" y="2"/>
                    <a:pt x="84" y="4"/>
                  </a:cubicBezTo>
                  <a:cubicBezTo>
                    <a:pt x="85" y="7"/>
                    <a:pt x="81" y="5"/>
                    <a:pt x="79" y="5"/>
                  </a:cubicBezTo>
                  <a:cubicBezTo>
                    <a:pt x="78" y="5"/>
                    <a:pt x="77" y="5"/>
                    <a:pt x="77" y="7"/>
                  </a:cubicBezTo>
                  <a:cubicBezTo>
                    <a:pt x="77" y="9"/>
                    <a:pt x="77" y="11"/>
                    <a:pt x="79" y="13"/>
                  </a:cubicBezTo>
                  <a:cubicBezTo>
                    <a:pt x="80" y="14"/>
                    <a:pt x="80" y="17"/>
                    <a:pt x="81" y="20"/>
                  </a:cubicBezTo>
                  <a:cubicBezTo>
                    <a:pt x="81" y="23"/>
                    <a:pt x="82" y="24"/>
                    <a:pt x="83" y="26"/>
                  </a:cubicBezTo>
                  <a:cubicBezTo>
                    <a:pt x="84" y="27"/>
                    <a:pt x="85" y="27"/>
                    <a:pt x="85" y="29"/>
                  </a:cubicBezTo>
                  <a:cubicBezTo>
                    <a:pt x="85" y="30"/>
                    <a:pt x="85" y="31"/>
                    <a:pt x="88" y="35"/>
                  </a:cubicBezTo>
                  <a:cubicBezTo>
                    <a:pt x="91" y="39"/>
                    <a:pt x="86" y="36"/>
                    <a:pt x="85" y="35"/>
                  </a:cubicBezTo>
                  <a:cubicBezTo>
                    <a:pt x="84" y="35"/>
                    <a:pt x="83" y="34"/>
                    <a:pt x="84" y="33"/>
                  </a:cubicBezTo>
                  <a:cubicBezTo>
                    <a:pt x="84" y="32"/>
                    <a:pt x="82" y="31"/>
                    <a:pt x="81" y="30"/>
                  </a:cubicBezTo>
                  <a:cubicBezTo>
                    <a:pt x="81" y="29"/>
                    <a:pt x="80" y="29"/>
                    <a:pt x="78" y="29"/>
                  </a:cubicBezTo>
                  <a:cubicBezTo>
                    <a:pt x="77" y="30"/>
                    <a:pt x="77" y="29"/>
                    <a:pt x="78" y="28"/>
                  </a:cubicBezTo>
                  <a:cubicBezTo>
                    <a:pt x="78" y="27"/>
                    <a:pt x="79" y="26"/>
                    <a:pt x="77" y="25"/>
                  </a:cubicBezTo>
                  <a:cubicBezTo>
                    <a:pt x="75" y="24"/>
                    <a:pt x="74" y="22"/>
                    <a:pt x="73" y="20"/>
                  </a:cubicBezTo>
                  <a:cubicBezTo>
                    <a:pt x="72" y="19"/>
                    <a:pt x="71" y="17"/>
                    <a:pt x="71" y="15"/>
                  </a:cubicBezTo>
                  <a:cubicBezTo>
                    <a:pt x="72" y="13"/>
                    <a:pt x="68" y="13"/>
                    <a:pt x="67" y="11"/>
                  </a:cubicBezTo>
                  <a:cubicBezTo>
                    <a:pt x="65" y="10"/>
                    <a:pt x="63" y="8"/>
                    <a:pt x="62" y="8"/>
                  </a:cubicBezTo>
                  <a:cubicBezTo>
                    <a:pt x="60" y="7"/>
                    <a:pt x="57" y="10"/>
                    <a:pt x="55" y="12"/>
                  </a:cubicBezTo>
                  <a:cubicBezTo>
                    <a:pt x="53" y="14"/>
                    <a:pt x="55" y="12"/>
                    <a:pt x="55" y="13"/>
                  </a:cubicBezTo>
                  <a:cubicBezTo>
                    <a:pt x="55" y="15"/>
                    <a:pt x="53" y="14"/>
                    <a:pt x="51" y="14"/>
                  </a:cubicBezTo>
                  <a:cubicBezTo>
                    <a:pt x="49" y="14"/>
                    <a:pt x="51" y="20"/>
                    <a:pt x="53" y="22"/>
                  </a:cubicBezTo>
                  <a:cubicBezTo>
                    <a:pt x="54" y="24"/>
                    <a:pt x="53" y="25"/>
                    <a:pt x="51" y="25"/>
                  </a:cubicBezTo>
                  <a:cubicBezTo>
                    <a:pt x="50" y="25"/>
                    <a:pt x="49" y="24"/>
                    <a:pt x="49" y="23"/>
                  </a:cubicBezTo>
                  <a:cubicBezTo>
                    <a:pt x="49" y="22"/>
                    <a:pt x="48" y="21"/>
                    <a:pt x="46" y="19"/>
                  </a:cubicBezTo>
                  <a:cubicBezTo>
                    <a:pt x="44" y="18"/>
                    <a:pt x="44" y="19"/>
                    <a:pt x="41" y="19"/>
                  </a:cubicBezTo>
                  <a:cubicBezTo>
                    <a:pt x="38" y="20"/>
                    <a:pt x="40" y="18"/>
                    <a:pt x="42" y="17"/>
                  </a:cubicBezTo>
                  <a:cubicBezTo>
                    <a:pt x="44" y="16"/>
                    <a:pt x="42" y="15"/>
                    <a:pt x="41" y="14"/>
                  </a:cubicBezTo>
                  <a:cubicBezTo>
                    <a:pt x="39" y="14"/>
                    <a:pt x="36" y="15"/>
                    <a:pt x="30" y="16"/>
                  </a:cubicBezTo>
                  <a:cubicBezTo>
                    <a:pt x="24" y="17"/>
                    <a:pt x="28" y="15"/>
                    <a:pt x="29" y="15"/>
                  </a:cubicBezTo>
                  <a:cubicBezTo>
                    <a:pt x="30" y="14"/>
                    <a:pt x="32" y="14"/>
                    <a:pt x="34" y="12"/>
                  </a:cubicBezTo>
                  <a:cubicBezTo>
                    <a:pt x="36" y="11"/>
                    <a:pt x="40" y="11"/>
                    <a:pt x="45" y="11"/>
                  </a:cubicBezTo>
                  <a:cubicBezTo>
                    <a:pt x="49" y="11"/>
                    <a:pt x="51" y="9"/>
                    <a:pt x="51" y="7"/>
                  </a:cubicBezTo>
                  <a:cubicBezTo>
                    <a:pt x="50" y="5"/>
                    <a:pt x="44" y="6"/>
                    <a:pt x="43" y="6"/>
                  </a:cubicBezTo>
                  <a:cubicBezTo>
                    <a:pt x="42" y="6"/>
                    <a:pt x="37" y="7"/>
                    <a:pt x="35" y="7"/>
                  </a:cubicBezTo>
                  <a:cubicBezTo>
                    <a:pt x="34" y="8"/>
                    <a:pt x="31" y="9"/>
                    <a:pt x="30" y="9"/>
                  </a:cubicBezTo>
                  <a:cubicBezTo>
                    <a:pt x="28" y="10"/>
                    <a:pt x="28" y="9"/>
                    <a:pt x="28" y="8"/>
                  </a:cubicBezTo>
                  <a:cubicBezTo>
                    <a:pt x="28" y="7"/>
                    <a:pt x="26" y="7"/>
                    <a:pt x="25" y="7"/>
                  </a:cubicBezTo>
                  <a:cubicBezTo>
                    <a:pt x="24" y="7"/>
                    <a:pt x="22" y="5"/>
                    <a:pt x="22" y="10"/>
                  </a:cubicBezTo>
                  <a:cubicBezTo>
                    <a:pt x="21" y="14"/>
                    <a:pt x="20" y="9"/>
                    <a:pt x="19" y="8"/>
                  </a:cubicBezTo>
                  <a:cubicBezTo>
                    <a:pt x="19" y="6"/>
                    <a:pt x="15" y="7"/>
                    <a:pt x="14" y="8"/>
                  </a:cubicBezTo>
                  <a:cubicBezTo>
                    <a:pt x="13" y="8"/>
                    <a:pt x="12" y="9"/>
                    <a:pt x="10" y="9"/>
                  </a:cubicBezTo>
                  <a:cubicBezTo>
                    <a:pt x="8" y="8"/>
                    <a:pt x="8" y="9"/>
                    <a:pt x="8" y="10"/>
                  </a:cubicBezTo>
                  <a:cubicBezTo>
                    <a:pt x="8" y="12"/>
                    <a:pt x="8" y="13"/>
                    <a:pt x="7" y="13"/>
                  </a:cubicBezTo>
                  <a:cubicBezTo>
                    <a:pt x="6" y="13"/>
                    <a:pt x="6" y="12"/>
                    <a:pt x="5" y="13"/>
                  </a:cubicBezTo>
                  <a:cubicBezTo>
                    <a:pt x="4" y="14"/>
                    <a:pt x="4" y="13"/>
                    <a:pt x="5" y="15"/>
                  </a:cubicBezTo>
                  <a:cubicBezTo>
                    <a:pt x="7" y="16"/>
                    <a:pt x="4" y="16"/>
                    <a:pt x="2" y="16"/>
                  </a:cubicBezTo>
                  <a:cubicBezTo>
                    <a:pt x="0" y="16"/>
                    <a:pt x="1" y="17"/>
                    <a:pt x="2" y="19"/>
                  </a:cubicBezTo>
                  <a:cubicBezTo>
                    <a:pt x="2" y="20"/>
                    <a:pt x="3" y="23"/>
                    <a:pt x="4"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215">
              <a:extLst>
                <a:ext uri="{FF2B5EF4-FFF2-40B4-BE49-F238E27FC236}">
                  <a16:creationId xmlns:a16="http://schemas.microsoft.com/office/drawing/2014/main" id="{31024992-D132-4297-A747-7EA5EF76AFC6}"/>
                </a:ext>
              </a:extLst>
            </p:cNvPr>
            <p:cNvSpPr>
              <a:spLocks/>
            </p:cNvSpPr>
            <p:nvPr/>
          </p:nvSpPr>
          <p:spPr bwMode="auto">
            <a:xfrm>
              <a:off x="3914" y="604"/>
              <a:ext cx="47" cy="21"/>
            </a:xfrm>
            <a:custGeom>
              <a:avLst/>
              <a:gdLst>
                <a:gd name="T0" fmla="*/ 14 w 34"/>
                <a:gd name="T1" fmla="*/ 14 h 15"/>
                <a:gd name="T2" fmla="*/ 21 w 34"/>
                <a:gd name="T3" fmla="*/ 13 h 15"/>
                <a:gd name="T4" fmla="*/ 31 w 34"/>
                <a:gd name="T5" fmla="*/ 13 h 15"/>
                <a:gd name="T6" fmla="*/ 33 w 34"/>
                <a:gd name="T7" fmla="*/ 8 h 15"/>
                <a:gd name="T8" fmla="*/ 32 w 34"/>
                <a:gd name="T9" fmla="*/ 5 h 15"/>
                <a:gd name="T10" fmla="*/ 31 w 34"/>
                <a:gd name="T11" fmla="*/ 3 h 15"/>
                <a:gd name="T12" fmla="*/ 29 w 34"/>
                <a:gd name="T13" fmla="*/ 3 h 15"/>
                <a:gd name="T14" fmla="*/ 26 w 34"/>
                <a:gd name="T15" fmla="*/ 2 h 15"/>
                <a:gd name="T16" fmla="*/ 23 w 34"/>
                <a:gd name="T17" fmla="*/ 2 h 15"/>
                <a:gd name="T18" fmla="*/ 20 w 34"/>
                <a:gd name="T19" fmla="*/ 1 h 15"/>
                <a:gd name="T20" fmla="*/ 16 w 34"/>
                <a:gd name="T21" fmla="*/ 3 h 15"/>
                <a:gd name="T22" fmla="*/ 12 w 34"/>
                <a:gd name="T23" fmla="*/ 3 h 15"/>
                <a:gd name="T24" fmla="*/ 4 w 34"/>
                <a:gd name="T25" fmla="*/ 5 h 15"/>
                <a:gd name="T26" fmla="*/ 3 w 34"/>
                <a:gd name="T27" fmla="*/ 6 h 15"/>
                <a:gd name="T28" fmla="*/ 10 w 34"/>
                <a:gd name="T29" fmla="*/ 11 h 15"/>
                <a:gd name="T30" fmla="*/ 10 w 34"/>
                <a:gd name="T31" fmla="*/ 14 h 15"/>
                <a:gd name="T32" fmla="*/ 14 w 34"/>
                <a:gd name="T3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15">
                  <a:moveTo>
                    <a:pt x="14" y="14"/>
                  </a:moveTo>
                  <a:cubicBezTo>
                    <a:pt x="15" y="14"/>
                    <a:pt x="19" y="14"/>
                    <a:pt x="21" y="13"/>
                  </a:cubicBezTo>
                  <a:cubicBezTo>
                    <a:pt x="24" y="13"/>
                    <a:pt x="28" y="13"/>
                    <a:pt x="31" y="13"/>
                  </a:cubicBezTo>
                  <a:cubicBezTo>
                    <a:pt x="34" y="12"/>
                    <a:pt x="33" y="9"/>
                    <a:pt x="33" y="8"/>
                  </a:cubicBezTo>
                  <a:cubicBezTo>
                    <a:pt x="33" y="6"/>
                    <a:pt x="33" y="6"/>
                    <a:pt x="32" y="5"/>
                  </a:cubicBezTo>
                  <a:cubicBezTo>
                    <a:pt x="32" y="5"/>
                    <a:pt x="32" y="4"/>
                    <a:pt x="31" y="3"/>
                  </a:cubicBezTo>
                  <a:cubicBezTo>
                    <a:pt x="31" y="2"/>
                    <a:pt x="30" y="2"/>
                    <a:pt x="29" y="3"/>
                  </a:cubicBezTo>
                  <a:cubicBezTo>
                    <a:pt x="29" y="3"/>
                    <a:pt x="27" y="3"/>
                    <a:pt x="26" y="2"/>
                  </a:cubicBezTo>
                  <a:cubicBezTo>
                    <a:pt x="25" y="1"/>
                    <a:pt x="24" y="2"/>
                    <a:pt x="23" y="2"/>
                  </a:cubicBezTo>
                  <a:cubicBezTo>
                    <a:pt x="22" y="3"/>
                    <a:pt x="21" y="2"/>
                    <a:pt x="20" y="1"/>
                  </a:cubicBezTo>
                  <a:cubicBezTo>
                    <a:pt x="18" y="0"/>
                    <a:pt x="17" y="2"/>
                    <a:pt x="16" y="3"/>
                  </a:cubicBezTo>
                  <a:cubicBezTo>
                    <a:pt x="16" y="4"/>
                    <a:pt x="14" y="3"/>
                    <a:pt x="12" y="3"/>
                  </a:cubicBezTo>
                  <a:cubicBezTo>
                    <a:pt x="10" y="4"/>
                    <a:pt x="8" y="4"/>
                    <a:pt x="4" y="5"/>
                  </a:cubicBezTo>
                  <a:cubicBezTo>
                    <a:pt x="0" y="6"/>
                    <a:pt x="3" y="6"/>
                    <a:pt x="3" y="6"/>
                  </a:cubicBezTo>
                  <a:cubicBezTo>
                    <a:pt x="7" y="6"/>
                    <a:pt x="9" y="10"/>
                    <a:pt x="10" y="11"/>
                  </a:cubicBezTo>
                  <a:cubicBezTo>
                    <a:pt x="11" y="11"/>
                    <a:pt x="11" y="12"/>
                    <a:pt x="10" y="14"/>
                  </a:cubicBezTo>
                  <a:cubicBezTo>
                    <a:pt x="9" y="15"/>
                    <a:pt x="13" y="14"/>
                    <a:pt x="1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1216">
              <a:extLst>
                <a:ext uri="{FF2B5EF4-FFF2-40B4-BE49-F238E27FC236}">
                  <a16:creationId xmlns:a16="http://schemas.microsoft.com/office/drawing/2014/main" id="{A1F8B014-4533-4D50-AE06-FBCEF214C99E}"/>
                </a:ext>
              </a:extLst>
            </p:cNvPr>
            <p:cNvSpPr>
              <a:spLocks/>
            </p:cNvSpPr>
            <p:nvPr/>
          </p:nvSpPr>
          <p:spPr bwMode="auto">
            <a:xfrm>
              <a:off x="3928" y="621"/>
              <a:ext cx="87" cy="45"/>
            </a:xfrm>
            <a:custGeom>
              <a:avLst/>
              <a:gdLst>
                <a:gd name="T0" fmla="*/ 61 w 63"/>
                <a:gd name="T1" fmla="*/ 17 h 33"/>
                <a:gd name="T2" fmla="*/ 61 w 63"/>
                <a:gd name="T3" fmla="*/ 16 h 33"/>
                <a:gd name="T4" fmla="*/ 55 w 63"/>
                <a:gd name="T5" fmla="*/ 13 h 33"/>
                <a:gd name="T6" fmla="*/ 52 w 63"/>
                <a:gd name="T7" fmla="*/ 12 h 33"/>
                <a:gd name="T8" fmla="*/ 48 w 63"/>
                <a:gd name="T9" fmla="*/ 13 h 33"/>
                <a:gd name="T10" fmla="*/ 43 w 63"/>
                <a:gd name="T11" fmla="*/ 12 h 33"/>
                <a:gd name="T12" fmla="*/ 38 w 63"/>
                <a:gd name="T13" fmla="*/ 8 h 33"/>
                <a:gd name="T14" fmla="*/ 40 w 63"/>
                <a:gd name="T15" fmla="*/ 3 h 33"/>
                <a:gd name="T16" fmla="*/ 28 w 63"/>
                <a:gd name="T17" fmla="*/ 1 h 33"/>
                <a:gd name="T18" fmla="*/ 24 w 63"/>
                <a:gd name="T19" fmla="*/ 3 h 33"/>
                <a:gd name="T20" fmla="*/ 11 w 63"/>
                <a:gd name="T21" fmla="*/ 3 h 33"/>
                <a:gd name="T22" fmla="*/ 3 w 63"/>
                <a:gd name="T23" fmla="*/ 6 h 33"/>
                <a:gd name="T24" fmla="*/ 10 w 63"/>
                <a:gd name="T25" fmla="*/ 10 h 33"/>
                <a:gd name="T26" fmla="*/ 13 w 63"/>
                <a:gd name="T27" fmla="*/ 12 h 33"/>
                <a:gd name="T28" fmla="*/ 11 w 63"/>
                <a:gd name="T29" fmla="*/ 15 h 33"/>
                <a:gd name="T30" fmla="*/ 8 w 63"/>
                <a:gd name="T31" fmla="*/ 19 h 33"/>
                <a:gd name="T32" fmla="*/ 6 w 63"/>
                <a:gd name="T33" fmla="*/ 22 h 33"/>
                <a:gd name="T34" fmla="*/ 3 w 63"/>
                <a:gd name="T35" fmla="*/ 23 h 33"/>
                <a:gd name="T36" fmla="*/ 3 w 63"/>
                <a:gd name="T37" fmla="*/ 26 h 33"/>
                <a:gd name="T38" fmla="*/ 29 w 63"/>
                <a:gd name="T39" fmla="*/ 23 h 33"/>
                <a:gd name="T40" fmla="*/ 30 w 63"/>
                <a:gd name="T41" fmla="*/ 24 h 33"/>
                <a:gd name="T42" fmla="*/ 26 w 63"/>
                <a:gd name="T43" fmla="*/ 28 h 33"/>
                <a:gd name="T44" fmla="*/ 32 w 63"/>
                <a:gd name="T45" fmla="*/ 31 h 33"/>
                <a:gd name="T46" fmla="*/ 36 w 63"/>
                <a:gd name="T47" fmla="*/ 29 h 33"/>
                <a:gd name="T48" fmla="*/ 41 w 63"/>
                <a:gd name="T49" fmla="*/ 28 h 33"/>
                <a:gd name="T50" fmla="*/ 47 w 63"/>
                <a:gd name="T51" fmla="*/ 24 h 33"/>
                <a:gd name="T52" fmla="*/ 52 w 63"/>
                <a:gd name="T53" fmla="*/ 21 h 33"/>
                <a:gd name="T54" fmla="*/ 61 w 63"/>
                <a:gd name="T55"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33">
                  <a:moveTo>
                    <a:pt x="61" y="17"/>
                  </a:moveTo>
                  <a:cubicBezTo>
                    <a:pt x="61" y="17"/>
                    <a:pt x="63" y="17"/>
                    <a:pt x="61" y="16"/>
                  </a:cubicBezTo>
                  <a:cubicBezTo>
                    <a:pt x="58" y="15"/>
                    <a:pt x="55" y="13"/>
                    <a:pt x="55" y="13"/>
                  </a:cubicBezTo>
                  <a:cubicBezTo>
                    <a:pt x="54" y="12"/>
                    <a:pt x="54" y="12"/>
                    <a:pt x="52" y="12"/>
                  </a:cubicBezTo>
                  <a:cubicBezTo>
                    <a:pt x="51" y="12"/>
                    <a:pt x="49" y="13"/>
                    <a:pt x="48" y="13"/>
                  </a:cubicBezTo>
                  <a:cubicBezTo>
                    <a:pt x="47" y="14"/>
                    <a:pt x="44" y="13"/>
                    <a:pt x="43" y="12"/>
                  </a:cubicBezTo>
                  <a:cubicBezTo>
                    <a:pt x="41" y="12"/>
                    <a:pt x="36" y="11"/>
                    <a:pt x="38" y="8"/>
                  </a:cubicBezTo>
                  <a:cubicBezTo>
                    <a:pt x="40" y="5"/>
                    <a:pt x="42" y="4"/>
                    <a:pt x="40" y="3"/>
                  </a:cubicBezTo>
                  <a:cubicBezTo>
                    <a:pt x="38" y="2"/>
                    <a:pt x="31" y="0"/>
                    <a:pt x="28" y="1"/>
                  </a:cubicBezTo>
                  <a:cubicBezTo>
                    <a:pt x="26" y="2"/>
                    <a:pt x="25" y="3"/>
                    <a:pt x="24" y="3"/>
                  </a:cubicBezTo>
                  <a:cubicBezTo>
                    <a:pt x="22" y="2"/>
                    <a:pt x="15" y="2"/>
                    <a:pt x="11" y="3"/>
                  </a:cubicBezTo>
                  <a:cubicBezTo>
                    <a:pt x="8" y="4"/>
                    <a:pt x="0" y="5"/>
                    <a:pt x="3" y="6"/>
                  </a:cubicBezTo>
                  <a:cubicBezTo>
                    <a:pt x="6" y="7"/>
                    <a:pt x="8" y="9"/>
                    <a:pt x="10" y="10"/>
                  </a:cubicBezTo>
                  <a:cubicBezTo>
                    <a:pt x="12" y="10"/>
                    <a:pt x="14" y="11"/>
                    <a:pt x="13" y="12"/>
                  </a:cubicBezTo>
                  <a:cubicBezTo>
                    <a:pt x="12" y="13"/>
                    <a:pt x="12" y="14"/>
                    <a:pt x="11" y="15"/>
                  </a:cubicBezTo>
                  <a:cubicBezTo>
                    <a:pt x="10" y="16"/>
                    <a:pt x="8" y="17"/>
                    <a:pt x="8" y="19"/>
                  </a:cubicBezTo>
                  <a:cubicBezTo>
                    <a:pt x="8" y="21"/>
                    <a:pt x="8" y="21"/>
                    <a:pt x="6" y="22"/>
                  </a:cubicBezTo>
                  <a:cubicBezTo>
                    <a:pt x="5" y="22"/>
                    <a:pt x="3" y="23"/>
                    <a:pt x="3" y="23"/>
                  </a:cubicBezTo>
                  <a:cubicBezTo>
                    <a:pt x="3" y="23"/>
                    <a:pt x="1" y="26"/>
                    <a:pt x="3" y="26"/>
                  </a:cubicBezTo>
                  <a:cubicBezTo>
                    <a:pt x="5" y="25"/>
                    <a:pt x="29" y="23"/>
                    <a:pt x="29" y="23"/>
                  </a:cubicBezTo>
                  <a:cubicBezTo>
                    <a:pt x="29" y="23"/>
                    <a:pt x="33" y="23"/>
                    <a:pt x="30" y="24"/>
                  </a:cubicBezTo>
                  <a:cubicBezTo>
                    <a:pt x="27" y="26"/>
                    <a:pt x="24" y="26"/>
                    <a:pt x="26" y="28"/>
                  </a:cubicBezTo>
                  <a:cubicBezTo>
                    <a:pt x="28" y="30"/>
                    <a:pt x="32" y="33"/>
                    <a:pt x="32" y="31"/>
                  </a:cubicBezTo>
                  <a:cubicBezTo>
                    <a:pt x="33" y="30"/>
                    <a:pt x="34" y="29"/>
                    <a:pt x="36" y="29"/>
                  </a:cubicBezTo>
                  <a:cubicBezTo>
                    <a:pt x="37" y="29"/>
                    <a:pt x="41" y="28"/>
                    <a:pt x="41" y="28"/>
                  </a:cubicBezTo>
                  <a:cubicBezTo>
                    <a:pt x="41" y="28"/>
                    <a:pt x="46" y="25"/>
                    <a:pt x="47" y="24"/>
                  </a:cubicBezTo>
                  <a:cubicBezTo>
                    <a:pt x="48" y="23"/>
                    <a:pt x="50" y="22"/>
                    <a:pt x="52" y="21"/>
                  </a:cubicBezTo>
                  <a:cubicBezTo>
                    <a:pt x="54" y="21"/>
                    <a:pt x="61" y="17"/>
                    <a:pt x="61"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1217">
              <a:extLst>
                <a:ext uri="{FF2B5EF4-FFF2-40B4-BE49-F238E27FC236}">
                  <a16:creationId xmlns:a16="http://schemas.microsoft.com/office/drawing/2014/main" id="{945A0C99-8FD5-4CC9-B757-93FF06CA113E}"/>
                </a:ext>
              </a:extLst>
            </p:cNvPr>
            <p:cNvSpPr>
              <a:spLocks/>
            </p:cNvSpPr>
            <p:nvPr/>
          </p:nvSpPr>
          <p:spPr bwMode="auto">
            <a:xfrm>
              <a:off x="3866" y="518"/>
              <a:ext cx="199" cy="63"/>
            </a:xfrm>
            <a:custGeom>
              <a:avLst/>
              <a:gdLst>
                <a:gd name="T0" fmla="*/ 17 w 144"/>
                <a:gd name="T1" fmla="*/ 16 h 46"/>
                <a:gd name="T2" fmla="*/ 15 w 144"/>
                <a:gd name="T3" fmla="*/ 18 h 46"/>
                <a:gd name="T4" fmla="*/ 13 w 144"/>
                <a:gd name="T5" fmla="*/ 21 h 46"/>
                <a:gd name="T6" fmla="*/ 19 w 144"/>
                <a:gd name="T7" fmla="*/ 27 h 46"/>
                <a:gd name="T8" fmla="*/ 40 w 144"/>
                <a:gd name="T9" fmla="*/ 25 h 46"/>
                <a:gd name="T10" fmla="*/ 64 w 144"/>
                <a:gd name="T11" fmla="*/ 27 h 46"/>
                <a:gd name="T12" fmla="*/ 59 w 144"/>
                <a:gd name="T13" fmla="*/ 28 h 46"/>
                <a:gd name="T14" fmla="*/ 50 w 144"/>
                <a:gd name="T15" fmla="*/ 31 h 46"/>
                <a:gd name="T16" fmla="*/ 42 w 144"/>
                <a:gd name="T17" fmla="*/ 32 h 46"/>
                <a:gd name="T18" fmla="*/ 38 w 144"/>
                <a:gd name="T19" fmla="*/ 36 h 46"/>
                <a:gd name="T20" fmla="*/ 58 w 144"/>
                <a:gd name="T21" fmla="*/ 39 h 46"/>
                <a:gd name="T22" fmla="*/ 71 w 144"/>
                <a:gd name="T23" fmla="*/ 38 h 46"/>
                <a:gd name="T24" fmla="*/ 90 w 144"/>
                <a:gd name="T25" fmla="*/ 45 h 46"/>
                <a:gd name="T26" fmla="*/ 100 w 144"/>
                <a:gd name="T27" fmla="*/ 41 h 46"/>
                <a:gd name="T28" fmla="*/ 113 w 144"/>
                <a:gd name="T29" fmla="*/ 40 h 46"/>
                <a:gd name="T30" fmla="*/ 122 w 144"/>
                <a:gd name="T31" fmla="*/ 35 h 46"/>
                <a:gd name="T32" fmla="*/ 127 w 144"/>
                <a:gd name="T33" fmla="*/ 29 h 46"/>
                <a:gd name="T34" fmla="*/ 138 w 144"/>
                <a:gd name="T35" fmla="*/ 24 h 46"/>
                <a:gd name="T36" fmla="*/ 141 w 144"/>
                <a:gd name="T37" fmla="*/ 19 h 46"/>
                <a:gd name="T38" fmla="*/ 141 w 144"/>
                <a:gd name="T39" fmla="*/ 15 h 46"/>
                <a:gd name="T40" fmla="*/ 98 w 144"/>
                <a:gd name="T41" fmla="*/ 7 h 46"/>
                <a:gd name="T42" fmla="*/ 91 w 144"/>
                <a:gd name="T43" fmla="*/ 10 h 46"/>
                <a:gd name="T44" fmla="*/ 79 w 144"/>
                <a:gd name="T45" fmla="*/ 12 h 46"/>
                <a:gd name="T46" fmla="*/ 84 w 144"/>
                <a:gd name="T47" fmla="*/ 8 h 46"/>
                <a:gd name="T48" fmla="*/ 77 w 144"/>
                <a:gd name="T49" fmla="*/ 1 h 46"/>
                <a:gd name="T50" fmla="*/ 73 w 144"/>
                <a:gd name="T51" fmla="*/ 3 h 46"/>
                <a:gd name="T52" fmla="*/ 72 w 144"/>
                <a:gd name="T53" fmla="*/ 6 h 46"/>
                <a:gd name="T54" fmla="*/ 71 w 144"/>
                <a:gd name="T55" fmla="*/ 12 h 46"/>
                <a:gd name="T56" fmla="*/ 67 w 144"/>
                <a:gd name="T57" fmla="*/ 16 h 46"/>
                <a:gd name="T58" fmla="*/ 59 w 144"/>
                <a:gd name="T59" fmla="*/ 13 h 46"/>
                <a:gd name="T60" fmla="*/ 44 w 144"/>
                <a:gd name="T61" fmla="*/ 9 h 46"/>
                <a:gd name="T62" fmla="*/ 31 w 144"/>
                <a:gd name="T63" fmla="*/ 2 h 46"/>
                <a:gd name="T64" fmla="*/ 27 w 144"/>
                <a:gd name="T65" fmla="*/ 4 h 46"/>
                <a:gd name="T66" fmla="*/ 32 w 144"/>
                <a:gd name="T67" fmla="*/ 7 h 46"/>
                <a:gd name="T68" fmla="*/ 26 w 144"/>
                <a:gd name="T69" fmla="*/ 10 h 46"/>
                <a:gd name="T70" fmla="*/ 20 w 144"/>
                <a:gd name="T71" fmla="*/ 7 h 46"/>
                <a:gd name="T72" fmla="*/ 21 w 144"/>
                <a:gd name="T73" fmla="*/ 11 h 46"/>
                <a:gd name="T74" fmla="*/ 3 w 144"/>
                <a:gd name="T75"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46">
                  <a:moveTo>
                    <a:pt x="3" y="14"/>
                  </a:moveTo>
                  <a:cubicBezTo>
                    <a:pt x="3" y="14"/>
                    <a:pt x="15" y="16"/>
                    <a:pt x="17" y="16"/>
                  </a:cubicBezTo>
                  <a:cubicBezTo>
                    <a:pt x="19" y="17"/>
                    <a:pt x="18" y="17"/>
                    <a:pt x="17" y="18"/>
                  </a:cubicBezTo>
                  <a:cubicBezTo>
                    <a:pt x="16" y="19"/>
                    <a:pt x="16" y="19"/>
                    <a:pt x="15" y="18"/>
                  </a:cubicBezTo>
                  <a:cubicBezTo>
                    <a:pt x="14" y="18"/>
                    <a:pt x="14" y="19"/>
                    <a:pt x="13" y="19"/>
                  </a:cubicBezTo>
                  <a:cubicBezTo>
                    <a:pt x="13" y="20"/>
                    <a:pt x="12" y="20"/>
                    <a:pt x="13" y="21"/>
                  </a:cubicBezTo>
                  <a:cubicBezTo>
                    <a:pt x="13" y="22"/>
                    <a:pt x="15" y="25"/>
                    <a:pt x="16" y="27"/>
                  </a:cubicBezTo>
                  <a:cubicBezTo>
                    <a:pt x="16" y="28"/>
                    <a:pt x="19" y="27"/>
                    <a:pt x="19" y="27"/>
                  </a:cubicBezTo>
                  <a:cubicBezTo>
                    <a:pt x="20" y="27"/>
                    <a:pt x="26" y="27"/>
                    <a:pt x="28" y="27"/>
                  </a:cubicBezTo>
                  <a:cubicBezTo>
                    <a:pt x="30" y="27"/>
                    <a:pt x="37" y="26"/>
                    <a:pt x="40" y="25"/>
                  </a:cubicBezTo>
                  <a:cubicBezTo>
                    <a:pt x="42" y="24"/>
                    <a:pt x="61" y="24"/>
                    <a:pt x="66" y="25"/>
                  </a:cubicBezTo>
                  <a:cubicBezTo>
                    <a:pt x="71" y="25"/>
                    <a:pt x="65" y="26"/>
                    <a:pt x="64" y="27"/>
                  </a:cubicBezTo>
                  <a:cubicBezTo>
                    <a:pt x="63" y="27"/>
                    <a:pt x="62" y="27"/>
                    <a:pt x="62" y="28"/>
                  </a:cubicBezTo>
                  <a:cubicBezTo>
                    <a:pt x="62" y="28"/>
                    <a:pt x="61" y="28"/>
                    <a:pt x="59" y="28"/>
                  </a:cubicBezTo>
                  <a:cubicBezTo>
                    <a:pt x="57" y="27"/>
                    <a:pt x="48" y="28"/>
                    <a:pt x="47" y="28"/>
                  </a:cubicBezTo>
                  <a:cubicBezTo>
                    <a:pt x="46" y="28"/>
                    <a:pt x="46" y="28"/>
                    <a:pt x="50" y="31"/>
                  </a:cubicBezTo>
                  <a:cubicBezTo>
                    <a:pt x="53" y="34"/>
                    <a:pt x="49" y="33"/>
                    <a:pt x="48" y="33"/>
                  </a:cubicBezTo>
                  <a:cubicBezTo>
                    <a:pt x="47" y="33"/>
                    <a:pt x="44" y="32"/>
                    <a:pt x="42" y="32"/>
                  </a:cubicBezTo>
                  <a:cubicBezTo>
                    <a:pt x="41" y="31"/>
                    <a:pt x="37" y="31"/>
                    <a:pt x="35" y="31"/>
                  </a:cubicBezTo>
                  <a:cubicBezTo>
                    <a:pt x="33" y="30"/>
                    <a:pt x="35" y="32"/>
                    <a:pt x="38" y="36"/>
                  </a:cubicBezTo>
                  <a:cubicBezTo>
                    <a:pt x="42" y="39"/>
                    <a:pt x="49" y="39"/>
                    <a:pt x="50" y="39"/>
                  </a:cubicBezTo>
                  <a:cubicBezTo>
                    <a:pt x="52" y="38"/>
                    <a:pt x="57" y="39"/>
                    <a:pt x="58" y="39"/>
                  </a:cubicBezTo>
                  <a:cubicBezTo>
                    <a:pt x="60" y="40"/>
                    <a:pt x="63" y="39"/>
                    <a:pt x="64" y="38"/>
                  </a:cubicBezTo>
                  <a:cubicBezTo>
                    <a:pt x="65" y="38"/>
                    <a:pt x="70" y="38"/>
                    <a:pt x="71" y="38"/>
                  </a:cubicBezTo>
                  <a:cubicBezTo>
                    <a:pt x="73" y="38"/>
                    <a:pt x="79" y="40"/>
                    <a:pt x="80" y="40"/>
                  </a:cubicBezTo>
                  <a:cubicBezTo>
                    <a:pt x="82" y="40"/>
                    <a:pt x="87" y="45"/>
                    <a:pt x="90" y="45"/>
                  </a:cubicBezTo>
                  <a:cubicBezTo>
                    <a:pt x="93" y="46"/>
                    <a:pt x="97" y="44"/>
                    <a:pt x="97" y="44"/>
                  </a:cubicBezTo>
                  <a:cubicBezTo>
                    <a:pt x="98" y="43"/>
                    <a:pt x="99" y="41"/>
                    <a:pt x="100" y="41"/>
                  </a:cubicBezTo>
                  <a:cubicBezTo>
                    <a:pt x="101" y="41"/>
                    <a:pt x="105" y="40"/>
                    <a:pt x="107" y="40"/>
                  </a:cubicBezTo>
                  <a:cubicBezTo>
                    <a:pt x="108" y="41"/>
                    <a:pt x="111" y="41"/>
                    <a:pt x="113" y="40"/>
                  </a:cubicBezTo>
                  <a:cubicBezTo>
                    <a:pt x="115" y="39"/>
                    <a:pt x="117" y="38"/>
                    <a:pt x="119" y="38"/>
                  </a:cubicBezTo>
                  <a:cubicBezTo>
                    <a:pt x="120" y="38"/>
                    <a:pt x="121" y="36"/>
                    <a:pt x="122" y="35"/>
                  </a:cubicBezTo>
                  <a:cubicBezTo>
                    <a:pt x="124" y="34"/>
                    <a:pt x="123" y="33"/>
                    <a:pt x="122" y="32"/>
                  </a:cubicBezTo>
                  <a:cubicBezTo>
                    <a:pt x="120" y="30"/>
                    <a:pt x="125" y="29"/>
                    <a:pt x="127" y="29"/>
                  </a:cubicBezTo>
                  <a:cubicBezTo>
                    <a:pt x="129" y="28"/>
                    <a:pt x="131" y="27"/>
                    <a:pt x="133" y="26"/>
                  </a:cubicBezTo>
                  <a:cubicBezTo>
                    <a:pt x="135" y="25"/>
                    <a:pt x="136" y="24"/>
                    <a:pt x="138" y="24"/>
                  </a:cubicBezTo>
                  <a:cubicBezTo>
                    <a:pt x="140" y="24"/>
                    <a:pt x="140" y="23"/>
                    <a:pt x="142" y="22"/>
                  </a:cubicBezTo>
                  <a:cubicBezTo>
                    <a:pt x="144" y="21"/>
                    <a:pt x="142" y="20"/>
                    <a:pt x="141" y="19"/>
                  </a:cubicBezTo>
                  <a:cubicBezTo>
                    <a:pt x="140" y="18"/>
                    <a:pt x="140" y="17"/>
                    <a:pt x="141" y="17"/>
                  </a:cubicBezTo>
                  <a:cubicBezTo>
                    <a:pt x="142" y="16"/>
                    <a:pt x="141" y="15"/>
                    <a:pt x="141" y="15"/>
                  </a:cubicBezTo>
                  <a:cubicBezTo>
                    <a:pt x="141" y="15"/>
                    <a:pt x="102" y="6"/>
                    <a:pt x="99" y="5"/>
                  </a:cubicBezTo>
                  <a:cubicBezTo>
                    <a:pt x="96" y="5"/>
                    <a:pt x="98" y="7"/>
                    <a:pt x="98" y="7"/>
                  </a:cubicBezTo>
                  <a:cubicBezTo>
                    <a:pt x="97" y="7"/>
                    <a:pt x="93" y="7"/>
                    <a:pt x="92" y="8"/>
                  </a:cubicBezTo>
                  <a:cubicBezTo>
                    <a:pt x="90" y="8"/>
                    <a:pt x="90" y="9"/>
                    <a:pt x="91" y="10"/>
                  </a:cubicBezTo>
                  <a:cubicBezTo>
                    <a:pt x="91" y="11"/>
                    <a:pt x="84" y="14"/>
                    <a:pt x="82" y="14"/>
                  </a:cubicBezTo>
                  <a:cubicBezTo>
                    <a:pt x="81" y="14"/>
                    <a:pt x="80" y="13"/>
                    <a:pt x="79" y="12"/>
                  </a:cubicBezTo>
                  <a:cubicBezTo>
                    <a:pt x="79" y="11"/>
                    <a:pt x="80" y="9"/>
                    <a:pt x="82" y="9"/>
                  </a:cubicBezTo>
                  <a:cubicBezTo>
                    <a:pt x="83" y="9"/>
                    <a:pt x="83" y="8"/>
                    <a:pt x="84" y="8"/>
                  </a:cubicBezTo>
                  <a:cubicBezTo>
                    <a:pt x="84" y="7"/>
                    <a:pt x="84" y="6"/>
                    <a:pt x="83" y="6"/>
                  </a:cubicBezTo>
                  <a:cubicBezTo>
                    <a:pt x="82" y="5"/>
                    <a:pt x="78" y="2"/>
                    <a:pt x="77" y="1"/>
                  </a:cubicBezTo>
                  <a:cubicBezTo>
                    <a:pt x="76" y="0"/>
                    <a:pt x="76" y="1"/>
                    <a:pt x="76" y="2"/>
                  </a:cubicBezTo>
                  <a:cubicBezTo>
                    <a:pt x="76" y="3"/>
                    <a:pt x="75" y="3"/>
                    <a:pt x="73" y="3"/>
                  </a:cubicBezTo>
                  <a:cubicBezTo>
                    <a:pt x="72" y="3"/>
                    <a:pt x="71" y="3"/>
                    <a:pt x="70" y="4"/>
                  </a:cubicBezTo>
                  <a:cubicBezTo>
                    <a:pt x="69" y="6"/>
                    <a:pt x="70" y="6"/>
                    <a:pt x="72" y="6"/>
                  </a:cubicBezTo>
                  <a:cubicBezTo>
                    <a:pt x="73" y="6"/>
                    <a:pt x="73" y="8"/>
                    <a:pt x="72" y="8"/>
                  </a:cubicBezTo>
                  <a:cubicBezTo>
                    <a:pt x="71" y="8"/>
                    <a:pt x="71" y="11"/>
                    <a:pt x="71" y="12"/>
                  </a:cubicBezTo>
                  <a:cubicBezTo>
                    <a:pt x="70" y="12"/>
                    <a:pt x="70" y="16"/>
                    <a:pt x="68" y="18"/>
                  </a:cubicBezTo>
                  <a:cubicBezTo>
                    <a:pt x="67" y="19"/>
                    <a:pt x="67" y="18"/>
                    <a:pt x="67" y="16"/>
                  </a:cubicBezTo>
                  <a:cubicBezTo>
                    <a:pt x="67" y="15"/>
                    <a:pt x="62" y="14"/>
                    <a:pt x="60" y="14"/>
                  </a:cubicBezTo>
                  <a:cubicBezTo>
                    <a:pt x="59" y="14"/>
                    <a:pt x="58" y="14"/>
                    <a:pt x="59" y="13"/>
                  </a:cubicBezTo>
                  <a:cubicBezTo>
                    <a:pt x="60" y="12"/>
                    <a:pt x="51" y="11"/>
                    <a:pt x="50" y="11"/>
                  </a:cubicBezTo>
                  <a:cubicBezTo>
                    <a:pt x="48" y="11"/>
                    <a:pt x="46" y="10"/>
                    <a:pt x="44" y="9"/>
                  </a:cubicBezTo>
                  <a:cubicBezTo>
                    <a:pt x="43" y="8"/>
                    <a:pt x="41" y="6"/>
                    <a:pt x="39" y="5"/>
                  </a:cubicBezTo>
                  <a:cubicBezTo>
                    <a:pt x="37" y="5"/>
                    <a:pt x="33" y="3"/>
                    <a:pt x="31" y="2"/>
                  </a:cubicBezTo>
                  <a:cubicBezTo>
                    <a:pt x="29" y="1"/>
                    <a:pt x="28" y="2"/>
                    <a:pt x="28" y="2"/>
                  </a:cubicBezTo>
                  <a:cubicBezTo>
                    <a:pt x="27" y="3"/>
                    <a:pt x="26" y="4"/>
                    <a:pt x="27" y="4"/>
                  </a:cubicBezTo>
                  <a:cubicBezTo>
                    <a:pt x="28" y="5"/>
                    <a:pt x="31" y="5"/>
                    <a:pt x="32" y="5"/>
                  </a:cubicBezTo>
                  <a:cubicBezTo>
                    <a:pt x="34" y="6"/>
                    <a:pt x="32" y="6"/>
                    <a:pt x="32" y="7"/>
                  </a:cubicBezTo>
                  <a:cubicBezTo>
                    <a:pt x="31" y="8"/>
                    <a:pt x="31" y="7"/>
                    <a:pt x="30" y="9"/>
                  </a:cubicBezTo>
                  <a:cubicBezTo>
                    <a:pt x="28" y="11"/>
                    <a:pt x="27" y="10"/>
                    <a:pt x="26" y="10"/>
                  </a:cubicBezTo>
                  <a:cubicBezTo>
                    <a:pt x="26" y="9"/>
                    <a:pt x="21" y="7"/>
                    <a:pt x="20" y="6"/>
                  </a:cubicBezTo>
                  <a:cubicBezTo>
                    <a:pt x="19" y="6"/>
                    <a:pt x="20" y="7"/>
                    <a:pt x="20" y="7"/>
                  </a:cubicBezTo>
                  <a:cubicBezTo>
                    <a:pt x="21" y="8"/>
                    <a:pt x="21" y="8"/>
                    <a:pt x="21" y="9"/>
                  </a:cubicBezTo>
                  <a:cubicBezTo>
                    <a:pt x="22" y="10"/>
                    <a:pt x="21" y="11"/>
                    <a:pt x="21" y="11"/>
                  </a:cubicBezTo>
                  <a:cubicBezTo>
                    <a:pt x="21" y="11"/>
                    <a:pt x="9" y="13"/>
                    <a:pt x="5" y="13"/>
                  </a:cubicBezTo>
                  <a:cubicBezTo>
                    <a:pt x="0" y="14"/>
                    <a:pt x="3" y="14"/>
                    <a:pt x="3"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1218">
              <a:extLst>
                <a:ext uri="{FF2B5EF4-FFF2-40B4-BE49-F238E27FC236}">
                  <a16:creationId xmlns:a16="http://schemas.microsoft.com/office/drawing/2014/main" id="{84C2C5E5-38D0-489E-998E-A6F4EE815A4E}"/>
                </a:ext>
              </a:extLst>
            </p:cNvPr>
            <p:cNvSpPr>
              <a:spLocks/>
            </p:cNvSpPr>
            <p:nvPr/>
          </p:nvSpPr>
          <p:spPr bwMode="auto">
            <a:xfrm>
              <a:off x="4046" y="596"/>
              <a:ext cx="12" cy="10"/>
            </a:xfrm>
            <a:custGeom>
              <a:avLst/>
              <a:gdLst>
                <a:gd name="T0" fmla="*/ 4 w 9"/>
                <a:gd name="T1" fmla="*/ 2 h 7"/>
                <a:gd name="T2" fmla="*/ 1 w 9"/>
                <a:gd name="T3" fmla="*/ 0 h 7"/>
                <a:gd name="T4" fmla="*/ 1 w 9"/>
                <a:gd name="T5" fmla="*/ 2 h 7"/>
                <a:gd name="T6" fmla="*/ 6 w 9"/>
                <a:gd name="T7" fmla="*/ 7 h 7"/>
                <a:gd name="T8" fmla="*/ 8 w 9"/>
                <a:gd name="T9" fmla="*/ 5 h 7"/>
                <a:gd name="T10" fmla="*/ 4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4" y="2"/>
                  </a:moveTo>
                  <a:cubicBezTo>
                    <a:pt x="3" y="1"/>
                    <a:pt x="2" y="1"/>
                    <a:pt x="1" y="0"/>
                  </a:cubicBezTo>
                  <a:cubicBezTo>
                    <a:pt x="0" y="0"/>
                    <a:pt x="1" y="2"/>
                    <a:pt x="1" y="2"/>
                  </a:cubicBezTo>
                  <a:cubicBezTo>
                    <a:pt x="0" y="2"/>
                    <a:pt x="4" y="6"/>
                    <a:pt x="6" y="7"/>
                  </a:cubicBezTo>
                  <a:cubicBezTo>
                    <a:pt x="7" y="7"/>
                    <a:pt x="8" y="6"/>
                    <a:pt x="8" y="5"/>
                  </a:cubicBezTo>
                  <a:cubicBezTo>
                    <a:pt x="9" y="4"/>
                    <a:pt x="5" y="2"/>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219">
              <a:extLst>
                <a:ext uri="{FF2B5EF4-FFF2-40B4-BE49-F238E27FC236}">
                  <a16:creationId xmlns:a16="http://schemas.microsoft.com/office/drawing/2014/main" id="{5B780406-C957-410D-AB73-8CFE42B5E715}"/>
                </a:ext>
              </a:extLst>
            </p:cNvPr>
            <p:cNvSpPr>
              <a:spLocks/>
            </p:cNvSpPr>
            <p:nvPr/>
          </p:nvSpPr>
          <p:spPr bwMode="auto">
            <a:xfrm>
              <a:off x="4075" y="589"/>
              <a:ext cx="38" cy="7"/>
            </a:xfrm>
            <a:custGeom>
              <a:avLst/>
              <a:gdLst>
                <a:gd name="T0" fmla="*/ 2 w 28"/>
                <a:gd name="T1" fmla="*/ 5 h 5"/>
                <a:gd name="T2" fmla="*/ 6 w 28"/>
                <a:gd name="T3" fmla="*/ 4 h 5"/>
                <a:gd name="T4" fmla="*/ 11 w 28"/>
                <a:gd name="T5" fmla="*/ 3 h 5"/>
                <a:gd name="T6" fmla="*/ 15 w 28"/>
                <a:gd name="T7" fmla="*/ 3 h 5"/>
                <a:gd name="T8" fmla="*/ 19 w 28"/>
                <a:gd name="T9" fmla="*/ 4 h 5"/>
                <a:gd name="T10" fmla="*/ 25 w 28"/>
                <a:gd name="T11" fmla="*/ 4 h 5"/>
                <a:gd name="T12" fmla="*/ 23 w 28"/>
                <a:gd name="T13" fmla="*/ 2 h 5"/>
                <a:gd name="T14" fmla="*/ 11 w 28"/>
                <a:gd name="T15" fmla="*/ 1 h 5"/>
                <a:gd name="T16" fmla="*/ 2 w 28"/>
                <a:gd name="T17" fmla="*/ 3 h 5"/>
                <a:gd name="T18" fmla="*/ 2 w 28"/>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
                  <a:moveTo>
                    <a:pt x="2" y="5"/>
                  </a:moveTo>
                  <a:cubicBezTo>
                    <a:pt x="3" y="5"/>
                    <a:pt x="6" y="5"/>
                    <a:pt x="6" y="4"/>
                  </a:cubicBezTo>
                  <a:cubicBezTo>
                    <a:pt x="7" y="4"/>
                    <a:pt x="9" y="3"/>
                    <a:pt x="11" y="3"/>
                  </a:cubicBezTo>
                  <a:cubicBezTo>
                    <a:pt x="12" y="4"/>
                    <a:pt x="13" y="3"/>
                    <a:pt x="15" y="3"/>
                  </a:cubicBezTo>
                  <a:cubicBezTo>
                    <a:pt x="17" y="3"/>
                    <a:pt x="16" y="3"/>
                    <a:pt x="19" y="4"/>
                  </a:cubicBezTo>
                  <a:cubicBezTo>
                    <a:pt x="22" y="5"/>
                    <a:pt x="22" y="4"/>
                    <a:pt x="25" y="4"/>
                  </a:cubicBezTo>
                  <a:cubicBezTo>
                    <a:pt x="28" y="3"/>
                    <a:pt x="24" y="2"/>
                    <a:pt x="23" y="2"/>
                  </a:cubicBezTo>
                  <a:cubicBezTo>
                    <a:pt x="22" y="2"/>
                    <a:pt x="12" y="1"/>
                    <a:pt x="11" y="1"/>
                  </a:cubicBezTo>
                  <a:cubicBezTo>
                    <a:pt x="10" y="0"/>
                    <a:pt x="5" y="3"/>
                    <a:pt x="2" y="3"/>
                  </a:cubicBezTo>
                  <a:cubicBezTo>
                    <a:pt x="0" y="4"/>
                    <a:pt x="2" y="5"/>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220">
              <a:extLst>
                <a:ext uri="{FF2B5EF4-FFF2-40B4-BE49-F238E27FC236}">
                  <a16:creationId xmlns:a16="http://schemas.microsoft.com/office/drawing/2014/main" id="{A1B0F198-86FA-4738-8205-64C367064158}"/>
                </a:ext>
              </a:extLst>
            </p:cNvPr>
            <p:cNvSpPr>
              <a:spLocks/>
            </p:cNvSpPr>
            <p:nvPr/>
          </p:nvSpPr>
          <p:spPr bwMode="auto">
            <a:xfrm>
              <a:off x="4156" y="532"/>
              <a:ext cx="39" cy="6"/>
            </a:xfrm>
            <a:custGeom>
              <a:avLst/>
              <a:gdLst>
                <a:gd name="T0" fmla="*/ 1 w 28"/>
                <a:gd name="T1" fmla="*/ 5 h 5"/>
                <a:gd name="T2" fmla="*/ 11 w 28"/>
                <a:gd name="T3" fmla="*/ 4 h 5"/>
                <a:gd name="T4" fmla="*/ 21 w 28"/>
                <a:gd name="T5" fmla="*/ 2 h 5"/>
                <a:gd name="T6" fmla="*/ 27 w 28"/>
                <a:gd name="T7" fmla="*/ 1 h 5"/>
                <a:gd name="T8" fmla="*/ 3 w 28"/>
                <a:gd name="T9" fmla="*/ 4 h 5"/>
                <a:gd name="T10" fmla="*/ 1 w 28"/>
                <a:gd name="T11" fmla="*/ 5 h 5"/>
              </a:gdLst>
              <a:ahLst/>
              <a:cxnLst>
                <a:cxn ang="0">
                  <a:pos x="T0" y="T1"/>
                </a:cxn>
                <a:cxn ang="0">
                  <a:pos x="T2" y="T3"/>
                </a:cxn>
                <a:cxn ang="0">
                  <a:pos x="T4" y="T5"/>
                </a:cxn>
                <a:cxn ang="0">
                  <a:pos x="T6" y="T7"/>
                </a:cxn>
                <a:cxn ang="0">
                  <a:pos x="T8" y="T9"/>
                </a:cxn>
                <a:cxn ang="0">
                  <a:pos x="T10" y="T11"/>
                </a:cxn>
              </a:cxnLst>
              <a:rect l="0" t="0" r="r" b="b"/>
              <a:pathLst>
                <a:path w="28" h="5">
                  <a:moveTo>
                    <a:pt x="1" y="5"/>
                  </a:moveTo>
                  <a:cubicBezTo>
                    <a:pt x="2" y="5"/>
                    <a:pt x="8" y="5"/>
                    <a:pt x="11" y="4"/>
                  </a:cubicBezTo>
                  <a:cubicBezTo>
                    <a:pt x="14" y="4"/>
                    <a:pt x="18" y="3"/>
                    <a:pt x="21" y="2"/>
                  </a:cubicBezTo>
                  <a:cubicBezTo>
                    <a:pt x="24" y="2"/>
                    <a:pt x="26" y="1"/>
                    <a:pt x="27" y="1"/>
                  </a:cubicBezTo>
                  <a:cubicBezTo>
                    <a:pt x="28" y="0"/>
                    <a:pt x="7" y="4"/>
                    <a:pt x="3" y="4"/>
                  </a:cubicBezTo>
                  <a:cubicBezTo>
                    <a:pt x="0" y="5"/>
                    <a:pt x="1"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221">
              <a:extLst>
                <a:ext uri="{FF2B5EF4-FFF2-40B4-BE49-F238E27FC236}">
                  <a16:creationId xmlns:a16="http://schemas.microsoft.com/office/drawing/2014/main" id="{550BADDB-1974-4295-A028-E3B764EA5638}"/>
                </a:ext>
              </a:extLst>
            </p:cNvPr>
            <p:cNvSpPr>
              <a:spLocks/>
            </p:cNvSpPr>
            <p:nvPr/>
          </p:nvSpPr>
          <p:spPr bwMode="auto">
            <a:xfrm>
              <a:off x="3886" y="780"/>
              <a:ext cx="13" cy="7"/>
            </a:xfrm>
            <a:custGeom>
              <a:avLst/>
              <a:gdLst>
                <a:gd name="T0" fmla="*/ 2 w 9"/>
                <a:gd name="T1" fmla="*/ 2 h 5"/>
                <a:gd name="T2" fmla="*/ 6 w 9"/>
                <a:gd name="T3" fmla="*/ 4 h 5"/>
                <a:gd name="T4" fmla="*/ 9 w 9"/>
                <a:gd name="T5" fmla="*/ 1 h 5"/>
                <a:gd name="T6" fmla="*/ 3 w 9"/>
                <a:gd name="T7" fmla="*/ 0 h 5"/>
                <a:gd name="T8" fmla="*/ 2 w 9"/>
                <a:gd name="T9" fmla="*/ 2 h 5"/>
              </a:gdLst>
              <a:ahLst/>
              <a:cxnLst>
                <a:cxn ang="0">
                  <a:pos x="T0" y="T1"/>
                </a:cxn>
                <a:cxn ang="0">
                  <a:pos x="T2" y="T3"/>
                </a:cxn>
                <a:cxn ang="0">
                  <a:pos x="T4" y="T5"/>
                </a:cxn>
                <a:cxn ang="0">
                  <a:pos x="T6" y="T7"/>
                </a:cxn>
                <a:cxn ang="0">
                  <a:pos x="T8" y="T9"/>
                </a:cxn>
              </a:cxnLst>
              <a:rect l="0" t="0" r="r" b="b"/>
              <a:pathLst>
                <a:path w="9" h="5">
                  <a:moveTo>
                    <a:pt x="2" y="2"/>
                  </a:moveTo>
                  <a:cubicBezTo>
                    <a:pt x="4" y="5"/>
                    <a:pt x="5" y="5"/>
                    <a:pt x="6" y="4"/>
                  </a:cubicBezTo>
                  <a:cubicBezTo>
                    <a:pt x="8" y="4"/>
                    <a:pt x="8" y="3"/>
                    <a:pt x="9" y="1"/>
                  </a:cubicBezTo>
                  <a:cubicBezTo>
                    <a:pt x="9" y="0"/>
                    <a:pt x="5" y="0"/>
                    <a:pt x="3" y="0"/>
                  </a:cubicBezTo>
                  <a:cubicBezTo>
                    <a:pt x="0" y="0"/>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222">
              <a:extLst>
                <a:ext uri="{FF2B5EF4-FFF2-40B4-BE49-F238E27FC236}">
                  <a16:creationId xmlns:a16="http://schemas.microsoft.com/office/drawing/2014/main" id="{8B75C6C2-EFF8-4BF2-97FC-991C749B9383}"/>
                </a:ext>
              </a:extLst>
            </p:cNvPr>
            <p:cNvSpPr>
              <a:spLocks/>
            </p:cNvSpPr>
            <p:nvPr/>
          </p:nvSpPr>
          <p:spPr bwMode="auto">
            <a:xfrm>
              <a:off x="3672" y="1166"/>
              <a:ext cx="15" cy="4"/>
            </a:xfrm>
            <a:custGeom>
              <a:avLst/>
              <a:gdLst>
                <a:gd name="T0" fmla="*/ 3 w 11"/>
                <a:gd name="T1" fmla="*/ 3 h 3"/>
                <a:gd name="T2" fmla="*/ 8 w 11"/>
                <a:gd name="T3" fmla="*/ 2 h 3"/>
                <a:gd name="T4" fmla="*/ 5 w 11"/>
                <a:gd name="T5" fmla="*/ 2 h 3"/>
                <a:gd name="T6" fmla="*/ 3 w 11"/>
                <a:gd name="T7" fmla="*/ 3 h 3"/>
              </a:gdLst>
              <a:ahLst/>
              <a:cxnLst>
                <a:cxn ang="0">
                  <a:pos x="T0" y="T1"/>
                </a:cxn>
                <a:cxn ang="0">
                  <a:pos x="T2" y="T3"/>
                </a:cxn>
                <a:cxn ang="0">
                  <a:pos x="T4" y="T5"/>
                </a:cxn>
                <a:cxn ang="0">
                  <a:pos x="T6" y="T7"/>
                </a:cxn>
              </a:cxnLst>
              <a:rect l="0" t="0" r="r" b="b"/>
              <a:pathLst>
                <a:path w="11" h="3">
                  <a:moveTo>
                    <a:pt x="3" y="3"/>
                  </a:moveTo>
                  <a:cubicBezTo>
                    <a:pt x="4" y="3"/>
                    <a:pt x="6" y="3"/>
                    <a:pt x="8" y="2"/>
                  </a:cubicBezTo>
                  <a:cubicBezTo>
                    <a:pt x="11" y="1"/>
                    <a:pt x="10" y="0"/>
                    <a:pt x="5" y="2"/>
                  </a:cubicBezTo>
                  <a:cubicBezTo>
                    <a:pt x="0" y="3"/>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223">
              <a:extLst>
                <a:ext uri="{FF2B5EF4-FFF2-40B4-BE49-F238E27FC236}">
                  <a16:creationId xmlns:a16="http://schemas.microsoft.com/office/drawing/2014/main" id="{FD2B2E47-EB3E-4FBF-B20A-21B6020A3E34}"/>
                </a:ext>
              </a:extLst>
            </p:cNvPr>
            <p:cNvSpPr>
              <a:spLocks/>
            </p:cNvSpPr>
            <p:nvPr/>
          </p:nvSpPr>
          <p:spPr bwMode="auto">
            <a:xfrm>
              <a:off x="3664" y="1175"/>
              <a:ext cx="8" cy="4"/>
            </a:xfrm>
            <a:custGeom>
              <a:avLst/>
              <a:gdLst>
                <a:gd name="T0" fmla="*/ 1 w 6"/>
                <a:gd name="T1" fmla="*/ 2 h 3"/>
                <a:gd name="T2" fmla="*/ 6 w 6"/>
                <a:gd name="T3" fmla="*/ 2 h 3"/>
                <a:gd name="T4" fmla="*/ 3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3" y="2"/>
                    <a:pt x="6" y="3"/>
                    <a:pt x="6" y="2"/>
                  </a:cubicBezTo>
                  <a:cubicBezTo>
                    <a:pt x="6" y="2"/>
                    <a:pt x="6" y="0"/>
                    <a:pt x="3" y="1"/>
                  </a:cubicBezTo>
                  <a:cubicBezTo>
                    <a:pt x="1" y="1"/>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224">
              <a:extLst>
                <a:ext uri="{FF2B5EF4-FFF2-40B4-BE49-F238E27FC236}">
                  <a16:creationId xmlns:a16="http://schemas.microsoft.com/office/drawing/2014/main" id="{24891954-E53C-460D-8F77-7A2BEC3287CC}"/>
                </a:ext>
              </a:extLst>
            </p:cNvPr>
            <p:cNvSpPr>
              <a:spLocks/>
            </p:cNvSpPr>
            <p:nvPr/>
          </p:nvSpPr>
          <p:spPr bwMode="auto">
            <a:xfrm>
              <a:off x="3664" y="1183"/>
              <a:ext cx="8" cy="5"/>
            </a:xfrm>
            <a:custGeom>
              <a:avLst/>
              <a:gdLst>
                <a:gd name="T0" fmla="*/ 4 w 6"/>
                <a:gd name="T1" fmla="*/ 2 h 3"/>
                <a:gd name="T2" fmla="*/ 5 w 6"/>
                <a:gd name="T3" fmla="*/ 1 h 3"/>
                <a:gd name="T4" fmla="*/ 4 w 6"/>
                <a:gd name="T5" fmla="*/ 2 h 3"/>
              </a:gdLst>
              <a:ahLst/>
              <a:cxnLst>
                <a:cxn ang="0">
                  <a:pos x="T0" y="T1"/>
                </a:cxn>
                <a:cxn ang="0">
                  <a:pos x="T2" y="T3"/>
                </a:cxn>
                <a:cxn ang="0">
                  <a:pos x="T4" y="T5"/>
                </a:cxn>
              </a:cxnLst>
              <a:rect l="0" t="0" r="r" b="b"/>
              <a:pathLst>
                <a:path w="6" h="3">
                  <a:moveTo>
                    <a:pt x="4" y="2"/>
                  </a:moveTo>
                  <a:cubicBezTo>
                    <a:pt x="6" y="3"/>
                    <a:pt x="5" y="1"/>
                    <a:pt x="5" y="1"/>
                  </a:cubicBezTo>
                  <a:cubicBezTo>
                    <a:pt x="0" y="0"/>
                    <a:pt x="4" y="2"/>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225">
              <a:extLst>
                <a:ext uri="{FF2B5EF4-FFF2-40B4-BE49-F238E27FC236}">
                  <a16:creationId xmlns:a16="http://schemas.microsoft.com/office/drawing/2014/main" id="{D9D36B56-B187-4E34-8FD0-069D19AB866C}"/>
                </a:ext>
              </a:extLst>
            </p:cNvPr>
            <p:cNvSpPr>
              <a:spLocks/>
            </p:cNvSpPr>
            <p:nvPr/>
          </p:nvSpPr>
          <p:spPr bwMode="auto">
            <a:xfrm>
              <a:off x="3673" y="1181"/>
              <a:ext cx="7" cy="4"/>
            </a:xfrm>
            <a:custGeom>
              <a:avLst/>
              <a:gdLst>
                <a:gd name="T0" fmla="*/ 4 w 5"/>
                <a:gd name="T1" fmla="*/ 2 h 3"/>
                <a:gd name="T2" fmla="*/ 1 w 5"/>
                <a:gd name="T3" fmla="*/ 1 h 3"/>
                <a:gd name="T4" fmla="*/ 1 w 5"/>
                <a:gd name="T5" fmla="*/ 2 h 3"/>
                <a:gd name="T6" fmla="*/ 4 w 5"/>
                <a:gd name="T7" fmla="*/ 2 h 3"/>
              </a:gdLst>
              <a:ahLst/>
              <a:cxnLst>
                <a:cxn ang="0">
                  <a:pos x="T0" y="T1"/>
                </a:cxn>
                <a:cxn ang="0">
                  <a:pos x="T2" y="T3"/>
                </a:cxn>
                <a:cxn ang="0">
                  <a:pos x="T4" y="T5"/>
                </a:cxn>
                <a:cxn ang="0">
                  <a:pos x="T6" y="T7"/>
                </a:cxn>
              </a:cxnLst>
              <a:rect l="0" t="0" r="r" b="b"/>
              <a:pathLst>
                <a:path w="5" h="3">
                  <a:moveTo>
                    <a:pt x="4" y="2"/>
                  </a:moveTo>
                  <a:cubicBezTo>
                    <a:pt x="3" y="0"/>
                    <a:pt x="3" y="2"/>
                    <a:pt x="1" y="1"/>
                  </a:cubicBezTo>
                  <a:cubicBezTo>
                    <a:pt x="0" y="1"/>
                    <a:pt x="1" y="2"/>
                    <a:pt x="1" y="2"/>
                  </a:cubicBezTo>
                  <a:cubicBezTo>
                    <a:pt x="3" y="3"/>
                    <a:pt x="5"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226">
              <a:extLst>
                <a:ext uri="{FF2B5EF4-FFF2-40B4-BE49-F238E27FC236}">
                  <a16:creationId xmlns:a16="http://schemas.microsoft.com/office/drawing/2014/main" id="{0823F6EA-E3AE-4459-892C-92917D2A914D}"/>
                </a:ext>
              </a:extLst>
            </p:cNvPr>
            <p:cNvSpPr>
              <a:spLocks/>
            </p:cNvSpPr>
            <p:nvPr/>
          </p:nvSpPr>
          <p:spPr bwMode="auto">
            <a:xfrm>
              <a:off x="3673" y="1170"/>
              <a:ext cx="21" cy="8"/>
            </a:xfrm>
            <a:custGeom>
              <a:avLst/>
              <a:gdLst>
                <a:gd name="T0" fmla="*/ 2 w 15"/>
                <a:gd name="T1" fmla="*/ 5 h 6"/>
                <a:gd name="T2" fmla="*/ 13 w 15"/>
                <a:gd name="T3" fmla="*/ 2 h 6"/>
                <a:gd name="T4" fmla="*/ 10 w 15"/>
                <a:gd name="T5" fmla="*/ 0 h 6"/>
                <a:gd name="T6" fmla="*/ 3 w 15"/>
                <a:gd name="T7" fmla="*/ 4 h 6"/>
                <a:gd name="T8" fmla="*/ 2 w 15"/>
                <a:gd name="T9" fmla="*/ 5 h 6"/>
              </a:gdLst>
              <a:ahLst/>
              <a:cxnLst>
                <a:cxn ang="0">
                  <a:pos x="T0" y="T1"/>
                </a:cxn>
                <a:cxn ang="0">
                  <a:pos x="T2" y="T3"/>
                </a:cxn>
                <a:cxn ang="0">
                  <a:pos x="T4" y="T5"/>
                </a:cxn>
                <a:cxn ang="0">
                  <a:pos x="T6" y="T7"/>
                </a:cxn>
                <a:cxn ang="0">
                  <a:pos x="T8" y="T9"/>
                </a:cxn>
              </a:cxnLst>
              <a:rect l="0" t="0" r="r" b="b"/>
              <a:pathLst>
                <a:path w="15" h="6">
                  <a:moveTo>
                    <a:pt x="2" y="5"/>
                  </a:moveTo>
                  <a:cubicBezTo>
                    <a:pt x="6" y="6"/>
                    <a:pt x="10" y="4"/>
                    <a:pt x="13" y="2"/>
                  </a:cubicBezTo>
                  <a:cubicBezTo>
                    <a:pt x="15" y="1"/>
                    <a:pt x="12" y="1"/>
                    <a:pt x="10" y="0"/>
                  </a:cubicBezTo>
                  <a:cubicBezTo>
                    <a:pt x="8" y="0"/>
                    <a:pt x="6" y="3"/>
                    <a:pt x="3" y="4"/>
                  </a:cubicBezTo>
                  <a:cubicBezTo>
                    <a:pt x="0" y="5"/>
                    <a:pt x="2" y="5"/>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1227">
              <a:extLst>
                <a:ext uri="{FF2B5EF4-FFF2-40B4-BE49-F238E27FC236}">
                  <a16:creationId xmlns:a16="http://schemas.microsoft.com/office/drawing/2014/main" id="{7F5ED36F-1BFD-4186-8891-33906B625439}"/>
                </a:ext>
              </a:extLst>
            </p:cNvPr>
            <p:cNvSpPr>
              <a:spLocks/>
            </p:cNvSpPr>
            <p:nvPr/>
          </p:nvSpPr>
          <p:spPr bwMode="auto">
            <a:xfrm>
              <a:off x="3622" y="1210"/>
              <a:ext cx="6" cy="6"/>
            </a:xfrm>
            <a:custGeom>
              <a:avLst/>
              <a:gdLst>
                <a:gd name="T0" fmla="*/ 4 w 4"/>
                <a:gd name="T1" fmla="*/ 2 h 5"/>
                <a:gd name="T2" fmla="*/ 3 w 4"/>
                <a:gd name="T3" fmla="*/ 0 h 5"/>
                <a:gd name="T4" fmla="*/ 1 w 4"/>
                <a:gd name="T5" fmla="*/ 2 h 5"/>
                <a:gd name="T6" fmla="*/ 4 w 4"/>
                <a:gd name="T7" fmla="*/ 2 h 5"/>
              </a:gdLst>
              <a:ahLst/>
              <a:cxnLst>
                <a:cxn ang="0">
                  <a:pos x="T0" y="T1"/>
                </a:cxn>
                <a:cxn ang="0">
                  <a:pos x="T2" y="T3"/>
                </a:cxn>
                <a:cxn ang="0">
                  <a:pos x="T4" y="T5"/>
                </a:cxn>
                <a:cxn ang="0">
                  <a:pos x="T6" y="T7"/>
                </a:cxn>
              </a:cxnLst>
              <a:rect l="0" t="0" r="r" b="b"/>
              <a:pathLst>
                <a:path w="4" h="5">
                  <a:moveTo>
                    <a:pt x="4" y="2"/>
                  </a:moveTo>
                  <a:cubicBezTo>
                    <a:pt x="4" y="2"/>
                    <a:pt x="4" y="0"/>
                    <a:pt x="3" y="0"/>
                  </a:cubicBezTo>
                  <a:cubicBezTo>
                    <a:pt x="1" y="0"/>
                    <a:pt x="0" y="0"/>
                    <a:pt x="1" y="2"/>
                  </a:cubicBezTo>
                  <a:cubicBezTo>
                    <a:pt x="1" y="3"/>
                    <a:pt x="3" y="5"/>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228">
              <a:extLst>
                <a:ext uri="{FF2B5EF4-FFF2-40B4-BE49-F238E27FC236}">
                  <a16:creationId xmlns:a16="http://schemas.microsoft.com/office/drawing/2014/main" id="{0005E66E-3FDE-4022-9C75-1BFDE7F1DC4B}"/>
                </a:ext>
              </a:extLst>
            </p:cNvPr>
            <p:cNvSpPr>
              <a:spLocks/>
            </p:cNvSpPr>
            <p:nvPr/>
          </p:nvSpPr>
          <p:spPr bwMode="auto">
            <a:xfrm>
              <a:off x="3618" y="1212"/>
              <a:ext cx="6" cy="6"/>
            </a:xfrm>
            <a:custGeom>
              <a:avLst/>
              <a:gdLst>
                <a:gd name="T0" fmla="*/ 2 w 4"/>
                <a:gd name="T1" fmla="*/ 3 h 4"/>
                <a:gd name="T2" fmla="*/ 2 w 4"/>
                <a:gd name="T3" fmla="*/ 2 h 4"/>
                <a:gd name="T4" fmla="*/ 2 w 4"/>
                <a:gd name="T5" fmla="*/ 3 h 4"/>
              </a:gdLst>
              <a:ahLst/>
              <a:cxnLst>
                <a:cxn ang="0">
                  <a:pos x="T0" y="T1"/>
                </a:cxn>
                <a:cxn ang="0">
                  <a:pos x="T2" y="T3"/>
                </a:cxn>
                <a:cxn ang="0">
                  <a:pos x="T4" y="T5"/>
                </a:cxn>
              </a:cxnLst>
              <a:rect l="0" t="0" r="r" b="b"/>
              <a:pathLst>
                <a:path w="4" h="4">
                  <a:moveTo>
                    <a:pt x="2" y="3"/>
                  </a:moveTo>
                  <a:cubicBezTo>
                    <a:pt x="4" y="2"/>
                    <a:pt x="3" y="0"/>
                    <a:pt x="2" y="2"/>
                  </a:cubicBezTo>
                  <a:cubicBezTo>
                    <a:pt x="2" y="2"/>
                    <a:pt x="0" y="4"/>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229">
              <a:extLst>
                <a:ext uri="{FF2B5EF4-FFF2-40B4-BE49-F238E27FC236}">
                  <a16:creationId xmlns:a16="http://schemas.microsoft.com/office/drawing/2014/main" id="{9E2A6F2D-1939-4741-ACBF-7B608BBC61E5}"/>
                </a:ext>
              </a:extLst>
            </p:cNvPr>
            <p:cNvSpPr>
              <a:spLocks/>
            </p:cNvSpPr>
            <p:nvPr/>
          </p:nvSpPr>
          <p:spPr bwMode="auto">
            <a:xfrm>
              <a:off x="3604" y="1227"/>
              <a:ext cx="6" cy="2"/>
            </a:xfrm>
            <a:custGeom>
              <a:avLst/>
              <a:gdLst>
                <a:gd name="T0" fmla="*/ 2 w 4"/>
                <a:gd name="T1" fmla="*/ 1 h 1"/>
                <a:gd name="T2" fmla="*/ 0 w 4"/>
                <a:gd name="T3" fmla="*/ 0 h 1"/>
                <a:gd name="T4" fmla="*/ 2 w 4"/>
                <a:gd name="T5" fmla="*/ 1 h 1"/>
              </a:gdLst>
              <a:ahLst/>
              <a:cxnLst>
                <a:cxn ang="0">
                  <a:pos x="T0" y="T1"/>
                </a:cxn>
                <a:cxn ang="0">
                  <a:pos x="T2" y="T3"/>
                </a:cxn>
                <a:cxn ang="0">
                  <a:pos x="T4" y="T5"/>
                </a:cxn>
              </a:cxnLst>
              <a:rect l="0" t="0" r="r" b="b"/>
              <a:pathLst>
                <a:path w="4" h="1">
                  <a:moveTo>
                    <a:pt x="2" y="1"/>
                  </a:moveTo>
                  <a:cubicBezTo>
                    <a:pt x="4" y="0"/>
                    <a:pt x="3" y="0"/>
                    <a:pt x="0" y="0"/>
                  </a:cubicBezTo>
                  <a:cubicBezTo>
                    <a:pt x="0"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1230">
              <a:extLst>
                <a:ext uri="{FF2B5EF4-FFF2-40B4-BE49-F238E27FC236}">
                  <a16:creationId xmlns:a16="http://schemas.microsoft.com/office/drawing/2014/main" id="{792D09E1-4784-43E3-96B4-1ED070778B9F}"/>
                </a:ext>
              </a:extLst>
            </p:cNvPr>
            <p:cNvSpPr>
              <a:spLocks/>
            </p:cNvSpPr>
            <p:nvPr/>
          </p:nvSpPr>
          <p:spPr bwMode="auto">
            <a:xfrm>
              <a:off x="3615" y="1281"/>
              <a:ext cx="6" cy="8"/>
            </a:xfrm>
            <a:custGeom>
              <a:avLst/>
              <a:gdLst>
                <a:gd name="T0" fmla="*/ 1 w 4"/>
                <a:gd name="T1" fmla="*/ 4 h 6"/>
                <a:gd name="T2" fmla="*/ 3 w 4"/>
                <a:gd name="T3" fmla="*/ 4 h 6"/>
                <a:gd name="T4" fmla="*/ 3 w 4"/>
                <a:gd name="T5" fmla="*/ 1 h 6"/>
                <a:gd name="T6" fmla="*/ 0 w 4"/>
                <a:gd name="T7" fmla="*/ 2 h 6"/>
                <a:gd name="T8" fmla="*/ 1 w 4"/>
                <a:gd name="T9" fmla="*/ 4 h 6"/>
              </a:gdLst>
              <a:ahLst/>
              <a:cxnLst>
                <a:cxn ang="0">
                  <a:pos x="T0" y="T1"/>
                </a:cxn>
                <a:cxn ang="0">
                  <a:pos x="T2" y="T3"/>
                </a:cxn>
                <a:cxn ang="0">
                  <a:pos x="T4" y="T5"/>
                </a:cxn>
                <a:cxn ang="0">
                  <a:pos x="T6" y="T7"/>
                </a:cxn>
                <a:cxn ang="0">
                  <a:pos x="T8" y="T9"/>
                </a:cxn>
              </a:cxnLst>
              <a:rect l="0" t="0" r="r" b="b"/>
              <a:pathLst>
                <a:path w="4" h="6">
                  <a:moveTo>
                    <a:pt x="1" y="4"/>
                  </a:moveTo>
                  <a:cubicBezTo>
                    <a:pt x="1" y="4"/>
                    <a:pt x="2" y="6"/>
                    <a:pt x="3" y="4"/>
                  </a:cubicBezTo>
                  <a:cubicBezTo>
                    <a:pt x="4" y="3"/>
                    <a:pt x="4" y="0"/>
                    <a:pt x="3" y="1"/>
                  </a:cubicBezTo>
                  <a:cubicBezTo>
                    <a:pt x="1" y="1"/>
                    <a:pt x="1" y="2"/>
                    <a:pt x="0" y="2"/>
                  </a:cubicBezTo>
                  <a:cubicBezTo>
                    <a:pt x="0" y="3"/>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231">
              <a:extLst>
                <a:ext uri="{FF2B5EF4-FFF2-40B4-BE49-F238E27FC236}">
                  <a16:creationId xmlns:a16="http://schemas.microsoft.com/office/drawing/2014/main" id="{511C026E-B49C-412F-B5FE-0BCA98EACA6A}"/>
                </a:ext>
              </a:extLst>
            </p:cNvPr>
            <p:cNvSpPr>
              <a:spLocks/>
            </p:cNvSpPr>
            <p:nvPr/>
          </p:nvSpPr>
          <p:spPr bwMode="auto">
            <a:xfrm>
              <a:off x="3612" y="1285"/>
              <a:ext cx="5" cy="5"/>
            </a:xfrm>
            <a:custGeom>
              <a:avLst/>
              <a:gdLst>
                <a:gd name="T0" fmla="*/ 0 w 3"/>
                <a:gd name="T1" fmla="*/ 3 h 4"/>
                <a:gd name="T2" fmla="*/ 1 w 3"/>
                <a:gd name="T3" fmla="*/ 4 h 4"/>
                <a:gd name="T4" fmla="*/ 2 w 3"/>
                <a:gd name="T5" fmla="*/ 3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4"/>
                    <a:pt x="1" y="4"/>
                  </a:cubicBezTo>
                  <a:cubicBezTo>
                    <a:pt x="3" y="4"/>
                    <a:pt x="3" y="4"/>
                    <a:pt x="2" y="3"/>
                  </a:cubicBezTo>
                  <a:cubicBezTo>
                    <a:pt x="1" y="1"/>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232">
              <a:extLst>
                <a:ext uri="{FF2B5EF4-FFF2-40B4-BE49-F238E27FC236}">
                  <a16:creationId xmlns:a16="http://schemas.microsoft.com/office/drawing/2014/main" id="{D48FBAB2-782C-4EE9-915D-8D77EC5C80EE}"/>
                </a:ext>
              </a:extLst>
            </p:cNvPr>
            <p:cNvSpPr>
              <a:spLocks/>
            </p:cNvSpPr>
            <p:nvPr/>
          </p:nvSpPr>
          <p:spPr bwMode="auto">
            <a:xfrm>
              <a:off x="3608" y="1288"/>
              <a:ext cx="4" cy="12"/>
            </a:xfrm>
            <a:custGeom>
              <a:avLst/>
              <a:gdLst>
                <a:gd name="T0" fmla="*/ 1 w 3"/>
                <a:gd name="T1" fmla="*/ 4 h 9"/>
                <a:gd name="T2" fmla="*/ 2 w 3"/>
                <a:gd name="T3" fmla="*/ 6 h 9"/>
                <a:gd name="T4" fmla="*/ 1 w 3"/>
                <a:gd name="T5" fmla="*/ 4 h 9"/>
              </a:gdLst>
              <a:ahLst/>
              <a:cxnLst>
                <a:cxn ang="0">
                  <a:pos x="T0" y="T1"/>
                </a:cxn>
                <a:cxn ang="0">
                  <a:pos x="T2" y="T3"/>
                </a:cxn>
                <a:cxn ang="0">
                  <a:pos x="T4" y="T5"/>
                </a:cxn>
              </a:cxnLst>
              <a:rect l="0" t="0" r="r" b="b"/>
              <a:pathLst>
                <a:path w="3" h="9">
                  <a:moveTo>
                    <a:pt x="1" y="4"/>
                  </a:moveTo>
                  <a:cubicBezTo>
                    <a:pt x="1" y="4"/>
                    <a:pt x="2" y="9"/>
                    <a:pt x="2" y="6"/>
                  </a:cubicBezTo>
                  <a:cubicBezTo>
                    <a:pt x="3" y="4"/>
                    <a:pt x="0" y="0"/>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233">
              <a:extLst>
                <a:ext uri="{FF2B5EF4-FFF2-40B4-BE49-F238E27FC236}">
                  <a16:creationId xmlns:a16="http://schemas.microsoft.com/office/drawing/2014/main" id="{504C17EC-C367-4EBC-BFDF-2A89B4C78A59}"/>
                </a:ext>
              </a:extLst>
            </p:cNvPr>
            <p:cNvSpPr>
              <a:spLocks/>
            </p:cNvSpPr>
            <p:nvPr/>
          </p:nvSpPr>
          <p:spPr bwMode="auto">
            <a:xfrm>
              <a:off x="3608" y="1301"/>
              <a:ext cx="6" cy="10"/>
            </a:xfrm>
            <a:custGeom>
              <a:avLst/>
              <a:gdLst>
                <a:gd name="T0" fmla="*/ 2 w 4"/>
                <a:gd name="T1" fmla="*/ 2 h 7"/>
                <a:gd name="T2" fmla="*/ 2 w 4"/>
                <a:gd name="T3" fmla="*/ 6 h 7"/>
                <a:gd name="T4" fmla="*/ 3 w 4"/>
                <a:gd name="T5" fmla="*/ 3 h 7"/>
                <a:gd name="T6" fmla="*/ 2 w 4"/>
                <a:gd name="T7" fmla="*/ 2 h 7"/>
              </a:gdLst>
              <a:ahLst/>
              <a:cxnLst>
                <a:cxn ang="0">
                  <a:pos x="T0" y="T1"/>
                </a:cxn>
                <a:cxn ang="0">
                  <a:pos x="T2" y="T3"/>
                </a:cxn>
                <a:cxn ang="0">
                  <a:pos x="T4" y="T5"/>
                </a:cxn>
                <a:cxn ang="0">
                  <a:pos x="T6" y="T7"/>
                </a:cxn>
              </a:cxnLst>
              <a:rect l="0" t="0" r="r" b="b"/>
              <a:pathLst>
                <a:path w="4" h="7">
                  <a:moveTo>
                    <a:pt x="2" y="2"/>
                  </a:moveTo>
                  <a:cubicBezTo>
                    <a:pt x="2" y="2"/>
                    <a:pt x="0" y="6"/>
                    <a:pt x="2" y="6"/>
                  </a:cubicBezTo>
                  <a:cubicBezTo>
                    <a:pt x="3" y="7"/>
                    <a:pt x="4" y="5"/>
                    <a:pt x="3" y="3"/>
                  </a:cubicBezTo>
                  <a:cubicBezTo>
                    <a:pt x="2" y="1"/>
                    <a:pt x="2"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234">
              <a:extLst>
                <a:ext uri="{FF2B5EF4-FFF2-40B4-BE49-F238E27FC236}">
                  <a16:creationId xmlns:a16="http://schemas.microsoft.com/office/drawing/2014/main" id="{0BEF4E34-6E9E-4B80-A072-A58AF6E42967}"/>
                </a:ext>
              </a:extLst>
            </p:cNvPr>
            <p:cNvSpPr>
              <a:spLocks/>
            </p:cNvSpPr>
            <p:nvPr/>
          </p:nvSpPr>
          <p:spPr bwMode="auto">
            <a:xfrm>
              <a:off x="3766" y="1017"/>
              <a:ext cx="8" cy="13"/>
            </a:xfrm>
            <a:custGeom>
              <a:avLst/>
              <a:gdLst>
                <a:gd name="T0" fmla="*/ 6 w 6"/>
                <a:gd name="T1" fmla="*/ 2 h 9"/>
                <a:gd name="T2" fmla="*/ 1 w 6"/>
                <a:gd name="T3" fmla="*/ 8 h 9"/>
                <a:gd name="T4" fmla="*/ 3 w 6"/>
                <a:gd name="T5" fmla="*/ 8 h 9"/>
                <a:gd name="T6" fmla="*/ 5 w 6"/>
                <a:gd name="T7" fmla="*/ 6 h 9"/>
                <a:gd name="T8" fmla="*/ 5 w 6"/>
                <a:gd name="T9" fmla="*/ 4 h 9"/>
                <a:gd name="T10" fmla="*/ 6 w 6"/>
                <a:gd name="T11" fmla="*/ 2 h 9"/>
              </a:gdLst>
              <a:ahLst/>
              <a:cxnLst>
                <a:cxn ang="0">
                  <a:pos x="T0" y="T1"/>
                </a:cxn>
                <a:cxn ang="0">
                  <a:pos x="T2" y="T3"/>
                </a:cxn>
                <a:cxn ang="0">
                  <a:pos x="T4" y="T5"/>
                </a:cxn>
                <a:cxn ang="0">
                  <a:pos x="T6" y="T7"/>
                </a:cxn>
                <a:cxn ang="0">
                  <a:pos x="T8" y="T9"/>
                </a:cxn>
                <a:cxn ang="0">
                  <a:pos x="T10" y="T11"/>
                </a:cxn>
              </a:cxnLst>
              <a:rect l="0" t="0" r="r" b="b"/>
              <a:pathLst>
                <a:path w="6" h="9">
                  <a:moveTo>
                    <a:pt x="6" y="2"/>
                  </a:moveTo>
                  <a:cubicBezTo>
                    <a:pt x="6" y="0"/>
                    <a:pt x="2" y="6"/>
                    <a:pt x="1" y="8"/>
                  </a:cubicBezTo>
                  <a:cubicBezTo>
                    <a:pt x="0" y="9"/>
                    <a:pt x="3" y="8"/>
                    <a:pt x="3" y="8"/>
                  </a:cubicBezTo>
                  <a:cubicBezTo>
                    <a:pt x="4" y="8"/>
                    <a:pt x="4" y="7"/>
                    <a:pt x="5" y="6"/>
                  </a:cubicBezTo>
                  <a:cubicBezTo>
                    <a:pt x="6" y="5"/>
                    <a:pt x="6" y="5"/>
                    <a:pt x="5" y="4"/>
                  </a:cubicBezTo>
                  <a:cubicBezTo>
                    <a:pt x="4" y="3"/>
                    <a:pt x="5"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235">
              <a:extLst>
                <a:ext uri="{FF2B5EF4-FFF2-40B4-BE49-F238E27FC236}">
                  <a16:creationId xmlns:a16="http://schemas.microsoft.com/office/drawing/2014/main" id="{A42C0E6C-B659-489C-B717-111AE0DC17CC}"/>
                </a:ext>
              </a:extLst>
            </p:cNvPr>
            <p:cNvSpPr>
              <a:spLocks/>
            </p:cNvSpPr>
            <p:nvPr/>
          </p:nvSpPr>
          <p:spPr bwMode="auto">
            <a:xfrm>
              <a:off x="3780" y="1012"/>
              <a:ext cx="17" cy="10"/>
            </a:xfrm>
            <a:custGeom>
              <a:avLst/>
              <a:gdLst>
                <a:gd name="T0" fmla="*/ 4 w 12"/>
                <a:gd name="T1" fmla="*/ 1 h 7"/>
                <a:gd name="T2" fmla="*/ 2 w 12"/>
                <a:gd name="T3" fmla="*/ 3 h 7"/>
                <a:gd name="T4" fmla="*/ 1 w 12"/>
                <a:gd name="T5" fmla="*/ 5 h 7"/>
                <a:gd name="T6" fmla="*/ 5 w 12"/>
                <a:gd name="T7" fmla="*/ 6 h 7"/>
                <a:gd name="T8" fmla="*/ 10 w 12"/>
                <a:gd name="T9" fmla="*/ 3 h 7"/>
                <a:gd name="T10" fmla="*/ 8 w 12"/>
                <a:gd name="T11" fmla="*/ 0 h 7"/>
                <a:gd name="T12" fmla="*/ 4 w 12"/>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4" y="1"/>
                  </a:moveTo>
                  <a:cubicBezTo>
                    <a:pt x="2" y="2"/>
                    <a:pt x="3" y="3"/>
                    <a:pt x="2" y="3"/>
                  </a:cubicBezTo>
                  <a:cubicBezTo>
                    <a:pt x="0" y="4"/>
                    <a:pt x="1" y="5"/>
                    <a:pt x="1" y="5"/>
                  </a:cubicBezTo>
                  <a:cubicBezTo>
                    <a:pt x="1" y="7"/>
                    <a:pt x="3" y="6"/>
                    <a:pt x="5" y="6"/>
                  </a:cubicBezTo>
                  <a:cubicBezTo>
                    <a:pt x="6" y="6"/>
                    <a:pt x="9" y="4"/>
                    <a:pt x="10" y="3"/>
                  </a:cubicBezTo>
                  <a:cubicBezTo>
                    <a:pt x="12" y="1"/>
                    <a:pt x="9" y="1"/>
                    <a:pt x="8" y="0"/>
                  </a:cubicBezTo>
                  <a:cubicBezTo>
                    <a:pt x="7" y="0"/>
                    <a:pt x="6"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236">
              <a:extLst>
                <a:ext uri="{FF2B5EF4-FFF2-40B4-BE49-F238E27FC236}">
                  <a16:creationId xmlns:a16="http://schemas.microsoft.com/office/drawing/2014/main" id="{E327AF39-D98C-4D0F-8890-3C4A55B1EBF7}"/>
                </a:ext>
              </a:extLst>
            </p:cNvPr>
            <p:cNvSpPr>
              <a:spLocks/>
            </p:cNvSpPr>
            <p:nvPr/>
          </p:nvSpPr>
          <p:spPr bwMode="auto">
            <a:xfrm>
              <a:off x="3797" y="1006"/>
              <a:ext cx="20" cy="11"/>
            </a:xfrm>
            <a:custGeom>
              <a:avLst/>
              <a:gdLst>
                <a:gd name="T0" fmla="*/ 1 w 15"/>
                <a:gd name="T1" fmla="*/ 7 h 8"/>
                <a:gd name="T2" fmla="*/ 13 w 15"/>
                <a:gd name="T3" fmla="*/ 1 h 8"/>
                <a:gd name="T4" fmla="*/ 5 w 15"/>
                <a:gd name="T5" fmla="*/ 2 h 8"/>
                <a:gd name="T6" fmla="*/ 1 w 15"/>
                <a:gd name="T7" fmla="*/ 6 h 8"/>
                <a:gd name="T8" fmla="*/ 1 w 15"/>
                <a:gd name="T9" fmla="*/ 7 h 8"/>
              </a:gdLst>
              <a:ahLst/>
              <a:cxnLst>
                <a:cxn ang="0">
                  <a:pos x="T0" y="T1"/>
                </a:cxn>
                <a:cxn ang="0">
                  <a:pos x="T2" y="T3"/>
                </a:cxn>
                <a:cxn ang="0">
                  <a:pos x="T4" y="T5"/>
                </a:cxn>
                <a:cxn ang="0">
                  <a:pos x="T6" y="T7"/>
                </a:cxn>
                <a:cxn ang="0">
                  <a:pos x="T8" y="T9"/>
                </a:cxn>
              </a:cxnLst>
              <a:rect l="0" t="0" r="r" b="b"/>
              <a:pathLst>
                <a:path w="15" h="8">
                  <a:moveTo>
                    <a:pt x="1" y="7"/>
                  </a:moveTo>
                  <a:cubicBezTo>
                    <a:pt x="5" y="6"/>
                    <a:pt x="11" y="3"/>
                    <a:pt x="13" y="1"/>
                  </a:cubicBezTo>
                  <a:cubicBezTo>
                    <a:pt x="15" y="0"/>
                    <a:pt x="7" y="2"/>
                    <a:pt x="5" y="2"/>
                  </a:cubicBezTo>
                  <a:cubicBezTo>
                    <a:pt x="3" y="3"/>
                    <a:pt x="2" y="4"/>
                    <a:pt x="1" y="6"/>
                  </a:cubicBezTo>
                  <a:cubicBezTo>
                    <a:pt x="0" y="7"/>
                    <a:pt x="0" y="8"/>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237">
              <a:extLst>
                <a:ext uri="{FF2B5EF4-FFF2-40B4-BE49-F238E27FC236}">
                  <a16:creationId xmlns:a16="http://schemas.microsoft.com/office/drawing/2014/main" id="{DD09CD2D-42D9-4B69-BDF8-511430EF42DC}"/>
                </a:ext>
              </a:extLst>
            </p:cNvPr>
            <p:cNvSpPr>
              <a:spLocks/>
            </p:cNvSpPr>
            <p:nvPr/>
          </p:nvSpPr>
          <p:spPr bwMode="auto">
            <a:xfrm>
              <a:off x="3798" y="987"/>
              <a:ext cx="25" cy="18"/>
            </a:xfrm>
            <a:custGeom>
              <a:avLst/>
              <a:gdLst>
                <a:gd name="T0" fmla="*/ 8 w 18"/>
                <a:gd name="T1" fmla="*/ 5 h 13"/>
                <a:gd name="T2" fmla="*/ 2 w 18"/>
                <a:gd name="T3" fmla="*/ 9 h 13"/>
                <a:gd name="T4" fmla="*/ 3 w 18"/>
                <a:gd name="T5" fmla="*/ 11 h 13"/>
                <a:gd name="T6" fmla="*/ 6 w 18"/>
                <a:gd name="T7" fmla="*/ 9 h 13"/>
                <a:gd name="T8" fmla="*/ 9 w 18"/>
                <a:gd name="T9" fmla="*/ 9 h 13"/>
                <a:gd name="T10" fmla="*/ 10 w 18"/>
                <a:gd name="T11" fmla="*/ 11 h 13"/>
                <a:gd name="T12" fmla="*/ 16 w 18"/>
                <a:gd name="T13" fmla="*/ 9 h 13"/>
                <a:gd name="T14" fmla="*/ 16 w 18"/>
                <a:gd name="T15" fmla="*/ 6 h 13"/>
                <a:gd name="T16" fmla="*/ 14 w 18"/>
                <a:gd name="T17" fmla="*/ 5 h 13"/>
                <a:gd name="T18" fmla="*/ 11 w 18"/>
                <a:gd name="T19" fmla="*/ 1 h 13"/>
                <a:gd name="T20" fmla="*/ 11 w 18"/>
                <a:gd name="T21" fmla="*/ 3 h 13"/>
                <a:gd name="T22" fmla="*/ 8 w 18"/>
                <a:gd name="T2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8" y="5"/>
                  </a:moveTo>
                  <a:cubicBezTo>
                    <a:pt x="7" y="7"/>
                    <a:pt x="5" y="7"/>
                    <a:pt x="2" y="9"/>
                  </a:cubicBezTo>
                  <a:cubicBezTo>
                    <a:pt x="0" y="10"/>
                    <a:pt x="3" y="11"/>
                    <a:pt x="3" y="11"/>
                  </a:cubicBezTo>
                  <a:cubicBezTo>
                    <a:pt x="4" y="11"/>
                    <a:pt x="5" y="10"/>
                    <a:pt x="6" y="9"/>
                  </a:cubicBezTo>
                  <a:cubicBezTo>
                    <a:pt x="7" y="8"/>
                    <a:pt x="7" y="9"/>
                    <a:pt x="9" y="9"/>
                  </a:cubicBezTo>
                  <a:cubicBezTo>
                    <a:pt x="11" y="9"/>
                    <a:pt x="12" y="9"/>
                    <a:pt x="10" y="11"/>
                  </a:cubicBezTo>
                  <a:cubicBezTo>
                    <a:pt x="7" y="13"/>
                    <a:pt x="14" y="10"/>
                    <a:pt x="16" y="9"/>
                  </a:cubicBezTo>
                  <a:cubicBezTo>
                    <a:pt x="18" y="8"/>
                    <a:pt x="16" y="7"/>
                    <a:pt x="16" y="6"/>
                  </a:cubicBezTo>
                  <a:cubicBezTo>
                    <a:pt x="15" y="4"/>
                    <a:pt x="15" y="5"/>
                    <a:pt x="14" y="5"/>
                  </a:cubicBezTo>
                  <a:cubicBezTo>
                    <a:pt x="13" y="4"/>
                    <a:pt x="13" y="2"/>
                    <a:pt x="11" y="1"/>
                  </a:cubicBezTo>
                  <a:cubicBezTo>
                    <a:pt x="10" y="0"/>
                    <a:pt x="10" y="2"/>
                    <a:pt x="11" y="3"/>
                  </a:cubicBezTo>
                  <a:cubicBezTo>
                    <a:pt x="12" y="3"/>
                    <a:pt x="10" y="4"/>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238">
              <a:extLst>
                <a:ext uri="{FF2B5EF4-FFF2-40B4-BE49-F238E27FC236}">
                  <a16:creationId xmlns:a16="http://schemas.microsoft.com/office/drawing/2014/main" id="{3C78D5CA-343B-4D87-B017-830451FF89C7}"/>
                </a:ext>
              </a:extLst>
            </p:cNvPr>
            <p:cNvSpPr>
              <a:spLocks/>
            </p:cNvSpPr>
            <p:nvPr/>
          </p:nvSpPr>
          <p:spPr bwMode="auto">
            <a:xfrm>
              <a:off x="3813" y="989"/>
              <a:ext cx="32" cy="24"/>
            </a:xfrm>
            <a:custGeom>
              <a:avLst/>
              <a:gdLst>
                <a:gd name="T0" fmla="*/ 2 w 23"/>
                <a:gd name="T1" fmla="*/ 16 h 18"/>
                <a:gd name="T2" fmla="*/ 7 w 23"/>
                <a:gd name="T3" fmla="*/ 17 h 18"/>
                <a:gd name="T4" fmla="*/ 13 w 23"/>
                <a:gd name="T5" fmla="*/ 14 h 18"/>
                <a:gd name="T6" fmla="*/ 20 w 23"/>
                <a:gd name="T7" fmla="*/ 11 h 18"/>
                <a:gd name="T8" fmla="*/ 23 w 23"/>
                <a:gd name="T9" fmla="*/ 6 h 18"/>
                <a:gd name="T10" fmla="*/ 22 w 23"/>
                <a:gd name="T11" fmla="*/ 4 h 18"/>
                <a:gd name="T12" fmla="*/ 17 w 23"/>
                <a:gd name="T13" fmla="*/ 4 h 18"/>
                <a:gd name="T14" fmla="*/ 16 w 23"/>
                <a:gd name="T15" fmla="*/ 6 h 18"/>
                <a:gd name="T16" fmla="*/ 11 w 23"/>
                <a:gd name="T17" fmla="*/ 11 h 18"/>
                <a:gd name="T18" fmla="*/ 12 w 23"/>
                <a:gd name="T19" fmla="*/ 9 h 18"/>
                <a:gd name="T20" fmla="*/ 12 w 23"/>
                <a:gd name="T21" fmla="*/ 7 h 18"/>
                <a:gd name="T22" fmla="*/ 13 w 23"/>
                <a:gd name="T23" fmla="*/ 5 h 18"/>
                <a:gd name="T24" fmla="*/ 12 w 23"/>
                <a:gd name="T25" fmla="*/ 1 h 18"/>
                <a:gd name="T26" fmla="*/ 9 w 23"/>
                <a:gd name="T27" fmla="*/ 4 h 18"/>
                <a:gd name="T28" fmla="*/ 7 w 23"/>
                <a:gd name="T29" fmla="*/ 6 h 18"/>
                <a:gd name="T30" fmla="*/ 6 w 23"/>
                <a:gd name="T31" fmla="*/ 9 h 18"/>
                <a:gd name="T32" fmla="*/ 3 w 23"/>
                <a:gd name="T33" fmla="*/ 15 h 18"/>
                <a:gd name="T34" fmla="*/ 2 w 23"/>
                <a:gd name="T3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8">
                  <a:moveTo>
                    <a:pt x="2" y="16"/>
                  </a:moveTo>
                  <a:cubicBezTo>
                    <a:pt x="2" y="16"/>
                    <a:pt x="5" y="16"/>
                    <a:pt x="7" y="17"/>
                  </a:cubicBezTo>
                  <a:cubicBezTo>
                    <a:pt x="9" y="18"/>
                    <a:pt x="10" y="17"/>
                    <a:pt x="13" y="14"/>
                  </a:cubicBezTo>
                  <a:cubicBezTo>
                    <a:pt x="15" y="10"/>
                    <a:pt x="17" y="12"/>
                    <a:pt x="20" y="11"/>
                  </a:cubicBezTo>
                  <a:cubicBezTo>
                    <a:pt x="23" y="10"/>
                    <a:pt x="23" y="8"/>
                    <a:pt x="23" y="6"/>
                  </a:cubicBezTo>
                  <a:cubicBezTo>
                    <a:pt x="23" y="4"/>
                    <a:pt x="23" y="4"/>
                    <a:pt x="22" y="4"/>
                  </a:cubicBezTo>
                  <a:cubicBezTo>
                    <a:pt x="21" y="4"/>
                    <a:pt x="18" y="3"/>
                    <a:pt x="17" y="4"/>
                  </a:cubicBezTo>
                  <a:cubicBezTo>
                    <a:pt x="16" y="4"/>
                    <a:pt x="15" y="5"/>
                    <a:pt x="16" y="6"/>
                  </a:cubicBezTo>
                  <a:cubicBezTo>
                    <a:pt x="17" y="8"/>
                    <a:pt x="13" y="10"/>
                    <a:pt x="11" y="11"/>
                  </a:cubicBezTo>
                  <a:cubicBezTo>
                    <a:pt x="10" y="13"/>
                    <a:pt x="11" y="10"/>
                    <a:pt x="12" y="9"/>
                  </a:cubicBezTo>
                  <a:cubicBezTo>
                    <a:pt x="13" y="9"/>
                    <a:pt x="13" y="7"/>
                    <a:pt x="12" y="7"/>
                  </a:cubicBezTo>
                  <a:cubicBezTo>
                    <a:pt x="10" y="7"/>
                    <a:pt x="11" y="6"/>
                    <a:pt x="13" y="5"/>
                  </a:cubicBezTo>
                  <a:cubicBezTo>
                    <a:pt x="14" y="3"/>
                    <a:pt x="13" y="1"/>
                    <a:pt x="12" y="1"/>
                  </a:cubicBezTo>
                  <a:cubicBezTo>
                    <a:pt x="10" y="0"/>
                    <a:pt x="9" y="1"/>
                    <a:pt x="9" y="4"/>
                  </a:cubicBezTo>
                  <a:cubicBezTo>
                    <a:pt x="9" y="6"/>
                    <a:pt x="10" y="6"/>
                    <a:pt x="7" y="6"/>
                  </a:cubicBezTo>
                  <a:cubicBezTo>
                    <a:pt x="4" y="6"/>
                    <a:pt x="9" y="8"/>
                    <a:pt x="6" y="9"/>
                  </a:cubicBezTo>
                  <a:cubicBezTo>
                    <a:pt x="3" y="11"/>
                    <a:pt x="6" y="13"/>
                    <a:pt x="3" y="15"/>
                  </a:cubicBezTo>
                  <a:cubicBezTo>
                    <a:pt x="0" y="17"/>
                    <a:pt x="2" y="17"/>
                    <a:pt x="2"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239">
              <a:extLst>
                <a:ext uri="{FF2B5EF4-FFF2-40B4-BE49-F238E27FC236}">
                  <a16:creationId xmlns:a16="http://schemas.microsoft.com/office/drawing/2014/main" id="{9D859C80-9E15-4048-A897-34DABF09F080}"/>
                </a:ext>
              </a:extLst>
            </p:cNvPr>
            <p:cNvSpPr>
              <a:spLocks/>
            </p:cNvSpPr>
            <p:nvPr/>
          </p:nvSpPr>
          <p:spPr bwMode="auto">
            <a:xfrm>
              <a:off x="3821" y="979"/>
              <a:ext cx="16" cy="16"/>
            </a:xfrm>
            <a:custGeom>
              <a:avLst/>
              <a:gdLst>
                <a:gd name="T0" fmla="*/ 3 w 11"/>
                <a:gd name="T1" fmla="*/ 7 h 12"/>
                <a:gd name="T2" fmla="*/ 10 w 11"/>
                <a:gd name="T3" fmla="*/ 1 h 12"/>
                <a:gd name="T4" fmla="*/ 5 w 11"/>
                <a:gd name="T5" fmla="*/ 3 h 12"/>
                <a:gd name="T6" fmla="*/ 0 w 11"/>
                <a:gd name="T7" fmla="*/ 8 h 12"/>
                <a:gd name="T8" fmla="*/ 1 w 11"/>
                <a:gd name="T9" fmla="*/ 9 h 12"/>
                <a:gd name="T10" fmla="*/ 3 w 11"/>
                <a:gd name="T11" fmla="*/ 7 h 12"/>
              </a:gdLst>
              <a:ahLst/>
              <a:cxnLst>
                <a:cxn ang="0">
                  <a:pos x="T0" y="T1"/>
                </a:cxn>
                <a:cxn ang="0">
                  <a:pos x="T2" y="T3"/>
                </a:cxn>
                <a:cxn ang="0">
                  <a:pos x="T4" y="T5"/>
                </a:cxn>
                <a:cxn ang="0">
                  <a:pos x="T6" y="T7"/>
                </a:cxn>
                <a:cxn ang="0">
                  <a:pos x="T8" y="T9"/>
                </a:cxn>
                <a:cxn ang="0">
                  <a:pos x="T10" y="T11"/>
                </a:cxn>
              </a:cxnLst>
              <a:rect l="0" t="0" r="r" b="b"/>
              <a:pathLst>
                <a:path w="11" h="12">
                  <a:moveTo>
                    <a:pt x="3" y="7"/>
                  </a:moveTo>
                  <a:cubicBezTo>
                    <a:pt x="4" y="8"/>
                    <a:pt x="9" y="3"/>
                    <a:pt x="10" y="1"/>
                  </a:cubicBezTo>
                  <a:cubicBezTo>
                    <a:pt x="11" y="0"/>
                    <a:pt x="8" y="0"/>
                    <a:pt x="5" y="3"/>
                  </a:cubicBezTo>
                  <a:cubicBezTo>
                    <a:pt x="1" y="5"/>
                    <a:pt x="0" y="4"/>
                    <a:pt x="0" y="8"/>
                  </a:cubicBezTo>
                  <a:cubicBezTo>
                    <a:pt x="0" y="12"/>
                    <a:pt x="1" y="9"/>
                    <a:pt x="1" y="9"/>
                  </a:cubicBezTo>
                  <a:cubicBezTo>
                    <a:pt x="1" y="7"/>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1240">
              <a:extLst>
                <a:ext uri="{FF2B5EF4-FFF2-40B4-BE49-F238E27FC236}">
                  <a16:creationId xmlns:a16="http://schemas.microsoft.com/office/drawing/2014/main" id="{E64E17CF-92BE-46A9-AC7A-6DFB7937D2FD}"/>
                </a:ext>
              </a:extLst>
            </p:cNvPr>
            <p:cNvSpPr>
              <a:spLocks/>
            </p:cNvSpPr>
            <p:nvPr/>
          </p:nvSpPr>
          <p:spPr bwMode="auto">
            <a:xfrm>
              <a:off x="3849" y="965"/>
              <a:ext cx="26" cy="25"/>
            </a:xfrm>
            <a:custGeom>
              <a:avLst/>
              <a:gdLst>
                <a:gd name="T0" fmla="*/ 16 w 19"/>
                <a:gd name="T1" fmla="*/ 3 h 18"/>
                <a:gd name="T2" fmla="*/ 14 w 19"/>
                <a:gd name="T3" fmla="*/ 2 h 18"/>
                <a:gd name="T4" fmla="*/ 11 w 19"/>
                <a:gd name="T5" fmla="*/ 2 h 18"/>
                <a:gd name="T6" fmla="*/ 12 w 19"/>
                <a:gd name="T7" fmla="*/ 5 h 18"/>
                <a:gd name="T8" fmla="*/ 6 w 19"/>
                <a:gd name="T9" fmla="*/ 4 h 18"/>
                <a:gd name="T10" fmla="*/ 9 w 19"/>
                <a:gd name="T11" fmla="*/ 6 h 18"/>
                <a:gd name="T12" fmla="*/ 7 w 19"/>
                <a:gd name="T13" fmla="*/ 6 h 18"/>
                <a:gd name="T14" fmla="*/ 2 w 19"/>
                <a:gd name="T15" fmla="*/ 9 h 18"/>
                <a:gd name="T16" fmla="*/ 3 w 19"/>
                <a:gd name="T17" fmla="*/ 11 h 18"/>
                <a:gd name="T18" fmla="*/ 1 w 19"/>
                <a:gd name="T19" fmla="*/ 14 h 18"/>
                <a:gd name="T20" fmla="*/ 2 w 19"/>
                <a:gd name="T21" fmla="*/ 15 h 18"/>
                <a:gd name="T22" fmla="*/ 4 w 19"/>
                <a:gd name="T23" fmla="*/ 17 h 18"/>
                <a:gd name="T24" fmla="*/ 7 w 19"/>
                <a:gd name="T25" fmla="*/ 15 h 18"/>
                <a:gd name="T26" fmla="*/ 16 w 19"/>
                <a:gd name="T27" fmla="*/ 12 h 18"/>
                <a:gd name="T28" fmla="*/ 18 w 19"/>
                <a:gd name="T29" fmla="*/ 8 h 18"/>
                <a:gd name="T30" fmla="*/ 18 w 19"/>
                <a:gd name="T31" fmla="*/ 5 h 18"/>
                <a:gd name="T32" fmla="*/ 16 w 19"/>
                <a:gd name="T3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6" y="3"/>
                  </a:moveTo>
                  <a:cubicBezTo>
                    <a:pt x="15" y="2"/>
                    <a:pt x="15" y="4"/>
                    <a:pt x="14" y="2"/>
                  </a:cubicBezTo>
                  <a:cubicBezTo>
                    <a:pt x="13" y="1"/>
                    <a:pt x="13" y="3"/>
                    <a:pt x="11" y="2"/>
                  </a:cubicBezTo>
                  <a:cubicBezTo>
                    <a:pt x="9" y="0"/>
                    <a:pt x="12" y="3"/>
                    <a:pt x="12" y="5"/>
                  </a:cubicBezTo>
                  <a:cubicBezTo>
                    <a:pt x="11" y="6"/>
                    <a:pt x="9" y="4"/>
                    <a:pt x="6" y="4"/>
                  </a:cubicBezTo>
                  <a:cubicBezTo>
                    <a:pt x="3" y="5"/>
                    <a:pt x="8" y="5"/>
                    <a:pt x="9" y="6"/>
                  </a:cubicBezTo>
                  <a:cubicBezTo>
                    <a:pt x="11" y="7"/>
                    <a:pt x="9" y="7"/>
                    <a:pt x="7" y="6"/>
                  </a:cubicBezTo>
                  <a:cubicBezTo>
                    <a:pt x="4" y="5"/>
                    <a:pt x="1" y="7"/>
                    <a:pt x="2" y="9"/>
                  </a:cubicBezTo>
                  <a:cubicBezTo>
                    <a:pt x="3" y="11"/>
                    <a:pt x="7" y="10"/>
                    <a:pt x="3" y="11"/>
                  </a:cubicBezTo>
                  <a:cubicBezTo>
                    <a:pt x="0" y="12"/>
                    <a:pt x="3" y="12"/>
                    <a:pt x="1" y="14"/>
                  </a:cubicBezTo>
                  <a:cubicBezTo>
                    <a:pt x="0" y="15"/>
                    <a:pt x="2" y="15"/>
                    <a:pt x="2" y="15"/>
                  </a:cubicBezTo>
                  <a:cubicBezTo>
                    <a:pt x="3" y="14"/>
                    <a:pt x="4" y="15"/>
                    <a:pt x="4" y="17"/>
                  </a:cubicBezTo>
                  <a:cubicBezTo>
                    <a:pt x="4" y="18"/>
                    <a:pt x="5" y="17"/>
                    <a:pt x="7" y="15"/>
                  </a:cubicBezTo>
                  <a:cubicBezTo>
                    <a:pt x="9" y="14"/>
                    <a:pt x="14" y="13"/>
                    <a:pt x="16" y="12"/>
                  </a:cubicBezTo>
                  <a:cubicBezTo>
                    <a:pt x="18" y="11"/>
                    <a:pt x="17" y="11"/>
                    <a:pt x="18" y="8"/>
                  </a:cubicBezTo>
                  <a:cubicBezTo>
                    <a:pt x="18" y="6"/>
                    <a:pt x="17" y="6"/>
                    <a:pt x="18" y="5"/>
                  </a:cubicBezTo>
                  <a:cubicBezTo>
                    <a:pt x="19" y="4"/>
                    <a:pt x="18" y="3"/>
                    <a:pt x="1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241">
              <a:extLst>
                <a:ext uri="{FF2B5EF4-FFF2-40B4-BE49-F238E27FC236}">
                  <a16:creationId xmlns:a16="http://schemas.microsoft.com/office/drawing/2014/main" id="{F1515D1C-91E3-427E-8A47-02E0FB3D840F}"/>
                </a:ext>
              </a:extLst>
            </p:cNvPr>
            <p:cNvSpPr>
              <a:spLocks/>
            </p:cNvSpPr>
            <p:nvPr/>
          </p:nvSpPr>
          <p:spPr bwMode="auto">
            <a:xfrm>
              <a:off x="3873" y="954"/>
              <a:ext cx="23" cy="15"/>
            </a:xfrm>
            <a:custGeom>
              <a:avLst/>
              <a:gdLst>
                <a:gd name="T0" fmla="*/ 9 w 17"/>
                <a:gd name="T1" fmla="*/ 10 h 11"/>
                <a:gd name="T2" fmla="*/ 12 w 17"/>
                <a:gd name="T3" fmla="*/ 9 h 11"/>
                <a:gd name="T4" fmla="*/ 15 w 17"/>
                <a:gd name="T5" fmla="*/ 6 h 11"/>
                <a:gd name="T6" fmla="*/ 15 w 17"/>
                <a:gd name="T7" fmla="*/ 3 h 11"/>
                <a:gd name="T8" fmla="*/ 12 w 17"/>
                <a:gd name="T9" fmla="*/ 2 h 11"/>
                <a:gd name="T10" fmla="*/ 10 w 17"/>
                <a:gd name="T11" fmla="*/ 4 h 11"/>
                <a:gd name="T12" fmla="*/ 9 w 17"/>
                <a:gd name="T13" fmla="*/ 4 h 11"/>
                <a:gd name="T14" fmla="*/ 7 w 17"/>
                <a:gd name="T15" fmla="*/ 4 h 11"/>
                <a:gd name="T16" fmla="*/ 4 w 17"/>
                <a:gd name="T17" fmla="*/ 6 h 11"/>
                <a:gd name="T18" fmla="*/ 4 w 17"/>
                <a:gd name="T19" fmla="*/ 8 h 11"/>
                <a:gd name="T20" fmla="*/ 3 w 17"/>
                <a:gd name="T21" fmla="*/ 8 h 11"/>
                <a:gd name="T22" fmla="*/ 2 w 17"/>
                <a:gd name="T23" fmla="*/ 10 h 11"/>
                <a:gd name="T24" fmla="*/ 9 w 17"/>
                <a:gd name="T2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1">
                  <a:moveTo>
                    <a:pt x="9" y="10"/>
                  </a:moveTo>
                  <a:cubicBezTo>
                    <a:pt x="11" y="10"/>
                    <a:pt x="12" y="10"/>
                    <a:pt x="12" y="9"/>
                  </a:cubicBezTo>
                  <a:cubicBezTo>
                    <a:pt x="12" y="7"/>
                    <a:pt x="12" y="7"/>
                    <a:pt x="15" y="6"/>
                  </a:cubicBezTo>
                  <a:cubicBezTo>
                    <a:pt x="17" y="5"/>
                    <a:pt x="16" y="4"/>
                    <a:pt x="15" y="3"/>
                  </a:cubicBezTo>
                  <a:cubicBezTo>
                    <a:pt x="13" y="3"/>
                    <a:pt x="13" y="3"/>
                    <a:pt x="12" y="2"/>
                  </a:cubicBezTo>
                  <a:cubicBezTo>
                    <a:pt x="11" y="0"/>
                    <a:pt x="11" y="5"/>
                    <a:pt x="10" y="4"/>
                  </a:cubicBezTo>
                  <a:cubicBezTo>
                    <a:pt x="10" y="3"/>
                    <a:pt x="10" y="3"/>
                    <a:pt x="9" y="4"/>
                  </a:cubicBezTo>
                  <a:cubicBezTo>
                    <a:pt x="8" y="6"/>
                    <a:pt x="8" y="6"/>
                    <a:pt x="7" y="4"/>
                  </a:cubicBezTo>
                  <a:cubicBezTo>
                    <a:pt x="5" y="3"/>
                    <a:pt x="5" y="5"/>
                    <a:pt x="4" y="6"/>
                  </a:cubicBezTo>
                  <a:cubicBezTo>
                    <a:pt x="3" y="7"/>
                    <a:pt x="3" y="6"/>
                    <a:pt x="4" y="8"/>
                  </a:cubicBezTo>
                  <a:cubicBezTo>
                    <a:pt x="5" y="9"/>
                    <a:pt x="5" y="9"/>
                    <a:pt x="3" y="8"/>
                  </a:cubicBezTo>
                  <a:cubicBezTo>
                    <a:pt x="0" y="8"/>
                    <a:pt x="2" y="10"/>
                    <a:pt x="2" y="10"/>
                  </a:cubicBezTo>
                  <a:cubicBezTo>
                    <a:pt x="4" y="11"/>
                    <a:pt x="7" y="10"/>
                    <a:pt x="9"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1242">
              <a:extLst>
                <a:ext uri="{FF2B5EF4-FFF2-40B4-BE49-F238E27FC236}">
                  <a16:creationId xmlns:a16="http://schemas.microsoft.com/office/drawing/2014/main" id="{2ACA531B-8E49-4716-8009-8F00611A8B23}"/>
                </a:ext>
              </a:extLst>
            </p:cNvPr>
            <p:cNvSpPr>
              <a:spLocks/>
            </p:cNvSpPr>
            <p:nvPr/>
          </p:nvSpPr>
          <p:spPr bwMode="auto">
            <a:xfrm>
              <a:off x="3886" y="949"/>
              <a:ext cx="24" cy="11"/>
            </a:xfrm>
            <a:custGeom>
              <a:avLst/>
              <a:gdLst>
                <a:gd name="T0" fmla="*/ 15 w 17"/>
                <a:gd name="T1" fmla="*/ 3 h 8"/>
                <a:gd name="T2" fmla="*/ 8 w 17"/>
                <a:gd name="T3" fmla="*/ 0 h 8"/>
                <a:gd name="T4" fmla="*/ 3 w 17"/>
                <a:gd name="T5" fmla="*/ 3 h 8"/>
                <a:gd name="T6" fmla="*/ 4 w 17"/>
                <a:gd name="T7" fmla="*/ 5 h 8"/>
                <a:gd name="T8" fmla="*/ 9 w 17"/>
                <a:gd name="T9" fmla="*/ 7 h 8"/>
                <a:gd name="T10" fmla="*/ 15 w 17"/>
                <a:gd name="T11" fmla="*/ 3 h 8"/>
              </a:gdLst>
              <a:ahLst/>
              <a:cxnLst>
                <a:cxn ang="0">
                  <a:pos x="T0" y="T1"/>
                </a:cxn>
                <a:cxn ang="0">
                  <a:pos x="T2" y="T3"/>
                </a:cxn>
                <a:cxn ang="0">
                  <a:pos x="T4" y="T5"/>
                </a:cxn>
                <a:cxn ang="0">
                  <a:pos x="T6" y="T7"/>
                </a:cxn>
                <a:cxn ang="0">
                  <a:pos x="T8" y="T9"/>
                </a:cxn>
                <a:cxn ang="0">
                  <a:pos x="T10" y="T11"/>
                </a:cxn>
              </a:cxnLst>
              <a:rect l="0" t="0" r="r" b="b"/>
              <a:pathLst>
                <a:path w="17" h="8">
                  <a:moveTo>
                    <a:pt x="15" y="3"/>
                  </a:moveTo>
                  <a:cubicBezTo>
                    <a:pt x="17" y="1"/>
                    <a:pt x="11" y="0"/>
                    <a:pt x="8" y="0"/>
                  </a:cubicBezTo>
                  <a:cubicBezTo>
                    <a:pt x="5" y="0"/>
                    <a:pt x="5" y="1"/>
                    <a:pt x="3" y="3"/>
                  </a:cubicBezTo>
                  <a:cubicBezTo>
                    <a:pt x="0" y="5"/>
                    <a:pt x="4" y="5"/>
                    <a:pt x="4" y="5"/>
                  </a:cubicBezTo>
                  <a:cubicBezTo>
                    <a:pt x="4" y="5"/>
                    <a:pt x="7" y="7"/>
                    <a:pt x="9" y="7"/>
                  </a:cubicBezTo>
                  <a:cubicBezTo>
                    <a:pt x="12" y="8"/>
                    <a:pt x="14" y="4"/>
                    <a:pt x="1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243">
              <a:extLst>
                <a:ext uri="{FF2B5EF4-FFF2-40B4-BE49-F238E27FC236}">
                  <a16:creationId xmlns:a16="http://schemas.microsoft.com/office/drawing/2014/main" id="{D95E933F-7C4E-4AFC-9B35-E4F47B4859A5}"/>
                </a:ext>
              </a:extLst>
            </p:cNvPr>
            <p:cNvSpPr>
              <a:spLocks/>
            </p:cNvSpPr>
            <p:nvPr/>
          </p:nvSpPr>
          <p:spPr bwMode="auto">
            <a:xfrm>
              <a:off x="3902" y="942"/>
              <a:ext cx="16" cy="10"/>
            </a:xfrm>
            <a:custGeom>
              <a:avLst/>
              <a:gdLst>
                <a:gd name="T0" fmla="*/ 5 w 12"/>
                <a:gd name="T1" fmla="*/ 5 h 7"/>
                <a:gd name="T2" fmla="*/ 10 w 12"/>
                <a:gd name="T3" fmla="*/ 5 h 7"/>
                <a:gd name="T4" fmla="*/ 4 w 12"/>
                <a:gd name="T5" fmla="*/ 1 h 7"/>
                <a:gd name="T6" fmla="*/ 4 w 12"/>
                <a:gd name="T7" fmla="*/ 2 h 7"/>
                <a:gd name="T8" fmla="*/ 5 w 12"/>
                <a:gd name="T9" fmla="*/ 5 h 7"/>
              </a:gdLst>
              <a:ahLst/>
              <a:cxnLst>
                <a:cxn ang="0">
                  <a:pos x="T0" y="T1"/>
                </a:cxn>
                <a:cxn ang="0">
                  <a:pos x="T2" y="T3"/>
                </a:cxn>
                <a:cxn ang="0">
                  <a:pos x="T4" y="T5"/>
                </a:cxn>
                <a:cxn ang="0">
                  <a:pos x="T6" y="T7"/>
                </a:cxn>
                <a:cxn ang="0">
                  <a:pos x="T8" y="T9"/>
                </a:cxn>
              </a:cxnLst>
              <a:rect l="0" t="0" r="r" b="b"/>
              <a:pathLst>
                <a:path w="12" h="7">
                  <a:moveTo>
                    <a:pt x="5" y="5"/>
                  </a:moveTo>
                  <a:cubicBezTo>
                    <a:pt x="5" y="7"/>
                    <a:pt x="9" y="6"/>
                    <a:pt x="10" y="5"/>
                  </a:cubicBezTo>
                  <a:cubicBezTo>
                    <a:pt x="12" y="4"/>
                    <a:pt x="7" y="3"/>
                    <a:pt x="4" y="1"/>
                  </a:cubicBezTo>
                  <a:cubicBezTo>
                    <a:pt x="0" y="0"/>
                    <a:pt x="4" y="2"/>
                    <a:pt x="4" y="2"/>
                  </a:cubicBezTo>
                  <a:cubicBezTo>
                    <a:pt x="6" y="3"/>
                    <a:pt x="5"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244">
              <a:extLst>
                <a:ext uri="{FF2B5EF4-FFF2-40B4-BE49-F238E27FC236}">
                  <a16:creationId xmlns:a16="http://schemas.microsoft.com/office/drawing/2014/main" id="{AB7A4F51-0202-4926-A761-A8886B06CB5C}"/>
                </a:ext>
              </a:extLst>
            </p:cNvPr>
            <p:cNvSpPr>
              <a:spLocks/>
            </p:cNvSpPr>
            <p:nvPr/>
          </p:nvSpPr>
          <p:spPr bwMode="auto">
            <a:xfrm>
              <a:off x="3921" y="943"/>
              <a:ext cx="10" cy="9"/>
            </a:xfrm>
            <a:custGeom>
              <a:avLst/>
              <a:gdLst>
                <a:gd name="T0" fmla="*/ 4 w 7"/>
                <a:gd name="T1" fmla="*/ 5 h 6"/>
                <a:gd name="T2" fmla="*/ 7 w 7"/>
                <a:gd name="T3" fmla="*/ 2 h 6"/>
                <a:gd name="T4" fmla="*/ 2 w 7"/>
                <a:gd name="T5" fmla="*/ 2 h 6"/>
                <a:gd name="T6" fmla="*/ 2 w 7"/>
                <a:gd name="T7" fmla="*/ 4 h 6"/>
                <a:gd name="T8" fmla="*/ 4 w 7"/>
                <a:gd name="T9" fmla="*/ 5 h 6"/>
              </a:gdLst>
              <a:ahLst/>
              <a:cxnLst>
                <a:cxn ang="0">
                  <a:pos x="T0" y="T1"/>
                </a:cxn>
                <a:cxn ang="0">
                  <a:pos x="T2" y="T3"/>
                </a:cxn>
                <a:cxn ang="0">
                  <a:pos x="T4" y="T5"/>
                </a:cxn>
                <a:cxn ang="0">
                  <a:pos x="T6" y="T7"/>
                </a:cxn>
                <a:cxn ang="0">
                  <a:pos x="T8" y="T9"/>
                </a:cxn>
              </a:cxnLst>
              <a:rect l="0" t="0" r="r" b="b"/>
              <a:pathLst>
                <a:path w="7" h="6">
                  <a:moveTo>
                    <a:pt x="4" y="5"/>
                  </a:moveTo>
                  <a:cubicBezTo>
                    <a:pt x="5" y="6"/>
                    <a:pt x="7" y="5"/>
                    <a:pt x="7" y="2"/>
                  </a:cubicBezTo>
                  <a:cubicBezTo>
                    <a:pt x="7" y="0"/>
                    <a:pt x="4" y="1"/>
                    <a:pt x="2" y="2"/>
                  </a:cubicBezTo>
                  <a:cubicBezTo>
                    <a:pt x="0" y="2"/>
                    <a:pt x="2" y="4"/>
                    <a:pt x="2" y="4"/>
                  </a:cubicBezTo>
                  <a:cubicBezTo>
                    <a:pt x="3" y="6"/>
                    <a:pt x="3" y="4"/>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245">
              <a:extLst>
                <a:ext uri="{FF2B5EF4-FFF2-40B4-BE49-F238E27FC236}">
                  <a16:creationId xmlns:a16="http://schemas.microsoft.com/office/drawing/2014/main" id="{48D89532-B176-4448-A9ED-78222B5A9809}"/>
                </a:ext>
              </a:extLst>
            </p:cNvPr>
            <p:cNvSpPr>
              <a:spLocks/>
            </p:cNvSpPr>
            <p:nvPr/>
          </p:nvSpPr>
          <p:spPr bwMode="auto">
            <a:xfrm>
              <a:off x="3953" y="921"/>
              <a:ext cx="33" cy="14"/>
            </a:xfrm>
            <a:custGeom>
              <a:avLst/>
              <a:gdLst>
                <a:gd name="T0" fmla="*/ 15 w 24"/>
                <a:gd name="T1" fmla="*/ 9 h 10"/>
                <a:gd name="T2" fmla="*/ 18 w 24"/>
                <a:gd name="T3" fmla="*/ 7 h 10"/>
                <a:gd name="T4" fmla="*/ 20 w 24"/>
                <a:gd name="T5" fmla="*/ 5 h 10"/>
                <a:gd name="T6" fmla="*/ 23 w 24"/>
                <a:gd name="T7" fmla="*/ 2 h 10"/>
                <a:gd name="T8" fmla="*/ 23 w 24"/>
                <a:gd name="T9" fmla="*/ 0 h 10"/>
                <a:gd name="T10" fmla="*/ 16 w 24"/>
                <a:gd name="T11" fmla="*/ 4 h 10"/>
                <a:gd name="T12" fmla="*/ 9 w 24"/>
                <a:gd name="T13" fmla="*/ 4 h 10"/>
                <a:gd name="T14" fmla="*/ 7 w 24"/>
                <a:gd name="T15" fmla="*/ 4 h 10"/>
                <a:gd name="T16" fmla="*/ 5 w 24"/>
                <a:gd name="T17" fmla="*/ 5 h 10"/>
                <a:gd name="T18" fmla="*/ 2 w 24"/>
                <a:gd name="T19" fmla="*/ 5 h 10"/>
                <a:gd name="T20" fmla="*/ 3 w 24"/>
                <a:gd name="T21" fmla="*/ 9 h 10"/>
                <a:gd name="T22" fmla="*/ 5 w 24"/>
                <a:gd name="T23" fmla="*/ 10 h 10"/>
                <a:gd name="T24" fmla="*/ 12 w 24"/>
                <a:gd name="T25" fmla="*/ 8 h 10"/>
                <a:gd name="T26" fmla="*/ 15 w 24"/>
                <a:gd name="T2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15" y="9"/>
                  </a:moveTo>
                  <a:cubicBezTo>
                    <a:pt x="17" y="9"/>
                    <a:pt x="17" y="7"/>
                    <a:pt x="18" y="7"/>
                  </a:cubicBezTo>
                  <a:cubicBezTo>
                    <a:pt x="19" y="7"/>
                    <a:pt x="19" y="6"/>
                    <a:pt x="20" y="5"/>
                  </a:cubicBezTo>
                  <a:cubicBezTo>
                    <a:pt x="21" y="3"/>
                    <a:pt x="21" y="2"/>
                    <a:pt x="23" y="2"/>
                  </a:cubicBezTo>
                  <a:cubicBezTo>
                    <a:pt x="24" y="3"/>
                    <a:pt x="24" y="1"/>
                    <a:pt x="23" y="0"/>
                  </a:cubicBezTo>
                  <a:cubicBezTo>
                    <a:pt x="22" y="0"/>
                    <a:pt x="19" y="3"/>
                    <a:pt x="16" y="4"/>
                  </a:cubicBezTo>
                  <a:cubicBezTo>
                    <a:pt x="13" y="6"/>
                    <a:pt x="9" y="5"/>
                    <a:pt x="9" y="4"/>
                  </a:cubicBezTo>
                  <a:cubicBezTo>
                    <a:pt x="8" y="4"/>
                    <a:pt x="7" y="2"/>
                    <a:pt x="7" y="4"/>
                  </a:cubicBezTo>
                  <a:cubicBezTo>
                    <a:pt x="6" y="5"/>
                    <a:pt x="5" y="4"/>
                    <a:pt x="5" y="5"/>
                  </a:cubicBezTo>
                  <a:cubicBezTo>
                    <a:pt x="4" y="6"/>
                    <a:pt x="4" y="6"/>
                    <a:pt x="2" y="5"/>
                  </a:cubicBezTo>
                  <a:cubicBezTo>
                    <a:pt x="0" y="5"/>
                    <a:pt x="3" y="7"/>
                    <a:pt x="3" y="9"/>
                  </a:cubicBezTo>
                  <a:cubicBezTo>
                    <a:pt x="4" y="10"/>
                    <a:pt x="5" y="10"/>
                    <a:pt x="5" y="10"/>
                  </a:cubicBezTo>
                  <a:cubicBezTo>
                    <a:pt x="6" y="10"/>
                    <a:pt x="11" y="9"/>
                    <a:pt x="12" y="8"/>
                  </a:cubicBezTo>
                  <a:cubicBezTo>
                    <a:pt x="13" y="7"/>
                    <a:pt x="14" y="9"/>
                    <a:pt x="1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246">
              <a:extLst>
                <a:ext uri="{FF2B5EF4-FFF2-40B4-BE49-F238E27FC236}">
                  <a16:creationId xmlns:a16="http://schemas.microsoft.com/office/drawing/2014/main" id="{DAB2151D-4D1C-4700-AA14-BAFEA61805B1}"/>
                </a:ext>
              </a:extLst>
            </p:cNvPr>
            <p:cNvSpPr>
              <a:spLocks/>
            </p:cNvSpPr>
            <p:nvPr/>
          </p:nvSpPr>
          <p:spPr bwMode="auto">
            <a:xfrm>
              <a:off x="3963" y="939"/>
              <a:ext cx="16" cy="4"/>
            </a:xfrm>
            <a:custGeom>
              <a:avLst/>
              <a:gdLst>
                <a:gd name="T0" fmla="*/ 10 w 12"/>
                <a:gd name="T1" fmla="*/ 2 h 3"/>
                <a:gd name="T2" fmla="*/ 2 w 12"/>
                <a:gd name="T3" fmla="*/ 0 h 3"/>
                <a:gd name="T4" fmla="*/ 1 w 12"/>
                <a:gd name="T5" fmla="*/ 1 h 3"/>
                <a:gd name="T6" fmla="*/ 3 w 12"/>
                <a:gd name="T7" fmla="*/ 2 h 3"/>
                <a:gd name="T8" fmla="*/ 10 w 12"/>
                <a:gd name="T9" fmla="*/ 2 h 3"/>
              </a:gdLst>
              <a:ahLst/>
              <a:cxnLst>
                <a:cxn ang="0">
                  <a:pos x="T0" y="T1"/>
                </a:cxn>
                <a:cxn ang="0">
                  <a:pos x="T2" y="T3"/>
                </a:cxn>
                <a:cxn ang="0">
                  <a:pos x="T4" y="T5"/>
                </a:cxn>
                <a:cxn ang="0">
                  <a:pos x="T6" y="T7"/>
                </a:cxn>
                <a:cxn ang="0">
                  <a:pos x="T8" y="T9"/>
                </a:cxn>
              </a:cxnLst>
              <a:rect l="0" t="0" r="r" b="b"/>
              <a:pathLst>
                <a:path w="12" h="3">
                  <a:moveTo>
                    <a:pt x="10" y="2"/>
                  </a:moveTo>
                  <a:cubicBezTo>
                    <a:pt x="12" y="1"/>
                    <a:pt x="2" y="0"/>
                    <a:pt x="2" y="0"/>
                  </a:cubicBezTo>
                  <a:cubicBezTo>
                    <a:pt x="0" y="0"/>
                    <a:pt x="3" y="1"/>
                    <a:pt x="1" y="1"/>
                  </a:cubicBezTo>
                  <a:cubicBezTo>
                    <a:pt x="0" y="1"/>
                    <a:pt x="1" y="1"/>
                    <a:pt x="3" y="2"/>
                  </a:cubicBezTo>
                  <a:cubicBezTo>
                    <a:pt x="6" y="3"/>
                    <a:pt x="7" y="3"/>
                    <a:pt x="1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247">
              <a:extLst>
                <a:ext uri="{FF2B5EF4-FFF2-40B4-BE49-F238E27FC236}">
                  <a16:creationId xmlns:a16="http://schemas.microsoft.com/office/drawing/2014/main" id="{BAC254DF-6B5D-4EEB-BE4E-04247CFF3494}"/>
                </a:ext>
              </a:extLst>
            </p:cNvPr>
            <p:cNvSpPr>
              <a:spLocks/>
            </p:cNvSpPr>
            <p:nvPr/>
          </p:nvSpPr>
          <p:spPr bwMode="auto">
            <a:xfrm>
              <a:off x="3974" y="930"/>
              <a:ext cx="15" cy="11"/>
            </a:xfrm>
            <a:custGeom>
              <a:avLst/>
              <a:gdLst>
                <a:gd name="T0" fmla="*/ 9 w 11"/>
                <a:gd name="T1" fmla="*/ 6 h 8"/>
                <a:gd name="T2" fmla="*/ 11 w 11"/>
                <a:gd name="T3" fmla="*/ 2 h 8"/>
                <a:gd name="T4" fmla="*/ 9 w 11"/>
                <a:gd name="T5" fmla="*/ 0 h 8"/>
                <a:gd name="T6" fmla="*/ 9 w 11"/>
                <a:gd name="T7" fmla="*/ 1 h 8"/>
                <a:gd name="T8" fmla="*/ 2 w 11"/>
                <a:gd name="T9" fmla="*/ 4 h 8"/>
                <a:gd name="T10" fmla="*/ 0 w 11"/>
                <a:gd name="T11" fmla="*/ 6 h 8"/>
                <a:gd name="T12" fmla="*/ 4 w 11"/>
                <a:gd name="T13" fmla="*/ 8 h 8"/>
                <a:gd name="T14" fmla="*/ 9 w 1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9" y="6"/>
                  </a:moveTo>
                  <a:cubicBezTo>
                    <a:pt x="11" y="4"/>
                    <a:pt x="11" y="3"/>
                    <a:pt x="11" y="2"/>
                  </a:cubicBezTo>
                  <a:cubicBezTo>
                    <a:pt x="11" y="1"/>
                    <a:pt x="10" y="0"/>
                    <a:pt x="9" y="0"/>
                  </a:cubicBezTo>
                  <a:cubicBezTo>
                    <a:pt x="8" y="0"/>
                    <a:pt x="8" y="0"/>
                    <a:pt x="9" y="1"/>
                  </a:cubicBezTo>
                  <a:cubicBezTo>
                    <a:pt x="10" y="3"/>
                    <a:pt x="5" y="4"/>
                    <a:pt x="2" y="4"/>
                  </a:cubicBezTo>
                  <a:cubicBezTo>
                    <a:pt x="0" y="5"/>
                    <a:pt x="0" y="6"/>
                    <a:pt x="0" y="6"/>
                  </a:cubicBezTo>
                  <a:cubicBezTo>
                    <a:pt x="1" y="7"/>
                    <a:pt x="2" y="8"/>
                    <a:pt x="4" y="8"/>
                  </a:cubicBezTo>
                  <a:cubicBezTo>
                    <a:pt x="5" y="8"/>
                    <a:pt x="7" y="8"/>
                    <a:pt x="9"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248">
              <a:extLst>
                <a:ext uri="{FF2B5EF4-FFF2-40B4-BE49-F238E27FC236}">
                  <a16:creationId xmlns:a16="http://schemas.microsoft.com/office/drawing/2014/main" id="{2CA3BCB9-3525-4D1F-9BF9-4DA837BAE393}"/>
                </a:ext>
              </a:extLst>
            </p:cNvPr>
            <p:cNvSpPr>
              <a:spLocks/>
            </p:cNvSpPr>
            <p:nvPr/>
          </p:nvSpPr>
          <p:spPr bwMode="auto">
            <a:xfrm>
              <a:off x="3989" y="924"/>
              <a:ext cx="10" cy="10"/>
            </a:xfrm>
            <a:custGeom>
              <a:avLst/>
              <a:gdLst>
                <a:gd name="T0" fmla="*/ 2 w 7"/>
                <a:gd name="T1" fmla="*/ 6 h 7"/>
                <a:gd name="T2" fmla="*/ 6 w 7"/>
                <a:gd name="T3" fmla="*/ 5 h 7"/>
                <a:gd name="T4" fmla="*/ 5 w 7"/>
                <a:gd name="T5" fmla="*/ 2 h 7"/>
                <a:gd name="T6" fmla="*/ 1 w 7"/>
                <a:gd name="T7" fmla="*/ 3 h 7"/>
                <a:gd name="T8" fmla="*/ 2 w 7"/>
                <a:gd name="T9" fmla="*/ 6 h 7"/>
              </a:gdLst>
              <a:ahLst/>
              <a:cxnLst>
                <a:cxn ang="0">
                  <a:pos x="T0" y="T1"/>
                </a:cxn>
                <a:cxn ang="0">
                  <a:pos x="T2" y="T3"/>
                </a:cxn>
                <a:cxn ang="0">
                  <a:pos x="T4" y="T5"/>
                </a:cxn>
                <a:cxn ang="0">
                  <a:pos x="T6" y="T7"/>
                </a:cxn>
                <a:cxn ang="0">
                  <a:pos x="T8" y="T9"/>
                </a:cxn>
              </a:cxnLst>
              <a:rect l="0" t="0" r="r" b="b"/>
              <a:pathLst>
                <a:path w="7" h="7">
                  <a:moveTo>
                    <a:pt x="2" y="6"/>
                  </a:moveTo>
                  <a:cubicBezTo>
                    <a:pt x="3" y="6"/>
                    <a:pt x="6" y="7"/>
                    <a:pt x="6" y="5"/>
                  </a:cubicBezTo>
                  <a:cubicBezTo>
                    <a:pt x="6" y="3"/>
                    <a:pt x="7" y="3"/>
                    <a:pt x="5" y="2"/>
                  </a:cubicBezTo>
                  <a:cubicBezTo>
                    <a:pt x="3" y="2"/>
                    <a:pt x="0" y="0"/>
                    <a:pt x="1" y="3"/>
                  </a:cubicBezTo>
                  <a:cubicBezTo>
                    <a:pt x="1" y="3"/>
                    <a:pt x="0"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1249">
              <a:extLst>
                <a:ext uri="{FF2B5EF4-FFF2-40B4-BE49-F238E27FC236}">
                  <a16:creationId xmlns:a16="http://schemas.microsoft.com/office/drawing/2014/main" id="{21B41334-8666-4DD5-B2FD-B26F721C23D9}"/>
                </a:ext>
              </a:extLst>
            </p:cNvPr>
            <p:cNvSpPr>
              <a:spLocks/>
            </p:cNvSpPr>
            <p:nvPr/>
          </p:nvSpPr>
          <p:spPr bwMode="auto">
            <a:xfrm>
              <a:off x="4021" y="908"/>
              <a:ext cx="18" cy="12"/>
            </a:xfrm>
            <a:custGeom>
              <a:avLst/>
              <a:gdLst>
                <a:gd name="T0" fmla="*/ 4 w 13"/>
                <a:gd name="T1" fmla="*/ 4 h 9"/>
                <a:gd name="T2" fmla="*/ 3 w 13"/>
                <a:gd name="T3" fmla="*/ 6 h 9"/>
                <a:gd name="T4" fmla="*/ 11 w 13"/>
                <a:gd name="T5" fmla="*/ 6 h 9"/>
                <a:gd name="T6" fmla="*/ 13 w 13"/>
                <a:gd name="T7" fmla="*/ 4 h 9"/>
                <a:gd name="T8" fmla="*/ 9 w 13"/>
                <a:gd name="T9" fmla="*/ 1 h 9"/>
                <a:gd name="T10" fmla="*/ 8 w 13"/>
                <a:gd name="T11" fmla="*/ 3 h 9"/>
                <a:gd name="T12" fmla="*/ 4 w 1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4" y="4"/>
                  </a:moveTo>
                  <a:cubicBezTo>
                    <a:pt x="0" y="4"/>
                    <a:pt x="3" y="6"/>
                    <a:pt x="3" y="6"/>
                  </a:cubicBezTo>
                  <a:cubicBezTo>
                    <a:pt x="6" y="9"/>
                    <a:pt x="8" y="7"/>
                    <a:pt x="11" y="6"/>
                  </a:cubicBezTo>
                  <a:cubicBezTo>
                    <a:pt x="13" y="5"/>
                    <a:pt x="13" y="5"/>
                    <a:pt x="13" y="4"/>
                  </a:cubicBezTo>
                  <a:cubicBezTo>
                    <a:pt x="13" y="2"/>
                    <a:pt x="11" y="2"/>
                    <a:pt x="9" y="1"/>
                  </a:cubicBezTo>
                  <a:cubicBezTo>
                    <a:pt x="7" y="0"/>
                    <a:pt x="6" y="1"/>
                    <a:pt x="8" y="3"/>
                  </a:cubicBezTo>
                  <a:cubicBezTo>
                    <a:pt x="10" y="4"/>
                    <a:pt x="8"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1250">
              <a:extLst>
                <a:ext uri="{FF2B5EF4-FFF2-40B4-BE49-F238E27FC236}">
                  <a16:creationId xmlns:a16="http://schemas.microsoft.com/office/drawing/2014/main" id="{98116630-F0D3-4E01-92E2-06D4B1D5DA1A}"/>
                </a:ext>
              </a:extLst>
            </p:cNvPr>
            <p:cNvSpPr>
              <a:spLocks/>
            </p:cNvSpPr>
            <p:nvPr/>
          </p:nvSpPr>
          <p:spPr bwMode="auto">
            <a:xfrm>
              <a:off x="3606" y="909"/>
              <a:ext cx="536" cy="435"/>
            </a:xfrm>
            <a:custGeom>
              <a:avLst/>
              <a:gdLst>
                <a:gd name="T0" fmla="*/ 279 w 388"/>
                <a:gd name="T1" fmla="*/ 64 h 317"/>
                <a:gd name="T2" fmla="*/ 334 w 388"/>
                <a:gd name="T3" fmla="*/ 31 h 317"/>
                <a:gd name="T4" fmla="*/ 380 w 388"/>
                <a:gd name="T5" fmla="*/ 44 h 317"/>
                <a:gd name="T6" fmla="*/ 363 w 388"/>
                <a:gd name="T7" fmla="*/ 35 h 317"/>
                <a:gd name="T8" fmla="*/ 378 w 388"/>
                <a:gd name="T9" fmla="*/ 18 h 317"/>
                <a:gd name="T10" fmla="*/ 352 w 388"/>
                <a:gd name="T11" fmla="*/ 10 h 317"/>
                <a:gd name="T12" fmla="*/ 341 w 388"/>
                <a:gd name="T13" fmla="*/ 12 h 317"/>
                <a:gd name="T14" fmla="*/ 329 w 388"/>
                <a:gd name="T15" fmla="*/ 13 h 317"/>
                <a:gd name="T16" fmla="*/ 323 w 388"/>
                <a:gd name="T17" fmla="*/ 10 h 317"/>
                <a:gd name="T18" fmla="*/ 297 w 388"/>
                <a:gd name="T19" fmla="*/ 25 h 317"/>
                <a:gd name="T20" fmla="*/ 294 w 388"/>
                <a:gd name="T21" fmla="*/ 5 h 317"/>
                <a:gd name="T22" fmla="*/ 286 w 388"/>
                <a:gd name="T23" fmla="*/ 19 h 317"/>
                <a:gd name="T24" fmla="*/ 269 w 388"/>
                <a:gd name="T25" fmla="*/ 31 h 317"/>
                <a:gd name="T26" fmla="*/ 256 w 388"/>
                <a:gd name="T27" fmla="*/ 28 h 317"/>
                <a:gd name="T28" fmla="*/ 253 w 388"/>
                <a:gd name="T29" fmla="*/ 35 h 317"/>
                <a:gd name="T30" fmla="*/ 230 w 388"/>
                <a:gd name="T31" fmla="*/ 43 h 317"/>
                <a:gd name="T32" fmla="*/ 223 w 388"/>
                <a:gd name="T33" fmla="*/ 37 h 317"/>
                <a:gd name="T34" fmla="*/ 213 w 388"/>
                <a:gd name="T35" fmla="*/ 37 h 317"/>
                <a:gd name="T36" fmla="*/ 199 w 388"/>
                <a:gd name="T37" fmla="*/ 48 h 317"/>
                <a:gd name="T38" fmla="*/ 190 w 388"/>
                <a:gd name="T39" fmla="*/ 64 h 317"/>
                <a:gd name="T40" fmla="*/ 190 w 388"/>
                <a:gd name="T41" fmla="*/ 73 h 317"/>
                <a:gd name="T42" fmla="*/ 172 w 388"/>
                <a:gd name="T43" fmla="*/ 81 h 317"/>
                <a:gd name="T44" fmla="*/ 159 w 388"/>
                <a:gd name="T45" fmla="*/ 81 h 317"/>
                <a:gd name="T46" fmla="*/ 148 w 388"/>
                <a:gd name="T47" fmla="*/ 86 h 317"/>
                <a:gd name="T48" fmla="*/ 158 w 388"/>
                <a:gd name="T49" fmla="*/ 96 h 317"/>
                <a:gd name="T50" fmla="*/ 144 w 388"/>
                <a:gd name="T51" fmla="*/ 99 h 317"/>
                <a:gd name="T52" fmla="*/ 141 w 388"/>
                <a:gd name="T53" fmla="*/ 107 h 317"/>
                <a:gd name="T54" fmla="*/ 126 w 388"/>
                <a:gd name="T55" fmla="*/ 120 h 317"/>
                <a:gd name="T56" fmla="*/ 128 w 388"/>
                <a:gd name="T57" fmla="*/ 129 h 317"/>
                <a:gd name="T58" fmla="*/ 114 w 388"/>
                <a:gd name="T59" fmla="*/ 141 h 317"/>
                <a:gd name="T60" fmla="*/ 111 w 388"/>
                <a:gd name="T61" fmla="*/ 152 h 317"/>
                <a:gd name="T62" fmla="*/ 95 w 388"/>
                <a:gd name="T63" fmla="*/ 163 h 317"/>
                <a:gd name="T64" fmla="*/ 88 w 388"/>
                <a:gd name="T65" fmla="*/ 170 h 317"/>
                <a:gd name="T66" fmla="*/ 73 w 388"/>
                <a:gd name="T67" fmla="*/ 192 h 317"/>
                <a:gd name="T68" fmla="*/ 88 w 388"/>
                <a:gd name="T69" fmla="*/ 190 h 317"/>
                <a:gd name="T70" fmla="*/ 65 w 388"/>
                <a:gd name="T71" fmla="*/ 193 h 317"/>
                <a:gd name="T72" fmla="*/ 48 w 388"/>
                <a:gd name="T73" fmla="*/ 203 h 317"/>
                <a:gd name="T74" fmla="*/ 37 w 388"/>
                <a:gd name="T75" fmla="*/ 207 h 317"/>
                <a:gd name="T76" fmla="*/ 38 w 388"/>
                <a:gd name="T77" fmla="*/ 217 h 317"/>
                <a:gd name="T78" fmla="*/ 24 w 388"/>
                <a:gd name="T79" fmla="*/ 224 h 317"/>
                <a:gd name="T80" fmla="*/ 6 w 388"/>
                <a:gd name="T81" fmla="*/ 227 h 317"/>
                <a:gd name="T82" fmla="*/ 1 w 388"/>
                <a:gd name="T83" fmla="*/ 235 h 317"/>
                <a:gd name="T84" fmla="*/ 2 w 388"/>
                <a:gd name="T85" fmla="*/ 246 h 317"/>
                <a:gd name="T86" fmla="*/ 31 w 388"/>
                <a:gd name="T87" fmla="*/ 251 h 317"/>
                <a:gd name="T88" fmla="*/ 3 w 388"/>
                <a:gd name="T89" fmla="*/ 254 h 317"/>
                <a:gd name="T90" fmla="*/ 6 w 388"/>
                <a:gd name="T91" fmla="*/ 269 h 317"/>
                <a:gd name="T92" fmla="*/ 24 w 388"/>
                <a:gd name="T93" fmla="*/ 269 h 317"/>
                <a:gd name="T94" fmla="*/ 14 w 388"/>
                <a:gd name="T95" fmla="*/ 280 h 317"/>
                <a:gd name="T96" fmla="*/ 7 w 388"/>
                <a:gd name="T97" fmla="*/ 288 h 317"/>
                <a:gd name="T98" fmla="*/ 17 w 388"/>
                <a:gd name="T99" fmla="*/ 288 h 317"/>
                <a:gd name="T100" fmla="*/ 10 w 388"/>
                <a:gd name="T101" fmla="*/ 296 h 317"/>
                <a:gd name="T102" fmla="*/ 32 w 388"/>
                <a:gd name="T103" fmla="*/ 317 h 317"/>
                <a:gd name="T104" fmla="*/ 66 w 388"/>
                <a:gd name="T105" fmla="*/ 298 h 317"/>
                <a:gd name="T106" fmla="*/ 83 w 388"/>
                <a:gd name="T107" fmla="*/ 277 h 317"/>
                <a:gd name="T108" fmla="*/ 100 w 388"/>
                <a:gd name="T109" fmla="*/ 296 h 317"/>
                <a:gd name="T110" fmla="*/ 108 w 388"/>
                <a:gd name="T111" fmla="*/ 252 h 317"/>
                <a:gd name="T112" fmla="*/ 105 w 388"/>
                <a:gd name="T113" fmla="*/ 197 h 317"/>
                <a:gd name="T114" fmla="*/ 143 w 388"/>
                <a:gd name="T115" fmla="*/ 138 h 317"/>
                <a:gd name="T116" fmla="*/ 173 w 388"/>
                <a:gd name="T117" fmla="*/ 90 h 317"/>
                <a:gd name="T118" fmla="*/ 227 w 388"/>
                <a:gd name="T119" fmla="*/ 6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317">
                  <a:moveTo>
                    <a:pt x="232" y="57"/>
                  </a:moveTo>
                  <a:cubicBezTo>
                    <a:pt x="234" y="57"/>
                    <a:pt x="236" y="56"/>
                    <a:pt x="236" y="56"/>
                  </a:cubicBezTo>
                  <a:cubicBezTo>
                    <a:pt x="236" y="56"/>
                    <a:pt x="239" y="56"/>
                    <a:pt x="239" y="53"/>
                  </a:cubicBezTo>
                  <a:cubicBezTo>
                    <a:pt x="239" y="53"/>
                    <a:pt x="239" y="51"/>
                    <a:pt x="240" y="51"/>
                  </a:cubicBezTo>
                  <a:cubicBezTo>
                    <a:pt x="241" y="50"/>
                    <a:pt x="243" y="50"/>
                    <a:pt x="243" y="50"/>
                  </a:cubicBezTo>
                  <a:cubicBezTo>
                    <a:pt x="243" y="50"/>
                    <a:pt x="244" y="51"/>
                    <a:pt x="245" y="51"/>
                  </a:cubicBezTo>
                  <a:cubicBezTo>
                    <a:pt x="245" y="51"/>
                    <a:pt x="252" y="56"/>
                    <a:pt x="254" y="57"/>
                  </a:cubicBezTo>
                  <a:cubicBezTo>
                    <a:pt x="255" y="59"/>
                    <a:pt x="258" y="62"/>
                    <a:pt x="258" y="63"/>
                  </a:cubicBezTo>
                  <a:cubicBezTo>
                    <a:pt x="258" y="64"/>
                    <a:pt x="259" y="65"/>
                    <a:pt x="260" y="65"/>
                  </a:cubicBezTo>
                  <a:cubicBezTo>
                    <a:pt x="262" y="65"/>
                    <a:pt x="278" y="65"/>
                    <a:pt x="278" y="65"/>
                  </a:cubicBezTo>
                  <a:cubicBezTo>
                    <a:pt x="278" y="65"/>
                    <a:pt x="279" y="65"/>
                    <a:pt x="279" y="64"/>
                  </a:cubicBezTo>
                  <a:cubicBezTo>
                    <a:pt x="279" y="63"/>
                    <a:pt x="280" y="62"/>
                    <a:pt x="281" y="62"/>
                  </a:cubicBezTo>
                  <a:cubicBezTo>
                    <a:pt x="281" y="63"/>
                    <a:pt x="284" y="63"/>
                    <a:pt x="285" y="64"/>
                  </a:cubicBezTo>
                  <a:cubicBezTo>
                    <a:pt x="286" y="64"/>
                    <a:pt x="295" y="68"/>
                    <a:pt x="295" y="68"/>
                  </a:cubicBezTo>
                  <a:cubicBezTo>
                    <a:pt x="295" y="68"/>
                    <a:pt x="296" y="69"/>
                    <a:pt x="297" y="68"/>
                  </a:cubicBezTo>
                  <a:cubicBezTo>
                    <a:pt x="298" y="67"/>
                    <a:pt x="303" y="61"/>
                    <a:pt x="303" y="61"/>
                  </a:cubicBezTo>
                  <a:cubicBezTo>
                    <a:pt x="303" y="61"/>
                    <a:pt x="304" y="60"/>
                    <a:pt x="305" y="60"/>
                  </a:cubicBezTo>
                  <a:cubicBezTo>
                    <a:pt x="305" y="60"/>
                    <a:pt x="308" y="60"/>
                    <a:pt x="309" y="55"/>
                  </a:cubicBezTo>
                  <a:cubicBezTo>
                    <a:pt x="309" y="50"/>
                    <a:pt x="310" y="42"/>
                    <a:pt x="315" y="37"/>
                  </a:cubicBezTo>
                  <a:cubicBezTo>
                    <a:pt x="315" y="37"/>
                    <a:pt x="317" y="36"/>
                    <a:pt x="318" y="36"/>
                  </a:cubicBezTo>
                  <a:cubicBezTo>
                    <a:pt x="318" y="35"/>
                    <a:pt x="322" y="33"/>
                    <a:pt x="326" y="33"/>
                  </a:cubicBezTo>
                  <a:cubicBezTo>
                    <a:pt x="330" y="33"/>
                    <a:pt x="333" y="31"/>
                    <a:pt x="334" y="31"/>
                  </a:cubicBezTo>
                  <a:cubicBezTo>
                    <a:pt x="335" y="30"/>
                    <a:pt x="339" y="28"/>
                    <a:pt x="343" y="32"/>
                  </a:cubicBezTo>
                  <a:cubicBezTo>
                    <a:pt x="348" y="36"/>
                    <a:pt x="352" y="38"/>
                    <a:pt x="355" y="38"/>
                  </a:cubicBezTo>
                  <a:cubicBezTo>
                    <a:pt x="357" y="39"/>
                    <a:pt x="363" y="43"/>
                    <a:pt x="359" y="48"/>
                  </a:cubicBezTo>
                  <a:cubicBezTo>
                    <a:pt x="359" y="48"/>
                    <a:pt x="355" y="52"/>
                    <a:pt x="355" y="53"/>
                  </a:cubicBezTo>
                  <a:cubicBezTo>
                    <a:pt x="356" y="54"/>
                    <a:pt x="356" y="56"/>
                    <a:pt x="357" y="57"/>
                  </a:cubicBezTo>
                  <a:cubicBezTo>
                    <a:pt x="357" y="57"/>
                    <a:pt x="358" y="55"/>
                    <a:pt x="360" y="53"/>
                  </a:cubicBezTo>
                  <a:cubicBezTo>
                    <a:pt x="362" y="50"/>
                    <a:pt x="365" y="49"/>
                    <a:pt x="366" y="49"/>
                  </a:cubicBezTo>
                  <a:cubicBezTo>
                    <a:pt x="367" y="49"/>
                    <a:pt x="369" y="48"/>
                    <a:pt x="370" y="48"/>
                  </a:cubicBezTo>
                  <a:cubicBezTo>
                    <a:pt x="372" y="47"/>
                    <a:pt x="374" y="43"/>
                    <a:pt x="374" y="43"/>
                  </a:cubicBezTo>
                  <a:cubicBezTo>
                    <a:pt x="374" y="42"/>
                    <a:pt x="373" y="41"/>
                    <a:pt x="375" y="42"/>
                  </a:cubicBezTo>
                  <a:cubicBezTo>
                    <a:pt x="377" y="43"/>
                    <a:pt x="379" y="43"/>
                    <a:pt x="380" y="44"/>
                  </a:cubicBezTo>
                  <a:cubicBezTo>
                    <a:pt x="382" y="44"/>
                    <a:pt x="384" y="45"/>
                    <a:pt x="385" y="43"/>
                  </a:cubicBezTo>
                  <a:cubicBezTo>
                    <a:pt x="385" y="42"/>
                    <a:pt x="384" y="39"/>
                    <a:pt x="384" y="38"/>
                  </a:cubicBezTo>
                  <a:cubicBezTo>
                    <a:pt x="384" y="38"/>
                    <a:pt x="383" y="38"/>
                    <a:pt x="382" y="37"/>
                  </a:cubicBezTo>
                  <a:cubicBezTo>
                    <a:pt x="381" y="37"/>
                    <a:pt x="380" y="36"/>
                    <a:pt x="379" y="37"/>
                  </a:cubicBezTo>
                  <a:cubicBezTo>
                    <a:pt x="378" y="38"/>
                    <a:pt x="378" y="39"/>
                    <a:pt x="377" y="38"/>
                  </a:cubicBezTo>
                  <a:cubicBezTo>
                    <a:pt x="376" y="37"/>
                    <a:pt x="375" y="34"/>
                    <a:pt x="373" y="36"/>
                  </a:cubicBezTo>
                  <a:cubicBezTo>
                    <a:pt x="372" y="37"/>
                    <a:pt x="366" y="40"/>
                    <a:pt x="365" y="40"/>
                  </a:cubicBezTo>
                  <a:cubicBezTo>
                    <a:pt x="365" y="40"/>
                    <a:pt x="364" y="40"/>
                    <a:pt x="365" y="39"/>
                  </a:cubicBezTo>
                  <a:cubicBezTo>
                    <a:pt x="366" y="39"/>
                    <a:pt x="366" y="38"/>
                    <a:pt x="367" y="38"/>
                  </a:cubicBezTo>
                  <a:cubicBezTo>
                    <a:pt x="367" y="37"/>
                    <a:pt x="367" y="37"/>
                    <a:pt x="366" y="36"/>
                  </a:cubicBezTo>
                  <a:cubicBezTo>
                    <a:pt x="366" y="36"/>
                    <a:pt x="362" y="35"/>
                    <a:pt x="363" y="35"/>
                  </a:cubicBezTo>
                  <a:cubicBezTo>
                    <a:pt x="364" y="35"/>
                    <a:pt x="363" y="32"/>
                    <a:pt x="363" y="31"/>
                  </a:cubicBezTo>
                  <a:cubicBezTo>
                    <a:pt x="362" y="31"/>
                    <a:pt x="357" y="30"/>
                    <a:pt x="355" y="29"/>
                  </a:cubicBezTo>
                  <a:cubicBezTo>
                    <a:pt x="353" y="29"/>
                    <a:pt x="351" y="29"/>
                    <a:pt x="352" y="28"/>
                  </a:cubicBezTo>
                  <a:cubicBezTo>
                    <a:pt x="352" y="27"/>
                    <a:pt x="351" y="26"/>
                    <a:pt x="355" y="27"/>
                  </a:cubicBezTo>
                  <a:cubicBezTo>
                    <a:pt x="358" y="28"/>
                    <a:pt x="367" y="29"/>
                    <a:pt x="369" y="29"/>
                  </a:cubicBezTo>
                  <a:cubicBezTo>
                    <a:pt x="372" y="29"/>
                    <a:pt x="374" y="30"/>
                    <a:pt x="375" y="28"/>
                  </a:cubicBezTo>
                  <a:cubicBezTo>
                    <a:pt x="376" y="27"/>
                    <a:pt x="379" y="26"/>
                    <a:pt x="381" y="26"/>
                  </a:cubicBezTo>
                  <a:cubicBezTo>
                    <a:pt x="382" y="25"/>
                    <a:pt x="387" y="25"/>
                    <a:pt x="388" y="23"/>
                  </a:cubicBezTo>
                  <a:cubicBezTo>
                    <a:pt x="388" y="21"/>
                    <a:pt x="387" y="20"/>
                    <a:pt x="386" y="20"/>
                  </a:cubicBezTo>
                  <a:cubicBezTo>
                    <a:pt x="385" y="20"/>
                    <a:pt x="384" y="20"/>
                    <a:pt x="384" y="20"/>
                  </a:cubicBezTo>
                  <a:cubicBezTo>
                    <a:pt x="383" y="19"/>
                    <a:pt x="380" y="19"/>
                    <a:pt x="378" y="18"/>
                  </a:cubicBezTo>
                  <a:cubicBezTo>
                    <a:pt x="377" y="18"/>
                    <a:pt x="372" y="18"/>
                    <a:pt x="374" y="17"/>
                  </a:cubicBezTo>
                  <a:cubicBezTo>
                    <a:pt x="375" y="17"/>
                    <a:pt x="375" y="16"/>
                    <a:pt x="375" y="15"/>
                  </a:cubicBezTo>
                  <a:cubicBezTo>
                    <a:pt x="374" y="15"/>
                    <a:pt x="373" y="12"/>
                    <a:pt x="372" y="13"/>
                  </a:cubicBezTo>
                  <a:cubicBezTo>
                    <a:pt x="370" y="14"/>
                    <a:pt x="370" y="14"/>
                    <a:pt x="369" y="14"/>
                  </a:cubicBezTo>
                  <a:cubicBezTo>
                    <a:pt x="368" y="14"/>
                    <a:pt x="368" y="14"/>
                    <a:pt x="368" y="13"/>
                  </a:cubicBezTo>
                  <a:cubicBezTo>
                    <a:pt x="369" y="12"/>
                    <a:pt x="368" y="12"/>
                    <a:pt x="368" y="12"/>
                  </a:cubicBezTo>
                  <a:cubicBezTo>
                    <a:pt x="367" y="13"/>
                    <a:pt x="364" y="14"/>
                    <a:pt x="363" y="14"/>
                  </a:cubicBezTo>
                  <a:cubicBezTo>
                    <a:pt x="362" y="14"/>
                    <a:pt x="361" y="14"/>
                    <a:pt x="362" y="13"/>
                  </a:cubicBezTo>
                  <a:cubicBezTo>
                    <a:pt x="363" y="12"/>
                    <a:pt x="362" y="13"/>
                    <a:pt x="361" y="12"/>
                  </a:cubicBezTo>
                  <a:cubicBezTo>
                    <a:pt x="361" y="11"/>
                    <a:pt x="357" y="8"/>
                    <a:pt x="355" y="8"/>
                  </a:cubicBezTo>
                  <a:cubicBezTo>
                    <a:pt x="353" y="9"/>
                    <a:pt x="353" y="9"/>
                    <a:pt x="352" y="10"/>
                  </a:cubicBezTo>
                  <a:cubicBezTo>
                    <a:pt x="352" y="11"/>
                    <a:pt x="350" y="14"/>
                    <a:pt x="350" y="14"/>
                  </a:cubicBezTo>
                  <a:cubicBezTo>
                    <a:pt x="349" y="15"/>
                    <a:pt x="348" y="17"/>
                    <a:pt x="349" y="18"/>
                  </a:cubicBezTo>
                  <a:cubicBezTo>
                    <a:pt x="349" y="18"/>
                    <a:pt x="349" y="20"/>
                    <a:pt x="349" y="21"/>
                  </a:cubicBezTo>
                  <a:cubicBezTo>
                    <a:pt x="348" y="21"/>
                    <a:pt x="346" y="23"/>
                    <a:pt x="346" y="23"/>
                  </a:cubicBezTo>
                  <a:cubicBezTo>
                    <a:pt x="345" y="23"/>
                    <a:pt x="344" y="23"/>
                    <a:pt x="345" y="21"/>
                  </a:cubicBezTo>
                  <a:cubicBezTo>
                    <a:pt x="347" y="19"/>
                    <a:pt x="348" y="19"/>
                    <a:pt x="347" y="19"/>
                  </a:cubicBezTo>
                  <a:cubicBezTo>
                    <a:pt x="345" y="19"/>
                    <a:pt x="337" y="21"/>
                    <a:pt x="340" y="18"/>
                  </a:cubicBezTo>
                  <a:cubicBezTo>
                    <a:pt x="343" y="16"/>
                    <a:pt x="345" y="15"/>
                    <a:pt x="346" y="14"/>
                  </a:cubicBezTo>
                  <a:cubicBezTo>
                    <a:pt x="346" y="13"/>
                    <a:pt x="347" y="11"/>
                    <a:pt x="346" y="12"/>
                  </a:cubicBezTo>
                  <a:cubicBezTo>
                    <a:pt x="345" y="13"/>
                    <a:pt x="342" y="14"/>
                    <a:pt x="342" y="13"/>
                  </a:cubicBezTo>
                  <a:cubicBezTo>
                    <a:pt x="341" y="13"/>
                    <a:pt x="340" y="12"/>
                    <a:pt x="341" y="12"/>
                  </a:cubicBezTo>
                  <a:cubicBezTo>
                    <a:pt x="342" y="11"/>
                    <a:pt x="342" y="10"/>
                    <a:pt x="344" y="10"/>
                  </a:cubicBezTo>
                  <a:cubicBezTo>
                    <a:pt x="345" y="11"/>
                    <a:pt x="347" y="10"/>
                    <a:pt x="347" y="9"/>
                  </a:cubicBezTo>
                  <a:cubicBezTo>
                    <a:pt x="348" y="9"/>
                    <a:pt x="351" y="6"/>
                    <a:pt x="349" y="5"/>
                  </a:cubicBezTo>
                  <a:cubicBezTo>
                    <a:pt x="347" y="4"/>
                    <a:pt x="338" y="2"/>
                    <a:pt x="338" y="1"/>
                  </a:cubicBezTo>
                  <a:cubicBezTo>
                    <a:pt x="338" y="1"/>
                    <a:pt x="337" y="0"/>
                    <a:pt x="337" y="2"/>
                  </a:cubicBezTo>
                  <a:cubicBezTo>
                    <a:pt x="336" y="4"/>
                    <a:pt x="336" y="6"/>
                    <a:pt x="334" y="6"/>
                  </a:cubicBezTo>
                  <a:cubicBezTo>
                    <a:pt x="333" y="7"/>
                    <a:pt x="330" y="8"/>
                    <a:pt x="332" y="8"/>
                  </a:cubicBezTo>
                  <a:cubicBezTo>
                    <a:pt x="334" y="8"/>
                    <a:pt x="333" y="8"/>
                    <a:pt x="335" y="8"/>
                  </a:cubicBezTo>
                  <a:cubicBezTo>
                    <a:pt x="336" y="8"/>
                    <a:pt x="334" y="10"/>
                    <a:pt x="336" y="10"/>
                  </a:cubicBezTo>
                  <a:cubicBezTo>
                    <a:pt x="337" y="10"/>
                    <a:pt x="336" y="10"/>
                    <a:pt x="334" y="11"/>
                  </a:cubicBezTo>
                  <a:cubicBezTo>
                    <a:pt x="333" y="11"/>
                    <a:pt x="328" y="12"/>
                    <a:pt x="329" y="13"/>
                  </a:cubicBezTo>
                  <a:cubicBezTo>
                    <a:pt x="330" y="13"/>
                    <a:pt x="329" y="14"/>
                    <a:pt x="329" y="14"/>
                  </a:cubicBezTo>
                  <a:cubicBezTo>
                    <a:pt x="330" y="15"/>
                    <a:pt x="332" y="16"/>
                    <a:pt x="331" y="16"/>
                  </a:cubicBezTo>
                  <a:cubicBezTo>
                    <a:pt x="329" y="16"/>
                    <a:pt x="327" y="15"/>
                    <a:pt x="327" y="16"/>
                  </a:cubicBezTo>
                  <a:cubicBezTo>
                    <a:pt x="327" y="17"/>
                    <a:pt x="329" y="19"/>
                    <a:pt x="328" y="19"/>
                  </a:cubicBezTo>
                  <a:cubicBezTo>
                    <a:pt x="326" y="19"/>
                    <a:pt x="324" y="18"/>
                    <a:pt x="324" y="19"/>
                  </a:cubicBezTo>
                  <a:cubicBezTo>
                    <a:pt x="323" y="21"/>
                    <a:pt x="323" y="20"/>
                    <a:pt x="322" y="20"/>
                  </a:cubicBezTo>
                  <a:cubicBezTo>
                    <a:pt x="322" y="21"/>
                    <a:pt x="322" y="22"/>
                    <a:pt x="321" y="21"/>
                  </a:cubicBezTo>
                  <a:cubicBezTo>
                    <a:pt x="321" y="21"/>
                    <a:pt x="320" y="21"/>
                    <a:pt x="320" y="18"/>
                  </a:cubicBezTo>
                  <a:cubicBezTo>
                    <a:pt x="320" y="16"/>
                    <a:pt x="320" y="16"/>
                    <a:pt x="320" y="15"/>
                  </a:cubicBezTo>
                  <a:cubicBezTo>
                    <a:pt x="319" y="14"/>
                    <a:pt x="317" y="14"/>
                    <a:pt x="320" y="13"/>
                  </a:cubicBezTo>
                  <a:cubicBezTo>
                    <a:pt x="322" y="13"/>
                    <a:pt x="323" y="12"/>
                    <a:pt x="323" y="10"/>
                  </a:cubicBezTo>
                  <a:cubicBezTo>
                    <a:pt x="323" y="9"/>
                    <a:pt x="324" y="4"/>
                    <a:pt x="322" y="6"/>
                  </a:cubicBezTo>
                  <a:cubicBezTo>
                    <a:pt x="320" y="8"/>
                    <a:pt x="315" y="12"/>
                    <a:pt x="313" y="13"/>
                  </a:cubicBezTo>
                  <a:cubicBezTo>
                    <a:pt x="311" y="15"/>
                    <a:pt x="311" y="17"/>
                    <a:pt x="310" y="17"/>
                  </a:cubicBezTo>
                  <a:cubicBezTo>
                    <a:pt x="308" y="18"/>
                    <a:pt x="306" y="20"/>
                    <a:pt x="306" y="20"/>
                  </a:cubicBezTo>
                  <a:cubicBezTo>
                    <a:pt x="305" y="21"/>
                    <a:pt x="303" y="22"/>
                    <a:pt x="304" y="23"/>
                  </a:cubicBezTo>
                  <a:cubicBezTo>
                    <a:pt x="305" y="23"/>
                    <a:pt x="305" y="24"/>
                    <a:pt x="304" y="25"/>
                  </a:cubicBezTo>
                  <a:cubicBezTo>
                    <a:pt x="304" y="25"/>
                    <a:pt x="302" y="27"/>
                    <a:pt x="301" y="28"/>
                  </a:cubicBezTo>
                  <a:cubicBezTo>
                    <a:pt x="301" y="29"/>
                    <a:pt x="300" y="29"/>
                    <a:pt x="299" y="28"/>
                  </a:cubicBezTo>
                  <a:cubicBezTo>
                    <a:pt x="298" y="27"/>
                    <a:pt x="298" y="27"/>
                    <a:pt x="298" y="28"/>
                  </a:cubicBezTo>
                  <a:cubicBezTo>
                    <a:pt x="298" y="29"/>
                    <a:pt x="298" y="30"/>
                    <a:pt x="297" y="29"/>
                  </a:cubicBezTo>
                  <a:cubicBezTo>
                    <a:pt x="296" y="27"/>
                    <a:pt x="296" y="27"/>
                    <a:pt x="297" y="25"/>
                  </a:cubicBezTo>
                  <a:cubicBezTo>
                    <a:pt x="298" y="24"/>
                    <a:pt x="299" y="20"/>
                    <a:pt x="299" y="20"/>
                  </a:cubicBezTo>
                  <a:cubicBezTo>
                    <a:pt x="300" y="19"/>
                    <a:pt x="298" y="19"/>
                    <a:pt x="299" y="18"/>
                  </a:cubicBezTo>
                  <a:cubicBezTo>
                    <a:pt x="300" y="17"/>
                    <a:pt x="303" y="15"/>
                    <a:pt x="305" y="14"/>
                  </a:cubicBezTo>
                  <a:cubicBezTo>
                    <a:pt x="307" y="13"/>
                    <a:pt x="308" y="13"/>
                    <a:pt x="308" y="12"/>
                  </a:cubicBezTo>
                  <a:cubicBezTo>
                    <a:pt x="309" y="11"/>
                    <a:pt x="310" y="10"/>
                    <a:pt x="311" y="9"/>
                  </a:cubicBezTo>
                  <a:cubicBezTo>
                    <a:pt x="311" y="9"/>
                    <a:pt x="311" y="8"/>
                    <a:pt x="310" y="8"/>
                  </a:cubicBezTo>
                  <a:cubicBezTo>
                    <a:pt x="308" y="7"/>
                    <a:pt x="301" y="6"/>
                    <a:pt x="300" y="7"/>
                  </a:cubicBezTo>
                  <a:cubicBezTo>
                    <a:pt x="298" y="7"/>
                    <a:pt x="295" y="9"/>
                    <a:pt x="297" y="7"/>
                  </a:cubicBezTo>
                  <a:cubicBezTo>
                    <a:pt x="298" y="6"/>
                    <a:pt x="298" y="5"/>
                    <a:pt x="297" y="6"/>
                  </a:cubicBezTo>
                  <a:cubicBezTo>
                    <a:pt x="295" y="7"/>
                    <a:pt x="295" y="7"/>
                    <a:pt x="295" y="6"/>
                  </a:cubicBezTo>
                  <a:cubicBezTo>
                    <a:pt x="294" y="6"/>
                    <a:pt x="294" y="5"/>
                    <a:pt x="294" y="5"/>
                  </a:cubicBezTo>
                  <a:cubicBezTo>
                    <a:pt x="293" y="6"/>
                    <a:pt x="293" y="5"/>
                    <a:pt x="293" y="5"/>
                  </a:cubicBezTo>
                  <a:cubicBezTo>
                    <a:pt x="293" y="4"/>
                    <a:pt x="291" y="4"/>
                    <a:pt x="291" y="5"/>
                  </a:cubicBezTo>
                  <a:cubicBezTo>
                    <a:pt x="291" y="7"/>
                    <a:pt x="290" y="9"/>
                    <a:pt x="290" y="9"/>
                  </a:cubicBezTo>
                  <a:cubicBezTo>
                    <a:pt x="290" y="9"/>
                    <a:pt x="290" y="10"/>
                    <a:pt x="289" y="9"/>
                  </a:cubicBezTo>
                  <a:cubicBezTo>
                    <a:pt x="289" y="9"/>
                    <a:pt x="289" y="9"/>
                    <a:pt x="288" y="9"/>
                  </a:cubicBezTo>
                  <a:cubicBezTo>
                    <a:pt x="288" y="8"/>
                    <a:pt x="287" y="8"/>
                    <a:pt x="287" y="9"/>
                  </a:cubicBezTo>
                  <a:cubicBezTo>
                    <a:pt x="286" y="10"/>
                    <a:pt x="286" y="10"/>
                    <a:pt x="288" y="11"/>
                  </a:cubicBezTo>
                  <a:cubicBezTo>
                    <a:pt x="289" y="12"/>
                    <a:pt x="294" y="14"/>
                    <a:pt x="292" y="14"/>
                  </a:cubicBezTo>
                  <a:cubicBezTo>
                    <a:pt x="290" y="13"/>
                    <a:pt x="288" y="13"/>
                    <a:pt x="288" y="15"/>
                  </a:cubicBezTo>
                  <a:cubicBezTo>
                    <a:pt x="287" y="16"/>
                    <a:pt x="286" y="17"/>
                    <a:pt x="287" y="18"/>
                  </a:cubicBezTo>
                  <a:cubicBezTo>
                    <a:pt x="288" y="18"/>
                    <a:pt x="288" y="20"/>
                    <a:pt x="286" y="19"/>
                  </a:cubicBezTo>
                  <a:cubicBezTo>
                    <a:pt x="283" y="18"/>
                    <a:pt x="282" y="18"/>
                    <a:pt x="280" y="19"/>
                  </a:cubicBezTo>
                  <a:cubicBezTo>
                    <a:pt x="278" y="20"/>
                    <a:pt x="276" y="21"/>
                    <a:pt x="276" y="22"/>
                  </a:cubicBezTo>
                  <a:cubicBezTo>
                    <a:pt x="275" y="22"/>
                    <a:pt x="272" y="24"/>
                    <a:pt x="272" y="25"/>
                  </a:cubicBezTo>
                  <a:cubicBezTo>
                    <a:pt x="273" y="25"/>
                    <a:pt x="275" y="25"/>
                    <a:pt x="273" y="26"/>
                  </a:cubicBezTo>
                  <a:cubicBezTo>
                    <a:pt x="271" y="26"/>
                    <a:pt x="271" y="26"/>
                    <a:pt x="272" y="27"/>
                  </a:cubicBezTo>
                  <a:cubicBezTo>
                    <a:pt x="273" y="28"/>
                    <a:pt x="273" y="28"/>
                    <a:pt x="272" y="29"/>
                  </a:cubicBezTo>
                  <a:cubicBezTo>
                    <a:pt x="271" y="29"/>
                    <a:pt x="270" y="30"/>
                    <a:pt x="272" y="30"/>
                  </a:cubicBezTo>
                  <a:cubicBezTo>
                    <a:pt x="274" y="31"/>
                    <a:pt x="277" y="31"/>
                    <a:pt x="275" y="32"/>
                  </a:cubicBezTo>
                  <a:cubicBezTo>
                    <a:pt x="273" y="32"/>
                    <a:pt x="272" y="32"/>
                    <a:pt x="272" y="33"/>
                  </a:cubicBezTo>
                  <a:cubicBezTo>
                    <a:pt x="271" y="33"/>
                    <a:pt x="269" y="34"/>
                    <a:pt x="270" y="33"/>
                  </a:cubicBezTo>
                  <a:cubicBezTo>
                    <a:pt x="270" y="32"/>
                    <a:pt x="270" y="32"/>
                    <a:pt x="269" y="31"/>
                  </a:cubicBezTo>
                  <a:cubicBezTo>
                    <a:pt x="268" y="31"/>
                    <a:pt x="267" y="31"/>
                    <a:pt x="268" y="30"/>
                  </a:cubicBezTo>
                  <a:cubicBezTo>
                    <a:pt x="268" y="29"/>
                    <a:pt x="268" y="28"/>
                    <a:pt x="267" y="29"/>
                  </a:cubicBezTo>
                  <a:cubicBezTo>
                    <a:pt x="266" y="29"/>
                    <a:pt x="264" y="29"/>
                    <a:pt x="263" y="30"/>
                  </a:cubicBezTo>
                  <a:cubicBezTo>
                    <a:pt x="262" y="30"/>
                    <a:pt x="261" y="30"/>
                    <a:pt x="260" y="30"/>
                  </a:cubicBezTo>
                  <a:cubicBezTo>
                    <a:pt x="260" y="30"/>
                    <a:pt x="259" y="29"/>
                    <a:pt x="263" y="29"/>
                  </a:cubicBezTo>
                  <a:cubicBezTo>
                    <a:pt x="266" y="28"/>
                    <a:pt x="265" y="28"/>
                    <a:pt x="266" y="27"/>
                  </a:cubicBezTo>
                  <a:cubicBezTo>
                    <a:pt x="267" y="27"/>
                    <a:pt x="267" y="26"/>
                    <a:pt x="265" y="26"/>
                  </a:cubicBezTo>
                  <a:cubicBezTo>
                    <a:pt x="263" y="25"/>
                    <a:pt x="260" y="24"/>
                    <a:pt x="259" y="25"/>
                  </a:cubicBezTo>
                  <a:cubicBezTo>
                    <a:pt x="258" y="26"/>
                    <a:pt x="257" y="27"/>
                    <a:pt x="258" y="27"/>
                  </a:cubicBezTo>
                  <a:cubicBezTo>
                    <a:pt x="259" y="28"/>
                    <a:pt x="260" y="28"/>
                    <a:pt x="259" y="28"/>
                  </a:cubicBezTo>
                  <a:cubicBezTo>
                    <a:pt x="258" y="28"/>
                    <a:pt x="256" y="28"/>
                    <a:pt x="256" y="28"/>
                  </a:cubicBezTo>
                  <a:cubicBezTo>
                    <a:pt x="256" y="27"/>
                    <a:pt x="255" y="27"/>
                    <a:pt x="255" y="27"/>
                  </a:cubicBezTo>
                  <a:cubicBezTo>
                    <a:pt x="254" y="27"/>
                    <a:pt x="242" y="26"/>
                    <a:pt x="242" y="26"/>
                  </a:cubicBezTo>
                  <a:cubicBezTo>
                    <a:pt x="242" y="26"/>
                    <a:pt x="240" y="25"/>
                    <a:pt x="241" y="26"/>
                  </a:cubicBezTo>
                  <a:cubicBezTo>
                    <a:pt x="243" y="27"/>
                    <a:pt x="245" y="27"/>
                    <a:pt x="246" y="28"/>
                  </a:cubicBezTo>
                  <a:cubicBezTo>
                    <a:pt x="246" y="29"/>
                    <a:pt x="246" y="29"/>
                    <a:pt x="246" y="29"/>
                  </a:cubicBezTo>
                  <a:cubicBezTo>
                    <a:pt x="247" y="29"/>
                    <a:pt x="247" y="30"/>
                    <a:pt x="248" y="30"/>
                  </a:cubicBezTo>
                  <a:cubicBezTo>
                    <a:pt x="248" y="30"/>
                    <a:pt x="252" y="30"/>
                    <a:pt x="253" y="29"/>
                  </a:cubicBezTo>
                  <a:cubicBezTo>
                    <a:pt x="254" y="28"/>
                    <a:pt x="254" y="28"/>
                    <a:pt x="254" y="29"/>
                  </a:cubicBezTo>
                  <a:cubicBezTo>
                    <a:pt x="254" y="30"/>
                    <a:pt x="255" y="32"/>
                    <a:pt x="254" y="33"/>
                  </a:cubicBezTo>
                  <a:cubicBezTo>
                    <a:pt x="252" y="34"/>
                    <a:pt x="252" y="34"/>
                    <a:pt x="252" y="35"/>
                  </a:cubicBezTo>
                  <a:cubicBezTo>
                    <a:pt x="253" y="35"/>
                    <a:pt x="254" y="35"/>
                    <a:pt x="253" y="35"/>
                  </a:cubicBezTo>
                  <a:cubicBezTo>
                    <a:pt x="252" y="36"/>
                    <a:pt x="252" y="36"/>
                    <a:pt x="253" y="36"/>
                  </a:cubicBezTo>
                  <a:cubicBezTo>
                    <a:pt x="253" y="37"/>
                    <a:pt x="255" y="39"/>
                    <a:pt x="253" y="37"/>
                  </a:cubicBezTo>
                  <a:cubicBezTo>
                    <a:pt x="250" y="36"/>
                    <a:pt x="243" y="33"/>
                    <a:pt x="242" y="33"/>
                  </a:cubicBezTo>
                  <a:cubicBezTo>
                    <a:pt x="242" y="32"/>
                    <a:pt x="241" y="32"/>
                    <a:pt x="242" y="33"/>
                  </a:cubicBezTo>
                  <a:cubicBezTo>
                    <a:pt x="242" y="35"/>
                    <a:pt x="241" y="36"/>
                    <a:pt x="240" y="36"/>
                  </a:cubicBezTo>
                  <a:cubicBezTo>
                    <a:pt x="239" y="36"/>
                    <a:pt x="238" y="36"/>
                    <a:pt x="238" y="35"/>
                  </a:cubicBezTo>
                  <a:cubicBezTo>
                    <a:pt x="238" y="34"/>
                    <a:pt x="237" y="34"/>
                    <a:pt x="237" y="34"/>
                  </a:cubicBezTo>
                  <a:cubicBezTo>
                    <a:pt x="237" y="34"/>
                    <a:pt x="230" y="37"/>
                    <a:pt x="230" y="38"/>
                  </a:cubicBezTo>
                  <a:cubicBezTo>
                    <a:pt x="231" y="40"/>
                    <a:pt x="232" y="42"/>
                    <a:pt x="232" y="42"/>
                  </a:cubicBezTo>
                  <a:cubicBezTo>
                    <a:pt x="232" y="43"/>
                    <a:pt x="234" y="44"/>
                    <a:pt x="232" y="43"/>
                  </a:cubicBezTo>
                  <a:cubicBezTo>
                    <a:pt x="231" y="43"/>
                    <a:pt x="230" y="42"/>
                    <a:pt x="230" y="43"/>
                  </a:cubicBezTo>
                  <a:cubicBezTo>
                    <a:pt x="229" y="45"/>
                    <a:pt x="227" y="48"/>
                    <a:pt x="224" y="50"/>
                  </a:cubicBezTo>
                  <a:cubicBezTo>
                    <a:pt x="222" y="51"/>
                    <a:pt x="222" y="50"/>
                    <a:pt x="224" y="48"/>
                  </a:cubicBezTo>
                  <a:cubicBezTo>
                    <a:pt x="226" y="46"/>
                    <a:pt x="227" y="45"/>
                    <a:pt x="227" y="45"/>
                  </a:cubicBezTo>
                  <a:cubicBezTo>
                    <a:pt x="227" y="44"/>
                    <a:pt x="227" y="44"/>
                    <a:pt x="228" y="43"/>
                  </a:cubicBezTo>
                  <a:cubicBezTo>
                    <a:pt x="228" y="43"/>
                    <a:pt x="229" y="41"/>
                    <a:pt x="228" y="41"/>
                  </a:cubicBezTo>
                  <a:cubicBezTo>
                    <a:pt x="228" y="40"/>
                    <a:pt x="227" y="39"/>
                    <a:pt x="228" y="38"/>
                  </a:cubicBezTo>
                  <a:cubicBezTo>
                    <a:pt x="229" y="36"/>
                    <a:pt x="230" y="35"/>
                    <a:pt x="229" y="34"/>
                  </a:cubicBezTo>
                  <a:cubicBezTo>
                    <a:pt x="228" y="32"/>
                    <a:pt x="228" y="32"/>
                    <a:pt x="227" y="33"/>
                  </a:cubicBezTo>
                  <a:cubicBezTo>
                    <a:pt x="226" y="34"/>
                    <a:pt x="225" y="34"/>
                    <a:pt x="225" y="33"/>
                  </a:cubicBezTo>
                  <a:cubicBezTo>
                    <a:pt x="225" y="33"/>
                    <a:pt x="225" y="33"/>
                    <a:pt x="225" y="34"/>
                  </a:cubicBezTo>
                  <a:cubicBezTo>
                    <a:pt x="224" y="35"/>
                    <a:pt x="223" y="38"/>
                    <a:pt x="223" y="37"/>
                  </a:cubicBezTo>
                  <a:cubicBezTo>
                    <a:pt x="224" y="36"/>
                    <a:pt x="223" y="35"/>
                    <a:pt x="223" y="36"/>
                  </a:cubicBezTo>
                  <a:cubicBezTo>
                    <a:pt x="222" y="36"/>
                    <a:pt x="218" y="40"/>
                    <a:pt x="221" y="41"/>
                  </a:cubicBezTo>
                  <a:cubicBezTo>
                    <a:pt x="224" y="43"/>
                    <a:pt x="224" y="43"/>
                    <a:pt x="223" y="43"/>
                  </a:cubicBezTo>
                  <a:cubicBezTo>
                    <a:pt x="223" y="43"/>
                    <a:pt x="219" y="46"/>
                    <a:pt x="218" y="46"/>
                  </a:cubicBezTo>
                  <a:cubicBezTo>
                    <a:pt x="217" y="47"/>
                    <a:pt x="217" y="47"/>
                    <a:pt x="218" y="46"/>
                  </a:cubicBezTo>
                  <a:cubicBezTo>
                    <a:pt x="219" y="45"/>
                    <a:pt x="218" y="45"/>
                    <a:pt x="218" y="44"/>
                  </a:cubicBezTo>
                  <a:cubicBezTo>
                    <a:pt x="219" y="43"/>
                    <a:pt x="219" y="43"/>
                    <a:pt x="219" y="43"/>
                  </a:cubicBezTo>
                  <a:cubicBezTo>
                    <a:pt x="219" y="42"/>
                    <a:pt x="220" y="42"/>
                    <a:pt x="219" y="41"/>
                  </a:cubicBezTo>
                  <a:cubicBezTo>
                    <a:pt x="219" y="39"/>
                    <a:pt x="218" y="39"/>
                    <a:pt x="219" y="38"/>
                  </a:cubicBezTo>
                  <a:cubicBezTo>
                    <a:pt x="219" y="37"/>
                    <a:pt x="220" y="36"/>
                    <a:pt x="218" y="37"/>
                  </a:cubicBezTo>
                  <a:cubicBezTo>
                    <a:pt x="216" y="37"/>
                    <a:pt x="214" y="37"/>
                    <a:pt x="213" y="37"/>
                  </a:cubicBezTo>
                  <a:cubicBezTo>
                    <a:pt x="212" y="37"/>
                    <a:pt x="210" y="39"/>
                    <a:pt x="209" y="40"/>
                  </a:cubicBezTo>
                  <a:cubicBezTo>
                    <a:pt x="208" y="41"/>
                    <a:pt x="207" y="42"/>
                    <a:pt x="209" y="42"/>
                  </a:cubicBezTo>
                  <a:cubicBezTo>
                    <a:pt x="211" y="43"/>
                    <a:pt x="213" y="44"/>
                    <a:pt x="212" y="44"/>
                  </a:cubicBezTo>
                  <a:cubicBezTo>
                    <a:pt x="210" y="44"/>
                    <a:pt x="208" y="44"/>
                    <a:pt x="209" y="45"/>
                  </a:cubicBezTo>
                  <a:cubicBezTo>
                    <a:pt x="210" y="46"/>
                    <a:pt x="210" y="48"/>
                    <a:pt x="209" y="47"/>
                  </a:cubicBezTo>
                  <a:cubicBezTo>
                    <a:pt x="208" y="46"/>
                    <a:pt x="204" y="45"/>
                    <a:pt x="203" y="45"/>
                  </a:cubicBezTo>
                  <a:cubicBezTo>
                    <a:pt x="202" y="44"/>
                    <a:pt x="201" y="44"/>
                    <a:pt x="202" y="45"/>
                  </a:cubicBezTo>
                  <a:cubicBezTo>
                    <a:pt x="203" y="46"/>
                    <a:pt x="204" y="48"/>
                    <a:pt x="206" y="48"/>
                  </a:cubicBezTo>
                  <a:cubicBezTo>
                    <a:pt x="207" y="49"/>
                    <a:pt x="209" y="50"/>
                    <a:pt x="207" y="51"/>
                  </a:cubicBezTo>
                  <a:cubicBezTo>
                    <a:pt x="205" y="51"/>
                    <a:pt x="201" y="51"/>
                    <a:pt x="201" y="49"/>
                  </a:cubicBezTo>
                  <a:cubicBezTo>
                    <a:pt x="200" y="48"/>
                    <a:pt x="200" y="48"/>
                    <a:pt x="199" y="48"/>
                  </a:cubicBezTo>
                  <a:cubicBezTo>
                    <a:pt x="199" y="48"/>
                    <a:pt x="198" y="48"/>
                    <a:pt x="199" y="47"/>
                  </a:cubicBezTo>
                  <a:cubicBezTo>
                    <a:pt x="199" y="46"/>
                    <a:pt x="199" y="46"/>
                    <a:pt x="198" y="46"/>
                  </a:cubicBezTo>
                  <a:cubicBezTo>
                    <a:pt x="197" y="46"/>
                    <a:pt x="197" y="46"/>
                    <a:pt x="197" y="46"/>
                  </a:cubicBezTo>
                  <a:cubicBezTo>
                    <a:pt x="196" y="47"/>
                    <a:pt x="193" y="50"/>
                    <a:pt x="194" y="51"/>
                  </a:cubicBezTo>
                  <a:cubicBezTo>
                    <a:pt x="195" y="52"/>
                    <a:pt x="195" y="53"/>
                    <a:pt x="194" y="53"/>
                  </a:cubicBezTo>
                  <a:cubicBezTo>
                    <a:pt x="194" y="53"/>
                    <a:pt x="192" y="55"/>
                    <a:pt x="190" y="55"/>
                  </a:cubicBezTo>
                  <a:cubicBezTo>
                    <a:pt x="189" y="55"/>
                    <a:pt x="188" y="55"/>
                    <a:pt x="188" y="56"/>
                  </a:cubicBezTo>
                  <a:cubicBezTo>
                    <a:pt x="188" y="58"/>
                    <a:pt x="188" y="59"/>
                    <a:pt x="189" y="60"/>
                  </a:cubicBezTo>
                  <a:cubicBezTo>
                    <a:pt x="191" y="61"/>
                    <a:pt x="191" y="61"/>
                    <a:pt x="190" y="61"/>
                  </a:cubicBezTo>
                  <a:cubicBezTo>
                    <a:pt x="189" y="62"/>
                    <a:pt x="186" y="62"/>
                    <a:pt x="187" y="62"/>
                  </a:cubicBezTo>
                  <a:cubicBezTo>
                    <a:pt x="188" y="63"/>
                    <a:pt x="192" y="65"/>
                    <a:pt x="190" y="64"/>
                  </a:cubicBezTo>
                  <a:cubicBezTo>
                    <a:pt x="187" y="64"/>
                    <a:pt x="185" y="62"/>
                    <a:pt x="186" y="64"/>
                  </a:cubicBezTo>
                  <a:cubicBezTo>
                    <a:pt x="186" y="65"/>
                    <a:pt x="186" y="66"/>
                    <a:pt x="187" y="66"/>
                  </a:cubicBezTo>
                  <a:cubicBezTo>
                    <a:pt x="188" y="66"/>
                    <a:pt x="188" y="66"/>
                    <a:pt x="187" y="66"/>
                  </a:cubicBezTo>
                  <a:cubicBezTo>
                    <a:pt x="186" y="66"/>
                    <a:pt x="182" y="65"/>
                    <a:pt x="181" y="66"/>
                  </a:cubicBezTo>
                  <a:cubicBezTo>
                    <a:pt x="180" y="66"/>
                    <a:pt x="174" y="69"/>
                    <a:pt x="174" y="69"/>
                  </a:cubicBezTo>
                  <a:cubicBezTo>
                    <a:pt x="173" y="69"/>
                    <a:pt x="172" y="70"/>
                    <a:pt x="172" y="71"/>
                  </a:cubicBezTo>
                  <a:cubicBezTo>
                    <a:pt x="172" y="72"/>
                    <a:pt x="172" y="72"/>
                    <a:pt x="173" y="72"/>
                  </a:cubicBezTo>
                  <a:cubicBezTo>
                    <a:pt x="175" y="72"/>
                    <a:pt x="180" y="72"/>
                    <a:pt x="181" y="72"/>
                  </a:cubicBezTo>
                  <a:cubicBezTo>
                    <a:pt x="182" y="72"/>
                    <a:pt x="183" y="72"/>
                    <a:pt x="184" y="71"/>
                  </a:cubicBezTo>
                  <a:cubicBezTo>
                    <a:pt x="185" y="70"/>
                    <a:pt x="187" y="70"/>
                    <a:pt x="188" y="71"/>
                  </a:cubicBezTo>
                  <a:cubicBezTo>
                    <a:pt x="189" y="73"/>
                    <a:pt x="190" y="73"/>
                    <a:pt x="190" y="73"/>
                  </a:cubicBezTo>
                  <a:cubicBezTo>
                    <a:pt x="191" y="73"/>
                    <a:pt x="191" y="73"/>
                    <a:pt x="190" y="74"/>
                  </a:cubicBezTo>
                  <a:cubicBezTo>
                    <a:pt x="189" y="74"/>
                    <a:pt x="185" y="76"/>
                    <a:pt x="185" y="77"/>
                  </a:cubicBezTo>
                  <a:cubicBezTo>
                    <a:pt x="184" y="77"/>
                    <a:pt x="185" y="79"/>
                    <a:pt x="183" y="78"/>
                  </a:cubicBezTo>
                  <a:cubicBezTo>
                    <a:pt x="182" y="76"/>
                    <a:pt x="180" y="73"/>
                    <a:pt x="179" y="74"/>
                  </a:cubicBezTo>
                  <a:cubicBezTo>
                    <a:pt x="178" y="75"/>
                    <a:pt x="175" y="77"/>
                    <a:pt x="175" y="77"/>
                  </a:cubicBezTo>
                  <a:cubicBezTo>
                    <a:pt x="175" y="77"/>
                    <a:pt x="173" y="78"/>
                    <a:pt x="174" y="78"/>
                  </a:cubicBezTo>
                  <a:cubicBezTo>
                    <a:pt x="175" y="79"/>
                    <a:pt x="175" y="79"/>
                    <a:pt x="174" y="79"/>
                  </a:cubicBezTo>
                  <a:cubicBezTo>
                    <a:pt x="173" y="79"/>
                    <a:pt x="172" y="78"/>
                    <a:pt x="172" y="78"/>
                  </a:cubicBezTo>
                  <a:cubicBezTo>
                    <a:pt x="172" y="79"/>
                    <a:pt x="173" y="79"/>
                    <a:pt x="172" y="79"/>
                  </a:cubicBezTo>
                  <a:cubicBezTo>
                    <a:pt x="171" y="80"/>
                    <a:pt x="168" y="82"/>
                    <a:pt x="170" y="81"/>
                  </a:cubicBezTo>
                  <a:cubicBezTo>
                    <a:pt x="171" y="81"/>
                    <a:pt x="172" y="80"/>
                    <a:pt x="172" y="81"/>
                  </a:cubicBezTo>
                  <a:cubicBezTo>
                    <a:pt x="173" y="81"/>
                    <a:pt x="173" y="82"/>
                    <a:pt x="172" y="82"/>
                  </a:cubicBezTo>
                  <a:cubicBezTo>
                    <a:pt x="170" y="82"/>
                    <a:pt x="169" y="82"/>
                    <a:pt x="170" y="82"/>
                  </a:cubicBezTo>
                  <a:cubicBezTo>
                    <a:pt x="172" y="83"/>
                    <a:pt x="171" y="83"/>
                    <a:pt x="171" y="84"/>
                  </a:cubicBezTo>
                  <a:cubicBezTo>
                    <a:pt x="172" y="84"/>
                    <a:pt x="171" y="85"/>
                    <a:pt x="171" y="85"/>
                  </a:cubicBezTo>
                  <a:cubicBezTo>
                    <a:pt x="170" y="86"/>
                    <a:pt x="168" y="85"/>
                    <a:pt x="169" y="86"/>
                  </a:cubicBezTo>
                  <a:cubicBezTo>
                    <a:pt x="169" y="86"/>
                    <a:pt x="171" y="87"/>
                    <a:pt x="170" y="87"/>
                  </a:cubicBezTo>
                  <a:cubicBezTo>
                    <a:pt x="169" y="87"/>
                    <a:pt x="167" y="87"/>
                    <a:pt x="167" y="85"/>
                  </a:cubicBezTo>
                  <a:cubicBezTo>
                    <a:pt x="166" y="84"/>
                    <a:pt x="166" y="81"/>
                    <a:pt x="166" y="80"/>
                  </a:cubicBezTo>
                  <a:cubicBezTo>
                    <a:pt x="166" y="80"/>
                    <a:pt x="165" y="77"/>
                    <a:pt x="163" y="78"/>
                  </a:cubicBezTo>
                  <a:cubicBezTo>
                    <a:pt x="162" y="79"/>
                    <a:pt x="161" y="80"/>
                    <a:pt x="160" y="81"/>
                  </a:cubicBezTo>
                  <a:cubicBezTo>
                    <a:pt x="159" y="82"/>
                    <a:pt x="158" y="82"/>
                    <a:pt x="159" y="81"/>
                  </a:cubicBezTo>
                  <a:cubicBezTo>
                    <a:pt x="159" y="79"/>
                    <a:pt x="160" y="79"/>
                    <a:pt x="159" y="79"/>
                  </a:cubicBezTo>
                  <a:cubicBezTo>
                    <a:pt x="157" y="79"/>
                    <a:pt x="158" y="80"/>
                    <a:pt x="157" y="80"/>
                  </a:cubicBezTo>
                  <a:cubicBezTo>
                    <a:pt x="157" y="81"/>
                    <a:pt x="156" y="80"/>
                    <a:pt x="156" y="80"/>
                  </a:cubicBezTo>
                  <a:cubicBezTo>
                    <a:pt x="156" y="80"/>
                    <a:pt x="155" y="80"/>
                    <a:pt x="155" y="81"/>
                  </a:cubicBezTo>
                  <a:cubicBezTo>
                    <a:pt x="154" y="81"/>
                    <a:pt x="153" y="82"/>
                    <a:pt x="155" y="82"/>
                  </a:cubicBezTo>
                  <a:cubicBezTo>
                    <a:pt x="157" y="82"/>
                    <a:pt x="160" y="83"/>
                    <a:pt x="161" y="83"/>
                  </a:cubicBezTo>
                  <a:cubicBezTo>
                    <a:pt x="161" y="83"/>
                    <a:pt x="163" y="83"/>
                    <a:pt x="161" y="84"/>
                  </a:cubicBezTo>
                  <a:cubicBezTo>
                    <a:pt x="159" y="85"/>
                    <a:pt x="157" y="86"/>
                    <a:pt x="156" y="86"/>
                  </a:cubicBezTo>
                  <a:cubicBezTo>
                    <a:pt x="155" y="86"/>
                    <a:pt x="154" y="86"/>
                    <a:pt x="153" y="86"/>
                  </a:cubicBezTo>
                  <a:cubicBezTo>
                    <a:pt x="153" y="87"/>
                    <a:pt x="152" y="88"/>
                    <a:pt x="152" y="87"/>
                  </a:cubicBezTo>
                  <a:cubicBezTo>
                    <a:pt x="152" y="86"/>
                    <a:pt x="149" y="86"/>
                    <a:pt x="148" y="86"/>
                  </a:cubicBezTo>
                  <a:cubicBezTo>
                    <a:pt x="146" y="87"/>
                    <a:pt x="147" y="87"/>
                    <a:pt x="146" y="88"/>
                  </a:cubicBezTo>
                  <a:cubicBezTo>
                    <a:pt x="145" y="89"/>
                    <a:pt x="146" y="89"/>
                    <a:pt x="146" y="89"/>
                  </a:cubicBezTo>
                  <a:cubicBezTo>
                    <a:pt x="146" y="90"/>
                    <a:pt x="147" y="91"/>
                    <a:pt x="146" y="91"/>
                  </a:cubicBezTo>
                  <a:cubicBezTo>
                    <a:pt x="146" y="91"/>
                    <a:pt x="146" y="92"/>
                    <a:pt x="147" y="91"/>
                  </a:cubicBezTo>
                  <a:cubicBezTo>
                    <a:pt x="148" y="91"/>
                    <a:pt x="153" y="89"/>
                    <a:pt x="153" y="89"/>
                  </a:cubicBezTo>
                  <a:cubicBezTo>
                    <a:pt x="154" y="88"/>
                    <a:pt x="154" y="87"/>
                    <a:pt x="155" y="88"/>
                  </a:cubicBezTo>
                  <a:cubicBezTo>
                    <a:pt x="156" y="88"/>
                    <a:pt x="160" y="90"/>
                    <a:pt x="158" y="90"/>
                  </a:cubicBezTo>
                  <a:cubicBezTo>
                    <a:pt x="155" y="90"/>
                    <a:pt x="153" y="92"/>
                    <a:pt x="153" y="92"/>
                  </a:cubicBezTo>
                  <a:cubicBezTo>
                    <a:pt x="152" y="93"/>
                    <a:pt x="152" y="93"/>
                    <a:pt x="153" y="93"/>
                  </a:cubicBezTo>
                  <a:cubicBezTo>
                    <a:pt x="155" y="93"/>
                    <a:pt x="155" y="93"/>
                    <a:pt x="156" y="94"/>
                  </a:cubicBezTo>
                  <a:cubicBezTo>
                    <a:pt x="156" y="95"/>
                    <a:pt x="157" y="96"/>
                    <a:pt x="158" y="96"/>
                  </a:cubicBezTo>
                  <a:cubicBezTo>
                    <a:pt x="158" y="95"/>
                    <a:pt x="165" y="93"/>
                    <a:pt x="160" y="96"/>
                  </a:cubicBezTo>
                  <a:cubicBezTo>
                    <a:pt x="160" y="96"/>
                    <a:pt x="157" y="98"/>
                    <a:pt x="159" y="99"/>
                  </a:cubicBezTo>
                  <a:cubicBezTo>
                    <a:pt x="161" y="100"/>
                    <a:pt x="159" y="99"/>
                    <a:pt x="158" y="99"/>
                  </a:cubicBezTo>
                  <a:cubicBezTo>
                    <a:pt x="157" y="99"/>
                    <a:pt x="152" y="96"/>
                    <a:pt x="151" y="96"/>
                  </a:cubicBezTo>
                  <a:cubicBezTo>
                    <a:pt x="150" y="96"/>
                    <a:pt x="148" y="97"/>
                    <a:pt x="150" y="95"/>
                  </a:cubicBezTo>
                  <a:cubicBezTo>
                    <a:pt x="151" y="94"/>
                    <a:pt x="150" y="94"/>
                    <a:pt x="148" y="95"/>
                  </a:cubicBezTo>
                  <a:cubicBezTo>
                    <a:pt x="147" y="95"/>
                    <a:pt x="145" y="96"/>
                    <a:pt x="145" y="96"/>
                  </a:cubicBezTo>
                  <a:cubicBezTo>
                    <a:pt x="145" y="97"/>
                    <a:pt x="144" y="97"/>
                    <a:pt x="146" y="97"/>
                  </a:cubicBezTo>
                  <a:cubicBezTo>
                    <a:pt x="148" y="97"/>
                    <a:pt x="150" y="97"/>
                    <a:pt x="149" y="98"/>
                  </a:cubicBezTo>
                  <a:cubicBezTo>
                    <a:pt x="147" y="99"/>
                    <a:pt x="147" y="99"/>
                    <a:pt x="146" y="98"/>
                  </a:cubicBezTo>
                  <a:cubicBezTo>
                    <a:pt x="146" y="98"/>
                    <a:pt x="145" y="98"/>
                    <a:pt x="144" y="99"/>
                  </a:cubicBezTo>
                  <a:cubicBezTo>
                    <a:pt x="143" y="100"/>
                    <a:pt x="142" y="101"/>
                    <a:pt x="141" y="101"/>
                  </a:cubicBezTo>
                  <a:cubicBezTo>
                    <a:pt x="140" y="102"/>
                    <a:pt x="139" y="102"/>
                    <a:pt x="141" y="102"/>
                  </a:cubicBezTo>
                  <a:cubicBezTo>
                    <a:pt x="144" y="102"/>
                    <a:pt x="148" y="101"/>
                    <a:pt x="148" y="101"/>
                  </a:cubicBezTo>
                  <a:cubicBezTo>
                    <a:pt x="148" y="101"/>
                    <a:pt x="150" y="101"/>
                    <a:pt x="152" y="102"/>
                  </a:cubicBezTo>
                  <a:cubicBezTo>
                    <a:pt x="154" y="103"/>
                    <a:pt x="156" y="104"/>
                    <a:pt x="156" y="104"/>
                  </a:cubicBezTo>
                  <a:cubicBezTo>
                    <a:pt x="156" y="105"/>
                    <a:pt x="156" y="107"/>
                    <a:pt x="155" y="105"/>
                  </a:cubicBezTo>
                  <a:cubicBezTo>
                    <a:pt x="155" y="105"/>
                    <a:pt x="154" y="104"/>
                    <a:pt x="152" y="104"/>
                  </a:cubicBezTo>
                  <a:cubicBezTo>
                    <a:pt x="150" y="104"/>
                    <a:pt x="148" y="103"/>
                    <a:pt x="147" y="104"/>
                  </a:cubicBezTo>
                  <a:cubicBezTo>
                    <a:pt x="146" y="104"/>
                    <a:pt x="144" y="104"/>
                    <a:pt x="143" y="104"/>
                  </a:cubicBezTo>
                  <a:cubicBezTo>
                    <a:pt x="142" y="104"/>
                    <a:pt x="139" y="104"/>
                    <a:pt x="139" y="105"/>
                  </a:cubicBezTo>
                  <a:cubicBezTo>
                    <a:pt x="139" y="106"/>
                    <a:pt x="139" y="107"/>
                    <a:pt x="141" y="107"/>
                  </a:cubicBezTo>
                  <a:cubicBezTo>
                    <a:pt x="143" y="107"/>
                    <a:pt x="143" y="107"/>
                    <a:pt x="140" y="107"/>
                  </a:cubicBezTo>
                  <a:cubicBezTo>
                    <a:pt x="138" y="107"/>
                    <a:pt x="135" y="109"/>
                    <a:pt x="134" y="109"/>
                  </a:cubicBezTo>
                  <a:cubicBezTo>
                    <a:pt x="133" y="109"/>
                    <a:pt x="130" y="110"/>
                    <a:pt x="129" y="110"/>
                  </a:cubicBezTo>
                  <a:cubicBezTo>
                    <a:pt x="129" y="110"/>
                    <a:pt x="128" y="110"/>
                    <a:pt x="130" y="112"/>
                  </a:cubicBezTo>
                  <a:cubicBezTo>
                    <a:pt x="132" y="113"/>
                    <a:pt x="132" y="113"/>
                    <a:pt x="133" y="113"/>
                  </a:cubicBezTo>
                  <a:cubicBezTo>
                    <a:pt x="134" y="113"/>
                    <a:pt x="134" y="114"/>
                    <a:pt x="132" y="114"/>
                  </a:cubicBezTo>
                  <a:cubicBezTo>
                    <a:pt x="129" y="115"/>
                    <a:pt x="124" y="115"/>
                    <a:pt x="126" y="116"/>
                  </a:cubicBezTo>
                  <a:cubicBezTo>
                    <a:pt x="127" y="116"/>
                    <a:pt x="127" y="117"/>
                    <a:pt x="126" y="117"/>
                  </a:cubicBezTo>
                  <a:cubicBezTo>
                    <a:pt x="125" y="117"/>
                    <a:pt x="123" y="117"/>
                    <a:pt x="124" y="118"/>
                  </a:cubicBezTo>
                  <a:cubicBezTo>
                    <a:pt x="125" y="118"/>
                    <a:pt x="125" y="119"/>
                    <a:pt x="125" y="119"/>
                  </a:cubicBezTo>
                  <a:cubicBezTo>
                    <a:pt x="125" y="119"/>
                    <a:pt x="124" y="121"/>
                    <a:pt x="126" y="120"/>
                  </a:cubicBezTo>
                  <a:cubicBezTo>
                    <a:pt x="128" y="119"/>
                    <a:pt x="130" y="118"/>
                    <a:pt x="130" y="119"/>
                  </a:cubicBezTo>
                  <a:cubicBezTo>
                    <a:pt x="130" y="120"/>
                    <a:pt x="129" y="121"/>
                    <a:pt x="128" y="121"/>
                  </a:cubicBezTo>
                  <a:cubicBezTo>
                    <a:pt x="127" y="121"/>
                    <a:pt x="121" y="121"/>
                    <a:pt x="121" y="121"/>
                  </a:cubicBezTo>
                  <a:cubicBezTo>
                    <a:pt x="121" y="121"/>
                    <a:pt x="120" y="121"/>
                    <a:pt x="119" y="122"/>
                  </a:cubicBezTo>
                  <a:cubicBezTo>
                    <a:pt x="119" y="124"/>
                    <a:pt x="119" y="125"/>
                    <a:pt x="121" y="126"/>
                  </a:cubicBezTo>
                  <a:cubicBezTo>
                    <a:pt x="124" y="127"/>
                    <a:pt x="123" y="127"/>
                    <a:pt x="122" y="127"/>
                  </a:cubicBezTo>
                  <a:cubicBezTo>
                    <a:pt x="121" y="128"/>
                    <a:pt x="119" y="129"/>
                    <a:pt x="120" y="129"/>
                  </a:cubicBezTo>
                  <a:cubicBezTo>
                    <a:pt x="121" y="129"/>
                    <a:pt x="124" y="128"/>
                    <a:pt x="126" y="127"/>
                  </a:cubicBezTo>
                  <a:cubicBezTo>
                    <a:pt x="127" y="127"/>
                    <a:pt x="132" y="126"/>
                    <a:pt x="133" y="126"/>
                  </a:cubicBezTo>
                  <a:cubicBezTo>
                    <a:pt x="134" y="126"/>
                    <a:pt x="136" y="125"/>
                    <a:pt x="134" y="127"/>
                  </a:cubicBezTo>
                  <a:cubicBezTo>
                    <a:pt x="131" y="129"/>
                    <a:pt x="129" y="130"/>
                    <a:pt x="128" y="129"/>
                  </a:cubicBezTo>
                  <a:cubicBezTo>
                    <a:pt x="126" y="128"/>
                    <a:pt x="126" y="128"/>
                    <a:pt x="124" y="129"/>
                  </a:cubicBezTo>
                  <a:cubicBezTo>
                    <a:pt x="122" y="130"/>
                    <a:pt x="120" y="130"/>
                    <a:pt x="119" y="130"/>
                  </a:cubicBezTo>
                  <a:cubicBezTo>
                    <a:pt x="118" y="130"/>
                    <a:pt x="116" y="131"/>
                    <a:pt x="116" y="131"/>
                  </a:cubicBezTo>
                  <a:cubicBezTo>
                    <a:pt x="116" y="132"/>
                    <a:pt x="117" y="132"/>
                    <a:pt x="118" y="132"/>
                  </a:cubicBezTo>
                  <a:cubicBezTo>
                    <a:pt x="119" y="132"/>
                    <a:pt x="120" y="132"/>
                    <a:pt x="119" y="133"/>
                  </a:cubicBezTo>
                  <a:cubicBezTo>
                    <a:pt x="118" y="133"/>
                    <a:pt x="118" y="134"/>
                    <a:pt x="119" y="134"/>
                  </a:cubicBezTo>
                  <a:cubicBezTo>
                    <a:pt x="120" y="135"/>
                    <a:pt x="123" y="137"/>
                    <a:pt x="122" y="137"/>
                  </a:cubicBezTo>
                  <a:cubicBezTo>
                    <a:pt x="121" y="137"/>
                    <a:pt x="120" y="136"/>
                    <a:pt x="119" y="135"/>
                  </a:cubicBezTo>
                  <a:cubicBezTo>
                    <a:pt x="119" y="135"/>
                    <a:pt x="118" y="134"/>
                    <a:pt x="117" y="135"/>
                  </a:cubicBezTo>
                  <a:cubicBezTo>
                    <a:pt x="116" y="136"/>
                    <a:pt x="113" y="138"/>
                    <a:pt x="114" y="139"/>
                  </a:cubicBezTo>
                  <a:cubicBezTo>
                    <a:pt x="114" y="140"/>
                    <a:pt x="115" y="142"/>
                    <a:pt x="114" y="141"/>
                  </a:cubicBezTo>
                  <a:cubicBezTo>
                    <a:pt x="113" y="140"/>
                    <a:pt x="112" y="140"/>
                    <a:pt x="111" y="142"/>
                  </a:cubicBezTo>
                  <a:cubicBezTo>
                    <a:pt x="111" y="144"/>
                    <a:pt x="110" y="145"/>
                    <a:pt x="112" y="145"/>
                  </a:cubicBezTo>
                  <a:cubicBezTo>
                    <a:pt x="113" y="145"/>
                    <a:pt x="114" y="145"/>
                    <a:pt x="114" y="146"/>
                  </a:cubicBezTo>
                  <a:cubicBezTo>
                    <a:pt x="113" y="146"/>
                    <a:pt x="114" y="147"/>
                    <a:pt x="115" y="147"/>
                  </a:cubicBezTo>
                  <a:cubicBezTo>
                    <a:pt x="115" y="147"/>
                    <a:pt x="116" y="147"/>
                    <a:pt x="115" y="148"/>
                  </a:cubicBezTo>
                  <a:cubicBezTo>
                    <a:pt x="115" y="149"/>
                    <a:pt x="115" y="148"/>
                    <a:pt x="114" y="148"/>
                  </a:cubicBezTo>
                  <a:cubicBezTo>
                    <a:pt x="113" y="148"/>
                    <a:pt x="110" y="146"/>
                    <a:pt x="110" y="145"/>
                  </a:cubicBezTo>
                  <a:cubicBezTo>
                    <a:pt x="109" y="145"/>
                    <a:pt x="109" y="144"/>
                    <a:pt x="109" y="145"/>
                  </a:cubicBezTo>
                  <a:cubicBezTo>
                    <a:pt x="108" y="147"/>
                    <a:pt x="107" y="151"/>
                    <a:pt x="107" y="151"/>
                  </a:cubicBezTo>
                  <a:cubicBezTo>
                    <a:pt x="106" y="151"/>
                    <a:pt x="105" y="153"/>
                    <a:pt x="107" y="152"/>
                  </a:cubicBezTo>
                  <a:cubicBezTo>
                    <a:pt x="109" y="150"/>
                    <a:pt x="110" y="150"/>
                    <a:pt x="111" y="152"/>
                  </a:cubicBezTo>
                  <a:cubicBezTo>
                    <a:pt x="112" y="153"/>
                    <a:pt x="112" y="153"/>
                    <a:pt x="111" y="153"/>
                  </a:cubicBezTo>
                  <a:cubicBezTo>
                    <a:pt x="110" y="153"/>
                    <a:pt x="110" y="154"/>
                    <a:pt x="111" y="154"/>
                  </a:cubicBezTo>
                  <a:cubicBezTo>
                    <a:pt x="111" y="154"/>
                    <a:pt x="113" y="154"/>
                    <a:pt x="114" y="153"/>
                  </a:cubicBezTo>
                  <a:cubicBezTo>
                    <a:pt x="115" y="153"/>
                    <a:pt x="116" y="153"/>
                    <a:pt x="113" y="154"/>
                  </a:cubicBezTo>
                  <a:cubicBezTo>
                    <a:pt x="111" y="156"/>
                    <a:pt x="111" y="156"/>
                    <a:pt x="109" y="156"/>
                  </a:cubicBezTo>
                  <a:cubicBezTo>
                    <a:pt x="108" y="156"/>
                    <a:pt x="109" y="156"/>
                    <a:pt x="109" y="155"/>
                  </a:cubicBezTo>
                  <a:cubicBezTo>
                    <a:pt x="110" y="155"/>
                    <a:pt x="109" y="153"/>
                    <a:pt x="108" y="153"/>
                  </a:cubicBezTo>
                  <a:cubicBezTo>
                    <a:pt x="107" y="153"/>
                    <a:pt x="105" y="153"/>
                    <a:pt x="104" y="154"/>
                  </a:cubicBezTo>
                  <a:cubicBezTo>
                    <a:pt x="103" y="155"/>
                    <a:pt x="101" y="158"/>
                    <a:pt x="101" y="157"/>
                  </a:cubicBezTo>
                  <a:cubicBezTo>
                    <a:pt x="102" y="157"/>
                    <a:pt x="105" y="156"/>
                    <a:pt x="104" y="157"/>
                  </a:cubicBezTo>
                  <a:cubicBezTo>
                    <a:pt x="104" y="157"/>
                    <a:pt x="96" y="162"/>
                    <a:pt x="95" y="163"/>
                  </a:cubicBezTo>
                  <a:cubicBezTo>
                    <a:pt x="94" y="164"/>
                    <a:pt x="93" y="165"/>
                    <a:pt x="96" y="164"/>
                  </a:cubicBezTo>
                  <a:cubicBezTo>
                    <a:pt x="99" y="162"/>
                    <a:pt x="104" y="159"/>
                    <a:pt x="102" y="161"/>
                  </a:cubicBezTo>
                  <a:cubicBezTo>
                    <a:pt x="100" y="163"/>
                    <a:pt x="99" y="163"/>
                    <a:pt x="101" y="163"/>
                  </a:cubicBezTo>
                  <a:cubicBezTo>
                    <a:pt x="103" y="163"/>
                    <a:pt x="101" y="164"/>
                    <a:pt x="100" y="164"/>
                  </a:cubicBezTo>
                  <a:cubicBezTo>
                    <a:pt x="98" y="165"/>
                    <a:pt x="95" y="165"/>
                    <a:pt x="97" y="166"/>
                  </a:cubicBezTo>
                  <a:cubicBezTo>
                    <a:pt x="100" y="167"/>
                    <a:pt x="100" y="168"/>
                    <a:pt x="98" y="169"/>
                  </a:cubicBezTo>
                  <a:cubicBezTo>
                    <a:pt x="97" y="170"/>
                    <a:pt x="96" y="171"/>
                    <a:pt x="97" y="171"/>
                  </a:cubicBezTo>
                  <a:cubicBezTo>
                    <a:pt x="98" y="171"/>
                    <a:pt x="97" y="171"/>
                    <a:pt x="96" y="172"/>
                  </a:cubicBezTo>
                  <a:cubicBezTo>
                    <a:pt x="95" y="173"/>
                    <a:pt x="92" y="175"/>
                    <a:pt x="93" y="173"/>
                  </a:cubicBezTo>
                  <a:cubicBezTo>
                    <a:pt x="94" y="171"/>
                    <a:pt x="94" y="171"/>
                    <a:pt x="93" y="171"/>
                  </a:cubicBezTo>
                  <a:cubicBezTo>
                    <a:pt x="92" y="170"/>
                    <a:pt x="90" y="169"/>
                    <a:pt x="88" y="170"/>
                  </a:cubicBezTo>
                  <a:cubicBezTo>
                    <a:pt x="86" y="172"/>
                    <a:pt x="82" y="174"/>
                    <a:pt x="81" y="175"/>
                  </a:cubicBezTo>
                  <a:cubicBezTo>
                    <a:pt x="80" y="175"/>
                    <a:pt x="79" y="176"/>
                    <a:pt x="80" y="177"/>
                  </a:cubicBezTo>
                  <a:cubicBezTo>
                    <a:pt x="81" y="178"/>
                    <a:pt x="80" y="178"/>
                    <a:pt x="80" y="178"/>
                  </a:cubicBezTo>
                  <a:cubicBezTo>
                    <a:pt x="79" y="179"/>
                    <a:pt x="76" y="181"/>
                    <a:pt x="75" y="182"/>
                  </a:cubicBezTo>
                  <a:cubicBezTo>
                    <a:pt x="74" y="183"/>
                    <a:pt x="74" y="183"/>
                    <a:pt x="76" y="183"/>
                  </a:cubicBezTo>
                  <a:cubicBezTo>
                    <a:pt x="77" y="182"/>
                    <a:pt x="77" y="183"/>
                    <a:pt x="76" y="184"/>
                  </a:cubicBezTo>
                  <a:cubicBezTo>
                    <a:pt x="75" y="184"/>
                    <a:pt x="71" y="187"/>
                    <a:pt x="70" y="187"/>
                  </a:cubicBezTo>
                  <a:cubicBezTo>
                    <a:pt x="69" y="188"/>
                    <a:pt x="68" y="189"/>
                    <a:pt x="70" y="189"/>
                  </a:cubicBezTo>
                  <a:cubicBezTo>
                    <a:pt x="72" y="188"/>
                    <a:pt x="73" y="189"/>
                    <a:pt x="74" y="188"/>
                  </a:cubicBezTo>
                  <a:cubicBezTo>
                    <a:pt x="75" y="188"/>
                    <a:pt x="76" y="188"/>
                    <a:pt x="74" y="189"/>
                  </a:cubicBezTo>
                  <a:cubicBezTo>
                    <a:pt x="73" y="190"/>
                    <a:pt x="72" y="191"/>
                    <a:pt x="73" y="192"/>
                  </a:cubicBezTo>
                  <a:cubicBezTo>
                    <a:pt x="74" y="193"/>
                    <a:pt x="75" y="195"/>
                    <a:pt x="77" y="193"/>
                  </a:cubicBezTo>
                  <a:cubicBezTo>
                    <a:pt x="79" y="192"/>
                    <a:pt x="85" y="190"/>
                    <a:pt x="86" y="189"/>
                  </a:cubicBezTo>
                  <a:cubicBezTo>
                    <a:pt x="88" y="188"/>
                    <a:pt x="90" y="187"/>
                    <a:pt x="90" y="186"/>
                  </a:cubicBezTo>
                  <a:cubicBezTo>
                    <a:pt x="90" y="184"/>
                    <a:pt x="89" y="184"/>
                    <a:pt x="88" y="185"/>
                  </a:cubicBezTo>
                  <a:cubicBezTo>
                    <a:pt x="87" y="186"/>
                    <a:pt x="84" y="186"/>
                    <a:pt x="87" y="185"/>
                  </a:cubicBezTo>
                  <a:cubicBezTo>
                    <a:pt x="90" y="183"/>
                    <a:pt x="94" y="180"/>
                    <a:pt x="94" y="180"/>
                  </a:cubicBezTo>
                  <a:cubicBezTo>
                    <a:pt x="94" y="180"/>
                    <a:pt x="94" y="179"/>
                    <a:pt x="95" y="181"/>
                  </a:cubicBezTo>
                  <a:cubicBezTo>
                    <a:pt x="96" y="182"/>
                    <a:pt x="96" y="182"/>
                    <a:pt x="95" y="183"/>
                  </a:cubicBezTo>
                  <a:cubicBezTo>
                    <a:pt x="94" y="183"/>
                    <a:pt x="90" y="184"/>
                    <a:pt x="92" y="185"/>
                  </a:cubicBezTo>
                  <a:cubicBezTo>
                    <a:pt x="93" y="185"/>
                    <a:pt x="97" y="186"/>
                    <a:pt x="95" y="187"/>
                  </a:cubicBezTo>
                  <a:cubicBezTo>
                    <a:pt x="92" y="189"/>
                    <a:pt x="89" y="190"/>
                    <a:pt x="88" y="190"/>
                  </a:cubicBezTo>
                  <a:cubicBezTo>
                    <a:pt x="87" y="191"/>
                    <a:pt x="84" y="192"/>
                    <a:pt x="85" y="192"/>
                  </a:cubicBezTo>
                  <a:cubicBezTo>
                    <a:pt x="86" y="193"/>
                    <a:pt x="85" y="192"/>
                    <a:pt x="86" y="192"/>
                  </a:cubicBezTo>
                  <a:cubicBezTo>
                    <a:pt x="87" y="192"/>
                    <a:pt x="87" y="192"/>
                    <a:pt x="87" y="193"/>
                  </a:cubicBezTo>
                  <a:cubicBezTo>
                    <a:pt x="86" y="193"/>
                    <a:pt x="86" y="193"/>
                    <a:pt x="87" y="194"/>
                  </a:cubicBezTo>
                  <a:cubicBezTo>
                    <a:pt x="87" y="194"/>
                    <a:pt x="88" y="195"/>
                    <a:pt x="86" y="195"/>
                  </a:cubicBezTo>
                  <a:cubicBezTo>
                    <a:pt x="85" y="195"/>
                    <a:pt x="75" y="197"/>
                    <a:pt x="74" y="197"/>
                  </a:cubicBezTo>
                  <a:cubicBezTo>
                    <a:pt x="73" y="198"/>
                    <a:pt x="72" y="199"/>
                    <a:pt x="73" y="197"/>
                  </a:cubicBezTo>
                  <a:cubicBezTo>
                    <a:pt x="74" y="196"/>
                    <a:pt x="74" y="195"/>
                    <a:pt x="73" y="194"/>
                  </a:cubicBezTo>
                  <a:cubicBezTo>
                    <a:pt x="72" y="193"/>
                    <a:pt x="71" y="191"/>
                    <a:pt x="71" y="191"/>
                  </a:cubicBezTo>
                  <a:cubicBezTo>
                    <a:pt x="70" y="191"/>
                    <a:pt x="70" y="191"/>
                    <a:pt x="69" y="191"/>
                  </a:cubicBezTo>
                  <a:cubicBezTo>
                    <a:pt x="68" y="192"/>
                    <a:pt x="65" y="193"/>
                    <a:pt x="65" y="193"/>
                  </a:cubicBezTo>
                  <a:cubicBezTo>
                    <a:pt x="64" y="193"/>
                    <a:pt x="62" y="193"/>
                    <a:pt x="64" y="194"/>
                  </a:cubicBezTo>
                  <a:cubicBezTo>
                    <a:pt x="65" y="194"/>
                    <a:pt x="65" y="194"/>
                    <a:pt x="66" y="194"/>
                  </a:cubicBezTo>
                  <a:cubicBezTo>
                    <a:pt x="66" y="194"/>
                    <a:pt x="67" y="195"/>
                    <a:pt x="66" y="195"/>
                  </a:cubicBezTo>
                  <a:cubicBezTo>
                    <a:pt x="64" y="196"/>
                    <a:pt x="63" y="198"/>
                    <a:pt x="62" y="198"/>
                  </a:cubicBezTo>
                  <a:cubicBezTo>
                    <a:pt x="62" y="199"/>
                    <a:pt x="61" y="200"/>
                    <a:pt x="61" y="198"/>
                  </a:cubicBezTo>
                  <a:cubicBezTo>
                    <a:pt x="62" y="197"/>
                    <a:pt x="61" y="196"/>
                    <a:pt x="61" y="196"/>
                  </a:cubicBezTo>
                  <a:cubicBezTo>
                    <a:pt x="60" y="195"/>
                    <a:pt x="59" y="195"/>
                    <a:pt x="58" y="195"/>
                  </a:cubicBezTo>
                  <a:cubicBezTo>
                    <a:pt x="58" y="195"/>
                    <a:pt x="56" y="196"/>
                    <a:pt x="55" y="197"/>
                  </a:cubicBezTo>
                  <a:cubicBezTo>
                    <a:pt x="54" y="198"/>
                    <a:pt x="52" y="199"/>
                    <a:pt x="54" y="199"/>
                  </a:cubicBezTo>
                  <a:cubicBezTo>
                    <a:pt x="55" y="200"/>
                    <a:pt x="59" y="201"/>
                    <a:pt x="56" y="201"/>
                  </a:cubicBezTo>
                  <a:cubicBezTo>
                    <a:pt x="53" y="202"/>
                    <a:pt x="48" y="202"/>
                    <a:pt x="48" y="203"/>
                  </a:cubicBezTo>
                  <a:cubicBezTo>
                    <a:pt x="48" y="204"/>
                    <a:pt x="49" y="205"/>
                    <a:pt x="52" y="205"/>
                  </a:cubicBezTo>
                  <a:cubicBezTo>
                    <a:pt x="54" y="205"/>
                    <a:pt x="55" y="206"/>
                    <a:pt x="55" y="207"/>
                  </a:cubicBezTo>
                  <a:cubicBezTo>
                    <a:pt x="56" y="208"/>
                    <a:pt x="56" y="210"/>
                    <a:pt x="55" y="209"/>
                  </a:cubicBezTo>
                  <a:cubicBezTo>
                    <a:pt x="53" y="208"/>
                    <a:pt x="53" y="208"/>
                    <a:pt x="52" y="208"/>
                  </a:cubicBezTo>
                  <a:cubicBezTo>
                    <a:pt x="52" y="208"/>
                    <a:pt x="50" y="208"/>
                    <a:pt x="49" y="207"/>
                  </a:cubicBezTo>
                  <a:cubicBezTo>
                    <a:pt x="49" y="206"/>
                    <a:pt x="47" y="202"/>
                    <a:pt x="45" y="204"/>
                  </a:cubicBezTo>
                  <a:cubicBezTo>
                    <a:pt x="44" y="205"/>
                    <a:pt x="45" y="205"/>
                    <a:pt x="46" y="206"/>
                  </a:cubicBezTo>
                  <a:cubicBezTo>
                    <a:pt x="47" y="206"/>
                    <a:pt x="50" y="209"/>
                    <a:pt x="50" y="210"/>
                  </a:cubicBezTo>
                  <a:cubicBezTo>
                    <a:pt x="51" y="211"/>
                    <a:pt x="52" y="211"/>
                    <a:pt x="49" y="210"/>
                  </a:cubicBezTo>
                  <a:cubicBezTo>
                    <a:pt x="47" y="209"/>
                    <a:pt x="44" y="206"/>
                    <a:pt x="42" y="207"/>
                  </a:cubicBezTo>
                  <a:cubicBezTo>
                    <a:pt x="40" y="207"/>
                    <a:pt x="37" y="208"/>
                    <a:pt x="37" y="207"/>
                  </a:cubicBezTo>
                  <a:cubicBezTo>
                    <a:pt x="36" y="206"/>
                    <a:pt x="35" y="205"/>
                    <a:pt x="33" y="205"/>
                  </a:cubicBezTo>
                  <a:cubicBezTo>
                    <a:pt x="31" y="206"/>
                    <a:pt x="29" y="206"/>
                    <a:pt x="30" y="208"/>
                  </a:cubicBezTo>
                  <a:cubicBezTo>
                    <a:pt x="31" y="209"/>
                    <a:pt x="32" y="209"/>
                    <a:pt x="33" y="209"/>
                  </a:cubicBezTo>
                  <a:cubicBezTo>
                    <a:pt x="33" y="210"/>
                    <a:pt x="33" y="210"/>
                    <a:pt x="32" y="210"/>
                  </a:cubicBezTo>
                  <a:cubicBezTo>
                    <a:pt x="31" y="211"/>
                    <a:pt x="30" y="211"/>
                    <a:pt x="31" y="212"/>
                  </a:cubicBezTo>
                  <a:cubicBezTo>
                    <a:pt x="32" y="212"/>
                    <a:pt x="37" y="212"/>
                    <a:pt x="38" y="212"/>
                  </a:cubicBezTo>
                  <a:cubicBezTo>
                    <a:pt x="39" y="212"/>
                    <a:pt x="41" y="212"/>
                    <a:pt x="43" y="211"/>
                  </a:cubicBezTo>
                  <a:cubicBezTo>
                    <a:pt x="44" y="211"/>
                    <a:pt x="48" y="211"/>
                    <a:pt x="45" y="212"/>
                  </a:cubicBezTo>
                  <a:cubicBezTo>
                    <a:pt x="42" y="213"/>
                    <a:pt x="38" y="213"/>
                    <a:pt x="37" y="214"/>
                  </a:cubicBezTo>
                  <a:cubicBezTo>
                    <a:pt x="36" y="215"/>
                    <a:pt x="37" y="215"/>
                    <a:pt x="39" y="215"/>
                  </a:cubicBezTo>
                  <a:cubicBezTo>
                    <a:pt x="41" y="215"/>
                    <a:pt x="40" y="217"/>
                    <a:pt x="38" y="217"/>
                  </a:cubicBezTo>
                  <a:cubicBezTo>
                    <a:pt x="36" y="216"/>
                    <a:pt x="33" y="214"/>
                    <a:pt x="31" y="214"/>
                  </a:cubicBezTo>
                  <a:cubicBezTo>
                    <a:pt x="29" y="215"/>
                    <a:pt x="24" y="215"/>
                    <a:pt x="23" y="215"/>
                  </a:cubicBezTo>
                  <a:cubicBezTo>
                    <a:pt x="22" y="215"/>
                    <a:pt x="18" y="215"/>
                    <a:pt x="20" y="216"/>
                  </a:cubicBezTo>
                  <a:cubicBezTo>
                    <a:pt x="21" y="217"/>
                    <a:pt x="21" y="217"/>
                    <a:pt x="23" y="217"/>
                  </a:cubicBezTo>
                  <a:cubicBezTo>
                    <a:pt x="24" y="216"/>
                    <a:pt x="24" y="217"/>
                    <a:pt x="23" y="217"/>
                  </a:cubicBezTo>
                  <a:cubicBezTo>
                    <a:pt x="22" y="218"/>
                    <a:pt x="21" y="218"/>
                    <a:pt x="23" y="218"/>
                  </a:cubicBezTo>
                  <a:cubicBezTo>
                    <a:pt x="24" y="218"/>
                    <a:pt x="25" y="217"/>
                    <a:pt x="27" y="218"/>
                  </a:cubicBezTo>
                  <a:cubicBezTo>
                    <a:pt x="29" y="218"/>
                    <a:pt x="30" y="219"/>
                    <a:pt x="28" y="219"/>
                  </a:cubicBezTo>
                  <a:cubicBezTo>
                    <a:pt x="26" y="218"/>
                    <a:pt x="23" y="218"/>
                    <a:pt x="23" y="220"/>
                  </a:cubicBezTo>
                  <a:cubicBezTo>
                    <a:pt x="22" y="221"/>
                    <a:pt x="22" y="222"/>
                    <a:pt x="23" y="222"/>
                  </a:cubicBezTo>
                  <a:cubicBezTo>
                    <a:pt x="25" y="223"/>
                    <a:pt x="25" y="225"/>
                    <a:pt x="24" y="224"/>
                  </a:cubicBezTo>
                  <a:cubicBezTo>
                    <a:pt x="23" y="223"/>
                    <a:pt x="21" y="220"/>
                    <a:pt x="20" y="220"/>
                  </a:cubicBezTo>
                  <a:cubicBezTo>
                    <a:pt x="19" y="221"/>
                    <a:pt x="15" y="222"/>
                    <a:pt x="16" y="224"/>
                  </a:cubicBezTo>
                  <a:cubicBezTo>
                    <a:pt x="17" y="225"/>
                    <a:pt x="18" y="227"/>
                    <a:pt x="17" y="226"/>
                  </a:cubicBezTo>
                  <a:cubicBezTo>
                    <a:pt x="15" y="226"/>
                    <a:pt x="15" y="226"/>
                    <a:pt x="14" y="227"/>
                  </a:cubicBezTo>
                  <a:cubicBezTo>
                    <a:pt x="13" y="228"/>
                    <a:pt x="13" y="228"/>
                    <a:pt x="13" y="227"/>
                  </a:cubicBezTo>
                  <a:cubicBezTo>
                    <a:pt x="13" y="225"/>
                    <a:pt x="13" y="224"/>
                    <a:pt x="12" y="224"/>
                  </a:cubicBezTo>
                  <a:cubicBezTo>
                    <a:pt x="11" y="225"/>
                    <a:pt x="10" y="225"/>
                    <a:pt x="9" y="225"/>
                  </a:cubicBezTo>
                  <a:cubicBezTo>
                    <a:pt x="8" y="224"/>
                    <a:pt x="7" y="224"/>
                    <a:pt x="7" y="225"/>
                  </a:cubicBezTo>
                  <a:cubicBezTo>
                    <a:pt x="7" y="226"/>
                    <a:pt x="8" y="229"/>
                    <a:pt x="7" y="226"/>
                  </a:cubicBezTo>
                  <a:cubicBezTo>
                    <a:pt x="5" y="224"/>
                    <a:pt x="3" y="223"/>
                    <a:pt x="4" y="224"/>
                  </a:cubicBezTo>
                  <a:cubicBezTo>
                    <a:pt x="4" y="225"/>
                    <a:pt x="5" y="227"/>
                    <a:pt x="6" y="227"/>
                  </a:cubicBezTo>
                  <a:cubicBezTo>
                    <a:pt x="7" y="228"/>
                    <a:pt x="7" y="228"/>
                    <a:pt x="6" y="228"/>
                  </a:cubicBezTo>
                  <a:cubicBezTo>
                    <a:pt x="5" y="229"/>
                    <a:pt x="2" y="230"/>
                    <a:pt x="3" y="230"/>
                  </a:cubicBezTo>
                  <a:cubicBezTo>
                    <a:pt x="5" y="230"/>
                    <a:pt x="11" y="230"/>
                    <a:pt x="12" y="231"/>
                  </a:cubicBezTo>
                  <a:cubicBezTo>
                    <a:pt x="14" y="231"/>
                    <a:pt x="18" y="231"/>
                    <a:pt x="19" y="231"/>
                  </a:cubicBezTo>
                  <a:cubicBezTo>
                    <a:pt x="20" y="231"/>
                    <a:pt x="24" y="231"/>
                    <a:pt x="21" y="232"/>
                  </a:cubicBezTo>
                  <a:cubicBezTo>
                    <a:pt x="17" y="233"/>
                    <a:pt x="16" y="234"/>
                    <a:pt x="15" y="234"/>
                  </a:cubicBezTo>
                  <a:cubicBezTo>
                    <a:pt x="15" y="234"/>
                    <a:pt x="14" y="235"/>
                    <a:pt x="14" y="233"/>
                  </a:cubicBezTo>
                  <a:cubicBezTo>
                    <a:pt x="14" y="232"/>
                    <a:pt x="14" y="232"/>
                    <a:pt x="13" y="232"/>
                  </a:cubicBezTo>
                  <a:cubicBezTo>
                    <a:pt x="12" y="232"/>
                    <a:pt x="11" y="231"/>
                    <a:pt x="9" y="231"/>
                  </a:cubicBezTo>
                  <a:cubicBezTo>
                    <a:pt x="8" y="231"/>
                    <a:pt x="7" y="230"/>
                    <a:pt x="6" y="231"/>
                  </a:cubicBezTo>
                  <a:cubicBezTo>
                    <a:pt x="4" y="233"/>
                    <a:pt x="2" y="235"/>
                    <a:pt x="1" y="235"/>
                  </a:cubicBezTo>
                  <a:cubicBezTo>
                    <a:pt x="0" y="236"/>
                    <a:pt x="0" y="236"/>
                    <a:pt x="2" y="236"/>
                  </a:cubicBezTo>
                  <a:cubicBezTo>
                    <a:pt x="4" y="236"/>
                    <a:pt x="7" y="237"/>
                    <a:pt x="5" y="237"/>
                  </a:cubicBezTo>
                  <a:cubicBezTo>
                    <a:pt x="4" y="237"/>
                    <a:pt x="5" y="237"/>
                    <a:pt x="5" y="238"/>
                  </a:cubicBezTo>
                  <a:cubicBezTo>
                    <a:pt x="6" y="238"/>
                    <a:pt x="6" y="238"/>
                    <a:pt x="6" y="239"/>
                  </a:cubicBezTo>
                  <a:cubicBezTo>
                    <a:pt x="6" y="239"/>
                    <a:pt x="6" y="240"/>
                    <a:pt x="7" y="240"/>
                  </a:cubicBezTo>
                  <a:cubicBezTo>
                    <a:pt x="8" y="240"/>
                    <a:pt x="6" y="240"/>
                    <a:pt x="4" y="241"/>
                  </a:cubicBezTo>
                  <a:cubicBezTo>
                    <a:pt x="2" y="241"/>
                    <a:pt x="2" y="241"/>
                    <a:pt x="2" y="242"/>
                  </a:cubicBezTo>
                  <a:cubicBezTo>
                    <a:pt x="2" y="242"/>
                    <a:pt x="1" y="244"/>
                    <a:pt x="3" y="243"/>
                  </a:cubicBezTo>
                  <a:cubicBezTo>
                    <a:pt x="5" y="242"/>
                    <a:pt x="6" y="242"/>
                    <a:pt x="7" y="242"/>
                  </a:cubicBezTo>
                  <a:cubicBezTo>
                    <a:pt x="8" y="242"/>
                    <a:pt x="7" y="243"/>
                    <a:pt x="4" y="244"/>
                  </a:cubicBezTo>
                  <a:cubicBezTo>
                    <a:pt x="1" y="244"/>
                    <a:pt x="1" y="245"/>
                    <a:pt x="2" y="246"/>
                  </a:cubicBezTo>
                  <a:cubicBezTo>
                    <a:pt x="3" y="246"/>
                    <a:pt x="5" y="249"/>
                    <a:pt x="7" y="249"/>
                  </a:cubicBezTo>
                  <a:cubicBezTo>
                    <a:pt x="9" y="249"/>
                    <a:pt x="16" y="247"/>
                    <a:pt x="17" y="248"/>
                  </a:cubicBezTo>
                  <a:cubicBezTo>
                    <a:pt x="18" y="248"/>
                    <a:pt x="22" y="250"/>
                    <a:pt x="23" y="247"/>
                  </a:cubicBezTo>
                  <a:cubicBezTo>
                    <a:pt x="25" y="245"/>
                    <a:pt x="24" y="246"/>
                    <a:pt x="25" y="246"/>
                  </a:cubicBezTo>
                  <a:cubicBezTo>
                    <a:pt x="26" y="247"/>
                    <a:pt x="34" y="247"/>
                    <a:pt x="34" y="247"/>
                  </a:cubicBezTo>
                  <a:cubicBezTo>
                    <a:pt x="35" y="247"/>
                    <a:pt x="36" y="247"/>
                    <a:pt x="35" y="246"/>
                  </a:cubicBezTo>
                  <a:cubicBezTo>
                    <a:pt x="34" y="244"/>
                    <a:pt x="34" y="245"/>
                    <a:pt x="34" y="243"/>
                  </a:cubicBezTo>
                  <a:cubicBezTo>
                    <a:pt x="35" y="242"/>
                    <a:pt x="36" y="241"/>
                    <a:pt x="36" y="242"/>
                  </a:cubicBezTo>
                  <a:cubicBezTo>
                    <a:pt x="36" y="243"/>
                    <a:pt x="35" y="245"/>
                    <a:pt x="36" y="246"/>
                  </a:cubicBezTo>
                  <a:cubicBezTo>
                    <a:pt x="37" y="247"/>
                    <a:pt x="40" y="247"/>
                    <a:pt x="37" y="247"/>
                  </a:cubicBezTo>
                  <a:cubicBezTo>
                    <a:pt x="34" y="248"/>
                    <a:pt x="30" y="249"/>
                    <a:pt x="31" y="251"/>
                  </a:cubicBezTo>
                  <a:cubicBezTo>
                    <a:pt x="32" y="253"/>
                    <a:pt x="34" y="253"/>
                    <a:pt x="32" y="253"/>
                  </a:cubicBezTo>
                  <a:cubicBezTo>
                    <a:pt x="30" y="254"/>
                    <a:pt x="28" y="253"/>
                    <a:pt x="29" y="252"/>
                  </a:cubicBezTo>
                  <a:cubicBezTo>
                    <a:pt x="30" y="251"/>
                    <a:pt x="31" y="251"/>
                    <a:pt x="29" y="250"/>
                  </a:cubicBezTo>
                  <a:cubicBezTo>
                    <a:pt x="28" y="249"/>
                    <a:pt x="26" y="247"/>
                    <a:pt x="24" y="248"/>
                  </a:cubicBezTo>
                  <a:cubicBezTo>
                    <a:pt x="23" y="250"/>
                    <a:pt x="22" y="250"/>
                    <a:pt x="22" y="250"/>
                  </a:cubicBezTo>
                  <a:cubicBezTo>
                    <a:pt x="22" y="251"/>
                    <a:pt x="21" y="251"/>
                    <a:pt x="21" y="250"/>
                  </a:cubicBezTo>
                  <a:cubicBezTo>
                    <a:pt x="20" y="250"/>
                    <a:pt x="18" y="249"/>
                    <a:pt x="16" y="249"/>
                  </a:cubicBezTo>
                  <a:cubicBezTo>
                    <a:pt x="14" y="249"/>
                    <a:pt x="8" y="250"/>
                    <a:pt x="5" y="250"/>
                  </a:cubicBezTo>
                  <a:cubicBezTo>
                    <a:pt x="2" y="249"/>
                    <a:pt x="2" y="250"/>
                    <a:pt x="3" y="251"/>
                  </a:cubicBezTo>
                  <a:cubicBezTo>
                    <a:pt x="4" y="252"/>
                    <a:pt x="4" y="252"/>
                    <a:pt x="4" y="252"/>
                  </a:cubicBezTo>
                  <a:cubicBezTo>
                    <a:pt x="3" y="253"/>
                    <a:pt x="2" y="254"/>
                    <a:pt x="3" y="254"/>
                  </a:cubicBezTo>
                  <a:cubicBezTo>
                    <a:pt x="4" y="254"/>
                    <a:pt x="7" y="254"/>
                    <a:pt x="6" y="254"/>
                  </a:cubicBezTo>
                  <a:cubicBezTo>
                    <a:pt x="5" y="255"/>
                    <a:pt x="5" y="256"/>
                    <a:pt x="6" y="257"/>
                  </a:cubicBezTo>
                  <a:cubicBezTo>
                    <a:pt x="7" y="257"/>
                    <a:pt x="7" y="258"/>
                    <a:pt x="6" y="258"/>
                  </a:cubicBezTo>
                  <a:cubicBezTo>
                    <a:pt x="5" y="259"/>
                    <a:pt x="3" y="260"/>
                    <a:pt x="4" y="260"/>
                  </a:cubicBezTo>
                  <a:cubicBezTo>
                    <a:pt x="4" y="261"/>
                    <a:pt x="6" y="261"/>
                    <a:pt x="7" y="260"/>
                  </a:cubicBezTo>
                  <a:cubicBezTo>
                    <a:pt x="8" y="259"/>
                    <a:pt x="10" y="257"/>
                    <a:pt x="11" y="257"/>
                  </a:cubicBezTo>
                  <a:cubicBezTo>
                    <a:pt x="13" y="258"/>
                    <a:pt x="12" y="258"/>
                    <a:pt x="12" y="259"/>
                  </a:cubicBezTo>
                  <a:cubicBezTo>
                    <a:pt x="11" y="259"/>
                    <a:pt x="11" y="264"/>
                    <a:pt x="9" y="264"/>
                  </a:cubicBezTo>
                  <a:cubicBezTo>
                    <a:pt x="7" y="263"/>
                    <a:pt x="6" y="261"/>
                    <a:pt x="5" y="262"/>
                  </a:cubicBezTo>
                  <a:cubicBezTo>
                    <a:pt x="4" y="263"/>
                    <a:pt x="3" y="265"/>
                    <a:pt x="4" y="266"/>
                  </a:cubicBezTo>
                  <a:cubicBezTo>
                    <a:pt x="5" y="267"/>
                    <a:pt x="6" y="268"/>
                    <a:pt x="6" y="269"/>
                  </a:cubicBezTo>
                  <a:cubicBezTo>
                    <a:pt x="6" y="269"/>
                    <a:pt x="7" y="270"/>
                    <a:pt x="8" y="269"/>
                  </a:cubicBezTo>
                  <a:cubicBezTo>
                    <a:pt x="9" y="268"/>
                    <a:pt x="10" y="267"/>
                    <a:pt x="10" y="268"/>
                  </a:cubicBezTo>
                  <a:cubicBezTo>
                    <a:pt x="9" y="270"/>
                    <a:pt x="10" y="269"/>
                    <a:pt x="11" y="269"/>
                  </a:cubicBezTo>
                  <a:cubicBezTo>
                    <a:pt x="12" y="269"/>
                    <a:pt x="12" y="269"/>
                    <a:pt x="12" y="270"/>
                  </a:cubicBezTo>
                  <a:cubicBezTo>
                    <a:pt x="12" y="271"/>
                    <a:pt x="11" y="273"/>
                    <a:pt x="12" y="274"/>
                  </a:cubicBezTo>
                  <a:cubicBezTo>
                    <a:pt x="13" y="274"/>
                    <a:pt x="14" y="273"/>
                    <a:pt x="14" y="272"/>
                  </a:cubicBezTo>
                  <a:cubicBezTo>
                    <a:pt x="14" y="271"/>
                    <a:pt x="14" y="270"/>
                    <a:pt x="15" y="269"/>
                  </a:cubicBezTo>
                  <a:cubicBezTo>
                    <a:pt x="16" y="269"/>
                    <a:pt x="18" y="267"/>
                    <a:pt x="19" y="266"/>
                  </a:cubicBezTo>
                  <a:cubicBezTo>
                    <a:pt x="20" y="266"/>
                    <a:pt x="26" y="263"/>
                    <a:pt x="27" y="263"/>
                  </a:cubicBezTo>
                  <a:cubicBezTo>
                    <a:pt x="28" y="262"/>
                    <a:pt x="31" y="262"/>
                    <a:pt x="28" y="263"/>
                  </a:cubicBezTo>
                  <a:cubicBezTo>
                    <a:pt x="26" y="264"/>
                    <a:pt x="25" y="268"/>
                    <a:pt x="24" y="269"/>
                  </a:cubicBezTo>
                  <a:cubicBezTo>
                    <a:pt x="24" y="270"/>
                    <a:pt x="23" y="270"/>
                    <a:pt x="24" y="268"/>
                  </a:cubicBezTo>
                  <a:cubicBezTo>
                    <a:pt x="25" y="265"/>
                    <a:pt x="26" y="265"/>
                    <a:pt x="24" y="265"/>
                  </a:cubicBezTo>
                  <a:cubicBezTo>
                    <a:pt x="22" y="265"/>
                    <a:pt x="19" y="267"/>
                    <a:pt x="18" y="268"/>
                  </a:cubicBezTo>
                  <a:cubicBezTo>
                    <a:pt x="17" y="269"/>
                    <a:pt x="17" y="270"/>
                    <a:pt x="18" y="270"/>
                  </a:cubicBezTo>
                  <a:cubicBezTo>
                    <a:pt x="19" y="270"/>
                    <a:pt x="21" y="270"/>
                    <a:pt x="20" y="271"/>
                  </a:cubicBezTo>
                  <a:cubicBezTo>
                    <a:pt x="19" y="271"/>
                    <a:pt x="17" y="273"/>
                    <a:pt x="16" y="273"/>
                  </a:cubicBezTo>
                  <a:cubicBezTo>
                    <a:pt x="15" y="273"/>
                    <a:pt x="15" y="274"/>
                    <a:pt x="15" y="274"/>
                  </a:cubicBezTo>
                  <a:cubicBezTo>
                    <a:pt x="15" y="274"/>
                    <a:pt x="14" y="275"/>
                    <a:pt x="14" y="275"/>
                  </a:cubicBezTo>
                  <a:cubicBezTo>
                    <a:pt x="13" y="276"/>
                    <a:pt x="10" y="277"/>
                    <a:pt x="11" y="277"/>
                  </a:cubicBezTo>
                  <a:cubicBezTo>
                    <a:pt x="12" y="278"/>
                    <a:pt x="14" y="278"/>
                    <a:pt x="15" y="278"/>
                  </a:cubicBezTo>
                  <a:cubicBezTo>
                    <a:pt x="15" y="279"/>
                    <a:pt x="16" y="279"/>
                    <a:pt x="14" y="280"/>
                  </a:cubicBezTo>
                  <a:cubicBezTo>
                    <a:pt x="13" y="281"/>
                    <a:pt x="13" y="281"/>
                    <a:pt x="13" y="282"/>
                  </a:cubicBezTo>
                  <a:cubicBezTo>
                    <a:pt x="13" y="282"/>
                    <a:pt x="12" y="284"/>
                    <a:pt x="11" y="283"/>
                  </a:cubicBezTo>
                  <a:cubicBezTo>
                    <a:pt x="11" y="282"/>
                    <a:pt x="10" y="280"/>
                    <a:pt x="9" y="282"/>
                  </a:cubicBezTo>
                  <a:cubicBezTo>
                    <a:pt x="8" y="283"/>
                    <a:pt x="8" y="285"/>
                    <a:pt x="7" y="285"/>
                  </a:cubicBezTo>
                  <a:cubicBezTo>
                    <a:pt x="5" y="285"/>
                    <a:pt x="6" y="284"/>
                    <a:pt x="7" y="284"/>
                  </a:cubicBezTo>
                  <a:cubicBezTo>
                    <a:pt x="8" y="283"/>
                    <a:pt x="9" y="282"/>
                    <a:pt x="8" y="281"/>
                  </a:cubicBezTo>
                  <a:cubicBezTo>
                    <a:pt x="8" y="280"/>
                    <a:pt x="8" y="279"/>
                    <a:pt x="7" y="280"/>
                  </a:cubicBezTo>
                  <a:cubicBezTo>
                    <a:pt x="7" y="281"/>
                    <a:pt x="6" y="281"/>
                    <a:pt x="6" y="282"/>
                  </a:cubicBezTo>
                  <a:cubicBezTo>
                    <a:pt x="5" y="282"/>
                    <a:pt x="5" y="282"/>
                    <a:pt x="5" y="283"/>
                  </a:cubicBezTo>
                  <a:cubicBezTo>
                    <a:pt x="5" y="284"/>
                    <a:pt x="4" y="286"/>
                    <a:pt x="5" y="286"/>
                  </a:cubicBezTo>
                  <a:cubicBezTo>
                    <a:pt x="6" y="286"/>
                    <a:pt x="7" y="288"/>
                    <a:pt x="7" y="288"/>
                  </a:cubicBezTo>
                  <a:cubicBezTo>
                    <a:pt x="8" y="289"/>
                    <a:pt x="9" y="290"/>
                    <a:pt x="9" y="289"/>
                  </a:cubicBezTo>
                  <a:cubicBezTo>
                    <a:pt x="9" y="288"/>
                    <a:pt x="10" y="287"/>
                    <a:pt x="10" y="289"/>
                  </a:cubicBezTo>
                  <a:cubicBezTo>
                    <a:pt x="10" y="291"/>
                    <a:pt x="11" y="289"/>
                    <a:pt x="11" y="289"/>
                  </a:cubicBezTo>
                  <a:cubicBezTo>
                    <a:pt x="12" y="288"/>
                    <a:pt x="12" y="286"/>
                    <a:pt x="13" y="286"/>
                  </a:cubicBezTo>
                  <a:cubicBezTo>
                    <a:pt x="15" y="285"/>
                    <a:pt x="19" y="284"/>
                    <a:pt x="17" y="285"/>
                  </a:cubicBezTo>
                  <a:cubicBezTo>
                    <a:pt x="15" y="286"/>
                    <a:pt x="15" y="288"/>
                    <a:pt x="16" y="287"/>
                  </a:cubicBezTo>
                  <a:cubicBezTo>
                    <a:pt x="16" y="287"/>
                    <a:pt x="18" y="286"/>
                    <a:pt x="18" y="285"/>
                  </a:cubicBezTo>
                  <a:cubicBezTo>
                    <a:pt x="19" y="285"/>
                    <a:pt x="18" y="283"/>
                    <a:pt x="20" y="283"/>
                  </a:cubicBezTo>
                  <a:cubicBezTo>
                    <a:pt x="22" y="283"/>
                    <a:pt x="24" y="283"/>
                    <a:pt x="22" y="284"/>
                  </a:cubicBezTo>
                  <a:cubicBezTo>
                    <a:pt x="20" y="284"/>
                    <a:pt x="19" y="286"/>
                    <a:pt x="18" y="286"/>
                  </a:cubicBezTo>
                  <a:cubicBezTo>
                    <a:pt x="18" y="286"/>
                    <a:pt x="16" y="288"/>
                    <a:pt x="17" y="288"/>
                  </a:cubicBezTo>
                  <a:cubicBezTo>
                    <a:pt x="18" y="288"/>
                    <a:pt x="21" y="289"/>
                    <a:pt x="22" y="289"/>
                  </a:cubicBezTo>
                  <a:cubicBezTo>
                    <a:pt x="23" y="289"/>
                    <a:pt x="22" y="289"/>
                    <a:pt x="21" y="289"/>
                  </a:cubicBezTo>
                  <a:cubicBezTo>
                    <a:pt x="20" y="290"/>
                    <a:pt x="16" y="292"/>
                    <a:pt x="15" y="293"/>
                  </a:cubicBezTo>
                  <a:cubicBezTo>
                    <a:pt x="14" y="294"/>
                    <a:pt x="13" y="296"/>
                    <a:pt x="17" y="295"/>
                  </a:cubicBezTo>
                  <a:cubicBezTo>
                    <a:pt x="21" y="295"/>
                    <a:pt x="26" y="294"/>
                    <a:pt x="22" y="295"/>
                  </a:cubicBezTo>
                  <a:cubicBezTo>
                    <a:pt x="18" y="297"/>
                    <a:pt x="19" y="297"/>
                    <a:pt x="18" y="298"/>
                  </a:cubicBezTo>
                  <a:cubicBezTo>
                    <a:pt x="18" y="300"/>
                    <a:pt x="18" y="299"/>
                    <a:pt x="17" y="299"/>
                  </a:cubicBezTo>
                  <a:cubicBezTo>
                    <a:pt x="17" y="299"/>
                    <a:pt x="14" y="298"/>
                    <a:pt x="13" y="298"/>
                  </a:cubicBezTo>
                  <a:cubicBezTo>
                    <a:pt x="12" y="298"/>
                    <a:pt x="11" y="298"/>
                    <a:pt x="11" y="297"/>
                  </a:cubicBezTo>
                  <a:cubicBezTo>
                    <a:pt x="10" y="296"/>
                    <a:pt x="10" y="295"/>
                    <a:pt x="10" y="296"/>
                  </a:cubicBezTo>
                  <a:cubicBezTo>
                    <a:pt x="9" y="296"/>
                    <a:pt x="9" y="296"/>
                    <a:pt x="10" y="296"/>
                  </a:cubicBezTo>
                  <a:cubicBezTo>
                    <a:pt x="10" y="297"/>
                    <a:pt x="10" y="297"/>
                    <a:pt x="10" y="298"/>
                  </a:cubicBezTo>
                  <a:cubicBezTo>
                    <a:pt x="9" y="298"/>
                    <a:pt x="9" y="298"/>
                    <a:pt x="9" y="299"/>
                  </a:cubicBezTo>
                  <a:cubicBezTo>
                    <a:pt x="8" y="300"/>
                    <a:pt x="7" y="302"/>
                    <a:pt x="10" y="305"/>
                  </a:cubicBezTo>
                  <a:cubicBezTo>
                    <a:pt x="13" y="308"/>
                    <a:pt x="20" y="312"/>
                    <a:pt x="23" y="312"/>
                  </a:cubicBezTo>
                  <a:cubicBezTo>
                    <a:pt x="23" y="312"/>
                    <a:pt x="26" y="312"/>
                    <a:pt x="27" y="312"/>
                  </a:cubicBezTo>
                  <a:cubicBezTo>
                    <a:pt x="28" y="311"/>
                    <a:pt x="30" y="311"/>
                    <a:pt x="28" y="312"/>
                  </a:cubicBezTo>
                  <a:cubicBezTo>
                    <a:pt x="25" y="313"/>
                    <a:pt x="23" y="315"/>
                    <a:pt x="24" y="315"/>
                  </a:cubicBezTo>
                  <a:cubicBezTo>
                    <a:pt x="24" y="315"/>
                    <a:pt x="26" y="316"/>
                    <a:pt x="28" y="316"/>
                  </a:cubicBezTo>
                  <a:cubicBezTo>
                    <a:pt x="31" y="316"/>
                    <a:pt x="31" y="316"/>
                    <a:pt x="31" y="315"/>
                  </a:cubicBezTo>
                  <a:cubicBezTo>
                    <a:pt x="32" y="315"/>
                    <a:pt x="32" y="315"/>
                    <a:pt x="32" y="316"/>
                  </a:cubicBezTo>
                  <a:cubicBezTo>
                    <a:pt x="31" y="317"/>
                    <a:pt x="31" y="317"/>
                    <a:pt x="32" y="317"/>
                  </a:cubicBezTo>
                  <a:cubicBezTo>
                    <a:pt x="33" y="316"/>
                    <a:pt x="35" y="316"/>
                    <a:pt x="36" y="317"/>
                  </a:cubicBezTo>
                  <a:cubicBezTo>
                    <a:pt x="37" y="317"/>
                    <a:pt x="38" y="317"/>
                    <a:pt x="39" y="316"/>
                  </a:cubicBezTo>
                  <a:cubicBezTo>
                    <a:pt x="40" y="316"/>
                    <a:pt x="42" y="315"/>
                    <a:pt x="44" y="315"/>
                  </a:cubicBezTo>
                  <a:cubicBezTo>
                    <a:pt x="46" y="315"/>
                    <a:pt x="53" y="311"/>
                    <a:pt x="55" y="309"/>
                  </a:cubicBezTo>
                  <a:cubicBezTo>
                    <a:pt x="56" y="307"/>
                    <a:pt x="57" y="307"/>
                    <a:pt x="58" y="306"/>
                  </a:cubicBezTo>
                  <a:cubicBezTo>
                    <a:pt x="59" y="306"/>
                    <a:pt x="59" y="305"/>
                    <a:pt x="59" y="305"/>
                  </a:cubicBezTo>
                  <a:cubicBezTo>
                    <a:pt x="59" y="304"/>
                    <a:pt x="60" y="304"/>
                    <a:pt x="61" y="304"/>
                  </a:cubicBezTo>
                  <a:cubicBezTo>
                    <a:pt x="62" y="303"/>
                    <a:pt x="64" y="303"/>
                    <a:pt x="63" y="302"/>
                  </a:cubicBezTo>
                  <a:cubicBezTo>
                    <a:pt x="63" y="302"/>
                    <a:pt x="62" y="301"/>
                    <a:pt x="64" y="301"/>
                  </a:cubicBezTo>
                  <a:cubicBezTo>
                    <a:pt x="65" y="301"/>
                    <a:pt x="66" y="300"/>
                    <a:pt x="66" y="299"/>
                  </a:cubicBezTo>
                  <a:cubicBezTo>
                    <a:pt x="65" y="299"/>
                    <a:pt x="65" y="298"/>
                    <a:pt x="66" y="298"/>
                  </a:cubicBezTo>
                  <a:cubicBezTo>
                    <a:pt x="67" y="298"/>
                    <a:pt x="71" y="297"/>
                    <a:pt x="70" y="295"/>
                  </a:cubicBezTo>
                  <a:cubicBezTo>
                    <a:pt x="69" y="294"/>
                    <a:pt x="67" y="292"/>
                    <a:pt x="71" y="294"/>
                  </a:cubicBezTo>
                  <a:cubicBezTo>
                    <a:pt x="75" y="296"/>
                    <a:pt x="77" y="295"/>
                    <a:pt x="78" y="294"/>
                  </a:cubicBezTo>
                  <a:cubicBezTo>
                    <a:pt x="79" y="292"/>
                    <a:pt x="80" y="289"/>
                    <a:pt x="81" y="290"/>
                  </a:cubicBezTo>
                  <a:cubicBezTo>
                    <a:pt x="81" y="291"/>
                    <a:pt x="82" y="292"/>
                    <a:pt x="82" y="290"/>
                  </a:cubicBezTo>
                  <a:cubicBezTo>
                    <a:pt x="82" y="288"/>
                    <a:pt x="81" y="286"/>
                    <a:pt x="80" y="285"/>
                  </a:cubicBezTo>
                  <a:cubicBezTo>
                    <a:pt x="79" y="284"/>
                    <a:pt x="78" y="283"/>
                    <a:pt x="79" y="283"/>
                  </a:cubicBezTo>
                  <a:cubicBezTo>
                    <a:pt x="81" y="284"/>
                    <a:pt x="81" y="283"/>
                    <a:pt x="81" y="283"/>
                  </a:cubicBezTo>
                  <a:cubicBezTo>
                    <a:pt x="81" y="283"/>
                    <a:pt x="81" y="282"/>
                    <a:pt x="82" y="282"/>
                  </a:cubicBezTo>
                  <a:cubicBezTo>
                    <a:pt x="83" y="283"/>
                    <a:pt x="84" y="283"/>
                    <a:pt x="83" y="282"/>
                  </a:cubicBezTo>
                  <a:cubicBezTo>
                    <a:pt x="83" y="282"/>
                    <a:pt x="81" y="279"/>
                    <a:pt x="83" y="277"/>
                  </a:cubicBezTo>
                  <a:cubicBezTo>
                    <a:pt x="85" y="275"/>
                    <a:pt x="85" y="276"/>
                    <a:pt x="86" y="277"/>
                  </a:cubicBezTo>
                  <a:cubicBezTo>
                    <a:pt x="86" y="278"/>
                    <a:pt x="86" y="279"/>
                    <a:pt x="85" y="278"/>
                  </a:cubicBezTo>
                  <a:cubicBezTo>
                    <a:pt x="84" y="278"/>
                    <a:pt x="84" y="279"/>
                    <a:pt x="84" y="280"/>
                  </a:cubicBezTo>
                  <a:cubicBezTo>
                    <a:pt x="84" y="282"/>
                    <a:pt x="86" y="284"/>
                    <a:pt x="85" y="285"/>
                  </a:cubicBezTo>
                  <a:cubicBezTo>
                    <a:pt x="85" y="286"/>
                    <a:pt x="84" y="288"/>
                    <a:pt x="85" y="288"/>
                  </a:cubicBezTo>
                  <a:cubicBezTo>
                    <a:pt x="86" y="289"/>
                    <a:pt x="86" y="289"/>
                    <a:pt x="86" y="290"/>
                  </a:cubicBezTo>
                  <a:cubicBezTo>
                    <a:pt x="87" y="291"/>
                    <a:pt x="87" y="292"/>
                    <a:pt x="89" y="292"/>
                  </a:cubicBezTo>
                  <a:cubicBezTo>
                    <a:pt x="91" y="292"/>
                    <a:pt x="92" y="293"/>
                    <a:pt x="92" y="294"/>
                  </a:cubicBezTo>
                  <a:cubicBezTo>
                    <a:pt x="93" y="294"/>
                    <a:pt x="93" y="294"/>
                    <a:pt x="93" y="294"/>
                  </a:cubicBezTo>
                  <a:cubicBezTo>
                    <a:pt x="94" y="295"/>
                    <a:pt x="98" y="296"/>
                    <a:pt x="98" y="297"/>
                  </a:cubicBezTo>
                  <a:cubicBezTo>
                    <a:pt x="98" y="297"/>
                    <a:pt x="99" y="297"/>
                    <a:pt x="100" y="296"/>
                  </a:cubicBezTo>
                  <a:cubicBezTo>
                    <a:pt x="100" y="295"/>
                    <a:pt x="101" y="291"/>
                    <a:pt x="101" y="289"/>
                  </a:cubicBezTo>
                  <a:cubicBezTo>
                    <a:pt x="101" y="287"/>
                    <a:pt x="100" y="283"/>
                    <a:pt x="100" y="283"/>
                  </a:cubicBezTo>
                  <a:cubicBezTo>
                    <a:pt x="100" y="283"/>
                    <a:pt x="100" y="281"/>
                    <a:pt x="101" y="281"/>
                  </a:cubicBezTo>
                  <a:cubicBezTo>
                    <a:pt x="102" y="280"/>
                    <a:pt x="103" y="278"/>
                    <a:pt x="103" y="278"/>
                  </a:cubicBezTo>
                  <a:cubicBezTo>
                    <a:pt x="103" y="278"/>
                    <a:pt x="102" y="277"/>
                    <a:pt x="102" y="277"/>
                  </a:cubicBezTo>
                  <a:cubicBezTo>
                    <a:pt x="103" y="276"/>
                    <a:pt x="102" y="276"/>
                    <a:pt x="103" y="276"/>
                  </a:cubicBezTo>
                  <a:cubicBezTo>
                    <a:pt x="104" y="275"/>
                    <a:pt x="109" y="274"/>
                    <a:pt x="109" y="274"/>
                  </a:cubicBezTo>
                  <a:cubicBezTo>
                    <a:pt x="109" y="274"/>
                    <a:pt x="110" y="273"/>
                    <a:pt x="110" y="272"/>
                  </a:cubicBezTo>
                  <a:cubicBezTo>
                    <a:pt x="110" y="271"/>
                    <a:pt x="113" y="263"/>
                    <a:pt x="113" y="263"/>
                  </a:cubicBezTo>
                  <a:cubicBezTo>
                    <a:pt x="113" y="263"/>
                    <a:pt x="113" y="261"/>
                    <a:pt x="113" y="261"/>
                  </a:cubicBezTo>
                  <a:cubicBezTo>
                    <a:pt x="112" y="260"/>
                    <a:pt x="109" y="256"/>
                    <a:pt x="108" y="252"/>
                  </a:cubicBezTo>
                  <a:cubicBezTo>
                    <a:pt x="108" y="252"/>
                    <a:pt x="108" y="251"/>
                    <a:pt x="109" y="251"/>
                  </a:cubicBezTo>
                  <a:cubicBezTo>
                    <a:pt x="111" y="250"/>
                    <a:pt x="113" y="250"/>
                    <a:pt x="113" y="250"/>
                  </a:cubicBezTo>
                  <a:cubicBezTo>
                    <a:pt x="113" y="250"/>
                    <a:pt x="115" y="250"/>
                    <a:pt x="115" y="249"/>
                  </a:cubicBezTo>
                  <a:cubicBezTo>
                    <a:pt x="115" y="248"/>
                    <a:pt x="119" y="245"/>
                    <a:pt x="112" y="239"/>
                  </a:cubicBezTo>
                  <a:cubicBezTo>
                    <a:pt x="105" y="232"/>
                    <a:pt x="107" y="234"/>
                    <a:pt x="107" y="231"/>
                  </a:cubicBezTo>
                  <a:cubicBezTo>
                    <a:pt x="108" y="227"/>
                    <a:pt x="109" y="225"/>
                    <a:pt x="109" y="224"/>
                  </a:cubicBezTo>
                  <a:cubicBezTo>
                    <a:pt x="109" y="223"/>
                    <a:pt x="109" y="221"/>
                    <a:pt x="109" y="220"/>
                  </a:cubicBezTo>
                  <a:cubicBezTo>
                    <a:pt x="108" y="220"/>
                    <a:pt x="105" y="216"/>
                    <a:pt x="106" y="214"/>
                  </a:cubicBezTo>
                  <a:cubicBezTo>
                    <a:pt x="107" y="212"/>
                    <a:pt x="107" y="211"/>
                    <a:pt x="107" y="209"/>
                  </a:cubicBezTo>
                  <a:cubicBezTo>
                    <a:pt x="107" y="208"/>
                    <a:pt x="108" y="205"/>
                    <a:pt x="107" y="204"/>
                  </a:cubicBezTo>
                  <a:cubicBezTo>
                    <a:pt x="106" y="202"/>
                    <a:pt x="103" y="200"/>
                    <a:pt x="105" y="197"/>
                  </a:cubicBezTo>
                  <a:cubicBezTo>
                    <a:pt x="106" y="195"/>
                    <a:pt x="107" y="192"/>
                    <a:pt x="108" y="191"/>
                  </a:cubicBezTo>
                  <a:cubicBezTo>
                    <a:pt x="108" y="190"/>
                    <a:pt x="113" y="185"/>
                    <a:pt x="113" y="184"/>
                  </a:cubicBezTo>
                  <a:cubicBezTo>
                    <a:pt x="113" y="184"/>
                    <a:pt x="114" y="183"/>
                    <a:pt x="115" y="183"/>
                  </a:cubicBezTo>
                  <a:cubicBezTo>
                    <a:pt x="116" y="182"/>
                    <a:pt x="121" y="180"/>
                    <a:pt x="121" y="180"/>
                  </a:cubicBezTo>
                  <a:cubicBezTo>
                    <a:pt x="121" y="180"/>
                    <a:pt x="123" y="180"/>
                    <a:pt x="124" y="180"/>
                  </a:cubicBezTo>
                  <a:cubicBezTo>
                    <a:pt x="125" y="181"/>
                    <a:pt x="131" y="182"/>
                    <a:pt x="133" y="180"/>
                  </a:cubicBezTo>
                  <a:cubicBezTo>
                    <a:pt x="135" y="179"/>
                    <a:pt x="136" y="177"/>
                    <a:pt x="135" y="174"/>
                  </a:cubicBezTo>
                  <a:cubicBezTo>
                    <a:pt x="135" y="170"/>
                    <a:pt x="133" y="171"/>
                    <a:pt x="132" y="168"/>
                  </a:cubicBezTo>
                  <a:cubicBezTo>
                    <a:pt x="132" y="166"/>
                    <a:pt x="131" y="165"/>
                    <a:pt x="132" y="163"/>
                  </a:cubicBezTo>
                  <a:cubicBezTo>
                    <a:pt x="133" y="162"/>
                    <a:pt x="141" y="154"/>
                    <a:pt x="142" y="150"/>
                  </a:cubicBezTo>
                  <a:cubicBezTo>
                    <a:pt x="142" y="146"/>
                    <a:pt x="143" y="140"/>
                    <a:pt x="143" y="138"/>
                  </a:cubicBezTo>
                  <a:cubicBezTo>
                    <a:pt x="144" y="136"/>
                    <a:pt x="143" y="134"/>
                    <a:pt x="142" y="132"/>
                  </a:cubicBezTo>
                  <a:cubicBezTo>
                    <a:pt x="142" y="131"/>
                    <a:pt x="142" y="131"/>
                    <a:pt x="143" y="130"/>
                  </a:cubicBezTo>
                  <a:cubicBezTo>
                    <a:pt x="144" y="130"/>
                    <a:pt x="155" y="126"/>
                    <a:pt x="155" y="126"/>
                  </a:cubicBezTo>
                  <a:cubicBezTo>
                    <a:pt x="155" y="126"/>
                    <a:pt x="156" y="125"/>
                    <a:pt x="156" y="124"/>
                  </a:cubicBezTo>
                  <a:cubicBezTo>
                    <a:pt x="155" y="124"/>
                    <a:pt x="155" y="121"/>
                    <a:pt x="157" y="120"/>
                  </a:cubicBezTo>
                  <a:cubicBezTo>
                    <a:pt x="158" y="119"/>
                    <a:pt x="161" y="116"/>
                    <a:pt x="162" y="115"/>
                  </a:cubicBezTo>
                  <a:cubicBezTo>
                    <a:pt x="163" y="114"/>
                    <a:pt x="169" y="108"/>
                    <a:pt x="169" y="108"/>
                  </a:cubicBezTo>
                  <a:cubicBezTo>
                    <a:pt x="169" y="107"/>
                    <a:pt x="171" y="104"/>
                    <a:pt x="170" y="103"/>
                  </a:cubicBezTo>
                  <a:cubicBezTo>
                    <a:pt x="169" y="102"/>
                    <a:pt x="165" y="99"/>
                    <a:pt x="167" y="96"/>
                  </a:cubicBezTo>
                  <a:cubicBezTo>
                    <a:pt x="168" y="94"/>
                    <a:pt x="170" y="96"/>
                    <a:pt x="171" y="94"/>
                  </a:cubicBezTo>
                  <a:cubicBezTo>
                    <a:pt x="172" y="93"/>
                    <a:pt x="172" y="93"/>
                    <a:pt x="173" y="90"/>
                  </a:cubicBezTo>
                  <a:cubicBezTo>
                    <a:pt x="174" y="87"/>
                    <a:pt x="176" y="85"/>
                    <a:pt x="179" y="83"/>
                  </a:cubicBezTo>
                  <a:cubicBezTo>
                    <a:pt x="179" y="83"/>
                    <a:pt x="182" y="82"/>
                    <a:pt x="182" y="82"/>
                  </a:cubicBezTo>
                  <a:cubicBezTo>
                    <a:pt x="183" y="81"/>
                    <a:pt x="183" y="81"/>
                    <a:pt x="184" y="81"/>
                  </a:cubicBezTo>
                  <a:cubicBezTo>
                    <a:pt x="185" y="82"/>
                    <a:pt x="191" y="85"/>
                    <a:pt x="192" y="83"/>
                  </a:cubicBezTo>
                  <a:cubicBezTo>
                    <a:pt x="194" y="82"/>
                    <a:pt x="195" y="78"/>
                    <a:pt x="195" y="75"/>
                  </a:cubicBezTo>
                  <a:cubicBezTo>
                    <a:pt x="196" y="71"/>
                    <a:pt x="196" y="71"/>
                    <a:pt x="196" y="71"/>
                  </a:cubicBezTo>
                  <a:cubicBezTo>
                    <a:pt x="196" y="71"/>
                    <a:pt x="196" y="70"/>
                    <a:pt x="197" y="70"/>
                  </a:cubicBezTo>
                  <a:cubicBezTo>
                    <a:pt x="198" y="70"/>
                    <a:pt x="220" y="74"/>
                    <a:pt x="220" y="74"/>
                  </a:cubicBezTo>
                  <a:cubicBezTo>
                    <a:pt x="220" y="74"/>
                    <a:pt x="223" y="76"/>
                    <a:pt x="223" y="72"/>
                  </a:cubicBezTo>
                  <a:cubicBezTo>
                    <a:pt x="223" y="69"/>
                    <a:pt x="224" y="69"/>
                    <a:pt x="225" y="68"/>
                  </a:cubicBezTo>
                  <a:cubicBezTo>
                    <a:pt x="225" y="67"/>
                    <a:pt x="228" y="63"/>
                    <a:pt x="227" y="61"/>
                  </a:cubicBezTo>
                  <a:cubicBezTo>
                    <a:pt x="227" y="59"/>
                    <a:pt x="225" y="57"/>
                    <a:pt x="227" y="57"/>
                  </a:cubicBezTo>
                  <a:cubicBezTo>
                    <a:pt x="228" y="57"/>
                    <a:pt x="230" y="57"/>
                    <a:pt x="232" y="5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1251">
              <a:extLst>
                <a:ext uri="{FF2B5EF4-FFF2-40B4-BE49-F238E27FC236}">
                  <a16:creationId xmlns:a16="http://schemas.microsoft.com/office/drawing/2014/main" id="{816B26A5-F071-4876-BF5C-18DA45EAD6C0}"/>
                </a:ext>
              </a:extLst>
            </p:cNvPr>
            <p:cNvSpPr>
              <a:spLocks/>
            </p:cNvSpPr>
            <p:nvPr/>
          </p:nvSpPr>
          <p:spPr bwMode="auto">
            <a:xfrm>
              <a:off x="2998" y="1075"/>
              <a:ext cx="228" cy="104"/>
            </a:xfrm>
            <a:custGeom>
              <a:avLst/>
              <a:gdLst>
                <a:gd name="T0" fmla="*/ 143 w 165"/>
                <a:gd name="T1" fmla="*/ 55 h 76"/>
                <a:gd name="T2" fmla="*/ 151 w 165"/>
                <a:gd name="T3" fmla="*/ 43 h 76"/>
                <a:gd name="T4" fmla="*/ 158 w 165"/>
                <a:gd name="T5" fmla="*/ 39 h 76"/>
                <a:gd name="T6" fmla="*/ 163 w 165"/>
                <a:gd name="T7" fmla="*/ 35 h 76"/>
                <a:gd name="T8" fmla="*/ 161 w 165"/>
                <a:gd name="T9" fmla="*/ 31 h 76"/>
                <a:gd name="T10" fmla="*/ 162 w 165"/>
                <a:gd name="T11" fmla="*/ 26 h 76"/>
                <a:gd name="T12" fmla="*/ 152 w 165"/>
                <a:gd name="T13" fmla="*/ 22 h 76"/>
                <a:gd name="T14" fmla="*/ 149 w 165"/>
                <a:gd name="T15" fmla="*/ 19 h 76"/>
                <a:gd name="T16" fmla="*/ 141 w 165"/>
                <a:gd name="T17" fmla="*/ 10 h 76"/>
                <a:gd name="T18" fmla="*/ 147 w 165"/>
                <a:gd name="T19" fmla="*/ 3 h 76"/>
                <a:gd name="T20" fmla="*/ 131 w 165"/>
                <a:gd name="T21" fmla="*/ 5 h 76"/>
                <a:gd name="T22" fmla="*/ 128 w 165"/>
                <a:gd name="T23" fmla="*/ 0 h 76"/>
                <a:gd name="T24" fmla="*/ 121 w 165"/>
                <a:gd name="T25" fmla="*/ 7 h 76"/>
                <a:gd name="T26" fmla="*/ 111 w 165"/>
                <a:gd name="T27" fmla="*/ 9 h 76"/>
                <a:gd name="T28" fmla="*/ 94 w 165"/>
                <a:gd name="T29" fmla="*/ 10 h 76"/>
                <a:gd name="T30" fmla="*/ 83 w 165"/>
                <a:gd name="T31" fmla="*/ 9 h 76"/>
                <a:gd name="T32" fmla="*/ 76 w 165"/>
                <a:gd name="T33" fmla="*/ 15 h 76"/>
                <a:gd name="T34" fmla="*/ 67 w 165"/>
                <a:gd name="T35" fmla="*/ 11 h 76"/>
                <a:gd name="T36" fmla="*/ 61 w 165"/>
                <a:gd name="T37" fmla="*/ 24 h 76"/>
                <a:gd name="T38" fmla="*/ 57 w 165"/>
                <a:gd name="T39" fmla="*/ 21 h 76"/>
                <a:gd name="T40" fmla="*/ 52 w 165"/>
                <a:gd name="T41" fmla="*/ 32 h 76"/>
                <a:gd name="T42" fmla="*/ 47 w 165"/>
                <a:gd name="T43" fmla="*/ 23 h 76"/>
                <a:gd name="T44" fmla="*/ 43 w 165"/>
                <a:gd name="T45" fmla="*/ 20 h 76"/>
                <a:gd name="T46" fmla="*/ 46 w 165"/>
                <a:gd name="T47" fmla="*/ 14 h 76"/>
                <a:gd name="T48" fmla="*/ 41 w 165"/>
                <a:gd name="T49" fmla="*/ 9 h 76"/>
                <a:gd name="T50" fmla="*/ 22 w 165"/>
                <a:gd name="T51" fmla="*/ 2 h 76"/>
                <a:gd name="T52" fmla="*/ 25 w 165"/>
                <a:gd name="T53" fmla="*/ 5 h 76"/>
                <a:gd name="T54" fmla="*/ 29 w 165"/>
                <a:gd name="T55" fmla="*/ 6 h 76"/>
                <a:gd name="T56" fmla="*/ 31 w 165"/>
                <a:gd name="T57" fmla="*/ 7 h 76"/>
                <a:gd name="T58" fmla="*/ 32 w 165"/>
                <a:gd name="T59" fmla="*/ 11 h 76"/>
                <a:gd name="T60" fmla="*/ 30 w 165"/>
                <a:gd name="T61" fmla="*/ 15 h 76"/>
                <a:gd name="T62" fmla="*/ 24 w 165"/>
                <a:gd name="T63" fmla="*/ 11 h 76"/>
                <a:gd name="T64" fmla="*/ 16 w 165"/>
                <a:gd name="T65" fmla="*/ 11 h 76"/>
                <a:gd name="T66" fmla="*/ 15 w 165"/>
                <a:gd name="T67" fmla="*/ 15 h 76"/>
                <a:gd name="T68" fmla="*/ 11 w 165"/>
                <a:gd name="T69" fmla="*/ 15 h 76"/>
                <a:gd name="T70" fmla="*/ 15 w 165"/>
                <a:gd name="T71" fmla="*/ 21 h 76"/>
                <a:gd name="T72" fmla="*/ 7 w 165"/>
                <a:gd name="T73" fmla="*/ 18 h 76"/>
                <a:gd name="T74" fmla="*/ 10 w 165"/>
                <a:gd name="T75" fmla="*/ 24 h 76"/>
                <a:gd name="T76" fmla="*/ 1 w 165"/>
                <a:gd name="T77" fmla="*/ 24 h 76"/>
                <a:gd name="T78" fmla="*/ 27 w 165"/>
                <a:gd name="T79" fmla="*/ 23 h 76"/>
                <a:gd name="T80" fmla="*/ 31 w 165"/>
                <a:gd name="T81" fmla="*/ 33 h 76"/>
                <a:gd name="T82" fmla="*/ 38 w 165"/>
                <a:gd name="T83" fmla="*/ 36 h 76"/>
                <a:gd name="T84" fmla="*/ 26 w 165"/>
                <a:gd name="T85" fmla="*/ 36 h 76"/>
                <a:gd name="T86" fmla="*/ 21 w 165"/>
                <a:gd name="T87" fmla="*/ 37 h 76"/>
                <a:gd name="T88" fmla="*/ 15 w 165"/>
                <a:gd name="T89" fmla="*/ 39 h 76"/>
                <a:gd name="T90" fmla="*/ 8 w 165"/>
                <a:gd name="T91" fmla="*/ 41 h 76"/>
                <a:gd name="T92" fmla="*/ 33 w 165"/>
                <a:gd name="T93" fmla="*/ 46 h 76"/>
                <a:gd name="T94" fmla="*/ 40 w 165"/>
                <a:gd name="T95" fmla="*/ 49 h 76"/>
                <a:gd name="T96" fmla="*/ 41 w 165"/>
                <a:gd name="T97" fmla="*/ 53 h 76"/>
                <a:gd name="T98" fmla="*/ 29 w 165"/>
                <a:gd name="T99" fmla="*/ 61 h 76"/>
                <a:gd name="T100" fmla="*/ 56 w 165"/>
                <a:gd name="T101" fmla="*/ 64 h 76"/>
                <a:gd name="T102" fmla="*/ 60 w 165"/>
                <a:gd name="T103" fmla="*/ 67 h 76"/>
                <a:gd name="T104" fmla="*/ 97 w 165"/>
                <a:gd name="T105" fmla="*/ 72 h 76"/>
                <a:gd name="T106" fmla="*/ 134 w 165"/>
                <a:gd name="T107"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76">
                  <a:moveTo>
                    <a:pt x="134" y="55"/>
                  </a:moveTo>
                  <a:cubicBezTo>
                    <a:pt x="135" y="55"/>
                    <a:pt x="136" y="53"/>
                    <a:pt x="137" y="54"/>
                  </a:cubicBezTo>
                  <a:cubicBezTo>
                    <a:pt x="138" y="55"/>
                    <a:pt x="141" y="55"/>
                    <a:pt x="143" y="55"/>
                  </a:cubicBezTo>
                  <a:cubicBezTo>
                    <a:pt x="144" y="54"/>
                    <a:pt x="150" y="51"/>
                    <a:pt x="149" y="49"/>
                  </a:cubicBezTo>
                  <a:cubicBezTo>
                    <a:pt x="148" y="47"/>
                    <a:pt x="149" y="46"/>
                    <a:pt x="150" y="45"/>
                  </a:cubicBezTo>
                  <a:cubicBezTo>
                    <a:pt x="151" y="44"/>
                    <a:pt x="150" y="42"/>
                    <a:pt x="151" y="43"/>
                  </a:cubicBezTo>
                  <a:cubicBezTo>
                    <a:pt x="153" y="44"/>
                    <a:pt x="154" y="45"/>
                    <a:pt x="156" y="44"/>
                  </a:cubicBezTo>
                  <a:cubicBezTo>
                    <a:pt x="157" y="42"/>
                    <a:pt x="159" y="40"/>
                    <a:pt x="158" y="40"/>
                  </a:cubicBezTo>
                  <a:cubicBezTo>
                    <a:pt x="157" y="39"/>
                    <a:pt x="157" y="39"/>
                    <a:pt x="158" y="39"/>
                  </a:cubicBezTo>
                  <a:cubicBezTo>
                    <a:pt x="159" y="39"/>
                    <a:pt x="160" y="38"/>
                    <a:pt x="159" y="37"/>
                  </a:cubicBezTo>
                  <a:cubicBezTo>
                    <a:pt x="158" y="36"/>
                    <a:pt x="153" y="36"/>
                    <a:pt x="158" y="36"/>
                  </a:cubicBezTo>
                  <a:cubicBezTo>
                    <a:pt x="163" y="35"/>
                    <a:pt x="165" y="35"/>
                    <a:pt x="163" y="35"/>
                  </a:cubicBezTo>
                  <a:cubicBezTo>
                    <a:pt x="161" y="34"/>
                    <a:pt x="161" y="34"/>
                    <a:pt x="160" y="33"/>
                  </a:cubicBezTo>
                  <a:cubicBezTo>
                    <a:pt x="160" y="32"/>
                    <a:pt x="160" y="32"/>
                    <a:pt x="159" y="32"/>
                  </a:cubicBezTo>
                  <a:cubicBezTo>
                    <a:pt x="158" y="32"/>
                    <a:pt x="158" y="32"/>
                    <a:pt x="161" y="31"/>
                  </a:cubicBezTo>
                  <a:cubicBezTo>
                    <a:pt x="163" y="31"/>
                    <a:pt x="163" y="30"/>
                    <a:pt x="162" y="30"/>
                  </a:cubicBezTo>
                  <a:cubicBezTo>
                    <a:pt x="160" y="30"/>
                    <a:pt x="159" y="30"/>
                    <a:pt x="160" y="29"/>
                  </a:cubicBezTo>
                  <a:cubicBezTo>
                    <a:pt x="161" y="29"/>
                    <a:pt x="162" y="27"/>
                    <a:pt x="162" y="26"/>
                  </a:cubicBezTo>
                  <a:cubicBezTo>
                    <a:pt x="163" y="25"/>
                    <a:pt x="163" y="24"/>
                    <a:pt x="162" y="24"/>
                  </a:cubicBezTo>
                  <a:cubicBezTo>
                    <a:pt x="161" y="24"/>
                    <a:pt x="155" y="22"/>
                    <a:pt x="154" y="22"/>
                  </a:cubicBezTo>
                  <a:cubicBezTo>
                    <a:pt x="153" y="21"/>
                    <a:pt x="152" y="21"/>
                    <a:pt x="152" y="22"/>
                  </a:cubicBezTo>
                  <a:cubicBezTo>
                    <a:pt x="151" y="22"/>
                    <a:pt x="151" y="21"/>
                    <a:pt x="152" y="20"/>
                  </a:cubicBezTo>
                  <a:cubicBezTo>
                    <a:pt x="153" y="19"/>
                    <a:pt x="153" y="20"/>
                    <a:pt x="152" y="19"/>
                  </a:cubicBezTo>
                  <a:cubicBezTo>
                    <a:pt x="151" y="17"/>
                    <a:pt x="150" y="18"/>
                    <a:pt x="149" y="19"/>
                  </a:cubicBezTo>
                  <a:cubicBezTo>
                    <a:pt x="148" y="19"/>
                    <a:pt x="144" y="19"/>
                    <a:pt x="145" y="17"/>
                  </a:cubicBezTo>
                  <a:cubicBezTo>
                    <a:pt x="147" y="16"/>
                    <a:pt x="149" y="15"/>
                    <a:pt x="148" y="14"/>
                  </a:cubicBezTo>
                  <a:cubicBezTo>
                    <a:pt x="146" y="12"/>
                    <a:pt x="139" y="11"/>
                    <a:pt x="141" y="10"/>
                  </a:cubicBezTo>
                  <a:cubicBezTo>
                    <a:pt x="142" y="8"/>
                    <a:pt x="142" y="8"/>
                    <a:pt x="142" y="7"/>
                  </a:cubicBezTo>
                  <a:cubicBezTo>
                    <a:pt x="142" y="5"/>
                    <a:pt x="144" y="5"/>
                    <a:pt x="145" y="5"/>
                  </a:cubicBezTo>
                  <a:cubicBezTo>
                    <a:pt x="147" y="4"/>
                    <a:pt x="151" y="3"/>
                    <a:pt x="147" y="3"/>
                  </a:cubicBezTo>
                  <a:cubicBezTo>
                    <a:pt x="144" y="4"/>
                    <a:pt x="138" y="4"/>
                    <a:pt x="138" y="7"/>
                  </a:cubicBezTo>
                  <a:cubicBezTo>
                    <a:pt x="137" y="9"/>
                    <a:pt x="137" y="10"/>
                    <a:pt x="136" y="9"/>
                  </a:cubicBezTo>
                  <a:cubicBezTo>
                    <a:pt x="135" y="8"/>
                    <a:pt x="130" y="6"/>
                    <a:pt x="131" y="5"/>
                  </a:cubicBezTo>
                  <a:cubicBezTo>
                    <a:pt x="132" y="4"/>
                    <a:pt x="132" y="3"/>
                    <a:pt x="131" y="2"/>
                  </a:cubicBezTo>
                  <a:cubicBezTo>
                    <a:pt x="129" y="2"/>
                    <a:pt x="127" y="2"/>
                    <a:pt x="128" y="1"/>
                  </a:cubicBezTo>
                  <a:cubicBezTo>
                    <a:pt x="128" y="1"/>
                    <a:pt x="130" y="1"/>
                    <a:pt x="128" y="0"/>
                  </a:cubicBezTo>
                  <a:cubicBezTo>
                    <a:pt x="126" y="0"/>
                    <a:pt x="124" y="0"/>
                    <a:pt x="123" y="0"/>
                  </a:cubicBezTo>
                  <a:cubicBezTo>
                    <a:pt x="122" y="0"/>
                    <a:pt x="118" y="0"/>
                    <a:pt x="119" y="2"/>
                  </a:cubicBezTo>
                  <a:cubicBezTo>
                    <a:pt x="120" y="4"/>
                    <a:pt x="122" y="6"/>
                    <a:pt x="121" y="7"/>
                  </a:cubicBezTo>
                  <a:cubicBezTo>
                    <a:pt x="120" y="8"/>
                    <a:pt x="120" y="8"/>
                    <a:pt x="121" y="8"/>
                  </a:cubicBezTo>
                  <a:cubicBezTo>
                    <a:pt x="121" y="8"/>
                    <a:pt x="121" y="9"/>
                    <a:pt x="120" y="9"/>
                  </a:cubicBezTo>
                  <a:cubicBezTo>
                    <a:pt x="118" y="9"/>
                    <a:pt x="113" y="8"/>
                    <a:pt x="111" y="9"/>
                  </a:cubicBezTo>
                  <a:cubicBezTo>
                    <a:pt x="110" y="10"/>
                    <a:pt x="103" y="14"/>
                    <a:pt x="102" y="12"/>
                  </a:cubicBezTo>
                  <a:cubicBezTo>
                    <a:pt x="101" y="10"/>
                    <a:pt x="97" y="9"/>
                    <a:pt x="95" y="8"/>
                  </a:cubicBezTo>
                  <a:cubicBezTo>
                    <a:pt x="94" y="8"/>
                    <a:pt x="93" y="8"/>
                    <a:pt x="94" y="10"/>
                  </a:cubicBezTo>
                  <a:cubicBezTo>
                    <a:pt x="95" y="12"/>
                    <a:pt x="96" y="17"/>
                    <a:pt x="96" y="17"/>
                  </a:cubicBezTo>
                  <a:cubicBezTo>
                    <a:pt x="96" y="17"/>
                    <a:pt x="98" y="23"/>
                    <a:pt x="94" y="16"/>
                  </a:cubicBezTo>
                  <a:cubicBezTo>
                    <a:pt x="90" y="9"/>
                    <a:pt x="84" y="9"/>
                    <a:pt x="83" y="9"/>
                  </a:cubicBezTo>
                  <a:cubicBezTo>
                    <a:pt x="80" y="9"/>
                    <a:pt x="78" y="10"/>
                    <a:pt x="77" y="11"/>
                  </a:cubicBezTo>
                  <a:cubicBezTo>
                    <a:pt x="76" y="11"/>
                    <a:pt x="76" y="13"/>
                    <a:pt x="76" y="13"/>
                  </a:cubicBezTo>
                  <a:cubicBezTo>
                    <a:pt x="75" y="14"/>
                    <a:pt x="75" y="14"/>
                    <a:pt x="76" y="15"/>
                  </a:cubicBezTo>
                  <a:cubicBezTo>
                    <a:pt x="77" y="16"/>
                    <a:pt x="77" y="17"/>
                    <a:pt x="77" y="18"/>
                  </a:cubicBezTo>
                  <a:cubicBezTo>
                    <a:pt x="76" y="20"/>
                    <a:pt x="75" y="18"/>
                    <a:pt x="75" y="18"/>
                  </a:cubicBezTo>
                  <a:cubicBezTo>
                    <a:pt x="75" y="18"/>
                    <a:pt x="68" y="12"/>
                    <a:pt x="67" y="11"/>
                  </a:cubicBezTo>
                  <a:cubicBezTo>
                    <a:pt x="66" y="9"/>
                    <a:pt x="65" y="10"/>
                    <a:pt x="63" y="10"/>
                  </a:cubicBezTo>
                  <a:cubicBezTo>
                    <a:pt x="62" y="11"/>
                    <a:pt x="61" y="11"/>
                    <a:pt x="63" y="16"/>
                  </a:cubicBezTo>
                  <a:cubicBezTo>
                    <a:pt x="65" y="20"/>
                    <a:pt x="62" y="23"/>
                    <a:pt x="61" y="24"/>
                  </a:cubicBezTo>
                  <a:cubicBezTo>
                    <a:pt x="61" y="26"/>
                    <a:pt x="59" y="24"/>
                    <a:pt x="59" y="23"/>
                  </a:cubicBezTo>
                  <a:cubicBezTo>
                    <a:pt x="58" y="23"/>
                    <a:pt x="58" y="23"/>
                    <a:pt x="58" y="22"/>
                  </a:cubicBezTo>
                  <a:cubicBezTo>
                    <a:pt x="58" y="21"/>
                    <a:pt x="59" y="20"/>
                    <a:pt x="57" y="21"/>
                  </a:cubicBezTo>
                  <a:cubicBezTo>
                    <a:pt x="56" y="21"/>
                    <a:pt x="55" y="22"/>
                    <a:pt x="54" y="26"/>
                  </a:cubicBezTo>
                  <a:cubicBezTo>
                    <a:pt x="53" y="29"/>
                    <a:pt x="53" y="28"/>
                    <a:pt x="52" y="26"/>
                  </a:cubicBezTo>
                  <a:cubicBezTo>
                    <a:pt x="51" y="25"/>
                    <a:pt x="51" y="29"/>
                    <a:pt x="52" y="32"/>
                  </a:cubicBezTo>
                  <a:cubicBezTo>
                    <a:pt x="52" y="36"/>
                    <a:pt x="48" y="28"/>
                    <a:pt x="47" y="27"/>
                  </a:cubicBezTo>
                  <a:cubicBezTo>
                    <a:pt x="46" y="26"/>
                    <a:pt x="47" y="25"/>
                    <a:pt x="48" y="24"/>
                  </a:cubicBezTo>
                  <a:cubicBezTo>
                    <a:pt x="49" y="23"/>
                    <a:pt x="48" y="23"/>
                    <a:pt x="47" y="23"/>
                  </a:cubicBezTo>
                  <a:cubicBezTo>
                    <a:pt x="47" y="23"/>
                    <a:pt x="46" y="23"/>
                    <a:pt x="47" y="22"/>
                  </a:cubicBezTo>
                  <a:cubicBezTo>
                    <a:pt x="47" y="22"/>
                    <a:pt x="46" y="22"/>
                    <a:pt x="45" y="22"/>
                  </a:cubicBezTo>
                  <a:cubicBezTo>
                    <a:pt x="44" y="22"/>
                    <a:pt x="44" y="21"/>
                    <a:pt x="43" y="20"/>
                  </a:cubicBezTo>
                  <a:cubicBezTo>
                    <a:pt x="41" y="18"/>
                    <a:pt x="43" y="19"/>
                    <a:pt x="45" y="20"/>
                  </a:cubicBezTo>
                  <a:cubicBezTo>
                    <a:pt x="47" y="22"/>
                    <a:pt x="47" y="20"/>
                    <a:pt x="48" y="17"/>
                  </a:cubicBezTo>
                  <a:cubicBezTo>
                    <a:pt x="49" y="15"/>
                    <a:pt x="48" y="14"/>
                    <a:pt x="46" y="14"/>
                  </a:cubicBezTo>
                  <a:cubicBezTo>
                    <a:pt x="44" y="14"/>
                    <a:pt x="45" y="14"/>
                    <a:pt x="47" y="13"/>
                  </a:cubicBezTo>
                  <a:cubicBezTo>
                    <a:pt x="49" y="13"/>
                    <a:pt x="46" y="12"/>
                    <a:pt x="45" y="12"/>
                  </a:cubicBezTo>
                  <a:cubicBezTo>
                    <a:pt x="43" y="12"/>
                    <a:pt x="42" y="11"/>
                    <a:pt x="41" y="9"/>
                  </a:cubicBezTo>
                  <a:cubicBezTo>
                    <a:pt x="39" y="7"/>
                    <a:pt x="35" y="4"/>
                    <a:pt x="33" y="3"/>
                  </a:cubicBezTo>
                  <a:cubicBezTo>
                    <a:pt x="32" y="1"/>
                    <a:pt x="29" y="1"/>
                    <a:pt x="28" y="1"/>
                  </a:cubicBezTo>
                  <a:cubicBezTo>
                    <a:pt x="27" y="2"/>
                    <a:pt x="23" y="2"/>
                    <a:pt x="22" y="2"/>
                  </a:cubicBezTo>
                  <a:cubicBezTo>
                    <a:pt x="21" y="2"/>
                    <a:pt x="22" y="2"/>
                    <a:pt x="22" y="3"/>
                  </a:cubicBezTo>
                  <a:cubicBezTo>
                    <a:pt x="22" y="5"/>
                    <a:pt x="22" y="5"/>
                    <a:pt x="23" y="5"/>
                  </a:cubicBezTo>
                  <a:cubicBezTo>
                    <a:pt x="25" y="5"/>
                    <a:pt x="25" y="5"/>
                    <a:pt x="25" y="5"/>
                  </a:cubicBezTo>
                  <a:cubicBezTo>
                    <a:pt x="25" y="5"/>
                    <a:pt x="26" y="5"/>
                    <a:pt x="27" y="5"/>
                  </a:cubicBezTo>
                  <a:cubicBezTo>
                    <a:pt x="27" y="5"/>
                    <a:pt x="29" y="4"/>
                    <a:pt x="28" y="4"/>
                  </a:cubicBezTo>
                  <a:cubicBezTo>
                    <a:pt x="27" y="5"/>
                    <a:pt x="28" y="6"/>
                    <a:pt x="29" y="6"/>
                  </a:cubicBezTo>
                  <a:cubicBezTo>
                    <a:pt x="29" y="6"/>
                    <a:pt x="31" y="5"/>
                    <a:pt x="31" y="5"/>
                  </a:cubicBezTo>
                  <a:cubicBezTo>
                    <a:pt x="30" y="6"/>
                    <a:pt x="30" y="6"/>
                    <a:pt x="31" y="6"/>
                  </a:cubicBezTo>
                  <a:cubicBezTo>
                    <a:pt x="33" y="6"/>
                    <a:pt x="31" y="7"/>
                    <a:pt x="31" y="7"/>
                  </a:cubicBezTo>
                  <a:cubicBezTo>
                    <a:pt x="31" y="7"/>
                    <a:pt x="30" y="8"/>
                    <a:pt x="28" y="9"/>
                  </a:cubicBezTo>
                  <a:cubicBezTo>
                    <a:pt x="26" y="10"/>
                    <a:pt x="29" y="10"/>
                    <a:pt x="30" y="11"/>
                  </a:cubicBezTo>
                  <a:cubicBezTo>
                    <a:pt x="32" y="11"/>
                    <a:pt x="32" y="11"/>
                    <a:pt x="32" y="11"/>
                  </a:cubicBezTo>
                  <a:cubicBezTo>
                    <a:pt x="31" y="12"/>
                    <a:pt x="32" y="11"/>
                    <a:pt x="32" y="15"/>
                  </a:cubicBezTo>
                  <a:cubicBezTo>
                    <a:pt x="33" y="18"/>
                    <a:pt x="31" y="15"/>
                    <a:pt x="31" y="15"/>
                  </a:cubicBezTo>
                  <a:cubicBezTo>
                    <a:pt x="31" y="14"/>
                    <a:pt x="31" y="13"/>
                    <a:pt x="30" y="15"/>
                  </a:cubicBezTo>
                  <a:cubicBezTo>
                    <a:pt x="29" y="17"/>
                    <a:pt x="29" y="14"/>
                    <a:pt x="29" y="12"/>
                  </a:cubicBezTo>
                  <a:cubicBezTo>
                    <a:pt x="28" y="11"/>
                    <a:pt x="27" y="11"/>
                    <a:pt x="26" y="14"/>
                  </a:cubicBezTo>
                  <a:cubicBezTo>
                    <a:pt x="25" y="16"/>
                    <a:pt x="25" y="13"/>
                    <a:pt x="24" y="11"/>
                  </a:cubicBezTo>
                  <a:cubicBezTo>
                    <a:pt x="23" y="10"/>
                    <a:pt x="17" y="9"/>
                    <a:pt x="16" y="9"/>
                  </a:cubicBezTo>
                  <a:cubicBezTo>
                    <a:pt x="15" y="8"/>
                    <a:pt x="16" y="10"/>
                    <a:pt x="15" y="9"/>
                  </a:cubicBezTo>
                  <a:cubicBezTo>
                    <a:pt x="13" y="9"/>
                    <a:pt x="13" y="9"/>
                    <a:pt x="16" y="11"/>
                  </a:cubicBezTo>
                  <a:cubicBezTo>
                    <a:pt x="19" y="13"/>
                    <a:pt x="16" y="12"/>
                    <a:pt x="15" y="12"/>
                  </a:cubicBezTo>
                  <a:cubicBezTo>
                    <a:pt x="14" y="11"/>
                    <a:pt x="12" y="10"/>
                    <a:pt x="12" y="11"/>
                  </a:cubicBezTo>
                  <a:cubicBezTo>
                    <a:pt x="11" y="13"/>
                    <a:pt x="11" y="14"/>
                    <a:pt x="15" y="15"/>
                  </a:cubicBezTo>
                  <a:cubicBezTo>
                    <a:pt x="19" y="16"/>
                    <a:pt x="18" y="16"/>
                    <a:pt x="17" y="16"/>
                  </a:cubicBezTo>
                  <a:cubicBezTo>
                    <a:pt x="16" y="16"/>
                    <a:pt x="14" y="16"/>
                    <a:pt x="13" y="15"/>
                  </a:cubicBezTo>
                  <a:cubicBezTo>
                    <a:pt x="12" y="15"/>
                    <a:pt x="11" y="14"/>
                    <a:pt x="11" y="15"/>
                  </a:cubicBezTo>
                  <a:cubicBezTo>
                    <a:pt x="10" y="16"/>
                    <a:pt x="14" y="18"/>
                    <a:pt x="17" y="18"/>
                  </a:cubicBezTo>
                  <a:cubicBezTo>
                    <a:pt x="19" y="19"/>
                    <a:pt x="18" y="19"/>
                    <a:pt x="17" y="19"/>
                  </a:cubicBezTo>
                  <a:cubicBezTo>
                    <a:pt x="16" y="20"/>
                    <a:pt x="15" y="19"/>
                    <a:pt x="15" y="21"/>
                  </a:cubicBezTo>
                  <a:cubicBezTo>
                    <a:pt x="15" y="22"/>
                    <a:pt x="14" y="21"/>
                    <a:pt x="14" y="20"/>
                  </a:cubicBezTo>
                  <a:cubicBezTo>
                    <a:pt x="13" y="20"/>
                    <a:pt x="10" y="18"/>
                    <a:pt x="8" y="18"/>
                  </a:cubicBezTo>
                  <a:cubicBezTo>
                    <a:pt x="7" y="18"/>
                    <a:pt x="7" y="17"/>
                    <a:pt x="7" y="18"/>
                  </a:cubicBezTo>
                  <a:cubicBezTo>
                    <a:pt x="7" y="19"/>
                    <a:pt x="6" y="20"/>
                    <a:pt x="9" y="21"/>
                  </a:cubicBezTo>
                  <a:cubicBezTo>
                    <a:pt x="11" y="22"/>
                    <a:pt x="10" y="22"/>
                    <a:pt x="9" y="22"/>
                  </a:cubicBezTo>
                  <a:cubicBezTo>
                    <a:pt x="7" y="21"/>
                    <a:pt x="8" y="22"/>
                    <a:pt x="10" y="24"/>
                  </a:cubicBezTo>
                  <a:cubicBezTo>
                    <a:pt x="12" y="26"/>
                    <a:pt x="8" y="23"/>
                    <a:pt x="6" y="22"/>
                  </a:cubicBezTo>
                  <a:cubicBezTo>
                    <a:pt x="4" y="21"/>
                    <a:pt x="3" y="22"/>
                    <a:pt x="3" y="23"/>
                  </a:cubicBezTo>
                  <a:cubicBezTo>
                    <a:pt x="2" y="23"/>
                    <a:pt x="2" y="24"/>
                    <a:pt x="1" y="24"/>
                  </a:cubicBezTo>
                  <a:cubicBezTo>
                    <a:pt x="0" y="25"/>
                    <a:pt x="2" y="25"/>
                    <a:pt x="2" y="25"/>
                  </a:cubicBezTo>
                  <a:cubicBezTo>
                    <a:pt x="2" y="25"/>
                    <a:pt x="9" y="28"/>
                    <a:pt x="13" y="27"/>
                  </a:cubicBezTo>
                  <a:cubicBezTo>
                    <a:pt x="16" y="25"/>
                    <a:pt x="24" y="22"/>
                    <a:pt x="27" y="23"/>
                  </a:cubicBezTo>
                  <a:cubicBezTo>
                    <a:pt x="30" y="24"/>
                    <a:pt x="45" y="26"/>
                    <a:pt x="42" y="27"/>
                  </a:cubicBezTo>
                  <a:cubicBezTo>
                    <a:pt x="39" y="28"/>
                    <a:pt x="37" y="29"/>
                    <a:pt x="35" y="30"/>
                  </a:cubicBezTo>
                  <a:cubicBezTo>
                    <a:pt x="33" y="30"/>
                    <a:pt x="29" y="32"/>
                    <a:pt x="31" y="33"/>
                  </a:cubicBezTo>
                  <a:cubicBezTo>
                    <a:pt x="34" y="34"/>
                    <a:pt x="39" y="35"/>
                    <a:pt x="40" y="34"/>
                  </a:cubicBezTo>
                  <a:cubicBezTo>
                    <a:pt x="41" y="33"/>
                    <a:pt x="43" y="32"/>
                    <a:pt x="42" y="33"/>
                  </a:cubicBezTo>
                  <a:cubicBezTo>
                    <a:pt x="41" y="35"/>
                    <a:pt x="40" y="37"/>
                    <a:pt x="38" y="36"/>
                  </a:cubicBezTo>
                  <a:cubicBezTo>
                    <a:pt x="35" y="36"/>
                    <a:pt x="31" y="36"/>
                    <a:pt x="29" y="37"/>
                  </a:cubicBezTo>
                  <a:cubicBezTo>
                    <a:pt x="28" y="37"/>
                    <a:pt x="27" y="37"/>
                    <a:pt x="27" y="36"/>
                  </a:cubicBezTo>
                  <a:cubicBezTo>
                    <a:pt x="28" y="35"/>
                    <a:pt x="27" y="35"/>
                    <a:pt x="26" y="36"/>
                  </a:cubicBezTo>
                  <a:cubicBezTo>
                    <a:pt x="24" y="38"/>
                    <a:pt x="24" y="38"/>
                    <a:pt x="24" y="37"/>
                  </a:cubicBezTo>
                  <a:cubicBezTo>
                    <a:pt x="23" y="37"/>
                    <a:pt x="22" y="37"/>
                    <a:pt x="22" y="38"/>
                  </a:cubicBezTo>
                  <a:cubicBezTo>
                    <a:pt x="21" y="39"/>
                    <a:pt x="20" y="38"/>
                    <a:pt x="21" y="37"/>
                  </a:cubicBezTo>
                  <a:cubicBezTo>
                    <a:pt x="21" y="37"/>
                    <a:pt x="21" y="36"/>
                    <a:pt x="20" y="37"/>
                  </a:cubicBezTo>
                  <a:cubicBezTo>
                    <a:pt x="19" y="38"/>
                    <a:pt x="19" y="39"/>
                    <a:pt x="18" y="38"/>
                  </a:cubicBezTo>
                  <a:cubicBezTo>
                    <a:pt x="17" y="38"/>
                    <a:pt x="16" y="38"/>
                    <a:pt x="15" y="39"/>
                  </a:cubicBezTo>
                  <a:cubicBezTo>
                    <a:pt x="14" y="40"/>
                    <a:pt x="12" y="40"/>
                    <a:pt x="11" y="39"/>
                  </a:cubicBezTo>
                  <a:cubicBezTo>
                    <a:pt x="10" y="38"/>
                    <a:pt x="10" y="39"/>
                    <a:pt x="9" y="39"/>
                  </a:cubicBezTo>
                  <a:cubicBezTo>
                    <a:pt x="8" y="40"/>
                    <a:pt x="7" y="40"/>
                    <a:pt x="8" y="41"/>
                  </a:cubicBezTo>
                  <a:cubicBezTo>
                    <a:pt x="9" y="42"/>
                    <a:pt x="10" y="43"/>
                    <a:pt x="15" y="43"/>
                  </a:cubicBezTo>
                  <a:cubicBezTo>
                    <a:pt x="20" y="43"/>
                    <a:pt x="36" y="43"/>
                    <a:pt x="35" y="44"/>
                  </a:cubicBezTo>
                  <a:cubicBezTo>
                    <a:pt x="34" y="44"/>
                    <a:pt x="32" y="45"/>
                    <a:pt x="33" y="46"/>
                  </a:cubicBezTo>
                  <a:cubicBezTo>
                    <a:pt x="33" y="47"/>
                    <a:pt x="35" y="47"/>
                    <a:pt x="35" y="48"/>
                  </a:cubicBezTo>
                  <a:cubicBezTo>
                    <a:pt x="35" y="49"/>
                    <a:pt x="35" y="51"/>
                    <a:pt x="36" y="50"/>
                  </a:cubicBezTo>
                  <a:cubicBezTo>
                    <a:pt x="38" y="49"/>
                    <a:pt x="42" y="47"/>
                    <a:pt x="40" y="49"/>
                  </a:cubicBezTo>
                  <a:cubicBezTo>
                    <a:pt x="38" y="51"/>
                    <a:pt x="38" y="51"/>
                    <a:pt x="38" y="52"/>
                  </a:cubicBezTo>
                  <a:cubicBezTo>
                    <a:pt x="38" y="52"/>
                    <a:pt x="37" y="53"/>
                    <a:pt x="38" y="53"/>
                  </a:cubicBezTo>
                  <a:cubicBezTo>
                    <a:pt x="39" y="53"/>
                    <a:pt x="42" y="52"/>
                    <a:pt x="41" y="53"/>
                  </a:cubicBezTo>
                  <a:cubicBezTo>
                    <a:pt x="40" y="55"/>
                    <a:pt x="39" y="55"/>
                    <a:pt x="40" y="56"/>
                  </a:cubicBezTo>
                  <a:cubicBezTo>
                    <a:pt x="40" y="56"/>
                    <a:pt x="43" y="56"/>
                    <a:pt x="40" y="57"/>
                  </a:cubicBezTo>
                  <a:cubicBezTo>
                    <a:pt x="37" y="59"/>
                    <a:pt x="29" y="61"/>
                    <a:pt x="29" y="61"/>
                  </a:cubicBezTo>
                  <a:cubicBezTo>
                    <a:pt x="29" y="60"/>
                    <a:pt x="28" y="58"/>
                    <a:pt x="28" y="61"/>
                  </a:cubicBezTo>
                  <a:cubicBezTo>
                    <a:pt x="27" y="63"/>
                    <a:pt x="26" y="65"/>
                    <a:pt x="28" y="65"/>
                  </a:cubicBezTo>
                  <a:cubicBezTo>
                    <a:pt x="30" y="65"/>
                    <a:pt x="56" y="64"/>
                    <a:pt x="56" y="64"/>
                  </a:cubicBezTo>
                  <a:cubicBezTo>
                    <a:pt x="56" y="64"/>
                    <a:pt x="58" y="64"/>
                    <a:pt x="57" y="65"/>
                  </a:cubicBezTo>
                  <a:cubicBezTo>
                    <a:pt x="56" y="67"/>
                    <a:pt x="57" y="67"/>
                    <a:pt x="58" y="67"/>
                  </a:cubicBezTo>
                  <a:cubicBezTo>
                    <a:pt x="60" y="66"/>
                    <a:pt x="61" y="66"/>
                    <a:pt x="60" y="67"/>
                  </a:cubicBezTo>
                  <a:cubicBezTo>
                    <a:pt x="60" y="68"/>
                    <a:pt x="60" y="69"/>
                    <a:pt x="62" y="70"/>
                  </a:cubicBezTo>
                  <a:cubicBezTo>
                    <a:pt x="64" y="71"/>
                    <a:pt x="85" y="76"/>
                    <a:pt x="88" y="75"/>
                  </a:cubicBezTo>
                  <a:cubicBezTo>
                    <a:pt x="91" y="74"/>
                    <a:pt x="96" y="74"/>
                    <a:pt x="97" y="72"/>
                  </a:cubicBezTo>
                  <a:cubicBezTo>
                    <a:pt x="98" y="70"/>
                    <a:pt x="99" y="67"/>
                    <a:pt x="103" y="66"/>
                  </a:cubicBezTo>
                  <a:cubicBezTo>
                    <a:pt x="108" y="66"/>
                    <a:pt x="114" y="66"/>
                    <a:pt x="120" y="62"/>
                  </a:cubicBezTo>
                  <a:cubicBezTo>
                    <a:pt x="126" y="58"/>
                    <a:pt x="132" y="56"/>
                    <a:pt x="134" y="5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81" name="Content Placeholder 1080">
            <a:extLst>
              <a:ext uri="{FF2B5EF4-FFF2-40B4-BE49-F238E27FC236}">
                <a16:creationId xmlns:a16="http://schemas.microsoft.com/office/drawing/2014/main" id="{EC56109B-DB77-4DFE-B340-8AEB2A47177C}"/>
              </a:ext>
            </a:extLst>
          </p:cNvPr>
          <p:cNvSpPr>
            <a:spLocks noGrp="1"/>
          </p:cNvSpPr>
          <p:nvPr>
            <p:ph sz="quarter" idx="10"/>
          </p:nvPr>
        </p:nvSpPr>
        <p:spPr>
          <a:xfrm>
            <a:off x="731838" y="2055813"/>
            <a:ext cx="3106737" cy="133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3" name="Content Placeholder 1082">
            <a:extLst>
              <a:ext uri="{FF2B5EF4-FFF2-40B4-BE49-F238E27FC236}">
                <a16:creationId xmlns:a16="http://schemas.microsoft.com/office/drawing/2014/main" id="{90BE6093-04AE-43D6-8D7D-3FD97B990283}"/>
              </a:ext>
            </a:extLst>
          </p:cNvPr>
          <p:cNvSpPr>
            <a:spLocks noGrp="1"/>
          </p:cNvSpPr>
          <p:nvPr>
            <p:ph sz="quarter" idx="11"/>
          </p:nvPr>
        </p:nvSpPr>
        <p:spPr>
          <a:xfrm>
            <a:off x="731838" y="4310063"/>
            <a:ext cx="3422650" cy="133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85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9DF005-04D8-4674-A7CB-BF82332A62BA}"/>
              </a:ext>
              <a:ext uri="{C183D7F6-B498-43B3-948B-1728B52AA6E4}">
                <adec:decorative xmlns:adec="http://schemas.microsoft.com/office/drawing/2017/decorative" val="1"/>
              </a:ext>
            </a:extLst>
          </p:cNvPr>
          <p:cNvSpPr/>
          <p:nvPr userDrawn="1"/>
        </p:nvSpPr>
        <p:spPr>
          <a:xfrm>
            <a:off x="2870483" y="0"/>
            <a:ext cx="118872" cy="6858000"/>
          </a:xfrm>
          <a:prstGeom prst="rect">
            <a:avLst/>
          </a:prstGeom>
          <a:solidFill>
            <a:srgbClr val="007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89D61E-74AE-4FC1-967E-54EF65A649A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0BCD639-BE60-481B-BE62-9F7DAE11EABE}"/>
              </a:ext>
            </a:extLst>
          </p:cNvPr>
          <p:cNvSpPr>
            <a:spLocks noGrp="1"/>
          </p:cNvSpPr>
          <p:nvPr>
            <p:ph sz="quarter" idx="10"/>
          </p:nvPr>
        </p:nvSpPr>
        <p:spPr>
          <a:xfrm>
            <a:off x="450850" y="2555875"/>
            <a:ext cx="1928813"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C60651-38DF-4829-9EFF-F590C0C89477}"/>
              </a:ext>
            </a:extLst>
          </p:cNvPr>
          <p:cNvSpPr>
            <a:spLocks noGrp="1"/>
          </p:cNvSpPr>
          <p:nvPr>
            <p:ph sz="quarter" idx="11"/>
          </p:nvPr>
        </p:nvSpPr>
        <p:spPr>
          <a:xfrm>
            <a:off x="2843213" y="2881313"/>
            <a:ext cx="8480425" cy="82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6681038-0DE2-4F7C-8CD7-506B09F7E105}"/>
              </a:ext>
            </a:extLst>
          </p:cNvPr>
          <p:cNvSpPr>
            <a:spLocks noGrp="1"/>
          </p:cNvSpPr>
          <p:nvPr>
            <p:ph sz="quarter" idx="12"/>
          </p:nvPr>
        </p:nvSpPr>
        <p:spPr>
          <a:xfrm>
            <a:off x="2843213" y="4033838"/>
            <a:ext cx="848042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62B51B6-ACB4-42FA-ACB9-D76871AC04E2}"/>
              </a:ext>
            </a:extLst>
          </p:cNvPr>
          <p:cNvSpPr>
            <a:spLocks noGrp="1"/>
          </p:cNvSpPr>
          <p:nvPr>
            <p:ph sz="quarter" idx="13"/>
          </p:nvPr>
        </p:nvSpPr>
        <p:spPr>
          <a:xfrm>
            <a:off x="2843213" y="5035550"/>
            <a:ext cx="2479675" cy="1565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60DA90B8-4C00-45F9-886D-85B6F892D5A3}"/>
              </a:ext>
            </a:extLst>
          </p:cNvPr>
          <p:cNvSpPr>
            <a:spLocks noGrp="1"/>
          </p:cNvSpPr>
          <p:nvPr>
            <p:ph sz="quarter" idx="14"/>
          </p:nvPr>
        </p:nvSpPr>
        <p:spPr>
          <a:xfrm>
            <a:off x="6096000" y="5035550"/>
            <a:ext cx="2479675" cy="1565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E45FB1C1-088A-4C02-B558-0D85414ACC5A}"/>
              </a:ext>
            </a:extLst>
          </p:cNvPr>
          <p:cNvSpPr>
            <a:spLocks noGrp="1"/>
          </p:cNvSpPr>
          <p:nvPr>
            <p:ph sz="quarter" idx="15"/>
          </p:nvPr>
        </p:nvSpPr>
        <p:spPr>
          <a:xfrm>
            <a:off x="9182100" y="5035550"/>
            <a:ext cx="2241550" cy="1565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MS logo white - EMF">
            <a:extLst>
              <a:ext uri="{FF2B5EF4-FFF2-40B4-BE49-F238E27FC236}">
                <a16:creationId xmlns:a16="http://schemas.microsoft.com/office/drawing/2014/main" id="{4786A56B-B8E8-4314-9DA9-FE771B5BE8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293688" y="6275451"/>
            <a:ext cx="1366245" cy="292608"/>
          </a:xfrm>
          <a:prstGeom prst="rect">
            <a:avLst/>
          </a:prstGeom>
        </p:spPr>
      </p:pic>
      <p:sp>
        <p:nvSpPr>
          <p:cNvPr id="5" name="Text Placeholder 4">
            <a:extLst>
              <a:ext uri="{FF2B5EF4-FFF2-40B4-BE49-F238E27FC236}">
                <a16:creationId xmlns:a16="http://schemas.microsoft.com/office/drawing/2014/main" id="{2E81D511-DA66-445A-9E1E-9A2FC45B2715}"/>
              </a:ext>
            </a:extLst>
          </p:cNvPr>
          <p:cNvSpPr>
            <a:spLocks noGrp="1"/>
          </p:cNvSpPr>
          <p:nvPr>
            <p:ph type="body" sz="quarter" idx="16"/>
          </p:nvPr>
        </p:nvSpPr>
        <p:spPr>
          <a:xfrm>
            <a:off x="450850" y="1330325"/>
            <a:ext cx="1447800" cy="430887"/>
          </a:xfrm>
        </p:spPr>
        <p:txBody>
          <a:bodyPr/>
          <a:lstStyle/>
          <a:p>
            <a:pPr lvl="0"/>
            <a:endParaRPr lang="en-US"/>
          </a:p>
        </p:txBody>
      </p:sp>
    </p:spTree>
    <p:extLst>
      <p:ext uri="{BB962C8B-B14F-4D97-AF65-F5344CB8AC3E}">
        <p14:creationId xmlns:p14="http://schemas.microsoft.com/office/powerpoint/2010/main" val="382831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6CBF-FC77-419F-A390-CB415C61102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572D3E0-2290-42C0-8380-F408B80E7BE4}"/>
              </a:ext>
            </a:extLst>
          </p:cNvPr>
          <p:cNvSpPr>
            <a:spLocks noGrp="1"/>
          </p:cNvSpPr>
          <p:nvPr>
            <p:ph sz="quarter" idx="10"/>
          </p:nvPr>
        </p:nvSpPr>
        <p:spPr>
          <a:xfrm>
            <a:off x="6354762" y="2476500"/>
            <a:ext cx="4027488" cy="4259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7DA4EDE-E91B-4E71-901C-2CA4545D6961}"/>
              </a:ext>
            </a:extLst>
          </p:cNvPr>
          <p:cNvSpPr>
            <a:spLocks noGrp="1"/>
          </p:cNvSpPr>
          <p:nvPr>
            <p:ph sz="quarter" idx="11"/>
          </p:nvPr>
        </p:nvSpPr>
        <p:spPr>
          <a:xfrm>
            <a:off x="6249988" y="1747838"/>
            <a:ext cx="4132262" cy="728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A62B70F9-F500-47E3-B57E-293310882F26}"/>
              </a:ext>
            </a:extLst>
          </p:cNvPr>
          <p:cNvSpPr>
            <a:spLocks noGrp="1"/>
          </p:cNvSpPr>
          <p:nvPr>
            <p:ph sz="quarter" idx="12"/>
          </p:nvPr>
        </p:nvSpPr>
        <p:spPr>
          <a:xfrm>
            <a:off x="6343650" y="3252788"/>
            <a:ext cx="4132263" cy="222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A1265F-330F-457C-B75B-FEEE13EF967F}"/>
              </a:ext>
            </a:extLst>
          </p:cNvPr>
          <p:cNvSpPr>
            <a:spLocks noGrp="1"/>
          </p:cNvSpPr>
          <p:nvPr>
            <p:ph type="body" sz="quarter" idx="13"/>
          </p:nvPr>
        </p:nvSpPr>
        <p:spPr>
          <a:xfrm>
            <a:off x="171450" y="2190750"/>
            <a:ext cx="3028950" cy="430887"/>
          </a:xfrm>
        </p:spPr>
        <p:txBody>
          <a:bodyPr/>
          <a:lstStyle/>
          <a:p>
            <a:pPr lvl="0"/>
            <a:endParaRPr lang="en-US"/>
          </a:p>
        </p:txBody>
      </p:sp>
    </p:spTree>
    <p:extLst>
      <p:ext uri="{BB962C8B-B14F-4D97-AF65-F5344CB8AC3E}">
        <p14:creationId xmlns:p14="http://schemas.microsoft.com/office/powerpoint/2010/main" val="2724126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49358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3450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9190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7307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64D1A5-828A-4642-A79C-F6496EFAAF95}"/>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userDrawn="1">
            <p:ph type="body" sz="quarter" idx="12" hasCustomPrompt="1"/>
          </p:nvPr>
        </p:nvSpPr>
        <p:spPr>
          <a:xfrm>
            <a:off x="296996" y="3351064"/>
            <a:ext cx="6273418" cy="1177803"/>
          </a:xfrm>
          <a:noFill/>
        </p:spPr>
        <p:txBody>
          <a:bodyPr lIns="146133" tIns="109600" rIns="146133" bIns="109600">
            <a:noAutofit/>
          </a:bodyPr>
          <a:lstStyle>
            <a:lvl1pPr marL="0" indent="0">
              <a:spcBef>
                <a:spcPts val="0"/>
              </a:spcBef>
              <a:buNone/>
              <a:defRPr sz="3528" i="1" spc="0" baseline="0">
                <a:gradFill>
                  <a:gsLst>
                    <a:gs pos="0">
                      <a:schemeClr val="tx1"/>
                    </a:gs>
                    <a:gs pos="100000">
                      <a:schemeClr val="tx1"/>
                    </a:gs>
                  </a:gsLst>
                  <a:lin ang="5400000" scaled="0"/>
                </a:gradFill>
                <a:latin typeface="+mj-lt"/>
              </a:defRPr>
            </a:lvl1pPr>
          </a:lstStyle>
          <a:p>
            <a:pPr lvl="0"/>
            <a:r>
              <a:rPr lang="en-US"/>
              <a:t>Speaker Name</a:t>
            </a:r>
          </a:p>
          <a:p>
            <a:pPr lvl="0"/>
            <a:r>
              <a:rPr lang="en-US"/>
              <a:t>Date</a:t>
            </a:r>
          </a:p>
        </p:txBody>
      </p:sp>
      <p:sp>
        <p:nvSpPr>
          <p:cNvPr id="9" name="Title 1"/>
          <p:cNvSpPr>
            <a:spLocks noGrp="1"/>
          </p:cNvSpPr>
          <p:nvPr userDrawn="1">
            <p:ph type="title" hasCustomPrompt="1"/>
          </p:nvPr>
        </p:nvSpPr>
        <p:spPr>
          <a:xfrm>
            <a:off x="295184" y="2268746"/>
            <a:ext cx="11410861" cy="1082313"/>
          </a:xfrm>
          <a:noFill/>
        </p:spPr>
        <p:txBody>
          <a:bodyPr lIns="146133" tIns="91334" rIns="146133" bIns="91334" anchor="ctr"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10" name="Picture 9" descr="A close up of a logo&#10;&#10;Description generated with high confidence">
            <a:extLst>
              <a:ext uri="{FF2B5EF4-FFF2-40B4-BE49-F238E27FC236}">
                <a16:creationId xmlns:a16="http://schemas.microsoft.com/office/drawing/2014/main" id="{724538E2-8DBF-4A56-80DA-23272BC2DE2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184" y="6030521"/>
            <a:ext cx="1965960" cy="723166"/>
          </a:xfrm>
          <a:prstGeom prst="rect">
            <a:avLst/>
          </a:prstGeom>
        </p:spPr>
      </p:pic>
    </p:spTree>
    <p:extLst>
      <p:ext uri="{BB962C8B-B14F-4D97-AF65-F5344CB8AC3E}">
        <p14:creationId xmlns:p14="http://schemas.microsoft.com/office/powerpoint/2010/main" val="2217293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Option 2">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06EF2EA-F880-464A-91FC-193EAC7CDAA0}"/>
              </a:ext>
            </a:extLst>
          </p:cNvPr>
          <p:cNvSpPr/>
          <p:nvPr userDrawn="1"/>
        </p:nvSpPr>
        <p:spPr bwMode="auto">
          <a:xfrm>
            <a:off x="8091576" y="4"/>
            <a:ext cx="4100423" cy="68579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E64D1A5-828A-4642-A79C-F6496EFAAF95}"/>
              </a:ext>
            </a:extLst>
          </p:cNvPr>
          <p:cNvSpPr/>
          <p:nvPr userDrawn="1"/>
        </p:nvSpPr>
        <p:spPr bwMode="auto">
          <a:xfrm>
            <a:off x="0" y="0"/>
            <a:ext cx="809157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AA0E9909-DC8D-403B-8725-2F62C7B01FBD}"/>
              </a:ext>
            </a:extLst>
          </p:cNvPr>
          <p:cNvSpPr>
            <a:spLocks noGrp="1"/>
          </p:cNvSpPr>
          <p:nvPr>
            <p:ph type="title" hasCustomPrompt="1"/>
          </p:nvPr>
        </p:nvSpPr>
        <p:spPr>
          <a:xfrm>
            <a:off x="295185" y="2268746"/>
            <a:ext cx="7268210" cy="1082313"/>
          </a:xfrm>
          <a:noFill/>
        </p:spPr>
        <p:txBody>
          <a:bodyPr lIns="146133" tIns="91334" rIns="146133" bIns="91334" anchor="ctr" anchorCtr="0"/>
          <a:lstStyle>
            <a:lvl1pPr>
              <a:defRPr sz="5881" spc="-98" baseline="0">
                <a:gradFill>
                  <a:gsLst>
                    <a:gs pos="3333">
                      <a:schemeClr val="tx1"/>
                    </a:gs>
                    <a:gs pos="39000">
                      <a:schemeClr val="tx1"/>
                    </a:gs>
                  </a:gsLst>
                  <a:lin ang="5400000" scaled="0"/>
                </a:gradFill>
              </a:defRPr>
            </a:lvl1pPr>
          </a:lstStyle>
          <a:p>
            <a:r>
              <a:rPr lang="en-US"/>
              <a:t>Presentation title</a:t>
            </a:r>
          </a:p>
        </p:txBody>
      </p:sp>
      <p:sp>
        <p:nvSpPr>
          <p:cNvPr id="11" name="Text Placeholder 4">
            <a:extLst>
              <a:ext uri="{FF2B5EF4-FFF2-40B4-BE49-F238E27FC236}">
                <a16:creationId xmlns:a16="http://schemas.microsoft.com/office/drawing/2014/main" id="{CD52CDE9-59B1-4532-8BB3-BDBF124422C7}"/>
              </a:ext>
            </a:extLst>
          </p:cNvPr>
          <p:cNvSpPr>
            <a:spLocks noGrp="1"/>
          </p:cNvSpPr>
          <p:nvPr>
            <p:ph type="body" sz="quarter" idx="12" hasCustomPrompt="1"/>
          </p:nvPr>
        </p:nvSpPr>
        <p:spPr>
          <a:xfrm>
            <a:off x="296996" y="3351064"/>
            <a:ext cx="6273418" cy="1177803"/>
          </a:xfrm>
          <a:noFill/>
        </p:spPr>
        <p:txBody>
          <a:bodyPr lIns="146133" tIns="109600" rIns="146133" bIns="109600">
            <a:noAutofit/>
          </a:bodyPr>
          <a:lstStyle>
            <a:lvl1pPr marL="0" indent="0">
              <a:spcBef>
                <a:spcPts val="0"/>
              </a:spcBef>
              <a:buNone/>
              <a:defRPr sz="3528" i="1" spc="0" baseline="0">
                <a:gradFill>
                  <a:gsLst>
                    <a:gs pos="0">
                      <a:schemeClr val="tx1"/>
                    </a:gs>
                    <a:gs pos="100000">
                      <a:schemeClr val="tx1"/>
                    </a:gs>
                  </a:gsLst>
                  <a:lin ang="5400000" scaled="0"/>
                </a:gradFill>
                <a:latin typeface="+mj-lt"/>
              </a:defRPr>
            </a:lvl1pPr>
          </a:lstStyle>
          <a:p>
            <a:pPr lvl="0"/>
            <a:r>
              <a:rPr lang="en-US"/>
              <a:t>Speaker Name</a:t>
            </a:r>
          </a:p>
          <a:p>
            <a:pPr lvl="0"/>
            <a:r>
              <a:rPr lang="en-US"/>
              <a:t>Date</a:t>
            </a:r>
          </a:p>
        </p:txBody>
      </p:sp>
      <p:pic>
        <p:nvPicPr>
          <p:cNvPr id="7" name="Picture 6" descr="A close up of a logo&#10;&#10;Description generated with high confidence">
            <a:extLst>
              <a:ext uri="{FF2B5EF4-FFF2-40B4-BE49-F238E27FC236}">
                <a16:creationId xmlns:a16="http://schemas.microsoft.com/office/drawing/2014/main" id="{E832D3F0-3630-42BF-821D-BC82B96234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184" y="6030521"/>
            <a:ext cx="1965960" cy="723166"/>
          </a:xfrm>
          <a:prstGeom prst="rect">
            <a:avLst/>
          </a:prstGeom>
        </p:spPr>
      </p:pic>
    </p:spTree>
    <p:extLst>
      <p:ext uri="{BB962C8B-B14F-4D97-AF65-F5344CB8AC3E}">
        <p14:creationId xmlns:p14="http://schemas.microsoft.com/office/powerpoint/2010/main" val="662643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2982FE-03C9-448C-9845-83B1E0A86DF1}"/>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530891"/>
            <a:ext cx="9521742" cy="1796217"/>
          </a:xfrm>
          <a:noFill/>
        </p:spPr>
        <p:txBody>
          <a:bodyPr tIns="91334" bIns="91334" anchor="ctr" anchorCtr="0"/>
          <a:lstStyle>
            <a:lvl1pPr>
              <a:defRPr sz="6600" spc="-98" baseline="0">
                <a:gradFill>
                  <a:gsLst>
                    <a:gs pos="100000">
                      <a:schemeClr val="tx1"/>
                    </a:gs>
                    <a:gs pos="0">
                      <a:schemeClr val="tx1"/>
                    </a:gs>
                  </a:gsLst>
                  <a:lin ang="5400000" scaled="0"/>
                </a:gradFill>
              </a:defRPr>
            </a:lvl1pPr>
          </a:lstStyle>
          <a:p>
            <a:r>
              <a:rPr lang="en-US"/>
              <a:t>Section title</a:t>
            </a:r>
          </a:p>
        </p:txBody>
      </p:sp>
      <p:pic>
        <p:nvPicPr>
          <p:cNvPr id="7" name="Picture 6" descr="A close up of a logo&#10;&#10;Description generated with high confidence">
            <a:extLst>
              <a:ext uri="{FF2B5EF4-FFF2-40B4-BE49-F238E27FC236}">
                <a16:creationId xmlns:a16="http://schemas.microsoft.com/office/drawing/2014/main" id="{68810AA6-679B-4908-AC03-858BB9DC2A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184" y="6030521"/>
            <a:ext cx="1965960" cy="723166"/>
          </a:xfrm>
          <a:prstGeom prst="rect">
            <a:avLst/>
          </a:prstGeom>
        </p:spPr>
      </p:pic>
    </p:spTree>
    <p:extLst>
      <p:ext uri="{BB962C8B-B14F-4D97-AF65-F5344CB8AC3E}">
        <p14:creationId xmlns:p14="http://schemas.microsoft.com/office/powerpoint/2010/main" val="3982944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619" y="1854415"/>
            <a:ext cx="4616526" cy="1098299"/>
          </a:xfrm>
          <a:prstGeom prst="rect">
            <a:avLst/>
          </a:prstGeom>
          <a:noFill/>
        </p:spPr>
        <p:txBody>
          <a:bodyPr tIns="91440" bIns="91440" anchor="t" anchorCtr="0">
            <a:normAutofit/>
          </a:bodyPr>
          <a:lstStyle>
            <a:lvl1pPr>
              <a:defRPr sz="5880" spc="-98" baseline="0">
                <a:solidFill>
                  <a:schemeClr val="bg1"/>
                </a:solidFill>
              </a:defRPr>
            </a:lvl1pPr>
          </a:lstStyle>
          <a:p>
            <a:r>
              <a:rPr lang="en-US"/>
              <a:t>Agenda</a:t>
            </a:r>
          </a:p>
        </p:txBody>
      </p:sp>
      <p:cxnSp>
        <p:nvCxnSpPr>
          <p:cNvPr id="5" name="Straight Connector 4">
            <a:extLst>
              <a:ext uri="{FF2B5EF4-FFF2-40B4-BE49-F238E27FC236}">
                <a16:creationId xmlns:a16="http://schemas.microsoft.com/office/drawing/2014/main" id="{127EE0EE-1B96-4BB4-95CE-B6C7062A79F1}"/>
              </a:ext>
            </a:extLst>
          </p:cNvPr>
          <p:cNvCxnSpPr/>
          <p:nvPr userDrawn="1"/>
        </p:nvCxnSpPr>
        <p:spPr>
          <a:xfrm>
            <a:off x="5212080" y="366169"/>
            <a:ext cx="0" cy="612565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793B546-9423-45CB-8BA5-9901053940CD}"/>
              </a:ext>
            </a:extLst>
          </p:cNvPr>
          <p:cNvSpPr>
            <a:spLocks noGrp="1"/>
          </p:cNvSpPr>
          <p:nvPr>
            <p:ph type="body" sz="quarter" idx="11" hasCustomPrompt="1"/>
          </p:nvPr>
        </p:nvSpPr>
        <p:spPr>
          <a:xfrm>
            <a:off x="5354035" y="1854925"/>
            <a:ext cx="6012165" cy="2490739"/>
          </a:xfrm>
        </p:spPr>
        <p:txBody>
          <a:bodyPr>
            <a:normAutofit/>
          </a:bodyPr>
          <a:lstStyle>
            <a:lvl1pPr marL="514350" indent="-514350">
              <a:buFont typeface="+mj-lt"/>
              <a:buAutoNum type="arabicPeriod"/>
              <a:defRPr sz="3200" b="0">
                <a:solidFill>
                  <a:schemeClr val="bg1"/>
                </a:solidFill>
                <a:latin typeface="+mj-lt"/>
              </a:defRPr>
            </a:lvl1pPr>
          </a:lstStyle>
          <a:p>
            <a:pPr lvl="0"/>
            <a:r>
              <a:rPr lang="en-US"/>
              <a:t>Foo Agenda 1</a:t>
            </a:r>
          </a:p>
          <a:p>
            <a:pPr lvl="0"/>
            <a:r>
              <a:rPr lang="en-US"/>
              <a:t>Foo Agenda 2</a:t>
            </a:r>
          </a:p>
          <a:p>
            <a:pPr lvl="0"/>
            <a:r>
              <a:rPr lang="en-US"/>
              <a:t>Foo Agenda 3</a:t>
            </a:r>
          </a:p>
          <a:p>
            <a:pPr lvl="0"/>
            <a:endParaRPr lang="en-US"/>
          </a:p>
          <a:p>
            <a:pPr lvl="0"/>
            <a:endParaRPr lang="en-US"/>
          </a:p>
        </p:txBody>
      </p:sp>
      <p:pic>
        <p:nvPicPr>
          <p:cNvPr id="6" name="Picture 5" descr="A close up of a logo&#10;&#10;Description generated with high confidence">
            <a:extLst>
              <a:ext uri="{FF2B5EF4-FFF2-40B4-BE49-F238E27FC236}">
                <a16:creationId xmlns:a16="http://schemas.microsoft.com/office/drawing/2014/main" id="{7D5CE7E4-B459-4582-AAA1-F4FFB021F5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184" y="6030521"/>
            <a:ext cx="1965960" cy="723166"/>
          </a:xfrm>
          <a:prstGeom prst="rect">
            <a:avLst/>
          </a:prstGeom>
        </p:spPr>
      </p:pic>
    </p:spTree>
    <p:extLst>
      <p:ext uri="{BB962C8B-B14F-4D97-AF65-F5344CB8AC3E}">
        <p14:creationId xmlns:p14="http://schemas.microsoft.com/office/powerpoint/2010/main" val="8047233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1"/>
            <a:ext cx="11653523" cy="1757190"/>
          </a:xfrm>
        </p:spPr>
        <p:txBody>
          <a:bodyPr>
            <a:spAutoFit/>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48447" y="0"/>
            <a:ext cx="11178479" cy="685370"/>
          </a:xfrm>
        </p:spPr>
        <p:txBody>
          <a:bodyPr/>
          <a:lstStyle/>
          <a:p>
            <a:r>
              <a:rPr lang="en-US"/>
              <a:t>Click to edit Master title style</a:t>
            </a:r>
          </a:p>
        </p:txBody>
      </p:sp>
      <p:pic>
        <p:nvPicPr>
          <p:cNvPr id="3" name="Picture 2">
            <a:extLst>
              <a:ext uri="{FF2B5EF4-FFF2-40B4-BE49-F238E27FC236}">
                <a16:creationId xmlns:a16="http://schemas.microsoft.com/office/drawing/2014/main" id="{226055FE-37C8-4090-95EF-4C4E528950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3366" y="6038531"/>
            <a:ext cx="1519646" cy="560725"/>
          </a:xfrm>
          <a:prstGeom prst="rect">
            <a:avLst/>
          </a:prstGeom>
        </p:spPr>
      </p:pic>
    </p:spTree>
    <p:extLst>
      <p:ext uri="{BB962C8B-B14F-4D97-AF65-F5344CB8AC3E}">
        <p14:creationId xmlns:p14="http://schemas.microsoft.com/office/powerpoint/2010/main" val="56614228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54" y="1189175"/>
            <a:ext cx="5378548" cy="947738"/>
          </a:xfrm>
        </p:spPr>
        <p:txBody>
          <a:bodyPr vert="horz" wrap="square" lIns="146133" tIns="91334" rIns="146133" bIns="91334" rtlCol="0">
            <a:spAutoFit/>
          </a:bodyPr>
          <a:lstStyle>
            <a:lvl1pPr>
              <a:defRPr lang="en-US" sz="2200" dirty="0">
                <a:latin typeface="+mj-lt"/>
              </a:defRPr>
            </a:lvl1pPr>
            <a:lvl2pPr>
              <a:defRPr lang="en-US" sz="1960" dirty="0"/>
            </a:lvl2pPr>
            <a:lvl3pPr>
              <a:defRPr lang="en-US" sz="1960" dirty="0"/>
            </a:lvl3pPr>
            <a:lvl4pPr>
              <a:defRPr lang="en-US" dirty="0"/>
            </a:lvl4pPr>
            <a:lvl5pPr>
              <a:defRPr lang="en-US" dirty="0"/>
            </a:lvl5pPr>
          </a:lstStyle>
          <a:p>
            <a:pPr marL="457200" lvl="0" indent="-457200">
              <a:spcBef>
                <a:spcPts val="1200"/>
              </a:spcBef>
              <a:buClr>
                <a:schemeClr val="bg2">
                  <a:lumMod val="50000"/>
                </a:schemeClr>
              </a:buClr>
            </a:pPr>
            <a:r>
              <a:rPr lang="en-US"/>
              <a:t>Click to edit Master text styles</a:t>
            </a:r>
          </a:p>
          <a:p>
            <a:pPr marL="457200" lvl="0" indent="-457200">
              <a:spcBef>
                <a:spcPts val="1200"/>
              </a:spcBef>
              <a:buClr>
                <a:schemeClr val="bg2">
                  <a:lumMod val="50000"/>
                </a:schemeClr>
              </a:buClr>
            </a:pPr>
            <a:endParaRPr lang="en-US"/>
          </a:p>
        </p:txBody>
      </p:sp>
      <p:sp>
        <p:nvSpPr>
          <p:cNvPr id="5" name="Text Placeholder 3"/>
          <p:cNvSpPr>
            <a:spLocks noGrp="1"/>
          </p:cNvSpPr>
          <p:nvPr>
            <p:ph type="body" sz="quarter" idx="11"/>
          </p:nvPr>
        </p:nvSpPr>
        <p:spPr>
          <a:xfrm>
            <a:off x="6544228" y="1189175"/>
            <a:ext cx="5378548" cy="1694481"/>
          </a:xfrm>
        </p:spPr>
        <p:txBody>
          <a:bodyPr vert="horz" wrap="square" lIns="146133" tIns="91334" rIns="146133" bIns="91334" rtlCol="0">
            <a:spAutoFit/>
          </a:bodyPr>
          <a:lstStyle>
            <a:lvl1pPr>
              <a:defRPr lang="en-US" sz="2200" dirty="0">
                <a:latin typeface="+mj-lt"/>
              </a:defRPr>
            </a:lvl1pPr>
            <a:lvl2pPr>
              <a:defRPr lang="en-US" sz="1960" dirty="0"/>
            </a:lvl2pPr>
            <a:lvl3pPr>
              <a:defRPr lang="en-US" sz="1960" dirty="0"/>
            </a:lvl3pPr>
            <a:lvl4pPr>
              <a:defRPr lang="en-US" dirty="0"/>
            </a:lvl4pPr>
            <a:lvl5pPr>
              <a:defRPr lang="en-US" dirty="0"/>
            </a:lvl5pPr>
          </a:lstStyle>
          <a:p>
            <a:pPr marL="457200" lvl="0" indent="-457200">
              <a:spcBef>
                <a:spcPts val="1200"/>
              </a:spcBef>
              <a:buClr>
                <a:schemeClr val="bg2">
                  <a:lumMod val="50000"/>
                </a:schemeClr>
              </a:buCl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F0A5D209-2668-4052-9B8A-9D233D9064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3366" y="6038531"/>
            <a:ext cx="1519646" cy="560725"/>
          </a:xfrm>
          <a:prstGeom prst="rect">
            <a:avLst/>
          </a:prstGeom>
        </p:spPr>
      </p:pic>
      <p:cxnSp>
        <p:nvCxnSpPr>
          <p:cNvPr id="8" name="Straight Connector 7">
            <a:extLst>
              <a:ext uri="{FF2B5EF4-FFF2-40B4-BE49-F238E27FC236}">
                <a16:creationId xmlns:a16="http://schemas.microsoft.com/office/drawing/2014/main" id="{43B1CC65-E266-4CD7-A9D8-77E8D4192541}"/>
              </a:ext>
            </a:extLst>
          </p:cNvPr>
          <p:cNvCxnSpPr/>
          <p:nvPr userDrawn="1"/>
        </p:nvCxnSpPr>
        <p:spPr>
          <a:xfrm>
            <a:off x="5934974" y="1189175"/>
            <a:ext cx="0" cy="5202999"/>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995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6A9478A-5319-4F00-B58B-0942226317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3366" y="6038531"/>
            <a:ext cx="1519646" cy="560725"/>
          </a:xfrm>
          <a:prstGeom prst="rect">
            <a:avLst/>
          </a:prstGeom>
        </p:spPr>
      </p:pic>
    </p:spTree>
    <p:extLst>
      <p:ext uri="{BB962C8B-B14F-4D97-AF65-F5344CB8AC3E}">
        <p14:creationId xmlns:p14="http://schemas.microsoft.com/office/powerpoint/2010/main" val="18487080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009657"/>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09657"/>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993934"/>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14A23-9117-487F-8901-AEE6EB549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3366" y="6038531"/>
            <a:ext cx="1519646" cy="560725"/>
          </a:xfrm>
          <a:prstGeom prst="rect">
            <a:avLst/>
          </a:prstGeom>
        </p:spPr>
      </p:pic>
    </p:spTree>
    <p:extLst>
      <p:ext uri="{BB962C8B-B14F-4D97-AF65-F5344CB8AC3E}">
        <p14:creationId xmlns:p14="http://schemas.microsoft.com/office/powerpoint/2010/main" val="424804149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2982FE-03C9-448C-9845-83B1E0A86DF1}"/>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close up of a logo&#10;&#10;Description generated with high confidence">
            <a:extLst>
              <a:ext uri="{FF2B5EF4-FFF2-40B4-BE49-F238E27FC236}">
                <a16:creationId xmlns:a16="http://schemas.microsoft.com/office/drawing/2014/main" id="{EAFE0913-5090-420D-BC82-FD237F7A63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184" y="6030521"/>
            <a:ext cx="1965960" cy="723166"/>
          </a:xfrm>
          <a:prstGeom prst="rect">
            <a:avLst/>
          </a:prstGeom>
        </p:spPr>
      </p:pic>
    </p:spTree>
    <p:extLst>
      <p:ext uri="{BB962C8B-B14F-4D97-AF65-F5344CB8AC3E}">
        <p14:creationId xmlns:p14="http://schemas.microsoft.com/office/powerpoint/2010/main" val="644179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2" name="Title 1"/>
          <p:cNvSpPr>
            <a:spLocks noGrp="1"/>
          </p:cNvSpPr>
          <p:nvPr>
            <p:ph type="title"/>
          </p:nvPr>
        </p:nvSpPr>
        <p:spPr>
          <a:xfrm>
            <a:off x="345826" y="257795"/>
            <a:ext cx="12192000" cy="646042"/>
          </a:xfrm>
          <a:prstGeom prst="rect">
            <a:avLst/>
          </a:prstGeom>
        </p:spPr>
        <p:txBody>
          <a:bodyPr lIns="0">
            <a:normAutofit/>
          </a:bodyPr>
          <a:lstStyle>
            <a:lvl1pPr>
              <a:defRPr sz="3136">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353935" y="996169"/>
            <a:ext cx="5373880" cy="430887"/>
          </a:xfrm>
          <a:prstGeom prst="rect">
            <a:avLst/>
          </a:prstGeom>
        </p:spPr>
        <p:txBody>
          <a:bodyPr vert="horz"/>
          <a:lstStyle>
            <a:lvl1pPr marL="0" indent="0">
              <a:buNone/>
              <a:defRPr/>
            </a:lvl1pPr>
          </a:lstStyle>
          <a:p>
            <a:pPr lvl="0"/>
            <a:r>
              <a:rPr lang="en-CA"/>
              <a:t>Click to edit Master text styles</a:t>
            </a:r>
          </a:p>
        </p:txBody>
      </p:sp>
      <p:sp>
        <p:nvSpPr>
          <p:cNvPr id="5" name="Text Placeholder 4"/>
          <p:cNvSpPr>
            <a:spLocks noGrp="1"/>
          </p:cNvSpPr>
          <p:nvPr>
            <p:ph type="body" sz="quarter" idx="11" hasCustomPrompt="1"/>
          </p:nvPr>
        </p:nvSpPr>
        <p:spPr>
          <a:xfrm>
            <a:off x="353279" y="1900505"/>
            <a:ext cx="5623128" cy="1310872"/>
          </a:xfrm>
          <a:prstGeom prst="rect">
            <a:avLst/>
          </a:prstGeom>
        </p:spPr>
        <p:txBody>
          <a:bodyPr vert="horz"/>
          <a:lstStyle>
            <a:lvl1pPr marL="280067" indent="-280067">
              <a:lnSpc>
                <a:spcPct val="110000"/>
              </a:lnSpc>
              <a:buClr>
                <a:schemeClr val="tx1"/>
              </a:buClr>
              <a:buFont typeface="Arial"/>
              <a:buChar char="•"/>
              <a:defRPr sz="1371">
                <a:solidFill>
                  <a:schemeClr val="tx1"/>
                </a:solidFill>
              </a:defRPr>
            </a:lvl1pPr>
            <a:lvl2pPr marL="561633" indent="-280067">
              <a:lnSpc>
                <a:spcPct val="110000"/>
              </a:lnSpc>
              <a:buFont typeface="Lucida Grande"/>
              <a:buChar char="-"/>
              <a:defRPr sz="1371">
                <a:solidFill>
                  <a:schemeClr val="tx1"/>
                </a:solidFill>
              </a:defRPr>
            </a:lvl2pPr>
            <a:lvl3pPr marL="868317" indent="-280067">
              <a:lnSpc>
                <a:spcPct val="110000"/>
              </a:lnSpc>
              <a:buFont typeface="Courier New"/>
              <a:buChar char="o"/>
              <a:defRPr sz="1371">
                <a:solidFill>
                  <a:schemeClr val="tx1"/>
                </a:solidFill>
              </a:defRPr>
            </a:lvl3pPr>
            <a:lvl4pPr marL="1149883" indent="-280067">
              <a:lnSpc>
                <a:spcPct val="110000"/>
              </a:lnSpc>
              <a:buFont typeface="Courier New"/>
              <a:buChar char="o"/>
              <a:defRPr sz="1371">
                <a:solidFill>
                  <a:schemeClr val="tx1"/>
                </a:solidFill>
              </a:defRPr>
            </a:lvl4pPr>
            <a:lvl5pPr marL="1105115" indent="0">
              <a:buFont typeface="Wingdings" charset="2"/>
              <a:buNone/>
              <a:defRPr sz="1371">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Tree>
    <p:extLst>
      <p:ext uri="{BB962C8B-B14F-4D97-AF65-F5344CB8AC3E}">
        <p14:creationId xmlns:p14="http://schemas.microsoft.com/office/powerpoint/2010/main" val="6719831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2E1A-B0C6-4A13-812F-2A39C9675EDF}"/>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nl-NL"/>
          </a:p>
        </p:txBody>
      </p:sp>
      <p:sp>
        <p:nvSpPr>
          <p:cNvPr id="3" name="Subtitle 2">
            <a:extLst>
              <a:ext uri="{FF2B5EF4-FFF2-40B4-BE49-F238E27FC236}">
                <a16:creationId xmlns:a16="http://schemas.microsoft.com/office/drawing/2014/main" id="{52D964B9-4A16-49EB-A7A7-0F75B46EAE77}"/>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F7AE935C-D484-48E2-899C-C4C9B9C8B66E}"/>
              </a:ext>
            </a:extLst>
          </p:cNvPr>
          <p:cNvSpPr>
            <a:spLocks noGrp="1"/>
          </p:cNvSpPr>
          <p:nvPr>
            <p:ph type="dt" sz="half" idx="10"/>
          </p:nvPr>
        </p:nvSpPr>
        <p:spPr/>
        <p:txBody>
          <a:bodyPr/>
          <a:lstStyle/>
          <a:p>
            <a:fld id="{2875C1C7-A1D5-46AF-BFF5-DCD14022AA7C}" type="datetimeFigureOut">
              <a:rPr lang="nl-NL" smtClean="0"/>
              <a:t>21-8-2023</a:t>
            </a:fld>
            <a:endParaRPr lang="nl-NL"/>
          </a:p>
        </p:txBody>
      </p:sp>
      <p:sp>
        <p:nvSpPr>
          <p:cNvPr id="5" name="Footer Placeholder 4">
            <a:extLst>
              <a:ext uri="{FF2B5EF4-FFF2-40B4-BE49-F238E27FC236}">
                <a16:creationId xmlns:a16="http://schemas.microsoft.com/office/drawing/2014/main" id="{55C143A5-C24E-4A8A-81C0-DF9A1A21CBA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939012B-F4C5-4AC2-A37C-24E921462F95}"/>
              </a:ext>
            </a:extLst>
          </p:cNvPr>
          <p:cNvSpPr>
            <a:spLocks noGrp="1"/>
          </p:cNvSpPr>
          <p:nvPr>
            <p:ph type="sldNum" sz="quarter" idx="12"/>
          </p:nvPr>
        </p:nvSpPr>
        <p:spPr/>
        <p:txBody>
          <a:bodyPr/>
          <a:lstStyle/>
          <a:p>
            <a:fld id="{39313D3A-74D6-402E-B5FA-EFFE15403F6B}" type="slidenum">
              <a:rPr lang="nl-NL" smtClean="0"/>
              <a:t>‹#›</a:t>
            </a:fld>
            <a:endParaRPr lang="nl-NL"/>
          </a:p>
        </p:txBody>
      </p:sp>
    </p:spTree>
    <p:extLst>
      <p:ext uri="{BB962C8B-B14F-4D97-AF65-F5344CB8AC3E}">
        <p14:creationId xmlns:p14="http://schemas.microsoft.com/office/powerpoint/2010/main" val="5683187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96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2354728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4C90D6-38C4-43B6-9A7A-9335E629F4BE}"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8/21/2023</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32D7D-1EAE-4BD8-BF71-9BB34578DFA4}" type="slidenum">
              <a:rPr kumimoji="0" lang="en-US" sz="88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4178540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lang="en-US" sz="3600" dirty="0">
                <a:solidFill>
                  <a:srgbClr val="0078D7"/>
                </a:solidFill>
                <a:latin typeface="Segoe UI Semibold"/>
              </a:defRPr>
            </a:lvl1pPr>
          </a:lstStyle>
          <a:p>
            <a:pPr lvl="0"/>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56403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090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867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5"/>
            <a:ext cx="5378548" cy="2294218"/>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2294218"/>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a:t>Fifth level</a:t>
            </a:r>
          </a:p>
        </p:txBody>
      </p:sp>
    </p:spTree>
    <p:extLst>
      <p:ext uri="{BB962C8B-B14F-4D97-AF65-F5344CB8AC3E}">
        <p14:creationId xmlns:p14="http://schemas.microsoft.com/office/powerpoint/2010/main" val="340455582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B74F5A-D40F-4A02-A43A-C527337F358B}"/>
              </a:ext>
            </a:extLst>
          </p:cNvPr>
          <p:cNvSpPr>
            <a:spLocks noGrp="1"/>
          </p:cNvSpPr>
          <p:nvPr>
            <p:ph type="body" sz="quarter" idx="10"/>
          </p:nvPr>
        </p:nvSpPr>
        <p:spPr>
          <a:xfrm>
            <a:off x="133350" y="1314450"/>
            <a:ext cx="3257550" cy="430887"/>
          </a:xfrm>
        </p:spPr>
        <p:txBody>
          <a:bodyPr/>
          <a:lstStyle/>
          <a:p>
            <a:pPr lvl="0"/>
            <a:endParaRPr lang="en-US"/>
          </a:p>
        </p:txBody>
      </p:sp>
      <p:sp>
        <p:nvSpPr>
          <p:cNvPr id="6" name="Text Placeholder 5">
            <a:extLst>
              <a:ext uri="{FF2B5EF4-FFF2-40B4-BE49-F238E27FC236}">
                <a16:creationId xmlns:a16="http://schemas.microsoft.com/office/drawing/2014/main" id="{EDFB89A7-C862-47BC-9537-C82FF4B0A386}"/>
              </a:ext>
            </a:extLst>
          </p:cNvPr>
          <p:cNvSpPr>
            <a:spLocks noGrp="1"/>
          </p:cNvSpPr>
          <p:nvPr>
            <p:ph type="body" sz="quarter" idx="11"/>
          </p:nvPr>
        </p:nvSpPr>
        <p:spPr>
          <a:xfrm>
            <a:off x="3695700" y="1190625"/>
            <a:ext cx="2552700" cy="553998"/>
          </a:xfrm>
        </p:spPr>
        <p:txBody>
          <a:bodyPr/>
          <a:lstStyle/>
          <a:p>
            <a:pPr lvl="0"/>
            <a:endParaRPr lang="en-US"/>
          </a:p>
        </p:txBody>
      </p:sp>
      <p:sp>
        <p:nvSpPr>
          <p:cNvPr id="8" name="Text Placeholder 7">
            <a:extLst>
              <a:ext uri="{FF2B5EF4-FFF2-40B4-BE49-F238E27FC236}">
                <a16:creationId xmlns:a16="http://schemas.microsoft.com/office/drawing/2014/main" id="{B53F9EDC-189A-4BF5-BB25-19ECFAD0244A}"/>
              </a:ext>
            </a:extLst>
          </p:cNvPr>
          <p:cNvSpPr>
            <a:spLocks noGrp="1"/>
          </p:cNvSpPr>
          <p:nvPr>
            <p:ph type="body" sz="quarter" idx="12"/>
          </p:nvPr>
        </p:nvSpPr>
        <p:spPr>
          <a:xfrm>
            <a:off x="6667500" y="1190625"/>
            <a:ext cx="2438400" cy="430887"/>
          </a:xfrm>
        </p:spPr>
        <p:txBody>
          <a:bodyPr/>
          <a:lstStyle>
            <a:lvl1pPr marL="0" indent="0">
              <a:buNone/>
              <a:defRPr/>
            </a:lvl1pPr>
          </a:lstStyle>
          <a:p>
            <a:pPr lvl="0"/>
            <a:endParaRPr lang="en-US"/>
          </a:p>
        </p:txBody>
      </p:sp>
      <p:sp>
        <p:nvSpPr>
          <p:cNvPr id="10" name="Text Placeholder 9">
            <a:extLst>
              <a:ext uri="{FF2B5EF4-FFF2-40B4-BE49-F238E27FC236}">
                <a16:creationId xmlns:a16="http://schemas.microsoft.com/office/drawing/2014/main" id="{20944F9E-BCE7-438F-AAEF-E2EE3DA4A028}"/>
              </a:ext>
            </a:extLst>
          </p:cNvPr>
          <p:cNvSpPr>
            <a:spLocks noGrp="1"/>
          </p:cNvSpPr>
          <p:nvPr>
            <p:ph type="body" sz="quarter" idx="13"/>
          </p:nvPr>
        </p:nvSpPr>
        <p:spPr>
          <a:xfrm>
            <a:off x="9525000" y="1190625"/>
            <a:ext cx="2533650" cy="430887"/>
          </a:xfrm>
        </p:spPr>
        <p:txBody>
          <a:bodyPr/>
          <a:lstStyle/>
          <a:p>
            <a:pPr lvl="0"/>
            <a:endParaRPr lang="en-US"/>
          </a:p>
        </p:txBody>
      </p:sp>
      <p:sp>
        <p:nvSpPr>
          <p:cNvPr id="12" name="Text Placeholder 11">
            <a:extLst>
              <a:ext uri="{FF2B5EF4-FFF2-40B4-BE49-F238E27FC236}">
                <a16:creationId xmlns:a16="http://schemas.microsoft.com/office/drawing/2014/main" id="{75A30D57-1DB8-4A95-A3CC-166A9AE54CA3}"/>
              </a:ext>
            </a:extLst>
          </p:cNvPr>
          <p:cNvSpPr>
            <a:spLocks noGrp="1"/>
          </p:cNvSpPr>
          <p:nvPr>
            <p:ph type="body" sz="quarter" idx="14"/>
          </p:nvPr>
        </p:nvSpPr>
        <p:spPr>
          <a:xfrm>
            <a:off x="266700" y="2114550"/>
            <a:ext cx="2914650" cy="430887"/>
          </a:xfrm>
        </p:spPr>
        <p:txBody>
          <a:bodyPr/>
          <a:lstStyle/>
          <a:p>
            <a:pPr lvl="0"/>
            <a:endParaRPr lang="en-US"/>
          </a:p>
        </p:txBody>
      </p:sp>
      <p:sp>
        <p:nvSpPr>
          <p:cNvPr id="14" name="Text Placeholder 13">
            <a:extLst>
              <a:ext uri="{FF2B5EF4-FFF2-40B4-BE49-F238E27FC236}">
                <a16:creationId xmlns:a16="http://schemas.microsoft.com/office/drawing/2014/main" id="{8FF92EC6-278D-41CE-A017-C6DCA6EB2CD2}"/>
              </a:ext>
            </a:extLst>
          </p:cNvPr>
          <p:cNvSpPr>
            <a:spLocks noGrp="1"/>
          </p:cNvSpPr>
          <p:nvPr>
            <p:ph type="body" sz="quarter" idx="15"/>
          </p:nvPr>
        </p:nvSpPr>
        <p:spPr>
          <a:xfrm>
            <a:off x="3695700" y="2114550"/>
            <a:ext cx="2971800" cy="430887"/>
          </a:xfrm>
        </p:spPr>
        <p:txBody>
          <a:bodyPr/>
          <a:lstStyle/>
          <a:p>
            <a:pPr lvl="0"/>
            <a:endParaRPr lang="en-US"/>
          </a:p>
        </p:txBody>
      </p:sp>
      <p:sp>
        <p:nvSpPr>
          <p:cNvPr id="16" name="Text Placeholder 15">
            <a:extLst>
              <a:ext uri="{FF2B5EF4-FFF2-40B4-BE49-F238E27FC236}">
                <a16:creationId xmlns:a16="http://schemas.microsoft.com/office/drawing/2014/main" id="{ED7002A7-6934-496D-B74E-173842220A50}"/>
              </a:ext>
            </a:extLst>
          </p:cNvPr>
          <p:cNvSpPr>
            <a:spLocks noGrp="1"/>
          </p:cNvSpPr>
          <p:nvPr>
            <p:ph type="body" sz="quarter" idx="16"/>
          </p:nvPr>
        </p:nvSpPr>
        <p:spPr>
          <a:xfrm>
            <a:off x="7181850" y="2114550"/>
            <a:ext cx="1924050" cy="430887"/>
          </a:xfrm>
        </p:spPr>
        <p:txBody>
          <a:bodyPr/>
          <a:lstStyle/>
          <a:p>
            <a:pPr lvl="0"/>
            <a:endParaRPr lang="en-US"/>
          </a:p>
        </p:txBody>
      </p:sp>
      <p:sp>
        <p:nvSpPr>
          <p:cNvPr id="18" name="Text Placeholder 17">
            <a:extLst>
              <a:ext uri="{FF2B5EF4-FFF2-40B4-BE49-F238E27FC236}">
                <a16:creationId xmlns:a16="http://schemas.microsoft.com/office/drawing/2014/main" id="{A3E1BA26-77B7-404B-91BA-73233F7956D0}"/>
              </a:ext>
            </a:extLst>
          </p:cNvPr>
          <p:cNvSpPr>
            <a:spLocks noGrp="1"/>
          </p:cNvSpPr>
          <p:nvPr>
            <p:ph type="body" sz="quarter" idx="17"/>
          </p:nvPr>
        </p:nvSpPr>
        <p:spPr>
          <a:xfrm>
            <a:off x="9525000" y="2038350"/>
            <a:ext cx="2400300" cy="430887"/>
          </a:xfrm>
        </p:spPr>
        <p:txBody>
          <a:bodyPr/>
          <a:lstStyle/>
          <a:p>
            <a:pPr lvl="0"/>
            <a:endParaRPr lang="en-US"/>
          </a:p>
        </p:txBody>
      </p:sp>
      <p:sp>
        <p:nvSpPr>
          <p:cNvPr id="20" name="Text Placeholder 19">
            <a:extLst>
              <a:ext uri="{FF2B5EF4-FFF2-40B4-BE49-F238E27FC236}">
                <a16:creationId xmlns:a16="http://schemas.microsoft.com/office/drawing/2014/main" id="{CDAAB3A4-FA1A-43A0-9C96-7B662A7ED7AB}"/>
              </a:ext>
            </a:extLst>
          </p:cNvPr>
          <p:cNvSpPr>
            <a:spLocks noGrp="1"/>
          </p:cNvSpPr>
          <p:nvPr>
            <p:ph type="body" sz="quarter" idx="18"/>
          </p:nvPr>
        </p:nvSpPr>
        <p:spPr>
          <a:xfrm>
            <a:off x="266700" y="3429000"/>
            <a:ext cx="2914650" cy="430887"/>
          </a:xfrm>
        </p:spPr>
        <p:txBody>
          <a:bodyPr/>
          <a:lstStyle/>
          <a:p>
            <a:pPr lvl="0"/>
            <a:endParaRPr lang="en-US"/>
          </a:p>
        </p:txBody>
      </p:sp>
      <p:sp>
        <p:nvSpPr>
          <p:cNvPr id="22" name="Text Placeholder 21">
            <a:extLst>
              <a:ext uri="{FF2B5EF4-FFF2-40B4-BE49-F238E27FC236}">
                <a16:creationId xmlns:a16="http://schemas.microsoft.com/office/drawing/2014/main" id="{9AE369D1-3096-4F14-A921-02E8FBBBE11A}"/>
              </a:ext>
            </a:extLst>
          </p:cNvPr>
          <p:cNvSpPr>
            <a:spLocks noGrp="1"/>
          </p:cNvSpPr>
          <p:nvPr>
            <p:ph type="body" sz="quarter" idx="19"/>
          </p:nvPr>
        </p:nvSpPr>
        <p:spPr>
          <a:xfrm>
            <a:off x="3695700" y="3429000"/>
            <a:ext cx="2914650" cy="430887"/>
          </a:xfrm>
        </p:spPr>
        <p:txBody>
          <a:bodyPr/>
          <a:lstStyle/>
          <a:p>
            <a:pPr lvl="0"/>
            <a:endParaRPr lang="en-US"/>
          </a:p>
        </p:txBody>
      </p:sp>
      <p:sp>
        <p:nvSpPr>
          <p:cNvPr id="24" name="Text Placeholder 23">
            <a:extLst>
              <a:ext uri="{FF2B5EF4-FFF2-40B4-BE49-F238E27FC236}">
                <a16:creationId xmlns:a16="http://schemas.microsoft.com/office/drawing/2014/main" id="{F055E9A9-0054-462B-B5AC-00DA0482588C}"/>
              </a:ext>
            </a:extLst>
          </p:cNvPr>
          <p:cNvSpPr>
            <a:spLocks noGrp="1"/>
          </p:cNvSpPr>
          <p:nvPr>
            <p:ph type="body" sz="quarter" idx="20"/>
          </p:nvPr>
        </p:nvSpPr>
        <p:spPr>
          <a:xfrm>
            <a:off x="7124700" y="3503613"/>
            <a:ext cx="2533650" cy="430887"/>
          </a:xfrm>
        </p:spPr>
        <p:txBody>
          <a:bodyPr/>
          <a:lstStyle/>
          <a:p>
            <a:pPr lvl="0"/>
            <a:endParaRPr lang="en-US"/>
          </a:p>
        </p:txBody>
      </p:sp>
      <p:sp>
        <p:nvSpPr>
          <p:cNvPr id="26" name="Text Placeholder 25">
            <a:extLst>
              <a:ext uri="{FF2B5EF4-FFF2-40B4-BE49-F238E27FC236}">
                <a16:creationId xmlns:a16="http://schemas.microsoft.com/office/drawing/2014/main" id="{0ED178E7-A415-42FB-B6B2-26422D7B9357}"/>
              </a:ext>
            </a:extLst>
          </p:cNvPr>
          <p:cNvSpPr>
            <a:spLocks noGrp="1"/>
          </p:cNvSpPr>
          <p:nvPr>
            <p:ph type="body" sz="quarter" idx="21"/>
          </p:nvPr>
        </p:nvSpPr>
        <p:spPr>
          <a:xfrm>
            <a:off x="10172700" y="4322763"/>
            <a:ext cx="1752600" cy="430887"/>
          </a:xfrm>
        </p:spPr>
        <p:txBody>
          <a:bodyPr/>
          <a:lstStyle/>
          <a:p>
            <a:pPr lvl="0"/>
            <a:endParaRPr lang="en-US"/>
          </a:p>
        </p:txBody>
      </p:sp>
    </p:spTree>
    <p:extLst>
      <p:ext uri="{BB962C8B-B14F-4D97-AF65-F5344CB8AC3E}">
        <p14:creationId xmlns:p14="http://schemas.microsoft.com/office/powerpoint/2010/main" val="647453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0574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707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Confidential (NDA Shared)									</a:t>
            </a:r>
          </a:p>
        </p:txBody>
      </p:sp>
    </p:spTree>
    <p:extLst>
      <p:ext uri="{BB962C8B-B14F-4D97-AF65-F5344CB8AC3E}">
        <p14:creationId xmlns:p14="http://schemas.microsoft.com/office/powerpoint/2010/main" val="298538767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6324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05632"/>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189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2864893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006635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0498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 Blue">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519250" y="1447800"/>
            <a:ext cx="11151917" cy="1346834"/>
          </a:xfrm>
        </p:spPr>
        <p:txBody>
          <a:bodyPr/>
          <a:lstStyle>
            <a:lvl1pPr marL="3174" indent="0">
              <a:spcBef>
                <a:spcPts val="0"/>
              </a:spcBef>
              <a:spcAft>
                <a:spcPts val="900"/>
              </a:spcAft>
              <a:buSzPct val="80000"/>
              <a:buFont typeface="Arial" pitchFamily="34" charset="0"/>
              <a:buNone/>
              <a:defRPr sz="3999" spc="-100" baseline="0">
                <a:solidFill>
                  <a:schemeClr val="bg1"/>
                </a:solidFill>
                <a:latin typeface="+mn-lt"/>
              </a:defRPr>
            </a:lvl1pPr>
            <a:lvl2pPr marL="3174" indent="0">
              <a:spcBef>
                <a:spcPts val="0"/>
              </a:spcBef>
              <a:buSzPct val="80000"/>
              <a:buFont typeface="Arial" pitchFamily="34" charset="0"/>
              <a:buNone/>
              <a:defRPr sz="3600" spc="-51" baseline="0">
                <a:solidFill>
                  <a:schemeClr val="bg1"/>
                </a:solidFill>
                <a:latin typeface="+mn-lt"/>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16548526"/>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0857089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610165286"/>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6"/>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086" indent="0">
              <a:buNone/>
              <a:defRPr sz="2000">
                <a:solidFill>
                  <a:schemeClr val="tx1">
                    <a:tint val="75000"/>
                  </a:schemeClr>
                </a:solidFill>
              </a:defRPr>
            </a:lvl2pPr>
            <a:lvl3pPr marL="914172" indent="0">
              <a:buNone/>
              <a:defRPr sz="1800">
                <a:solidFill>
                  <a:schemeClr val="tx1">
                    <a:tint val="75000"/>
                  </a:schemeClr>
                </a:solidFill>
              </a:defRPr>
            </a:lvl3pPr>
            <a:lvl4pPr marL="1371257" indent="0">
              <a:buNone/>
              <a:defRPr sz="1600">
                <a:solidFill>
                  <a:schemeClr val="tx1">
                    <a:tint val="75000"/>
                  </a:schemeClr>
                </a:solidFill>
              </a:defRPr>
            </a:lvl4pPr>
            <a:lvl5pPr marL="1828344" indent="0">
              <a:buNone/>
              <a:defRPr sz="1600">
                <a:solidFill>
                  <a:schemeClr val="tx1">
                    <a:tint val="75000"/>
                  </a:schemeClr>
                </a:solidFill>
              </a:defRPr>
            </a:lvl5pPr>
            <a:lvl6pPr marL="2285429" indent="0">
              <a:buNone/>
              <a:defRPr sz="1600">
                <a:solidFill>
                  <a:schemeClr val="tx1">
                    <a:tint val="75000"/>
                  </a:schemeClr>
                </a:solidFill>
              </a:defRPr>
            </a:lvl6pPr>
            <a:lvl7pPr marL="2742516" indent="0">
              <a:buNone/>
              <a:defRPr sz="1600">
                <a:solidFill>
                  <a:schemeClr val="tx1">
                    <a:tint val="75000"/>
                  </a:schemeClr>
                </a:solidFill>
              </a:defRPr>
            </a:lvl7pPr>
            <a:lvl8pPr marL="3199600" indent="0">
              <a:buNone/>
              <a:defRPr sz="1600">
                <a:solidFill>
                  <a:schemeClr val="tx1">
                    <a:tint val="75000"/>
                  </a:schemeClr>
                </a:solidFill>
              </a:defRPr>
            </a:lvl8pPr>
            <a:lvl9pPr marL="365668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06A2C4-CB86-4F54-92D9-BDEEB74AE9AD}"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EC4F9-2D19-499A-903F-A670B6FD75B1}" type="slidenum">
              <a:rPr lang="en-US" smtClean="0"/>
              <a:pPr/>
              <a:t>‹#›</a:t>
            </a:fld>
            <a:endParaRPr lang="en-US"/>
          </a:p>
        </p:txBody>
      </p:sp>
    </p:spTree>
    <p:extLst>
      <p:ext uri="{BB962C8B-B14F-4D97-AF65-F5344CB8AC3E}">
        <p14:creationId xmlns:p14="http://schemas.microsoft.com/office/powerpoint/2010/main" val="410838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75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879297"/>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79297"/>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2761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083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5075356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0pt Title/30pt Sub/White 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a:p>
        </p:txBody>
      </p:sp>
      <p:sp>
        <p:nvSpPr>
          <p:cNvPr id="6" name="Text Placeholder 8"/>
          <p:cNvSpPr>
            <a:spLocks noGrp="1"/>
          </p:cNvSpPr>
          <p:nvPr>
            <p:ph type="body" sz="quarter" idx="12"/>
          </p:nvPr>
        </p:nvSpPr>
        <p:spPr>
          <a:xfrm>
            <a:off x="269239" y="291069"/>
            <a:ext cx="10757098" cy="888769"/>
          </a:xfrm>
          <a:prstGeom prst="rect">
            <a:avLst/>
          </a:prstGeom>
          <a:noFill/>
        </p:spPr>
        <p:txBody>
          <a:bodyPr/>
          <a:lstStyle>
            <a:lvl1pPr marL="0" indent="0">
              <a:lnSpc>
                <a:spcPts val="5392"/>
              </a:lnSpc>
              <a:spcBef>
                <a:spcPts val="0"/>
              </a:spcBef>
              <a:buFontTx/>
              <a:buNone/>
              <a:defRPr sz="5098">
                <a:solidFill>
                  <a:schemeClr val="tx2"/>
                </a:solidFill>
                <a:latin typeface="+mj-lt"/>
              </a:defRPr>
            </a:lvl1pPr>
            <a:lvl2pPr marL="0" indent="0">
              <a:lnSpc>
                <a:spcPts val="2549"/>
              </a:lnSpc>
              <a:spcBef>
                <a:spcPts val="1765"/>
              </a:spcBef>
              <a:spcAft>
                <a:spcPts val="0"/>
              </a:spcAft>
              <a:buFontTx/>
              <a:buNone/>
              <a:defRPr sz="5294">
                <a:solidFill>
                  <a:schemeClr val="tx2"/>
                </a:solidFill>
                <a:latin typeface="+mj-lt"/>
              </a:defRPr>
            </a:lvl2pPr>
            <a:lvl3pPr marL="225653" indent="-224097">
              <a:lnSpc>
                <a:spcPts val="2647"/>
              </a:lnSpc>
              <a:spcBef>
                <a:spcPts val="0"/>
              </a:spcBef>
              <a:defRPr sz="1961">
                <a:solidFill>
                  <a:schemeClr val="bg1"/>
                </a:solidFill>
              </a:defRPr>
            </a:lvl3pPr>
            <a:lvl4pPr marL="225653" indent="-224097">
              <a:lnSpc>
                <a:spcPts val="2647"/>
              </a:lnSpc>
              <a:spcBef>
                <a:spcPts val="0"/>
              </a:spcBef>
              <a:defRPr sz="1961">
                <a:solidFill>
                  <a:schemeClr val="bg1"/>
                </a:solidFill>
              </a:defRPr>
            </a:lvl4pPr>
            <a:lvl5pPr marL="225653" indent="-224097">
              <a:lnSpc>
                <a:spcPts val="2647"/>
              </a:lnSpc>
              <a:spcBef>
                <a:spcPts val="0"/>
              </a:spcBef>
              <a:defRPr sz="196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689968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2 Lines">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8259" y="265944"/>
            <a:ext cx="11751493" cy="1086446"/>
          </a:xfrm>
          <a:prstGeom prst="rect">
            <a:avLst/>
          </a:prstGeom>
        </p:spPr>
        <p:txBody>
          <a:bodyPr anchor="t">
            <a:noAutofit/>
          </a:bodyPr>
          <a:lstStyle>
            <a:lvl1pPr algn="l">
              <a:defRPr sz="2600" b="0" baseline="0">
                <a:solidFill>
                  <a:schemeClr val="tx1">
                    <a:lumMod val="75000"/>
                    <a:lumOff val="25000"/>
                  </a:schemeClr>
                </a:solidFill>
                <a:latin typeface="Segoe UI" panose="020B0502040204020203" pitchFamily="34" charset="0"/>
                <a:cs typeface="Segoe UI" panose="020B0502040204020203" pitchFamily="34" charset="0"/>
              </a:defRPr>
            </a:lvl1pPr>
          </a:lstStyle>
          <a:p>
            <a:r>
              <a:rPr lang="en-US"/>
              <a:t>Section Title</a:t>
            </a:r>
          </a:p>
        </p:txBody>
      </p:sp>
      <p:sp>
        <p:nvSpPr>
          <p:cNvPr id="7" name="Slide Number Placeholder 2"/>
          <p:cNvSpPr>
            <a:spLocks noGrp="1"/>
          </p:cNvSpPr>
          <p:nvPr>
            <p:ph type="sldNum" sz="quarter" idx="4"/>
          </p:nvPr>
        </p:nvSpPr>
        <p:spPr>
          <a:xfrm>
            <a:off x="9134856" y="6508300"/>
            <a:ext cx="2843784" cy="228600"/>
          </a:xfrm>
          <a:prstGeom prst="rect">
            <a:avLst/>
          </a:prstGeom>
        </p:spPr>
        <p:txBody>
          <a:bodyPr vert="horz" lIns="91440" tIns="45720" rIns="91440" bIns="45720" rtlCol="0" anchor="ctr"/>
          <a:lstStyle>
            <a:lvl1pPr algn="r">
              <a:defRPr sz="1000">
                <a:solidFill>
                  <a:schemeClr val="tx1">
                    <a:tint val="75000"/>
                  </a:schemeClr>
                </a:solidFill>
              </a:defRPr>
            </a:lvl1pPr>
          </a:lstStyle>
          <a:p>
            <a:fld id="{85B8F184-3152-4B24-A5D8-7F02B0D98902}" type="slidenum">
              <a:rPr lang="en-US" smtClean="0"/>
              <a:pPr/>
              <a:t>‹#›</a:t>
            </a:fld>
            <a:endParaRPr lang="en-US"/>
          </a:p>
        </p:txBody>
      </p:sp>
      <p:sp>
        <p:nvSpPr>
          <p:cNvPr id="8" name="Footer Placeholder 1"/>
          <p:cNvSpPr>
            <a:spLocks noGrp="1"/>
          </p:cNvSpPr>
          <p:nvPr>
            <p:ph type="ftr" sz="quarter" idx="3"/>
          </p:nvPr>
        </p:nvSpPr>
        <p:spPr>
          <a:xfrm>
            <a:off x="246888" y="6517444"/>
            <a:ext cx="5120640" cy="228600"/>
          </a:xfrm>
          <a:prstGeom prst="rect">
            <a:avLst/>
          </a:prstGeom>
        </p:spPr>
        <p:txBody>
          <a:bodyPr vert="horz" lIns="91440" tIns="0" rIns="91440" bIns="0" rtlCol="0" anchor="ctr"/>
          <a:lstStyle>
            <a:lvl1pPr algn="l">
              <a:defRPr sz="1000">
                <a:solidFill>
                  <a:schemeClr val="tx1">
                    <a:tint val="75000"/>
                  </a:schemeClr>
                </a:solidFill>
                <a:latin typeface="Segoe UI Light" panose="020B0502040204020203" pitchFamily="34" charset="0"/>
                <a:cs typeface="Segoe UI Light" panose="020B0502040204020203" pitchFamily="34" charset="0"/>
              </a:defRPr>
            </a:lvl1pPr>
          </a:lstStyle>
          <a:p>
            <a:r>
              <a:rPr lang="en-US">
                <a:solidFill>
                  <a:srgbClr val="3F3F3F"/>
                </a:solidFill>
              </a:rPr>
              <a:t>Mic</a:t>
            </a:r>
            <a:endParaRPr lang="en-US"/>
          </a:p>
        </p:txBody>
      </p:sp>
      <p:sp>
        <p:nvSpPr>
          <p:cNvPr id="11" name="Slide Number Placeholder 2"/>
          <p:cNvSpPr txBox="1">
            <a:spLocks/>
          </p:cNvSpPr>
          <p:nvPr userDrawn="1"/>
        </p:nvSpPr>
        <p:spPr>
          <a:xfrm>
            <a:off x="9133576" y="6507020"/>
            <a:ext cx="2843784"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B8F184-3152-4B24-A5D8-7F02B0D98902}" type="slidenum">
              <a:rPr lang="en-US" smtClean="0"/>
              <a:pPr/>
              <a:t>‹#›</a:t>
            </a:fld>
            <a:endParaRPr lang="en-US"/>
          </a:p>
        </p:txBody>
      </p:sp>
      <p:sp>
        <p:nvSpPr>
          <p:cNvPr id="12" name="Footer Placeholder 1"/>
          <p:cNvSpPr txBox="1">
            <a:spLocks/>
          </p:cNvSpPr>
          <p:nvPr userDrawn="1"/>
        </p:nvSpPr>
        <p:spPr>
          <a:xfrm>
            <a:off x="245608" y="6516164"/>
            <a:ext cx="5120640" cy="228600"/>
          </a:xfrm>
          <a:prstGeom prst="rect">
            <a:avLst/>
          </a:prstGeom>
        </p:spPr>
        <p:txBody>
          <a:bodyPr vert="horz" lIns="91440" tIns="0" rIns="91440" bIns="0" rtlCol="0" anchor="ctr"/>
          <a:lstStyle>
            <a:defPPr>
              <a:defRPr lang="en-US"/>
            </a:defPPr>
            <a:lvl1pPr marL="0" algn="l" defTabSz="914400" rtl="0" eaLnBrk="1" latinLnBrk="0" hangingPunct="1">
              <a:defRPr sz="1000" kern="1200">
                <a:solidFill>
                  <a:schemeClr val="tx1">
                    <a:tint val="75000"/>
                  </a:schemeClr>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3F3F3F"/>
                </a:solidFill>
              </a:rPr>
              <a:t>Microsoft Confidential Information - MBI</a:t>
            </a:r>
            <a:endParaRPr lang="en-US"/>
          </a:p>
        </p:txBody>
      </p:sp>
    </p:spTree>
    <p:extLst>
      <p:ext uri="{BB962C8B-B14F-4D97-AF65-F5344CB8AC3E}">
        <p14:creationId xmlns:p14="http://schemas.microsoft.com/office/powerpoint/2010/main" val="273903426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292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624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gradFill>
                  <a:gsLst>
                    <a:gs pos="0">
                      <a:schemeClr val="tx1"/>
                    </a:gs>
                    <a:gs pos="100000">
                      <a:schemeClr val="tx1"/>
                    </a:gs>
                  </a:gsLst>
                  <a:lin ang="5400000" scaled="1"/>
                </a:gradFill>
                <a:latin typeface="+mn-lt"/>
                <a:ea typeface="+mn-ea"/>
                <a:cs typeface="+mn-cs"/>
              </a:defRPr>
            </a:lvl1pPr>
            <a:lvl2pPr marL="0" indent="0">
              <a:lnSpc>
                <a:spcPct val="100000"/>
              </a:lnSpc>
              <a:spcBef>
                <a:spcPts val="0"/>
              </a:spcBef>
              <a:spcAft>
                <a:spcPts val="1371"/>
              </a:spcAft>
              <a:buNone/>
              <a:defRPr sz="1765">
                <a:gradFill>
                  <a:gsLst>
                    <a:gs pos="0">
                      <a:schemeClr val="tx1"/>
                    </a:gs>
                    <a:gs pos="100000">
                      <a:schemeClr val="tx1"/>
                    </a:gs>
                  </a:gsLst>
                  <a:lin ang="5400000" scaled="1"/>
                </a:gradFill>
              </a:defRPr>
            </a:lvl2pPr>
            <a:lvl3pPr marL="0" indent="0">
              <a:lnSpc>
                <a:spcPct val="100000"/>
              </a:lnSpc>
              <a:spcBef>
                <a:spcPts val="0"/>
              </a:spcBef>
              <a:spcAft>
                <a:spcPts val="1371"/>
              </a:spcAft>
              <a:buNone/>
              <a:defRPr sz="1371">
                <a:gradFill>
                  <a:gsLst>
                    <a:gs pos="0">
                      <a:schemeClr val="tx1"/>
                    </a:gs>
                    <a:gs pos="100000">
                      <a:schemeClr val="tx1"/>
                    </a:gs>
                  </a:gsLst>
                  <a:lin ang="5400000" scaled="1"/>
                </a:gra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pc="0">
                <a:gradFill>
                  <a:gsLst>
                    <a:gs pos="0">
                      <a:schemeClr val="tx2"/>
                    </a:gs>
                    <a:gs pos="100000">
                      <a:schemeClr val="tx2"/>
                    </a:gs>
                  </a:gsLst>
                  <a:lin ang="5400000" scaled="1"/>
                </a:gradFill>
              </a:defRPr>
            </a:lvl1pPr>
          </a:lstStyle>
          <a:p>
            <a:r>
              <a:rPr lang="en-US"/>
              <a:t>Heading Segoe UI </a:t>
            </a:r>
            <a:r>
              <a:rPr lang="en-US" err="1"/>
              <a:t>Semibold</a:t>
            </a:r>
            <a:endParaRPr lang="en-US"/>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73898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blue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9" name="Picture 8">
            <a:extLst>
              <a:ext uri="{FF2B5EF4-FFF2-40B4-BE49-F238E27FC236}">
                <a16:creationId xmlns:a16="http://schemas.microsoft.com/office/drawing/2014/main" id="{98D3976B-EDDF-47F0-8655-F028CF62BC5E}"/>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 y="6445334"/>
            <a:ext cx="12191999" cy="412663"/>
          </a:xfrm>
          <a:prstGeom prst="rect">
            <a:avLst/>
          </a:prstGeom>
        </p:spPr>
      </p:pic>
      <p:sp>
        <p:nvSpPr>
          <p:cNvPr id="10" name="TextBox 7">
            <a:extLst>
              <a:ext uri="{FF2B5EF4-FFF2-40B4-BE49-F238E27FC236}">
                <a16:creationId xmlns:a16="http://schemas.microsoft.com/office/drawing/2014/main" id="{003043FF-F6E6-4630-A913-307E9A07BAAF}"/>
              </a:ext>
            </a:extLst>
          </p:cNvPr>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1" name="Group 10">
            <a:extLst>
              <a:ext uri="{FF2B5EF4-FFF2-40B4-BE49-F238E27FC236}">
                <a16:creationId xmlns:a16="http://schemas.microsoft.com/office/drawing/2014/main" id="{A61B3D17-B2A3-490F-8C5E-4E76DC2EEB3B}"/>
              </a:ext>
            </a:extLst>
          </p:cNvPr>
          <p:cNvGrpSpPr/>
          <p:nvPr userDrawn="1"/>
        </p:nvGrpSpPr>
        <p:grpSpPr>
          <a:xfrm>
            <a:off x="0" y="1447087"/>
            <a:ext cx="12192000" cy="5410913"/>
            <a:chOff x="0" y="1475895"/>
            <a:chExt cx="12436475" cy="5518630"/>
          </a:xfrm>
        </p:grpSpPr>
        <p:sp>
          <p:nvSpPr>
            <p:cNvPr id="12" name="Rectangle 11">
              <a:extLst>
                <a:ext uri="{FF2B5EF4-FFF2-40B4-BE49-F238E27FC236}">
                  <a16:creationId xmlns:a16="http://schemas.microsoft.com/office/drawing/2014/main" id="{66CD6FB7-0643-4522-8FC6-1DBADCA39D64}"/>
                </a:ext>
              </a:extLst>
            </p:cNvPr>
            <p:cNvSpPr/>
            <p:nvPr/>
          </p:nvSpPr>
          <p:spPr bwMode="auto">
            <a:xfrm>
              <a:off x="1" y="1475895"/>
              <a:ext cx="12436474" cy="509774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B85E5816-9827-4104-99B1-530370F68A76}"/>
                </a:ext>
              </a:extLst>
            </p:cNvPr>
            <p:cNvGrpSpPr/>
            <p:nvPr/>
          </p:nvGrpSpPr>
          <p:grpSpPr>
            <a:xfrm>
              <a:off x="0" y="6574971"/>
              <a:ext cx="12436475" cy="419554"/>
              <a:chOff x="0" y="6574971"/>
              <a:chExt cx="12436475" cy="419554"/>
            </a:xfrm>
          </p:grpSpPr>
          <p:sp>
            <p:nvSpPr>
              <p:cNvPr id="14" name="TextBox 13">
                <a:extLst>
                  <a:ext uri="{FF2B5EF4-FFF2-40B4-BE49-F238E27FC236}">
                    <a16:creationId xmlns:a16="http://schemas.microsoft.com/office/drawing/2014/main" id="{F48D4632-8AC5-4A10-A8AF-F6CDB530D11C}"/>
                  </a:ext>
                </a:extLst>
              </p:cNvPr>
              <p:cNvSpPr txBox="1"/>
              <p:nvPr/>
            </p:nvSpPr>
            <p:spPr>
              <a:xfrm>
                <a:off x="0" y="6574971"/>
                <a:ext cx="12436475" cy="419554"/>
              </a:xfrm>
              <a:prstGeom prst="rect">
                <a:avLst/>
              </a:prstGeom>
              <a:solidFill>
                <a:srgbClr val="002050">
                  <a:alpha val="70000"/>
                </a:srgbClr>
              </a:solidFill>
            </p:spPr>
            <p:txBody>
              <a:bodyPr wrap="square" lIns="182880" tIns="146304" rIns="274320" bIns="146304" rtlCol="0">
                <a:noAutofit/>
              </a:bodyPr>
              <a:lstStyle/>
              <a:p>
                <a:pPr marL="0" marR="0" lvl="0" indent="0" algn="r" defTabSz="896386" eaLnBrk="1" fontAlgn="auto" latinLnBrk="0" hangingPunct="1">
                  <a:lnSpc>
                    <a:spcPct val="90000"/>
                  </a:lnSpc>
                  <a:spcBef>
                    <a:spcPts val="0"/>
                  </a:spcBef>
                  <a:spcAft>
                    <a:spcPts val="588"/>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bold" panose="020B0702040204020203" pitchFamily="34" charset="0"/>
                </a:endParaRPr>
              </a:p>
            </p:txBody>
          </p:sp>
          <p:sp>
            <p:nvSpPr>
              <p:cNvPr id="15" name="TextBox 7">
                <a:extLst>
                  <a:ext uri="{FF2B5EF4-FFF2-40B4-BE49-F238E27FC236}">
                    <a16:creationId xmlns:a16="http://schemas.microsoft.com/office/drawing/2014/main" id="{F057BA00-5581-4958-903C-E4F98D7672AA}"/>
                  </a:ext>
                </a:extLst>
              </p:cNvPr>
              <p:cNvSpPr txBox="1"/>
              <p:nvPr/>
            </p:nvSpPr>
            <p:spPr bwMode="black">
              <a:xfrm>
                <a:off x="4418866" y="6697626"/>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grpSp>
      </p:grpSp>
    </p:spTree>
    <p:extLst>
      <p:ext uri="{BB962C8B-B14F-4D97-AF65-F5344CB8AC3E}">
        <p14:creationId xmlns:p14="http://schemas.microsoft.com/office/powerpoint/2010/main" val="28469964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939327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60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1EED-2275-451E-8050-4CC277BC11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AE147F-5611-48CA-9B02-536BFF7460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C9990-9E29-4073-809A-A3C5736F11FE}"/>
              </a:ext>
            </a:extLst>
          </p:cNvPr>
          <p:cNvSpPr>
            <a:spLocks noGrp="1"/>
          </p:cNvSpPr>
          <p:nvPr>
            <p:ph type="dt" sz="half" idx="10"/>
          </p:nvPr>
        </p:nvSpPr>
        <p:spPr/>
        <p:txBody>
          <a:bodyPr/>
          <a:lstStyle/>
          <a:p>
            <a:fld id="{0FB043F0-03A4-403C-B351-1051B3FB3669}" type="datetime1">
              <a:rPr lang="en-US" smtClean="0"/>
              <a:t>8/21/2023</a:t>
            </a:fld>
            <a:endParaRPr lang="en-US"/>
          </a:p>
        </p:txBody>
      </p:sp>
      <p:sp>
        <p:nvSpPr>
          <p:cNvPr id="5" name="Footer Placeholder 4">
            <a:extLst>
              <a:ext uri="{FF2B5EF4-FFF2-40B4-BE49-F238E27FC236}">
                <a16:creationId xmlns:a16="http://schemas.microsoft.com/office/drawing/2014/main" id="{109813B5-E4CE-4135-969B-3E7F61343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0BF4E-DCB3-439A-BB37-4609013080BC}"/>
              </a:ext>
            </a:extLst>
          </p:cNvPr>
          <p:cNvSpPr>
            <a:spLocks noGrp="1"/>
          </p:cNvSpPr>
          <p:nvPr>
            <p:ph type="sldNum" sz="quarter" idx="12"/>
          </p:nvPr>
        </p:nvSpPr>
        <p:spPr/>
        <p:txBody>
          <a:bodyPr/>
          <a:lstStyle/>
          <a:p>
            <a:fld id="{0D167F4D-9AE7-4645-84F0-DC4564B462FC}" type="slidenum">
              <a:rPr lang="en-US" smtClean="0"/>
              <a:t>‹#›</a:t>
            </a:fld>
            <a:endParaRPr lang="en-US"/>
          </a:p>
        </p:txBody>
      </p:sp>
    </p:spTree>
    <p:extLst>
      <p:ext uri="{BB962C8B-B14F-4D97-AF65-F5344CB8AC3E}">
        <p14:creationId xmlns:p14="http://schemas.microsoft.com/office/powerpoint/2010/main" val="12482079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1" y="1189178"/>
            <a:ext cx="11653520" cy="1540806"/>
          </a:xfrm>
        </p:spPr>
        <p:txBody>
          <a:bodyPr/>
          <a:lstStyle>
            <a:lvl1pPr marL="0" indent="0">
              <a:buNone/>
              <a:defRPr sz="2132">
                <a:solidFill>
                  <a:srgbClr val="191919"/>
                </a:solidFill>
              </a:defRPr>
            </a:lvl1pPr>
            <a:lvl2pPr marL="609515" indent="-243806">
              <a:defRPr sz="1867">
                <a:solidFill>
                  <a:srgbClr val="191919"/>
                </a:solidFill>
              </a:defRPr>
            </a:lvl2pPr>
            <a:lvl3pPr marL="975224" indent="-243806">
              <a:defRPr sz="1600">
                <a:solidFill>
                  <a:srgbClr val="191919"/>
                </a:solidFill>
              </a:defRPr>
            </a:lvl3pPr>
            <a:lvl4pPr marL="1340932" indent="-243806">
              <a:defRPr sz="1400">
                <a:solidFill>
                  <a:srgbClr val="191919"/>
                </a:solidFill>
              </a:defRPr>
            </a:lvl4pPr>
            <a:lvl5pPr marL="1706640" indent="-243806">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1" y="1028736"/>
            <a:ext cx="10959008" cy="321433"/>
          </a:xfrm>
        </p:spPr>
        <p:txBody>
          <a:bodyPr anchor="b">
            <a:noAutofit/>
          </a:bodyPr>
          <a:lstStyle>
            <a:lvl1pPr marL="0" indent="0">
              <a:buNone/>
              <a:defRPr sz="1867" b="0">
                <a:solidFill>
                  <a:srgbClr val="2E2E2E"/>
                </a:solidFill>
                <a:latin typeface="+mj-lt"/>
              </a:defRPr>
            </a:lvl1pPr>
            <a:lvl2pPr marL="609515" indent="0">
              <a:buNone/>
              <a:defRPr sz="2667" b="1"/>
            </a:lvl2pPr>
            <a:lvl3pPr marL="1219030" indent="0">
              <a:buNone/>
              <a:defRPr sz="2400" b="1"/>
            </a:lvl3pPr>
            <a:lvl4pPr marL="1828544" indent="0">
              <a:buNone/>
              <a:defRPr sz="2132" b="1"/>
            </a:lvl4pPr>
            <a:lvl5pPr marL="2438059" indent="0">
              <a:buNone/>
              <a:defRPr sz="2132" b="1"/>
            </a:lvl5pPr>
            <a:lvl6pPr marL="3047573" indent="0">
              <a:buNone/>
              <a:defRPr sz="2132" b="1"/>
            </a:lvl6pPr>
            <a:lvl7pPr marL="3657087" indent="0">
              <a:buNone/>
              <a:defRPr sz="2132" b="1"/>
            </a:lvl7pPr>
            <a:lvl8pPr marL="4266601" indent="0">
              <a:buNone/>
              <a:defRPr sz="2132" b="1"/>
            </a:lvl8pPr>
            <a:lvl9pPr marL="4876117" indent="0">
              <a:buNone/>
              <a:defRPr sz="2132" b="1"/>
            </a:lvl9pPr>
          </a:lstStyle>
          <a:p>
            <a:pPr lvl="0"/>
            <a:r>
              <a:rPr lang="en-US"/>
              <a:t>Click to edit Master text styles</a:t>
            </a:r>
          </a:p>
        </p:txBody>
      </p:sp>
      <p:sp>
        <p:nvSpPr>
          <p:cNvPr id="7" name="Title Placeholder 1"/>
          <p:cNvSpPr>
            <a:spLocks noGrp="1"/>
          </p:cNvSpPr>
          <p:nvPr>
            <p:ph type="title"/>
          </p:nvPr>
        </p:nvSpPr>
        <p:spPr>
          <a:xfrm>
            <a:off x="609600" y="300301"/>
            <a:ext cx="10972800" cy="69030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p:cNvSpPr>
            <a:spLocks noGrp="1"/>
          </p:cNvSpPr>
          <p:nvPr>
            <p:ph type="sldNum" sz="quarter" idx="4"/>
          </p:nvPr>
        </p:nvSpPr>
        <p:spPr>
          <a:xfrm>
            <a:off x="9042400" y="6491871"/>
            <a:ext cx="2844800" cy="366183"/>
          </a:xfrm>
          <a:prstGeom prst="rect">
            <a:avLst/>
          </a:prstGeom>
        </p:spPr>
        <p:txBody>
          <a:bodyPr vert="horz" lIns="91440" tIns="45720" rIns="91440" bIns="45720" rtlCol="0" anchor="ctr"/>
          <a:lstStyle>
            <a:lvl1pPr algn="r">
              <a:defRPr sz="933">
                <a:solidFill>
                  <a:schemeClr val="bg1"/>
                </a:solidFill>
              </a:defRPr>
            </a:lvl1pPr>
          </a:lstStyle>
          <a:p>
            <a:pPr defTabSz="914437"/>
            <a:fld id="{075B75BD-B1B1-462D-986F-1F6FD455DE68}" type="slidenum">
              <a:rPr lang="en-US" smtClean="0">
                <a:solidFill>
                  <a:srgbClr val="FFFFFF"/>
                </a:solidFill>
              </a:rPr>
              <a:pPr defTabSz="914437"/>
              <a:t>‹#›</a:t>
            </a:fld>
            <a:endParaRPr lang="en-US">
              <a:solidFill>
                <a:srgbClr val="FFFFFF"/>
              </a:solidFill>
            </a:endParaRPr>
          </a:p>
        </p:txBody>
      </p:sp>
    </p:spTree>
    <p:extLst>
      <p:ext uri="{BB962C8B-B14F-4D97-AF65-F5344CB8AC3E}">
        <p14:creationId xmlns:p14="http://schemas.microsoft.com/office/powerpoint/2010/main" val="2509170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07141" y="1427164"/>
            <a:ext cx="11186191" cy="4668837"/>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1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6612495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5457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9C04-80BA-48B4-9349-3D79630A9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9510F-76C8-40C4-BC3E-B25F9F521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F0287-4D41-4E62-9845-D04CC2254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4C3091-2CE3-4AE3-B246-F1412C1F318F}"/>
              </a:ext>
            </a:extLst>
          </p:cNvPr>
          <p:cNvSpPr>
            <a:spLocks noGrp="1"/>
          </p:cNvSpPr>
          <p:nvPr>
            <p:ph type="dt" sz="half" idx="10"/>
          </p:nvPr>
        </p:nvSpPr>
        <p:spPr/>
        <p:txBody>
          <a:bodyPr/>
          <a:lstStyle/>
          <a:p>
            <a:fld id="{76D1E9EE-DFF7-40AF-878D-277C3D28D515}" type="datetimeFigureOut">
              <a:rPr lang="en-US" smtClean="0"/>
              <a:t>8/21/2023</a:t>
            </a:fld>
            <a:endParaRPr lang="en-US"/>
          </a:p>
        </p:txBody>
      </p:sp>
      <p:sp>
        <p:nvSpPr>
          <p:cNvPr id="6" name="Footer Placeholder 5">
            <a:extLst>
              <a:ext uri="{FF2B5EF4-FFF2-40B4-BE49-F238E27FC236}">
                <a16:creationId xmlns:a16="http://schemas.microsoft.com/office/drawing/2014/main" id="{6969F509-4F32-4CD5-9100-3A3810593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F0C72-D60C-48AD-B0DE-1A0F1ACB61CD}"/>
              </a:ext>
            </a:extLst>
          </p:cNvPr>
          <p:cNvSpPr>
            <a:spLocks noGrp="1"/>
          </p:cNvSpPr>
          <p:nvPr>
            <p:ph type="sldNum" sz="quarter" idx="12"/>
          </p:nvPr>
        </p:nvSpPr>
        <p:spPr/>
        <p:txBody>
          <a:bodyPr/>
          <a:lstStyle/>
          <a:p>
            <a:fld id="{47044B02-4EA2-41D5-B6F3-2B65783CDDB4}" type="slidenum">
              <a:rPr lang="en-US" smtClean="0"/>
              <a:t>‹#›</a:t>
            </a:fld>
            <a:endParaRPr lang="en-US"/>
          </a:p>
        </p:txBody>
      </p:sp>
    </p:spTree>
    <p:extLst>
      <p:ext uri="{BB962C8B-B14F-4D97-AF65-F5344CB8AC3E}">
        <p14:creationId xmlns:p14="http://schemas.microsoft.com/office/powerpoint/2010/main" val="84479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83086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2462" y="3878221"/>
            <a:ext cx="2414971" cy="83086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8221"/>
            <a:ext cx="2414971" cy="83086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8221"/>
            <a:ext cx="2414971" cy="83086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553998"/>
          </a:xfrm>
        </p:spPr>
        <p:txBody>
          <a:bodyPr/>
          <a:lstStyle/>
          <a:p>
            <a:r>
              <a:rPr lang="en-US" noProof="0"/>
              <a:t>Insert page title (sentence case)</a:t>
            </a:r>
            <a:endParaRPr lang="en-US"/>
          </a:p>
        </p:txBody>
      </p:sp>
    </p:spTree>
    <p:extLst>
      <p:ext uri="{BB962C8B-B14F-4D97-AF65-F5344CB8AC3E}">
        <p14:creationId xmlns:p14="http://schemas.microsoft.com/office/powerpoint/2010/main" val="6639081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8676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46665" y="6217668"/>
            <a:ext cx="1963124"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1999"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1955190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7924" y="4268504"/>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7925" y="2706317"/>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850413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GB"/>
              <a:t>Click icon to add picture</a:t>
            </a:r>
            <a:endParaRPr lang="de-DE"/>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1619117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0998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641257538"/>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71058977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29700862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245239450"/>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34775645"/>
      </p:ext>
    </p:extLst>
  </p:cSld>
  <p:clrMapOvr>
    <a:masterClrMapping/>
  </p:clrMapOvr>
  <p:transition>
    <p:fade/>
  </p:transition>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37724986"/>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34000115"/>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90382045"/>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83408553"/>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55513680"/>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7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92156304"/>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870" y="504000"/>
            <a:ext cx="709015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77481517"/>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0"/>
            <a:ext cx="6096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870" y="504000"/>
            <a:ext cx="5110669"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6871744"/>
      </p:ext>
    </p:extLst>
  </p:cSld>
  <p:clrMapOvr>
    <a:masterClrMapping/>
  </p:clrMapOvr>
  <p:transition>
    <p:fade/>
  </p:transition>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7432497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90498658"/>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061297691"/>
      </p:ext>
    </p:extLst>
  </p:cSld>
  <p:clrMapOvr>
    <a:masterClrMapping/>
  </p:clrMapOvr>
  <p:transition>
    <p:fade/>
  </p:transition>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23033" y="5994000"/>
            <a:ext cx="1963124" cy="360000"/>
          </a:xfrm>
          <a:prstGeom prst="rect">
            <a:avLst/>
          </a:prstGeom>
        </p:spPr>
      </p:pic>
      <p:sp>
        <p:nvSpPr>
          <p:cNvPr id="19" name="Copyright information English"/>
          <p:cNvSpPr txBox="1"/>
          <p:nvPr userDrawn="1"/>
        </p:nvSpPr>
        <p:spPr bwMode="black">
          <a:xfrm>
            <a:off x="50310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2019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273222" y="1749960"/>
            <a:ext cx="361715" cy="361809"/>
          </a:xfrm>
          <a:prstGeom prst="rect">
            <a:avLst/>
          </a:prstGeom>
        </p:spPr>
      </p:pic>
      <p:pic>
        <p:nvPicPr>
          <p:cNvPr id="20" name="YouTube icon with link">
            <a:hlinkClick r:id="rId7"/>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682840" y="1749063"/>
            <a:ext cx="363505" cy="363600"/>
          </a:xfrm>
          <a:prstGeom prst="rect">
            <a:avLst/>
          </a:prstGeom>
        </p:spPr>
      </p:pic>
      <p:pic>
        <p:nvPicPr>
          <p:cNvPr id="21" name="Twitter icon with link">
            <a:hlinkClick r:id="rId9" tooltip="https://twitter.com/sap"/>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94248" y="1749960"/>
            <a:ext cx="361715" cy="361809"/>
          </a:xfrm>
          <a:prstGeom prst="rect">
            <a:avLst/>
          </a:prstGeom>
        </p:spPr>
      </p:pic>
      <p:pic>
        <p:nvPicPr>
          <p:cNvPr id="22" name="Facebook icon with link">
            <a:hlinkClick r:id="rId11"/>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503866" y="1749063"/>
            <a:ext cx="363505" cy="363600"/>
          </a:xfrm>
          <a:prstGeom prst="rect">
            <a:avLst/>
          </a:prstGeom>
        </p:spPr>
      </p:pic>
      <p:sp>
        <p:nvSpPr>
          <p:cNvPr id="43" name="Follow all of SAP"/>
          <p:cNvSpPr txBox="1"/>
          <p:nvPr userDrawn="1"/>
        </p:nvSpPr>
        <p:spPr bwMode="black">
          <a:xfrm>
            <a:off x="503108"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600200229"/>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107" y="2461399"/>
            <a:ext cx="2579968"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3033" y="5994000"/>
            <a:ext cx="1963124" cy="360000"/>
          </a:xfrm>
          <a:prstGeom prst="rect">
            <a:avLst/>
          </a:prstGeom>
        </p:spPr>
      </p:pic>
      <p:sp>
        <p:nvSpPr>
          <p:cNvPr id="32"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273222" y="1749960"/>
            <a:ext cx="361715" cy="361809"/>
          </a:xfrm>
          <a:prstGeom prst="rect">
            <a:avLst/>
          </a:prstGeom>
        </p:spPr>
      </p:pic>
      <p:pic>
        <p:nvPicPr>
          <p:cNvPr id="27" name="YouTube icon with link">
            <a:hlinkClick r:id="rId7"/>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682840" y="1749063"/>
            <a:ext cx="363505" cy="363600"/>
          </a:xfrm>
          <a:prstGeom prst="rect">
            <a:avLst/>
          </a:prstGeom>
        </p:spPr>
      </p:pic>
      <p:pic>
        <p:nvPicPr>
          <p:cNvPr id="28" name="Twitter icon with link">
            <a:hlinkClick r:id="rId9" tooltip="https://twitter.com/sap"/>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94248" y="1749960"/>
            <a:ext cx="361715" cy="361809"/>
          </a:xfrm>
          <a:prstGeom prst="rect">
            <a:avLst/>
          </a:prstGeom>
        </p:spPr>
      </p:pic>
      <p:pic>
        <p:nvPicPr>
          <p:cNvPr id="29" name="Facebook icon with link">
            <a:hlinkClick r:id="rId11"/>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503866" y="1749063"/>
            <a:ext cx="363505" cy="363600"/>
          </a:xfrm>
          <a:prstGeom prst="rect">
            <a:avLst/>
          </a:prstGeom>
        </p:spPr>
      </p:pic>
      <p:sp>
        <p:nvSpPr>
          <p:cNvPr id="20"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120681943"/>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235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262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0763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774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61064"/>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79327"/>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1442098"/>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3249754"/>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3907528"/>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3249754"/>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3907528"/>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1442098"/>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1442098"/>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3249754"/>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3907528"/>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3249754"/>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3907528"/>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1442098"/>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0480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n buckete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31322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oAutofit/>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0504E7E1-EED5-43B7-B374-F3339F190174}"/>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noAutofit/>
          </a:bodyPr>
          <a:lstStyle>
            <a:lvl1pPr algn="ctr">
              <a:defRPr sz="1000">
                <a:solidFill>
                  <a:srgbClr val="737373"/>
                </a:solidFill>
              </a:defRPr>
            </a:lvl1pPr>
          </a:lstStyle>
          <a:p>
            <a:r>
              <a:rPr lang="en-US"/>
              <a:t>MICROSOFT CONFIDENTIAL</a:t>
            </a:r>
          </a:p>
        </p:txBody>
      </p:sp>
    </p:spTree>
    <p:extLst>
      <p:ext uri="{BB962C8B-B14F-4D97-AF65-F5344CB8AC3E}">
        <p14:creationId xmlns:p14="http://schemas.microsoft.com/office/powerpoint/2010/main" val="15168195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4491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8356321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1252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0083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55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6804570-A259-4F31-8D5A-282EC2C754FE}"/>
              </a:ext>
              <a:ext uri="{C183D7F6-B498-43B3-948B-1728B52AA6E4}">
                <adec:decorative xmlns:adec="http://schemas.microsoft.com/office/drawing/2017/decorative" val="1"/>
              </a:ext>
            </a:extLst>
          </p:cNvPr>
          <p:cNvGrpSpPr/>
          <p:nvPr userDrawn="1"/>
        </p:nvGrpSpPr>
        <p:grpSpPr>
          <a:xfrm>
            <a:off x="-16030" y="-4583"/>
            <a:ext cx="12219085" cy="6862583"/>
            <a:chOff x="-16353" y="-4674"/>
            <a:chExt cx="12464103" cy="6999199"/>
          </a:xfrm>
        </p:grpSpPr>
        <p:grpSp>
          <p:nvGrpSpPr>
            <p:cNvPr id="8" name="Group 7">
              <a:extLst>
                <a:ext uri="{FF2B5EF4-FFF2-40B4-BE49-F238E27FC236}">
                  <a16:creationId xmlns:a16="http://schemas.microsoft.com/office/drawing/2014/main" id="{0284F394-544B-47A1-8113-5F2CE90D7B8B}"/>
                </a:ext>
              </a:extLst>
            </p:cNvPr>
            <p:cNvGrpSpPr/>
            <p:nvPr userDrawn="1"/>
          </p:nvGrpSpPr>
          <p:grpSpPr>
            <a:xfrm>
              <a:off x="-16353" y="0"/>
              <a:ext cx="12464103" cy="6994525"/>
              <a:chOff x="-16353" y="0"/>
              <a:chExt cx="12464103" cy="6994525"/>
            </a:xfrm>
          </p:grpSpPr>
          <p:pic>
            <p:nvPicPr>
              <p:cNvPr id="11" name="Picture 10">
                <a:extLst>
                  <a:ext uri="{FF2B5EF4-FFF2-40B4-BE49-F238E27FC236}">
                    <a16:creationId xmlns:a16="http://schemas.microsoft.com/office/drawing/2014/main" id="{3D7CA60F-A1AA-4D55-A0F2-413F69C72A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638" t="-1"/>
              <a:stretch/>
            </p:blipFill>
            <p:spPr>
              <a:xfrm>
                <a:off x="-16352" y="0"/>
                <a:ext cx="12464102" cy="6994525"/>
              </a:xfrm>
              <a:prstGeom prst="rect">
                <a:avLst/>
              </a:prstGeom>
            </p:spPr>
          </p:pic>
          <p:sp>
            <p:nvSpPr>
              <p:cNvPr id="12" name="Rectangle 11">
                <a:extLst>
                  <a:ext uri="{FF2B5EF4-FFF2-40B4-BE49-F238E27FC236}">
                    <a16:creationId xmlns:a16="http://schemas.microsoft.com/office/drawing/2014/main" id="{F8DC0CE6-7ADE-4E9D-B31C-0B906F1E7070}"/>
                  </a:ext>
                </a:extLst>
              </p:cNvPr>
              <p:cNvSpPr/>
              <p:nvPr userDrawn="1"/>
            </p:nvSpPr>
            <p:spPr bwMode="auto">
              <a:xfrm>
                <a:off x="-16353" y="0"/>
                <a:ext cx="1985829" cy="6994525"/>
              </a:xfrm>
              <a:prstGeom prst="rect">
                <a:avLst/>
              </a:prstGeom>
              <a:solidFill>
                <a:srgbClr val="021A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347478EB-9014-4445-8474-481F1A72B460}"/>
                </a:ext>
              </a:extLst>
            </p:cNvPr>
            <p:cNvSpPr/>
            <p:nvPr userDrawn="1"/>
          </p:nvSpPr>
          <p:spPr bwMode="auto">
            <a:xfrm rot="16200000">
              <a:off x="1531978" y="335667"/>
              <a:ext cx="6999193" cy="6318512"/>
            </a:xfrm>
            <a:prstGeom prst="rect">
              <a:avLst/>
            </a:prstGeom>
            <a:gradFill flip="none" rotWithShape="1">
              <a:gsLst>
                <a:gs pos="20000">
                  <a:srgbClr val="021A30"/>
                </a:gs>
                <a:gs pos="100000">
                  <a:srgbClr val="021A3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Content Placeholder 2">
            <a:extLst>
              <a:ext uri="{FF2B5EF4-FFF2-40B4-BE49-F238E27FC236}">
                <a16:creationId xmlns:a16="http://schemas.microsoft.com/office/drawing/2014/main" id="{5823B6FA-9E7E-4024-8F00-3F8E2CC12B5C}"/>
              </a:ext>
            </a:extLst>
          </p:cNvPr>
          <p:cNvSpPr>
            <a:spLocks noGrp="1"/>
          </p:cNvSpPr>
          <p:nvPr>
            <p:ph sz="quarter" idx="13"/>
          </p:nvPr>
        </p:nvSpPr>
        <p:spPr>
          <a:xfrm>
            <a:off x="584200" y="1585913"/>
            <a:ext cx="2230438" cy="430887"/>
          </a:xfrm>
        </p:spPr>
        <p:txBody>
          <a:bodyPr/>
          <a:lstStyle/>
          <a:p>
            <a:pPr lvl="0"/>
            <a:endParaRPr lang="en-US"/>
          </a:p>
        </p:txBody>
      </p:sp>
    </p:spTree>
    <p:extLst>
      <p:ext uri="{BB962C8B-B14F-4D97-AF65-F5344CB8AC3E}">
        <p14:creationId xmlns:p14="http://schemas.microsoft.com/office/powerpoint/2010/main" val="3096097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1440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7719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881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635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2887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325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364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06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6059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7164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9857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61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432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782009-76E3-48BB-A289-9C7D23BC0CA6}"/>
              </a:ext>
            </a:extLst>
          </p:cNvPr>
          <p:cNvSpPr>
            <a:spLocks noGrp="1"/>
          </p:cNvSpPr>
          <p:nvPr>
            <p:ph sz="quarter" idx="10"/>
          </p:nvPr>
        </p:nvSpPr>
        <p:spPr>
          <a:xfrm>
            <a:off x="588963" y="1716088"/>
            <a:ext cx="11017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98B91507-E3D2-40FC-85C8-7817378A6E4C}"/>
              </a:ext>
            </a:extLst>
          </p:cNvPr>
          <p:cNvSpPr>
            <a:spLocks noGrp="1"/>
          </p:cNvSpPr>
          <p:nvPr>
            <p:ph sz="quarter" idx="11"/>
          </p:nvPr>
        </p:nvSpPr>
        <p:spPr>
          <a:xfrm>
            <a:off x="588963" y="5311775"/>
            <a:ext cx="3055937" cy="122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887617-07CD-436B-BA15-0320184A0BE1}"/>
              </a:ext>
            </a:extLst>
          </p:cNvPr>
          <p:cNvSpPr>
            <a:spLocks noGrp="1"/>
          </p:cNvSpPr>
          <p:nvPr>
            <p:ph sz="quarter" idx="12"/>
          </p:nvPr>
        </p:nvSpPr>
        <p:spPr>
          <a:xfrm>
            <a:off x="4397375" y="5311775"/>
            <a:ext cx="2641600"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F1417C2-C1F5-45A7-8CA2-05B275147FA0}"/>
              </a:ext>
            </a:extLst>
          </p:cNvPr>
          <p:cNvSpPr>
            <a:spLocks noGrp="1"/>
          </p:cNvSpPr>
          <p:nvPr>
            <p:ph sz="quarter" idx="13"/>
          </p:nvPr>
        </p:nvSpPr>
        <p:spPr>
          <a:xfrm>
            <a:off x="7453313" y="5311775"/>
            <a:ext cx="1903412"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2FA0C70-F430-4F30-A575-FCC0890588B4}"/>
              </a:ext>
            </a:extLst>
          </p:cNvPr>
          <p:cNvSpPr>
            <a:spLocks noGrp="1"/>
          </p:cNvSpPr>
          <p:nvPr>
            <p:ph sz="quarter" idx="14"/>
          </p:nvPr>
        </p:nvSpPr>
        <p:spPr>
          <a:xfrm>
            <a:off x="9920288" y="5311775"/>
            <a:ext cx="1992312" cy="108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428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343A765-2103-4B90-8772-1EDDC7A7E3C0}"/>
              </a:ext>
              <a:ext uri="{C183D7F6-B498-43B3-948B-1728B52AA6E4}">
                <adec:decorative xmlns:adec="http://schemas.microsoft.com/office/drawing/2017/decorative" val="1"/>
              </a:ext>
            </a:extLst>
          </p:cNvPr>
          <p:cNvSpPr/>
          <p:nvPr userDrawn="1"/>
        </p:nvSpPr>
        <p:spPr bwMode="auto">
          <a:xfrm>
            <a:off x="9101254" y="1934086"/>
            <a:ext cx="2503803" cy="4761987"/>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CD065FF-D402-4474-92D2-B7B6B3C8C19B}"/>
              </a:ext>
            </a:extLst>
          </p:cNvPr>
          <p:cNvSpPr>
            <a:spLocks noGrp="1"/>
          </p:cNvSpPr>
          <p:nvPr>
            <p:ph sz="quarter" idx="10"/>
          </p:nvPr>
        </p:nvSpPr>
        <p:spPr>
          <a:xfrm>
            <a:off x="8867775" y="1439863"/>
            <a:ext cx="2738438"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220424D-BB94-4EAA-8190-F9E3B66FFCE7}"/>
              </a:ext>
            </a:extLst>
          </p:cNvPr>
          <p:cNvSpPr>
            <a:spLocks noGrp="1"/>
          </p:cNvSpPr>
          <p:nvPr>
            <p:ph sz="quarter" idx="11"/>
          </p:nvPr>
        </p:nvSpPr>
        <p:spPr>
          <a:xfrm>
            <a:off x="388938" y="1741488"/>
            <a:ext cx="1527175" cy="663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E94F0FC-D435-4B1D-BDB6-5163DF9FBE41}"/>
              </a:ext>
            </a:extLst>
          </p:cNvPr>
          <p:cNvSpPr>
            <a:spLocks noGrp="1"/>
          </p:cNvSpPr>
          <p:nvPr>
            <p:ph sz="quarter" idx="12"/>
          </p:nvPr>
        </p:nvSpPr>
        <p:spPr>
          <a:xfrm>
            <a:off x="388938" y="3619500"/>
            <a:ext cx="1527175"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0F59D39-7544-4EF2-94D6-0BF7AD3A448C}"/>
              </a:ext>
            </a:extLst>
          </p:cNvPr>
          <p:cNvSpPr>
            <a:spLocks noGrp="1"/>
          </p:cNvSpPr>
          <p:nvPr>
            <p:ph sz="quarter" idx="13"/>
          </p:nvPr>
        </p:nvSpPr>
        <p:spPr>
          <a:xfrm>
            <a:off x="2205038" y="1741488"/>
            <a:ext cx="1477614" cy="663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F8482650-6AE3-400C-A600-4A11E69CFF1A}"/>
              </a:ext>
            </a:extLst>
          </p:cNvPr>
          <p:cNvSpPr>
            <a:spLocks noGrp="1"/>
          </p:cNvSpPr>
          <p:nvPr>
            <p:ph sz="quarter" idx="14"/>
          </p:nvPr>
        </p:nvSpPr>
        <p:spPr>
          <a:xfrm>
            <a:off x="2205038" y="2906713"/>
            <a:ext cx="1639887" cy="663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8241F9B-3B0E-43E0-B30A-EE9218993421}"/>
              </a:ext>
            </a:extLst>
          </p:cNvPr>
          <p:cNvSpPr>
            <a:spLocks noGrp="1"/>
          </p:cNvSpPr>
          <p:nvPr>
            <p:ph sz="quarter" idx="15"/>
          </p:nvPr>
        </p:nvSpPr>
        <p:spPr>
          <a:xfrm>
            <a:off x="2205038" y="4070350"/>
            <a:ext cx="1639887"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E533487D-FAF6-4A6B-A1A8-9311E4356EC5}"/>
              </a:ext>
            </a:extLst>
          </p:cNvPr>
          <p:cNvSpPr>
            <a:spLocks noGrp="1"/>
          </p:cNvSpPr>
          <p:nvPr>
            <p:ph sz="quarter" idx="16"/>
          </p:nvPr>
        </p:nvSpPr>
        <p:spPr>
          <a:xfrm>
            <a:off x="2330450" y="5411788"/>
            <a:ext cx="1514475"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8CB0728-5C23-4777-916A-92F044CD4C13}"/>
              </a:ext>
            </a:extLst>
          </p:cNvPr>
          <p:cNvSpPr>
            <a:spLocks noGrp="1"/>
          </p:cNvSpPr>
          <p:nvPr>
            <p:ph sz="quarter" idx="17"/>
          </p:nvPr>
        </p:nvSpPr>
        <p:spPr>
          <a:xfrm>
            <a:off x="4259263" y="2305050"/>
            <a:ext cx="1477962"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1B728B7-F638-4DC8-B9D7-C004731E4A96}"/>
              </a:ext>
            </a:extLst>
          </p:cNvPr>
          <p:cNvSpPr>
            <a:spLocks noGrp="1"/>
          </p:cNvSpPr>
          <p:nvPr>
            <p:ph sz="quarter" idx="18"/>
          </p:nvPr>
        </p:nvSpPr>
        <p:spPr>
          <a:xfrm>
            <a:off x="4259263" y="3970338"/>
            <a:ext cx="1477962"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B808B88E-26B2-4EA2-9322-DDDF3006FDA9}"/>
              </a:ext>
            </a:extLst>
          </p:cNvPr>
          <p:cNvSpPr>
            <a:spLocks noGrp="1"/>
          </p:cNvSpPr>
          <p:nvPr>
            <p:ph sz="quarter" idx="19"/>
          </p:nvPr>
        </p:nvSpPr>
        <p:spPr>
          <a:xfrm>
            <a:off x="4259263" y="5411788"/>
            <a:ext cx="1514475"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A76DB13A-8768-443C-8294-377934BF6056}"/>
              </a:ext>
            </a:extLst>
          </p:cNvPr>
          <p:cNvSpPr>
            <a:spLocks noGrp="1"/>
          </p:cNvSpPr>
          <p:nvPr>
            <p:ph sz="quarter" idx="20"/>
          </p:nvPr>
        </p:nvSpPr>
        <p:spPr>
          <a:xfrm>
            <a:off x="6462713" y="2205038"/>
            <a:ext cx="914400"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7519BF02-E67C-410E-B52C-DE5C32839209}"/>
              </a:ext>
            </a:extLst>
          </p:cNvPr>
          <p:cNvSpPr>
            <a:spLocks noGrp="1"/>
          </p:cNvSpPr>
          <p:nvPr>
            <p:ph sz="quarter" idx="21"/>
          </p:nvPr>
        </p:nvSpPr>
        <p:spPr>
          <a:xfrm>
            <a:off x="6300788" y="3821113"/>
            <a:ext cx="1076325" cy="428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A704CA77-F1C6-4B64-B18F-5C0814B1BCD2}"/>
              </a:ext>
            </a:extLst>
          </p:cNvPr>
          <p:cNvSpPr>
            <a:spLocks noGrp="1"/>
          </p:cNvSpPr>
          <p:nvPr>
            <p:ph sz="quarter" idx="22"/>
          </p:nvPr>
        </p:nvSpPr>
        <p:spPr>
          <a:xfrm>
            <a:off x="6096000" y="4759325"/>
            <a:ext cx="163988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B4D49862-48D6-40C6-B6C0-A1EEC838BCE1}"/>
              </a:ext>
            </a:extLst>
          </p:cNvPr>
          <p:cNvSpPr>
            <a:spLocks noGrp="1"/>
          </p:cNvSpPr>
          <p:nvPr>
            <p:ph sz="quarter" idx="23"/>
          </p:nvPr>
        </p:nvSpPr>
        <p:spPr>
          <a:xfrm>
            <a:off x="6200775" y="5624513"/>
            <a:ext cx="1639888" cy="776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59881DD9-8EC6-4F91-A8A5-E6638543DC69}"/>
              </a:ext>
            </a:extLst>
          </p:cNvPr>
          <p:cNvSpPr>
            <a:spLocks noGrp="1"/>
          </p:cNvSpPr>
          <p:nvPr>
            <p:ph sz="quarter" idx="24"/>
          </p:nvPr>
        </p:nvSpPr>
        <p:spPr>
          <a:xfrm>
            <a:off x="7840663" y="2205038"/>
            <a:ext cx="1190625"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4F87381E-E9A3-4DE8-BB15-670C9536EF56}"/>
              </a:ext>
            </a:extLst>
          </p:cNvPr>
          <p:cNvSpPr>
            <a:spLocks noGrp="1"/>
          </p:cNvSpPr>
          <p:nvPr>
            <p:ph sz="quarter" idx="25"/>
          </p:nvPr>
        </p:nvSpPr>
        <p:spPr>
          <a:xfrm>
            <a:off x="7840663" y="3821113"/>
            <a:ext cx="1190625" cy="428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FC8A1088-8E4E-4765-902C-E3BEF1C13282}"/>
              </a:ext>
            </a:extLst>
          </p:cNvPr>
          <p:cNvSpPr>
            <a:spLocks noGrp="1"/>
          </p:cNvSpPr>
          <p:nvPr>
            <p:ph sz="quarter" idx="26"/>
          </p:nvPr>
        </p:nvSpPr>
        <p:spPr>
          <a:xfrm>
            <a:off x="8029575" y="4659313"/>
            <a:ext cx="1190625" cy="65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B3F8F744-2BF9-451C-8DF7-6945C525048C}"/>
              </a:ext>
            </a:extLst>
          </p:cNvPr>
          <p:cNvSpPr>
            <a:spLocks noGrp="1"/>
          </p:cNvSpPr>
          <p:nvPr>
            <p:ph sz="quarter" idx="27"/>
          </p:nvPr>
        </p:nvSpPr>
        <p:spPr>
          <a:xfrm>
            <a:off x="8029575" y="5624513"/>
            <a:ext cx="1190625"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550E2D11-7EF1-447E-9C2A-A79B051A1F51}"/>
              </a:ext>
            </a:extLst>
          </p:cNvPr>
          <p:cNvSpPr>
            <a:spLocks noGrp="1"/>
          </p:cNvSpPr>
          <p:nvPr>
            <p:ph sz="quarter" idx="28"/>
          </p:nvPr>
        </p:nvSpPr>
        <p:spPr>
          <a:xfrm>
            <a:off x="9420225" y="2405063"/>
            <a:ext cx="2185988" cy="663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5E3DCF1D-ACFC-4154-B70D-CCC16E4539DF}"/>
              </a:ext>
            </a:extLst>
          </p:cNvPr>
          <p:cNvSpPr>
            <a:spLocks noGrp="1"/>
          </p:cNvSpPr>
          <p:nvPr>
            <p:ph sz="quarter" idx="29"/>
          </p:nvPr>
        </p:nvSpPr>
        <p:spPr>
          <a:xfrm>
            <a:off x="9420225" y="3429000"/>
            <a:ext cx="2185988" cy="54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58C81C89-39EC-4BC8-850E-933E5D2A8DD1}"/>
              </a:ext>
            </a:extLst>
          </p:cNvPr>
          <p:cNvSpPr>
            <a:spLocks noGrp="1"/>
          </p:cNvSpPr>
          <p:nvPr>
            <p:ph sz="quarter" idx="30"/>
          </p:nvPr>
        </p:nvSpPr>
        <p:spPr>
          <a:xfrm>
            <a:off x="9420225" y="4249738"/>
            <a:ext cx="2185988" cy="64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848FBF1F-C77C-4D0D-AB38-A3AC7C886892}"/>
              </a:ext>
            </a:extLst>
          </p:cNvPr>
          <p:cNvSpPr>
            <a:spLocks noGrp="1"/>
          </p:cNvSpPr>
          <p:nvPr>
            <p:ph sz="quarter" idx="31"/>
          </p:nvPr>
        </p:nvSpPr>
        <p:spPr>
          <a:xfrm>
            <a:off x="9420225" y="4997450"/>
            <a:ext cx="2185988" cy="65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C7055167-A9CD-4CE8-A864-70CF4929C77B}"/>
              </a:ext>
            </a:extLst>
          </p:cNvPr>
          <p:cNvSpPr>
            <a:spLocks noGrp="1"/>
          </p:cNvSpPr>
          <p:nvPr>
            <p:ph sz="quarter" idx="32"/>
          </p:nvPr>
        </p:nvSpPr>
        <p:spPr>
          <a:xfrm>
            <a:off x="9544050" y="5862638"/>
            <a:ext cx="2062163" cy="47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34DB1B49-0E1B-48CE-B2AD-C5F273B91EA8}"/>
              </a:ext>
            </a:extLst>
          </p:cNvPr>
          <p:cNvSpPr>
            <a:spLocks noGrp="1"/>
          </p:cNvSpPr>
          <p:nvPr>
            <p:ph sz="quarter" idx="33"/>
          </p:nvPr>
        </p:nvSpPr>
        <p:spPr>
          <a:xfrm>
            <a:off x="9544050" y="6626225"/>
            <a:ext cx="2155825" cy="47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a:extLst>
              <a:ext uri="{FF2B5EF4-FFF2-40B4-BE49-F238E27FC236}">
                <a16:creationId xmlns:a16="http://schemas.microsoft.com/office/drawing/2014/main" id="{8C90979C-A955-4B31-91DF-BBA37A05B272}"/>
              </a:ext>
              <a:ext uri="{C183D7F6-B498-43B3-948B-1728B52AA6E4}">
                <adec:decorative xmlns:adec="http://schemas.microsoft.com/office/drawing/2017/decorative" val="1"/>
              </a:ext>
            </a:extLst>
          </p:cNvPr>
          <p:cNvSpPr/>
          <p:nvPr userDrawn="1"/>
        </p:nvSpPr>
        <p:spPr bwMode="auto">
          <a:xfrm>
            <a:off x="1627891" y="1934086"/>
            <a:ext cx="7544146" cy="4761989"/>
          </a:xfrm>
          <a:prstGeom prst="rect">
            <a:avLst/>
          </a:prstGeom>
          <a:solidFill>
            <a:srgbClr val="306C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5" name="Group 54">
            <a:extLst>
              <a:ext uri="{FF2B5EF4-FFF2-40B4-BE49-F238E27FC236}">
                <a16:creationId xmlns:a16="http://schemas.microsoft.com/office/drawing/2014/main" id="{82ACA6FC-EE7C-4B2B-AADC-82EA0E243CFB}"/>
              </a:ext>
              <a:ext uri="{C183D7F6-B498-43B3-948B-1728B52AA6E4}">
                <adec:decorative xmlns:adec="http://schemas.microsoft.com/office/drawing/2017/decorative" val="1"/>
              </a:ext>
            </a:extLst>
          </p:cNvPr>
          <p:cNvGrpSpPr/>
          <p:nvPr userDrawn="1"/>
        </p:nvGrpSpPr>
        <p:grpSpPr bwMode="white">
          <a:xfrm>
            <a:off x="1404365" y="3702800"/>
            <a:ext cx="10574984" cy="789673"/>
            <a:chOff x="1308672" y="3585842"/>
            <a:chExt cx="7863817" cy="789673"/>
          </a:xfrm>
        </p:grpSpPr>
        <p:cxnSp>
          <p:nvCxnSpPr>
            <p:cNvPr id="56" name="Straight Connector 55">
              <a:extLst>
                <a:ext uri="{FF2B5EF4-FFF2-40B4-BE49-F238E27FC236}">
                  <a16:creationId xmlns:a16="http://schemas.microsoft.com/office/drawing/2014/main" id="{CF60940B-8999-419F-B524-CDF68A90BF3B}"/>
                </a:ext>
                <a:ext uri="{C183D7F6-B498-43B3-948B-1728B52AA6E4}">
                  <adec:decorative xmlns:adec="http://schemas.microsoft.com/office/drawing/2017/decorative" val="1"/>
                </a:ext>
              </a:extLst>
            </p:cNvPr>
            <p:cNvCxnSpPr>
              <a:cxnSpLocks/>
            </p:cNvCxnSpPr>
            <p:nvPr/>
          </p:nvCxnSpPr>
          <p:spPr bwMode="white">
            <a:xfrm>
              <a:off x="1308672" y="3585842"/>
              <a:ext cx="7863817" cy="0"/>
            </a:xfrm>
            <a:prstGeom prst="line">
              <a:avLst/>
            </a:prstGeom>
            <a:ln w="254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E67325-D7D5-4E4E-A1C6-F7B10FCA6504}"/>
                </a:ext>
                <a:ext uri="{C183D7F6-B498-43B3-948B-1728B52AA6E4}">
                  <adec:decorative xmlns:adec="http://schemas.microsoft.com/office/drawing/2017/decorative" val="1"/>
                </a:ext>
              </a:extLst>
            </p:cNvPr>
            <p:cNvCxnSpPr>
              <a:cxnSpLocks/>
            </p:cNvCxnSpPr>
            <p:nvPr/>
          </p:nvCxnSpPr>
          <p:spPr bwMode="white">
            <a:xfrm>
              <a:off x="1308672" y="4375515"/>
              <a:ext cx="7863817" cy="0"/>
            </a:xfrm>
            <a:prstGeom prst="line">
              <a:avLst/>
            </a:prstGeom>
            <a:ln w="254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92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291C672-CA0D-4BB3-9269-0A7DA8DE00BE}"/>
              </a:ext>
            </a:extLst>
          </p:cNvPr>
          <p:cNvSpPr>
            <a:spLocks noGrp="1"/>
          </p:cNvSpPr>
          <p:nvPr>
            <p:ph sz="quarter" idx="10"/>
          </p:nvPr>
        </p:nvSpPr>
        <p:spPr>
          <a:xfrm>
            <a:off x="588963" y="1327150"/>
            <a:ext cx="2016125"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AD511E6-0DBC-4235-B839-CE20614AB04B}"/>
              </a:ext>
            </a:extLst>
          </p:cNvPr>
          <p:cNvSpPr>
            <a:spLocks noGrp="1"/>
          </p:cNvSpPr>
          <p:nvPr>
            <p:ph sz="quarter" idx="11"/>
          </p:nvPr>
        </p:nvSpPr>
        <p:spPr>
          <a:xfrm>
            <a:off x="263525" y="2692400"/>
            <a:ext cx="2492375" cy="827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7674796-D256-4D44-B782-745C2595587B}"/>
              </a:ext>
            </a:extLst>
          </p:cNvPr>
          <p:cNvSpPr>
            <a:spLocks noGrp="1"/>
          </p:cNvSpPr>
          <p:nvPr>
            <p:ph sz="quarter" idx="12"/>
          </p:nvPr>
        </p:nvSpPr>
        <p:spPr>
          <a:xfrm>
            <a:off x="263525" y="3983038"/>
            <a:ext cx="2492375" cy="65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62F334C-0B33-4558-BF59-01A0929D5ECC}"/>
              </a:ext>
            </a:extLst>
          </p:cNvPr>
          <p:cNvSpPr>
            <a:spLocks noGrp="1"/>
          </p:cNvSpPr>
          <p:nvPr>
            <p:ph sz="quarter" idx="13"/>
          </p:nvPr>
        </p:nvSpPr>
        <p:spPr>
          <a:xfrm>
            <a:off x="163513" y="4910138"/>
            <a:ext cx="2592387" cy="62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0AE5075-B459-4AA7-9D42-CC8219A1A37F}"/>
              </a:ext>
            </a:extLst>
          </p:cNvPr>
          <p:cNvSpPr>
            <a:spLocks noGrp="1"/>
          </p:cNvSpPr>
          <p:nvPr>
            <p:ph sz="quarter" idx="14"/>
          </p:nvPr>
        </p:nvSpPr>
        <p:spPr>
          <a:xfrm>
            <a:off x="263525" y="5862638"/>
            <a:ext cx="2492375" cy="62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C0917D5-6998-4C51-AD8A-D9678C8DB92F}"/>
              </a:ext>
            </a:extLst>
          </p:cNvPr>
          <p:cNvSpPr>
            <a:spLocks noGrp="1"/>
          </p:cNvSpPr>
          <p:nvPr>
            <p:ph sz="quarter" idx="15"/>
          </p:nvPr>
        </p:nvSpPr>
        <p:spPr>
          <a:xfrm>
            <a:off x="3457575" y="1327150"/>
            <a:ext cx="2328863"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E38829F-6698-4FA1-B58C-1EF67F79C87E}"/>
              </a:ext>
            </a:extLst>
          </p:cNvPr>
          <p:cNvSpPr>
            <a:spLocks noGrp="1"/>
          </p:cNvSpPr>
          <p:nvPr>
            <p:ph sz="quarter" idx="16"/>
          </p:nvPr>
        </p:nvSpPr>
        <p:spPr>
          <a:xfrm>
            <a:off x="3168650" y="2579688"/>
            <a:ext cx="2492375"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47D547C0-CF85-43DD-84F2-53320CAD95C9}"/>
              </a:ext>
            </a:extLst>
          </p:cNvPr>
          <p:cNvSpPr>
            <a:spLocks noGrp="1"/>
          </p:cNvSpPr>
          <p:nvPr>
            <p:ph sz="quarter" idx="17"/>
          </p:nvPr>
        </p:nvSpPr>
        <p:spPr>
          <a:xfrm>
            <a:off x="3306763" y="3983038"/>
            <a:ext cx="2479675"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3DECE3C-CD6A-479D-A367-07C286A59819}"/>
              </a:ext>
            </a:extLst>
          </p:cNvPr>
          <p:cNvSpPr>
            <a:spLocks noGrp="1"/>
          </p:cNvSpPr>
          <p:nvPr>
            <p:ph sz="quarter" idx="18"/>
          </p:nvPr>
        </p:nvSpPr>
        <p:spPr>
          <a:xfrm>
            <a:off x="3306763" y="5122863"/>
            <a:ext cx="2492375"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CF40EC83-442C-4BC8-A7D9-DCE9692E7EC6}"/>
              </a:ext>
            </a:extLst>
          </p:cNvPr>
          <p:cNvSpPr>
            <a:spLocks noGrp="1"/>
          </p:cNvSpPr>
          <p:nvPr>
            <p:ph sz="quarter" idx="19"/>
          </p:nvPr>
        </p:nvSpPr>
        <p:spPr>
          <a:xfrm>
            <a:off x="3168650" y="6113463"/>
            <a:ext cx="2832100" cy="62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B55F7B3B-7B60-4FD7-84D7-7006BBEE8FAE}"/>
              </a:ext>
            </a:extLst>
          </p:cNvPr>
          <p:cNvSpPr>
            <a:spLocks noGrp="1"/>
          </p:cNvSpPr>
          <p:nvPr>
            <p:ph sz="quarter" idx="20"/>
          </p:nvPr>
        </p:nvSpPr>
        <p:spPr>
          <a:xfrm>
            <a:off x="6526213" y="1327150"/>
            <a:ext cx="2328862"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220663F1-C0CB-4B1D-AE93-4B9AC14FA210}"/>
              </a:ext>
            </a:extLst>
          </p:cNvPr>
          <p:cNvSpPr>
            <a:spLocks noGrp="1"/>
          </p:cNvSpPr>
          <p:nvPr>
            <p:ph sz="quarter" idx="21"/>
          </p:nvPr>
        </p:nvSpPr>
        <p:spPr>
          <a:xfrm>
            <a:off x="6096000" y="2692400"/>
            <a:ext cx="2759075"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C6F0FB90-07DA-4674-984A-65FE5A337024}"/>
              </a:ext>
            </a:extLst>
          </p:cNvPr>
          <p:cNvSpPr>
            <a:spLocks noGrp="1"/>
          </p:cNvSpPr>
          <p:nvPr>
            <p:ph sz="quarter" idx="22"/>
          </p:nvPr>
        </p:nvSpPr>
        <p:spPr>
          <a:xfrm>
            <a:off x="6313488" y="3983038"/>
            <a:ext cx="2759075"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42955E2A-B55C-4E25-993E-9C9401CD81B8}"/>
              </a:ext>
            </a:extLst>
          </p:cNvPr>
          <p:cNvSpPr>
            <a:spLocks noGrp="1"/>
          </p:cNvSpPr>
          <p:nvPr>
            <p:ph sz="quarter" idx="23"/>
          </p:nvPr>
        </p:nvSpPr>
        <p:spPr>
          <a:xfrm>
            <a:off x="6313488" y="5122863"/>
            <a:ext cx="2759075"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22967D74-E033-4829-8EFE-5372D8C8B150}"/>
              </a:ext>
            </a:extLst>
          </p:cNvPr>
          <p:cNvSpPr>
            <a:spLocks noGrp="1"/>
          </p:cNvSpPr>
          <p:nvPr>
            <p:ph sz="quarter" idx="24"/>
          </p:nvPr>
        </p:nvSpPr>
        <p:spPr>
          <a:xfrm>
            <a:off x="6438900" y="6113463"/>
            <a:ext cx="2633663" cy="62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F84CAD54-B59D-42CA-ABE0-DE697CE70201}"/>
              </a:ext>
            </a:extLst>
          </p:cNvPr>
          <p:cNvSpPr>
            <a:spLocks noGrp="1"/>
          </p:cNvSpPr>
          <p:nvPr>
            <p:ph sz="quarter" idx="25"/>
          </p:nvPr>
        </p:nvSpPr>
        <p:spPr>
          <a:xfrm>
            <a:off x="9669463" y="1327150"/>
            <a:ext cx="2066925"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52830EAE-9047-4C6A-B323-D4D5F4D435F9}"/>
              </a:ext>
            </a:extLst>
          </p:cNvPr>
          <p:cNvSpPr>
            <a:spLocks noGrp="1"/>
          </p:cNvSpPr>
          <p:nvPr>
            <p:ph sz="quarter" idx="26"/>
          </p:nvPr>
        </p:nvSpPr>
        <p:spPr>
          <a:xfrm>
            <a:off x="9382125" y="2692400"/>
            <a:ext cx="2546350"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4D7513EA-D37F-4148-8122-2302B195EBAD}"/>
              </a:ext>
            </a:extLst>
          </p:cNvPr>
          <p:cNvSpPr>
            <a:spLocks noGrp="1"/>
          </p:cNvSpPr>
          <p:nvPr>
            <p:ph sz="quarter" idx="27"/>
          </p:nvPr>
        </p:nvSpPr>
        <p:spPr>
          <a:xfrm>
            <a:off x="9669463" y="4070350"/>
            <a:ext cx="2066925" cy="92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3A5E07F2-83EF-4E8D-9834-BD8A94F8C6FC}"/>
              </a:ext>
            </a:extLst>
          </p:cNvPr>
          <p:cNvSpPr>
            <a:spLocks noGrp="1"/>
          </p:cNvSpPr>
          <p:nvPr>
            <p:ph sz="quarter" idx="28"/>
          </p:nvPr>
        </p:nvSpPr>
        <p:spPr>
          <a:xfrm>
            <a:off x="9382125" y="5210175"/>
            <a:ext cx="2546350" cy="55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ECABE7F6-25A9-4358-82A9-D249508B00BA}"/>
              </a:ext>
            </a:extLst>
          </p:cNvPr>
          <p:cNvSpPr>
            <a:spLocks noGrp="1"/>
          </p:cNvSpPr>
          <p:nvPr>
            <p:ph sz="quarter" idx="29"/>
          </p:nvPr>
        </p:nvSpPr>
        <p:spPr>
          <a:xfrm>
            <a:off x="9382125" y="6011863"/>
            <a:ext cx="2633663" cy="620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A08D4065-7FDD-4FF1-846C-AF2BA37D61D6}"/>
              </a:ext>
            </a:extLst>
          </p:cNvPr>
          <p:cNvSpPr>
            <a:spLocks noGrp="1"/>
          </p:cNvSpPr>
          <p:nvPr>
            <p:ph sz="quarter" idx="30"/>
          </p:nvPr>
        </p:nvSpPr>
        <p:spPr>
          <a:xfrm>
            <a:off x="12015788" y="5762625"/>
            <a:ext cx="176212" cy="231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581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133B5B-9365-409E-BE7D-7DBC988E8350}"/>
              </a:ext>
            </a:extLst>
          </p:cNvPr>
          <p:cNvSpPr>
            <a:spLocks noGrp="1"/>
          </p:cNvSpPr>
          <p:nvPr>
            <p:ph sz="quarter" idx="10"/>
          </p:nvPr>
        </p:nvSpPr>
        <p:spPr>
          <a:xfrm>
            <a:off x="588963" y="1254125"/>
            <a:ext cx="1709737"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65EEE43-58C6-4D56-BC52-676CDD8E96DC}"/>
              </a:ext>
            </a:extLst>
          </p:cNvPr>
          <p:cNvSpPr>
            <a:spLocks noGrp="1"/>
          </p:cNvSpPr>
          <p:nvPr>
            <p:ph sz="quarter" idx="11"/>
          </p:nvPr>
        </p:nvSpPr>
        <p:spPr>
          <a:xfrm>
            <a:off x="2613025" y="1254125"/>
            <a:ext cx="18542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6E408F65-8BFA-4B1C-9EF0-E26104753BD0}"/>
              </a:ext>
            </a:extLst>
          </p:cNvPr>
          <p:cNvSpPr>
            <a:spLocks noGrp="1"/>
          </p:cNvSpPr>
          <p:nvPr>
            <p:ph sz="quarter" idx="12"/>
          </p:nvPr>
        </p:nvSpPr>
        <p:spPr>
          <a:xfrm>
            <a:off x="4976813" y="1254125"/>
            <a:ext cx="185420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16503E1-0566-479F-949B-5D8CEECDB13F}"/>
              </a:ext>
            </a:extLst>
          </p:cNvPr>
          <p:cNvSpPr>
            <a:spLocks noGrp="1"/>
          </p:cNvSpPr>
          <p:nvPr>
            <p:ph sz="quarter" idx="13"/>
          </p:nvPr>
        </p:nvSpPr>
        <p:spPr>
          <a:xfrm>
            <a:off x="7392988" y="1254125"/>
            <a:ext cx="1633537"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99D5D43-DCE2-4E85-BA80-AF01BBB681A1}"/>
              </a:ext>
            </a:extLst>
          </p:cNvPr>
          <p:cNvSpPr>
            <a:spLocks noGrp="1"/>
          </p:cNvSpPr>
          <p:nvPr>
            <p:ph sz="quarter" idx="14"/>
          </p:nvPr>
        </p:nvSpPr>
        <p:spPr>
          <a:xfrm>
            <a:off x="9418638" y="1254125"/>
            <a:ext cx="1998662"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F13031B3-648C-4D65-A5AE-E3E2252B0322}"/>
              </a:ext>
            </a:extLst>
          </p:cNvPr>
          <p:cNvSpPr>
            <a:spLocks noGrp="1"/>
          </p:cNvSpPr>
          <p:nvPr>
            <p:ph sz="quarter" idx="15"/>
          </p:nvPr>
        </p:nvSpPr>
        <p:spPr>
          <a:xfrm>
            <a:off x="588963" y="2443163"/>
            <a:ext cx="1552575"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29D972C-BB6A-433D-8EB6-E06B1FE302E8}"/>
              </a:ext>
            </a:extLst>
          </p:cNvPr>
          <p:cNvSpPr>
            <a:spLocks noGrp="1"/>
          </p:cNvSpPr>
          <p:nvPr>
            <p:ph sz="quarter" idx="16"/>
          </p:nvPr>
        </p:nvSpPr>
        <p:spPr>
          <a:xfrm>
            <a:off x="2481263" y="2311400"/>
            <a:ext cx="1985962" cy="79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A19375E1-6C38-4D75-A22A-0B9157603B84}"/>
              </a:ext>
            </a:extLst>
          </p:cNvPr>
          <p:cNvSpPr>
            <a:spLocks noGrp="1"/>
          </p:cNvSpPr>
          <p:nvPr>
            <p:ph sz="quarter" idx="17"/>
          </p:nvPr>
        </p:nvSpPr>
        <p:spPr>
          <a:xfrm>
            <a:off x="4976813" y="2311400"/>
            <a:ext cx="1854200" cy="79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D0B3A224-0EBB-4813-B7FE-597516939B77}"/>
              </a:ext>
            </a:extLst>
          </p:cNvPr>
          <p:cNvSpPr>
            <a:spLocks noGrp="1"/>
          </p:cNvSpPr>
          <p:nvPr>
            <p:ph sz="quarter" idx="18"/>
          </p:nvPr>
        </p:nvSpPr>
        <p:spPr>
          <a:xfrm>
            <a:off x="7392988" y="2311400"/>
            <a:ext cx="1633537" cy="79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CA06E64D-B333-4A52-B8B0-8DE99151B49C}"/>
              </a:ext>
            </a:extLst>
          </p:cNvPr>
          <p:cNvSpPr>
            <a:spLocks noGrp="1"/>
          </p:cNvSpPr>
          <p:nvPr>
            <p:ph sz="quarter" idx="19"/>
          </p:nvPr>
        </p:nvSpPr>
        <p:spPr>
          <a:xfrm>
            <a:off x="9418638" y="2311400"/>
            <a:ext cx="2184400" cy="941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A2F9E74A-1E06-412C-9A94-3CCB2D856076}"/>
              </a:ext>
            </a:extLst>
          </p:cNvPr>
          <p:cNvSpPr>
            <a:spLocks noGrp="1"/>
          </p:cNvSpPr>
          <p:nvPr>
            <p:ph sz="quarter" idx="20"/>
          </p:nvPr>
        </p:nvSpPr>
        <p:spPr>
          <a:xfrm>
            <a:off x="692150" y="3540125"/>
            <a:ext cx="1552575"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C327A061-800E-4A04-8EFA-59BBBDFDFB9C}"/>
              </a:ext>
            </a:extLst>
          </p:cNvPr>
          <p:cNvSpPr>
            <a:spLocks noGrp="1"/>
          </p:cNvSpPr>
          <p:nvPr>
            <p:ph sz="quarter" idx="21"/>
          </p:nvPr>
        </p:nvSpPr>
        <p:spPr>
          <a:xfrm>
            <a:off x="2613025" y="3540125"/>
            <a:ext cx="1854200" cy="79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02258417-0D94-4679-BF3D-5FB6DC6C7F72}"/>
              </a:ext>
            </a:extLst>
          </p:cNvPr>
          <p:cNvSpPr>
            <a:spLocks noGrp="1"/>
          </p:cNvSpPr>
          <p:nvPr>
            <p:ph sz="quarter" idx="22"/>
          </p:nvPr>
        </p:nvSpPr>
        <p:spPr>
          <a:xfrm>
            <a:off x="5068888" y="3540125"/>
            <a:ext cx="1854200" cy="966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E540B68F-DC36-4B5A-8AD1-82C1769CFD73}"/>
              </a:ext>
            </a:extLst>
          </p:cNvPr>
          <p:cNvSpPr>
            <a:spLocks noGrp="1"/>
          </p:cNvSpPr>
          <p:nvPr>
            <p:ph sz="quarter" idx="23"/>
          </p:nvPr>
        </p:nvSpPr>
        <p:spPr>
          <a:xfrm>
            <a:off x="7392988" y="3540125"/>
            <a:ext cx="1633537" cy="966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C09DCDE2-68A4-4956-9AC7-D7F342E77436}"/>
              </a:ext>
            </a:extLst>
          </p:cNvPr>
          <p:cNvSpPr>
            <a:spLocks noGrp="1"/>
          </p:cNvSpPr>
          <p:nvPr>
            <p:ph sz="quarter" idx="24"/>
          </p:nvPr>
        </p:nvSpPr>
        <p:spPr>
          <a:xfrm>
            <a:off x="9418638" y="3540125"/>
            <a:ext cx="2184400" cy="1012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BE1DC0FD-A5A5-4375-B11D-D069258D9011}"/>
              </a:ext>
            </a:extLst>
          </p:cNvPr>
          <p:cNvSpPr>
            <a:spLocks noGrp="1"/>
          </p:cNvSpPr>
          <p:nvPr>
            <p:ph sz="quarter" idx="25"/>
          </p:nvPr>
        </p:nvSpPr>
        <p:spPr>
          <a:xfrm>
            <a:off x="496888" y="4846638"/>
            <a:ext cx="1801812"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798738E2-FFAB-4EA3-B8BD-7BB6F2196C8E}"/>
              </a:ext>
            </a:extLst>
          </p:cNvPr>
          <p:cNvSpPr>
            <a:spLocks noGrp="1"/>
          </p:cNvSpPr>
          <p:nvPr>
            <p:ph sz="quarter" idx="26"/>
          </p:nvPr>
        </p:nvSpPr>
        <p:spPr>
          <a:xfrm>
            <a:off x="2613025" y="4846638"/>
            <a:ext cx="18542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A247B090-1D8D-4DB3-B9A6-21BFE348CB30}"/>
              </a:ext>
            </a:extLst>
          </p:cNvPr>
          <p:cNvSpPr>
            <a:spLocks noGrp="1"/>
          </p:cNvSpPr>
          <p:nvPr>
            <p:ph sz="quarter" idx="27"/>
          </p:nvPr>
        </p:nvSpPr>
        <p:spPr>
          <a:xfrm>
            <a:off x="4976813" y="4846638"/>
            <a:ext cx="1946275"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4B0CAFC-9CA6-417C-B082-81339B273A39}"/>
              </a:ext>
            </a:extLst>
          </p:cNvPr>
          <p:cNvSpPr>
            <a:spLocks noGrp="1"/>
          </p:cNvSpPr>
          <p:nvPr>
            <p:ph sz="quarter" idx="28"/>
          </p:nvPr>
        </p:nvSpPr>
        <p:spPr>
          <a:xfrm>
            <a:off x="7392988" y="4846638"/>
            <a:ext cx="1633537"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5DA16F23-3CCF-4E04-84C1-4047021D27F7}"/>
              </a:ext>
            </a:extLst>
          </p:cNvPr>
          <p:cNvSpPr>
            <a:spLocks noGrp="1"/>
          </p:cNvSpPr>
          <p:nvPr>
            <p:ph sz="quarter" idx="29"/>
          </p:nvPr>
        </p:nvSpPr>
        <p:spPr>
          <a:xfrm>
            <a:off x="9575800" y="4846638"/>
            <a:ext cx="2119313"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57FA6F75-7CC2-4844-9BFB-5687E4C926BD}"/>
              </a:ext>
            </a:extLst>
          </p:cNvPr>
          <p:cNvSpPr>
            <a:spLocks noGrp="1"/>
          </p:cNvSpPr>
          <p:nvPr>
            <p:ph sz="quarter" idx="30"/>
          </p:nvPr>
        </p:nvSpPr>
        <p:spPr>
          <a:xfrm>
            <a:off x="339725" y="5891213"/>
            <a:ext cx="180181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C21E0E43-0372-4882-80BE-CE9E39AC9D64}"/>
              </a:ext>
            </a:extLst>
          </p:cNvPr>
          <p:cNvSpPr>
            <a:spLocks noGrp="1"/>
          </p:cNvSpPr>
          <p:nvPr>
            <p:ph sz="quarter" idx="32"/>
          </p:nvPr>
        </p:nvSpPr>
        <p:spPr>
          <a:xfrm>
            <a:off x="4572000" y="5891213"/>
            <a:ext cx="1524000"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ABEADC83-278F-41E0-95DA-84B199268E66}"/>
              </a:ext>
            </a:extLst>
          </p:cNvPr>
          <p:cNvSpPr>
            <a:spLocks noGrp="1"/>
          </p:cNvSpPr>
          <p:nvPr>
            <p:ph sz="quarter" idx="33"/>
          </p:nvPr>
        </p:nvSpPr>
        <p:spPr>
          <a:xfrm>
            <a:off x="6688138" y="5891213"/>
            <a:ext cx="1006475"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AB9316FC-BC5D-4BA3-85F5-282951C33C91}"/>
              </a:ext>
            </a:extLst>
          </p:cNvPr>
          <p:cNvSpPr>
            <a:spLocks noGrp="1"/>
          </p:cNvSpPr>
          <p:nvPr>
            <p:ph sz="quarter" idx="34"/>
          </p:nvPr>
        </p:nvSpPr>
        <p:spPr>
          <a:xfrm>
            <a:off x="8229600" y="5891213"/>
            <a:ext cx="1006475"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B7DD10A8-B0CE-4C84-8631-AE34E5406311}"/>
              </a:ext>
            </a:extLst>
          </p:cNvPr>
          <p:cNvSpPr>
            <a:spLocks noGrp="1"/>
          </p:cNvSpPr>
          <p:nvPr>
            <p:ph sz="quarter" idx="35"/>
          </p:nvPr>
        </p:nvSpPr>
        <p:spPr>
          <a:xfrm>
            <a:off x="9575800" y="5891213"/>
            <a:ext cx="887413"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18929465-A59A-4D2C-B2A6-30E3750BDDF8}"/>
              </a:ext>
            </a:extLst>
          </p:cNvPr>
          <p:cNvSpPr>
            <a:spLocks noGrp="1"/>
          </p:cNvSpPr>
          <p:nvPr>
            <p:ph sz="quarter" idx="36"/>
          </p:nvPr>
        </p:nvSpPr>
        <p:spPr>
          <a:xfrm>
            <a:off x="10842625" y="5891213"/>
            <a:ext cx="1009650" cy="757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6F3A1691-5031-4A9B-808A-87B19F6292E0}"/>
              </a:ext>
            </a:extLst>
          </p:cNvPr>
          <p:cNvSpPr>
            <a:spLocks noGrp="1"/>
          </p:cNvSpPr>
          <p:nvPr>
            <p:ph sz="quarter" idx="37"/>
          </p:nvPr>
        </p:nvSpPr>
        <p:spPr>
          <a:xfrm>
            <a:off x="2613025" y="5891213"/>
            <a:ext cx="1801813" cy="966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975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06845BA-8E21-43C8-A8D4-9CA741420123}"/>
              </a:ext>
            </a:extLst>
          </p:cNvPr>
          <p:cNvSpPr>
            <a:spLocks noGrp="1"/>
          </p:cNvSpPr>
          <p:nvPr>
            <p:ph sz="quarter" idx="10"/>
          </p:nvPr>
        </p:nvSpPr>
        <p:spPr>
          <a:xfrm>
            <a:off x="476250" y="1828800"/>
            <a:ext cx="2417763" cy="1716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EAD2343-9597-43B8-B0F5-CB1835232839}"/>
              </a:ext>
            </a:extLst>
          </p:cNvPr>
          <p:cNvSpPr>
            <a:spLocks noGrp="1"/>
          </p:cNvSpPr>
          <p:nvPr>
            <p:ph sz="quarter" idx="11"/>
          </p:nvPr>
        </p:nvSpPr>
        <p:spPr>
          <a:xfrm>
            <a:off x="3582988" y="1828800"/>
            <a:ext cx="2643187" cy="1716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FDE7F35-E87D-4CC9-AFC2-7DEF56380024}"/>
              </a:ext>
            </a:extLst>
          </p:cNvPr>
          <p:cNvSpPr>
            <a:spLocks noGrp="1"/>
          </p:cNvSpPr>
          <p:nvPr>
            <p:ph sz="quarter" idx="12"/>
          </p:nvPr>
        </p:nvSpPr>
        <p:spPr>
          <a:xfrm>
            <a:off x="6813550" y="1828800"/>
            <a:ext cx="2143125" cy="1716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8DB8F995-C607-4618-9EEF-B1372FA782A1}"/>
              </a:ext>
            </a:extLst>
          </p:cNvPr>
          <p:cNvSpPr>
            <a:spLocks noGrp="1"/>
          </p:cNvSpPr>
          <p:nvPr>
            <p:ph sz="quarter" idx="13"/>
          </p:nvPr>
        </p:nvSpPr>
        <p:spPr>
          <a:xfrm>
            <a:off x="9420225" y="1828800"/>
            <a:ext cx="2295525" cy="1716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09274A6-E03A-4A6C-BC44-8E70504E46C0}"/>
              </a:ext>
            </a:extLst>
          </p:cNvPr>
          <p:cNvSpPr>
            <a:spLocks noGrp="1"/>
          </p:cNvSpPr>
          <p:nvPr>
            <p:ph sz="quarter" idx="14"/>
          </p:nvPr>
        </p:nvSpPr>
        <p:spPr>
          <a:xfrm>
            <a:off x="676275" y="5360988"/>
            <a:ext cx="11172825" cy="1316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FA30C814-9630-4C20-9A82-1E57F0C5B4F1}"/>
              </a:ext>
            </a:extLst>
          </p:cNvPr>
          <p:cNvSpPr/>
          <p:nvPr userDrawn="1"/>
        </p:nvSpPr>
        <p:spPr bwMode="gray">
          <a:xfrm>
            <a:off x="1" y="1380624"/>
            <a:ext cx="3018692" cy="376688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1" name="Rectangle 10">
            <a:extLst>
              <a:ext uri="{FF2B5EF4-FFF2-40B4-BE49-F238E27FC236}">
                <a16:creationId xmlns:a16="http://schemas.microsoft.com/office/drawing/2014/main" id="{45AEE7E7-2360-4F02-9AE8-32E52215836D}"/>
              </a:ext>
              <a:ext uri="{C183D7F6-B498-43B3-948B-1728B52AA6E4}">
                <adec:decorative xmlns:adec="http://schemas.microsoft.com/office/drawing/2017/decorative" val="1"/>
              </a:ext>
            </a:extLst>
          </p:cNvPr>
          <p:cNvSpPr/>
          <p:nvPr userDrawn="1"/>
        </p:nvSpPr>
        <p:spPr bwMode="gray">
          <a:xfrm>
            <a:off x="3057770" y="1377479"/>
            <a:ext cx="3018692" cy="3778006"/>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D2F0F92-B849-4394-9FBC-113556447729}"/>
              </a:ext>
              <a:ext uri="{C183D7F6-B498-43B3-948B-1728B52AA6E4}">
                <adec:decorative xmlns:adec="http://schemas.microsoft.com/office/drawing/2017/decorative" val="1"/>
              </a:ext>
            </a:extLst>
          </p:cNvPr>
          <p:cNvSpPr/>
          <p:nvPr userDrawn="1"/>
        </p:nvSpPr>
        <p:spPr bwMode="gray">
          <a:xfrm>
            <a:off x="6117287" y="1375611"/>
            <a:ext cx="3018692" cy="379050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9FE82292-87F9-4513-BEA8-A9B74F1708B1}"/>
              </a:ext>
              <a:ext uri="{C183D7F6-B498-43B3-948B-1728B52AA6E4}">
                <adec:decorative xmlns:adec="http://schemas.microsoft.com/office/drawing/2017/decorative" val="1"/>
              </a:ext>
            </a:extLst>
          </p:cNvPr>
          <p:cNvSpPr/>
          <p:nvPr userDrawn="1"/>
        </p:nvSpPr>
        <p:spPr bwMode="gray">
          <a:xfrm>
            <a:off x="9173308" y="1375611"/>
            <a:ext cx="3018692" cy="380114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25207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7CB85E9-58F4-4CF8-9332-4AFBA00F3CAA}"/>
              </a:ext>
            </a:extLst>
          </p:cNvPr>
          <p:cNvSpPr>
            <a:spLocks noGrp="1"/>
          </p:cNvSpPr>
          <p:nvPr>
            <p:ph sz="quarter" idx="10"/>
          </p:nvPr>
        </p:nvSpPr>
        <p:spPr>
          <a:xfrm>
            <a:off x="739775" y="5186363"/>
            <a:ext cx="10671175" cy="1427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EB28FAC-53AC-4B48-A03A-64934AD652C2}"/>
              </a:ext>
            </a:extLst>
          </p:cNvPr>
          <p:cNvSpPr>
            <a:spLocks noGrp="1"/>
          </p:cNvSpPr>
          <p:nvPr>
            <p:ph sz="quarter" idx="11"/>
          </p:nvPr>
        </p:nvSpPr>
        <p:spPr>
          <a:xfrm>
            <a:off x="588963" y="1528763"/>
            <a:ext cx="1941512" cy="130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C238E36-C7B7-4A34-A20A-B82A97610D3F}"/>
              </a:ext>
            </a:extLst>
          </p:cNvPr>
          <p:cNvSpPr>
            <a:spLocks noGrp="1"/>
          </p:cNvSpPr>
          <p:nvPr>
            <p:ph sz="quarter" idx="12"/>
          </p:nvPr>
        </p:nvSpPr>
        <p:spPr>
          <a:xfrm>
            <a:off x="3532188" y="1528763"/>
            <a:ext cx="2366962" cy="130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587B383-2753-4DFD-81B2-76B2668F2FAA}"/>
              </a:ext>
            </a:extLst>
          </p:cNvPr>
          <p:cNvSpPr>
            <a:spLocks noGrp="1"/>
          </p:cNvSpPr>
          <p:nvPr>
            <p:ph sz="quarter" idx="13"/>
          </p:nvPr>
        </p:nvSpPr>
        <p:spPr>
          <a:xfrm>
            <a:off x="6688138" y="1439863"/>
            <a:ext cx="2366962" cy="130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E79AB78-62E4-48EC-A264-FA11C68E6825}"/>
              </a:ext>
            </a:extLst>
          </p:cNvPr>
          <p:cNvSpPr>
            <a:spLocks noGrp="1"/>
          </p:cNvSpPr>
          <p:nvPr>
            <p:ph sz="quarter" idx="14"/>
          </p:nvPr>
        </p:nvSpPr>
        <p:spPr>
          <a:xfrm>
            <a:off x="9569450" y="1439863"/>
            <a:ext cx="2033588" cy="130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940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rapezoid 2">
            <a:extLst>
              <a:ext uri="{FF2B5EF4-FFF2-40B4-BE49-F238E27FC236}">
                <a16:creationId xmlns:a16="http://schemas.microsoft.com/office/drawing/2014/main" id="{21092DBB-67A2-4E62-85D9-6D88B5CBD8FE}"/>
              </a:ext>
              <a:ext uri="{C183D7F6-B498-43B3-948B-1728B52AA6E4}">
                <adec:decorative xmlns:adec="http://schemas.microsoft.com/office/drawing/2017/decorative" val="1"/>
              </a:ext>
            </a:extLst>
          </p:cNvPr>
          <p:cNvSpPr/>
          <p:nvPr userDrawn="1"/>
        </p:nvSpPr>
        <p:spPr bwMode="auto">
          <a:xfrm>
            <a:off x="3045173" y="4752265"/>
            <a:ext cx="6068704" cy="1186798"/>
          </a:xfrm>
          <a:prstGeom prst="trapezoid">
            <a:avLst>
              <a:gd name="adj" fmla="val 50495"/>
            </a:avLst>
          </a:prstGeom>
          <a:gradFill>
            <a:gsLst>
              <a:gs pos="0">
                <a:schemeClr val="bg1">
                  <a:alpha val="60000"/>
                </a:schemeClr>
              </a:gs>
              <a:gs pos="100000">
                <a:schemeClr val="bg1">
                  <a:lumMod val="85000"/>
                  <a:lumOff val="15000"/>
                  <a:alpha val="60000"/>
                </a:schemeClr>
              </a:gs>
            </a:gsLst>
            <a:lin ang="18600000" scaled="0"/>
          </a:gradFill>
          <a:ln w="25400" cap="rnd" cmpd="sng">
            <a:gradFill>
              <a:gsLst>
                <a:gs pos="0">
                  <a:schemeClr val="accent1"/>
                </a:gs>
                <a:gs pos="100000">
                  <a:schemeClr val="accent1"/>
                </a:gs>
              </a:gsLst>
              <a:lin ang="18600000" scaled="0"/>
            </a:gradFill>
            <a:prstDash val="solid"/>
          </a:ln>
        </p:spPr>
        <p:txBody>
          <a:bodyPr wrap="square" lIns="0" tIns="27432" rIns="0" bIns="27432" rtlCol="0" anchor="ctr" anchorCtr="0">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400" b="0" i="0" u="none" strike="noStrike" kern="0" cap="none" spc="0" normalizeH="0" baseline="0" noProof="0" err="1">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sp>
        <p:nvSpPr>
          <p:cNvPr id="4" name="Transform">
            <a:extLst>
              <a:ext uri="{FF2B5EF4-FFF2-40B4-BE49-F238E27FC236}">
                <a16:creationId xmlns:a16="http://schemas.microsoft.com/office/drawing/2014/main" id="{6022B4B1-00C9-49A7-B4DC-6EECD3439930}"/>
              </a:ext>
              <a:ext uri="{C183D7F6-B498-43B3-948B-1728B52AA6E4}">
                <adec:decorative xmlns:adec="http://schemas.microsoft.com/office/drawing/2017/decorative" val="1"/>
              </a:ext>
            </a:extLst>
          </p:cNvPr>
          <p:cNvSpPr txBox="1">
            <a:spLocks/>
          </p:cNvSpPr>
          <p:nvPr userDrawn="1"/>
        </p:nvSpPr>
        <p:spPr>
          <a:xfrm>
            <a:off x="3814199" y="1534309"/>
            <a:ext cx="1482759" cy="1121284"/>
          </a:xfrm>
          <a:prstGeom prst="rect">
            <a:avLst/>
          </a:prstGeom>
          <a:gradFill>
            <a:gsLst>
              <a:gs pos="100000">
                <a:srgbClr val="0869B9"/>
              </a:gs>
              <a:gs pos="1000">
                <a:srgbClr val="115A9C"/>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6" name="Transform">
            <a:extLst>
              <a:ext uri="{FF2B5EF4-FFF2-40B4-BE49-F238E27FC236}">
                <a16:creationId xmlns:a16="http://schemas.microsoft.com/office/drawing/2014/main" id="{E253EE54-E3B0-4B10-9639-BCE713D894C7}"/>
              </a:ext>
              <a:ext uri="{C183D7F6-B498-43B3-948B-1728B52AA6E4}">
                <adec:decorative xmlns:adec="http://schemas.microsoft.com/office/drawing/2017/decorative" val="1"/>
              </a:ext>
            </a:extLst>
          </p:cNvPr>
          <p:cNvSpPr txBox="1">
            <a:spLocks/>
          </p:cNvSpPr>
          <p:nvPr userDrawn="1"/>
        </p:nvSpPr>
        <p:spPr>
          <a:xfrm>
            <a:off x="5338146" y="1534309"/>
            <a:ext cx="1482759" cy="1121284"/>
          </a:xfrm>
          <a:prstGeom prst="rect">
            <a:avLst/>
          </a:prstGeom>
          <a:gradFill>
            <a:gsLst>
              <a:gs pos="100000">
                <a:srgbClr val="0275CE"/>
              </a:gs>
              <a:gs pos="1000">
                <a:srgbClr val="0967B5"/>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7" name="Transform">
            <a:extLst>
              <a:ext uri="{FF2B5EF4-FFF2-40B4-BE49-F238E27FC236}">
                <a16:creationId xmlns:a16="http://schemas.microsoft.com/office/drawing/2014/main" id="{43B4D0DF-5EBC-4385-A906-1D55405AE9FC}"/>
              </a:ext>
              <a:ext uri="{C183D7F6-B498-43B3-948B-1728B52AA6E4}">
                <adec:decorative xmlns:adec="http://schemas.microsoft.com/office/drawing/2017/decorative" val="1"/>
              </a:ext>
            </a:extLst>
          </p:cNvPr>
          <p:cNvSpPr txBox="1">
            <a:spLocks/>
          </p:cNvSpPr>
          <p:nvPr userDrawn="1"/>
        </p:nvSpPr>
        <p:spPr>
          <a:xfrm>
            <a:off x="6862092" y="1534309"/>
            <a:ext cx="1482759" cy="1121284"/>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86074005-9181-47D4-BD85-0F461ADE8CD6}"/>
              </a:ext>
              <a:ext uri="{C183D7F6-B498-43B3-948B-1728B52AA6E4}">
                <adec:decorative xmlns:adec="http://schemas.microsoft.com/office/drawing/2017/decorative" val="1"/>
              </a:ext>
            </a:extLst>
          </p:cNvPr>
          <p:cNvSpPr txBox="1"/>
          <p:nvPr userDrawn="1"/>
        </p:nvSpPr>
        <p:spPr>
          <a:xfrm>
            <a:off x="7715460" y="3875171"/>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BF15D2AF-6272-4D14-A62A-0D0873A3F7DF}"/>
              </a:ext>
              <a:ext uri="{C183D7F6-B498-43B3-948B-1728B52AA6E4}">
                <adec:decorative xmlns:adec="http://schemas.microsoft.com/office/drawing/2017/decorative" val="1"/>
              </a:ext>
            </a:extLst>
          </p:cNvPr>
          <p:cNvSpPr/>
          <p:nvPr userDrawn="1"/>
        </p:nvSpPr>
        <p:spPr bwMode="auto">
          <a:xfrm>
            <a:off x="3814199" y="3747525"/>
            <a:ext cx="4530652" cy="368364"/>
          </a:xfrm>
          <a:prstGeom prst="rect">
            <a:avLst/>
          </a:prstGeom>
          <a:gradFill>
            <a:gsLst>
              <a:gs pos="100000">
                <a:srgbClr val="00D7FB"/>
              </a:gs>
              <a:gs pos="0">
                <a:srgbClr val="0A93D3"/>
              </a:gs>
            </a:gsLst>
            <a:lin ang="18600000" scaled="0"/>
          </a:gradFill>
          <a:ln w="9525" cap="rnd">
            <a:solidFill>
              <a:schemeClr val="tx1"/>
            </a:solidFill>
          </a:ln>
          <a:effectLst/>
        </p:spPr>
        <p:txBody>
          <a:bodyPr wrap="square" lIns="274320" tIns="0" rIns="274320" bIns="0" rtlCol="0" anchor="ctr" anchorCtr="0">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solidFill>
                <a:srgbClr val="3C3C41"/>
              </a:solidFill>
              <a:effectLst/>
              <a:uLnTx/>
              <a:uFillTx/>
              <a:latin typeface="Segoe UI Semibold"/>
              <a:ea typeface="+mn-ea"/>
              <a:cs typeface="Segoe UI" panose="020B0502040204020203" pitchFamily="34" charset="0"/>
            </a:endParaRPr>
          </a:p>
        </p:txBody>
      </p:sp>
      <p:sp>
        <p:nvSpPr>
          <p:cNvPr id="10" name="Rectangle 9">
            <a:extLst>
              <a:ext uri="{FF2B5EF4-FFF2-40B4-BE49-F238E27FC236}">
                <a16:creationId xmlns:a16="http://schemas.microsoft.com/office/drawing/2014/main" id="{488B7BEF-8FD9-4BD5-B251-9F16BDB0FC61}"/>
              </a:ext>
              <a:ext uri="{C183D7F6-B498-43B3-948B-1728B52AA6E4}">
                <adec:decorative xmlns:adec="http://schemas.microsoft.com/office/drawing/2017/decorative" val="1"/>
              </a:ext>
            </a:extLst>
          </p:cNvPr>
          <p:cNvSpPr/>
          <p:nvPr userDrawn="1"/>
        </p:nvSpPr>
        <p:spPr bwMode="auto">
          <a:xfrm>
            <a:off x="3814199" y="4153903"/>
            <a:ext cx="4530652" cy="1014495"/>
          </a:xfrm>
          <a:prstGeom prst="rect">
            <a:avLst/>
          </a:prstGeom>
          <a:gradFill>
            <a:gsLst>
              <a:gs pos="100000">
                <a:srgbClr val="0373CB"/>
              </a:gs>
              <a:gs pos="1000">
                <a:srgbClr val="233B61"/>
              </a:gs>
            </a:gsLst>
            <a:lin ang="18600000" scaled="0"/>
          </a:gradFill>
          <a:ln w="25400" cap="rnd">
            <a:noFill/>
          </a:ln>
          <a:effectLst/>
        </p:spPr>
        <p:txBody>
          <a:bodyPr wrap="square" lIns="274320" tIns="0" rIns="274320" bIns="0" rtlCol="0" anchor="ctr" anchorCtr="0">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11" name="Transform">
            <a:extLst>
              <a:ext uri="{FF2B5EF4-FFF2-40B4-BE49-F238E27FC236}">
                <a16:creationId xmlns:a16="http://schemas.microsoft.com/office/drawing/2014/main" id="{97D497C9-922A-4776-93E9-7658A316928C}"/>
              </a:ext>
              <a:ext uri="{C183D7F6-B498-43B3-948B-1728B52AA6E4}">
                <adec:decorative xmlns:adec="http://schemas.microsoft.com/office/drawing/2017/decorative" val="1"/>
              </a:ext>
            </a:extLst>
          </p:cNvPr>
          <p:cNvSpPr txBox="1">
            <a:spLocks/>
          </p:cNvSpPr>
          <p:nvPr userDrawn="1"/>
        </p:nvSpPr>
        <p:spPr>
          <a:xfrm>
            <a:off x="3814199" y="2695016"/>
            <a:ext cx="2240613" cy="1014495"/>
          </a:xfrm>
          <a:prstGeom prst="rect">
            <a:avLst/>
          </a:prstGeom>
          <a:gradFill>
            <a:gsLst>
              <a:gs pos="100000">
                <a:srgbClr val="076BBC"/>
              </a:gs>
              <a:gs pos="1000">
                <a:srgbClr val="1A4B7F"/>
              </a:gs>
            </a:gsLst>
            <a:lin ang="18600000" scaled="0"/>
          </a:gradFill>
          <a:ln w="25400" cap="rnd">
            <a:noFill/>
          </a:ln>
          <a:effectLst/>
        </p:spPr>
        <p:txBody>
          <a:bodyPr wrap="square" lIns="274320" tIns="0" rIns="27432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12" name="Transform">
            <a:extLst>
              <a:ext uri="{FF2B5EF4-FFF2-40B4-BE49-F238E27FC236}">
                <a16:creationId xmlns:a16="http://schemas.microsoft.com/office/drawing/2014/main" id="{B4A88067-4F3E-4791-8F9C-2156FD278B87}"/>
              </a:ext>
              <a:ext uri="{C183D7F6-B498-43B3-948B-1728B52AA6E4}">
                <adec:decorative xmlns:adec="http://schemas.microsoft.com/office/drawing/2017/decorative" val="1"/>
              </a:ext>
            </a:extLst>
          </p:cNvPr>
          <p:cNvSpPr txBox="1">
            <a:spLocks/>
          </p:cNvSpPr>
          <p:nvPr userDrawn="1"/>
        </p:nvSpPr>
        <p:spPr>
          <a:xfrm>
            <a:off x="6096000" y="2695016"/>
            <a:ext cx="2248851" cy="1014495"/>
          </a:xfrm>
          <a:prstGeom prst="rect">
            <a:avLst/>
          </a:prstGeom>
          <a:gradFill>
            <a:gsLst>
              <a:gs pos="100000">
                <a:srgbClr val="0078D4"/>
              </a:gs>
              <a:gs pos="1000">
                <a:srgbClr val="0D62AA"/>
              </a:gs>
            </a:gsLst>
            <a:lin ang="18600000" scaled="0"/>
          </a:gradFill>
          <a:ln w="25400" cap="rnd">
            <a:noFill/>
          </a:ln>
          <a:effectLst/>
        </p:spPr>
        <p:txBody>
          <a:bodyPr wrap="square" lIns="182880" tIns="0" rIns="18288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400" b="0" i="0" u="none" strike="noStrike" kern="0" cap="none" spc="0" normalizeH="0" baseline="0" noProof="0">
              <a:ln>
                <a:noFill/>
              </a:ln>
              <a:gradFill>
                <a:gsLst>
                  <a:gs pos="51579">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14" name="Content Placeholder 13">
            <a:extLst>
              <a:ext uri="{FF2B5EF4-FFF2-40B4-BE49-F238E27FC236}">
                <a16:creationId xmlns:a16="http://schemas.microsoft.com/office/drawing/2014/main" id="{4A7FB2B7-23A9-4927-A132-BEF73FCDF206}"/>
              </a:ext>
            </a:extLst>
          </p:cNvPr>
          <p:cNvSpPr>
            <a:spLocks noGrp="1"/>
          </p:cNvSpPr>
          <p:nvPr>
            <p:ph sz="quarter" idx="10"/>
          </p:nvPr>
        </p:nvSpPr>
        <p:spPr>
          <a:xfrm>
            <a:off x="376238" y="1689100"/>
            <a:ext cx="1327150"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91B2933C-41DB-4011-B5A2-CF1A3D6E4B8E}"/>
              </a:ext>
            </a:extLst>
          </p:cNvPr>
          <p:cNvSpPr>
            <a:spLocks noGrp="1"/>
          </p:cNvSpPr>
          <p:nvPr>
            <p:ph sz="quarter" idx="11"/>
          </p:nvPr>
        </p:nvSpPr>
        <p:spPr>
          <a:xfrm>
            <a:off x="2128838" y="1689100"/>
            <a:ext cx="1327150"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66A1BEAC-D561-4457-B6F9-6308CBA8B072}"/>
              </a:ext>
            </a:extLst>
          </p:cNvPr>
          <p:cNvSpPr>
            <a:spLocks noGrp="1"/>
          </p:cNvSpPr>
          <p:nvPr>
            <p:ph sz="quarter" idx="12"/>
          </p:nvPr>
        </p:nvSpPr>
        <p:spPr>
          <a:xfrm>
            <a:off x="8705849" y="1595120"/>
            <a:ext cx="29003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F232406F-1967-46EA-B2EE-B22351C4A0BC}"/>
              </a:ext>
            </a:extLst>
          </p:cNvPr>
          <p:cNvSpPr>
            <a:spLocks noGrp="1"/>
          </p:cNvSpPr>
          <p:nvPr>
            <p:ph sz="quarter" idx="13"/>
          </p:nvPr>
        </p:nvSpPr>
        <p:spPr>
          <a:xfrm>
            <a:off x="376238" y="3429000"/>
            <a:ext cx="1465262" cy="101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46D9C62-5AA7-4BE5-8B11-2C82F1BCBE4C}"/>
              </a:ext>
            </a:extLst>
          </p:cNvPr>
          <p:cNvSpPr>
            <a:spLocks noGrp="1"/>
          </p:cNvSpPr>
          <p:nvPr>
            <p:ph sz="quarter" idx="14"/>
          </p:nvPr>
        </p:nvSpPr>
        <p:spPr>
          <a:xfrm>
            <a:off x="2128838" y="3294063"/>
            <a:ext cx="1327150" cy="128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C87BCD98-C689-4133-A849-2A74C62AA38D}"/>
              </a:ext>
            </a:extLst>
          </p:cNvPr>
          <p:cNvSpPr>
            <a:spLocks noGrp="1"/>
          </p:cNvSpPr>
          <p:nvPr>
            <p:ph sz="quarter" idx="15"/>
          </p:nvPr>
        </p:nvSpPr>
        <p:spPr>
          <a:xfrm>
            <a:off x="8867775" y="3875088"/>
            <a:ext cx="2749550" cy="59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3D006408-8301-4DD7-85EE-ACF62A073EFF}"/>
              </a:ext>
            </a:extLst>
          </p:cNvPr>
          <p:cNvSpPr>
            <a:spLocks noGrp="1"/>
          </p:cNvSpPr>
          <p:nvPr>
            <p:ph sz="quarter" idx="16"/>
          </p:nvPr>
        </p:nvSpPr>
        <p:spPr>
          <a:xfrm>
            <a:off x="8867775" y="4752975"/>
            <a:ext cx="2968625" cy="509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3681B844-EF69-4E08-8D0D-CC6DFCF8F34A}"/>
              </a:ext>
            </a:extLst>
          </p:cNvPr>
          <p:cNvSpPr>
            <a:spLocks noGrp="1"/>
          </p:cNvSpPr>
          <p:nvPr>
            <p:ph sz="quarter" idx="17"/>
          </p:nvPr>
        </p:nvSpPr>
        <p:spPr>
          <a:xfrm>
            <a:off x="4213225" y="6100763"/>
            <a:ext cx="4405313"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727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12">
            <a:extLst>
              <a:ext uri="{FF2B5EF4-FFF2-40B4-BE49-F238E27FC236}">
                <a16:creationId xmlns:a16="http://schemas.microsoft.com/office/drawing/2014/main" id="{6FDB3300-6374-440E-8F8A-970FC3A0BFA3}"/>
              </a:ext>
              <a:ext uri="{C183D7F6-B498-43B3-948B-1728B52AA6E4}">
                <adec:decorative xmlns:adec="http://schemas.microsoft.com/office/drawing/2017/decorative" val="1"/>
              </a:ext>
            </a:extLst>
          </p:cNvPr>
          <p:cNvSpPr/>
          <p:nvPr userDrawn="1"/>
        </p:nvSpPr>
        <p:spPr bwMode="gray">
          <a:xfrm>
            <a:off x="578095" y="3124479"/>
            <a:ext cx="5370665" cy="3071217"/>
          </a:xfrm>
          <a:custGeom>
            <a:avLst/>
            <a:gdLst>
              <a:gd name="connsiteX0" fmla="*/ 0 w 5486400"/>
              <a:gd name="connsiteY0" fmla="*/ 0 h 3076161"/>
              <a:gd name="connsiteX1" fmla="*/ 5486400 w 5486400"/>
              <a:gd name="connsiteY1" fmla="*/ 0 h 3076161"/>
              <a:gd name="connsiteX2" fmla="*/ 5486400 w 5486400"/>
              <a:gd name="connsiteY2" fmla="*/ 3076161 h 3076161"/>
              <a:gd name="connsiteX3" fmla="*/ 0 w 5486400"/>
              <a:gd name="connsiteY3" fmla="*/ 3076161 h 3076161"/>
              <a:gd name="connsiteX4" fmla="*/ 0 w 5486400"/>
              <a:gd name="connsiteY4" fmla="*/ 0 h 3076161"/>
              <a:gd name="connsiteX0" fmla="*/ 0 w 5486400"/>
              <a:gd name="connsiteY0" fmla="*/ 3076161 h 3167601"/>
              <a:gd name="connsiteX1" fmla="*/ 0 w 5486400"/>
              <a:gd name="connsiteY1" fmla="*/ 0 h 3167601"/>
              <a:gd name="connsiteX2" fmla="*/ 5486400 w 5486400"/>
              <a:gd name="connsiteY2" fmla="*/ 0 h 3167601"/>
              <a:gd name="connsiteX3" fmla="*/ 5486400 w 5486400"/>
              <a:gd name="connsiteY3" fmla="*/ 3076161 h 3167601"/>
              <a:gd name="connsiteX4" fmla="*/ 91440 w 5486400"/>
              <a:gd name="connsiteY4" fmla="*/ 3167601 h 3167601"/>
              <a:gd name="connsiteX0" fmla="*/ 0 w 5486400"/>
              <a:gd name="connsiteY0" fmla="*/ 3076161 h 3076161"/>
              <a:gd name="connsiteX1" fmla="*/ 0 w 5486400"/>
              <a:gd name="connsiteY1" fmla="*/ 0 h 3076161"/>
              <a:gd name="connsiteX2" fmla="*/ 5486400 w 5486400"/>
              <a:gd name="connsiteY2" fmla="*/ 0 h 3076161"/>
              <a:gd name="connsiteX3" fmla="*/ 5486400 w 5486400"/>
              <a:gd name="connsiteY3" fmla="*/ 3076161 h 3076161"/>
              <a:gd name="connsiteX0" fmla="*/ 0 w 5486400"/>
              <a:gd name="connsiteY0" fmla="*/ 0 h 3076161"/>
              <a:gd name="connsiteX1" fmla="*/ 5486400 w 5486400"/>
              <a:gd name="connsiteY1" fmla="*/ 0 h 3076161"/>
              <a:gd name="connsiteX2" fmla="*/ 5486400 w 5486400"/>
              <a:gd name="connsiteY2" fmla="*/ 3076161 h 3076161"/>
            </a:gdLst>
            <a:ahLst/>
            <a:cxnLst>
              <a:cxn ang="0">
                <a:pos x="connsiteX0" y="connsiteY0"/>
              </a:cxn>
              <a:cxn ang="0">
                <a:pos x="connsiteX1" y="connsiteY1"/>
              </a:cxn>
              <a:cxn ang="0">
                <a:pos x="connsiteX2" y="connsiteY2"/>
              </a:cxn>
            </a:cxnLst>
            <a:rect l="l" t="t" r="r" b="b"/>
            <a:pathLst>
              <a:path w="5486400" h="3076161">
                <a:moveTo>
                  <a:pt x="0" y="0"/>
                </a:moveTo>
                <a:lnTo>
                  <a:pt x="5486400" y="0"/>
                </a:lnTo>
                <a:lnTo>
                  <a:pt x="5486400" y="3076161"/>
                </a:lnTo>
              </a:path>
            </a:pathLst>
          </a:custGeom>
          <a:no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8288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600"/>
              </a:spcBef>
              <a:spcAft>
                <a:spcPts val="12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29">
            <a:extLst>
              <a:ext uri="{FF2B5EF4-FFF2-40B4-BE49-F238E27FC236}">
                <a16:creationId xmlns:a16="http://schemas.microsoft.com/office/drawing/2014/main" id="{82921220-833A-4C1D-B91F-F584CEFBB594}"/>
              </a:ext>
              <a:ext uri="{C183D7F6-B498-43B3-948B-1728B52AA6E4}">
                <adec:decorative xmlns:adec="http://schemas.microsoft.com/office/drawing/2017/decorative" val="1"/>
              </a:ext>
            </a:extLst>
          </p:cNvPr>
          <p:cNvSpPr/>
          <p:nvPr userDrawn="1"/>
        </p:nvSpPr>
        <p:spPr bwMode="gray">
          <a:xfrm>
            <a:off x="6095650" y="3124478"/>
            <a:ext cx="5370665" cy="3071217"/>
          </a:xfrm>
          <a:custGeom>
            <a:avLst/>
            <a:gdLst>
              <a:gd name="connsiteX0" fmla="*/ 0 w 5486400"/>
              <a:gd name="connsiteY0" fmla="*/ 0 h 3076161"/>
              <a:gd name="connsiteX1" fmla="*/ 5486400 w 5486400"/>
              <a:gd name="connsiteY1" fmla="*/ 0 h 3076161"/>
              <a:gd name="connsiteX2" fmla="*/ 5486400 w 5486400"/>
              <a:gd name="connsiteY2" fmla="*/ 3076161 h 3076161"/>
              <a:gd name="connsiteX3" fmla="*/ 0 w 5486400"/>
              <a:gd name="connsiteY3" fmla="*/ 3076161 h 3076161"/>
              <a:gd name="connsiteX4" fmla="*/ 0 w 5486400"/>
              <a:gd name="connsiteY4" fmla="*/ 0 h 3076161"/>
              <a:gd name="connsiteX0" fmla="*/ 5486400 w 5577840"/>
              <a:gd name="connsiteY0" fmla="*/ 3076161 h 3167601"/>
              <a:gd name="connsiteX1" fmla="*/ 0 w 5577840"/>
              <a:gd name="connsiteY1" fmla="*/ 3076161 h 3167601"/>
              <a:gd name="connsiteX2" fmla="*/ 0 w 5577840"/>
              <a:gd name="connsiteY2" fmla="*/ 0 h 3167601"/>
              <a:gd name="connsiteX3" fmla="*/ 5486400 w 5577840"/>
              <a:gd name="connsiteY3" fmla="*/ 0 h 3167601"/>
              <a:gd name="connsiteX4" fmla="*/ 5577840 w 5577840"/>
              <a:gd name="connsiteY4" fmla="*/ 3167601 h 3167601"/>
              <a:gd name="connsiteX0" fmla="*/ 5486400 w 5486400"/>
              <a:gd name="connsiteY0" fmla="*/ 3076161 h 3076161"/>
              <a:gd name="connsiteX1" fmla="*/ 0 w 5486400"/>
              <a:gd name="connsiteY1" fmla="*/ 3076161 h 3076161"/>
              <a:gd name="connsiteX2" fmla="*/ 0 w 5486400"/>
              <a:gd name="connsiteY2" fmla="*/ 0 h 3076161"/>
              <a:gd name="connsiteX3" fmla="*/ 5486400 w 5486400"/>
              <a:gd name="connsiteY3" fmla="*/ 0 h 3076161"/>
              <a:gd name="connsiteX0" fmla="*/ 0 w 5486400"/>
              <a:gd name="connsiteY0" fmla="*/ 3076161 h 3076161"/>
              <a:gd name="connsiteX1" fmla="*/ 0 w 5486400"/>
              <a:gd name="connsiteY1" fmla="*/ 0 h 3076161"/>
              <a:gd name="connsiteX2" fmla="*/ 5486400 w 5486400"/>
              <a:gd name="connsiteY2" fmla="*/ 0 h 3076161"/>
            </a:gdLst>
            <a:ahLst/>
            <a:cxnLst>
              <a:cxn ang="0">
                <a:pos x="connsiteX0" y="connsiteY0"/>
              </a:cxn>
              <a:cxn ang="0">
                <a:pos x="connsiteX1" y="connsiteY1"/>
              </a:cxn>
              <a:cxn ang="0">
                <a:pos x="connsiteX2" y="connsiteY2"/>
              </a:cxn>
            </a:cxnLst>
            <a:rect l="l" t="t" r="r" b="b"/>
            <a:pathLst>
              <a:path w="5486400" h="3076161">
                <a:moveTo>
                  <a:pt x="0" y="3076161"/>
                </a:moveTo>
                <a:lnTo>
                  <a:pt x="0" y="0"/>
                </a:lnTo>
                <a:lnTo>
                  <a:pt x="5486400" y="0"/>
                </a:lnTo>
              </a:path>
            </a:pathLst>
          </a:custGeom>
          <a:no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82296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600"/>
              </a:spcBef>
              <a:spcAft>
                <a:spcPts val="12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Content Placeholder 5" hidden="1">
            <a:extLst>
              <a:ext uri="{FF2B5EF4-FFF2-40B4-BE49-F238E27FC236}">
                <a16:creationId xmlns:a16="http://schemas.microsoft.com/office/drawing/2014/main" id="{40823C51-62B1-4B7A-A393-57A39D94F308}"/>
              </a:ext>
            </a:extLst>
          </p:cNvPr>
          <p:cNvSpPr>
            <a:spLocks noGrp="1"/>
          </p:cNvSpPr>
          <p:nvPr>
            <p:ph sz="quarter" idx="10"/>
          </p:nvPr>
        </p:nvSpPr>
        <p:spPr>
          <a:xfrm>
            <a:off x="701675" y="1339850"/>
            <a:ext cx="10904538" cy="827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hidden="1">
            <a:extLst>
              <a:ext uri="{FF2B5EF4-FFF2-40B4-BE49-F238E27FC236}">
                <a16:creationId xmlns:a16="http://schemas.microsoft.com/office/drawing/2014/main" id="{9C9E67DC-E3A2-48EE-B93D-7154C3324748}"/>
              </a:ext>
            </a:extLst>
          </p:cNvPr>
          <p:cNvSpPr>
            <a:spLocks noGrp="1"/>
          </p:cNvSpPr>
          <p:nvPr>
            <p:ph sz="quarter" idx="11"/>
          </p:nvPr>
        </p:nvSpPr>
        <p:spPr>
          <a:xfrm>
            <a:off x="1590675" y="2617788"/>
            <a:ext cx="3883025" cy="50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hidden="1">
            <a:extLst>
              <a:ext uri="{FF2B5EF4-FFF2-40B4-BE49-F238E27FC236}">
                <a16:creationId xmlns:a16="http://schemas.microsoft.com/office/drawing/2014/main" id="{743E16C3-C3CD-407B-8D97-976B026A2ECA}"/>
              </a:ext>
            </a:extLst>
          </p:cNvPr>
          <p:cNvSpPr>
            <a:spLocks noGrp="1"/>
          </p:cNvSpPr>
          <p:nvPr>
            <p:ph sz="quarter" idx="12"/>
          </p:nvPr>
        </p:nvSpPr>
        <p:spPr>
          <a:xfrm>
            <a:off x="7553325" y="2443163"/>
            <a:ext cx="3744913" cy="681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hidden="1">
            <a:extLst>
              <a:ext uri="{FF2B5EF4-FFF2-40B4-BE49-F238E27FC236}">
                <a16:creationId xmlns:a16="http://schemas.microsoft.com/office/drawing/2014/main" id="{74E452F3-9C45-45D2-BF54-CC88011D3F96}"/>
              </a:ext>
            </a:extLst>
          </p:cNvPr>
          <p:cNvSpPr>
            <a:spLocks noGrp="1"/>
          </p:cNvSpPr>
          <p:nvPr>
            <p:ph sz="quarter" idx="13"/>
          </p:nvPr>
        </p:nvSpPr>
        <p:spPr>
          <a:xfrm>
            <a:off x="989013" y="4221163"/>
            <a:ext cx="4572000" cy="197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hidden="1">
            <a:extLst>
              <a:ext uri="{FF2B5EF4-FFF2-40B4-BE49-F238E27FC236}">
                <a16:creationId xmlns:a16="http://schemas.microsoft.com/office/drawing/2014/main" id="{E265FA4D-2381-450B-A2DE-2CCAFDB17F86}"/>
              </a:ext>
            </a:extLst>
          </p:cNvPr>
          <p:cNvSpPr>
            <a:spLocks noGrp="1"/>
          </p:cNvSpPr>
          <p:nvPr>
            <p:ph sz="quarter" idx="14"/>
          </p:nvPr>
        </p:nvSpPr>
        <p:spPr>
          <a:xfrm>
            <a:off x="6613525" y="4359275"/>
            <a:ext cx="4371975" cy="183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E88EC5DC-20BB-4A52-8002-3BE27EC86B21}"/>
              </a:ext>
              <a:ext uri="{C183D7F6-B498-43B3-948B-1728B52AA6E4}">
                <adec:decorative xmlns:adec="http://schemas.microsoft.com/office/drawing/2017/decorative" val="1"/>
              </a:ext>
            </a:extLst>
          </p:cNvPr>
          <p:cNvGrpSpPr/>
          <p:nvPr userDrawn="1"/>
        </p:nvGrpSpPr>
        <p:grpSpPr>
          <a:xfrm>
            <a:off x="584200" y="6387274"/>
            <a:ext cx="1358790" cy="190394"/>
            <a:chOff x="409116" y="6217668"/>
            <a:chExt cx="2569226" cy="360000"/>
          </a:xfrm>
        </p:grpSpPr>
        <p:pic>
          <p:nvPicPr>
            <p:cNvPr id="13" name="Picture 12">
              <a:extLst>
                <a:ext uri="{FF2B5EF4-FFF2-40B4-BE49-F238E27FC236}">
                  <a16:creationId xmlns:a16="http://schemas.microsoft.com/office/drawing/2014/main" id="{CB695412-D214-4E4D-BDFB-5BA30415093A}"/>
                </a:ext>
                <a:ext uri="{C183D7F6-B498-43B3-948B-1728B52AA6E4}">
                  <adec:decorative xmlns:adec="http://schemas.microsoft.com/office/drawing/2017/decorative" val="1"/>
                </a:ext>
              </a:extLst>
            </p:cNvPr>
            <p:cNvPicPr>
              <a:picLocks noChangeAspect="1"/>
            </p:cNvPicPr>
            <p:nvPr/>
          </p:nvPicPr>
          <p:blipFill>
            <a:blip r:embed="rId2"/>
            <a:srcRect l="72828"/>
            <a:stretch>
              <a:fillRect/>
            </a:stretch>
          </p:blipFill>
          <p:spPr>
            <a:xfrm>
              <a:off x="2240757" y="6217668"/>
              <a:ext cx="737585" cy="360000"/>
            </a:xfrm>
            <a:custGeom>
              <a:avLst/>
              <a:gdLst>
                <a:gd name="connsiteX0" fmla="*/ 0 w 737585"/>
                <a:gd name="connsiteY0" fmla="*/ 0 h 360000"/>
                <a:gd name="connsiteX1" fmla="*/ 737585 w 737585"/>
                <a:gd name="connsiteY1" fmla="*/ 0 h 360000"/>
                <a:gd name="connsiteX2" fmla="*/ 737585 w 737585"/>
                <a:gd name="connsiteY2" fmla="*/ 360000 h 360000"/>
                <a:gd name="connsiteX3" fmla="*/ 0 w 737585"/>
                <a:gd name="connsiteY3" fmla="*/ 360000 h 360000"/>
                <a:gd name="connsiteX4" fmla="*/ 0 w 737585"/>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585" h="360000">
                  <a:moveTo>
                    <a:pt x="0" y="0"/>
                  </a:moveTo>
                  <a:lnTo>
                    <a:pt x="737585" y="0"/>
                  </a:lnTo>
                  <a:lnTo>
                    <a:pt x="737585" y="360000"/>
                  </a:lnTo>
                  <a:lnTo>
                    <a:pt x="0" y="360000"/>
                  </a:lnTo>
                  <a:lnTo>
                    <a:pt x="0" y="0"/>
                  </a:lnTo>
                  <a:close/>
                </a:path>
              </a:pathLst>
            </a:custGeom>
          </p:spPr>
        </p:pic>
        <p:pic>
          <p:nvPicPr>
            <p:cNvPr id="15" name="Picture 14">
              <a:extLst>
                <a:ext uri="{FF2B5EF4-FFF2-40B4-BE49-F238E27FC236}">
                  <a16:creationId xmlns:a16="http://schemas.microsoft.com/office/drawing/2014/main" id="{5E272D4C-9257-4DA2-AADF-B714CA1CC5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16" y="6223398"/>
              <a:ext cx="1626853" cy="348541"/>
            </a:xfrm>
            <a:prstGeom prst="rect">
              <a:avLst/>
            </a:prstGeom>
          </p:spPr>
        </p:pic>
      </p:grpSp>
    </p:spTree>
    <p:extLst>
      <p:ext uri="{BB962C8B-B14F-4D97-AF65-F5344CB8AC3E}">
        <p14:creationId xmlns:p14="http://schemas.microsoft.com/office/powerpoint/2010/main" val="3863332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921464A-3C79-406E-AC5B-47F30FA90135}"/>
              </a:ext>
              <a:ext uri="{C183D7F6-B498-43B3-948B-1728B52AA6E4}">
                <adec:decorative xmlns:adec="http://schemas.microsoft.com/office/drawing/2017/decorative" val="1"/>
              </a:ext>
            </a:extLst>
          </p:cNvPr>
          <p:cNvSpPr/>
          <p:nvPr userDrawn="1"/>
        </p:nvSpPr>
        <p:spPr bwMode="gray">
          <a:xfrm>
            <a:off x="503238" y="4056807"/>
            <a:ext cx="5441235" cy="1639204"/>
          </a:xfrm>
          <a:prstGeom prst="rect">
            <a:avLst/>
          </a:prstGeom>
          <a:noFill/>
          <a:ln w="6350" algn="ctr">
            <a:solidFill>
              <a:srgbClr val="FFB9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235DE860-9AFD-4B19-ADE8-A99175C39FF5}"/>
              </a:ext>
              <a:ext uri="{C183D7F6-B498-43B3-948B-1728B52AA6E4}">
                <adec:decorative xmlns:adec="http://schemas.microsoft.com/office/drawing/2017/decorative" val="1"/>
              </a:ext>
            </a:extLst>
          </p:cNvPr>
          <p:cNvSpPr/>
          <p:nvPr userDrawn="1"/>
        </p:nvSpPr>
        <p:spPr bwMode="gray">
          <a:xfrm>
            <a:off x="6248425" y="4056807"/>
            <a:ext cx="5441235" cy="1639204"/>
          </a:xfrm>
          <a:prstGeom prst="rect">
            <a:avLst/>
          </a:prstGeom>
          <a:noFill/>
          <a:ln w="6350" algn="ctr">
            <a:solidFill>
              <a:srgbClr val="D83B0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Arial Unicode MS" pitchFamily="34" charset="-128"/>
              <a:cs typeface="Arial Unicode MS" pitchFamily="34" charset="-128"/>
            </a:endParaRPr>
          </a:p>
        </p:txBody>
      </p:sp>
      <p:sp>
        <p:nvSpPr>
          <p:cNvPr id="5" name="Isosceles Triangle 4">
            <a:extLst>
              <a:ext uri="{FF2B5EF4-FFF2-40B4-BE49-F238E27FC236}">
                <a16:creationId xmlns:a16="http://schemas.microsoft.com/office/drawing/2014/main" id="{5F1342CB-60DE-45D1-9AD8-B50829E30C60}"/>
              </a:ext>
              <a:ext uri="{C183D7F6-B498-43B3-948B-1728B52AA6E4}">
                <adec:decorative xmlns:adec="http://schemas.microsoft.com/office/drawing/2017/decorative" val="1"/>
              </a:ext>
            </a:extLst>
          </p:cNvPr>
          <p:cNvSpPr/>
          <p:nvPr userDrawn="1"/>
        </p:nvSpPr>
        <p:spPr>
          <a:xfrm>
            <a:off x="503868" y="2570135"/>
            <a:ext cx="137779" cy="118774"/>
          </a:xfrm>
          <a:prstGeom prst="triangle">
            <a:avLst>
              <a:gd name="adj" fmla="val 79818"/>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Isosceles Triangle 5">
            <a:extLst>
              <a:ext uri="{FF2B5EF4-FFF2-40B4-BE49-F238E27FC236}">
                <a16:creationId xmlns:a16="http://schemas.microsoft.com/office/drawing/2014/main" id="{B01A9F2E-21AA-405F-8FFA-F5CF84CE1334}"/>
              </a:ext>
              <a:ext uri="{C183D7F6-B498-43B3-948B-1728B52AA6E4}">
                <adec:decorative xmlns:adec="http://schemas.microsoft.com/office/drawing/2017/decorative" val="1"/>
              </a:ext>
            </a:extLst>
          </p:cNvPr>
          <p:cNvSpPr/>
          <p:nvPr userDrawn="1"/>
        </p:nvSpPr>
        <p:spPr>
          <a:xfrm>
            <a:off x="2728159" y="2565440"/>
            <a:ext cx="137779" cy="118774"/>
          </a:xfrm>
          <a:prstGeom prst="triangle">
            <a:avLst>
              <a:gd name="adj" fmla="val 20183"/>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6CA4DE0E-3932-4BA5-84E5-FEDE0E3F7F9B}"/>
              </a:ext>
              <a:ext uri="{C183D7F6-B498-43B3-948B-1728B52AA6E4}">
                <adec:decorative xmlns:adec="http://schemas.microsoft.com/office/drawing/2017/decorative" val="1"/>
              </a:ext>
            </a:extLst>
          </p:cNvPr>
          <p:cNvSpPr/>
          <p:nvPr userDrawn="1"/>
        </p:nvSpPr>
        <p:spPr>
          <a:xfrm>
            <a:off x="605035" y="1604029"/>
            <a:ext cx="2159736" cy="215973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0078D4"/>
                </a:solidFill>
                <a:effectLst/>
                <a:uLnTx/>
                <a:uFillTx/>
                <a:latin typeface="Segoe UI"/>
                <a:ea typeface="+mn-ea"/>
                <a:cs typeface="+mn-cs"/>
              </a:rPr>
              <a:t>25+</a:t>
            </a:r>
            <a:endParaRPr kumimoji="0" lang="en-IN" sz="4400" b="0" i="0" u="none" strike="noStrike" kern="1200" cap="none" spc="0" normalizeH="0" baseline="0" noProof="0">
              <a:ln>
                <a:noFill/>
              </a:ln>
              <a:solidFill>
                <a:srgbClr val="0078D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AF416C4-F804-45F4-9569-7416E5B126C3}"/>
              </a:ext>
              <a:ext uri="{C183D7F6-B498-43B3-948B-1728B52AA6E4}">
                <adec:decorative xmlns:adec="http://schemas.microsoft.com/office/drawing/2017/decorative" val="1"/>
              </a:ext>
            </a:extLst>
          </p:cNvPr>
          <p:cNvSpPr txBox="1"/>
          <p:nvPr userDrawn="1"/>
        </p:nvSpPr>
        <p:spPr>
          <a:xfrm>
            <a:off x="503868" y="2681280"/>
            <a:ext cx="2362070" cy="1183652"/>
          </a:xfrm>
          <a:custGeom>
            <a:avLst/>
            <a:gdLst>
              <a:gd name="connsiteX0" fmla="*/ 3833580 w 3833584"/>
              <a:gd name="connsiteY0" fmla="*/ 0 h 1921039"/>
              <a:gd name="connsiteX1" fmla="*/ 2877639 w 3833584"/>
              <a:gd name="connsiteY1" fmla="*/ 1662820 h 1921039"/>
              <a:gd name="connsiteX2" fmla="*/ 1918915 w 3833584"/>
              <a:gd name="connsiteY2" fmla="*/ 1921038 h 1921039"/>
              <a:gd name="connsiteX3" fmla="*/ 959622 w 3833584"/>
              <a:gd name="connsiteY3" fmla="*/ 1664945 h 1921039"/>
              <a:gd name="connsiteX4" fmla="*/ 0 w 3833584"/>
              <a:gd name="connsiteY4" fmla="*/ 4246 h 192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584" h="1921039">
                <a:moveTo>
                  <a:pt x="3833580" y="0"/>
                </a:moveTo>
                <a:cubicBezTo>
                  <a:pt x="3835098" y="685308"/>
                  <a:pt x="3470628" y="1319289"/>
                  <a:pt x="2877639" y="1662820"/>
                </a:cubicBezTo>
                <a:cubicBezTo>
                  <a:pt x="2581145" y="1834586"/>
                  <a:pt x="2250077" y="1920671"/>
                  <a:pt x="1918915" y="1921038"/>
                </a:cubicBezTo>
                <a:cubicBezTo>
                  <a:pt x="1587753" y="1921405"/>
                  <a:pt x="1256496" y="1836053"/>
                  <a:pt x="959622" y="1664945"/>
                </a:cubicBezTo>
                <a:cubicBezTo>
                  <a:pt x="365874" y="1322728"/>
                  <a:pt x="0" y="689556"/>
                  <a:pt x="0" y="4246"/>
                </a:cubicBezTo>
                <a:close/>
              </a:path>
            </a:pathLst>
          </a:custGeom>
          <a:solidFill>
            <a:schemeClr val="tx1">
              <a:lumMod val="85000"/>
            </a:schemeClr>
          </a:solidFill>
          <a:ln>
            <a:noFill/>
          </a:ln>
        </p:spPr>
        <p:txBody>
          <a:bodyPr wrap="none" tIns="91440" bIns="4572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Isosceles Triangle 8">
            <a:extLst>
              <a:ext uri="{FF2B5EF4-FFF2-40B4-BE49-F238E27FC236}">
                <a16:creationId xmlns:a16="http://schemas.microsoft.com/office/drawing/2014/main" id="{AFAED29B-670D-4C8D-84E5-989A2509F377}"/>
              </a:ext>
              <a:ext uri="{C183D7F6-B498-43B3-948B-1728B52AA6E4}">
                <adec:decorative xmlns:adec="http://schemas.microsoft.com/office/drawing/2017/decorative" val="1"/>
              </a:ext>
            </a:extLst>
          </p:cNvPr>
          <p:cNvSpPr/>
          <p:nvPr userDrawn="1"/>
        </p:nvSpPr>
        <p:spPr>
          <a:xfrm>
            <a:off x="3445339" y="2570135"/>
            <a:ext cx="137779" cy="118774"/>
          </a:xfrm>
          <a:prstGeom prst="triangle">
            <a:avLst>
              <a:gd name="adj" fmla="val 79818"/>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Isosceles Triangle 9">
            <a:extLst>
              <a:ext uri="{FF2B5EF4-FFF2-40B4-BE49-F238E27FC236}">
                <a16:creationId xmlns:a16="http://schemas.microsoft.com/office/drawing/2014/main" id="{4E03949B-16B4-4861-A4F4-B528724B56BE}"/>
              </a:ext>
              <a:ext uri="{C183D7F6-B498-43B3-948B-1728B52AA6E4}">
                <adec:decorative xmlns:adec="http://schemas.microsoft.com/office/drawing/2017/decorative" val="1"/>
              </a:ext>
            </a:extLst>
          </p:cNvPr>
          <p:cNvSpPr/>
          <p:nvPr userDrawn="1"/>
        </p:nvSpPr>
        <p:spPr>
          <a:xfrm>
            <a:off x="5669630" y="2565440"/>
            <a:ext cx="137779" cy="118774"/>
          </a:xfrm>
          <a:prstGeom prst="triangle">
            <a:avLst>
              <a:gd name="adj" fmla="val 2018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4A23D303-0F88-4A1A-9FBC-759B50C85E1D}"/>
              </a:ext>
              <a:ext uri="{C183D7F6-B498-43B3-948B-1728B52AA6E4}">
                <adec:decorative xmlns:adec="http://schemas.microsoft.com/office/drawing/2017/decorative" val="1"/>
              </a:ext>
            </a:extLst>
          </p:cNvPr>
          <p:cNvSpPr/>
          <p:nvPr userDrawn="1"/>
        </p:nvSpPr>
        <p:spPr>
          <a:xfrm>
            <a:off x="3546506" y="1604029"/>
            <a:ext cx="2159736" cy="215973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400" b="1" i="0" u="none" strike="noStrike" kern="1200" cap="none" spc="0" normalizeH="0" baseline="0" noProof="0">
              <a:ln>
                <a:noFill/>
              </a:ln>
              <a:solidFill>
                <a:srgbClr val="0078D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83C1775-50F9-49A4-A6AE-8F9C98E9BFE9}"/>
              </a:ext>
              <a:ext uri="{C183D7F6-B498-43B3-948B-1728B52AA6E4}">
                <adec:decorative xmlns:adec="http://schemas.microsoft.com/office/drawing/2017/decorative" val="1"/>
              </a:ext>
            </a:extLst>
          </p:cNvPr>
          <p:cNvSpPr txBox="1"/>
          <p:nvPr userDrawn="1"/>
        </p:nvSpPr>
        <p:spPr>
          <a:xfrm>
            <a:off x="3445339" y="2681280"/>
            <a:ext cx="2362070" cy="1183652"/>
          </a:xfrm>
          <a:custGeom>
            <a:avLst/>
            <a:gdLst>
              <a:gd name="connsiteX0" fmla="*/ 3833580 w 3833584"/>
              <a:gd name="connsiteY0" fmla="*/ 0 h 1921039"/>
              <a:gd name="connsiteX1" fmla="*/ 2877639 w 3833584"/>
              <a:gd name="connsiteY1" fmla="*/ 1662820 h 1921039"/>
              <a:gd name="connsiteX2" fmla="*/ 1918915 w 3833584"/>
              <a:gd name="connsiteY2" fmla="*/ 1921038 h 1921039"/>
              <a:gd name="connsiteX3" fmla="*/ 959622 w 3833584"/>
              <a:gd name="connsiteY3" fmla="*/ 1664945 h 1921039"/>
              <a:gd name="connsiteX4" fmla="*/ 0 w 3833584"/>
              <a:gd name="connsiteY4" fmla="*/ 4246 h 192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584" h="1921039">
                <a:moveTo>
                  <a:pt x="3833580" y="0"/>
                </a:moveTo>
                <a:cubicBezTo>
                  <a:pt x="3835098" y="685308"/>
                  <a:pt x="3470628" y="1319289"/>
                  <a:pt x="2877639" y="1662820"/>
                </a:cubicBezTo>
                <a:cubicBezTo>
                  <a:pt x="2581145" y="1834586"/>
                  <a:pt x="2250077" y="1920671"/>
                  <a:pt x="1918915" y="1921038"/>
                </a:cubicBezTo>
                <a:cubicBezTo>
                  <a:pt x="1587753" y="1921405"/>
                  <a:pt x="1256496" y="1836053"/>
                  <a:pt x="959622" y="1664945"/>
                </a:cubicBezTo>
                <a:cubicBezTo>
                  <a:pt x="365874" y="1322728"/>
                  <a:pt x="0" y="689556"/>
                  <a:pt x="0" y="4246"/>
                </a:cubicBezTo>
                <a:close/>
              </a:path>
            </a:pathLst>
          </a:custGeom>
          <a:solidFill>
            <a:schemeClr val="tx1">
              <a:lumMod val="85000"/>
            </a:schemeClr>
          </a:solidFill>
          <a:ln>
            <a:noFill/>
          </a:ln>
        </p:spPr>
        <p:txBody>
          <a:bodyPr wrap="none" tIns="91440" bIns="4572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C3F243C7-5EBB-40E1-AE35-6EEB7FE6A34F}"/>
              </a:ext>
              <a:ext uri="{C183D7F6-B498-43B3-948B-1728B52AA6E4}">
                <adec:decorative xmlns:adec="http://schemas.microsoft.com/office/drawing/2017/decorative" val="1"/>
              </a:ext>
            </a:extLst>
          </p:cNvPr>
          <p:cNvSpPr/>
          <p:nvPr userDrawn="1"/>
        </p:nvSpPr>
        <p:spPr>
          <a:xfrm>
            <a:off x="6386810" y="2570135"/>
            <a:ext cx="137779" cy="118774"/>
          </a:xfrm>
          <a:prstGeom prst="triangle">
            <a:avLst>
              <a:gd name="adj" fmla="val 79818"/>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Isosceles Triangle 13">
            <a:extLst>
              <a:ext uri="{FF2B5EF4-FFF2-40B4-BE49-F238E27FC236}">
                <a16:creationId xmlns:a16="http://schemas.microsoft.com/office/drawing/2014/main" id="{B9AB09F6-0298-47F2-96D6-5AA554EA0550}"/>
              </a:ext>
              <a:ext uri="{C183D7F6-B498-43B3-948B-1728B52AA6E4}">
                <adec:decorative xmlns:adec="http://schemas.microsoft.com/office/drawing/2017/decorative" val="1"/>
              </a:ext>
            </a:extLst>
          </p:cNvPr>
          <p:cNvSpPr/>
          <p:nvPr userDrawn="1"/>
        </p:nvSpPr>
        <p:spPr>
          <a:xfrm>
            <a:off x="8611101" y="2565440"/>
            <a:ext cx="137779" cy="118774"/>
          </a:xfrm>
          <a:prstGeom prst="triangle">
            <a:avLst>
              <a:gd name="adj" fmla="val 2018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7073A1EA-F12C-4B69-99FE-3E582A9809F6}"/>
              </a:ext>
              <a:ext uri="{C183D7F6-B498-43B3-948B-1728B52AA6E4}">
                <adec:decorative xmlns:adec="http://schemas.microsoft.com/office/drawing/2017/decorative" val="1"/>
              </a:ext>
            </a:extLst>
          </p:cNvPr>
          <p:cNvSpPr/>
          <p:nvPr userDrawn="1"/>
        </p:nvSpPr>
        <p:spPr>
          <a:xfrm>
            <a:off x="6487977" y="1604029"/>
            <a:ext cx="2159736" cy="215973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D727612-7F17-400E-99CF-A3DE20DC15F8}"/>
              </a:ext>
              <a:ext uri="{C183D7F6-B498-43B3-948B-1728B52AA6E4}">
                <adec:decorative xmlns:adec="http://schemas.microsoft.com/office/drawing/2017/decorative" val="1"/>
              </a:ext>
            </a:extLst>
          </p:cNvPr>
          <p:cNvSpPr txBox="1"/>
          <p:nvPr userDrawn="1"/>
        </p:nvSpPr>
        <p:spPr>
          <a:xfrm>
            <a:off x="6386810" y="2681280"/>
            <a:ext cx="2362070" cy="1183652"/>
          </a:xfrm>
          <a:custGeom>
            <a:avLst/>
            <a:gdLst>
              <a:gd name="connsiteX0" fmla="*/ 3833580 w 3833584"/>
              <a:gd name="connsiteY0" fmla="*/ 0 h 1921039"/>
              <a:gd name="connsiteX1" fmla="*/ 2877639 w 3833584"/>
              <a:gd name="connsiteY1" fmla="*/ 1662820 h 1921039"/>
              <a:gd name="connsiteX2" fmla="*/ 1918915 w 3833584"/>
              <a:gd name="connsiteY2" fmla="*/ 1921038 h 1921039"/>
              <a:gd name="connsiteX3" fmla="*/ 959622 w 3833584"/>
              <a:gd name="connsiteY3" fmla="*/ 1664945 h 1921039"/>
              <a:gd name="connsiteX4" fmla="*/ 0 w 3833584"/>
              <a:gd name="connsiteY4" fmla="*/ 4246 h 192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584" h="1921039">
                <a:moveTo>
                  <a:pt x="3833580" y="0"/>
                </a:moveTo>
                <a:cubicBezTo>
                  <a:pt x="3835098" y="685308"/>
                  <a:pt x="3470628" y="1319289"/>
                  <a:pt x="2877639" y="1662820"/>
                </a:cubicBezTo>
                <a:cubicBezTo>
                  <a:pt x="2581145" y="1834586"/>
                  <a:pt x="2250077" y="1920671"/>
                  <a:pt x="1918915" y="1921038"/>
                </a:cubicBezTo>
                <a:cubicBezTo>
                  <a:pt x="1587753" y="1921405"/>
                  <a:pt x="1256496" y="1836053"/>
                  <a:pt x="959622" y="1664945"/>
                </a:cubicBezTo>
                <a:cubicBezTo>
                  <a:pt x="365874" y="1322728"/>
                  <a:pt x="0" y="689556"/>
                  <a:pt x="0" y="4246"/>
                </a:cubicBezTo>
                <a:close/>
              </a:path>
            </a:pathLst>
          </a:custGeom>
          <a:solidFill>
            <a:schemeClr val="tx1">
              <a:lumMod val="85000"/>
            </a:schemeClr>
          </a:solidFill>
          <a:ln>
            <a:noFill/>
          </a:ln>
        </p:spPr>
        <p:txBody>
          <a:bodyPr wrap="none" tIns="91440" bIns="4572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Isosceles Triangle 16">
            <a:extLst>
              <a:ext uri="{FF2B5EF4-FFF2-40B4-BE49-F238E27FC236}">
                <a16:creationId xmlns:a16="http://schemas.microsoft.com/office/drawing/2014/main" id="{851EEFB2-363D-4E2A-9ED1-116D88B4BD38}"/>
              </a:ext>
              <a:ext uri="{C183D7F6-B498-43B3-948B-1728B52AA6E4}">
                <adec:decorative xmlns:adec="http://schemas.microsoft.com/office/drawing/2017/decorative" val="1"/>
              </a:ext>
            </a:extLst>
          </p:cNvPr>
          <p:cNvSpPr/>
          <p:nvPr userDrawn="1"/>
        </p:nvSpPr>
        <p:spPr>
          <a:xfrm>
            <a:off x="9328280" y="2570135"/>
            <a:ext cx="137779" cy="118774"/>
          </a:xfrm>
          <a:prstGeom prst="triangle">
            <a:avLst>
              <a:gd name="adj" fmla="val 79818"/>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Isosceles Triangle 17">
            <a:extLst>
              <a:ext uri="{FF2B5EF4-FFF2-40B4-BE49-F238E27FC236}">
                <a16:creationId xmlns:a16="http://schemas.microsoft.com/office/drawing/2014/main" id="{D37EACD9-4368-4A59-AD5D-CDE1C49C6239}"/>
              </a:ext>
              <a:ext uri="{C183D7F6-B498-43B3-948B-1728B52AA6E4}">
                <adec:decorative xmlns:adec="http://schemas.microsoft.com/office/drawing/2017/decorative" val="1"/>
              </a:ext>
            </a:extLst>
          </p:cNvPr>
          <p:cNvSpPr/>
          <p:nvPr userDrawn="1"/>
        </p:nvSpPr>
        <p:spPr>
          <a:xfrm>
            <a:off x="11552571" y="2565440"/>
            <a:ext cx="137779" cy="118774"/>
          </a:xfrm>
          <a:prstGeom prst="triangle">
            <a:avLst>
              <a:gd name="adj" fmla="val 20183"/>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2410F3B6-79E0-40C1-AA1E-2B4C1F0F487F}"/>
              </a:ext>
              <a:ext uri="{C183D7F6-B498-43B3-948B-1728B52AA6E4}">
                <adec:decorative xmlns:adec="http://schemas.microsoft.com/office/drawing/2017/decorative" val="1"/>
              </a:ext>
            </a:extLst>
          </p:cNvPr>
          <p:cNvSpPr/>
          <p:nvPr userDrawn="1"/>
        </p:nvSpPr>
        <p:spPr>
          <a:xfrm>
            <a:off x="9429447" y="1604029"/>
            <a:ext cx="2159736" cy="215973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2BFBCD8-D744-4C88-A42A-1ECB9EDD9666}"/>
              </a:ext>
              <a:ext uri="{C183D7F6-B498-43B3-948B-1728B52AA6E4}">
                <adec:decorative xmlns:adec="http://schemas.microsoft.com/office/drawing/2017/decorative" val="1"/>
              </a:ext>
            </a:extLst>
          </p:cNvPr>
          <p:cNvSpPr txBox="1"/>
          <p:nvPr userDrawn="1"/>
        </p:nvSpPr>
        <p:spPr>
          <a:xfrm>
            <a:off x="9328280" y="2681280"/>
            <a:ext cx="2362070" cy="1183652"/>
          </a:xfrm>
          <a:custGeom>
            <a:avLst/>
            <a:gdLst>
              <a:gd name="connsiteX0" fmla="*/ 3833580 w 3833584"/>
              <a:gd name="connsiteY0" fmla="*/ 0 h 1921039"/>
              <a:gd name="connsiteX1" fmla="*/ 2877639 w 3833584"/>
              <a:gd name="connsiteY1" fmla="*/ 1662820 h 1921039"/>
              <a:gd name="connsiteX2" fmla="*/ 1918915 w 3833584"/>
              <a:gd name="connsiteY2" fmla="*/ 1921038 h 1921039"/>
              <a:gd name="connsiteX3" fmla="*/ 959622 w 3833584"/>
              <a:gd name="connsiteY3" fmla="*/ 1664945 h 1921039"/>
              <a:gd name="connsiteX4" fmla="*/ 0 w 3833584"/>
              <a:gd name="connsiteY4" fmla="*/ 4246 h 192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584" h="1921039">
                <a:moveTo>
                  <a:pt x="3833580" y="0"/>
                </a:moveTo>
                <a:cubicBezTo>
                  <a:pt x="3835098" y="685308"/>
                  <a:pt x="3470628" y="1319289"/>
                  <a:pt x="2877639" y="1662820"/>
                </a:cubicBezTo>
                <a:cubicBezTo>
                  <a:pt x="2581145" y="1834586"/>
                  <a:pt x="2250077" y="1920671"/>
                  <a:pt x="1918915" y="1921038"/>
                </a:cubicBezTo>
                <a:cubicBezTo>
                  <a:pt x="1587753" y="1921405"/>
                  <a:pt x="1256496" y="1836053"/>
                  <a:pt x="959622" y="1664945"/>
                </a:cubicBezTo>
                <a:cubicBezTo>
                  <a:pt x="365874" y="1322728"/>
                  <a:pt x="0" y="689556"/>
                  <a:pt x="0" y="4246"/>
                </a:cubicBezTo>
                <a:close/>
              </a:path>
            </a:pathLst>
          </a:custGeom>
          <a:solidFill>
            <a:schemeClr val="tx1">
              <a:lumMod val="85000"/>
            </a:schemeClr>
          </a:solidFill>
          <a:ln>
            <a:noFill/>
          </a:ln>
        </p:spPr>
        <p:txBody>
          <a:bodyPr wrap="none" tIns="91440" bIns="4572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Content Placeholder 21">
            <a:extLst>
              <a:ext uri="{FF2B5EF4-FFF2-40B4-BE49-F238E27FC236}">
                <a16:creationId xmlns:a16="http://schemas.microsoft.com/office/drawing/2014/main" id="{C12ED882-0D88-45D2-9D97-519E572C05E8}"/>
              </a:ext>
            </a:extLst>
          </p:cNvPr>
          <p:cNvSpPr>
            <a:spLocks noGrp="1"/>
          </p:cNvSpPr>
          <p:nvPr>
            <p:ph sz="quarter" idx="10"/>
          </p:nvPr>
        </p:nvSpPr>
        <p:spPr>
          <a:xfrm>
            <a:off x="876300" y="3429000"/>
            <a:ext cx="1554163" cy="436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EEBDC99B-1025-4809-B01B-CB48D78DA71E}"/>
              </a:ext>
            </a:extLst>
          </p:cNvPr>
          <p:cNvSpPr>
            <a:spLocks noGrp="1"/>
          </p:cNvSpPr>
          <p:nvPr>
            <p:ph sz="quarter" idx="11"/>
          </p:nvPr>
        </p:nvSpPr>
        <p:spPr>
          <a:xfrm>
            <a:off x="3546475" y="3763963"/>
            <a:ext cx="2159000" cy="484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9EC31E1F-EDAA-4C7F-B44B-F31EADCD7F40}"/>
              </a:ext>
            </a:extLst>
          </p:cNvPr>
          <p:cNvSpPr>
            <a:spLocks noGrp="1"/>
          </p:cNvSpPr>
          <p:nvPr>
            <p:ph sz="quarter" idx="12"/>
          </p:nvPr>
        </p:nvSpPr>
        <p:spPr>
          <a:xfrm>
            <a:off x="6248400" y="3644900"/>
            <a:ext cx="2159000"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24655488-1764-4CC4-98B4-507E81EB7E99}"/>
              </a:ext>
            </a:extLst>
          </p:cNvPr>
          <p:cNvSpPr>
            <a:spLocks noGrp="1"/>
          </p:cNvSpPr>
          <p:nvPr>
            <p:ph sz="quarter" idx="13"/>
          </p:nvPr>
        </p:nvSpPr>
        <p:spPr>
          <a:xfrm>
            <a:off x="9082088" y="3644900"/>
            <a:ext cx="2360612"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8579A528-C74B-4B21-8F4C-A9968C3E9B90}"/>
              </a:ext>
            </a:extLst>
          </p:cNvPr>
          <p:cNvSpPr>
            <a:spLocks noGrp="1"/>
          </p:cNvSpPr>
          <p:nvPr>
            <p:ph sz="quarter" idx="14"/>
          </p:nvPr>
        </p:nvSpPr>
        <p:spPr>
          <a:xfrm>
            <a:off x="11690350" y="3644900"/>
            <a:ext cx="427038" cy="101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DBEC941A-306E-46E4-86A8-80A5CBA43034}"/>
              </a:ext>
            </a:extLst>
          </p:cNvPr>
          <p:cNvSpPr>
            <a:spLocks noGrp="1"/>
          </p:cNvSpPr>
          <p:nvPr>
            <p:ph sz="quarter" idx="15"/>
          </p:nvPr>
        </p:nvSpPr>
        <p:spPr>
          <a:xfrm>
            <a:off x="641350" y="4521200"/>
            <a:ext cx="3817938"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B06D4D84-370E-4895-AD82-811C3E3C07BA}"/>
              </a:ext>
            </a:extLst>
          </p:cNvPr>
          <p:cNvSpPr>
            <a:spLocks noGrp="1"/>
          </p:cNvSpPr>
          <p:nvPr>
            <p:ph sz="quarter" idx="16"/>
          </p:nvPr>
        </p:nvSpPr>
        <p:spPr>
          <a:xfrm>
            <a:off x="6386513" y="4521200"/>
            <a:ext cx="471170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4ABD78C5-46AB-4D21-9075-7302675BCCCF}"/>
              </a:ext>
            </a:extLst>
          </p:cNvPr>
          <p:cNvSpPr>
            <a:spLocks noGrp="1"/>
          </p:cNvSpPr>
          <p:nvPr>
            <p:ph sz="quarter" idx="17"/>
          </p:nvPr>
        </p:nvSpPr>
        <p:spPr>
          <a:xfrm>
            <a:off x="2728913" y="6037263"/>
            <a:ext cx="4886325"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900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22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86DC447-29C9-4811-A16C-20FD5AA446C5}"/>
              </a:ext>
            </a:extLst>
          </p:cNvPr>
          <p:cNvSpPr>
            <a:spLocks noGrp="1"/>
          </p:cNvSpPr>
          <p:nvPr>
            <p:ph sz="quarter" idx="10"/>
          </p:nvPr>
        </p:nvSpPr>
        <p:spPr>
          <a:xfrm>
            <a:off x="788988" y="1916113"/>
            <a:ext cx="2668587"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62ACB0D-4057-4295-9722-5D0D2444A17E}"/>
              </a:ext>
            </a:extLst>
          </p:cNvPr>
          <p:cNvSpPr>
            <a:spLocks noGrp="1"/>
          </p:cNvSpPr>
          <p:nvPr>
            <p:ph sz="quarter" idx="11"/>
          </p:nvPr>
        </p:nvSpPr>
        <p:spPr>
          <a:xfrm>
            <a:off x="1165225" y="3883025"/>
            <a:ext cx="2566988" cy="1377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FA443B5-D2FE-401A-BD61-097E3B12631C}"/>
              </a:ext>
            </a:extLst>
          </p:cNvPr>
          <p:cNvSpPr>
            <a:spLocks noGrp="1"/>
          </p:cNvSpPr>
          <p:nvPr>
            <p:ph sz="quarter" idx="12"/>
          </p:nvPr>
        </p:nvSpPr>
        <p:spPr>
          <a:xfrm>
            <a:off x="400050" y="5962650"/>
            <a:ext cx="5537200"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BBB1AEB-844E-4FF2-9AA5-D9E3D69C2AF4}"/>
              </a:ext>
            </a:extLst>
          </p:cNvPr>
          <p:cNvSpPr>
            <a:spLocks noGrp="1"/>
          </p:cNvSpPr>
          <p:nvPr>
            <p:ph sz="quarter" idx="13"/>
          </p:nvPr>
        </p:nvSpPr>
        <p:spPr>
          <a:xfrm>
            <a:off x="5937250" y="1728788"/>
            <a:ext cx="2117725" cy="115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5082C07-086C-4390-9544-1DD1F0F6BDC0}"/>
              </a:ext>
            </a:extLst>
          </p:cNvPr>
          <p:cNvSpPr>
            <a:spLocks noGrp="1"/>
          </p:cNvSpPr>
          <p:nvPr>
            <p:ph sz="quarter" idx="14"/>
          </p:nvPr>
        </p:nvSpPr>
        <p:spPr>
          <a:xfrm>
            <a:off x="9031288" y="2354263"/>
            <a:ext cx="2574925" cy="1265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B55A9730-6439-46D0-9104-6F5546563F6C}"/>
              </a:ext>
            </a:extLst>
          </p:cNvPr>
          <p:cNvSpPr>
            <a:spLocks noGrp="1"/>
          </p:cNvSpPr>
          <p:nvPr>
            <p:ph sz="quarter" idx="15"/>
          </p:nvPr>
        </p:nvSpPr>
        <p:spPr>
          <a:xfrm>
            <a:off x="6426200" y="4408488"/>
            <a:ext cx="2566988" cy="852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E2CBD142-C852-4D0A-9BE4-CFDA9B5E7905}"/>
              </a:ext>
            </a:extLst>
          </p:cNvPr>
          <p:cNvSpPr>
            <a:spLocks noGrp="1"/>
          </p:cNvSpPr>
          <p:nvPr>
            <p:ph sz="quarter" idx="16"/>
          </p:nvPr>
        </p:nvSpPr>
        <p:spPr>
          <a:xfrm>
            <a:off x="9431338" y="4559300"/>
            <a:ext cx="2174875" cy="852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4D72371-F6DF-4437-8899-A2302CD09576}"/>
              </a:ext>
            </a:extLst>
          </p:cNvPr>
          <p:cNvSpPr>
            <a:spLocks noGrp="1"/>
          </p:cNvSpPr>
          <p:nvPr>
            <p:ph sz="quarter" idx="17"/>
          </p:nvPr>
        </p:nvSpPr>
        <p:spPr>
          <a:xfrm>
            <a:off x="6426200" y="5962650"/>
            <a:ext cx="5180013" cy="82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8052692D-68DB-4C92-944C-73F4A0EFBC99}"/>
              </a:ext>
              <a:ext uri="{C183D7F6-B498-43B3-948B-1728B52AA6E4}">
                <adec:decorative xmlns:adec="http://schemas.microsoft.com/office/drawing/2017/decorative" val="1"/>
              </a:ext>
            </a:extLst>
          </p:cNvPr>
          <p:cNvCxnSpPr>
            <a:cxnSpLocks/>
          </p:cNvCxnSpPr>
          <p:nvPr userDrawn="1"/>
        </p:nvCxnSpPr>
        <p:spPr>
          <a:xfrm>
            <a:off x="5850165" y="468449"/>
            <a:ext cx="0" cy="5320151"/>
          </a:xfrm>
          <a:prstGeom prst="line">
            <a:avLst/>
          </a:prstGeom>
          <a:ln w="38100" cap="rnd">
            <a:solidFill>
              <a:schemeClr val="tx1">
                <a:lumMod val="5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5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78A78CC-6646-43F2-A7AB-59AA8395D5F4}"/>
              </a:ext>
              <a:ext uri="{C183D7F6-B498-43B3-948B-1728B52AA6E4}">
                <adec:decorative xmlns:adec="http://schemas.microsoft.com/office/drawing/2017/decorative" val="1"/>
              </a:ext>
            </a:extLst>
          </p:cNvPr>
          <p:cNvSpPr/>
          <p:nvPr userDrawn="1"/>
        </p:nvSpPr>
        <p:spPr bwMode="auto">
          <a:xfrm>
            <a:off x="584200" y="1187446"/>
            <a:ext cx="10990494" cy="5169147"/>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78D7"/>
              </a:solidFill>
              <a:effectLst/>
              <a:uLnTx/>
              <a:uFillTx/>
              <a:latin typeface="Segoe UI Semibold"/>
              <a:ea typeface="Segoe UI Black" panose="020B0A02040204020203" pitchFamily="34" charset="0"/>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7E6115D-ECA2-4B30-A656-648207E14193}"/>
              </a:ext>
            </a:extLst>
          </p:cNvPr>
          <p:cNvSpPr>
            <a:spLocks noGrp="1"/>
          </p:cNvSpPr>
          <p:nvPr>
            <p:ph sz="quarter" idx="10"/>
          </p:nvPr>
        </p:nvSpPr>
        <p:spPr>
          <a:xfrm>
            <a:off x="588963" y="1416050"/>
            <a:ext cx="2843212"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400F375-E3BC-4FBD-8652-F5571393B4DD}"/>
              </a:ext>
            </a:extLst>
          </p:cNvPr>
          <p:cNvSpPr>
            <a:spLocks noGrp="1"/>
          </p:cNvSpPr>
          <p:nvPr>
            <p:ph sz="quarter" idx="11"/>
          </p:nvPr>
        </p:nvSpPr>
        <p:spPr>
          <a:xfrm>
            <a:off x="588963" y="3268663"/>
            <a:ext cx="2843212" cy="788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97CC769A-AE6C-42F8-9E09-7F5C9E6D23B4}"/>
              </a:ext>
            </a:extLst>
          </p:cNvPr>
          <p:cNvSpPr>
            <a:spLocks noGrp="1"/>
          </p:cNvSpPr>
          <p:nvPr>
            <p:ph sz="quarter" idx="12"/>
          </p:nvPr>
        </p:nvSpPr>
        <p:spPr>
          <a:xfrm>
            <a:off x="588963" y="5248275"/>
            <a:ext cx="3143793" cy="5539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0681C1B-AC8F-4F41-B4E7-5F3C3306216C}"/>
              </a:ext>
            </a:extLst>
          </p:cNvPr>
          <p:cNvSpPr>
            <a:spLocks noGrp="1"/>
          </p:cNvSpPr>
          <p:nvPr>
            <p:ph sz="quarter" idx="13"/>
          </p:nvPr>
        </p:nvSpPr>
        <p:spPr>
          <a:xfrm>
            <a:off x="4510088" y="1416050"/>
            <a:ext cx="3168650"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AFF0EF7-7E07-4CDC-8809-CE8A22AF1F39}"/>
              </a:ext>
            </a:extLst>
          </p:cNvPr>
          <p:cNvSpPr>
            <a:spLocks noGrp="1"/>
          </p:cNvSpPr>
          <p:nvPr>
            <p:ph sz="quarter" idx="14"/>
          </p:nvPr>
        </p:nvSpPr>
        <p:spPr>
          <a:xfrm>
            <a:off x="4510088" y="3143250"/>
            <a:ext cx="3168650" cy="53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2A484878-C428-4B12-8222-F705A669DB05}"/>
              </a:ext>
            </a:extLst>
          </p:cNvPr>
          <p:cNvSpPr>
            <a:spLocks noGrp="1"/>
          </p:cNvSpPr>
          <p:nvPr>
            <p:ph sz="quarter" idx="15"/>
          </p:nvPr>
        </p:nvSpPr>
        <p:spPr>
          <a:xfrm>
            <a:off x="4510088" y="5135563"/>
            <a:ext cx="2992437"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3C3F2692-6EAA-4F2F-A7E3-8EDC65F18C40}"/>
              </a:ext>
            </a:extLst>
          </p:cNvPr>
          <p:cNvSpPr>
            <a:spLocks noGrp="1"/>
          </p:cNvSpPr>
          <p:nvPr>
            <p:ph sz="quarter" idx="16"/>
          </p:nvPr>
        </p:nvSpPr>
        <p:spPr>
          <a:xfrm>
            <a:off x="8943975" y="1327150"/>
            <a:ext cx="2843213"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B739DA5C-ECB9-437F-B1F4-CB335EBD5713}"/>
              </a:ext>
            </a:extLst>
          </p:cNvPr>
          <p:cNvSpPr>
            <a:spLocks noGrp="1"/>
          </p:cNvSpPr>
          <p:nvPr>
            <p:ph sz="quarter" idx="17"/>
          </p:nvPr>
        </p:nvSpPr>
        <p:spPr>
          <a:xfrm>
            <a:off x="8943975" y="3143250"/>
            <a:ext cx="2659063" cy="66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D4789AE8-3A59-4564-B013-E40138BC2F6D}"/>
              </a:ext>
            </a:extLst>
          </p:cNvPr>
          <p:cNvSpPr>
            <a:spLocks noGrp="1"/>
          </p:cNvSpPr>
          <p:nvPr>
            <p:ph sz="quarter" idx="18"/>
          </p:nvPr>
        </p:nvSpPr>
        <p:spPr>
          <a:xfrm>
            <a:off x="8943975" y="5135563"/>
            <a:ext cx="2659063" cy="66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1" name="Group 20">
            <a:extLst>
              <a:ext uri="{FF2B5EF4-FFF2-40B4-BE49-F238E27FC236}">
                <a16:creationId xmlns:a16="http://schemas.microsoft.com/office/drawing/2014/main" id="{ED982C6E-2EFD-4E03-B005-3B4439636335}"/>
              </a:ext>
              <a:ext uri="{C183D7F6-B498-43B3-948B-1728B52AA6E4}">
                <adec:decorative xmlns:adec="http://schemas.microsoft.com/office/drawing/2017/decorative" val="1"/>
              </a:ext>
            </a:extLst>
          </p:cNvPr>
          <p:cNvGrpSpPr/>
          <p:nvPr userDrawn="1"/>
        </p:nvGrpSpPr>
        <p:grpSpPr>
          <a:xfrm>
            <a:off x="747291" y="3164889"/>
            <a:ext cx="10778597" cy="1397334"/>
            <a:chOff x="231001" y="3207457"/>
            <a:chExt cx="10682868" cy="1397334"/>
          </a:xfrm>
        </p:grpSpPr>
        <p:cxnSp>
          <p:nvCxnSpPr>
            <p:cNvPr id="22" name="Straight Connector 21">
              <a:extLst>
                <a:ext uri="{FF2B5EF4-FFF2-40B4-BE49-F238E27FC236}">
                  <a16:creationId xmlns:a16="http://schemas.microsoft.com/office/drawing/2014/main" id="{13FCDAE4-36E6-4C14-9C1B-5AC1DFCFFA8B}"/>
                </a:ext>
              </a:extLst>
            </p:cNvPr>
            <p:cNvCxnSpPr>
              <a:cxnSpLocks/>
            </p:cNvCxnSpPr>
            <p:nvPr/>
          </p:nvCxnSpPr>
          <p:spPr bwMode="white">
            <a:xfrm>
              <a:off x="231001" y="3207457"/>
              <a:ext cx="10682868" cy="0"/>
            </a:xfrm>
            <a:prstGeom prst="line">
              <a:avLst/>
            </a:prstGeom>
            <a:noFill/>
            <a:ln w="12700" cap="flat">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2D5CD359-5FC8-494D-BC37-6A05476FA145}"/>
                </a:ext>
              </a:extLst>
            </p:cNvPr>
            <p:cNvCxnSpPr>
              <a:cxnSpLocks/>
            </p:cNvCxnSpPr>
            <p:nvPr/>
          </p:nvCxnSpPr>
          <p:spPr bwMode="white">
            <a:xfrm>
              <a:off x="231001" y="4604791"/>
              <a:ext cx="10682868" cy="0"/>
            </a:xfrm>
            <a:prstGeom prst="line">
              <a:avLst/>
            </a:prstGeom>
            <a:noFill/>
            <a:ln w="12700" cap="flat">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4" name="Group 23">
            <a:extLst>
              <a:ext uri="{FF2B5EF4-FFF2-40B4-BE49-F238E27FC236}">
                <a16:creationId xmlns:a16="http://schemas.microsoft.com/office/drawing/2014/main" id="{CC826188-06AE-44BC-900C-D82E1F22BE31}"/>
              </a:ext>
              <a:ext uri="{C183D7F6-B498-43B3-948B-1728B52AA6E4}">
                <adec:decorative xmlns:adec="http://schemas.microsoft.com/office/drawing/2017/decorative" val="1"/>
              </a:ext>
            </a:extLst>
          </p:cNvPr>
          <p:cNvGrpSpPr/>
          <p:nvPr userDrawn="1"/>
        </p:nvGrpSpPr>
        <p:grpSpPr>
          <a:xfrm rot="16200000">
            <a:off x="3581089" y="1976735"/>
            <a:ext cx="4992215" cy="3692931"/>
            <a:chOff x="231001" y="3207457"/>
            <a:chExt cx="10682873" cy="1382454"/>
          </a:xfrm>
        </p:grpSpPr>
        <p:cxnSp>
          <p:nvCxnSpPr>
            <p:cNvPr id="25" name="Straight Connector 24">
              <a:extLst>
                <a:ext uri="{FF2B5EF4-FFF2-40B4-BE49-F238E27FC236}">
                  <a16:creationId xmlns:a16="http://schemas.microsoft.com/office/drawing/2014/main" id="{9D6B61DF-A08B-4DEA-91A8-442DEF66006D}"/>
                </a:ext>
              </a:extLst>
            </p:cNvPr>
            <p:cNvCxnSpPr>
              <a:cxnSpLocks/>
            </p:cNvCxnSpPr>
            <p:nvPr/>
          </p:nvCxnSpPr>
          <p:spPr bwMode="white">
            <a:xfrm>
              <a:off x="231001" y="3207457"/>
              <a:ext cx="10682868" cy="0"/>
            </a:xfrm>
            <a:prstGeom prst="line">
              <a:avLst/>
            </a:prstGeom>
            <a:noFill/>
            <a:ln w="12700" cap="flat">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A15B5EC9-47CA-4512-B565-B6778568C6FC}"/>
                </a:ext>
              </a:extLst>
            </p:cNvPr>
            <p:cNvCxnSpPr>
              <a:cxnSpLocks/>
            </p:cNvCxnSpPr>
            <p:nvPr/>
          </p:nvCxnSpPr>
          <p:spPr bwMode="white">
            <a:xfrm>
              <a:off x="231002" y="4589911"/>
              <a:ext cx="10682872" cy="0"/>
            </a:xfrm>
            <a:prstGeom prst="line">
              <a:avLst/>
            </a:prstGeom>
            <a:noFill/>
            <a:ln w="12700" cap="flat">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550829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61730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1741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2302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971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449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Content Placeholder 5">
            <a:extLst>
              <a:ext uri="{FF2B5EF4-FFF2-40B4-BE49-F238E27FC236}">
                <a16:creationId xmlns:a16="http://schemas.microsoft.com/office/drawing/2014/main" id="{4AAFFC01-91D0-4F7D-8C8B-7F89C13C12CB}"/>
              </a:ext>
            </a:extLst>
          </p:cNvPr>
          <p:cNvSpPr>
            <a:spLocks noGrp="1"/>
          </p:cNvSpPr>
          <p:nvPr>
            <p:ph sz="quarter" idx="12"/>
          </p:nvPr>
        </p:nvSpPr>
        <p:spPr>
          <a:xfrm>
            <a:off x="588963" y="2079625"/>
            <a:ext cx="3970337" cy="900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AA17C661-06E9-4A7B-82D6-955B2E2B0E27}"/>
              </a:ext>
            </a:extLst>
          </p:cNvPr>
          <p:cNvSpPr>
            <a:spLocks noGrp="1"/>
          </p:cNvSpPr>
          <p:nvPr>
            <p:ph sz="quarter" idx="13"/>
          </p:nvPr>
        </p:nvSpPr>
        <p:spPr>
          <a:xfrm>
            <a:off x="388938" y="4371975"/>
            <a:ext cx="4546600"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7F38CF2-40E0-4D75-AAFD-A38A0A66C141}"/>
              </a:ext>
            </a:extLst>
          </p:cNvPr>
          <p:cNvSpPr>
            <a:spLocks noGrp="1"/>
          </p:cNvSpPr>
          <p:nvPr>
            <p:ph sz="quarter" idx="14"/>
          </p:nvPr>
        </p:nvSpPr>
        <p:spPr>
          <a:xfrm>
            <a:off x="6338888" y="827088"/>
            <a:ext cx="4572000" cy="5222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89E924F5-45E3-44F2-853D-3920A2EC4F64}"/>
              </a:ext>
            </a:extLst>
          </p:cNvPr>
          <p:cNvSpPr>
            <a:spLocks noGrp="1"/>
          </p:cNvSpPr>
          <p:nvPr>
            <p:ph sz="quarter" idx="15"/>
          </p:nvPr>
        </p:nvSpPr>
        <p:spPr>
          <a:xfrm>
            <a:off x="1538288" y="928688"/>
            <a:ext cx="1744662" cy="430887"/>
          </a:xfrm>
        </p:spPr>
        <p:txBody>
          <a:bodyPr/>
          <a:lstStyle/>
          <a:p>
            <a:pPr lvl="0"/>
            <a:endParaRPr lang="en-US"/>
          </a:p>
        </p:txBody>
      </p:sp>
    </p:spTree>
    <p:extLst>
      <p:ext uri="{BB962C8B-B14F-4D97-AF65-F5344CB8AC3E}">
        <p14:creationId xmlns:p14="http://schemas.microsoft.com/office/powerpoint/2010/main" val="3011391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984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4938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63" Type="http://schemas.openxmlformats.org/officeDocument/2006/relationships/slideLayout" Target="../slideLayouts/slideLayout128.xml"/><Relationship Id="rId68" Type="http://schemas.openxmlformats.org/officeDocument/2006/relationships/theme" Target="../theme/theme2.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69" Type="http://schemas.openxmlformats.org/officeDocument/2006/relationships/image" Target="../media/image12.emf"/><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slideLayout" Target="../slideLayouts/slideLayout13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 Id="rId34" Type="http://schemas.openxmlformats.org/officeDocument/2006/relationships/slideLayout" Target="../slideLayouts/slideLayout99.xml"/><Relationship Id="rId50" Type="http://schemas.openxmlformats.org/officeDocument/2006/relationships/slideLayout" Target="../slideLayouts/slideLayout115.xml"/><Relationship Id="rId55" Type="http://schemas.openxmlformats.org/officeDocument/2006/relationships/slideLayout" Target="../slideLayouts/slideLayout1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7"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3" name="TextBox 2">
            <a:extLst>
              <a:ext uri="{FF2B5EF4-FFF2-40B4-BE49-F238E27FC236}">
                <a16:creationId xmlns:a16="http://schemas.microsoft.com/office/drawing/2014/main" id="{733EC936-D29E-40EE-8D5B-5E89540D2F56}"/>
              </a:ext>
            </a:extLst>
          </p:cNvPr>
          <p:cNvSpPr txBox="1"/>
          <p:nvPr userDrawn="1"/>
        </p:nvSpPr>
        <p:spPr>
          <a:xfrm>
            <a:off x="11430000" y="6432605"/>
            <a:ext cx="725876" cy="517065"/>
          </a:xfrm>
          <a:prstGeom prst="rect">
            <a:avLst/>
          </a:prstGeom>
          <a:noFill/>
        </p:spPr>
        <p:txBody>
          <a:bodyPr wrap="square" lIns="182880" tIns="146304" rIns="182880" bIns="146304" rtlCol="0">
            <a:spAutoFit/>
          </a:bodyPr>
          <a:lstStyle/>
          <a:p>
            <a:pPr algn="ctr">
              <a:lnSpc>
                <a:spcPct val="90000"/>
              </a:lnSpc>
              <a:spcAft>
                <a:spcPts val="600"/>
              </a:spcAft>
            </a:pPr>
            <a:fld id="{A6056306-8B9B-4215-84AA-EAC681847657}" type="slidenum">
              <a:rPr lang="en-US" sz="1600" smtClean="0">
                <a:gradFill>
                  <a:gsLst>
                    <a:gs pos="2917">
                      <a:schemeClr val="tx1"/>
                    </a:gs>
                    <a:gs pos="30000">
                      <a:schemeClr val="tx1"/>
                    </a:gs>
                  </a:gsLst>
                  <a:lin ang="5400000" scaled="0"/>
                </a:gradFill>
              </a:rPr>
              <a:pPr algn="ctr">
                <a:lnSpc>
                  <a:spcPct val="90000"/>
                </a:lnSpc>
                <a:spcAft>
                  <a:spcPts val="600"/>
                </a:spcAft>
              </a:pPr>
              <a:t>‹#›</a:t>
            </a:fld>
            <a:endParaRPr lang="en-US" sz="16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627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7" r:id="rId24"/>
    <p:sldLayoutId id="2147483688" r:id="rId25"/>
    <p:sldLayoutId id="2147483689" r:id="rId26"/>
    <p:sldLayoutId id="2147483690" r:id="rId27"/>
    <p:sldLayoutId id="2147483691" r:id="rId28"/>
    <p:sldLayoutId id="2147483693" r:id="rId29"/>
    <p:sldLayoutId id="2147483699" r:id="rId30"/>
    <p:sldLayoutId id="2147483700" r:id="rId31"/>
    <p:sldLayoutId id="2147483703" r:id="rId32"/>
    <p:sldLayoutId id="2147483704" r:id="rId33"/>
    <p:sldLayoutId id="2147483706" r:id="rId34"/>
    <p:sldLayoutId id="2147483709" r:id="rId35"/>
    <p:sldLayoutId id="2147483710"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 id="2147483733" r:id="rId56"/>
    <p:sldLayoutId id="2147483734" r:id="rId57"/>
    <p:sldLayoutId id="2147483736" r:id="rId58"/>
    <p:sldLayoutId id="2147483737" r:id="rId59"/>
    <p:sldLayoutId id="2147483739" r:id="rId60"/>
    <p:sldLayoutId id="2147483749" r:id="rId61"/>
    <p:sldLayoutId id="2147483750" r:id="rId62"/>
    <p:sldLayoutId id="2147483751" r:id="rId63"/>
    <p:sldLayoutId id="2147483752" r:id="rId64"/>
    <p:sldLayoutId id="2147483916" r:id="rId6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3325069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 id="2147483892" r:id="rId52"/>
    <p:sldLayoutId id="2147483893" r:id="rId53"/>
    <p:sldLayoutId id="2147483894" r:id="rId54"/>
    <p:sldLayoutId id="2147483895" r:id="rId55"/>
    <p:sldLayoutId id="2147483896" r:id="rId56"/>
    <p:sldLayoutId id="2147483897" r:id="rId57"/>
    <p:sldLayoutId id="2147483898" r:id="rId58"/>
    <p:sldLayoutId id="2147483899" r:id="rId59"/>
    <p:sldLayoutId id="2147483900" r:id="rId60"/>
    <p:sldLayoutId id="2147483901" r:id="rId61"/>
    <p:sldLayoutId id="2147483902" r:id="rId62"/>
    <p:sldLayoutId id="2147483903" r:id="rId63"/>
    <p:sldLayoutId id="2147483904" r:id="rId64"/>
    <p:sldLayoutId id="2147483905" r:id="rId65"/>
    <p:sldLayoutId id="2147483906" r:id="rId66"/>
    <p:sldLayoutId id="2147483907" r:id="rId6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69239" y="860312"/>
            <a:ext cx="11653521" cy="1824901"/>
          </a:xfrm>
          <a:prstGeom prst="rect">
            <a:avLst/>
          </a:prstGeom>
        </p:spPr>
        <p:txBody>
          <a:bodyPr vert="horz" wrap="square" lIns="146133" tIns="91334" rIns="146133" bIns="9133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7FA2D88-20FA-4141-BA4E-BD06E3A8EF0F}"/>
              </a:ext>
            </a:extLst>
          </p:cNvPr>
          <p:cNvSpPr/>
          <p:nvPr userDrawn="1"/>
        </p:nvSpPr>
        <p:spPr>
          <a:xfrm>
            <a:off x="1" y="0"/>
            <a:ext cx="12192000" cy="68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6" name="Rectangle 5">
            <a:extLst>
              <a:ext uri="{FF2B5EF4-FFF2-40B4-BE49-F238E27FC236}">
                <a16:creationId xmlns:a16="http://schemas.microsoft.com/office/drawing/2014/main" id="{319769ED-7453-45BA-849C-8C622917CDF4}"/>
              </a:ext>
            </a:extLst>
          </p:cNvPr>
          <p:cNvSpPr/>
          <p:nvPr userDrawn="1"/>
        </p:nvSpPr>
        <p:spPr>
          <a:xfrm>
            <a:off x="4" y="6629401"/>
            <a:ext cx="12191998" cy="228601"/>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000"/>
          </a:p>
        </p:txBody>
      </p:sp>
      <p:sp>
        <p:nvSpPr>
          <p:cNvPr id="8" name="Slide Number Placeholder 4">
            <a:extLst>
              <a:ext uri="{FF2B5EF4-FFF2-40B4-BE49-F238E27FC236}">
                <a16:creationId xmlns:a16="http://schemas.microsoft.com/office/drawing/2014/main" id="{87690BE5-20AE-4BFC-86D7-7BA434845336}"/>
              </a:ext>
            </a:extLst>
          </p:cNvPr>
          <p:cNvSpPr txBox="1">
            <a:spLocks/>
          </p:cNvSpPr>
          <p:nvPr userDrawn="1"/>
        </p:nvSpPr>
        <p:spPr>
          <a:xfrm>
            <a:off x="11671540" y="6629401"/>
            <a:ext cx="520458" cy="228601"/>
          </a:xfrm>
          <a:prstGeom prst="rect">
            <a:avLst/>
          </a:prstGeom>
        </p:spPr>
        <p:txBody>
          <a:bodyPr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BB9606-A28B-4979-9744-A13D7AD28293}" type="slidenum">
              <a:rPr lang="en-US" sz="1000" smtClean="0"/>
              <a:pPr/>
              <a:t>‹#›</a:t>
            </a:fld>
            <a:endParaRPr lang="en-US" sz="1000"/>
          </a:p>
        </p:txBody>
      </p:sp>
      <p:sp>
        <p:nvSpPr>
          <p:cNvPr id="10" name="Footer Placeholder 2">
            <a:extLst>
              <a:ext uri="{FF2B5EF4-FFF2-40B4-BE49-F238E27FC236}">
                <a16:creationId xmlns:a16="http://schemas.microsoft.com/office/drawing/2014/main" id="{EEFD5C49-2BA3-4A7A-B2E1-23493658D115}"/>
              </a:ext>
            </a:extLst>
          </p:cNvPr>
          <p:cNvSpPr txBox="1">
            <a:spLocks/>
          </p:cNvSpPr>
          <p:nvPr userDrawn="1"/>
        </p:nvSpPr>
        <p:spPr>
          <a:xfrm>
            <a:off x="1" y="6628971"/>
            <a:ext cx="2286000" cy="228601"/>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l"/>
            <a:r>
              <a:rPr lang="en-US" sz="800">
                <a:latin typeface="Segoe UI" pitchFamily="34" charset="0"/>
                <a:ea typeface="Segoe UI" pitchFamily="34" charset="0"/>
                <a:cs typeface="Segoe UI" pitchFamily="34" charset="0"/>
              </a:rPr>
              <a:t>Microsoft Confidential</a:t>
            </a:r>
          </a:p>
        </p:txBody>
      </p:sp>
      <p:cxnSp>
        <p:nvCxnSpPr>
          <p:cNvPr id="11" name="Straight Connector 10">
            <a:extLst>
              <a:ext uri="{FF2B5EF4-FFF2-40B4-BE49-F238E27FC236}">
                <a16:creationId xmlns:a16="http://schemas.microsoft.com/office/drawing/2014/main" id="{C8CD2D0A-CEE8-4BAA-85C6-2A708AE6A7F0}"/>
              </a:ext>
            </a:extLst>
          </p:cNvPr>
          <p:cNvCxnSpPr>
            <a:cxnSpLocks/>
          </p:cNvCxnSpPr>
          <p:nvPr userDrawn="1"/>
        </p:nvCxnSpPr>
        <p:spPr>
          <a:xfrm>
            <a:off x="3" y="685800"/>
            <a:ext cx="12191998" cy="0"/>
          </a:xfrm>
          <a:prstGeom prst="line">
            <a:avLst/>
          </a:prstGeom>
          <a:ln w="28575">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2" name="Title Placeholder 1"/>
          <p:cNvSpPr>
            <a:spLocks noGrp="1"/>
          </p:cNvSpPr>
          <p:nvPr>
            <p:ph type="title"/>
          </p:nvPr>
        </p:nvSpPr>
        <p:spPr>
          <a:xfrm>
            <a:off x="254710" y="1"/>
            <a:ext cx="11178478" cy="685370"/>
          </a:xfrm>
          <a:prstGeom prst="rect">
            <a:avLst/>
          </a:prstGeom>
        </p:spPr>
        <p:txBody>
          <a:bodyPr vert="horz" wrap="square" lIns="146133" tIns="91334" rIns="146133" bIns="91334" rtlCol="0" anchor="t">
            <a:noAutofit/>
          </a:bodyPr>
          <a:lstStyle/>
          <a:p>
            <a:r>
              <a:rPr lang="en-US"/>
              <a:t>Click to edit Master title style</a:t>
            </a:r>
          </a:p>
        </p:txBody>
      </p:sp>
    </p:spTree>
    <p:extLst>
      <p:ext uri="{BB962C8B-B14F-4D97-AF65-F5344CB8AC3E}">
        <p14:creationId xmlns:p14="http://schemas.microsoft.com/office/powerpoint/2010/main" val="261156103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Lst>
  <p:transition>
    <p:fade/>
  </p:transition>
  <p:hf hdr="0" ftr="0" dt="0"/>
  <p:txStyles>
    <p:titleStyle>
      <a:lvl1pPr algn="l" defTabSz="913121" rtl="0" eaLnBrk="1" latinLnBrk="0" hangingPunct="1">
        <a:lnSpc>
          <a:spcPct val="90000"/>
        </a:lnSpc>
        <a:spcBef>
          <a:spcPct val="0"/>
        </a:spcBef>
        <a:buNone/>
        <a:defRPr lang="en-US" sz="4000" b="0" kern="1200" cap="none" spc="-100" baseline="0" dirty="0" smtClean="0">
          <a:ln w="3175">
            <a:noFill/>
          </a:ln>
          <a:solidFill>
            <a:schemeClr val="bg1"/>
          </a:solidFill>
          <a:effectLst/>
          <a:latin typeface="+mj-lt"/>
          <a:ea typeface="+mn-ea"/>
          <a:cs typeface="Segoe UI" pitchFamily="34" charset="0"/>
        </a:defRPr>
      </a:lvl1pPr>
    </p:titleStyle>
    <p:bodyStyle>
      <a:lvl1pPr marL="335689" marR="0" indent="-335689" algn="l" defTabSz="913121"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solidFill>
            <a:schemeClr val="bg2">
              <a:lumMod val="50000"/>
            </a:schemeClr>
          </a:solidFill>
          <a:latin typeface="+mn-lt"/>
          <a:ea typeface="+mn-ea"/>
          <a:cs typeface="+mn-cs"/>
        </a:defRPr>
      </a:lvl1pPr>
      <a:lvl2pPr marL="571913" marR="0" indent="-236224" algn="l" defTabSz="913121" rtl="0" eaLnBrk="1" fontAlgn="auto" latinLnBrk="0" hangingPunct="1">
        <a:lnSpc>
          <a:spcPct val="90000"/>
        </a:lnSpc>
        <a:spcBef>
          <a:spcPct val="20000"/>
        </a:spcBef>
        <a:spcAft>
          <a:spcPts val="0"/>
        </a:spcAft>
        <a:buClrTx/>
        <a:buSzPct val="90000"/>
        <a:buFont typeface="Arial" pitchFamily="34" charset="0"/>
        <a:buChar char="•"/>
        <a:tabLst/>
        <a:defRPr sz="2000" b="0" kern="1200" spc="0" baseline="0">
          <a:solidFill>
            <a:schemeClr val="bg2">
              <a:lumMod val="50000"/>
            </a:schemeClr>
          </a:solidFill>
          <a:latin typeface="+mn-lt"/>
          <a:ea typeface="+mn-ea"/>
          <a:cs typeface="+mn-cs"/>
        </a:defRPr>
      </a:lvl2pPr>
      <a:lvl3pPr marL="783269" marR="0" indent="-223790" algn="l" defTabSz="913121" rtl="0" eaLnBrk="1" fontAlgn="auto" latinLnBrk="0" hangingPunct="1">
        <a:lnSpc>
          <a:spcPct val="90000"/>
        </a:lnSpc>
        <a:spcBef>
          <a:spcPct val="20000"/>
        </a:spcBef>
        <a:spcAft>
          <a:spcPts val="0"/>
        </a:spcAft>
        <a:buClrTx/>
        <a:buSzPct val="90000"/>
        <a:buFont typeface="Arial" pitchFamily="34" charset="0"/>
        <a:buChar char="•"/>
        <a:tabLst/>
        <a:defRPr sz="1800" b="0" kern="1200" spc="0" baseline="0">
          <a:solidFill>
            <a:schemeClr val="bg2">
              <a:lumMod val="50000"/>
            </a:schemeClr>
          </a:solidFill>
          <a:latin typeface="+mn-lt"/>
          <a:ea typeface="+mn-ea"/>
          <a:cs typeface="+mn-cs"/>
        </a:defRPr>
      </a:lvl3pPr>
      <a:lvl4pPr marL="1007065" marR="0" indent="-223790" algn="l" defTabSz="913121" rtl="0" eaLnBrk="1" fontAlgn="auto" latinLnBrk="0" hangingPunct="1">
        <a:lnSpc>
          <a:spcPct val="90000"/>
        </a:lnSpc>
        <a:spcBef>
          <a:spcPct val="20000"/>
        </a:spcBef>
        <a:spcAft>
          <a:spcPts val="0"/>
        </a:spcAft>
        <a:buClrTx/>
        <a:buSzPct val="90000"/>
        <a:buFont typeface="Arial" pitchFamily="34" charset="0"/>
        <a:buChar char="•"/>
        <a:tabLst/>
        <a:defRPr sz="1600" b="0" kern="1200" spc="0" baseline="0">
          <a:solidFill>
            <a:schemeClr val="bg2">
              <a:lumMod val="50000"/>
            </a:schemeClr>
          </a:solidFill>
          <a:latin typeface="+mn-lt"/>
          <a:ea typeface="+mn-ea"/>
          <a:cs typeface="+mn-cs"/>
        </a:defRPr>
      </a:lvl4pPr>
      <a:lvl5pPr marL="1230852" marR="0" indent="-223790" algn="l" defTabSz="913121" rtl="0" eaLnBrk="1" fontAlgn="auto" latinLnBrk="0" hangingPunct="1">
        <a:lnSpc>
          <a:spcPct val="90000"/>
        </a:lnSpc>
        <a:spcBef>
          <a:spcPct val="20000"/>
        </a:spcBef>
        <a:spcAft>
          <a:spcPts val="0"/>
        </a:spcAft>
        <a:buClrTx/>
        <a:buSzPct val="90000"/>
        <a:buFont typeface="Arial" pitchFamily="34" charset="0"/>
        <a:buChar char="•"/>
        <a:tabLst/>
        <a:defRPr sz="1600" b="0" kern="1200" spc="0" baseline="0">
          <a:solidFill>
            <a:schemeClr val="bg2">
              <a:lumMod val="50000"/>
            </a:schemeClr>
          </a:solidFill>
          <a:latin typeface="+mn-lt"/>
          <a:ea typeface="+mn-ea"/>
          <a:cs typeface="+mn-cs"/>
        </a:defRPr>
      </a:lvl5pPr>
      <a:lvl6pPr marL="2511084" indent="-228280" algn="l" defTabSz="913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7646" indent="-228280" algn="l" defTabSz="913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4206" indent="-228280" algn="l" defTabSz="913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0770" indent="-228280" algn="l" defTabSz="913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121" rtl="0" eaLnBrk="1" latinLnBrk="0" hangingPunct="1">
        <a:defRPr sz="1764" kern="1200">
          <a:solidFill>
            <a:schemeClr val="tx1"/>
          </a:solidFill>
          <a:latin typeface="+mn-lt"/>
          <a:ea typeface="+mn-ea"/>
          <a:cs typeface="+mn-cs"/>
        </a:defRPr>
      </a:lvl1pPr>
      <a:lvl2pPr marL="456561" algn="l" defTabSz="913121" rtl="0" eaLnBrk="1" latinLnBrk="0" hangingPunct="1">
        <a:defRPr sz="1764" kern="1200">
          <a:solidFill>
            <a:schemeClr val="tx1"/>
          </a:solidFill>
          <a:latin typeface="+mn-lt"/>
          <a:ea typeface="+mn-ea"/>
          <a:cs typeface="+mn-cs"/>
        </a:defRPr>
      </a:lvl2pPr>
      <a:lvl3pPr marL="913121" algn="l" defTabSz="913121" rtl="0" eaLnBrk="1" latinLnBrk="0" hangingPunct="1">
        <a:defRPr sz="1764" kern="1200">
          <a:solidFill>
            <a:schemeClr val="tx1"/>
          </a:solidFill>
          <a:latin typeface="+mn-lt"/>
          <a:ea typeface="+mn-ea"/>
          <a:cs typeface="+mn-cs"/>
        </a:defRPr>
      </a:lvl3pPr>
      <a:lvl4pPr marL="1369683" algn="l" defTabSz="913121" rtl="0" eaLnBrk="1" latinLnBrk="0" hangingPunct="1">
        <a:defRPr sz="1764" kern="1200">
          <a:solidFill>
            <a:schemeClr val="tx1"/>
          </a:solidFill>
          <a:latin typeface="+mn-lt"/>
          <a:ea typeface="+mn-ea"/>
          <a:cs typeface="+mn-cs"/>
        </a:defRPr>
      </a:lvl4pPr>
      <a:lvl5pPr marL="1826244" algn="l" defTabSz="913121" rtl="0" eaLnBrk="1" latinLnBrk="0" hangingPunct="1">
        <a:defRPr sz="1764" kern="1200">
          <a:solidFill>
            <a:schemeClr val="tx1"/>
          </a:solidFill>
          <a:latin typeface="+mn-lt"/>
          <a:ea typeface="+mn-ea"/>
          <a:cs typeface="+mn-cs"/>
        </a:defRPr>
      </a:lvl5pPr>
      <a:lvl6pPr marL="2282803" algn="l" defTabSz="913121" rtl="0" eaLnBrk="1" latinLnBrk="0" hangingPunct="1">
        <a:defRPr sz="1764" kern="1200">
          <a:solidFill>
            <a:schemeClr val="tx1"/>
          </a:solidFill>
          <a:latin typeface="+mn-lt"/>
          <a:ea typeface="+mn-ea"/>
          <a:cs typeface="+mn-cs"/>
        </a:defRPr>
      </a:lvl6pPr>
      <a:lvl7pPr marL="2739367" algn="l" defTabSz="913121" rtl="0" eaLnBrk="1" latinLnBrk="0" hangingPunct="1">
        <a:defRPr sz="1764" kern="1200">
          <a:solidFill>
            <a:schemeClr val="tx1"/>
          </a:solidFill>
          <a:latin typeface="+mn-lt"/>
          <a:ea typeface="+mn-ea"/>
          <a:cs typeface="+mn-cs"/>
        </a:defRPr>
      </a:lvl7pPr>
      <a:lvl8pPr marL="3195926" algn="l" defTabSz="913121" rtl="0" eaLnBrk="1" latinLnBrk="0" hangingPunct="1">
        <a:defRPr sz="1764" kern="1200">
          <a:solidFill>
            <a:schemeClr val="tx1"/>
          </a:solidFill>
          <a:latin typeface="+mn-lt"/>
          <a:ea typeface="+mn-ea"/>
          <a:cs typeface="+mn-cs"/>
        </a:defRPr>
      </a:lvl8pPr>
      <a:lvl9pPr marL="3652487" algn="l" defTabSz="913121"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virtual-machines/edv4-edsv4-series#edsv4-series"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hyperlink" Target="https://learn.microsoft.com/en-us/azure/virtual-machines/edv5-edsv5-series" TargetMode="External"/><Relationship Id="rId5" Type="http://schemas.openxmlformats.org/officeDocument/2006/relationships/hyperlink" Target="https://www.sap.com/dmc/exp/2014-09-02-hana-hardware/enEN/#/solutions?filters=v:deCertified;ve:24&amp;id=s:2638" TargetMode="External"/><Relationship Id="rId4" Type="http://schemas.openxmlformats.org/officeDocument/2006/relationships/hyperlink" Target="https://learn.microsoft.com/en-us/azure/virtual-machines/disks-types#premium-ssd-siz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azure/virtual-machines/edv5-edsv5-series"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hyperlink" Target="https://www.sap.com/dmc/exp/2014-09-02-hana-hardware/enEN/#/solutions?filters=v:deCertified;ve:24&amp;id=s:26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C5ACF-6577-C044-BC84-680FB5392778}"/>
              </a:ext>
            </a:extLst>
          </p:cNvPr>
          <p:cNvSpPr>
            <a:spLocks noGrp="1"/>
          </p:cNvSpPr>
          <p:nvPr>
            <p:ph type="title"/>
          </p:nvPr>
        </p:nvSpPr>
        <p:spPr>
          <a:xfrm>
            <a:off x="576008" y="1615343"/>
            <a:ext cx="4675261" cy="2033140"/>
          </a:xfrm>
        </p:spPr>
        <p:txBody>
          <a:bodyPr wrap="square" anchor="b">
            <a:noAutofit/>
          </a:bodyPr>
          <a:lstStyle/>
          <a:p>
            <a:r>
              <a:rPr lang="en-US" sz="3600" dirty="0"/>
              <a:t>Disk SUM IOPS Detector </a:t>
            </a:r>
            <a:br>
              <a:rPr lang="en-US" sz="3600" dirty="0"/>
            </a:br>
            <a:r>
              <a:rPr lang="en-US" sz="3600" dirty="0"/>
              <a:t>on SAP VM</a:t>
            </a:r>
            <a:br>
              <a:rPr lang="en-US" sz="3600" dirty="0"/>
            </a:br>
            <a:r>
              <a:rPr lang="en-US" sz="3600" dirty="0"/>
              <a:t>brownbag</a:t>
            </a:r>
          </a:p>
        </p:txBody>
      </p:sp>
      <p:sp>
        <p:nvSpPr>
          <p:cNvPr id="4" name="Text Placeholder 3">
            <a:extLst>
              <a:ext uri="{FF2B5EF4-FFF2-40B4-BE49-F238E27FC236}">
                <a16:creationId xmlns:a16="http://schemas.microsoft.com/office/drawing/2014/main" id="{24BAF026-291A-5140-AAF4-AEF68EC73F65}"/>
              </a:ext>
            </a:extLst>
          </p:cNvPr>
          <p:cNvSpPr>
            <a:spLocks noGrp="1"/>
          </p:cNvSpPr>
          <p:nvPr>
            <p:ph type="body" idx="1"/>
          </p:nvPr>
        </p:nvSpPr>
        <p:spPr>
          <a:xfrm>
            <a:off x="576008" y="4910991"/>
            <a:ext cx="10515600" cy="1500187"/>
          </a:xfrm>
        </p:spPr>
        <p:txBody>
          <a:bodyPr wrap="square">
            <a:normAutofit/>
          </a:bodyPr>
          <a:lstStyle/>
          <a:p>
            <a:pPr marL="0" indent="0">
              <a:buNone/>
            </a:pPr>
            <a:br>
              <a:rPr lang="en-US" dirty="0"/>
            </a:br>
            <a:r>
              <a:rPr lang="en-US" dirty="0"/>
              <a:t> </a:t>
            </a:r>
            <a:br>
              <a:rPr lang="en-US" dirty="0"/>
            </a:br>
            <a:r>
              <a:rPr lang="en-US" dirty="0"/>
              <a:t>SAP Enablement Team</a:t>
            </a:r>
          </a:p>
        </p:txBody>
      </p:sp>
      <p:pic>
        <p:nvPicPr>
          <p:cNvPr id="2" name="Picture Placeholder 5" descr="Male professional working at home on a tablet with beautiful window light crossing the wall behind him.">
            <a:extLst>
              <a:ext uri="{FF2B5EF4-FFF2-40B4-BE49-F238E27FC236}">
                <a16:creationId xmlns:a16="http://schemas.microsoft.com/office/drawing/2014/main" id="{7E93B23A-0889-CA82-1C52-5869718AAC38}"/>
              </a:ext>
            </a:extLst>
          </p:cNvPr>
          <p:cNvPicPr>
            <a:picLocks noChangeAspect="1"/>
          </p:cNvPicPr>
          <p:nvPr/>
        </p:nvPicPr>
        <p:blipFill>
          <a:blip r:embed="rId3"/>
          <a:srcRect l="16675" r="16675"/>
          <a:stretch>
            <a:fillRect/>
          </a:stretch>
        </p:blipFill>
        <p:spPr>
          <a:xfrm>
            <a:off x="5334000" y="0"/>
            <a:ext cx="6858000" cy="6858000"/>
          </a:xfrm>
          <a:prstGeom prst="rect">
            <a:avLst/>
          </a:prstGeom>
        </p:spPr>
      </p:pic>
    </p:spTree>
    <p:extLst>
      <p:ext uri="{BB962C8B-B14F-4D97-AF65-F5344CB8AC3E}">
        <p14:creationId xmlns:p14="http://schemas.microsoft.com/office/powerpoint/2010/main" val="541102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2" y="1189179"/>
            <a:ext cx="11655838" cy="2068259"/>
          </a:xfrm>
        </p:spPr>
        <p:txBody>
          <a:bodyPr/>
          <a:lstStyle/>
          <a:p>
            <a:pPr marL="0" indent="0">
              <a:buNone/>
            </a:pPr>
            <a:r>
              <a:rPr lang="en-US" sz="800" b="1" dirty="0"/>
              <a:t>KQ – Used to detect sum of VM Disk IOPS &gt; VM Limit – future ASC Warning Detector</a:t>
            </a: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GB" sz="800" b="0" i="0" dirty="0">
                <a:solidFill>
                  <a:srgbClr val="008000"/>
                </a:solidFill>
                <a:effectLst/>
                <a:latin typeface="Consolas" panose="020B0609020204030204" pitchFamily="49" charset="0"/>
              </a:rPr>
            </a:br>
            <a:r>
              <a:rPr lang="en-GB" sz="800" b="0" i="0" dirty="0">
                <a:solidFill>
                  <a:srgbClr val="008000"/>
                </a:solidFill>
                <a:effectLst/>
                <a:latin typeface="Consolas" panose="020B0609020204030204" pitchFamily="49" charset="0"/>
              </a:rPr>
              <a:t>// Get VM Details with </a:t>
            </a:r>
            <a:r>
              <a:rPr lang="en-GB" sz="800" b="0" i="0" dirty="0" err="1">
                <a:solidFill>
                  <a:srgbClr val="008000"/>
                </a:solidFill>
                <a:effectLst/>
                <a:latin typeface="Consolas" panose="020B0609020204030204" pitchFamily="49" charset="0"/>
              </a:rPr>
              <a:t>shoeboxMdmAccountName</a:t>
            </a:r>
            <a:br>
              <a:rPr lang="en-GB" sz="800" dirty="0">
                <a:solidFill>
                  <a:srgbClr val="000000"/>
                </a:solidFill>
                <a:effectLst/>
                <a:latin typeface="Segoe UI" panose="020B0502040204020203" pitchFamily="34" charset="0"/>
              </a:rPr>
            </a:b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azurecm</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AzureCM</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LogContainerSnapshot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&gt; </a:t>
            </a:r>
            <a:r>
              <a:rPr lang="en-GB" sz="800" b="0" i="0" dirty="0">
                <a:solidFill>
                  <a:srgbClr val="0000FF"/>
                </a:solidFill>
                <a:effectLst/>
                <a:latin typeface="Consolas" panose="020B0609020204030204" pitchFamily="49" charset="0"/>
              </a:rPr>
              <a:t>datetime</a:t>
            </a:r>
            <a:r>
              <a:rPr lang="en-GB" sz="800" b="0" i="0" dirty="0">
                <a:solidFill>
                  <a:srgbClr val="000000"/>
                </a:solidFill>
                <a:effectLst/>
                <a:latin typeface="Consolas" panose="020B0609020204030204" pitchFamily="49" charset="0"/>
              </a:rPr>
              <a:t>(2023-07-10 00:00)</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&lt; </a:t>
            </a:r>
            <a:r>
              <a:rPr lang="en-GB" sz="800" b="0" i="0" dirty="0">
                <a:solidFill>
                  <a:srgbClr val="0000FF"/>
                </a:solidFill>
                <a:effectLst/>
                <a:latin typeface="Consolas" panose="020B0609020204030204" pitchFamily="49" charset="0"/>
              </a:rPr>
              <a:t>datetime</a:t>
            </a:r>
            <a:r>
              <a:rPr lang="en-GB" sz="800" b="0" i="0" dirty="0">
                <a:solidFill>
                  <a:srgbClr val="000000"/>
                </a:solidFill>
                <a:effectLst/>
                <a:latin typeface="Consolas" panose="020B0609020204030204" pitchFamily="49" charset="0"/>
              </a:rPr>
              <a:t>(2023-07-11 00:00)</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subscriptionId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‘XXXXX-XXXXX-XXXXX-XXXXX'</a:t>
            </a:r>
            <a:endParaRPr lang="en-GB" sz="800" dirty="0">
              <a:effectLst/>
            </a:endParaRPr>
          </a:p>
          <a:p>
            <a:pPr marL="0" marR="0" indent="0" algn="l">
              <a:spcBef>
                <a:spcPts val="0"/>
              </a:spcBef>
              <a:spcAft>
                <a:spcPts val="0"/>
              </a:spcAft>
              <a:buNone/>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roleInstanceName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has</a:t>
            </a:r>
            <a:r>
              <a:rPr lang="en-GB" sz="800" b="0" i="0" dirty="0">
                <a:solidFill>
                  <a:srgbClr val="000000"/>
                </a:solidFill>
                <a:effectLst/>
                <a:latin typeface="Consolas" panose="020B0609020204030204" pitchFamily="49" charset="0"/>
              </a:rPr>
              <a:t> </a:t>
            </a:r>
            <a:r>
              <a:rPr lang="en-GB" sz="800" b="0" i="0" dirty="0" err="1">
                <a:solidFill>
                  <a:srgbClr val="0000FF"/>
                </a:solidFill>
                <a:effectLst/>
                <a:latin typeface="Consolas" panose="020B0609020204030204" pitchFamily="49" charset="0"/>
              </a:rPr>
              <a:t>tolower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Instance_NAME</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join</a:t>
            </a:r>
            <a:r>
              <a:rPr lang="en-GB" sz="800" b="0" i="0" dirty="0">
                <a:solidFill>
                  <a:srgbClr val="000000"/>
                </a:solidFill>
                <a:effectLst/>
                <a:latin typeface="Consolas" panose="020B0609020204030204" pitchFamily="49" charset="0"/>
              </a:rPr>
              <a:t> </a:t>
            </a:r>
            <a:r>
              <a:rPr lang="en-GB" sz="800" b="0" i="0" dirty="0">
                <a:solidFill>
                  <a:srgbClr val="2B91AF"/>
                </a:solidFill>
                <a:effectLst/>
                <a:latin typeface="Consolas" panose="020B0609020204030204" pitchFamily="49" charset="0"/>
              </a:rPr>
              <a:t>kind</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leftouter</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azurecm</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AzureCM</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LogClusterSnapshot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&gt;= </a:t>
            </a:r>
            <a:r>
              <a:rPr lang="en-GB" sz="800" b="0" i="0" dirty="0">
                <a:solidFill>
                  <a:srgbClr val="0000FF"/>
                </a:solidFill>
                <a:effectLst/>
                <a:latin typeface="Consolas" panose="020B0609020204030204" pitchFamily="49" charset="0"/>
              </a:rPr>
              <a:t>ago</a:t>
            </a:r>
            <a:r>
              <a:rPr lang="en-GB" sz="800" b="0" i="0" dirty="0">
                <a:solidFill>
                  <a:srgbClr val="000000"/>
                </a:solidFill>
                <a:effectLst/>
                <a:latin typeface="Consolas" panose="020B0609020204030204" pitchFamily="49" charset="0"/>
              </a:rPr>
              <a:t>(2d)</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distinct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shoeboxMdmAccountName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RegionFriendlyName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Tenant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on</a:t>
            </a:r>
            <a:r>
              <a:rPr lang="en-GB" sz="800" b="0" i="0" dirty="0">
                <a:solidFill>
                  <a:srgbClr val="000000"/>
                </a:solidFill>
                <a:effectLst/>
                <a:latin typeface="Consolas" panose="020B0609020204030204" pitchFamily="49" charset="0"/>
              </a:rPr>
              <a:t> </a:t>
            </a:r>
            <a:r>
              <a:rPr lang="en-GB" sz="800" b="0" i="0" dirty="0">
                <a:solidFill>
                  <a:srgbClr val="800080"/>
                </a:solidFill>
                <a:effectLst/>
                <a:latin typeface="Consolas" panose="020B0609020204030204" pitchFamily="49" charset="0"/>
              </a:rPr>
              <a:t>$</a:t>
            </a:r>
            <a:r>
              <a:rPr lang="en-GB" sz="800" b="0" i="0" dirty="0" err="1">
                <a:solidFill>
                  <a:srgbClr val="800080"/>
                </a:solidFill>
                <a:effectLst/>
                <a:latin typeface="Consolas" panose="020B0609020204030204" pitchFamily="49" charset="0"/>
              </a:rPr>
              <a:t>left</a:t>
            </a:r>
            <a:r>
              <a:rPr lang="en-GB" sz="800" b="0" i="0" dirty="0" err="1">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Tenant</a:t>
            </a:r>
            <a:r>
              <a:rPr lang="en-GB" sz="800" b="0" i="0" dirty="0">
                <a:solidFill>
                  <a:srgbClr val="000000"/>
                </a:solidFill>
                <a:effectLst/>
                <a:latin typeface="Consolas" panose="020B0609020204030204" pitchFamily="49" charset="0"/>
              </a:rPr>
              <a:t> == </a:t>
            </a:r>
            <a:r>
              <a:rPr lang="en-GB" sz="800" b="0" i="0" dirty="0">
                <a:solidFill>
                  <a:srgbClr val="800080"/>
                </a:solidFill>
                <a:effectLst/>
                <a:latin typeface="Consolas" panose="020B0609020204030204" pitchFamily="49" charset="0"/>
              </a:rPr>
              <a:t>$</a:t>
            </a:r>
            <a:r>
              <a:rPr lang="en-GB" sz="800" b="0" i="0" dirty="0" err="1">
                <a:solidFill>
                  <a:srgbClr val="800080"/>
                </a:solidFill>
                <a:effectLst/>
                <a:latin typeface="Consolas" panose="020B0609020204030204" pitchFamily="49" charset="0"/>
              </a:rPr>
              <a:t>right</a:t>
            </a:r>
            <a:r>
              <a:rPr lang="en-GB" sz="800" b="0" i="0" dirty="0" err="1">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Tenant</a:t>
            </a:r>
            <a:r>
              <a:rPr lang="en-GB" sz="800" b="0" i="0" dirty="0">
                <a:solidFill>
                  <a:srgbClr val="000000"/>
                </a:solidFill>
                <a:effectLst/>
                <a:latin typeface="Consolas" panose="020B0609020204030204" pitchFamily="49" charset="0"/>
              </a:rPr>
              <a:t>  </a:t>
            </a:r>
            <a:endParaRPr lang="en-GB" sz="800" dirty="0">
              <a:effectLst/>
            </a:endParaRPr>
          </a:p>
          <a:p>
            <a:pPr marL="0" indent="0">
              <a:spcBef>
                <a:spcPts val="0"/>
              </a:spcBef>
              <a:buNone/>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summarize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by</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Region</a:t>
            </a:r>
            <a:r>
              <a:rPr lang="en-GB" sz="800" b="0" i="0" dirty="0">
                <a:solidFill>
                  <a:srgbClr val="000000"/>
                </a:solidFill>
                <a:effectLst/>
                <a:latin typeface="Consolas" panose="020B0609020204030204" pitchFamily="49" charset="0"/>
              </a:rPr>
              <a:t> , </a:t>
            </a:r>
            <a:r>
              <a:rPr lang="en-GB" sz="800" dirty="0" err="1">
                <a:solidFill>
                  <a:srgbClr val="C71585"/>
                </a:solidFill>
                <a:latin typeface="Consolas" panose="020B0609020204030204" pitchFamily="49" charset="0"/>
              </a:rPr>
              <a:t>containerType</a:t>
            </a:r>
            <a:r>
              <a:rPr lang="en-GB" sz="800" dirty="0">
                <a:solidFill>
                  <a:srgbClr val="C71585"/>
                </a:solidFill>
                <a:latin typeface="Consolas" panose="020B0609020204030204" pitchFamily="49" charset="0"/>
              </a:rPr>
              <a:t> , </a:t>
            </a:r>
            <a:r>
              <a:rPr lang="en-GB" sz="800" b="0" i="0" dirty="0" err="1">
                <a:solidFill>
                  <a:srgbClr val="C71585"/>
                </a:solidFill>
                <a:effectLst/>
                <a:latin typeface="Consolas" panose="020B0609020204030204" pitchFamily="49" charset="0"/>
              </a:rPr>
              <a:t>RegionFriendlyName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subscriptionId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tenantName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Tenant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roleInstanceName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virtualMachineUniqueId</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shoeboxMdmAccountName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diskConfiguration</a:t>
            </a:r>
            <a:endParaRPr lang="en-GB" sz="800" dirty="0">
              <a:effectLst/>
            </a:endParaRPr>
          </a:p>
          <a:p>
            <a:pPr marL="0" marR="0" indent="0">
              <a:spcBef>
                <a:spcPts val="0"/>
              </a:spcBef>
              <a:spcAft>
                <a:spcPts val="0"/>
              </a:spcAft>
              <a:buNone/>
            </a:pPr>
            <a:endParaRPr lang="en-GB" sz="800" dirty="0">
              <a:effectLst/>
              <a:latin typeface="Calibri" panose="020F0502020204030204" pitchFamily="34"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US" sz="800" dirty="0"/>
            </a:br>
            <a:endParaRPr lang="en-US" sz="800" dirty="0"/>
          </a:p>
        </p:txBody>
      </p:sp>
      <p:pic>
        <p:nvPicPr>
          <p:cNvPr id="11" name="Picture 10">
            <a:extLst>
              <a:ext uri="{FF2B5EF4-FFF2-40B4-BE49-F238E27FC236}">
                <a16:creationId xmlns:a16="http://schemas.microsoft.com/office/drawing/2014/main" id="{8C085F54-B37C-63E3-59F4-1D4A96FA5934}"/>
              </a:ext>
            </a:extLst>
          </p:cNvPr>
          <p:cNvPicPr>
            <a:picLocks noChangeAspect="1"/>
          </p:cNvPicPr>
          <p:nvPr/>
        </p:nvPicPr>
        <p:blipFill>
          <a:blip r:embed="rId3"/>
          <a:stretch>
            <a:fillRect/>
          </a:stretch>
        </p:blipFill>
        <p:spPr>
          <a:xfrm>
            <a:off x="320040" y="2955164"/>
            <a:ext cx="11515044" cy="297483"/>
          </a:xfrm>
          <a:prstGeom prst="rect">
            <a:avLst/>
          </a:prstGeom>
        </p:spPr>
      </p:pic>
      <p:sp>
        <p:nvSpPr>
          <p:cNvPr id="4" name="TextBox 3">
            <a:extLst>
              <a:ext uri="{FF2B5EF4-FFF2-40B4-BE49-F238E27FC236}">
                <a16:creationId xmlns:a16="http://schemas.microsoft.com/office/drawing/2014/main" id="{859BD55D-C59D-846F-F26A-08C21C02DDFD}"/>
              </a:ext>
            </a:extLst>
          </p:cNvPr>
          <p:cNvSpPr txBox="1"/>
          <p:nvPr/>
        </p:nvSpPr>
        <p:spPr>
          <a:xfrm>
            <a:off x="320039" y="3512311"/>
            <a:ext cx="10955981" cy="707886"/>
          </a:xfrm>
          <a:prstGeom prst="rect">
            <a:avLst/>
          </a:prstGeom>
          <a:noFill/>
        </p:spPr>
        <p:txBody>
          <a:bodyPr wrap="square">
            <a:sp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8000"/>
                </a:solidFill>
                <a:effectLst/>
                <a:latin typeface="Consolas" panose="020B0609020204030204" pitchFamily="49" charset="0"/>
              </a:rPr>
              <a:t>// Get VM Specs</a:t>
            </a:r>
            <a:endParaRPr lang="en-GB" sz="8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"12ddfa6a-e182-4c0d-85d8-516a9e1e65ed"</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toscalar</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'azcore.centralus.kusto.windows.net'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MycroftContainerSnapshot_Latest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008000"/>
                </a:solidFill>
                <a:effectLst/>
                <a:latin typeface="Consolas" panose="020B0609020204030204" pitchFamily="49" charset="0"/>
              </a:rPr>
              <a:t>//PreciseTimeStamp between (</a:t>
            </a:r>
            <a:r>
              <a:rPr lang="en-GB" sz="800" b="0" i="0" dirty="0" err="1">
                <a:solidFill>
                  <a:srgbClr val="008000"/>
                </a:solidFill>
                <a:effectLst/>
                <a:latin typeface="Consolas" panose="020B0609020204030204" pitchFamily="49" charset="0"/>
              </a:rPr>
              <a:t>startTime</a:t>
            </a:r>
            <a:r>
              <a:rPr lang="en-GB" sz="800" b="0" i="0" dirty="0">
                <a:solidFill>
                  <a:srgbClr val="008000"/>
                </a:solidFill>
                <a:effectLst/>
                <a:latin typeface="Consolas" panose="020B0609020204030204" pitchFamily="49" charset="0"/>
              </a:rPr>
              <a:t> .. </a:t>
            </a:r>
            <a:r>
              <a:rPr lang="en-GB" sz="800" b="0" i="0" dirty="0" err="1">
                <a:solidFill>
                  <a:srgbClr val="008000"/>
                </a:solidFill>
                <a:effectLst/>
                <a:latin typeface="Consolas" panose="020B0609020204030204" pitchFamily="49" charset="0"/>
              </a:rPr>
              <a:t>endTime</a:t>
            </a:r>
            <a:r>
              <a:rPr lang="en-GB" sz="800" b="0" i="0" dirty="0">
                <a:solidFill>
                  <a:srgbClr val="008000"/>
                </a:solidFill>
                <a:effectLst/>
                <a:latin typeface="Consolas" panose="020B0609020204030204" pitchFamily="49" charset="0"/>
              </a:rPr>
              <a:t>) and </a:t>
            </a:r>
            <a:endParaRPr lang="en-GB" sz="8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PolicyName</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pP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azcrp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crp_config</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VMSizes</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FabricName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ExternalName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FabricName</a:t>
            </a:r>
            <a:r>
              <a:rPr lang="en-GB" sz="800" b="0" i="0" dirty="0">
                <a:solidFill>
                  <a:srgbClr val="000000"/>
                </a:solidFill>
                <a:effectLst/>
                <a:latin typeface="Consolas" panose="020B0609020204030204" pitchFamily="49" charset="0"/>
              </a:rPr>
              <a:t> , </a:t>
            </a:r>
            <a:r>
              <a:rPr lang="en-GB" sz="800" b="0" i="0" dirty="0">
                <a:solidFill>
                  <a:srgbClr val="C71585"/>
                </a:solidFill>
                <a:effectLst/>
                <a:latin typeface="Consolas" panose="020B0609020204030204" pitchFamily="49" charset="0"/>
              </a:rPr>
              <a:t>vCPUs</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MemoryMB</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HyperVGenerations</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UncachedDiskIOPS</a:t>
            </a:r>
            <a:r>
              <a:rPr lang="en-GB" sz="800" b="0" i="0" dirty="0">
                <a:solidFill>
                  <a:srgbClr val="000000"/>
                </a:solidFill>
                <a:effectLst/>
                <a:latin typeface="Consolas" panose="020B0609020204030204" pitchFamily="49" charset="0"/>
              </a:rPr>
              <a:t>;</a:t>
            </a:r>
            <a:endParaRPr lang="en-GB" sz="800" dirty="0">
              <a:effectLst/>
            </a:endParaRPr>
          </a:p>
        </p:txBody>
      </p:sp>
      <p:pic>
        <p:nvPicPr>
          <p:cNvPr id="5" name="Picture 4">
            <a:extLst>
              <a:ext uri="{FF2B5EF4-FFF2-40B4-BE49-F238E27FC236}">
                <a16:creationId xmlns:a16="http://schemas.microsoft.com/office/drawing/2014/main" id="{89FB07D8-5419-C57B-DAD2-4AA6DC5FE54A}"/>
              </a:ext>
            </a:extLst>
          </p:cNvPr>
          <p:cNvPicPr>
            <a:picLocks noChangeAspect="1"/>
          </p:cNvPicPr>
          <p:nvPr/>
        </p:nvPicPr>
        <p:blipFill>
          <a:blip r:embed="rId4"/>
          <a:stretch>
            <a:fillRect/>
          </a:stretch>
        </p:blipFill>
        <p:spPr>
          <a:xfrm>
            <a:off x="320039" y="4231119"/>
            <a:ext cx="4160846" cy="364570"/>
          </a:xfrm>
          <a:prstGeom prst="rect">
            <a:avLst/>
          </a:prstGeom>
        </p:spPr>
      </p:pic>
    </p:spTree>
    <p:extLst>
      <p:ext uri="{BB962C8B-B14F-4D97-AF65-F5344CB8AC3E}">
        <p14:creationId xmlns:p14="http://schemas.microsoft.com/office/powerpoint/2010/main" val="292006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2" y="1189179"/>
            <a:ext cx="11655838" cy="5947782"/>
          </a:xfrm>
        </p:spPr>
        <p:txBody>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 Get VM - Managed Disk Detail</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"ad4f7414-fda4-4043-9a7a-dbf68923e4a4"</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"b0a443fb-2fb9-52f0-1f00-2481b52c894f"</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a:solidFill>
                  <a:srgbClr val="191970"/>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"AMS11PrdApp06"</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startTime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datetime</a:t>
            </a:r>
            <a:r>
              <a:rPr lang="en-GB" sz="500" b="0" i="0" dirty="0">
                <a:solidFill>
                  <a:srgbClr val="000000"/>
                </a:solidFill>
                <a:effectLst/>
                <a:latin typeface="Consolas" panose="020B0609020204030204" pitchFamily="49" charset="0"/>
              </a:rPr>
              <a:t>("2023-06-18T00:05:10.000Z");</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endTime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datetime</a:t>
            </a:r>
            <a:r>
              <a:rPr lang="en-GB" sz="500" b="0" i="0" dirty="0">
                <a:solidFill>
                  <a:srgbClr val="000000"/>
                </a:solidFill>
                <a:effectLst/>
                <a:latin typeface="Consolas" panose="020B0609020204030204" pitchFamily="49" charset="0"/>
              </a:rPr>
              <a:t>("2023-06-21T20:05:10.000Z");</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ClusterInfo</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"moseisley.kusto.windows.net"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database</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AzureCM</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r>
              <a:rPr lang="en-GB" sz="500" b="0" i="0" dirty="0" err="1">
                <a:solidFill>
                  <a:srgbClr val="9932CC"/>
                </a:solidFill>
                <a:effectLst/>
                <a:latin typeface="Consolas" panose="020B0609020204030204" pitchFamily="49" charset="0"/>
              </a:rPr>
              <a:t>LogClusterSnapshot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PreciseTimeStamp</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between</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startTime</a:t>
            </a:r>
            <a:r>
              <a:rPr lang="en-GB" sz="500" b="0" i="0" dirty="0">
                <a:solidFill>
                  <a:srgbClr val="000000"/>
                </a:solidFill>
                <a:effectLst/>
                <a:latin typeface="Consolas" panose="020B0609020204030204" pitchFamily="49" charset="0"/>
              </a:rPr>
              <a:t> - 2h) .. (</a:t>
            </a:r>
            <a:r>
              <a:rPr lang="en-GB" sz="500" b="0" i="0" dirty="0" err="1">
                <a:solidFill>
                  <a:srgbClr val="191970"/>
                </a:solidFill>
                <a:effectLst/>
                <a:latin typeface="Consolas" panose="020B0609020204030204" pitchFamily="49" charset="0"/>
              </a:rPr>
              <a:t>endTime</a:t>
            </a:r>
            <a:r>
              <a:rPr lang="en-GB" sz="500" b="0" i="0" dirty="0">
                <a:solidFill>
                  <a:srgbClr val="000000"/>
                </a:solidFill>
                <a:effectLst/>
                <a:latin typeface="Consolas" panose="020B0609020204030204" pitchFamily="49" charset="0"/>
              </a:rPr>
              <a:t> + 1h))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Tenant</a:t>
            </a:r>
            <a:r>
              <a:rPr lang="en-GB" sz="500" b="0" i="0" dirty="0">
                <a:solidFill>
                  <a:srgbClr val="000000"/>
                </a:solidFill>
                <a:effectLst/>
                <a:latin typeface="Consolas" panose="020B0609020204030204" pitchFamily="49" charset="0"/>
              </a:rPr>
              <a:t> == </a:t>
            </a:r>
            <a:r>
              <a:rPr lang="en-GB" sz="500" b="0" i="0" dirty="0">
                <a:solidFill>
                  <a:srgbClr val="191970"/>
                </a:solidFill>
                <a:effectLst/>
                <a:latin typeface="Consolas" panose="020B0609020204030204" pitchFamily="49" charset="0"/>
              </a:rPr>
              <a:t>cluster</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distinct</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Tenant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AvailabilityZone</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mainQuery</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"azcore.centralus.kusto.windows.net"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database</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"Fa"</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OsXIOSurfaceCounterTable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PreciseTimeStamp</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between</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startTime</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endTime</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 </a:t>
            </a:r>
            <a:r>
              <a:rPr lang="en-GB" sz="500" b="0" i="0" dirty="0">
                <a:solidFill>
                  <a:srgbClr val="191970"/>
                </a:solidFill>
                <a:effectLst/>
                <a:latin typeface="Consolas" panose="020B0609020204030204" pitchFamily="49" charset="0"/>
              </a:rPr>
              <a:t>cluster</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split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split</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SurfaceName</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"_"</a:t>
            </a:r>
            <a:r>
              <a:rPr lang="en-GB" sz="500" b="0" i="0" dirty="0">
                <a:solidFill>
                  <a:srgbClr val="000000"/>
                </a:solidFill>
                <a:effectLst/>
                <a:latin typeface="Consolas" panose="020B0609020204030204" pitchFamily="49" charset="0"/>
              </a:rPr>
              <a:t>)[0],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)[0])</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containerId</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union</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"azcore.centralus.kusto.windows.net"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database</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"Fa"</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OsUltraSSDCounterTable</a:t>
            </a: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PreciseTimeStamp</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between</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startTime</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endTime</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 </a:t>
            </a:r>
            <a:r>
              <a:rPr lang="en-GB" sz="500" b="0" i="0" dirty="0">
                <a:solidFill>
                  <a:srgbClr val="191970"/>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parse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ArmId</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with</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"/disks/"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DiskName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 parse </a:t>
            </a:r>
            <a:r>
              <a:rPr lang="en-GB" sz="500" b="0" i="0" dirty="0" err="1">
                <a:solidFill>
                  <a:srgbClr val="008000"/>
                </a:solidFill>
                <a:effectLst/>
                <a:latin typeface="Consolas" panose="020B0609020204030204" pitchFamily="49" charset="0"/>
              </a:rPr>
              <a:t>BlobPath</a:t>
            </a:r>
            <a:r>
              <a:rPr lang="en-GB" sz="500" b="0" i="0" dirty="0">
                <a:solidFill>
                  <a:srgbClr val="008000"/>
                </a:solidFill>
                <a:effectLst/>
                <a:latin typeface="Consolas" panose="020B0609020204030204" pitchFamily="49" charset="0"/>
              </a:rPr>
              <a:t> with </a:t>
            </a:r>
            <a:r>
              <a:rPr lang="en-GB" sz="500" b="0" i="0" dirty="0" err="1">
                <a:solidFill>
                  <a:srgbClr val="008000"/>
                </a:solidFill>
                <a:effectLst/>
                <a:latin typeface="Consolas" panose="020B0609020204030204" pitchFamily="49" charset="0"/>
              </a:rPr>
              <a:t>NewBlobPath</a:t>
            </a:r>
            <a:r>
              <a:rPr lang="en-GB" sz="500" b="0" i="0" dirty="0">
                <a:solidFill>
                  <a:srgbClr val="008000"/>
                </a:solidFill>
                <a:effectLst/>
                <a:latin typeface="Consolas" panose="020B0609020204030204" pitchFamily="49" charset="0"/>
              </a:rPr>
              <a:t> "?"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parse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with</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NewBlobPath</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isnotempty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NewBlobPath</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NewBlobPath</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StorageAccount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split</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)[0])</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SurfaceName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isempty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SurfaceName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SurfaceGUID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SurfaceName</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DiskSkuType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IsXIOdisk</a:t>
            </a:r>
            <a:r>
              <a:rPr lang="en-GB" sz="500" b="0" i="0" dirty="0">
                <a:solidFill>
                  <a:srgbClr val="000000"/>
                </a:solidFill>
                <a:effectLst/>
                <a:latin typeface="Consolas" panose="020B0609020204030204" pitchFamily="49" charset="0"/>
              </a:rPr>
              <a:t> == 1, </a:t>
            </a:r>
            <a:r>
              <a:rPr lang="en-GB" sz="500" b="0" i="0" dirty="0">
                <a:solidFill>
                  <a:srgbClr val="B22222"/>
                </a:solidFill>
                <a:effectLst/>
                <a:latin typeface="Consolas" panose="020B0609020204030204" pitchFamily="49" charset="0"/>
              </a:rPr>
              <a:t>"Premium SSD"</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"md-</a:t>
            </a:r>
            <a:r>
              <a:rPr lang="en-GB" sz="500" b="0" i="0" dirty="0" err="1">
                <a:solidFill>
                  <a:srgbClr val="B22222"/>
                </a:solidFill>
                <a:effectLst/>
                <a:latin typeface="Consolas" panose="020B0609020204030204" pitchFamily="49" charset="0"/>
              </a:rPr>
              <a:t>ssd</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"Standard SSD"</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IsXIOdisk</a:t>
            </a:r>
            <a:r>
              <a:rPr lang="en-GB" sz="500" b="0" i="0" dirty="0">
                <a:solidFill>
                  <a:srgbClr val="000000"/>
                </a:solidFill>
                <a:effectLst/>
                <a:latin typeface="Consolas" panose="020B0609020204030204" pitchFamily="49" charset="0"/>
              </a:rPr>
              <a:t> == 0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"md-</a:t>
            </a:r>
            <a:r>
              <a:rPr lang="en-GB" sz="500" b="0" i="0" dirty="0" err="1">
                <a:solidFill>
                  <a:srgbClr val="B22222"/>
                </a:solidFill>
                <a:effectLst/>
                <a:latin typeface="Consolas" panose="020B0609020204030204" pitchFamily="49" charset="0"/>
              </a:rPr>
              <a:t>ssd</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Type</a:t>
            </a:r>
            <a:r>
              <a:rPr lang="en-GB" sz="500" b="0" i="0" dirty="0">
                <a:solidFill>
                  <a:srgbClr val="000000"/>
                </a:solidFill>
                <a:effectLst/>
                <a:latin typeface="Consolas" panose="020B0609020204030204" pitchFamily="49" charset="0"/>
              </a:rPr>
              <a:t> == 0, </a:t>
            </a:r>
            <a:r>
              <a:rPr lang="en-GB" sz="500" b="0" i="0" dirty="0">
                <a:solidFill>
                  <a:srgbClr val="B22222"/>
                </a:solidFill>
                <a:effectLst/>
                <a:latin typeface="Consolas" panose="020B0609020204030204" pitchFamily="49" charset="0"/>
              </a:rPr>
              <a:t>"Standard HDD"</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DiskSkuType</a:t>
            </a:r>
            <a:r>
              <a:rPr lang="en-GB" sz="500" b="0" i="0" dirty="0">
                <a:solidFill>
                  <a:srgbClr val="000000"/>
                </a:solidFill>
                <a:effectLst/>
                <a:latin typeface="Consolas" panose="020B0609020204030204" pitchFamily="49" charset="0"/>
              </a:rPr>
              <a:t> == 0, </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UltraSSD</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DiskSkuType</a:t>
            </a:r>
            <a:r>
              <a:rPr lang="en-GB" sz="500" b="0" i="0" dirty="0">
                <a:solidFill>
                  <a:srgbClr val="000000"/>
                </a:solidFill>
                <a:effectLst/>
                <a:latin typeface="Consolas" panose="020B0609020204030204" pitchFamily="49" charset="0"/>
              </a:rPr>
              <a:t> == 1, </a:t>
            </a:r>
            <a:r>
              <a:rPr lang="en-GB" sz="500" b="0" i="0" dirty="0">
                <a:solidFill>
                  <a:srgbClr val="B22222"/>
                </a:solidFill>
                <a:effectLst/>
                <a:latin typeface="Consolas" panose="020B0609020204030204" pitchFamily="49" charset="0"/>
              </a:rPr>
              <a:t>"Premium SSD V2"</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distinct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SurfaceName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StorageAccount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EncryptionFlags</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Type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SDFTenant</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SlotId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DiskName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DiskSkuType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isempty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tolower</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split</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SDFTenant</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)[1])),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join</a:t>
            </a:r>
            <a:r>
              <a:rPr lang="en-GB" sz="500" b="0" i="0" dirty="0">
                <a:solidFill>
                  <a:srgbClr val="000000"/>
                </a:solidFill>
                <a:effectLst/>
                <a:latin typeface="Consolas" panose="020B0609020204030204" pitchFamily="49" charset="0"/>
              </a:rPr>
              <a:t> </a:t>
            </a:r>
            <a:r>
              <a:rPr lang="en-GB" sz="500" b="0" i="0" dirty="0">
                <a:solidFill>
                  <a:srgbClr val="2B91AF"/>
                </a:solidFill>
                <a:effectLst/>
                <a:latin typeface="Consolas" panose="020B0609020204030204" pitchFamily="49" charset="0"/>
              </a:rPr>
              <a:t>kind</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leftouter</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"azcore.centralus.kusto.windows.net"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database</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"Fa"</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OsConfigTable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PreciseTimeStamp</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between</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startTime</a:t>
            </a:r>
            <a:r>
              <a:rPr lang="en-GB" sz="500" b="0" i="0" dirty="0">
                <a:solidFill>
                  <a:srgbClr val="000000"/>
                </a:solidFill>
                <a:effectLst/>
                <a:latin typeface="Consolas" panose="020B0609020204030204" pitchFamily="49" charset="0"/>
              </a:rPr>
              <a:t> - 6h)  .. (</a:t>
            </a:r>
            <a:r>
              <a:rPr lang="en-GB" sz="500" b="0" i="0" dirty="0" err="1">
                <a:solidFill>
                  <a:srgbClr val="191970"/>
                </a:solidFill>
                <a:effectLst/>
                <a:latin typeface="Consolas" panose="020B0609020204030204" pitchFamily="49" charset="0"/>
              </a:rPr>
              <a:t>endTime</a:t>
            </a:r>
            <a:r>
              <a:rPr lang="en-GB" sz="500" b="0" i="0" dirty="0">
                <a:solidFill>
                  <a:srgbClr val="000000"/>
                </a:solidFill>
                <a:effectLst/>
                <a:latin typeface="Consolas" panose="020B0609020204030204" pitchFamily="49" charset="0"/>
              </a:rPr>
              <a:t> + 6h))</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nodeId</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Component</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blobprop</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and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 </a:t>
            </a:r>
            <a:r>
              <a:rPr lang="en-GB" sz="500" b="0" i="0" dirty="0">
                <a:solidFill>
                  <a:srgbClr val="191970"/>
                </a:solidFill>
                <a:effectLst/>
                <a:latin typeface="Consolas" panose="020B0609020204030204" pitchFamily="49" charset="0"/>
              </a:rPr>
              <a:t>cluster</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parse_json</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ConfigValue</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DiskAccessTier</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-access-tier'</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DiskIOPSLimit</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todecimal</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-blob-</a:t>
            </a:r>
            <a:r>
              <a:rPr lang="en-GB" sz="500" b="0" i="0" dirty="0" err="1">
                <a:solidFill>
                  <a:srgbClr val="B22222"/>
                </a:solidFill>
                <a:effectLst/>
                <a:latin typeface="Consolas" panose="020B0609020204030204" pitchFamily="49" charset="0"/>
              </a:rPr>
              <a:t>iops</a:t>
            </a:r>
            <a:r>
              <a:rPr lang="en-GB" sz="500" b="0" i="0" dirty="0">
                <a:solidFill>
                  <a:srgbClr val="B22222"/>
                </a:solidFill>
                <a:effectLst/>
                <a:latin typeface="Consolas" panose="020B0609020204030204" pitchFamily="49" charset="0"/>
              </a:rPr>
              <a:t>-limit'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DiskBurstLimit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split</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-blob-burst-limits"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)[0]),</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8000"/>
                </a:solidFill>
                <a:effectLst/>
                <a:latin typeface="Consolas" panose="020B0609020204030204" pitchFamily="49" charset="0"/>
              </a:rPr>
              <a:t>//tostring(split(</a:t>
            </a:r>
            <a:r>
              <a:rPr lang="en-GB" sz="500" b="0" i="0" dirty="0" err="1">
                <a:solidFill>
                  <a:srgbClr val="008000"/>
                </a:solidFill>
                <a:effectLst/>
                <a:latin typeface="Consolas" panose="020B0609020204030204" pitchFamily="49" charset="0"/>
              </a:rPr>
              <a:t>BlobPath</a:t>
            </a:r>
            <a:r>
              <a:rPr lang="en-GB" sz="500" b="0" i="0" dirty="0">
                <a:solidFill>
                  <a:srgbClr val="008000"/>
                </a:solidFill>
                <a:effectLst/>
                <a:latin typeface="Consolas" panose="020B0609020204030204" pitchFamily="49" charset="0"/>
              </a:rPr>
              <a:t>, "/")[0])</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DiskThruput_MBps</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-blob-throughput-limit"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BurstThruput_MBps</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-blob-burst-throughput-limit"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EnhancedConnectionVersion</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"x-</a:t>
            </a:r>
            <a:r>
              <a:rPr lang="en-GB" sz="500" b="0" i="0" dirty="0" err="1">
                <a:solidFill>
                  <a:srgbClr val="B22222"/>
                </a:solidFill>
                <a:effectLst/>
                <a:latin typeface="Consolas" panose="020B0609020204030204" pitchFamily="49" charset="0"/>
              </a:rPr>
              <a:t>ms</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enhancedconnectionversion</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storagecluster</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BlobProperties</a:t>
            </a:r>
            <a:r>
              <a:rPr lang="en-GB" sz="500" b="0" i="0" dirty="0" err="1">
                <a:solidFill>
                  <a:srgbClr val="00000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blobproperties</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summarize</a:t>
            </a:r>
            <a:r>
              <a:rPr lang="en-GB" sz="500" b="0" i="0" dirty="0">
                <a:solidFill>
                  <a:srgbClr val="000000"/>
                </a:solidFill>
                <a:effectLst/>
                <a:latin typeface="Consolas" panose="020B0609020204030204" pitchFamily="49" charset="0"/>
              </a:rPr>
              <a:t> </a:t>
            </a:r>
            <a:r>
              <a:rPr lang="en-GB" sz="500" b="0" i="0" dirty="0" err="1">
                <a:solidFill>
                  <a:srgbClr val="2B91AF"/>
                </a:solidFill>
                <a:effectLst/>
                <a:latin typeface="Consolas" panose="020B0609020204030204" pitchFamily="49" charset="0"/>
              </a:rPr>
              <a:t>hint.strategy</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shuffle</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arg_max</a:t>
            </a:r>
            <a:r>
              <a:rPr lang="en-GB" sz="500" b="0" i="0" dirty="0">
                <a:solidFill>
                  <a:srgbClr val="000000"/>
                </a:solidFill>
                <a:effectLst/>
                <a:latin typeface="Consolas" panose="020B0609020204030204" pitchFamily="49" charset="0"/>
              </a:rPr>
              <a:t>(</a:t>
            </a:r>
            <a:r>
              <a:rPr lang="en-GB" sz="500" b="0" i="0" dirty="0">
                <a:solidFill>
                  <a:srgbClr val="C71585"/>
                </a:solidFill>
                <a:effectLst/>
                <a:latin typeface="Consolas" panose="020B0609020204030204" pitchFamily="49" charset="0"/>
              </a:rPr>
              <a:t>PreciseTimeStamp</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by</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ConfigName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project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ConfigName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DiskAccessTier</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DiskIOPSLimit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DiskBurstLimit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DiskThruput_MBps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BurstThruput_MBps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EnhancedConnectionVersion</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parse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with</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on</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isnotempty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StorageTenant1</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EnhancedConnectionVersion</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isempty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BlobProperties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"Unknown"</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EnhancedConnectionVersion</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project-away</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BlobPath1</a:t>
            </a:r>
            <a:endParaRPr lang="en-GB" sz="5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 Stitch Compute Cluster Properties for Availability Zone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join</a:t>
            </a:r>
            <a:r>
              <a:rPr lang="en-GB" sz="500" b="0" i="0" dirty="0">
                <a:solidFill>
                  <a:srgbClr val="000000"/>
                </a:solidFill>
                <a:effectLst/>
                <a:latin typeface="Consolas" panose="020B0609020204030204" pitchFamily="49" charset="0"/>
              </a:rPr>
              <a:t> </a:t>
            </a:r>
            <a:r>
              <a:rPr lang="en-GB" sz="500" b="0" i="0" dirty="0">
                <a:solidFill>
                  <a:srgbClr val="2B91AF"/>
                </a:solidFill>
                <a:effectLst/>
                <a:latin typeface="Consolas" panose="020B0609020204030204" pitchFamily="49" charset="0"/>
              </a:rPr>
              <a:t>kind</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leftouter</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ClusterInfo</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on</a:t>
            </a:r>
            <a:r>
              <a:rPr lang="en-GB" sz="500" b="0" i="0" dirty="0">
                <a:solidFill>
                  <a:srgbClr val="000000"/>
                </a:solidFill>
                <a:effectLst/>
                <a:latin typeface="Consolas" panose="020B0609020204030204" pitchFamily="49" charset="0"/>
              </a:rPr>
              <a:t> </a:t>
            </a:r>
            <a:r>
              <a:rPr lang="en-GB" sz="500" b="0" i="0" dirty="0">
                <a:solidFill>
                  <a:srgbClr val="80008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left</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 == </a:t>
            </a:r>
            <a:r>
              <a:rPr lang="en-GB" sz="500" b="0" i="0" dirty="0">
                <a:solidFill>
                  <a:srgbClr val="80008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right</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Tenant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StorageCluster</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substring</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tolower</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0, </a:t>
            </a:r>
            <a:r>
              <a:rPr lang="en-GB" sz="500" b="0" i="0" dirty="0" err="1">
                <a:solidFill>
                  <a:srgbClr val="0000FF"/>
                </a:solidFill>
                <a:effectLst/>
                <a:latin typeface="Consolas" panose="020B0609020204030204" pitchFamily="49" charset="0"/>
              </a:rPr>
              <a:t>strlen</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- 1)</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join</a:t>
            </a:r>
            <a:r>
              <a:rPr lang="en-GB" sz="500" b="0" i="0" dirty="0">
                <a:solidFill>
                  <a:srgbClr val="000000"/>
                </a:solidFill>
                <a:effectLst/>
                <a:latin typeface="Consolas" panose="020B0609020204030204" pitchFamily="49" charset="0"/>
              </a:rPr>
              <a:t> </a:t>
            </a:r>
            <a:r>
              <a:rPr lang="en-GB" sz="500" b="0" i="0" dirty="0">
                <a:solidFill>
                  <a:srgbClr val="2B91AF"/>
                </a:solidFill>
                <a:effectLst/>
                <a:latin typeface="Consolas" panose="020B0609020204030204" pitchFamily="49" charset="0"/>
              </a:rPr>
              <a:t>kind</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leftouter</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ClusterInfo</a:t>
            </a: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project</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Tenant</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tolower</a:t>
            </a:r>
            <a:r>
              <a:rPr lang="en-GB" sz="500" b="0" i="0" dirty="0">
                <a:solidFill>
                  <a:srgbClr val="000000"/>
                </a:solidFill>
                <a:effectLst/>
                <a:latin typeface="Consolas" panose="020B0609020204030204" pitchFamily="49" charset="0"/>
              </a:rPr>
              <a:t>(</a:t>
            </a:r>
            <a:r>
              <a:rPr lang="en-GB" sz="500" b="0" i="0" dirty="0">
                <a:solidFill>
                  <a:srgbClr val="C71585"/>
                </a:solidFill>
                <a:effectLst/>
                <a:latin typeface="Consolas" panose="020B0609020204030204" pitchFamily="49" charset="0"/>
              </a:rPr>
              <a:t>Tenant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StorageClusterAvailabilityZone</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AvailabilityZone</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on</a:t>
            </a:r>
            <a:r>
              <a:rPr lang="en-GB" sz="500" b="0" i="0" dirty="0">
                <a:solidFill>
                  <a:srgbClr val="000000"/>
                </a:solidFill>
                <a:effectLst/>
                <a:latin typeface="Consolas" panose="020B0609020204030204" pitchFamily="49" charset="0"/>
              </a:rPr>
              <a:t> </a:t>
            </a:r>
            <a:r>
              <a:rPr lang="en-GB" sz="500" b="0" i="0" dirty="0">
                <a:solidFill>
                  <a:srgbClr val="80008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left</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StorageCluster</a:t>
            </a:r>
            <a:r>
              <a:rPr lang="en-GB" sz="500" b="0" i="0" dirty="0">
                <a:solidFill>
                  <a:srgbClr val="000000"/>
                </a:solidFill>
                <a:effectLst/>
                <a:latin typeface="Consolas" panose="020B0609020204030204" pitchFamily="49" charset="0"/>
              </a:rPr>
              <a:t> == </a:t>
            </a:r>
            <a:r>
              <a:rPr lang="en-GB" sz="500" b="0" i="0" dirty="0">
                <a:solidFill>
                  <a:srgbClr val="800080"/>
                </a:solidFill>
                <a:effectLst/>
                <a:latin typeface="Consolas" panose="020B0609020204030204" pitchFamily="49" charset="0"/>
              </a:rPr>
              <a:t>$</a:t>
            </a:r>
            <a:r>
              <a:rPr lang="en-GB" sz="500" b="0" i="0" dirty="0" err="1">
                <a:solidFill>
                  <a:srgbClr val="800080"/>
                </a:solidFill>
                <a:effectLst/>
                <a:latin typeface="Consolas" panose="020B0609020204030204" pitchFamily="49" charset="0"/>
              </a:rPr>
              <a:t>right</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Tenant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 Stitch T2 Colocation</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8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compute_cluster</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tolower</a:t>
            </a:r>
            <a:r>
              <a:rPr lang="en-GB" sz="500" b="0" i="0" dirty="0">
                <a:solidFill>
                  <a:srgbClr val="000000"/>
                </a:solidFill>
                <a:effectLst/>
                <a:latin typeface="Consolas" panose="020B0609020204030204" pitchFamily="49" charset="0"/>
              </a:rPr>
              <a:t>(</a:t>
            </a:r>
            <a:r>
              <a:rPr lang="en-GB" sz="500" b="0" i="0" dirty="0">
                <a:solidFill>
                  <a:srgbClr val="C71585"/>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join</a:t>
            </a:r>
            <a:r>
              <a:rPr lang="en-GB" sz="500" b="0" i="0" dirty="0">
                <a:solidFill>
                  <a:srgbClr val="000000"/>
                </a:solidFill>
                <a:effectLst/>
                <a:latin typeface="Consolas" panose="020B0609020204030204" pitchFamily="49" charset="0"/>
              </a:rPr>
              <a:t> </a:t>
            </a:r>
            <a:r>
              <a:rPr lang="en-GB" sz="500" b="0" i="0" dirty="0">
                <a:solidFill>
                  <a:srgbClr val="2B91AF"/>
                </a:solidFill>
                <a:effectLst/>
                <a:latin typeface="Consolas" panose="020B0609020204030204" pitchFamily="49" charset="0"/>
              </a:rPr>
              <a:t>kind</a:t>
            </a:r>
            <a:r>
              <a:rPr lang="en-GB" sz="500" b="0" i="0" dirty="0">
                <a:solidFill>
                  <a:srgbClr val="000000"/>
                </a:solidFill>
                <a:effectLst/>
                <a:latin typeface="Consolas" panose="020B0609020204030204" pitchFamily="49" charset="0"/>
              </a:rPr>
              <a:t>=</a:t>
            </a:r>
            <a:r>
              <a:rPr lang="en-GB" sz="500" b="0" i="0" dirty="0" err="1">
                <a:solidFill>
                  <a:srgbClr val="0000FF"/>
                </a:solidFill>
                <a:effectLst/>
                <a:latin typeface="Consolas" panose="020B0609020204030204" pitchFamily="49" charset="0"/>
              </a:rPr>
              <a:t>leftouter</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cluster</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"azdhrdma.centralus.kusto.windows.net"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database</a:t>
            </a:r>
            <a:r>
              <a:rPr lang="en-GB" sz="500" b="0" i="0" dirty="0">
                <a:solidFill>
                  <a:srgbClr val="000000"/>
                </a:solidFill>
                <a:effectLst/>
                <a:latin typeface="Consolas" panose="020B0609020204030204" pitchFamily="49" charset="0"/>
              </a:rPr>
              <a:t>(</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azdhrdma</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r>
              <a:rPr lang="en-GB" sz="500" b="0" i="0" dirty="0">
                <a:solidFill>
                  <a:srgbClr val="0000FF"/>
                </a:solidFill>
                <a:effectLst/>
                <a:latin typeface="Consolas" panose="020B0609020204030204" pitchFamily="49" charset="0"/>
              </a:rPr>
              <a:t>AppStpUnderSameT2Mapping</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compute_cluster</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a:solidFill>
                  <a:srgbClr val="191970"/>
                </a:solidFill>
                <a:effectLst/>
                <a:latin typeface="Consolas" panose="020B0609020204030204" pitchFamily="49" charset="0"/>
              </a:rPr>
              <a:t>cluster</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compute_cluster</a:t>
            </a:r>
            <a:r>
              <a:rPr lang="en-GB" sz="500" b="0" i="0" dirty="0">
                <a:solidFill>
                  <a:srgbClr val="000000"/>
                </a:solidFill>
                <a:effectLst/>
                <a:latin typeface="Consolas" panose="020B0609020204030204" pitchFamily="49" charset="0"/>
              </a:rPr>
              <a:t> = </a:t>
            </a:r>
            <a:r>
              <a:rPr lang="en-GB" sz="500" b="0" i="0" dirty="0" err="1">
                <a:solidFill>
                  <a:srgbClr val="0000FF"/>
                </a:solidFill>
                <a:effectLst/>
                <a:latin typeface="Consolas" panose="020B0609020204030204" pitchFamily="49" charset="0"/>
              </a:rPr>
              <a:t>tolower</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compute_cluster</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on</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compute_cluster</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1, </a:t>
            </a:r>
            <a:r>
              <a:rPr lang="en-GB" sz="500" b="0" i="0" dirty="0">
                <a:solidFill>
                  <a:srgbClr val="B22222"/>
                </a:solidFill>
                <a:effectLst/>
                <a:latin typeface="Consolas" panose="020B0609020204030204" pitchFamily="49" charset="0"/>
              </a:rPr>
              <a:t>"OS Disk"</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2, </a:t>
            </a:r>
            <a:r>
              <a:rPr lang="en-GB" sz="500" b="0" i="0" dirty="0">
                <a:solidFill>
                  <a:srgbClr val="B22222"/>
                </a:solidFill>
                <a:effectLst/>
                <a:latin typeface="Consolas" panose="020B0609020204030204" pitchFamily="49" charset="0"/>
              </a:rPr>
              <a:t>"Temp Disk"</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3 </a:t>
            </a:r>
            <a:r>
              <a:rPr lang="en-GB" sz="500" b="0" i="0" dirty="0">
                <a:solidFill>
                  <a:srgbClr val="0000FF"/>
                </a:solidFill>
                <a:effectLst/>
                <a:latin typeface="Consolas" panose="020B0609020204030204" pitchFamily="49" charset="0"/>
              </a:rPr>
              <a:t>or</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"md-dd"</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"Data Disk"</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where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"Temp Disk"</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a:solidFill>
                  <a:srgbClr val="C71585"/>
                </a:solidFill>
                <a:effectLst/>
                <a:latin typeface="Consolas" panose="020B0609020204030204" pitchFamily="49" charset="0"/>
              </a:rPr>
              <a:t>Type</a:t>
            </a:r>
            <a:r>
              <a:rPr lang="en-GB" sz="500" b="0" i="0" dirty="0">
                <a:solidFill>
                  <a:srgbClr val="000000"/>
                </a:solidFill>
                <a:effectLst/>
                <a:latin typeface="Consolas" panose="020B0609020204030204" pitchFamily="49" charset="0"/>
              </a:rPr>
              <a:t> == 4, </a:t>
            </a:r>
            <a:r>
              <a:rPr lang="en-GB" sz="500" b="0" i="0" dirty="0" err="1">
                <a:solidFill>
                  <a:srgbClr val="0000FF"/>
                </a:solidFill>
                <a:effectLst/>
                <a:latin typeface="Consolas" panose="020B0609020204030204" pitchFamily="49" charset="0"/>
              </a:rPr>
              <a:t>strcat</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 (</a:t>
            </a:r>
            <a:r>
              <a:rPr lang="en-GB" sz="500" b="0" i="0" dirty="0" err="1">
                <a:solidFill>
                  <a:srgbClr val="B22222"/>
                </a:solidFill>
                <a:effectLst/>
                <a:latin typeface="Consolas" panose="020B0609020204030204" pitchFamily="49" charset="0"/>
              </a:rPr>
              <a:t>WriteAccelerator</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AZColocation</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5,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AvailabilityZone</a:t>
            </a:r>
            <a:r>
              <a:rPr lang="en-GB" sz="500" b="0" i="0" dirty="0">
                <a:solidFill>
                  <a:srgbClr val="000000"/>
                </a:solidFill>
                <a:effectLst/>
                <a:latin typeface="Consolas" panose="020B0609020204030204" pitchFamily="49" charset="0"/>
              </a:rPr>
              <a:t>  == </a:t>
            </a:r>
            <a:r>
              <a:rPr lang="en-GB" sz="500" b="0" i="0" dirty="0" err="1">
                <a:solidFill>
                  <a:srgbClr val="C71585"/>
                </a:solidFill>
                <a:effectLst/>
                <a:latin typeface="Consolas" panose="020B0609020204030204" pitchFamily="49" charset="0"/>
              </a:rPr>
              <a:t>StorageClusterAvailabilityZone</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"Yes"</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isnotempty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AvailabilityZone</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or</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isnotempty</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StorageClusterAvailabilityZone</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"No"</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"Unknown"</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T2Colocation</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5, </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xio_clusters</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StorageCluster</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"Yes"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"No"</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LUN</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"OS Disk"</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or</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 </a:t>
            </a:r>
            <a:r>
              <a:rPr lang="en-GB" sz="500" b="0" i="0" dirty="0">
                <a:solidFill>
                  <a:srgbClr val="B22222"/>
                </a:solidFill>
                <a:effectLst/>
                <a:latin typeface="Consolas" panose="020B0609020204030204" pitchFamily="49" charset="0"/>
              </a:rPr>
              <a:t>"Temp Disk"</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"NA"</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SlotId</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project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Region</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ContainerId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DiskSkuType</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LUN</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DiskName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DiskAccessTier</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DiskIOPSLimit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DiskBurstLimit</a:t>
            </a:r>
            <a:r>
              <a:rPr lang="en-GB" sz="500" b="0" i="0" dirty="0" err="1">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DiskThruput_MBps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BurstThruput_MBps</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StorageAccount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StorageTenant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AZColocation</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T2Colocation</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extend</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case</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0, </a:t>
            </a:r>
            <a:r>
              <a:rPr lang="en-GB" sz="500" b="0" i="0" dirty="0">
                <a:solidFill>
                  <a:srgbClr val="B22222"/>
                </a:solidFill>
                <a:effectLst/>
                <a:latin typeface="Consolas" panose="020B0609020204030204" pitchFamily="49" charset="0"/>
              </a:rPr>
              <a:t>"None"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1, </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ReadOnly</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2, </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ReadWrite</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 == 5, </a:t>
            </a:r>
            <a:r>
              <a:rPr lang="en-GB" sz="500" b="0" i="0" dirty="0">
                <a:solidFill>
                  <a:srgbClr val="B22222"/>
                </a:solidFill>
                <a:effectLst/>
                <a:latin typeface="Consolas" panose="020B0609020204030204" pitchFamily="49" charset="0"/>
              </a:rPr>
              <a:t>"</a:t>
            </a:r>
            <a:r>
              <a:rPr lang="en-GB" sz="500" b="0" i="0" dirty="0" err="1">
                <a:solidFill>
                  <a:srgbClr val="B22222"/>
                </a:solidFill>
                <a:effectLst/>
                <a:latin typeface="Consolas" panose="020B0609020204030204" pitchFamily="49" charset="0"/>
              </a:rPr>
              <a:t>LocalDisk</a:t>
            </a:r>
            <a:r>
              <a:rPr lang="en-GB" sz="500" b="0" i="0" dirty="0">
                <a:solidFill>
                  <a:srgbClr val="B22222"/>
                </a:solidFill>
                <a:effectLst/>
                <a:latin typeface="Consolas" panose="020B0609020204030204" pitchFamily="49" charset="0"/>
              </a:rPr>
              <a:t>"</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BlobPath</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contains</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"md-dd"</a:t>
            </a:r>
            <a:r>
              <a:rPr lang="en-GB" sz="500" b="0" i="0" dirty="0">
                <a:solidFill>
                  <a:srgbClr val="000000"/>
                </a:solidFill>
                <a:effectLst/>
                <a:latin typeface="Consolas" panose="020B0609020204030204" pitchFamily="49" charset="0"/>
              </a:rPr>
              <a:t>, </a:t>
            </a:r>
            <a:r>
              <a:rPr lang="en-GB" sz="500" b="0" i="0" dirty="0">
                <a:solidFill>
                  <a:srgbClr val="B22222"/>
                </a:solidFill>
                <a:effectLst/>
                <a:latin typeface="Consolas" panose="020B0609020204030204" pitchFamily="49" charset="0"/>
              </a:rPr>
              <a:t>"None"</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tostring</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CachePolicy</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FF"/>
                </a:solidFill>
                <a:effectLst/>
                <a:latin typeface="Consolas" panose="020B0609020204030204" pitchFamily="49" charset="0"/>
              </a:rPr>
              <a:t>let</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sumQuery</a:t>
            </a:r>
            <a:r>
              <a:rPr lang="en-GB" sz="500" b="0" i="0" dirty="0">
                <a:solidFill>
                  <a:srgbClr val="000000"/>
                </a:solidFill>
                <a:effectLst/>
                <a:latin typeface="Consolas" panose="020B0609020204030204" pitchFamily="49" charset="0"/>
              </a:rPr>
              <a:t> = </a:t>
            </a:r>
            <a:r>
              <a:rPr lang="en-GB" sz="500" b="0" i="0" dirty="0" err="1">
                <a:solidFill>
                  <a:srgbClr val="191970"/>
                </a:solidFill>
                <a:effectLst/>
                <a:latin typeface="Consolas" panose="020B0609020204030204" pitchFamily="49" charset="0"/>
              </a:rPr>
              <a:t>mainQuery</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 </a:t>
            </a:r>
            <a:r>
              <a:rPr lang="en-GB" sz="500" b="0" i="0" dirty="0">
                <a:solidFill>
                  <a:srgbClr val="DA3900"/>
                </a:solidFill>
                <a:effectLst/>
                <a:latin typeface="Consolas" panose="020B0609020204030204" pitchFamily="49" charset="0"/>
              </a:rPr>
              <a:t>summarize</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DiskIOPSLimit</a:t>
            </a:r>
            <a:r>
              <a:rPr lang="en-GB" sz="500" b="0" i="0" dirty="0">
                <a:solidFill>
                  <a:srgbClr val="000000"/>
                </a:solidFill>
                <a:effectLst/>
                <a:latin typeface="Consolas" panose="020B0609020204030204" pitchFamily="49" charset="0"/>
              </a:rPr>
              <a:t> = </a:t>
            </a:r>
            <a:r>
              <a:rPr lang="en-GB" sz="500" b="0" i="0" dirty="0">
                <a:solidFill>
                  <a:srgbClr val="0000FF"/>
                </a:solidFill>
                <a:effectLst/>
                <a:latin typeface="Consolas" panose="020B0609020204030204" pitchFamily="49" charset="0"/>
              </a:rPr>
              <a:t>sum</a:t>
            </a:r>
            <a:r>
              <a:rPr lang="en-GB" sz="500" b="0" i="0" dirty="0">
                <a:solidFill>
                  <a:srgbClr val="000000"/>
                </a:solidFill>
                <a:effectLst/>
                <a:latin typeface="Consolas" panose="020B0609020204030204" pitchFamily="49" charset="0"/>
              </a:rPr>
              <a:t>((</a:t>
            </a:r>
            <a:r>
              <a:rPr lang="en-GB" sz="500" b="0" i="0" dirty="0" err="1">
                <a:solidFill>
                  <a:srgbClr val="C71585"/>
                </a:solidFill>
                <a:effectLst/>
                <a:latin typeface="Consolas" panose="020B0609020204030204" pitchFamily="49" charset="0"/>
              </a:rPr>
              <a:t>DiskIOPSLimit</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DA3900"/>
                </a:solidFill>
                <a:effectLst/>
                <a:latin typeface="Consolas" panose="020B0609020204030204" pitchFamily="49" charset="0"/>
              </a:rPr>
              <a:t>union</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mainQuery</a:t>
            </a:r>
            <a:r>
              <a:rPr lang="en-GB" sz="500" b="0" i="0" dirty="0">
                <a:solidFill>
                  <a:srgbClr val="000000"/>
                </a:solidFill>
                <a:effectLst/>
                <a:latin typeface="Consolas" panose="020B0609020204030204" pitchFamily="49" charset="0"/>
              </a:rPr>
              <a:t>, </a:t>
            </a:r>
            <a:r>
              <a:rPr lang="en-GB" sz="500" b="0" i="0" dirty="0" err="1">
                <a:solidFill>
                  <a:srgbClr val="191970"/>
                </a:solidFill>
                <a:effectLst/>
                <a:latin typeface="Consolas" panose="020B0609020204030204" pitchFamily="49" charset="0"/>
              </a:rPr>
              <a:t>sumQuery</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sort</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by</a:t>
            </a:r>
            <a:r>
              <a:rPr lang="en-GB" sz="500" b="0" i="0" dirty="0">
                <a:solidFill>
                  <a:srgbClr val="000000"/>
                </a:solidFill>
                <a:effectLst/>
                <a:latin typeface="Consolas" panose="020B0609020204030204" pitchFamily="49" charset="0"/>
              </a:rPr>
              <a:t> </a:t>
            </a:r>
            <a:r>
              <a:rPr lang="en-GB" sz="500" b="0" i="0" dirty="0">
                <a:solidFill>
                  <a:srgbClr val="C71585"/>
                </a:solidFill>
                <a:effectLst/>
                <a:latin typeface="Consolas" panose="020B0609020204030204" pitchFamily="49" charset="0"/>
              </a:rPr>
              <a:t>LUN</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asc</a:t>
            </a:r>
            <a:r>
              <a:rPr lang="en-GB" sz="500" b="0" i="0" dirty="0">
                <a:solidFill>
                  <a:srgbClr val="000000"/>
                </a:solidFill>
                <a:effectLst/>
                <a:latin typeface="Consolas" panose="020B0609020204030204" pitchFamily="49" charset="0"/>
              </a:rPr>
              <a:t> </a:t>
            </a:r>
            <a:endParaRPr lang="en-GB" sz="5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500" b="0" i="0" dirty="0">
                <a:solidFill>
                  <a:srgbClr val="000000"/>
                </a:solidFill>
                <a:effectLst/>
                <a:latin typeface="Consolas" panose="020B0609020204030204" pitchFamily="49" charset="0"/>
              </a:rPr>
              <a:t>| </a:t>
            </a:r>
            <a:r>
              <a:rPr lang="en-GB" sz="500" b="0" i="0" dirty="0">
                <a:solidFill>
                  <a:srgbClr val="DA3900"/>
                </a:solidFill>
                <a:effectLst/>
                <a:latin typeface="Consolas" panose="020B0609020204030204" pitchFamily="49" charset="0"/>
              </a:rPr>
              <a:t>sort</a:t>
            </a:r>
            <a:r>
              <a:rPr lang="en-GB" sz="500" b="0" i="0" dirty="0">
                <a:solidFill>
                  <a:srgbClr val="000000"/>
                </a:solidFill>
                <a:effectLst/>
                <a:latin typeface="Consolas" panose="020B0609020204030204" pitchFamily="49" charset="0"/>
              </a:rPr>
              <a:t> </a:t>
            </a:r>
            <a:r>
              <a:rPr lang="en-GB" sz="500" b="0" i="0" dirty="0">
                <a:solidFill>
                  <a:srgbClr val="0000FF"/>
                </a:solidFill>
                <a:effectLst/>
                <a:latin typeface="Consolas" panose="020B0609020204030204" pitchFamily="49" charset="0"/>
              </a:rPr>
              <a:t>by</a:t>
            </a:r>
            <a:r>
              <a:rPr lang="en-GB" sz="500" b="0" i="0" dirty="0">
                <a:solidFill>
                  <a:srgbClr val="000000"/>
                </a:solidFill>
                <a:effectLst/>
                <a:latin typeface="Consolas" panose="020B0609020204030204" pitchFamily="49" charset="0"/>
              </a:rPr>
              <a:t> </a:t>
            </a:r>
            <a:r>
              <a:rPr lang="en-GB" sz="500" b="0" i="0" dirty="0" err="1">
                <a:solidFill>
                  <a:srgbClr val="C71585"/>
                </a:solidFill>
                <a:effectLst/>
                <a:latin typeface="Consolas" panose="020B0609020204030204" pitchFamily="49" charset="0"/>
              </a:rPr>
              <a:t>DiskType</a:t>
            </a:r>
            <a:r>
              <a:rPr lang="en-GB" sz="500" b="0" i="0" dirty="0">
                <a:solidFill>
                  <a:srgbClr val="000000"/>
                </a:solidFill>
                <a:effectLst/>
                <a:latin typeface="Consolas" panose="020B0609020204030204" pitchFamily="49" charset="0"/>
              </a:rPr>
              <a:t> </a:t>
            </a:r>
            <a:r>
              <a:rPr lang="en-GB" sz="500" b="0" i="0" dirty="0" err="1">
                <a:solidFill>
                  <a:srgbClr val="0000FF"/>
                </a:solidFill>
                <a:effectLst/>
                <a:latin typeface="Consolas" panose="020B0609020204030204" pitchFamily="49" charset="0"/>
              </a:rPr>
              <a:t>desc</a:t>
            </a:r>
            <a:r>
              <a:rPr lang="en-GB" sz="500" b="0" i="0" dirty="0">
                <a:solidFill>
                  <a:srgbClr val="000000"/>
                </a:solidFill>
                <a:effectLst/>
                <a:latin typeface="Consolas" panose="020B0609020204030204" pitchFamily="49" charset="0"/>
              </a:rPr>
              <a:t>;</a:t>
            </a:r>
            <a:endParaRPr lang="en-GB" sz="500" dirty="0">
              <a:effectLst/>
            </a:endParaRPr>
          </a:p>
          <a:p>
            <a:pPr marL="0" marR="0" indent="0" algn="l">
              <a:spcBef>
                <a:spcPts val="0"/>
              </a:spcBef>
              <a:spcAft>
                <a:spcPts val="0"/>
              </a:spcAft>
              <a:buNone/>
            </a:pPr>
            <a:r>
              <a:rPr lang="en-GB" sz="500" b="0" i="0" dirty="0">
                <a:solidFill>
                  <a:srgbClr val="000000"/>
                </a:solidFill>
                <a:effectLst/>
                <a:latin typeface="Calibri" panose="020F0502020204030204" pitchFamily="34" charset="0"/>
              </a:rPr>
              <a:t> </a:t>
            </a:r>
            <a:endParaRPr lang="en-GB" sz="500" dirty="0">
              <a:effectLst/>
            </a:endParaRPr>
          </a:p>
          <a:p>
            <a:pPr marL="0" indent="0">
              <a:buNone/>
            </a:pPr>
            <a:endParaRPr lang="en-US" sz="500" dirty="0"/>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US" sz="500" dirty="0"/>
            </a:br>
            <a:endParaRPr lang="en-US" sz="500" dirty="0"/>
          </a:p>
        </p:txBody>
      </p:sp>
    </p:spTree>
    <p:extLst>
      <p:ext uri="{BB962C8B-B14F-4D97-AF65-F5344CB8AC3E}">
        <p14:creationId xmlns:p14="http://schemas.microsoft.com/office/powerpoint/2010/main" val="100395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555539"/>
          </a:xfrm>
        </p:spPr>
        <p:txBody>
          <a:bodyPr/>
          <a:lstStyle/>
          <a:p>
            <a:pPr marL="0" indent="0">
              <a:buNone/>
            </a:pPr>
            <a:r>
              <a:rPr lang="en-US" sz="1800" b="1" dirty="0"/>
              <a:t>VM Disks IOPS Detail/SUM </a:t>
            </a:r>
          </a:p>
          <a:p>
            <a:pPr marL="0" marR="0" indent="0">
              <a:spcBef>
                <a:spcPts val="0"/>
              </a:spcBef>
              <a:spcAft>
                <a:spcPts val="0"/>
              </a:spcAft>
              <a:buNone/>
            </a:pPr>
            <a:br>
              <a:rPr lang="en-GB" sz="1800" dirty="0">
                <a:solidFill>
                  <a:srgbClr val="000000"/>
                </a:solidFill>
                <a:effectLst/>
                <a:latin typeface="Segoe UI" panose="020B0502040204020203" pitchFamily="34" charset="0"/>
              </a:rPr>
            </a:br>
            <a:r>
              <a:rPr lang="en-GB" sz="1800" dirty="0">
                <a:effectLst/>
                <a:latin typeface="Calibri" panose="020F0502020204030204" pitchFamily="34" charset="0"/>
              </a:rPr>
              <a:t> </a:t>
            </a:r>
          </a:p>
          <a:p>
            <a:pPr marL="0" marR="0" indent="0">
              <a:spcBef>
                <a:spcPts val="0"/>
              </a:spcBef>
              <a:spcAft>
                <a:spcPts val="0"/>
              </a:spcAft>
              <a:buNone/>
            </a:pPr>
            <a:endParaRPr lang="en-GB" sz="1800" dirty="0">
              <a:effectLst/>
              <a:latin typeface="Calibri" panose="020F0502020204030204" pitchFamily="34" charset="0"/>
            </a:endParaRPr>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A7039A69-AD1C-42F1-18B0-554B17C8A07B}"/>
              </a:ext>
            </a:extLst>
          </p:cNvPr>
          <p:cNvPicPr>
            <a:picLocks noChangeAspect="1"/>
          </p:cNvPicPr>
          <p:nvPr/>
        </p:nvPicPr>
        <p:blipFill>
          <a:blip r:embed="rId3"/>
          <a:stretch>
            <a:fillRect/>
          </a:stretch>
        </p:blipFill>
        <p:spPr>
          <a:xfrm>
            <a:off x="224790" y="1794418"/>
            <a:ext cx="11490960" cy="1565332"/>
          </a:xfrm>
          <a:prstGeom prst="rect">
            <a:avLst/>
          </a:prstGeom>
        </p:spPr>
      </p:pic>
    </p:spTree>
    <p:extLst>
      <p:ext uri="{BB962C8B-B14F-4D97-AF65-F5344CB8AC3E}">
        <p14:creationId xmlns:p14="http://schemas.microsoft.com/office/powerpoint/2010/main" val="86631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8081" y="1189177"/>
            <a:ext cx="11655838" cy="4201150"/>
          </a:xfrm>
        </p:spPr>
        <p:txBody>
          <a:bodyPr/>
          <a:lstStyle/>
          <a:p>
            <a:pPr marL="0" indent="0">
              <a:buNone/>
            </a:pPr>
            <a:r>
              <a:rPr lang="en-US" sz="800" b="1" dirty="0"/>
              <a:t>KQ – Used to detect sum of VM Disk IOPS &gt; VM Limit – future ASC Warning Detector – SE and CX facing</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GB" sz="800" b="0" i="0" dirty="0">
                <a:solidFill>
                  <a:srgbClr val="008000"/>
                </a:solidFill>
                <a:effectLst/>
                <a:latin typeface="Consolas" panose="020B0609020204030204" pitchFamily="49" charset="0"/>
              </a:rPr>
            </a:br>
            <a:r>
              <a:rPr lang="en-GB" sz="800" dirty="0">
                <a:solidFill>
                  <a:srgbClr val="008000"/>
                </a:solidFill>
                <a:latin typeface="Consolas" panose="020B0609020204030204" pitchFamily="49" charset="0"/>
              </a:rPr>
              <a:t>// Get VM - Managed Disk SUM vs VM IOPS</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900" b="1" i="0" dirty="0">
                <a:solidFill>
                  <a:srgbClr val="0000FF"/>
                </a:solidFill>
                <a:effectLst/>
                <a:latin typeface="Consolas" panose="020B0609020204030204" pitchFamily="49" charset="0"/>
              </a:rPr>
              <a:t>let</a:t>
            </a:r>
            <a:r>
              <a:rPr lang="en-GB" sz="900" b="1" i="0" dirty="0">
                <a:solidFill>
                  <a:srgbClr val="000000"/>
                </a:solidFill>
                <a:effectLst/>
                <a:latin typeface="Consolas" panose="020B0609020204030204" pitchFamily="49" charset="0"/>
              </a:rPr>
              <a:t> </a:t>
            </a:r>
            <a:r>
              <a:rPr lang="en-GB" sz="900" b="1" i="0" dirty="0" err="1">
                <a:solidFill>
                  <a:srgbClr val="191970"/>
                </a:solidFill>
                <a:effectLst/>
                <a:latin typeface="Consolas" panose="020B0609020204030204" pitchFamily="49" charset="0"/>
              </a:rPr>
              <a:t>startTime</a:t>
            </a:r>
            <a:r>
              <a:rPr lang="en-GB" sz="900" b="1" i="0" dirty="0">
                <a:solidFill>
                  <a:srgbClr val="000000"/>
                </a:solidFill>
                <a:effectLst/>
                <a:latin typeface="Consolas" panose="020B0609020204030204" pitchFamily="49" charset="0"/>
              </a:rPr>
              <a:t> = </a:t>
            </a:r>
            <a:r>
              <a:rPr lang="en-GB" sz="900" b="1" i="0" dirty="0">
                <a:solidFill>
                  <a:srgbClr val="0000FF"/>
                </a:solidFill>
                <a:effectLst/>
                <a:latin typeface="Consolas" panose="020B0609020204030204" pitchFamily="49" charset="0"/>
              </a:rPr>
              <a:t>datetime</a:t>
            </a:r>
            <a:r>
              <a:rPr lang="en-GB" sz="900" b="1" i="0" dirty="0">
                <a:solidFill>
                  <a:srgbClr val="000000"/>
                </a:solidFill>
                <a:effectLst/>
                <a:latin typeface="Consolas" panose="020B0609020204030204" pitchFamily="49" charset="0"/>
              </a:rPr>
              <a:t>("2023-07-31T00:05:10.000Z");</a:t>
            </a:r>
            <a:endParaRPr lang="en-GB" sz="900" b="1"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900" b="1" i="0" dirty="0">
                <a:solidFill>
                  <a:srgbClr val="0000FF"/>
                </a:solidFill>
                <a:effectLst/>
                <a:latin typeface="Consolas" panose="020B0609020204030204" pitchFamily="49" charset="0"/>
              </a:rPr>
              <a:t>let</a:t>
            </a:r>
            <a:r>
              <a:rPr lang="en-GB" sz="900" b="1" i="0" dirty="0">
                <a:solidFill>
                  <a:srgbClr val="000000"/>
                </a:solidFill>
                <a:effectLst/>
                <a:latin typeface="Consolas" panose="020B0609020204030204" pitchFamily="49" charset="0"/>
              </a:rPr>
              <a:t> </a:t>
            </a:r>
            <a:r>
              <a:rPr lang="en-GB" sz="900" b="1" i="0" dirty="0" err="1">
                <a:solidFill>
                  <a:srgbClr val="191970"/>
                </a:solidFill>
                <a:effectLst/>
                <a:latin typeface="Consolas" panose="020B0609020204030204" pitchFamily="49" charset="0"/>
              </a:rPr>
              <a:t>endTime</a:t>
            </a:r>
            <a:r>
              <a:rPr lang="en-GB" sz="900" b="1" i="0" dirty="0">
                <a:solidFill>
                  <a:srgbClr val="000000"/>
                </a:solidFill>
                <a:effectLst/>
                <a:latin typeface="Consolas" panose="020B0609020204030204" pitchFamily="49" charset="0"/>
              </a:rPr>
              <a:t> = </a:t>
            </a:r>
            <a:r>
              <a:rPr lang="en-GB" sz="900" b="1" i="0" dirty="0">
                <a:solidFill>
                  <a:srgbClr val="0000FF"/>
                </a:solidFill>
                <a:effectLst/>
                <a:latin typeface="Consolas" panose="020B0609020204030204" pitchFamily="49" charset="0"/>
              </a:rPr>
              <a:t>datetime</a:t>
            </a:r>
            <a:r>
              <a:rPr lang="en-GB" sz="900" b="1" i="0" dirty="0">
                <a:solidFill>
                  <a:srgbClr val="000000"/>
                </a:solidFill>
                <a:effectLst/>
                <a:latin typeface="Consolas" panose="020B0609020204030204" pitchFamily="49" charset="0"/>
              </a:rPr>
              <a:t>("2023-08-01T00:05:10.000Z");</a:t>
            </a:r>
            <a:endParaRPr lang="en-GB" sz="900" b="1"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"12ddfa6a-e182-4c0d-85d8-516a9e1e65ed"</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"5f098cf5-9069-cae3-790d-d478ba69e737"</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toscalar</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'azcore.centralus.kusto.windows.net'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MycroftContainerSnapshot_Latest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008000"/>
                </a:solidFill>
                <a:effectLst/>
                <a:latin typeface="Consolas" panose="020B0609020204030204" pitchFamily="49" charset="0"/>
              </a:rPr>
              <a:t>//PreciseTimeStamp between (</a:t>
            </a:r>
            <a:r>
              <a:rPr lang="en-GB" sz="800" b="0" i="0" dirty="0" err="1">
                <a:solidFill>
                  <a:srgbClr val="008000"/>
                </a:solidFill>
                <a:effectLst/>
                <a:latin typeface="Consolas" panose="020B0609020204030204" pitchFamily="49" charset="0"/>
              </a:rPr>
              <a:t>startTime</a:t>
            </a:r>
            <a:r>
              <a:rPr lang="en-GB" sz="800" b="0" i="0" dirty="0">
                <a:solidFill>
                  <a:srgbClr val="008000"/>
                </a:solidFill>
                <a:effectLst/>
                <a:latin typeface="Consolas" panose="020B0609020204030204" pitchFamily="49" charset="0"/>
              </a:rPr>
              <a:t> .. </a:t>
            </a:r>
            <a:r>
              <a:rPr lang="en-GB" sz="800" b="0" i="0" dirty="0" err="1">
                <a:solidFill>
                  <a:srgbClr val="008000"/>
                </a:solidFill>
                <a:effectLst/>
                <a:latin typeface="Consolas" panose="020B0609020204030204" pitchFamily="49" charset="0"/>
              </a:rPr>
              <a:t>endTime</a:t>
            </a:r>
            <a:r>
              <a:rPr lang="en-GB" sz="800" b="0" i="0" dirty="0">
                <a:solidFill>
                  <a:srgbClr val="008000"/>
                </a:solidFill>
                <a:effectLst/>
                <a:latin typeface="Consolas" panose="020B0609020204030204" pitchFamily="49" charset="0"/>
              </a:rPr>
              <a:t>) and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ClusterName</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PolicyName</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vmIOPSLimit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toscalar</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azcrp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crp_config</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VMSizes</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FabricName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UncachedDiskIOPS</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DA3900"/>
                </a:solidFill>
                <a:effectLst/>
                <a:latin typeface="Consolas" panose="020B0609020204030204" pitchFamily="49" charset="0"/>
              </a:rPr>
              <a:t>macro-expand</a:t>
            </a:r>
            <a:r>
              <a:rPr lang="en-GB" sz="800" b="0" i="0" dirty="0">
                <a:solidFill>
                  <a:srgbClr val="000000"/>
                </a:solidFill>
                <a:effectLst/>
                <a:latin typeface="Consolas" panose="020B0609020204030204" pitchFamily="49" charset="0"/>
              </a:rPr>
              <a:t> </a:t>
            </a:r>
            <a:r>
              <a:rPr lang="en-GB" sz="800" b="0" i="0" dirty="0" err="1">
                <a:solidFill>
                  <a:srgbClr val="2B91AF"/>
                </a:solidFill>
                <a:effectLst/>
                <a:latin typeface="Consolas" panose="020B0609020204030204" pitchFamily="49" charset="0"/>
              </a:rPr>
              <a:t>isfuzzy</a:t>
            </a:r>
            <a:r>
              <a:rPr lang="en-GB" sz="800" b="0" i="0" dirty="0">
                <a:solidFill>
                  <a:srgbClr val="000000"/>
                </a:solidFill>
                <a:effectLst/>
                <a:latin typeface="Consolas" panose="020B0609020204030204" pitchFamily="49" charset="0"/>
              </a:rPr>
              <a:t>=true </a:t>
            </a:r>
            <a:r>
              <a:rPr lang="en-GB" sz="800" b="0" i="0" dirty="0" err="1">
                <a:solidFill>
                  <a:srgbClr val="800080"/>
                </a:solidFill>
                <a:effectLst/>
                <a:latin typeface="Consolas" panose="020B0609020204030204" pitchFamily="49" charset="0"/>
              </a:rPr>
              <a:t>AzCoreKusto</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as</a:t>
            </a:r>
            <a:r>
              <a:rPr lang="en-GB" sz="800" b="0" i="0" dirty="0">
                <a:solidFill>
                  <a:srgbClr val="000000"/>
                </a:solidFill>
                <a:effectLst/>
                <a:latin typeface="Consolas" panose="020B0609020204030204" pitchFamily="49" charset="0"/>
              </a:rPr>
              <a:t> </a:t>
            </a:r>
            <a:r>
              <a:rPr lang="en-GB" sz="800" b="0" i="0" dirty="0">
                <a:solidFill>
                  <a:srgbClr val="800080"/>
                </a:solidFill>
                <a:effectLst/>
                <a:latin typeface="Consolas" panose="020B0609020204030204" pitchFamily="49" charset="0"/>
              </a:rPr>
              <a:t>data</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191970"/>
                </a:solidFill>
                <a:effectLst/>
                <a:latin typeface="Consolas" panose="020B0609020204030204" pitchFamily="49" charset="0"/>
              </a:rPr>
              <a:t>data</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OsXIOSurfaceCounterTable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tostring</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split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split</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SurfaceName</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"_"</a:t>
            </a:r>
            <a:r>
              <a:rPr lang="en-GB" sz="800" b="0" i="0" dirty="0">
                <a:solidFill>
                  <a:srgbClr val="000000"/>
                </a:solidFill>
                <a:effectLst/>
                <a:latin typeface="Consolas" panose="020B0609020204030204" pitchFamily="49" charset="0"/>
              </a:rPr>
              <a:t>)[0],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)[0])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union</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"azcore.centralus.kusto.windows.net"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OsUltraSSDCounterTable</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 |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case</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isnotempty</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distinct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CachePolicy</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SurfaceName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EncryptionFlags</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Type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StorageTenant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SDFTenant</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DiskType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SlotId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DiskSkuType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join</a:t>
            </a:r>
            <a:r>
              <a:rPr lang="en-GB" sz="800" b="0" i="0" dirty="0">
                <a:solidFill>
                  <a:srgbClr val="000000"/>
                </a:solidFill>
                <a:effectLst/>
                <a:latin typeface="Consolas" panose="020B0609020204030204" pitchFamily="49" charset="0"/>
              </a:rPr>
              <a:t> </a:t>
            </a:r>
            <a:r>
              <a:rPr lang="en-GB" sz="800" b="0" i="0" dirty="0">
                <a:solidFill>
                  <a:srgbClr val="2B91AF"/>
                </a:solidFill>
                <a:effectLst/>
                <a:latin typeface="Consolas" panose="020B0609020204030204" pitchFamily="49" charset="0"/>
              </a:rPr>
              <a:t>kind</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leftouter</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191970"/>
                </a:solidFill>
                <a:effectLst/>
                <a:latin typeface="Consolas" panose="020B0609020204030204" pitchFamily="49" charset="0"/>
              </a:rPr>
              <a:t>data</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OsConfigTable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Component</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blobprop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BlobProperties</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parse_json</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ConfigValue</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todecimal</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BlobProperties</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blobproperties</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'x-</a:t>
            </a:r>
            <a:r>
              <a:rPr lang="en-GB" sz="800" b="0" i="0" dirty="0" err="1">
                <a:solidFill>
                  <a:srgbClr val="B22222"/>
                </a:solidFill>
                <a:effectLst/>
                <a:latin typeface="Consolas" panose="020B0609020204030204" pitchFamily="49" charset="0"/>
              </a:rPr>
              <a:t>ms</a:t>
            </a:r>
            <a:r>
              <a:rPr lang="en-GB" sz="800" b="0" i="0" dirty="0">
                <a:solidFill>
                  <a:srgbClr val="B22222"/>
                </a:solidFill>
                <a:effectLst/>
                <a:latin typeface="Consolas" panose="020B0609020204030204" pitchFamily="49" charset="0"/>
              </a:rPr>
              <a:t>-blob-</a:t>
            </a:r>
            <a:r>
              <a:rPr lang="en-GB" sz="800" b="0" i="0" dirty="0" err="1">
                <a:solidFill>
                  <a:srgbClr val="B22222"/>
                </a:solidFill>
                <a:effectLst/>
                <a:latin typeface="Consolas" panose="020B0609020204030204" pitchFamily="49" charset="0"/>
              </a:rPr>
              <a:t>iops</a:t>
            </a:r>
            <a:r>
              <a:rPr lang="en-GB" sz="800" b="0" i="0" dirty="0">
                <a:solidFill>
                  <a:srgbClr val="B22222"/>
                </a:solidFill>
                <a:effectLst/>
                <a:latin typeface="Consolas" panose="020B0609020204030204" pitchFamily="49" charset="0"/>
              </a:rPr>
              <a:t>-limit'</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summarize</a:t>
            </a:r>
            <a:r>
              <a:rPr lang="en-GB" sz="800" b="0" i="0" dirty="0">
                <a:solidFill>
                  <a:srgbClr val="000000"/>
                </a:solidFill>
                <a:effectLst/>
                <a:latin typeface="Consolas" panose="020B0609020204030204" pitchFamily="49" charset="0"/>
              </a:rPr>
              <a:t> </a:t>
            </a:r>
            <a:r>
              <a:rPr lang="en-GB" sz="800" b="0" i="0" dirty="0" err="1">
                <a:solidFill>
                  <a:srgbClr val="2B91AF"/>
                </a:solidFill>
                <a:effectLst/>
                <a:latin typeface="Consolas" panose="020B0609020204030204" pitchFamily="49" charset="0"/>
              </a:rPr>
              <a:t>hint.strategy</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shuffle</a:t>
            </a:r>
            <a:r>
              <a:rPr lang="en-GB" sz="800" b="0" i="0" dirty="0">
                <a:solidFill>
                  <a:srgbClr val="000000"/>
                </a:solidFill>
                <a:effectLst/>
                <a:latin typeface="Consolas" panose="020B0609020204030204" pitchFamily="49" charset="0"/>
              </a:rPr>
              <a:t> </a:t>
            </a:r>
            <a:r>
              <a:rPr lang="en-GB" sz="800" b="0" i="0" dirty="0" err="1">
                <a:solidFill>
                  <a:srgbClr val="0000FF"/>
                </a:solidFill>
                <a:effectLst/>
                <a:latin typeface="Consolas" panose="020B0609020204030204" pitchFamily="49" charset="0"/>
              </a:rPr>
              <a:t>arg_max</a:t>
            </a:r>
            <a:r>
              <a:rPr lang="en-GB" sz="800" b="0" i="0" dirty="0">
                <a:solidFill>
                  <a:srgbClr val="000000"/>
                </a:solidFill>
                <a:effectLst/>
                <a:latin typeface="Consolas" panose="020B0609020204030204" pitchFamily="49" charset="0"/>
              </a:rPr>
              <a:t>(</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by</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ConfigName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ConfigName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on</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summarize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DiskIOPSLimitSUM</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sum</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DiskIOPSLimit</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IsOVER</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iif</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DiskIOPSLimitSUM</a:t>
            </a:r>
            <a:r>
              <a:rPr lang="en-GB" sz="800" b="0" i="0" dirty="0">
                <a:solidFill>
                  <a:srgbClr val="000000"/>
                </a:solidFill>
                <a:effectLst/>
                <a:latin typeface="Consolas" panose="020B0609020204030204" pitchFamily="49" charset="0"/>
              </a:rPr>
              <a:t> &gt; </a:t>
            </a:r>
            <a:r>
              <a:rPr lang="en-GB" sz="800" b="0" i="0" dirty="0" err="1">
                <a:solidFill>
                  <a:srgbClr val="191970"/>
                </a:solidFill>
                <a:effectLst/>
                <a:latin typeface="Consolas" panose="020B0609020204030204" pitchFamily="49" charset="0"/>
              </a:rPr>
              <a:t>vmIOPSLimit</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"YES"</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"NO"</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pPr>
            <a:r>
              <a:rPr lang="en-GB" sz="800" b="0" i="0" dirty="0">
                <a:solidFill>
                  <a:srgbClr val="000000"/>
                </a:solidFill>
                <a:effectLst/>
                <a:latin typeface="Consolas" panose="020B0609020204030204" pitchFamily="49" charset="0"/>
              </a:rPr>
              <a:t>    </a:t>
            </a:r>
            <a:r>
              <a:rPr lang="en-GB" sz="800" b="0" i="0" dirty="0">
                <a:solidFill>
                  <a:srgbClr val="008000"/>
                </a:solidFill>
                <a:effectLst/>
                <a:latin typeface="Consolas" panose="020B0609020204030204" pitchFamily="49" charset="0"/>
              </a:rPr>
              <a:t>//| where </a:t>
            </a:r>
            <a:r>
              <a:rPr lang="en-GB" sz="800" b="0" i="0" dirty="0" err="1">
                <a:solidFill>
                  <a:srgbClr val="008000"/>
                </a:solidFill>
                <a:effectLst/>
                <a:latin typeface="Consolas" panose="020B0609020204030204" pitchFamily="49" charset="0"/>
              </a:rPr>
              <a:t>IsOVER</a:t>
            </a:r>
            <a:r>
              <a:rPr lang="en-GB" sz="800" b="0" i="0" dirty="0">
                <a:solidFill>
                  <a:srgbClr val="008000"/>
                </a:solidFill>
                <a:effectLst/>
                <a:latin typeface="Consolas" panose="020B0609020204030204" pitchFamily="49" charset="0"/>
              </a:rPr>
              <a:t> == "YES";</a:t>
            </a:r>
            <a:endParaRPr lang="en-GB" sz="800" dirty="0">
              <a:effectLst/>
            </a:endParaRPr>
          </a:p>
          <a:p>
            <a:pPr marL="0" marR="0" indent="0" algn="l">
              <a:spcBef>
                <a:spcPts val="0"/>
              </a:spcBef>
              <a:spcAft>
                <a:spcPts val="0"/>
              </a:spcAft>
              <a:buNone/>
            </a:pP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pPr>
            <a:r>
              <a:rPr lang="en-GB" sz="800" b="0" i="0" dirty="0">
                <a:solidFill>
                  <a:srgbClr val="000000"/>
                </a:solidFill>
                <a:effectLst/>
                <a:latin typeface="Calibri" panose="020F0502020204030204" pitchFamily="34"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US" sz="800" dirty="0"/>
            </a:br>
            <a:endParaRPr lang="en-US" sz="800" dirty="0"/>
          </a:p>
        </p:txBody>
      </p:sp>
      <p:pic>
        <p:nvPicPr>
          <p:cNvPr id="7" name="Picture 6">
            <a:extLst>
              <a:ext uri="{FF2B5EF4-FFF2-40B4-BE49-F238E27FC236}">
                <a16:creationId xmlns:a16="http://schemas.microsoft.com/office/drawing/2014/main" id="{1B827024-4F38-6472-278E-4AB5BFF445F6}"/>
              </a:ext>
            </a:extLst>
          </p:cNvPr>
          <p:cNvPicPr>
            <a:picLocks noChangeAspect="1"/>
          </p:cNvPicPr>
          <p:nvPr/>
        </p:nvPicPr>
        <p:blipFill>
          <a:blip r:embed="rId3"/>
          <a:stretch>
            <a:fillRect/>
          </a:stretch>
        </p:blipFill>
        <p:spPr>
          <a:xfrm>
            <a:off x="413628" y="4832580"/>
            <a:ext cx="1837371" cy="478219"/>
          </a:xfrm>
          <a:prstGeom prst="rect">
            <a:avLst/>
          </a:prstGeom>
        </p:spPr>
      </p:pic>
    </p:spTree>
    <p:extLst>
      <p:ext uri="{BB962C8B-B14F-4D97-AF65-F5344CB8AC3E}">
        <p14:creationId xmlns:p14="http://schemas.microsoft.com/office/powerpoint/2010/main" val="17487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8081" y="1189178"/>
            <a:ext cx="11655838" cy="4090351"/>
          </a:xfrm>
        </p:spPr>
        <p:txBody>
          <a:bodyPr/>
          <a:lstStyle/>
          <a:p>
            <a:pPr marL="0" indent="0">
              <a:buNone/>
            </a:pPr>
            <a:r>
              <a:rPr lang="en-US" sz="800" b="1" dirty="0"/>
              <a:t>KQ – Used to detect sum of VM Disk IOPS &gt; VM Limit – future ASC Warning Detector – SE and CX facing</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GB" sz="800" b="0" i="0" dirty="0">
                <a:solidFill>
                  <a:srgbClr val="008000"/>
                </a:solidFill>
                <a:effectLst/>
                <a:latin typeface="Consolas" panose="020B0609020204030204" pitchFamily="49" charset="0"/>
              </a:rPr>
            </a:br>
            <a:r>
              <a:rPr lang="en-GB" sz="800" b="0" i="0" dirty="0">
                <a:solidFill>
                  <a:srgbClr val="008000"/>
                </a:solidFill>
                <a:effectLst/>
                <a:latin typeface="Consolas" panose="020B0609020204030204" pitchFamily="49" charset="0"/>
              </a:rPr>
              <a:t>// Get VM - Managed Disk SUM vs VM IOPS</a:t>
            </a: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900" b="1" i="0" dirty="0">
                <a:solidFill>
                  <a:srgbClr val="0000FF"/>
                </a:solidFill>
                <a:effectLst/>
                <a:latin typeface="Consolas" panose="020B0609020204030204" pitchFamily="49" charset="0"/>
              </a:rPr>
              <a:t>let</a:t>
            </a:r>
            <a:r>
              <a:rPr lang="en-GB" sz="900" b="1" i="0" dirty="0">
                <a:solidFill>
                  <a:srgbClr val="000000"/>
                </a:solidFill>
                <a:effectLst/>
                <a:latin typeface="Consolas" panose="020B0609020204030204" pitchFamily="49" charset="0"/>
              </a:rPr>
              <a:t> </a:t>
            </a:r>
            <a:r>
              <a:rPr lang="en-GB" sz="900" b="1" i="0" dirty="0" err="1">
                <a:solidFill>
                  <a:srgbClr val="191970"/>
                </a:solidFill>
                <a:effectLst/>
                <a:latin typeface="Consolas" panose="020B0609020204030204" pitchFamily="49" charset="0"/>
              </a:rPr>
              <a:t>startTime</a:t>
            </a:r>
            <a:r>
              <a:rPr lang="en-GB" sz="900" b="1" i="0" dirty="0">
                <a:solidFill>
                  <a:srgbClr val="000000"/>
                </a:solidFill>
                <a:effectLst/>
                <a:latin typeface="Consolas" panose="020B0609020204030204" pitchFamily="49" charset="0"/>
              </a:rPr>
              <a:t> = </a:t>
            </a:r>
            <a:r>
              <a:rPr lang="en-GB" sz="900" b="1" i="0" dirty="0">
                <a:solidFill>
                  <a:srgbClr val="0000FF"/>
                </a:solidFill>
                <a:effectLst/>
                <a:latin typeface="Consolas" panose="020B0609020204030204" pitchFamily="49" charset="0"/>
              </a:rPr>
              <a:t>datetime</a:t>
            </a:r>
            <a:r>
              <a:rPr lang="en-GB" sz="900" b="1" i="0" dirty="0">
                <a:solidFill>
                  <a:srgbClr val="000000"/>
                </a:solidFill>
                <a:effectLst/>
                <a:latin typeface="Consolas" panose="020B0609020204030204" pitchFamily="49" charset="0"/>
              </a:rPr>
              <a:t>("2023-08-01T00:05:10.000Z");</a:t>
            </a:r>
            <a:endParaRPr lang="en-GB" sz="900" b="1"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900" b="1" i="0" dirty="0">
                <a:solidFill>
                  <a:srgbClr val="0000FF"/>
                </a:solidFill>
                <a:effectLst/>
                <a:latin typeface="Consolas" panose="020B0609020204030204" pitchFamily="49" charset="0"/>
              </a:rPr>
              <a:t>let</a:t>
            </a:r>
            <a:r>
              <a:rPr lang="en-GB" sz="900" b="1" i="0" dirty="0">
                <a:solidFill>
                  <a:srgbClr val="000000"/>
                </a:solidFill>
                <a:effectLst/>
                <a:latin typeface="Consolas" panose="020B0609020204030204" pitchFamily="49" charset="0"/>
              </a:rPr>
              <a:t> </a:t>
            </a:r>
            <a:r>
              <a:rPr lang="en-GB" sz="900" b="1" i="0" dirty="0" err="1">
                <a:solidFill>
                  <a:srgbClr val="191970"/>
                </a:solidFill>
                <a:effectLst/>
                <a:latin typeface="Consolas" panose="020B0609020204030204" pitchFamily="49" charset="0"/>
              </a:rPr>
              <a:t>endTime</a:t>
            </a:r>
            <a:r>
              <a:rPr lang="en-GB" sz="900" b="1" i="0" dirty="0">
                <a:solidFill>
                  <a:srgbClr val="000000"/>
                </a:solidFill>
                <a:effectLst/>
                <a:latin typeface="Consolas" panose="020B0609020204030204" pitchFamily="49" charset="0"/>
              </a:rPr>
              <a:t> = </a:t>
            </a:r>
            <a:r>
              <a:rPr lang="en-GB" sz="900" b="1" i="0" dirty="0">
                <a:solidFill>
                  <a:srgbClr val="0000FF"/>
                </a:solidFill>
                <a:effectLst/>
                <a:latin typeface="Consolas" panose="020B0609020204030204" pitchFamily="49" charset="0"/>
              </a:rPr>
              <a:t>datetime</a:t>
            </a:r>
            <a:r>
              <a:rPr lang="en-GB" sz="900" b="1" i="0" dirty="0">
                <a:solidFill>
                  <a:srgbClr val="000000"/>
                </a:solidFill>
                <a:effectLst/>
                <a:latin typeface="Consolas" panose="020B0609020204030204" pitchFamily="49" charset="0"/>
              </a:rPr>
              <a:t>("2023-08-02T00:05:10.000Z");</a:t>
            </a:r>
            <a:endParaRPr lang="en-GB" sz="900" b="1"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"12ddfa6a-e182-4c0d-85d8-516a9e1e65ed"</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"5f098cf5-9069-cae3-790d-d478ba69e737"</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toscalar</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'azcore.centralus.kusto.windows.net'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AzureCP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MycroftContainerSnapshot_Latest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008000"/>
                </a:solidFill>
                <a:effectLst/>
                <a:latin typeface="Consolas" panose="020B0609020204030204" pitchFamily="49" charset="0"/>
              </a:rPr>
              <a:t>//PreciseTimeStamp between (</a:t>
            </a:r>
            <a:r>
              <a:rPr lang="en-GB" sz="800" b="0" i="0" dirty="0" err="1">
                <a:solidFill>
                  <a:srgbClr val="008000"/>
                </a:solidFill>
                <a:effectLst/>
                <a:latin typeface="Consolas" panose="020B0609020204030204" pitchFamily="49" charset="0"/>
              </a:rPr>
              <a:t>startTime</a:t>
            </a:r>
            <a:r>
              <a:rPr lang="en-GB" sz="800" b="0" i="0" dirty="0">
                <a:solidFill>
                  <a:srgbClr val="008000"/>
                </a:solidFill>
                <a:effectLst/>
                <a:latin typeface="Consolas" panose="020B0609020204030204" pitchFamily="49" charset="0"/>
              </a:rPr>
              <a:t> .. </a:t>
            </a:r>
            <a:r>
              <a:rPr lang="en-GB" sz="800" b="0" i="0" dirty="0" err="1">
                <a:solidFill>
                  <a:srgbClr val="008000"/>
                </a:solidFill>
                <a:effectLst/>
                <a:latin typeface="Consolas" panose="020B0609020204030204" pitchFamily="49" charset="0"/>
              </a:rPr>
              <a:t>endTime</a:t>
            </a:r>
            <a:r>
              <a:rPr lang="en-GB" sz="800" b="0" i="0" dirty="0">
                <a:solidFill>
                  <a:srgbClr val="008000"/>
                </a:solidFill>
                <a:effectLst/>
                <a:latin typeface="Consolas" panose="020B0609020204030204" pitchFamily="49" charset="0"/>
              </a:rPr>
              <a:t>) and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ClusterName</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PolicyName</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pPr>
            <a:r>
              <a:rPr lang="en-GB" sz="800" b="0" i="0" dirty="0">
                <a:solidFill>
                  <a:srgbClr val="0000FF"/>
                </a:solidFill>
                <a:effectLst/>
                <a:latin typeface="Consolas" panose="020B0609020204030204" pitchFamily="49" charset="0"/>
              </a:rPr>
              <a:t>let</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vmIOPSLimit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toscalar</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azcrp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crp_config</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VMSizes</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FabricName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UncachedDiskIOPS</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DA3900"/>
                </a:solidFill>
                <a:effectLst/>
                <a:latin typeface="Consolas" panose="020B0609020204030204" pitchFamily="49" charset="0"/>
              </a:rPr>
              <a:t>macro-expand</a:t>
            </a:r>
            <a:r>
              <a:rPr lang="en-GB" sz="800" b="0" i="0" dirty="0">
                <a:solidFill>
                  <a:srgbClr val="000000"/>
                </a:solidFill>
                <a:effectLst/>
                <a:latin typeface="Consolas" panose="020B0609020204030204" pitchFamily="49" charset="0"/>
              </a:rPr>
              <a:t> </a:t>
            </a:r>
            <a:r>
              <a:rPr lang="en-GB" sz="800" b="0" i="0" dirty="0" err="1">
                <a:solidFill>
                  <a:srgbClr val="2B91AF"/>
                </a:solidFill>
                <a:effectLst/>
                <a:latin typeface="Consolas" panose="020B0609020204030204" pitchFamily="49" charset="0"/>
              </a:rPr>
              <a:t>isfuzzy</a:t>
            </a:r>
            <a:r>
              <a:rPr lang="en-GB" sz="800" b="0" i="0" dirty="0">
                <a:solidFill>
                  <a:srgbClr val="000000"/>
                </a:solidFill>
                <a:effectLst/>
                <a:latin typeface="Consolas" panose="020B0609020204030204" pitchFamily="49" charset="0"/>
              </a:rPr>
              <a:t>=true </a:t>
            </a:r>
            <a:r>
              <a:rPr lang="en-GB" sz="800" b="0" i="0" dirty="0" err="1">
                <a:solidFill>
                  <a:srgbClr val="800080"/>
                </a:solidFill>
                <a:effectLst/>
                <a:latin typeface="Consolas" panose="020B0609020204030204" pitchFamily="49" charset="0"/>
              </a:rPr>
              <a:t>AzCoreKusto</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as</a:t>
            </a:r>
            <a:r>
              <a:rPr lang="en-GB" sz="800" b="0" i="0" dirty="0">
                <a:solidFill>
                  <a:srgbClr val="000000"/>
                </a:solidFill>
                <a:effectLst/>
                <a:latin typeface="Consolas" panose="020B0609020204030204" pitchFamily="49" charset="0"/>
              </a:rPr>
              <a:t> </a:t>
            </a:r>
            <a:r>
              <a:rPr lang="en-GB" sz="800" b="0" i="0" dirty="0">
                <a:solidFill>
                  <a:srgbClr val="800080"/>
                </a:solidFill>
                <a:effectLst/>
                <a:latin typeface="Consolas" panose="020B0609020204030204" pitchFamily="49" charset="0"/>
              </a:rPr>
              <a:t>data</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191970"/>
                </a:solidFill>
                <a:effectLst/>
                <a:latin typeface="Consolas" panose="020B0609020204030204" pitchFamily="49" charset="0"/>
              </a:rPr>
              <a:t>data</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OsXIOSurfaceCounterTable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tostring</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split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split</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SurfaceName</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"_"</a:t>
            </a:r>
            <a:r>
              <a:rPr lang="en-GB" sz="800" b="0" i="0" dirty="0">
                <a:solidFill>
                  <a:srgbClr val="000000"/>
                </a:solidFill>
                <a:effectLst/>
                <a:latin typeface="Consolas" panose="020B0609020204030204" pitchFamily="49" charset="0"/>
              </a:rPr>
              <a:t>)[0],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)[0])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union</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"azcore.centralus.kusto.windows.net"</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OsUltraSSDCounterTable</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myContainerId</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 |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case</a:t>
            </a:r>
            <a:r>
              <a:rPr lang="en-GB" sz="800" b="0" i="0" dirty="0">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isnotempty</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NewBlobPath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distinct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CachePolicy</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SurfaceName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ContainerId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EncryptionFlags</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Type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StorageTenant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SDFTenant</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DiskType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SlotId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DiskSkuType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DA3900"/>
                </a:solidFill>
                <a:effectLst/>
                <a:latin typeface="Consolas" panose="020B0609020204030204" pitchFamily="49" charset="0"/>
              </a:rPr>
              <a:t>join</a:t>
            </a:r>
            <a:r>
              <a:rPr lang="en-GB" sz="800" b="0" i="0" dirty="0">
                <a:solidFill>
                  <a:srgbClr val="000000"/>
                </a:solidFill>
                <a:effectLst/>
                <a:latin typeface="Consolas" panose="020B0609020204030204" pitchFamily="49" charset="0"/>
              </a:rPr>
              <a:t> </a:t>
            </a:r>
            <a:r>
              <a:rPr lang="en-GB" sz="800" b="0" i="0" dirty="0">
                <a:solidFill>
                  <a:srgbClr val="2B91AF"/>
                </a:solidFill>
                <a:effectLst/>
                <a:latin typeface="Consolas" panose="020B0609020204030204" pitchFamily="49" charset="0"/>
              </a:rPr>
              <a:t>kind</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leftouter</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err="1">
                <a:solidFill>
                  <a:srgbClr val="191970"/>
                </a:solidFill>
                <a:effectLst/>
                <a:latin typeface="Consolas" panose="020B0609020204030204" pitchFamily="49" charset="0"/>
              </a:rPr>
              <a:t>data</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database</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"Fa"</a:t>
            </a:r>
            <a:r>
              <a:rPr lang="en-GB" sz="800" b="0" i="0" dirty="0">
                <a:solidFill>
                  <a:srgbClr val="000000"/>
                </a:solidFill>
                <a:effectLst/>
                <a:latin typeface="Consolas" panose="020B0609020204030204" pitchFamily="49" charset="0"/>
              </a:rPr>
              <a:t>).</a:t>
            </a:r>
            <a:r>
              <a:rPr lang="en-GB" sz="800" b="0" i="0" dirty="0" err="1">
                <a:solidFill>
                  <a:srgbClr val="9932CC"/>
                </a:solidFill>
                <a:effectLst/>
                <a:latin typeface="Consolas" panose="020B0609020204030204" pitchFamily="49" charset="0"/>
              </a:rPr>
              <a:t>OsConfigTable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where</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Cluster</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myTenant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NodeId</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myNodeId</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Component</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err="1">
                <a:solidFill>
                  <a:srgbClr val="B22222"/>
                </a:solidFill>
                <a:effectLst/>
                <a:latin typeface="Consolas" panose="020B0609020204030204" pitchFamily="49" charset="0"/>
              </a:rPr>
              <a:t>blobprop</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and</a:t>
            </a:r>
            <a:r>
              <a:rPr lang="en-GB" sz="800" b="0" i="0" dirty="0">
                <a:solidFill>
                  <a:srgbClr val="000000"/>
                </a:solidFill>
                <a:effectLst/>
                <a:latin typeface="Consolas" panose="020B0609020204030204" pitchFamily="49" charset="0"/>
              </a:rPr>
              <a:t> </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between</a:t>
            </a:r>
            <a:r>
              <a:rPr lang="en-GB" sz="800" b="0" i="0" dirty="0">
                <a:solidFill>
                  <a:srgbClr val="000000"/>
                </a:solidFill>
                <a:effectLst/>
                <a:latin typeface="Consolas" panose="020B0609020204030204" pitchFamily="49" charset="0"/>
              </a:rPr>
              <a:t> (</a:t>
            </a:r>
            <a:r>
              <a:rPr lang="en-GB" sz="800" b="0" i="0" dirty="0" err="1">
                <a:solidFill>
                  <a:srgbClr val="191970"/>
                </a:solidFill>
                <a:effectLst/>
                <a:latin typeface="Consolas" panose="020B0609020204030204" pitchFamily="49" charset="0"/>
              </a:rPr>
              <a:t>startTime</a:t>
            </a:r>
            <a:r>
              <a:rPr lang="en-GB" sz="800" b="0" i="0" dirty="0">
                <a:solidFill>
                  <a:srgbClr val="000000"/>
                </a:solidFill>
                <a:effectLst/>
                <a:latin typeface="Consolas" panose="020B0609020204030204" pitchFamily="49" charset="0"/>
              </a:rPr>
              <a:t> .. </a:t>
            </a:r>
            <a:r>
              <a:rPr lang="en-GB" sz="800" b="0" i="0" dirty="0" err="1">
                <a:solidFill>
                  <a:srgbClr val="191970"/>
                </a:solidFill>
                <a:effectLst/>
                <a:latin typeface="Consolas" panose="020B0609020204030204" pitchFamily="49" charset="0"/>
              </a:rPr>
              <a:t>endTime</a:t>
            </a: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BlobProperties</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parse_json</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ConfigValue</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todecimal</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BlobProperties</a:t>
            </a:r>
            <a:r>
              <a:rPr lang="en-GB" sz="800" b="0" i="0" dirty="0" err="1">
                <a:solidFill>
                  <a:srgbClr val="000000"/>
                </a:solidFill>
                <a:effectLst/>
                <a:latin typeface="Consolas" panose="020B0609020204030204" pitchFamily="49" charset="0"/>
              </a:rPr>
              <a:t>.</a:t>
            </a:r>
            <a:r>
              <a:rPr lang="en-GB" sz="800" b="0" i="0" dirty="0" err="1">
                <a:solidFill>
                  <a:srgbClr val="0000FF"/>
                </a:solidFill>
                <a:effectLst/>
                <a:latin typeface="Consolas" panose="020B0609020204030204" pitchFamily="49" charset="0"/>
              </a:rPr>
              <a:t>blobproperties</a:t>
            </a:r>
            <a:r>
              <a:rPr lang="en-GB" sz="800" b="0" i="0" dirty="0">
                <a:solidFill>
                  <a:srgbClr val="000000"/>
                </a:solidFill>
                <a:effectLst/>
                <a:latin typeface="Consolas" panose="020B0609020204030204" pitchFamily="49" charset="0"/>
              </a:rPr>
              <a:t>[</a:t>
            </a:r>
            <a:r>
              <a:rPr lang="en-GB" sz="800" b="0" i="0" dirty="0">
                <a:solidFill>
                  <a:srgbClr val="B22222"/>
                </a:solidFill>
                <a:effectLst/>
                <a:latin typeface="Consolas" panose="020B0609020204030204" pitchFamily="49" charset="0"/>
              </a:rPr>
              <a:t>'x-</a:t>
            </a:r>
            <a:r>
              <a:rPr lang="en-GB" sz="800" b="0" i="0" dirty="0" err="1">
                <a:solidFill>
                  <a:srgbClr val="B22222"/>
                </a:solidFill>
                <a:effectLst/>
                <a:latin typeface="Consolas" panose="020B0609020204030204" pitchFamily="49" charset="0"/>
              </a:rPr>
              <a:t>ms</a:t>
            </a:r>
            <a:r>
              <a:rPr lang="en-GB" sz="800" b="0" i="0" dirty="0">
                <a:solidFill>
                  <a:srgbClr val="B22222"/>
                </a:solidFill>
                <a:effectLst/>
                <a:latin typeface="Consolas" panose="020B0609020204030204" pitchFamily="49" charset="0"/>
              </a:rPr>
              <a:t>-blob-</a:t>
            </a:r>
            <a:r>
              <a:rPr lang="en-GB" sz="800" b="0" i="0" dirty="0" err="1">
                <a:solidFill>
                  <a:srgbClr val="B22222"/>
                </a:solidFill>
                <a:effectLst/>
                <a:latin typeface="Consolas" panose="020B0609020204030204" pitchFamily="49" charset="0"/>
              </a:rPr>
              <a:t>iops</a:t>
            </a:r>
            <a:r>
              <a:rPr lang="en-GB" sz="800" b="0" i="0" dirty="0">
                <a:solidFill>
                  <a:srgbClr val="B22222"/>
                </a:solidFill>
                <a:effectLst/>
                <a:latin typeface="Consolas" panose="020B0609020204030204" pitchFamily="49" charset="0"/>
              </a:rPr>
              <a:t>-limit'</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summarize</a:t>
            </a:r>
            <a:r>
              <a:rPr lang="en-GB" sz="800" b="0" i="0" dirty="0">
                <a:solidFill>
                  <a:srgbClr val="000000"/>
                </a:solidFill>
                <a:effectLst/>
                <a:latin typeface="Consolas" panose="020B0609020204030204" pitchFamily="49" charset="0"/>
              </a:rPr>
              <a:t> </a:t>
            </a:r>
            <a:r>
              <a:rPr lang="en-GB" sz="800" b="0" i="0" dirty="0" err="1">
                <a:solidFill>
                  <a:srgbClr val="2B91AF"/>
                </a:solidFill>
                <a:effectLst/>
                <a:latin typeface="Consolas" panose="020B0609020204030204" pitchFamily="49" charset="0"/>
              </a:rPr>
              <a:t>hint.strategy</a:t>
            </a:r>
            <a:r>
              <a:rPr lang="en-GB" sz="800" b="0" i="0" dirty="0">
                <a:solidFill>
                  <a:srgbClr val="000000"/>
                </a:solidFill>
                <a:effectLst/>
                <a:latin typeface="Consolas" panose="020B0609020204030204" pitchFamily="49" charset="0"/>
              </a:rPr>
              <a:t>=</a:t>
            </a:r>
            <a:r>
              <a:rPr lang="en-GB" sz="800" b="0" i="0" dirty="0">
                <a:solidFill>
                  <a:srgbClr val="0000FF"/>
                </a:solidFill>
                <a:effectLst/>
                <a:latin typeface="Consolas" panose="020B0609020204030204" pitchFamily="49" charset="0"/>
              </a:rPr>
              <a:t>shuffle</a:t>
            </a:r>
            <a:r>
              <a:rPr lang="en-GB" sz="800" b="0" i="0" dirty="0">
                <a:solidFill>
                  <a:srgbClr val="000000"/>
                </a:solidFill>
                <a:effectLst/>
                <a:latin typeface="Consolas" panose="020B0609020204030204" pitchFamily="49" charset="0"/>
              </a:rPr>
              <a:t> </a:t>
            </a:r>
            <a:r>
              <a:rPr lang="en-GB" sz="800" b="0" i="0" dirty="0" err="1">
                <a:solidFill>
                  <a:srgbClr val="0000FF"/>
                </a:solidFill>
                <a:effectLst/>
                <a:latin typeface="Consolas" panose="020B0609020204030204" pitchFamily="49" charset="0"/>
              </a:rPr>
              <a:t>arg_max</a:t>
            </a:r>
            <a:r>
              <a:rPr lang="en-GB" sz="800" b="0" i="0" dirty="0">
                <a:solidFill>
                  <a:srgbClr val="000000"/>
                </a:solidFill>
                <a:effectLst/>
                <a:latin typeface="Consolas" panose="020B0609020204030204" pitchFamily="49" charset="0"/>
              </a:rPr>
              <a:t>(</a:t>
            </a:r>
            <a:r>
              <a:rPr lang="en-GB" sz="800" b="0" i="0" dirty="0">
                <a:solidFill>
                  <a:srgbClr val="C71585"/>
                </a:solidFill>
                <a:effectLst/>
                <a:latin typeface="Consolas" panose="020B0609020204030204" pitchFamily="49" charset="0"/>
              </a:rPr>
              <a:t>PreciseTimeStamp</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by</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ConfigName</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project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ConfigName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parse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with</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r>
              <a:rPr lang="en-GB" sz="800" b="0" i="0" dirty="0">
                <a:solidFill>
                  <a:srgbClr val="0000FF"/>
                </a:solidFill>
                <a:effectLst/>
                <a:latin typeface="Consolas" panose="020B0609020204030204" pitchFamily="49" charset="0"/>
              </a:rPr>
              <a:t>on</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BlobPath</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summarize</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DiskIOPSLimitSUM</a:t>
            </a:r>
            <a:r>
              <a:rPr lang="en-GB" sz="800" b="0" i="0" dirty="0">
                <a:solidFill>
                  <a:srgbClr val="000000"/>
                </a:solidFill>
                <a:effectLst/>
                <a:latin typeface="Consolas" panose="020B0609020204030204" pitchFamily="49" charset="0"/>
              </a:rPr>
              <a:t> = </a:t>
            </a:r>
            <a:r>
              <a:rPr lang="en-GB" sz="800" b="0" i="0" dirty="0">
                <a:solidFill>
                  <a:srgbClr val="0000FF"/>
                </a:solidFill>
                <a:effectLst/>
                <a:latin typeface="Consolas" panose="020B0609020204030204" pitchFamily="49" charset="0"/>
              </a:rPr>
              <a:t>sum</a:t>
            </a:r>
            <a:r>
              <a:rPr lang="en-GB" sz="800" b="0" i="0" dirty="0">
                <a:solidFill>
                  <a:srgbClr val="000000"/>
                </a:solidFill>
                <a:effectLst/>
                <a:latin typeface="Consolas" panose="020B0609020204030204" pitchFamily="49" charset="0"/>
              </a:rPr>
              <a:t>(</a:t>
            </a:r>
            <a:r>
              <a:rPr lang="en-GB" sz="800" b="0" i="0" dirty="0" err="1">
                <a:solidFill>
                  <a:srgbClr val="C71585"/>
                </a:solidFill>
                <a:effectLst/>
                <a:latin typeface="Consolas" panose="020B0609020204030204" pitchFamily="49" charset="0"/>
              </a:rPr>
              <a:t>DiskIOPSLimit</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 </a:t>
            </a:r>
            <a:r>
              <a:rPr lang="en-GB" sz="800" b="0" i="0" dirty="0">
                <a:solidFill>
                  <a:srgbClr val="DA3900"/>
                </a:solidFill>
                <a:effectLst/>
                <a:latin typeface="Consolas" panose="020B0609020204030204" pitchFamily="49" charset="0"/>
              </a:rPr>
              <a:t>extend</a:t>
            </a:r>
            <a:r>
              <a:rPr lang="en-GB" sz="800" b="0" i="0" dirty="0">
                <a:solidFill>
                  <a:srgbClr val="000000"/>
                </a:solidFill>
                <a:effectLst/>
                <a:latin typeface="Consolas" panose="020B0609020204030204" pitchFamily="49" charset="0"/>
              </a:rPr>
              <a:t> </a:t>
            </a:r>
            <a:r>
              <a:rPr lang="en-GB" sz="800" b="0" i="0" dirty="0" err="1">
                <a:solidFill>
                  <a:srgbClr val="C71585"/>
                </a:solidFill>
                <a:effectLst/>
                <a:latin typeface="Consolas" panose="020B0609020204030204" pitchFamily="49" charset="0"/>
              </a:rPr>
              <a:t>IsOVER</a:t>
            </a:r>
            <a:r>
              <a:rPr lang="en-GB" sz="800" b="0" i="0" dirty="0">
                <a:solidFill>
                  <a:srgbClr val="000000"/>
                </a:solidFill>
                <a:effectLst/>
                <a:latin typeface="Consolas" panose="020B0609020204030204" pitchFamily="49" charset="0"/>
              </a:rPr>
              <a:t> = </a:t>
            </a:r>
            <a:r>
              <a:rPr lang="en-GB" sz="800" b="0" i="0" dirty="0" err="1">
                <a:solidFill>
                  <a:srgbClr val="0000FF"/>
                </a:solidFill>
                <a:effectLst/>
                <a:latin typeface="Consolas" panose="020B0609020204030204" pitchFamily="49" charset="0"/>
              </a:rPr>
              <a:t>iif</a:t>
            </a:r>
            <a:r>
              <a:rPr lang="en-GB" sz="800" b="0" i="0" dirty="0">
                <a:solidFill>
                  <a:srgbClr val="000000"/>
                </a:solidFill>
                <a:effectLst/>
                <a:latin typeface="Consolas" panose="020B0609020204030204" pitchFamily="49" charset="0"/>
              </a:rPr>
              <a:t> ( </a:t>
            </a:r>
            <a:r>
              <a:rPr lang="en-GB" sz="800" b="0" i="0" dirty="0" err="1">
                <a:solidFill>
                  <a:srgbClr val="C71585"/>
                </a:solidFill>
                <a:effectLst/>
                <a:latin typeface="Consolas" panose="020B0609020204030204" pitchFamily="49" charset="0"/>
              </a:rPr>
              <a:t>DiskIOPSLimitSUM</a:t>
            </a:r>
            <a:r>
              <a:rPr lang="en-GB" sz="800" b="0" i="0" dirty="0">
                <a:solidFill>
                  <a:srgbClr val="000000"/>
                </a:solidFill>
                <a:effectLst/>
                <a:latin typeface="Consolas" panose="020B0609020204030204" pitchFamily="49" charset="0"/>
              </a:rPr>
              <a:t> &gt; </a:t>
            </a:r>
            <a:r>
              <a:rPr lang="en-GB" sz="800" b="0" i="0" dirty="0" err="1">
                <a:solidFill>
                  <a:srgbClr val="191970"/>
                </a:solidFill>
                <a:effectLst/>
                <a:latin typeface="Consolas" panose="020B0609020204030204" pitchFamily="49" charset="0"/>
              </a:rPr>
              <a:t>vmIOPSLimit</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"YES"</a:t>
            </a:r>
            <a:r>
              <a:rPr lang="en-GB" sz="800" b="0" i="0" dirty="0">
                <a:solidFill>
                  <a:srgbClr val="000000"/>
                </a:solidFill>
                <a:effectLst/>
                <a:latin typeface="Consolas" panose="020B0609020204030204" pitchFamily="49" charset="0"/>
              </a:rPr>
              <a:t> , </a:t>
            </a:r>
            <a:r>
              <a:rPr lang="en-GB" sz="800" b="0" i="0" dirty="0">
                <a:solidFill>
                  <a:srgbClr val="B22222"/>
                </a:solidFill>
                <a:effectLst/>
                <a:latin typeface="Consolas" panose="020B0609020204030204" pitchFamily="49" charset="0"/>
              </a:rPr>
              <a:t>"NO"</a:t>
            </a:r>
            <a:r>
              <a:rPr lang="en-GB" sz="800" b="0" i="0" dirty="0">
                <a:solidFill>
                  <a:srgbClr val="000000"/>
                </a:solidFill>
                <a:effectLst/>
                <a:latin typeface="Consolas" panose="020B0609020204030204" pitchFamily="49" charset="0"/>
              </a:rPr>
              <a:t>)</a:t>
            </a:r>
            <a:endParaRPr lang="en-GB" sz="800" dirty="0">
              <a:effectLst/>
            </a:endParaRPr>
          </a:p>
          <a:p>
            <a:pPr marL="0" marR="0" indent="0" algn="l">
              <a:spcBef>
                <a:spcPts val="0"/>
              </a:spcBef>
              <a:spcAft>
                <a:spcPts val="0"/>
              </a:spcAft>
              <a:buNone/>
            </a:pPr>
            <a:r>
              <a:rPr lang="en-GB" sz="800" b="0" i="0" dirty="0">
                <a:solidFill>
                  <a:srgbClr val="000000"/>
                </a:solidFill>
                <a:effectLst/>
                <a:latin typeface="Consolas" panose="020B0609020204030204" pitchFamily="49" charset="0"/>
              </a:rPr>
              <a:t>    </a:t>
            </a:r>
            <a:r>
              <a:rPr lang="en-GB" sz="800" b="0" i="0" dirty="0">
                <a:solidFill>
                  <a:srgbClr val="008000"/>
                </a:solidFill>
                <a:effectLst/>
                <a:latin typeface="Consolas" panose="020B0609020204030204" pitchFamily="49" charset="0"/>
              </a:rPr>
              <a:t>//| where </a:t>
            </a:r>
            <a:r>
              <a:rPr lang="en-GB" sz="800" b="0" i="0" dirty="0" err="1">
                <a:solidFill>
                  <a:srgbClr val="008000"/>
                </a:solidFill>
                <a:effectLst/>
                <a:latin typeface="Consolas" panose="020B0609020204030204" pitchFamily="49" charset="0"/>
              </a:rPr>
              <a:t>IsOVER</a:t>
            </a:r>
            <a:r>
              <a:rPr lang="en-GB" sz="800" b="0" i="0" dirty="0">
                <a:solidFill>
                  <a:srgbClr val="008000"/>
                </a:solidFill>
                <a:effectLst/>
                <a:latin typeface="Consolas" panose="020B0609020204030204" pitchFamily="49" charset="0"/>
              </a:rPr>
              <a:t> == "YES";</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GB" sz="800" b="0" i="0" dirty="0">
                <a:solidFill>
                  <a:srgbClr val="000000"/>
                </a:solidFill>
                <a:effectLst/>
                <a:latin typeface="Consolas" panose="020B0609020204030204" pitchFamily="49" charset="0"/>
              </a:rPr>
              <a:t> </a:t>
            </a:r>
            <a:endParaRPr lang="en-GB" sz="800" dirty="0">
              <a:effectLst/>
            </a:endParaRPr>
          </a:p>
          <a:p>
            <a:pPr marL="0" marR="0" indent="0" algn="l">
              <a:spcBef>
                <a:spcPts val="0"/>
              </a:spcBef>
              <a:spcAft>
                <a:spcPts val="0"/>
              </a:spcAft>
              <a:buNone/>
            </a:pPr>
            <a:r>
              <a:rPr lang="en-GB" sz="800" b="0" i="0" dirty="0">
                <a:solidFill>
                  <a:srgbClr val="000000"/>
                </a:solidFill>
                <a:effectLst/>
                <a:latin typeface="Calibri" panose="020F0502020204030204" pitchFamily="34" charset="0"/>
              </a:rPr>
              <a:t> </a:t>
            </a:r>
            <a:endParaRPr lang="en-GB" sz="800" dirty="0">
              <a:effectLst/>
            </a:endParaRPr>
          </a:p>
          <a:p>
            <a:pPr marL="0" marR="0" indent="0" algn="l">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br>
              <a:rPr lang="en-US" sz="800" dirty="0"/>
            </a:br>
            <a:endParaRPr lang="en-US" sz="800" dirty="0"/>
          </a:p>
        </p:txBody>
      </p:sp>
      <p:pic>
        <p:nvPicPr>
          <p:cNvPr id="4" name="Picture 3">
            <a:extLst>
              <a:ext uri="{FF2B5EF4-FFF2-40B4-BE49-F238E27FC236}">
                <a16:creationId xmlns:a16="http://schemas.microsoft.com/office/drawing/2014/main" id="{7CF15931-27A8-ECB5-BB7B-A4F602B48519}"/>
              </a:ext>
            </a:extLst>
          </p:cNvPr>
          <p:cNvPicPr>
            <a:picLocks noChangeAspect="1"/>
          </p:cNvPicPr>
          <p:nvPr/>
        </p:nvPicPr>
        <p:blipFill>
          <a:blip r:embed="rId3"/>
          <a:stretch>
            <a:fillRect/>
          </a:stretch>
        </p:blipFill>
        <p:spPr>
          <a:xfrm>
            <a:off x="373039" y="4776205"/>
            <a:ext cx="1597896" cy="525420"/>
          </a:xfrm>
          <a:prstGeom prst="rect">
            <a:avLst/>
          </a:prstGeom>
        </p:spPr>
      </p:pic>
    </p:spTree>
    <p:extLst>
      <p:ext uri="{BB962C8B-B14F-4D97-AF65-F5344CB8AC3E}">
        <p14:creationId xmlns:p14="http://schemas.microsoft.com/office/powerpoint/2010/main" val="230545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1F674A6-EF15-2097-D5FD-572F95DF0EF5}"/>
              </a:ext>
            </a:extLst>
          </p:cNvPr>
          <p:cNvSpPr>
            <a:spLocks noGrp="1"/>
          </p:cNvSpPr>
          <p:nvPr>
            <p:ph type="title"/>
          </p:nvPr>
        </p:nvSpPr>
        <p:spPr>
          <a:xfrm>
            <a:off x="1165664" y="2084173"/>
            <a:ext cx="9860672" cy="899665"/>
          </a:xfrm>
        </p:spPr>
        <p:txBody>
          <a:bodyPr/>
          <a:lstStyle/>
          <a:p>
            <a:r>
              <a:rPr lang="en-US" dirty="0">
                <a:solidFill>
                  <a:schemeClr val="tx1"/>
                </a:solidFill>
              </a:rPr>
              <a:t>SAP Enablement Team</a:t>
            </a:r>
            <a:br>
              <a:rPr lang="en-US" dirty="0">
                <a:solidFill>
                  <a:schemeClr val="tx1"/>
                </a:solidFill>
              </a:rPr>
            </a:br>
            <a:r>
              <a:rPr lang="en-US" dirty="0">
                <a:solidFill>
                  <a:schemeClr val="tx1"/>
                </a:solidFill>
              </a:rPr>
              <a:t>brownbag sessions</a:t>
            </a:r>
          </a:p>
        </p:txBody>
      </p:sp>
      <p:sp>
        <p:nvSpPr>
          <p:cNvPr id="15" name="Text Placeholder 2">
            <a:extLst>
              <a:ext uri="{FF2B5EF4-FFF2-40B4-BE49-F238E27FC236}">
                <a16:creationId xmlns:a16="http://schemas.microsoft.com/office/drawing/2014/main" id="{C3A37DCA-5151-D8A9-AB86-1ED5B5F8F1BD}"/>
              </a:ext>
            </a:extLst>
          </p:cNvPr>
          <p:cNvSpPr>
            <a:spLocks noGrp="1"/>
          </p:cNvSpPr>
          <p:nvPr>
            <p:ph type="body" sz="quarter" idx="10"/>
          </p:nvPr>
        </p:nvSpPr>
        <p:spPr>
          <a:xfrm>
            <a:off x="5647788" y="4773813"/>
            <a:ext cx="5378549" cy="618930"/>
          </a:xfrm>
        </p:spPr>
        <p:txBody>
          <a:bodyPr/>
          <a:lstStyle/>
          <a:p>
            <a:r>
              <a:rPr lang="en-US" dirty="0">
                <a:solidFill>
                  <a:schemeClr val="tx1"/>
                </a:solidFill>
              </a:rPr>
              <a:t>Tiago Simões</a:t>
            </a:r>
          </a:p>
        </p:txBody>
      </p:sp>
    </p:spTree>
    <p:extLst>
      <p:ext uri="{BB962C8B-B14F-4D97-AF65-F5344CB8AC3E}">
        <p14:creationId xmlns:p14="http://schemas.microsoft.com/office/powerpoint/2010/main" val="23939698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8EEA8F-2636-0C0F-9A7C-594D80B73E5C}"/>
              </a:ext>
            </a:extLst>
          </p:cNvPr>
          <p:cNvSpPr>
            <a:spLocks noGrp="1"/>
          </p:cNvSpPr>
          <p:nvPr>
            <p:ph type="title"/>
          </p:nvPr>
        </p:nvSpPr>
        <p:spPr>
          <a:xfrm>
            <a:off x="347619" y="1854415"/>
            <a:ext cx="4616526" cy="1098299"/>
          </a:xfrm>
        </p:spPr>
        <p:txBody>
          <a:bodyPr/>
          <a:lstStyle/>
          <a:p>
            <a:r>
              <a:rPr lang="en-US" dirty="0"/>
              <a:t>Agenda</a:t>
            </a:r>
          </a:p>
        </p:txBody>
      </p:sp>
      <p:sp>
        <p:nvSpPr>
          <p:cNvPr id="8" name="Text Placeholder 2">
            <a:extLst>
              <a:ext uri="{FF2B5EF4-FFF2-40B4-BE49-F238E27FC236}">
                <a16:creationId xmlns:a16="http://schemas.microsoft.com/office/drawing/2014/main" id="{5C2A4CA4-C185-4BA4-F542-C822715BFDD9}"/>
              </a:ext>
            </a:extLst>
          </p:cNvPr>
          <p:cNvSpPr>
            <a:spLocks noGrp="1"/>
          </p:cNvSpPr>
          <p:nvPr>
            <p:ph type="body" sz="quarter" idx="11"/>
          </p:nvPr>
        </p:nvSpPr>
        <p:spPr>
          <a:xfrm>
            <a:off x="5354035" y="1854925"/>
            <a:ext cx="6011862" cy="3632200"/>
          </a:xfrm>
        </p:spPr>
        <p:txBody>
          <a:bodyPr/>
          <a:lstStyle/>
          <a:p>
            <a:r>
              <a:rPr lang="en-US" dirty="0"/>
              <a:t>Context</a:t>
            </a:r>
          </a:p>
          <a:p>
            <a:r>
              <a:rPr lang="en-US" dirty="0"/>
              <a:t>Analysis</a:t>
            </a:r>
          </a:p>
          <a:p>
            <a:r>
              <a:rPr lang="en-US" dirty="0"/>
              <a:t>Kusto Query</a:t>
            </a:r>
          </a:p>
        </p:txBody>
      </p:sp>
    </p:spTree>
    <p:extLst>
      <p:ext uri="{BB962C8B-B14F-4D97-AF65-F5344CB8AC3E}">
        <p14:creationId xmlns:p14="http://schemas.microsoft.com/office/powerpoint/2010/main" val="22008878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433965"/>
          </a:xfrm>
        </p:spPr>
        <p:txBody>
          <a:bodyPr/>
          <a:lstStyle/>
          <a:p>
            <a:pPr marL="0" indent="0">
              <a:buNone/>
            </a:pPr>
            <a:r>
              <a:rPr lang="en-US" sz="1800" dirty="0"/>
              <a:t>Context: Customer has requested some advisory questions</a:t>
            </a:r>
          </a:p>
        </p:txBody>
      </p:sp>
      <p:pic>
        <p:nvPicPr>
          <p:cNvPr id="11" name="Picture 10">
            <a:extLst>
              <a:ext uri="{FF2B5EF4-FFF2-40B4-BE49-F238E27FC236}">
                <a16:creationId xmlns:a16="http://schemas.microsoft.com/office/drawing/2014/main" id="{0759C40D-0EE8-99F2-F255-680BB8F0FAE8}"/>
              </a:ext>
            </a:extLst>
          </p:cNvPr>
          <p:cNvPicPr>
            <a:picLocks noChangeAspect="1"/>
          </p:cNvPicPr>
          <p:nvPr/>
        </p:nvPicPr>
        <p:blipFill>
          <a:blip r:embed="rId3"/>
          <a:stretch>
            <a:fillRect/>
          </a:stretch>
        </p:blipFill>
        <p:spPr>
          <a:xfrm>
            <a:off x="233855" y="1684265"/>
            <a:ext cx="11724290" cy="2003348"/>
          </a:xfrm>
          <a:prstGeom prst="rect">
            <a:avLst/>
          </a:prstGeom>
        </p:spPr>
      </p:pic>
    </p:spTree>
    <p:extLst>
      <p:ext uri="{BB962C8B-B14F-4D97-AF65-F5344CB8AC3E}">
        <p14:creationId xmlns:p14="http://schemas.microsoft.com/office/powerpoint/2010/main" val="280759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461665"/>
          </a:xfrm>
        </p:spPr>
        <p:txBody>
          <a:bodyPr/>
          <a:lstStyle/>
          <a:p>
            <a:pPr marL="0" indent="0">
              <a:buNone/>
            </a:pPr>
            <a:r>
              <a:rPr lang="en-US" sz="1000" dirty="0">
                <a:solidFill>
                  <a:srgbClr val="0070C0"/>
                </a:solidFill>
              </a:rPr>
              <a:t>https://portal.microsoftgeneva.com/s/F8132AE3?overrides=[{"query":"//dataSources","key":"account","replacement":"AzComputeShoeboxWEU"},{"query":"//*[id='ResourceId']","key":"value","replacement":"0db40c6a-5a75-40ca-be1a-6d0d250d5b4c"}]&amp;globalStartTime=1687536888493&amp;globalEndTime=1687796088502&amp;pinGlobalTimeRange=true</a:t>
            </a:r>
          </a:p>
        </p:txBody>
      </p:sp>
      <p:grpSp>
        <p:nvGrpSpPr>
          <p:cNvPr id="16" name="Group 15">
            <a:extLst>
              <a:ext uri="{FF2B5EF4-FFF2-40B4-BE49-F238E27FC236}">
                <a16:creationId xmlns:a16="http://schemas.microsoft.com/office/drawing/2014/main" id="{ADDC7D9E-CD3E-2B5A-0E18-8E7FC96F06D6}"/>
              </a:ext>
            </a:extLst>
          </p:cNvPr>
          <p:cNvGrpSpPr/>
          <p:nvPr/>
        </p:nvGrpSpPr>
        <p:grpSpPr>
          <a:xfrm>
            <a:off x="2023789" y="1650843"/>
            <a:ext cx="8144421" cy="5064622"/>
            <a:chOff x="1876656" y="1650843"/>
            <a:chExt cx="8144421" cy="5064622"/>
          </a:xfrm>
        </p:grpSpPr>
        <p:grpSp>
          <p:nvGrpSpPr>
            <p:cNvPr id="11" name="Group 10">
              <a:extLst>
                <a:ext uri="{FF2B5EF4-FFF2-40B4-BE49-F238E27FC236}">
                  <a16:creationId xmlns:a16="http://schemas.microsoft.com/office/drawing/2014/main" id="{A57119F3-46B5-42C5-2978-F405528E53F4}"/>
                </a:ext>
              </a:extLst>
            </p:cNvPr>
            <p:cNvGrpSpPr/>
            <p:nvPr/>
          </p:nvGrpSpPr>
          <p:grpSpPr>
            <a:xfrm>
              <a:off x="1876656" y="1650843"/>
              <a:ext cx="8144421" cy="5064622"/>
              <a:chOff x="878281" y="1650844"/>
              <a:chExt cx="8144421" cy="5064622"/>
            </a:xfrm>
          </p:grpSpPr>
          <p:pic>
            <p:nvPicPr>
              <p:cNvPr id="4" name="Picture 3">
                <a:extLst>
                  <a:ext uri="{FF2B5EF4-FFF2-40B4-BE49-F238E27FC236}">
                    <a16:creationId xmlns:a16="http://schemas.microsoft.com/office/drawing/2014/main" id="{ABDF6680-1F42-7CA6-3F95-AC873BA202CD}"/>
                  </a:ext>
                </a:extLst>
              </p:cNvPr>
              <p:cNvPicPr>
                <a:picLocks noChangeAspect="1"/>
              </p:cNvPicPr>
              <p:nvPr/>
            </p:nvPicPr>
            <p:blipFill>
              <a:blip r:embed="rId3"/>
              <a:stretch>
                <a:fillRect/>
              </a:stretch>
            </p:blipFill>
            <p:spPr>
              <a:xfrm>
                <a:off x="878281" y="1650844"/>
                <a:ext cx="8144421" cy="3672714"/>
              </a:xfrm>
              <a:prstGeom prst="rect">
                <a:avLst/>
              </a:prstGeom>
            </p:spPr>
          </p:pic>
          <p:pic>
            <p:nvPicPr>
              <p:cNvPr id="10" name="Picture 9">
                <a:extLst>
                  <a:ext uri="{FF2B5EF4-FFF2-40B4-BE49-F238E27FC236}">
                    <a16:creationId xmlns:a16="http://schemas.microsoft.com/office/drawing/2014/main" id="{3FE9CE69-F286-338B-8828-75886630EAAC}"/>
                  </a:ext>
                </a:extLst>
              </p:cNvPr>
              <p:cNvPicPr>
                <a:picLocks noChangeAspect="1"/>
              </p:cNvPicPr>
              <p:nvPr/>
            </p:nvPicPr>
            <p:blipFill>
              <a:blip r:embed="rId4"/>
              <a:stretch>
                <a:fillRect/>
              </a:stretch>
            </p:blipFill>
            <p:spPr>
              <a:xfrm>
                <a:off x="878281" y="5323558"/>
                <a:ext cx="8144421" cy="1391908"/>
              </a:xfrm>
              <a:prstGeom prst="rect">
                <a:avLst/>
              </a:prstGeom>
            </p:spPr>
          </p:pic>
        </p:grpSp>
        <p:pic>
          <p:nvPicPr>
            <p:cNvPr id="13" name="Picture 12">
              <a:extLst>
                <a:ext uri="{FF2B5EF4-FFF2-40B4-BE49-F238E27FC236}">
                  <a16:creationId xmlns:a16="http://schemas.microsoft.com/office/drawing/2014/main" id="{B9339513-1DEA-1605-A54B-14127765C30D}"/>
                </a:ext>
              </a:extLst>
            </p:cNvPr>
            <p:cNvPicPr>
              <a:picLocks noChangeAspect="1"/>
            </p:cNvPicPr>
            <p:nvPr/>
          </p:nvPicPr>
          <p:blipFill>
            <a:blip r:embed="rId5"/>
            <a:stretch>
              <a:fillRect/>
            </a:stretch>
          </p:blipFill>
          <p:spPr>
            <a:xfrm>
              <a:off x="1876656" y="5431730"/>
              <a:ext cx="4029622" cy="1283735"/>
            </a:xfrm>
            <a:prstGeom prst="rect">
              <a:avLst/>
            </a:prstGeom>
          </p:spPr>
        </p:pic>
        <p:pic>
          <p:nvPicPr>
            <p:cNvPr id="15" name="Picture 14">
              <a:extLst>
                <a:ext uri="{FF2B5EF4-FFF2-40B4-BE49-F238E27FC236}">
                  <a16:creationId xmlns:a16="http://schemas.microsoft.com/office/drawing/2014/main" id="{3E008045-24D3-897B-1BA5-9BA93B1F9E5E}"/>
                </a:ext>
              </a:extLst>
            </p:cNvPr>
            <p:cNvPicPr>
              <a:picLocks noChangeAspect="1"/>
            </p:cNvPicPr>
            <p:nvPr/>
          </p:nvPicPr>
          <p:blipFill>
            <a:blip r:embed="rId6"/>
            <a:stretch>
              <a:fillRect/>
            </a:stretch>
          </p:blipFill>
          <p:spPr>
            <a:xfrm>
              <a:off x="5906278" y="5378267"/>
              <a:ext cx="4114799" cy="1306001"/>
            </a:xfrm>
            <a:prstGeom prst="rect">
              <a:avLst/>
            </a:prstGeom>
          </p:spPr>
        </p:pic>
      </p:grpSp>
    </p:spTree>
    <p:extLst>
      <p:ext uri="{BB962C8B-B14F-4D97-AF65-F5344CB8AC3E}">
        <p14:creationId xmlns:p14="http://schemas.microsoft.com/office/powerpoint/2010/main" val="56823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461665"/>
          </a:xfrm>
        </p:spPr>
        <p:txBody>
          <a:bodyPr/>
          <a:lstStyle/>
          <a:p>
            <a:pPr marL="0" indent="0">
              <a:buNone/>
            </a:pPr>
            <a:r>
              <a:rPr lang="en-US" sz="1000" dirty="0">
                <a:solidFill>
                  <a:srgbClr val="0070C0"/>
                </a:solidFill>
              </a:rPr>
              <a:t>https://portal.microsoftgeneva.com/s/F8132AE3?overrides=[{"query":"//dataSources","key":"account","replacement":"AzComputeShoeboxWEU"},{"query":"//*[id='ResourceId']","key":"value","replacement":"0db40c6a-5a75-40ca-be1a-6d0d250d5b4c"}]&amp;globalStartTime=1687536888493&amp;globalEndTime=1687796088502&amp;pinGlobalTimeRange=true</a:t>
            </a:r>
          </a:p>
        </p:txBody>
      </p:sp>
      <p:pic>
        <p:nvPicPr>
          <p:cNvPr id="5" name="Picture 4">
            <a:extLst>
              <a:ext uri="{FF2B5EF4-FFF2-40B4-BE49-F238E27FC236}">
                <a16:creationId xmlns:a16="http://schemas.microsoft.com/office/drawing/2014/main" id="{D89BAEB5-C1F9-2CD5-FFDD-540A0D749388}"/>
              </a:ext>
            </a:extLst>
          </p:cNvPr>
          <p:cNvPicPr>
            <a:picLocks noChangeAspect="1"/>
          </p:cNvPicPr>
          <p:nvPr/>
        </p:nvPicPr>
        <p:blipFill>
          <a:blip r:embed="rId3"/>
          <a:stretch>
            <a:fillRect/>
          </a:stretch>
        </p:blipFill>
        <p:spPr>
          <a:xfrm>
            <a:off x="266922" y="2325008"/>
            <a:ext cx="11655840" cy="1900212"/>
          </a:xfrm>
          <a:prstGeom prst="rect">
            <a:avLst/>
          </a:prstGeom>
        </p:spPr>
      </p:pic>
    </p:spTree>
    <p:extLst>
      <p:ext uri="{BB962C8B-B14F-4D97-AF65-F5344CB8AC3E}">
        <p14:creationId xmlns:p14="http://schemas.microsoft.com/office/powerpoint/2010/main" val="411540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461665"/>
          </a:xfrm>
        </p:spPr>
        <p:txBody>
          <a:bodyPr/>
          <a:lstStyle/>
          <a:p>
            <a:pPr marL="0" indent="0">
              <a:buNone/>
            </a:pPr>
            <a:r>
              <a:rPr lang="en-US" sz="1000" dirty="0">
                <a:solidFill>
                  <a:srgbClr val="0070C0"/>
                </a:solidFill>
              </a:rPr>
              <a:t>https://portal.microsoftgeneva.com/s/F8132AE3?overrides=[{"query":"//dataSources","key":"account","replacement":"AzComputeShoeboxWEU"},{"query":"//*[id='ResourceId']","key":"value","replacement":"0db40c6a-5a75-40ca-be1a-6d0d250d5b4c"}]&amp;globalStartTime=1687536888493&amp;globalEndTime=1687796088502&amp;pinGlobalTimeRange=true</a:t>
            </a:r>
          </a:p>
        </p:txBody>
      </p:sp>
      <p:pic>
        <p:nvPicPr>
          <p:cNvPr id="5" name="Picture 4">
            <a:extLst>
              <a:ext uri="{FF2B5EF4-FFF2-40B4-BE49-F238E27FC236}">
                <a16:creationId xmlns:a16="http://schemas.microsoft.com/office/drawing/2014/main" id="{1754185A-E98E-B315-1799-922F936F451B}"/>
              </a:ext>
            </a:extLst>
          </p:cNvPr>
          <p:cNvPicPr>
            <a:picLocks noChangeAspect="1"/>
          </p:cNvPicPr>
          <p:nvPr/>
        </p:nvPicPr>
        <p:blipFill>
          <a:blip r:embed="rId3"/>
          <a:stretch>
            <a:fillRect/>
          </a:stretch>
        </p:blipFill>
        <p:spPr>
          <a:xfrm>
            <a:off x="2130366" y="2172548"/>
            <a:ext cx="7931268" cy="2998856"/>
          </a:xfrm>
          <a:prstGeom prst="rect">
            <a:avLst/>
          </a:prstGeom>
        </p:spPr>
      </p:pic>
    </p:spTree>
    <p:extLst>
      <p:ext uri="{BB962C8B-B14F-4D97-AF65-F5344CB8AC3E}">
        <p14:creationId xmlns:p14="http://schemas.microsoft.com/office/powerpoint/2010/main" val="331396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738664"/>
          </a:xfrm>
        </p:spPr>
        <p:txBody>
          <a:bodyPr/>
          <a:lstStyle/>
          <a:p>
            <a:pPr marL="0" indent="0">
              <a:buNone/>
            </a:pPr>
            <a:r>
              <a:rPr lang="en-US" sz="1800" dirty="0"/>
              <a:t>Context: CX has requested some advisory questions and on an extra-mile purpose, it was done the following TSG.</a:t>
            </a:r>
          </a:p>
          <a:p>
            <a:pPr marL="0" indent="0">
              <a:buNone/>
            </a:pPr>
            <a:endParaRPr lang="en-US" sz="1800" dirty="0"/>
          </a:p>
        </p:txBody>
      </p:sp>
      <p:pic>
        <p:nvPicPr>
          <p:cNvPr id="8" name="Picture 7">
            <a:extLst>
              <a:ext uri="{FF2B5EF4-FFF2-40B4-BE49-F238E27FC236}">
                <a16:creationId xmlns:a16="http://schemas.microsoft.com/office/drawing/2014/main" id="{97C19C90-3B2C-D101-6669-023F414686E9}"/>
              </a:ext>
            </a:extLst>
          </p:cNvPr>
          <p:cNvPicPr>
            <a:picLocks noChangeAspect="1"/>
          </p:cNvPicPr>
          <p:nvPr/>
        </p:nvPicPr>
        <p:blipFill>
          <a:blip r:embed="rId3"/>
          <a:stretch>
            <a:fillRect/>
          </a:stretch>
        </p:blipFill>
        <p:spPr>
          <a:xfrm>
            <a:off x="901039" y="3728129"/>
            <a:ext cx="5194961" cy="2363948"/>
          </a:xfrm>
          <a:prstGeom prst="rect">
            <a:avLst/>
          </a:prstGeom>
        </p:spPr>
      </p:pic>
      <p:graphicFrame>
        <p:nvGraphicFramePr>
          <p:cNvPr id="9" name="Table 8">
            <a:extLst>
              <a:ext uri="{FF2B5EF4-FFF2-40B4-BE49-F238E27FC236}">
                <a16:creationId xmlns:a16="http://schemas.microsoft.com/office/drawing/2014/main" id="{097074DE-AC1C-1F6C-11FD-8BE1619A2EE9}"/>
              </a:ext>
            </a:extLst>
          </p:cNvPr>
          <p:cNvGraphicFramePr>
            <a:graphicFrameLocks noGrp="1"/>
          </p:cNvGraphicFramePr>
          <p:nvPr/>
        </p:nvGraphicFramePr>
        <p:xfrm>
          <a:off x="7117451" y="3728129"/>
          <a:ext cx="4173510" cy="2505489"/>
        </p:xfrm>
        <a:graphic>
          <a:graphicData uri="http://schemas.openxmlformats.org/drawingml/2006/table">
            <a:tbl>
              <a:tblPr>
                <a:tableStyleId>{F5AB1C69-6EDB-4FF4-983F-18BD219EF322}</a:tableStyleId>
              </a:tblPr>
              <a:tblGrid>
                <a:gridCol w="714103">
                  <a:extLst>
                    <a:ext uri="{9D8B030D-6E8A-4147-A177-3AD203B41FA5}">
                      <a16:colId xmlns:a16="http://schemas.microsoft.com/office/drawing/2014/main" val="1495351933"/>
                    </a:ext>
                  </a:extLst>
                </a:gridCol>
                <a:gridCol w="1051748">
                  <a:extLst>
                    <a:ext uri="{9D8B030D-6E8A-4147-A177-3AD203B41FA5}">
                      <a16:colId xmlns:a16="http://schemas.microsoft.com/office/drawing/2014/main" val="3835807054"/>
                    </a:ext>
                  </a:extLst>
                </a:gridCol>
                <a:gridCol w="1377645">
                  <a:extLst>
                    <a:ext uri="{9D8B030D-6E8A-4147-A177-3AD203B41FA5}">
                      <a16:colId xmlns:a16="http://schemas.microsoft.com/office/drawing/2014/main" val="2908871218"/>
                    </a:ext>
                  </a:extLst>
                </a:gridCol>
                <a:gridCol w="520262">
                  <a:extLst>
                    <a:ext uri="{9D8B030D-6E8A-4147-A177-3AD203B41FA5}">
                      <a16:colId xmlns:a16="http://schemas.microsoft.com/office/drawing/2014/main" val="3839811422"/>
                    </a:ext>
                  </a:extLst>
                </a:gridCol>
                <a:gridCol w="509752">
                  <a:extLst>
                    <a:ext uri="{9D8B030D-6E8A-4147-A177-3AD203B41FA5}">
                      <a16:colId xmlns:a16="http://schemas.microsoft.com/office/drawing/2014/main" val="1312996724"/>
                    </a:ext>
                  </a:extLst>
                </a:gridCol>
              </a:tblGrid>
              <a:tr h="153851">
                <a:tc>
                  <a:txBody>
                    <a:bodyPr/>
                    <a:lstStyle/>
                    <a:p>
                      <a:pPr marL="0" marR="0" fontAlgn="t">
                        <a:spcBef>
                          <a:spcPts val="0"/>
                        </a:spcBef>
                        <a:spcAft>
                          <a:spcPts val="0"/>
                        </a:spcAft>
                      </a:pPr>
                      <a:r>
                        <a:rPr lang="en-GB" sz="700" b="1" dirty="0">
                          <a:solidFill>
                            <a:srgbClr val="2B2B2B"/>
                          </a:solidFill>
                          <a:effectLst/>
                        </a:rPr>
                        <a:t>Disk Type - OS</a:t>
                      </a:r>
                      <a:endParaRPr lang="en-GB" sz="700" dirty="0">
                        <a:solidFill>
                          <a:srgbClr val="2B2B2B"/>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b="1">
                          <a:solidFill>
                            <a:srgbClr val="2B2B2B"/>
                          </a:solidFill>
                          <a:effectLst/>
                        </a:rPr>
                        <a:t>STG Acc Name</a:t>
                      </a:r>
                      <a:endParaRPr lang="en-GB" sz="700">
                        <a:solidFill>
                          <a:srgbClr val="2B2B2B"/>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b="1" dirty="0">
                          <a:solidFill>
                            <a:srgbClr val="2B2B2B"/>
                          </a:solidFill>
                          <a:effectLst/>
                        </a:rPr>
                        <a:t>Disk Name</a:t>
                      </a:r>
                      <a:endParaRPr lang="en-GB" sz="700" dirty="0">
                        <a:solidFill>
                          <a:srgbClr val="2B2B2B"/>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b="1">
                          <a:solidFill>
                            <a:srgbClr val="2B2B2B"/>
                          </a:solidFill>
                          <a:effectLst/>
                        </a:rPr>
                        <a:t>Disk Size</a:t>
                      </a:r>
                      <a:endParaRPr lang="en-GB" sz="700">
                        <a:solidFill>
                          <a:srgbClr val="2B2B2B"/>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b="1" dirty="0">
                          <a:solidFill>
                            <a:srgbClr val="2B2B2B"/>
                          </a:solidFill>
                          <a:effectLst/>
                        </a:rPr>
                        <a:t>Disk IOPS</a:t>
                      </a:r>
                      <a:endParaRPr lang="en-GB" sz="700" dirty="0">
                        <a:solidFill>
                          <a:srgbClr val="2B2B2B"/>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3912577404"/>
                  </a:ext>
                </a:extLst>
              </a:tr>
              <a:tr h="222555">
                <a:tc>
                  <a:txBody>
                    <a:bodyPr/>
                    <a:lstStyle/>
                    <a:p>
                      <a:pPr marL="0" marR="0" fontAlgn="t">
                        <a:spcBef>
                          <a:spcPts val="0"/>
                        </a:spcBef>
                        <a:spcAft>
                          <a:spcPts val="0"/>
                        </a:spcAft>
                      </a:pPr>
                      <a:r>
                        <a:rPr lang="en-GB" sz="700">
                          <a:solidFill>
                            <a:srgbClr val="292929"/>
                          </a:solidFill>
                          <a:effectLst/>
                        </a:rPr>
                        <a:t>Data</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rPr>
                        <a:t>md-l2ntlzrmwk20</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SAPPEUWECCN2_DataDisk_01</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P10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3339056814"/>
                  </a:ext>
                </a:extLst>
              </a:tr>
              <a:tr h="222555">
                <a:tc>
                  <a:txBody>
                    <a:bodyPr/>
                    <a:lstStyle/>
                    <a:p>
                      <a:pPr marL="0" marR="0" fontAlgn="t">
                        <a:spcBef>
                          <a:spcPts val="0"/>
                        </a:spcBef>
                        <a:spcAft>
                          <a:spcPts val="0"/>
                        </a:spcAft>
                      </a:pPr>
                      <a:r>
                        <a:rPr lang="en-GB" sz="700" dirty="0">
                          <a:solidFill>
                            <a:srgbClr val="292929"/>
                          </a:solidFill>
                          <a:effectLst/>
                        </a:rPr>
                        <a:t>Data</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md-l2ntlzrmwk20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sappeuweccn2_datadisk_02</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P10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1200237734"/>
                  </a:ext>
                </a:extLst>
              </a:tr>
              <a:tr h="222555">
                <a:tc>
                  <a:txBody>
                    <a:bodyPr/>
                    <a:lstStyle/>
                    <a:p>
                      <a:pPr marL="0" marR="0" fontAlgn="t">
                        <a:spcBef>
                          <a:spcPts val="0"/>
                        </a:spcBef>
                        <a:spcAft>
                          <a:spcPts val="0"/>
                        </a:spcAft>
                      </a:pPr>
                      <a:r>
                        <a:rPr lang="en-GB" sz="700">
                          <a:solidFill>
                            <a:srgbClr val="292929"/>
                          </a:solidFill>
                          <a:effectLst>
                            <a:glow rad="63500">
                              <a:schemeClr val="accent6">
                                <a:satMod val="175000"/>
                                <a:alpha val="40000"/>
                              </a:schemeClr>
                            </a:glow>
                          </a:effectLst>
                        </a:rPr>
                        <a:t>Data</a:t>
                      </a:r>
                      <a:endParaRPr lang="en-GB" sz="700">
                        <a:solidFill>
                          <a:srgbClr val="292929"/>
                        </a:solidFill>
                        <a:effectLst>
                          <a:glow rad="635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glow rad="63500">
                              <a:schemeClr val="accent6">
                                <a:satMod val="175000"/>
                                <a:alpha val="40000"/>
                              </a:schemeClr>
                            </a:glow>
                          </a:effectLst>
                        </a:rPr>
                        <a:t>md-ppcmxddn5wbq</a:t>
                      </a:r>
                      <a:endParaRPr lang="en-GB" sz="700" dirty="0">
                        <a:solidFill>
                          <a:srgbClr val="292929"/>
                        </a:solidFill>
                        <a:effectLst>
                          <a:glow rad="635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glow rad="63500">
                              <a:schemeClr val="accent6">
                                <a:satMod val="175000"/>
                                <a:alpha val="40000"/>
                              </a:schemeClr>
                            </a:glow>
                          </a:effectLst>
                        </a:rPr>
                        <a:t>sappeuweccn2_datadisk_03</a:t>
                      </a:r>
                      <a:endParaRPr lang="en-GB" sz="700" dirty="0">
                        <a:solidFill>
                          <a:srgbClr val="292929"/>
                        </a:solidFill>
                        <a:effectLst>
                          <a:glow rad="635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glow rad="63500">
                              <a:schemeClr val="accent6">
                                <a:satMod val="175000"/>
                                <a:alpha val="40000"/>
                              </a:schemeClr>
                            </a:glow>
                          </a:effectLst>
                        </a:rPr>
                        <a:t>P60</a:t>
                      </a:r>
                      <a:endParaRPr lang="en-GB" sz="700">
                        <a:solidFill>
                          <a:srgbClr val="292929"/>
                        </a:solidFill>
                        <a:effectLst>
                          <a:glow rad="635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dirty="0">
                          <a:solidFill>
                            <a:srgbClr val="292929"/>
                          </a:solidFill>
                          <a:effectLst>
                            <a:glow rad="63500">
                              <a:schemeClr val="accent6">
                                <a:satMod val="175000"/>
                                <a:alpha val="40000"/>
                              </a:schemeClr>
                            </a:glow>
                          </a:effectLst>
                        </a:rPr>
                        <a:t>16000</a:t>
                      </a:r>
                      <a:endParaRPr lang="en-GB" sz="700" dirty="0">
                        <a:solidFill>
                          <a:srgbClr val="292929"/>
                        </a:solidFill>
                        <a:effectLst>
                          <a:glow rad="63500">
                            <a:schemeClr val="accent6">
                              <a:satMod val="175000"/>
                              <a:alpha val="40000"/>
                            </a:schemeClr>
                          </a:glow>
                        </a:effectLst>
                        <a:latin typeface="Segoe UI" panose="020B0502040204020203" pitchFamily="34" charset="0"/>
                      </a:endParaRPr>
                    </a:p>
                  </a:txBody>
                  <a:tcPr marL="38631" marR="38631" marT="29024" marB="29024"/>
                </a:tc>
                <a:extLst>
                  <a:ext uri="{0D108BD9-81ED-4DB2-BD59-A6C34878D82A}">
                    <a16:rowId xmlns:a16="http://schemas.microsoft.com/office/drawing/2014/main" val="3883077287"/>
                  </a:ext>
                </a:extLst>
              </a:tr>
              <a:tr h="222555">
                <a:tc>
                  <a:txBody>
                    <a:bodyPr/>
                    <a:lstStyle/>
                    <a:p>
                      <a:pPr marL="0" marR="0" fontAlgn="t">
                        <a:spcBef>
                          <a:spcPts val="0"/>
                        </a:spcBef>
                        <a:spcAft>
                          <a:spcPts val="0"/>
                        </a:spcAft>
                      </a:pPr>
                      <a:r>
                        <a:rPr lang="en-GB" sz="700" dirty="0">
                          <a:solidFill>
                            <a:srgbClr val="292929"/>
                          </a:solidFill>
                          <a:effectLst/>
                        </a:rPr>
                        <a:t>Data</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md-s2p0fcgsds13</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rPr>
                        <a:t>sappeuweccn2_datadisk_04</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P30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722496265"/>
                  </a:ext>
                </a:extLst>
              </a:tr>
              <a:tr h="222555">
                <a:tc>
                  <a:txBody>
                    <a:bodyPr/>
                    <a:lstStyle/>
                    <a:p>
                      <a:pPr marL="0" marR="0" fontAlgn="t">
                        <a:spcBef>
                          <a:spcPts val="0"/>
                        </a:spcBef>
                        <a:spcAft>
                          <a:spcPts val="0"/>
                        </a:spcAft>
                      </a:pPr>
                      <a:r>
                        <a:rPr lang="en-GB" sz="700" dirty="0">
                          <a:solidFill>
                            <a:srgbClr val="292929"/>
                          </a:solidFill>
                          <a:effectLst>
                            <a:glow rad="101600">
                              <a:schemeClr val="accent6">
                                <a:satMod val="175000"/>
                                <a:alpha val="40000"/>
                              </a:schemeClr>
                            </a:glow>
                          </a:effectLst>
                        </a:rPr>
                        <a:t>Data</a:t>
                      </a:r>
                      <a:endParaRPr lang="en-GB" sz="700" dirty="0">
                        <a:solidFill>
                          <a:srgbClr val="292929"/>
                        </a:solidFill>
                        <a:effectLst>
                          <a:glow rad="1016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glow rad="101600">
                              <a:schemeClr val="accent6">
                                <a:satMod val="175000"/>
                                <a:alpha val="40000"/>
                              </a:schemeClr>
                            </a:glow>
                          </a:effectLst>
                        </a:rPr>
                        <a:t>md-s2p0fcgsds13</a:t>
                      </a:r>
                      <a:endParaRPr lang="en-GB" sz="700" dirty="0">
                        <a:solidFill>
                          <a:srgbClr val="292929"/>
                        </a:solidFill>
                        <a:effectLst>
                          <a:glow rad="1016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glow rad="101600">
                              <a:schemeClr val="accent6">
                                <a:satMod val="175000"/>
                                <a:alpha val="40000"/>
                              </a:schemeClr>
                            </a:glow>
                          </a:effectLst>
                        </a:rPr>
                        <a:t>sappeuweccn2_datadisk_05</a:t>
                      </a:r>
                      <a:endParaRPr lang="en-GB" sz="700">
                        <a:solidFill>
                          <a:srgbClr val="292929"/>
                        </a:solidFill>
                        <a:effectLst>
                          <a:glow rad="1016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glow rad="101600">
                              <a:schemeClr val="accent6">
                                <a:satMod val="175000"/>
                                <a:alpha val="40000"/>
                              </a:schemeClr>
                            </a:glow>
                          </a:effectLst>
                        </a:rPr>
                        <a:t>P30</a:t>
                      </a:r>
                      <a:endParaRPr lang="en-GB" sz="700">
                        <a:solidFill>
                          <a:srgbClr val="292929"/>
                        </a:solidFill>
                        <a:effectLst>
                          <a:glow rad="101600">
                            <a:schemeClr val="accent6">
                              <a:satMod val="175000"/>
                              <a:alpha val="40000"/>
                            </a:schemeClr>
                          </a:glow>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dirty="0">
                          <a:solidFill>
                            <a:srgbClr val="292929"/>
                          </a:solidFill>
                          <a:effectLst>
                            <a:glow rad="101600">
                              <a:schemeClr val="accent6">
                                <a:satMod val="175000"/>
                                <a:alpha val="40000"/>
                              </a:schemeClr>
                            </a:glow>
                          </a:effectLst>
                        </a:rPr>
                        <a:t>5000</a:t>
                      </a:r>
                      <a:endParaRPr lang="en-GB" sz="700" dirty="0">
                        <a:solidFill>
                          <a:srgbClr val="292929"/>
                        </a:solidFill>
                        <a:effectLst>
                          <a:glow rad="101600">
                            <a:schemeClr val="accent6">
                              <a:satMod val="175000"/>
                              <a:alpha val="40000"/>
                            </a:schemeClr>
                          </a:glow>
                        </a:effectLst>
                        <a:latin typeface="Segoe UI" panose="020B0502040204020203" pitchFamily="34" charset="0"/>
                      </a:endParaRPr>
                    </a:p>
                  </a:txBody>
                  <a:tcPr marL="38631" marR="38631" marT="29024" marB="29024"/>
                </a:tc>
                <a:extLst>
                  <a:ext uri="{0D108BD9-81ED-4DB2-BD59-A6C34878D82A}">
                    <a16:rowId xmlns:a16="http://schemas.microsoft.com/office/drawing/2014/main" val="2829295316"/>
                  </a:ext>
                </a:extLst>
              </a:tr>
              <a:tr h="222555">
                <a:tc>
                  <a:txBody>
                    <a:bodyPr/>
                    <a:lstStyle/>
                    <a:p>
                      <a:pPr marL="0" marR="0" fontAlgn="t">
                        <a:spcBef>
                          <a:spcPts val="0"/>
                        </a:spcBef>
                        <a:spcAft>
                          <a:spcPts val="0"/>
                        </a:spcAft>
                      </a:pPr>
                      <a:r>
                        <a:rPr lang="en-GB" sz="700">
                          <a:solidFill>
                            <a:srgbClr val="292929"/>
                          </a:solidFill>
                          <a:effectLst/>
                        </a:rPr>
                        <a:t>Data</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rPr>
                        <a:t>md-njdtql3r5lj3</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sappeuweccn2_datadisk_06</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P30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764575882"/>
                  </a:ext>
                </a:extLst>
              </a:tr>
              <a:tr h="222555">
                <a:tc>
                  <a:txBody>
                    <a:bodyPr/>
                    <a:lstStyle/>
                    <a:p>
                      <a:pPr marL="0" marR="0" fontAlgn="t">
                        <a:spcBef>
                          <a:spcPts val="0"/>
                        </a:spcBef>
                        <a:spcAft>
                          <a:spcPts val="0"/>
                        </a:spcAft>
                      </a:pPr>
                      <a:r>
                        <a:rPr lang="en-GB" sz="700">
                          <a:solidFill>
                            <a:srgbClr val="292929"/>
                          </a:solidFill>
                          <a:effectLst/>
                        </a:rPr>
                        <a:t>Data</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dirty="0">
                          <a:solidFill>
                            <a:srgbClr val="292929"/>
                          </a:solidFill>
                          <a:effectLst/>
                        </a:rPr>
                        <a:t>md-njdtql3r5lj3</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sappeuweccn2_datadisk_07</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P15</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1100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3006596756"/>
                  </a:ext>
                </a:extLst>
              </a:tr>
              <a:tr h="222555">
                <a:tc>
                  <a:txBody>
                    <a:bodyPr/>
                    <a:lstStyle/>
                    <a:p>
                      <a:pPr marL="0" marR="0" fontAlgn="t">
                        <a:spcBef>
                          <a:spcPts val="0"/>
                        </a:spcBef>
                        <a:spcAft>
                          <a:spcPts val="0"/>
                        </a:spcAft>
                      </a:pPr>
                      <a:r>
                        <a:rPr lang="en-GB" sz="700">
                          <a:solidFill>
                            <a:srgbClr val="292929"/>
                          </a:solidFill>
                          <a:effectLst/>
                        </a:rPr>
                        <a:t>Data</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md-njdtql3r5lj3</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sappeuweccn2_datadisk_08</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P30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3040964806"/>
                  </a:ext>
                </a:extLst>
              </a:tr>
              <a:tr h="160991">
                <a:tc>
                  <a:txBody>
                    <a:bodyPr/>
                    <a:lstStyle/>
                    <a:p>
                      <a:pPr marL="0" marR="0" fontAlgn="t">
                        <a:spcBef>
                          <a:spcPts val="0"/>
                        </a:spcBef>
                        <a:spcAft>
                          <a:spcPts val="0"/>
                        </a:spcAft>
                      </a:pPr>
                      <a:r>
                        <a:rPr lang="en-GB" sz="700">
                          <a:solidFill>
                            <a:srgbClr val="292929"/>
                          </a:solidFill>
                          <a:effectLst/>
                        </a:rPr>
                        <a:t>Data</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md-s2p0fcgsds13</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sappeuweccn2_datadisk_09</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fontAlgn="t">
                        <a:spcBef>
                          <a:spcPts val="0"/>
                        </a:spcBef>
                        <a:spcAft>
                          <a:spcPts val="0"/>
                        </a:spcAft>
                      </a:pPr>
                      <a:r>
                        <a:rPr lang="en-GB" sz="700">
                          <a:solidFill>
                            <a:srgbClr val="292929"/>
                          </a:solidFill>
                          <a:effectLst/>
                        </a:rPr>
                        <a:t>P30</a:t>
                      </a:r>
                      <a:endParaRPr lang="en-GB" sz="70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700">
                          <a:solidFill>
                            <a:srgbClr val="292929"/>
                          </a:solidFill>
                          <a:effectLst/>
                        </a:rPr>
                        <a:t>5000</a:t>
                      </a:r>
                      <a:endParaRPr lang="en-GB" sz="700">
                        <a:solidFill>
                          <a:srgbClr val="292929"/>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1200505841"/>
                  </a:ext>
                </a:extLst>
              </a:tr>
              <a:tr h="395593">
                <a:tc>
                  <a:txBody>
                    <a:bodyPr/>
                    <a:lstStyle/>
                    <a:p>
                      <a:pPr marL="0" marR="0" fontAlgn="t">
                        <a:spcBef>
                          <a:spcPts val="0"/>
                        </a:spcBef>
                        <a:spcAft>
                          <a:spcPts val="0"/>
                        </a:spcAft>
                      </a:pPr>
                      <a:r>
                        <a:rPr lang="en-GB" sz="700">
                          <a:effectLst/>
                        </a:rPr>
                        <a:t> </a:t>
                      </a:r>
                      <a:endParaRPr lang="en-GB" sz="700">
                        <a:effectLst/>
                        <a:latin typeface="Calibri" panose="020F0502020204030204" pitchFamily="34" charset="0"/>
                      </a:endParaRPr>
                    </a:p>
                  </a:txBody>
                  <a:tcPr marL="38631" marR="38631" marT="29024" marB="29024"/>
                </a:tc>
                <a:tc>
                  <a:txBody>
                    <a:bodyPr/>
                    <a:lstStyle/>
                    <a:p>
                      <a:pPr marL="0" marR="0" fontAlgn="t">
                        <a:spcBef>
                          <a:spcPts val="0"/>
                        </a:spcBef>
                        <a:spcAft>
                          <a:spcPts val="0"/>
                        </a:spcAft>
                      </a:pPr>
                      <a:r>
                        <a:rPr lang="en-GB" sz="700">
                          <a:effectLst/>
                        </a:rPr>
                        <a:t> </a:t>
                      </a:r>
                      <a:endParaRPr lang="en-GB" sz="700">
                        <a:effectLst/>
                        <a:latin typeface="Calibri" panose="020F0502020204030204" pitchFamily="34" charset="0"/>
                      </a:endParaRPr>
                    </a:p>
                  </a:txBody>
                  <a:tcPr marL="38631" marR="38631" marT="29024" marB="29024"/>
                </a:tc>
                <a:tc>
                  <a:txBody>
                    <a:bodyPr/>
                    <a:lstStyle/>
                    <a:p>
                      <a:pPr marL="0" marR="0" fontAlgn="t">
                        <a:spcBef>
                          <a:spcPts val="0"/>
                        </a:spcBef>
                        <a:spcAft>
                          <a:spcPts val="0"/>
                        </a:spcAft>
                      </a:pPr>
                      <a:r>
                        <a:rPr lang="en-GB" sz="700" dirty="0">
                          <a:effectLst/>
                        </a:rPr>
                        <a:t> </a:t>
                      </a:r>
                      <a:endParaRPr lang="en-GB" sz="700" dirty="0">
                        <a:effectLst/>
                        <a:latin typeface="Calibri" panose="020F0502020204030204" pitchFamily="34" charset="0"/>
                      </a:endParaRPr>
                    </a:p>
                  </a:txBody>
                  <a:tcPr marL="38631" marR="38631" marT="29024" marB="29024"/>
                </a:tc>
                <a:tc>
                  <a:txBody>
                    <a:bodyPr/>
                    <a:lstStyle/>
                    <a:p>
                      <a:pPr marL="0" marR="0" algn="r" fontAlgn="t">
                        <a:spcBef>
                          <a:spcPts val="0"/>
                        </a:spcBef>
                        <a:spcAft>
                          <a:spcPts val="0"/>
                        </a:spcAft>
                      </a:pPr>
                      <a:r>
                        <a:rPr lang="en-GB" sz="900" b="1" dirty="0">
                          <a:solidFill>
                            <a:srgbClr val="292929"/>
                          </a:solidFill>
                          <a:effectLst/>
                        </a:rPr>
                        <a:t>Total</a:t>
                      </a:r>
                      <a:r>
                        <a:rPr lang="en-GB" sz="700" b="1" dirty="0">
                          <a:solidFill>
                            <a:srgbClr val="292929"/>
                          </a:solidFill>
                          <a:effectLst/>
                        </a:rPr>
                        <a:t>:</a:t>
                      </a:r>
                      <a:endParaRPr lang="en-GB" sz="700" dirty="0">
                        <a:solidFill>
                          <a:srgbClr val="292929"/>
                        </a:solidFill>
                        <a:effectLst/>
                        <a:latin typeface="Segoe UI" panose="020B0502040204020203" pitchFamily="34" charset="0"/>
                      </a:endParaRPr>
                    </a:p>
                  </a:txBody>
                  <a:tcPr marL="38631" marR="38631" marT="29024" marB="29024"/>
                </a:tc>
                <a:tc>
                  <a:txBody>
                    <a:bodyPr/>
                    <a:lstStyle/>
                    <a:p>
                      <a:pPr marL="0" marR="0" algn="r" fontAlgn="t">
                        <a:spcBef>
                          <a:spcPts val="0"/>
                        </a:spcBef>
                        <a:spcAft>
                          <a:spcPts val="0"/>
                        </a:spcAft>
                      </a:pPr>
                      <a:r>
                        <a:rPr lang="en-GB" sz="900" b="1" dirty="0">
                          <a:solidFill>
                            <a:srgbClr val="FF0000"/>
                          </a:solidFill>
                          <a:effectLst/>
                        </a:rPr>
                        <a:t>43100</a:t>
                      </a:r>
                      <a:endParaRPr lang="en-GB" sz="900" dirty="0">
                        <a:solidFill>
                          <a:srgbClr val="FF0000"/>
                        </a:solidFill>
                        <a:effectLst/>
                        <a:latin typeface="Segoe UI" panose="020B0502040204020203" pitchFamily="34" charset="0"/>
                      </a:endParaRPr>
                    </a:p>
                  </a:txBody>
                  <a:tcPr marL="38631" marR="38631" marT="29024" marB="29024"/>
                </a:tc>
                <a:extLst>
                  <a:ext uri="{0D108BD9-81ED-4DB2-BD59-A6C34878D82A}">
                    <a16:rowId xmlns:a16="http://schemas.microsoft.com/office/drawing/2014/main" val="2299094653"/>
                  </a:ext>
                </a:extLst>
              </a:tr>
            </a:tbl>
          </a:graphicData>
        </a:graphic>
      </p:graphicFrame>
      <p:pic>
        <p:nvPicPr>
          <p:cNvPr id="11" name="Picture 10">
            <a:extLst>
              <a:ext uri="{FF2B5EF4-FFF2-40B4-BE49-F238E27FC236}">
                <a16:creationId xmlns:a16="http://schemas.microsoft.com/office/drawing/2014/main" id="{0759C40D-0EE8-99F2-F255-680BB8F0FAE8}"/>
              </a:ext>
            </a:extLst>
          </p:cNvPr>
          <p:cNvPicPr>
            <a:picLocks noChangeAspect="1"/>
          </p:cNvPicPr>
          <p:nvPr/>
        </p:nvPicPr>
        <p:blipFill>
          <a:blip r:embed="rId4"/>
          <a:stretch>
            <a:fillRect/>
          </a:stretch>
        </p:blipFill>
        <p:spPr>
          <a:xfrm>
            <a:off x="233855" y="1684265"/>
            <a:ext cx="11724290" cy="2003348"/>
          </a:xfrm>
          <a:prstGeom prst="rect">
            <a:avLst/>
          </a:prstGeom>
        </p:spPr>
      </p:pic>
    </p:spTree>
    <p:extLst>
      <p:ext uri="{BB962C8B-B14F-4D97-AF65-F5344CB8AC3E}">
        <p14:creationId xmlns:p14="http://schemas.microsoft.com/office/powerpoint/2010/main" val="2119671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2206758"/>
          </a:xfrm>
        </p:spPr>
        <p:txBody>
          <a:bodyPr/>
          <a:lstStyle/>
          <a:p>
            <a:pPr marL="0" indent="0">
              <a:buNone/>
            </a:pPr>
            <a:r>
              <a:rPr lang="en-US" sz="1800" b="1" dirty="0"/>
              <a:t>Links</a:t>
            </a:r>
          </a:p>
          <a:p>
            <a:pPr marL="0" marR="0">
              <a:spcBef>
                <a:spcPts val="0"/>
              </a:spcBef>
              <a:spcAft>
                <a:spcPts val="0"/>
              </a:spcAft>
            </a:pPr>
            <a:r>
              <a:rPr lang="en-GB" sz="1600" dirty="0">
                <a:solidFill>
                  <a:srgbClr val="0070C0"/>
                </a:solidFill>
                <a:latin typeface="Calibri" panose="020F0502020204030204" pitchFamily="34" charset="0"/>
                <a:hlinkClick r:id="rId3">
                  <a:extLst>
                    <a:ext uri="{A12FA001-AC4F-418D-AE19-62706E023703}">
                      <ahyp:hlinkClr xmlns:ahyp="http://schemas.microsoft.com/office/drawing/2018/hyperlinkcolor" val="tx"/>
                    </a:ext>
                  </a:extLst>
                </a:hlinkClick>
              </a:rPr>
              <a:t>Edv4 and Edsv4-series - Azure Virtual Machines | Microsoft Learn</a:t>
            </a:r>
            <a:endParaRPr lang="en-GB" sz="1600" dirty="0">
              <a:solidFill>
                <a:srgbClr val="0070C0"/>
              </a:solidFill>
              <a:latin typeface="Calibri" panose="020F0502020204030204" pitchFamily="34" charset="0"/>
            </a:endParaRPr>
          </a:p>
          <a:p>
            <a:pPr marL="0" marR="0">
              <a:spcBef>
                <a:spcPts val="0"/>
              </a:spcBef>
              <a:spcAft>
                <a:spcPts val="0"/>
              </a:spcAft>
            </a:pPr>
            <a:r>
              <a:rPr lang="en-GB" sz="1600" dirty="0">
                <a:effectLst/>
                <a:latin typeface="Calibri" panose="020F0502020204030204" pitchFamily="34" charset="0"/>
                <a:hlinkClick r:id="rId4"/>
              </a:rPr>
              <a:t>Select a disk type for Azure IaaS VMs - managed disks - Azure Virtual Machines | Microsoft Learn</a:t>
            </a:r>
            <a:r>
              <a:rPr lang="en-GB" sz="1600" dirty="0">
                <a:effectLst/>
                <a:latin typeface="Calibri" panose="020F0502020204030204" pitchFamily="34" charset="0"/>
              </a:rPr>
              <a:t> (P60)</a:t>
            </a:r>
          </a:p>
          <a:p>
            <a:pPr marL="0" marR="0">
              <a:spcBef>
                <a:spcPts val="0"/>
              </a:spcBef>
              <a:spcAft>
                <a:spcPts val="0"/>
              </a:spcAft>
            </a:pPr>
            <a:r>
              <a:rPr lang="en-GB" sz="1600" dirty="0">
                <a:effectLst/>
                <a:latin typeface="Calibri" panose="020F0502020204030204" pitchFamily="34" charset="0"/>
                <a:hlinkClick r:id="rId5"/>
              </a:rPr>
              <a:t>Certified and Supported SAP HANA® Hardware Directory</a:t>
            </a:r>
            <a:r>
              <a:rPr lang="en-GB" sz="1600" dirty="0">
                <a:effectLst/>
                <a:latin typeface="Calibri" panose="020F0502020204030204" pitchFamily="34" charset="0"/>
                <a:hlinkClick r:id="rId6"/>
              </a:rPr>
              <a:t>Edv5 and Edsv5-series - Azure Virtual Machines | Microsoft Learn</a:t>
            </a:r>
            <a:br>
              <a:rPr lang="en-GB" sz="1800" dirty="0">
                <a:solidFill>
                  <a:srgbClr val="000000"/>
                </a:solidFill>
                <a:effectLst/>
                <a:latin typeface="Segoe UI" panose="020B0502040204020203" pitchFamily="34" charset="0"/>
              </a:rPr>
            </a:br>
            <a:r>
              <a:rPr lang="en-GB" sz="1800" dirty="0">
                <a:effectLst/>
                <a:latin typeface="Calibri" panose="020F0502020204030204" pitchFamily="34" charset="0"/>
              </a:rPr>
              <a:t> </a:t>
            </a:r>
          </a:p>
          <a:p>
            <a:pPr marL="0" marR="0" indent="0">
              <a:spcBef>
                <a:spcPts val="0"/>
              </a:spcBef>
              <a:spcAft>
                <a:spcPts val="0"/>
              </a:spcAft>
              <a:buNone/>
            </a:pPr>
            <a:endParaRPr lang="en-GB" sz="1800" dirty="0">
              <a:effectLst/>
              <a:latin typeface="Calibri" panose="020F0502020204030204" pitchFamily="34" charset="0"/>
            </a:endParaRPr>
          </a:p>
          <a:p>
            <a:pPr marL="0" indent="0">
              <a:buNone/>
            </a:pPr>
            <a:endParaRPr lang="en-US" sz="1800" dirty="0"/>
          </a:p>
          <a:p>
            <a:pPr marL="0" indent="0">
              <a:buNone/>
            </a:pPr>
            <a:endParaRPr lang="en-US" sz="1800" dirty="0"/>
          </a:p>
        </p:txBody>
      </p:sp>
      <p:graphicFrame>
        <p:nvGraphicFramePr>
          <p:cNvPr id="4" name="Table 3">
            <a:extLst>
              <a:ext uri="{FF2B5EF4-FFF2-40B4-BE49-F238E27FC236}">
                <a16:creationId xmlns:a16="http://schemas.microsoft.com/office/drawing/2014/main" id="{17931A23-AEAD-AD4D-26E0-A2979DE1DF4D}"/>
              </a:ext>
            </a:extLst>
          </p:cNvPr>
          <p:cNvGraphicFramePr>
            <a:graphicFrameLocks noGrp="1"/>
          </p:cNvGraphicFramePr>
          <p:nvPr>
            <p:extLst>
              <p:ext uri="{D42A27DB-BD31-4B8C-83A1-F6EECF244321}">
                <p14:modId xmlns:p14="http://schemas.microsoft.com/office/powerpoint/2010/main" val="4022336636"/>
              </p:ext>
            </p:extLst>
          </p:nvPr>
        </p:nvGraphicFramePr>
        <p:xfrm>
          <a:off x="515050" y="2947860"/>
          <a:ext cx="9032032" cy="2303399"/>
        </p:xfrm>
        <a:graphic>
          <a:graphicData uri="http://schemas.openxmlformats.org/drawingml/2006/table">
            <a:tbl>
              <a:tblPr>
                <a:tableStyleId>{F5AB1C69-6EDB-4FF4-983F-18BD219EF322}</a:tableStyleId>
              </a:tblPr>
              <a:tblGrid>
                <a:gridCol w="951722">
                  <a:extLst>
                    <a:ext uri="{9D8B030D-6E8A-4147-A177-3AD203B41FA5}">
                      <a16:colId xmlns:a16="http://schemas.microsoft.com/office/drawing/2014/main" val="2325615862"/>
                    </a:ext>
                  </a:extLst>
                </a:gridCol>
                <a:gridCol w="298166">
                  <a:extLst>
                    <a:ext uri="{9D8B030D-6E8A-4147-A177-3AD203B41FA5}">
                      <a16:colId xmlns:a16="http://schemas.microsoft.com/office/drawing/2014/main" val="3841302827"/>
                    </a:ext>
                  </a:extLst>
                </a:gridCol>
                <a:gridCol w="811970">
                  <a:extLst>
                    <a:ext uri="{9D8B030D-6E8A-4147-A177-3AD203B41FA5}">
                      <a16:colId xmlns:a16="http://schemas.microsoft.com/office/drawing/2014/main" val="3803910695"/>
                    </a:ext>
                  </a:extLst>
                </a:gridCol>
                <a:gridCol w="620382">
                  <a:extLst>
                    <a:ext uri="{9D8B030D-6E8A-4147-A177-3AD203B41FA5}">
                      <a16:colId xmlns:a16="http://schemas.microsoft.com/office/drawing/2014/main" val="192610733"/>
                    </a:ext>
                  </a:extLst>
                </a:gridCol>
                <a:gridCol w="681716">
                  <a:extLst>
                    <a:ext uri="{9D8B030D-6E8A-4147-A177-3AD203B41FA5}">
                      <a16:colId xmlns:a16="http://schemas.microsoft.com/office/drawing/2014/main" val="1041247617"/>
                    </a:ext>
                  </a:extLst>
                </a:gridCol>
                <a:gridCol w="1017467">
                  <a:extLst>
                    <a:ext uri="{9D8B030D-6E8A-4147-A177-3AD203B41FA5}">
                      <a16:colId xmlns:a16="http://schemas.microsoft.com/office/drawing/2014/main" val="1294846608"/>
                    </a:ext>
                  </a:extLst>
                </a:gridCol>
                <a:gridCol w="1329740">
                  <a:extLst>
                    <a:ext uri="{9D8B030D-6E8A-4147-A177-3AD203B41FA5}">
                      <a16:colId xmlns:a16="http://schemas.microsoft.com/office/drawing/2014/main" val="2412162674"/>
                    </a:ext>
                  </a:extLst>
                </a:gridCol>
                <a:gridCol w="1067422">
                  <a:extLst>
                    <a:ext uri="{9D8B030D-6E8A-4147-A177-3AD203B41FA5}">
                      <a16:colId xmlns:a16="http://schemas.microsoft.com/office/drawing/2014/main" val="887487191"/>
                    </a:ext>
                  </a:extLst>
                </a:gridCol>
                <a:gridCol w="483533">
                  <a:extLst>
                    <a:ext uri="{9D8B030D-6E8A-4147-A177-3AD203B41FA5}">
                      <a16:colId xmlns:a16="http://schemas.microsoft.com/office/drawing/2014/main" val="2485576444"/>
                    </a:ext>
                  </a:extLst>
                </a:gridCol>
                <a:gridCol w="1769914">
                  <a:extLst>
                    <a:ext uri="{9D8B030D-6E8A-4147-A177-3AD203B41FA5}">
                      <a16:colId xmlns:a16="http://schemas.microsoft.com/office/drawing/2014/main" val="1589385946"/>
                    </a:ext>
                  </a:extLst>
                </a:gridCol>
              </a:tblGrid>
              <a:tr h="226377">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Size</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vCPU</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Memory: GiB</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Temp storage (SSD) GiB</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data disks</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temp storage throughput: IOPS/MBps*</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uncached disk throughput: IOPS/MBps</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burst uncached disk throughput: IOPS/MBps1</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NICs</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Max network bandwidth (Mbps)</a:t>
                      </a:r>
                    </a:p>
                  </a:txBody>
                  <a:tcPr marL="26323" marR="26323" marT="26323" marB="26323"/>
                </a:tc>
                <a:extLst>
                  <a:ext uri="{0D108BD9-81ED-4DB2-BD59-A6C34878D82A}">
                    <a16:rowId xmlns:a16="http://schemas.microsoft.com/office/drawing/2014/main" val="4223243839"/>
                  </a:ext>
                </a:extLst>
              </a:tr>
              <a:tr h="226377">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Standard_E2ds_v44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16</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75</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9000/125</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3200/48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4000/200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5000</a:t>
                      </a:r>
                    </a:p>
                  </a:txBody>
                  <a:tcPr marL="26323" marR="26323" marT="26323" marB="26323"/>
                </a:tc>
                <a:extLst>
                  <a:ext uri="{0D108BD9-81ED-4DB2-BD59-A6C34878D82A}">
                    <a16:rowId xmlns:a16="http://schemas.microsoft.com/office/drawing/2014/main" val="412655472"/>
                  </a:ext>
                </a:extLst>
              </a:tr>
              <a:tr h="226377">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Standard_E4ds_v4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150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19000/250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6400/96</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8000/200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10000</a:t>
                      </a:r>
                    </a:p>
                  </a:txBody>
                  <a:tcPr marL="26323" marR="26323" marT="26323" marB="26323"/>
                </a:tc>
                <a:extLst>
                  <a:ext uri="{0D108BD9-81ED-4DB2-BD59-A6C34878D82A}">
                    <a16:rowId xmlns:a16="http://schemas.microsoft.com/office/drawing/2014/main" val="1049254749"/>
                  </a:ext>
                </a:extLst>
              </a:tr>
              <a:tr h="226377">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Standard_E8ds_v4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64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16</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38000/500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12800/192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16000/400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12500</a:t>
                      </a:r>
                    </a:p>
                  </a:txBody>
                  <a:tcPr marL="26323" marR="26323" marT="26323" marB="26323"/>
                </a:tc>
                <a:extLst>
                  <a:ext uri="{0D108BD9-81ED-4DB2-BD59-A6C34878D82A}">
                    <a16:rowId xmlns:a16="http://schemas.microsoft.com/office/drawing/2014/main" val="144178706"/>
                  </a:ext>
                </a:extLst>
              </a:tr>
              <a:tr h="226377">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Standard_E16ds_v4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16</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128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600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75000/1000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25600/384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32000/800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12500</a:t>
                      </a:r>
                    </a:p>
                  </a:txBody>
                  <a:tcPr marL="26323" marR="26323" marT="26323" marB="26323"/>
                </a:tc>
                <a:extLst>
                  <a:ext uri="{0D108BD9-81ED-4DB2-BD59-A6C34878D82A}">
                    <a16:rowId xmlns:a16="http://schemas.microsoft.com/office/drawing/2014/main" val="2063946236"/>
                  </a:ext>
                </a:extLst>
              </a:tr>
              <a:tr h="226377">
                <a:tc>
                  <a:txBody>
                    <a:bodyPr/>
                    <a:lstStyle/>
                    <a:p>
                      <a:pPr marL="0" marR="0" algn="l" defTabSz="914367" rtl="0" eaLnBrk="1" fontAlgn="t" latinLnBrk="0" hangingPunct="1">
                        <a:spcBef>
                          <a:spcPts val="0"/>
                        </a:spcBef>
                        <a:spcAft>
                          <a:spcPts val="0"/>
                        </a:spcAft>
                      </a:pPr>
                      <a:r>
                        <a:rPr lang="en-GB" sz="700" kern="1200" dirty="0">
                          <a:solidFill>
                            <a:srgbClr val="292929"/>
                          </a:solidFill>
                          <a:effectLst>
                            <a:glow rad="101600">
                              <a:schemeClr val="accent6">
                                <a:satMod val="175000"/>
                                <a:alpha val="40000"/>
                              </a:schemeClr>
                            </a:glow>
                          </a:effectLst>
                          <a:latin typeface="+mn-lt"/>
                          <a:ea typeface="+mn-ea"/>
                          <a:cs typeface="+mn-cs"/>
                        </a:rPr>
                        <a:t>Standard_E20ds_</a:t>
                      </a:r>
                      <a:r>
                        <a:rPr lang="en-GB" sz="700" b="1" kern="1200" dirty="0">
                          <a:solidFill>
                            <a:srgbClr val="292929"/>
                          </a:solidFill>
                          <a:effectLst>
                            <a:glow rad="101600">
                              <a:schemeClr val="accent6">
                                <a:satMod val="175000"/>
                                <a:alpha val="40000"/>
                              </a:schemeClr>
                            </a:glow>
                          </a:effectLst>
                          <a:latin typeface="+mn-lt"/>
                          <a:ea typeface="+mn-ea"/>
                          <a:cs typeface="+mn-cs"/>
                        </a:rPr>
                        <a:t>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glow rad="101600">
                              <a:schemeClr val="accent6">
                                <a:satMod val="175000"/>
                                <a:alpha val="40000"/>
                              </a:schemeClr>
                            </a:glow>
                          </a:effectLst>
                          <a:latin typeface="+mn-lt"/>
                          <a:ea typeface="+mn-ea"/>
                          <a:cs typeface="+mn-cs"/>
                        </a:rPr>
                        <a:t>20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glow rad="101600">
                              <a:schemeClr val="accent6">
                                <a:satMod val="175000"/>
                                <a:alpha val="40000"/>
                              </a:schemeClr>
                            </a:glow>
                          </a:effectLst>
                          <a:latin typeface="+mn-lt"/>
                          <a:ea typeface="+mn-ea"/>
                          <a:cs typeface="+mn-cs"/>
                        </a:rPr>
                        <a:t>160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glow rad="101600">
                              <a:schemeClr val="accent6">
                                <a:satMod val="175000"/>
                                <a:alpha val="40000"/>
                              </a:schemeClr>
                            </a:glow>
                          </a:effectLst>
                          <a:latin typeface="+mn-lt"/>
                          <a:ea typeface="+mn-ea"/>
                          <a:cs typeface="+mn-cs"/>
                        </a:rPr>
                        <a:t>750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glow rad="101600">
                              <a:schemeClr val="accent6">
                                <a:satMod val="175000"/>
                                <a:alpha val="40000"/>
                              </a:schemeClr>
                            </a:glow>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glow rad="101600">
                              <a:schemeClr val="accent6">
                                <a:satMod val="175000"/>
                                <a:alpha val="40000"/>
                              </a:schemeClr>
                            </a:glow>
                          </a:effectLst>
                          <a:latin typeface="+mn-lt"/>
                          <a:ea typeface="+mn-ea"/>
                          <a:cs typeface="+mn-cs"/>
                        </a:rPr>
                        <a:t>94000/1250</a:t>
                      </a:r>
                    </a:p>
                  </a:txBody>
                  <a:tcPr marL="26323" marR="26323" marT="26323" marB="26323"/>
                </a:tc>
                <a:tc>
                  <a:txBody>
                    <a:bodyPr/>
                    <a:lstStyle/>
                    <a:p>
                      <a:pPr marL="0" marR="0" algn="l" defTabSz="914367" rtl="0" eaLnBrk="1" fontAlgn="t" latinLnBrk="0" hangingPunct="1">
                        <a:spcBef>
                          <a:spcPts val="0"/>
                        </a:spcBef>
                        <a:spcAft>
                          <a:spcPts val="0"/>
                        </a:spcAft>
                      </a:pPr>
                      <a:r>
                        <a:rPr lang="en-GB" sz="800" b="1" kern="1200" dirty="0">
                          <a:solidFill>
                            <a:srgbClr val="292929"/>
                          </a:solidFill>
                          <a:effectLst>
                            <a:glow rad="101600">
                              <a:schemeClr val="accent6">
                                <a:satMod val="175000"/>
                                <a:alpha val="40000"/>
                              </a:schemeClr>
                            </a:glow>
                          </a:effectLst>
                          <a:latin typeface="+mn-lt"/>
                          <a:ea typeface="+mn-ea"/>
                          <a:cs typeface="+mn-cs"/>
                        </a:rPr>
                        <a:t>32000</a:t>
                      </a:r>
                      <a:r>
                        <a:rPr lang="en-GB" sz="700" kern="1200" dirty="0">
                          <a:solidFill>
                            <a:srgbClr val="292929"/>
                          </a:solidFill>
                          <a:effectLst>
                            <a:glow rad="101600">
                              <a:schemeClr val="accent6">
                                <a:satMod val="175000"/>
                                <a:alpha val="40000"/>
                              </a:schemeClr>
                            </a:glow>
                          </a:effectLst>
                          <a:latin typeface="+mn-lt"/>
                          <a:ea typeface="+mn-ea"/>
                          <a:cs typeface="+mn-cs"/>
                        </a:rPr>
                        <a:t>/480</a:t>
                      </a:r>
                    </a:p>
                  </a:txBody>
                  <a:tcPr marL="26323" marR="26323" marT="26323" marB="26323"/>
                </a:tc>
                <a:tc>
                  <a:txBody>
                    <a:bodyPr/>
                    <a:lstStyle/>
                    <a:p>
                      <a:pPr marL="0" marR="0" algn="l" defTabSz="914367" rtl="0" eaLnBrk="1" fontAlgn="t" latinLnBrk="0" hangingPunct="1">
                        <a:spcBef>
                          <a:spcPts val="0"/>
                        </a:spcBef>
                        <a:spcAft>
                          <a:spcPts val="0"/>
                        </a:spcAft>
                      </a:pPr>
                      <a:r>
                        <a:rPr lang="en-GB" sz="700" b="0" kern="1200" dirty="0">
                          <a:solidFill>
                            <a:srgbClr val="292929"/>
                          </a:solidFill>
                          <a:effectLst>
                            <a:glow rad="101600">
                              <a:schemeClr val="accent6">
                                <a:satMod val="175000"/>
                                <a:alpha val="40000"/>
                              </a:schemeClr>
                            </a:glow>
                          </a:effectLst>
                          <a:latin typeface="+mn-lt"/>
                          <a:ea typeface="+mn-ea"/>
                          <a:cs typeface="+mn-cs"/>
                        </a:rPr>
                        <a:t>40000</a:t>
                      </a:r>
                      <a:r>
                        <a:rPr lang="en-GB" sz="700" kern="1200" dirty="0">
                          <a:solidFill>
                            <a:srgbClr val="292929"/>
                          </a:solidFill>
                          <a:effectLst>
                            <a:glow rad="101600">
                              <a:schemeClr val="accent6">
                                <a:satMod val="175000"/>
                                <a:alpha val="40000"/>
                              </a:schemeClr>
                            </a:glow>
                          </a:effectLst>
                          <a:latin typeface="+mn-lt"/>
                          <a:ea typeface="+mn-ea"/>
                          <a:cs typeface="+mn-cs"/>
                        </a:rPr>
                        <a:t>/1000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glow rad="101600">
                              <a:schemeClr val="accent6">
                                <a:satMod val="175000"/>
                                <a:alpha val="40000"/>
                              </a:schemeClr>
                            </a:glow>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glow rad="101600">
                              <a:schemeClr val="accent6">
                                <a:satMod val="175000"/>
                                <a:alpha val="40000"/>
                              </a:schemeClr>
                            </a:glow>
                          </a:effectLst>
                          <a:latin typeface="+mn-lt"/>
                          <a:ea typeface="+mn-ea"/>
                          <a:cs typeface="+mn-cs"/>
                        </a:rPr>
                        <a:t>16000</a:t>
                      </a:r>
                    </a:p>
                  </a:txBody>
                  <a:tcPr marL="26323" marR="26323" marT="26323" marB="26323"/>
                </a:tc>
                <a:extLst>
                  <a:ext uri="{0D108BD9-81ED-4DB2-BD59-A6C34878D82A}">
                    <a16:rowId xmlns:a16="http://schemas.microsoft.com/office/drawing/2014/main" val="838070062"/>
                  </a:ext>
                </a:extLst>
              </a:tr>
              <a:tr h="226377">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Standard_E32ds_v4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256</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1200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150000/2000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51200/768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64000/1600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16000</a:t>
                      </a:r>
                    </a:p>
                  </a:txBody>
                  <a:tcPr marL="26323" marR="26323" marT="26323" marB="26323"/>
                </a:tc>
                <a:extLst>
                  <a:ext uri="{0D108BD9-81ED-4DB2-BD59-A6C34878D82A}">
                    <a16:rowId xmlns:a16="http://schemas.microsoft.com/office/drawing/2014/main" val="2668793504"/>
                  </a:ext>
                </a:extLst>
              </a:tr>
              <a:tr h="226377">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Standard_E48ds_v4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48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384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1800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225000/3000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76800/1152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80000/2000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24000</a:t>
                      </a:r>
                    </a:p>
                  </a:txBody>
                  <a:tcPr marL="26323" marR="26323" marT="26323" marB="26323"/>
                </a:tc>
                <a:extLst>
                  <a:ext uri="{0D108BD9-81ED-4DB2-BD59-A6C34878D82A}">
                    <a16:rowId xmlns:a16="http://schemas.microsoft.com/office/drawing/2014/main" val="3455507961"/>
                  </a:ext>
                </a:extLst>
              </a:tr>
              <a:tr h="226377">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Standard_E64ds_v4 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64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504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2400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32</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300000/4000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80000/1200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80000/2000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30000</a:t>
                      </a:r>
                    </a:p>
                  </a:txBody>
                  <a:tcPr marL="26323" marR="26323" marT="26323" marB="26323"/>
                </a:tc>
                <a:extLst>
                  <a:ext uri="{0D108BD9-81ED-4DB2-BD59-A6C34878D82A}">
                    <a16:rowId xmlns:a16="http://schemas.microsoft.com/office/drawing/2014/main" val="1066247995"/>
                  </a:ext>
                </a:extLst>
              </a:tr>
              <a:tr h="226377">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Standard_E80ids_v4 3,5</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504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2400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64</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375000/4000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80000/1200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80000/2000</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a:solidFill>
                            <a:srgbClr val="292929"/>
                          </a:solidFill>
                          <a:effectLst/>
                          <a:latin typeface="+mn-lt"/>
                          <a:ea typeface="+mn-ea"/>
                          <a:cs typeface="+mn-cs"/>
                        </a:rPr>
                        <a:t>8</a:t>
                      </a:r>
                    </a:p>
                  </a:txBody>
                  <a:tcPr marL="26323" marR="26323" marT="26323" marB="26323"/>
                </a:tc>
                <a:tc>
                  <a:txBody>
                    <a:bodyPr/>
                    <a:lstStyle/>
                    <a:p>
                      <a:pPr marL="0" marR="0" algn="l" defTabSz="914367" rtl="0" eaLnBrk="1" fontAlgn="t" latinLnBrk="0" hangingPunct="1">
                        <a:spcBef>
                          <a:spcPts val="0"/>
                        </a:spcBef>
                        <a:spcAft>
                          <a:spcPts val="0"/>
                        </a:spcAft>
                      </a:pPr>
                      <a:r>
                        <a:rPr lang="en-GB" sz="700" kern="1200" dirty="0">
                          <a:solidFill>
                            <a:srgbClr val="292929"/>
                          </a:solidFill>
                          <a:effectLst/>
                          <a:latin typeface="+mn-lt"/>
                          <a:ea typeface="+mn-ea"/>
                          <a:cs typeface="+mn-cs"/>
                        </a:rPr>
                        <a:t>30000</a:t>
                      </a:r>
                    </a:p>
                  </a:txBody>
                  <a:tcPr marL="26323" marR="26323" marT="26323" marB="26323"/>
                </a:tc>
                <a:extLst>
                  <a:ext uri="{0D108BD9-81ED-4DB2-BD59-A6C34878D82A}">
                    <a16:rowId xmlns:a16="http://schemas.microsoft.com/office/drawing/2014/main" val="2207948295"/>
                  </a:ext>
                </a:extLst>
              </a:tr>
            </a:tbl>
          </a:graphicData>
        </a:graphic>
      </p:graphicFrame>
    </p:spTree>
    <p:extLst>
      <p:ext uri="{BB962C8B-B14F-4D97-AF65-F5344CB8AC3E}">
        <p14:creationId xmlns:p14="http://schemas.microsoft.com/office/powerpoint/2010/main" val="221421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58AC-FD0E-3EC3-8A79-B91A61957D68}"/>
              </a:ext>
            </a:extLst>
          </p:cNvPr>
          <p:cNvSpPr>
            <a:spLocks noGrp="1"/>
          </p:cNvSpPr>
          <p:nvPr>
            <p:ph type="title"/>
          </p:nvPr>
        </p:nvSpPr>
        <p:spPr/>
        <p:txBody>
          <a:bodyPr/>
          <a:lstStyle/>
          <a:p>
            <a:r>
              <a:rPr lang="en-US"/>
              <a:t>SR: 2306210030004689</a:t>
            </a:r>
            <a:endParaRPr lang="en-GB" dirty="0"/>
          </a:p>
        </p:txBody>
      </p:sp>
      <p:sp>
        <p:nvSpPr>
          <p:cNvPr id="6" name="Content Placeholder 2">
            <a:extLst>
              <a:ext uri="{FF2B5EF4-FFF2-40B4-BE49-F238E27FC236}">
                <a16:creationId xmlns:a16="http://schemas.microsoft.com/office/drawing/2014/main" id="{36CFC6AD-59F6-E542-8905-0507AFC5C9A4}"/>
              </a:ext>
            </a:extLst>
          </p:cNvPr>
          <p:cNvSpPr>
            <a:spLocks noGrp="1"/>
          </p:cNvSpPr>
          <p:nvPr>
            <p:ph idx="1"/>
          </p:nvPr>
        </p:nvSpPr>
        <p:spPr>
          <a:xfrm>
            <a:off x="269241" y="1189178"/>
            <a:ext cx="11653521" cy="1985159"/>
          </a:xfrm>
        </p:spPr>
        <p:txBody>
          <a:bodyPr/>
          <a:lstStyle/>
          <a:p>
            <a:pPr marL="0" indent="0">
              <a:buNone/>
            </a:pPr>
            <a:r>
              <a:rPr lang="en-US" sz="1800" b="1" dirty="0"/>
              <a:t>Links</a:t>
            </a:r>
          </a:p>
          <a:p>
            <a:pPr marL="0" marR="0">
              <a:spcBef>
                <a:spcPts val="0"/>
              </a:spcBef>
              <a:spcAft>
                <a:spcPts val="0"/>
              </a:spcAft>
            </a:pPr>
            <a:r>
              <a:rPr lang="en-GB" sz="1600" dirty="0">
                <a:latin typeface="Calibri" panose="020F0502020204030204" pitchFamily="34" charset="0"/>
                <a:ea typeface="Calibri" panose="020F0502020204030204" pitchFamily="34" charset="0"/>
                <a:cs typeface="Calibri" panose="020F0502020204030204" pitchFamily="34" charset="0"/>
                <a:hlinkClick r:id="rId3"/>
              </a:rPr>
              <a:t>Edv5 and Edsv5-series - Azure Virtual Machines | Microsoft Learn</a:t>
            </a:r>
            <a:r>
              <a:rPr lang="en-GB" sz="1600" dirty="0">
                <a:latin typeface="Calibri" panose="020F0502020204030204" pitchFamily="34" charset="0"/>
                <a:ea typeface="Calibri" panose="020F0502020204030204" pitchFamily="34" charset="0"/>
                <a:cs typeface="Calibri" panose="020F0502020204030204" pitchFamily="34" charset="0"/>
              </a:rPr>
              <a:t> </a:t>
            </a:r>
          </a:p>
          <a:p>
            <a:pPr marL="0" marR="0">
              <a:spcBef>
                <a:spcPts val="0"/>
              </a:spcBef>
              <a:spcAft>
                <a:spcPts val="0"/>
              </a:spcAft>
            </a:pPr>
            <a:r>
              <a:rPr lang="en-GB" sz="1600" dirty="0">
                <a:effectLst/>
                <a:latin typeface="Calibri" panose="020F0502020204030204" pitchFamily="34" charset="0"/>
                <a:hlinkClick r:id="rId4"/>
              </a:rPr>
              <a:t>Certified and Supported SAP HANA® Hardware Directory</a:t>
            </a:r>
            <a:r>
              <a:rPr lang="en-GB" sz="1600" dirty="0">
                <a:effectLst/>
                <a:latin typeface="Calibri" panose="020F0502020204030204" pitchFamily="34" charset="0"/>
                <a:hlinkClick r:id="rId3"/>
              </a:rPr>
              <a:t>Edv5 and Edsv5-series - Azure Virtual Machines | Microsoft Learn</a:t>
            </a:r>
            <a:br>
              <a:rPr lang="en-GB" sz="1800" dirty="0">
                <a:solidFill>
                  <a:srgbClr val="000000"/>
                </a:solidFill>
                <a:effectLst/>
                <a:latin typeface="Segoe UI" panose="020B0502040204020203" pitchFamily="34" charset="0"/>
              </a:rPr>
            </a:br>
            <a:r>
              <a:rPr lang="en-GB" sz="1800" dirty="0">
                <a:effectLst/>
                <a:latin typeface="Calibri" panose="020F0502020204030204" pitchFamily="34" charset="0"/>
              </a:rPr>
              <a:t> </a:t>
            </a:r>
          </a:p>
          <a:p>
            <a:pPr marL="0" marR="0" indent="0">
              <a:spcBef>
                <a:spcPts val="0"/>
              </a:spcBef>
              <a:spcAft>
                <a:spcPts val="0"/>
              </a:spcAft>
              <a:buNone/>
            </a:pPr>
            <a:endParaRPr lang="en-GB" sz="1800" dirty="0">
              <a:effectLst/>
              <a:latin typeface="Calibri" panose="020F0502020204030204" pitchFamily="34" charset="0"/>
            </a:endParaRPr>
          </a:p>
          <a:p>
            <a:pPr marL="0" indent="0">
              <a:buNone/>
            </a:pPr>
            <a:endParaRPr lang="en-US" sz="1800" dirty="0"/>
          </a:p>
          <a:p>
            <a:pPr marL="0" indent="0">
              <a:buNone/>
            </a:pPr>
            <a:endParaRPr lang="en-US" sz="1800" dirty="0"/>
          </a:p>
        </p:txBody>
      </p:sp>
      <p:graphicFrame>
        <p:nvGraphicFramePr>
          <p:cNvPr id="7" name="Table 6">
            <a:extLst>
              <a:ext uri="{FF2B5EF4-FFF2-40B4-BE49-F238E27FC236}">
                <a16:creationId xmlns:a16="http://schemas.microsoft.com/office/drawing/2014/main" id="{C89DDDA7-58D6-6ECC-5556-1975CFB46D88}"/>
              </a:ext>
            </a:extLst>
          </p:cNvPr>
          <p:cNvGraphicFramePr>
            <a:graphicFrameLocks noGrp="1"/>
          </p:cNvGraphicFramePr>
          <p:nvPr>
            <p:extLst>
              <p:ext uri="{D42A27DB-BD31-4B8C-83A1-F6EECF244321}">
                <p14:modId xmlns:p14="http://schemas.microsoft.com/office/powerpoint/2010/main" val="3740133574"/>
              </p:ext>
            </p:extLst>
          </p:nvPr>
        </p:nvGraphicFramePr>
        <p:xfrm>
          <a:off x="513804" y="2917069"/>
          <a:ext cx="9422676" cy="2552578"/>
        </p:xfrm>
        <a:graphic>
          <a:graphicData uri="http://schemas.openxmlformats.org/drawingml/2006/table">
            <a:tbl>
              <a:tblPr>
                <a:tableStyleId>{F5AB1C69-6EDB-4FF4-983F-18BD219EF322}</a:tableStyleId>
              </a:tblPr>
              <a:tblGrid>
                <a:gridCol w="1184367">
                  <a:extLst>
                    <a:ext uri="{9D8B030D-6E8A-4147-A177-3AD203B41FA5}">
                      <a16:colId xmlns:a16="http://schemas.microsoft.com/office/drawing/2014/main" val="628591345"/>
                    </a:ext>
                  </a:extLst>
                </a:gridCol>
                <a:gridCol w="304800">
                  <a:extLst>
                    <a:ext uri="{9D8B030D-6E8A-4147-A177-3AD203B41FA5}">
                      <a16:colId xmlns:a16="http://schemas.microsoft.com/office/drawing/2014/main" val="1892831866"/>
                    </a:ext>
                  </a:extLst>
                </a:gridCol>
                <a:gridCol w="548640">
                  <a:extLst>
                    <a:ext uri="{9D8B030D-6E8A-4147-A177-3AD203B41FA5}">
                      <a16:colId xmlns:a16="http://schemas.microsoft.com/office/drawing/2014/main" val="938537331"/>
                    </a:ext>
                  </a:extLst>
                </a:gridCol>
                <a:gridCol w="1001486">
                  <a:extLst>
                    <a:ext uri="{9D8B030D-6E8A-4147-A177-3AD203B41FA5}">
                      <a16:colId xmlns:a16="http://schemas.microsoft.com/office/drawing/2014/main" val="3797482653"/>
                    </a:ext>
                  </a:extLst>
                </a:gridCol>
                <a:gridCol w="644434">
                  <a:extLst>
                    <a:ext uri="{9D8B030D-6E8A-4147-A177-3AD203B41FA5}">
                      <a16:colId xmlns:a16="http://schemas.microsoft.com/office/drawing/2014/main" val="2540602410"/>
                    </a:ext>
                  </a:extLst>
                </a:gridCol>
                <a:gridCol w="1500963">
                  <a:extLst>
                    <a:ext uri="{9D8B030D-6E8A-4147-A177-3AD203B41FA5}">
                      <a16:colId xmlns:a16="http://schemas.microsoft.com/office/drawing/2014/main" val="302473573"/>
                    </a:ext>
                  </a:extLst>
                </a:gridCol>
                <a:gridCol w="1022333">
                  <a:extLst>
                    <a:ext uri="{9D8B030D-6E8A-4147-A177-3AD203B41FA5}">
                      <a16:colId xmlns:a16="http://schemas.microsoft.com/office/drawing/2014/main" val="3396397838"/>
                    </a:ext>
                  </a:extLst>
                </a:gridCol>
                <a:gridCol w="1095356">
                  <a:extLst>
                    <a:ext uri="{9D8B030D-6E8A-4147-A177-3AD203B41FA5}">
                      <a16:colId xmlns:a16="http://schemas.microsoft.com/office/drawing/2014/main" val="3590047150"/>
                    </a:ext>
                  </a:extLst>
                </a:gridCol>
                <a:gridCol w="631131">
                  <a:extLst>
                    <a:ext uri="{9D8B030D-6E8A-4147-A177-3AD203B41FA5}">
                      <a16:colId xmlns:a16="http://schemas.microsoft.com/office/drawing/2014/main" val="3609293428"/>
                    </a:ext>
                  </a:extLst>
                </a:gridCol>
                <a:gridCol w="1489166">
                  <a:extLst>
                    <a:ext uri="{9D8B030D-6E8A-4147-A177-3AD203B41FA5}">
                      <a16:colId xmlns:a16="http://schemas.microsoft.com/office/drawing/2014/main" val="2182879907"/>
                    </a:ext>
                  </a:extLst>
                </a:gridCol>
              </a:tblGrid>
              <a:tr h="0">
                <a:tc>
                  <a:txBody>
                    <a:bodyPr/>
                    <a:lstStyle/>
                    <a:p>
                      <a:pPr algn="l" rtl="0" fontAlgn="t"/>
                      <a:r>
                        <a:rPr lang="en-GB" sz="700" u="none" strike="noStrike" dirty="0">
                          <a:effectLst/>
                        </a:rPr>
                        <a:t>Size</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vCPU</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Memory: GiB</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Temp storage (SSD) GiB</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data disks</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temp storage throughput: IOPS/MBps*</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uncached disk throughput: IOPS/MBps</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burst uncached disk throughput: IOPS/MBps</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NICs</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Max network bandwidth (Mbps)</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1693805279"/>
                  </a:ext>
                </a:extLst>
              </a:tr>
              <a:tr h="233548">
                <a:tc>
                  <a:txBody>
                    <a:bodyPr/>
                    <a:lstStyle/>
                    <a:p>
                      <a:pPr algn="l" rtl="0" fontAlgn="t"/>
                      <a:r>
                        <a:rPr lang="en-GB" sz="700" u="none" strike="noStrike" dirty="0">
                          <a:effectLst/>
                        </a:rPr>
                        <a:t>Standard_E2ds_v5</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16</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75</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9000/125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3750/85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10000/1200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12500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2571383871"/>
                  </a:ext>
                </a:extLst>
              </a:tr>
              <a:tr h="233548">
                <a:tc>
                  <a:txBody>
                    <a:bodyPr/>
                    <a:lstStyle/>
                    <a:p>
                      <a:pPr algn="l" rtl="0" fontAlgn="t"/>
                      <a:r>
                        <a:rPr lang="en-GB" sz="700" u="none" strike="noStrike">
                          <a:effectLst/>
                        </a:rPr>
                        <a:t>Standard_E4ds_v5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150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19000/250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6400/145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20000/1200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12500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1733347674"/>
                  </a:ext>
                </a:extLst>
              </a:tr>
              <a:tr h="233548">
                <a:tc>
                  <a:txBody>
                    <a:bodyPr/>
                    <a:lstStyle/>
                    <a:p>
                      <a:pPr algn="l" rtl="0" fontAlgn="t"/>
                      <a:r>
                        <a:rPr lang="en-GB" sz="700" u="none" strike="noStrike">
                          <a:effectLst/>
                        </a:rPr>
                        <a:t>Standard_E8ds_v5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16</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38000/500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12800/290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20000/1200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12500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3787530650"/>
                  </a:ext>
                </a:extLst>
              </a:tr>
              <a:tr h="233548">
                <a:tc>
                  <a:txBody>
                    <a:bodyPr/>
                    <a:lstStyle/>
                    <a:p>
                      <a:pPr algn="l" rtl="0" fontAlgn="t"/>
                      <a:r>
                        <a:rPr lang="en-GB" sz="700" u="none" strike="noStrike">
                          <a:effectLst/>
                        </a:rPr>
                        <a:t>Standard_E16ds_v5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16</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75000/1000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25600/600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40000/1200</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12500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1813567003"/>
                  </a:ext>
                </a:extLst>
              </a:tr>
              <a:tr h="233548">
                <a:tc>
                  <a:txBody>
                    <a:bodyPr/>
                    <a:lstStyle/>
                    <a:p>
                      <a:pPr algn="l" rtl="0" fontAlgn="t"/>
                      <a:r>
                        <a:rPr lang="en-GB" sz="700" u="none" strike="noStrike" kern="1200" dirty="0">
                          <a:solidFill>
                            <a:schemeClr val="dk1"/>
                          </a:solidFill>
                          <a:effectLst/>
                          <a:latin typeface="+mn-lt"/>
                          <a:ea typeface="+mn-ea"/>
                          <a:cs typeface="+mn-cs"/>
                        </a:rPr>
                        <a:t>Standard_E20ds_v5</a:t>
                      </a:r>
                    </a:p>
                  </a:txBody>
                  <a:tcPr marL="3738" marR="3738" marT="3738" marB="0"/>
                </a:tc>
                <a:tc>
                  <a:txBody>
                    <a:bodyPr/>
                    <a:lstStyle/>
                    <a:p>
                      <a:pPr algn="l" rtl="0" fontAlgn="t"/>
                      <a:r>
                        <a:rPr lang="en-GB" sz="700" u="none" strike="noStrike">
                          <a:effectLst/>
                        </a:rPr>
                        <a:t>20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160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750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94000/1250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marL="0" algn="l" defTabSz="914367" rtl="0" eaLnBrk="1" fontAlgn="t" latinLnBrk="0" hangingPunct="1"/>
                      <a:r>
                        <a:rPr lang="en-GB" sz="700" u="none" strike="noStrike" kern="1200">
                          <a:solidFill>
                            <a:schemeClr val="dk1"/>
                          </a:solidFill>
                          <a:effectLst/>
                          <a:latin typeface="+mn-lt"/>
                          <a:ea typeface="+mn-ea"/>
                          <a:cs typeface="+mn-cs"/>
                        </a:rPr>
                        <a:t>32000/750</a:t>
                      </a:r>
                    </a:p>
                  </a:txBody>
                  <a:tcPr marL="3738" marR="3738" marT="3738" marB="0"/>
                </a:tc>
                <a:tc>
                  <a:txBody>
                    <a:bodyPr/>
                    <a:lstStyle/>
                    <a:p>
                      <a:pPr marL="0" algn="l" defTabSz="914367" rtl="0" eaLnBrk="1" fontAlgn="t" latinLnBrk="0" hangingPunct="1"/>
                      <a:r>
                        <a:rPr lang="en-GB" sz="700" u="none" strike="noStrike" kern="1200" dirty="0">
                          <a:solidFill>
                            <a:schemeClr val="dk1"/>
                          </a:solidFill>
                          <a:effectLst/>
                          <a:latin typeface="+mn-lt"/>
                          <a:ea typeface="+mn-ea"/>
                          <a:cs typeface="+mn-cs"/>
                        </a:rPr>
                        <a:t>64000/1600</a:t>
                      </a: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12500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1101496334"/>
                  </a:ext>
                </a:extLst>
              </a:tr>
              <a:tr h="233548">
                <a:tc>
                  <a:txBody>
                    <a:bodyPr/>
                    <a:lstStyle/>
                    <a:p>
                      <a:pPr algn="l" rtl="0" fontAlgn="t"/>
                      <a:r>
                        <a:rPr lang="en-GB" sz="700" b="1" u="none" strike="noStrike" dirty="0">
                          <a:effectLst/>
                          <a:highlight>
                            <a:srgbClr val="FFFF00"/>
                          </a:highlight>
                        </a:rPr>
                        <a:t>Standard_E32ds_v5</a:t>
                      </a:r>
                      <a:endParaRPr lang="en-GB" sz="700" b="1" i="0" u="none" strike="noStrike" dirty="0">
                        <a:solidFill>
                          <a:srgbClr val="292929"/>
                        </a:solidFill>
                        <a:effectLst/>
                        <a:highlight>
                          <a:srgbClr val="FFFF00"/>
                        </a:highligh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256</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1200</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150000/2000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b="1" u="none" strike="noStrike" dirty="0">
                          <a:effectLst/>
                          <a:highlight>
                            <a:srgbClr val="FFFF00"/>
                          </a:highlight>
                        </a:rPr>
                        <a:t>51200</a:t>
                      </a:r>
                      <a:r>
                        <a:rPr lang="en-GB" sz="700" u="none" strike="noStrike" dirty="0">
                          <a:effectLst/>
                        </a:rPr>
                        <a:t>/865</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80000/2000</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16000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4292815424"/>
                  </a:ext>
                </a:extLst>
              </a:tr>
              <a:tr h="233548">
                <a:tc>
                  <a:txBody>
                    <a:bodyPr/>
                    <a:lstStyle/>
                    <a:p>
                      <a:pPr algn="l" rtl="0" fontAlgn="t"/>
                      <a:r>
                        <a:rPr lang="en-GB" sz="700" u="none" strike="noStrike">
                          <a:effectLst/>
                        </a:rPr>
                        <a:t>Standard_E48ds_v5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384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1800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225000/3000</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76800/1315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80000/3000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24000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3825218500"/>
                  </a:ext>
                </a:extLst>
              </a:tr>
              <a:tr h="233548">
                <a:tc>
                  <a:txBody>
                    <a:bodyPr/>
                    <a:lstStyle/>
                    <a:p>
                      <a:pPr algn="l" rtl="0" fontAlgn="t"/>
                      <a:r>
                        <a:rPr lang="en-GB" sz="700" u="none" strike="noStrike">
                          <a:effectLst/>
                        </a:rPr>
                        <a:t>Standard_E64ds_v5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512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2400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375000/4000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80000/1735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80000/3000</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30000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3744583112"/>
                  </a:ext>
                </a:extLst>
              </a:tr>
              <a:tr h="233548">
                <a:tc>
                  <a:txBody>
                    <a:bodyPr/>
                    <a:lstStyle/>
                    <a:p>
                      <a:pPr algn="l" rtl="0" fontAlgn="t"/>
                      <a:r>
                        <a:rPr lang="en-GB" sz="700" u="none" strike="noStrike">
                          <a:effectLst/>
                        </a:rPr>
                        <a:t>Standard_E96ds_v5</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96</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672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3600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450000/4000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80000/2600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80000/4000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35000</a:t>
                      </a:r>
                      <a:endParaRPr lang="en-GB" sz="700" b="0" i="0" u="none" strike="noStrike">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2338398281"/>
                  </a:ext>
                </a:extLst>
              </a:tr>
              <a:tr h="233548">
                <a:tc>
                  <a:txBody>
                    <a:bodyPr/>
                    <a:lstStyle/>
                    <a:p>
                      <a:pPr algn="l" rtl="0" fontAlgn="t"/>
                      <a:r>
                        <a:rPr lang="en-GB" sz="700" u="none" strike="noStrike" dirty="0">
                          <a:effectLst/>
                        </a:rPr>
                        <a:t>Standard_E104ids_v52,3,4</a:t>
                      </a:r>
                      <a:endParaRPr lang="en-GB" sz="700" b="0" i="0" u="none" strike="noStrike" dirty="0">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104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672</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3800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64</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450000/4000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120000/4000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120000/4000</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a:effectLst/>
                        </a:rPr>
                        <a:t>8</a:t>
                      </a:r>
                      <a:endParaRPr lang="en-GB" sz="700" b="0" i="0" u="none" strike="noStrike">
                        <a:solidFill>
                          <a:srgbClr val="292929"/>
                        </a:solidFill>
                        <a:effectLst/>
                        <a:latin typeface="Segoe UI Semilight" panose="020B0402040204020203" pitchFamily="34" charset="0"/>
                      </a:endParaRPr>
                    </a:p>
                  </a:txBody>
                  <a:tcPr marL="3738" marR="3738" marT="3738" marB="0"/>
                </a:tc>
                <a:tc>
                  <a:txBody>
                    <a:bodyPr/>
                    <a:lstStyle/>
                    <a:p>
                      <a:pPr algn="l" rtl="0" fontAlgn="t"/>
                      <a:r>
                        <a:rPr lang="en-GB" sz="700" u="none" strike="noStrike" dirty="0">
                          <a:effectLst/>
                        </a:rPr>
                        <a:t>100000</a:t>
                      </a:r>
                      <a:endParaRPr lang="en-GB" sz="700" b="0" i="0" u="none" strike="noStrike" dirty="0">
                        <a:solidFill>
                          <a:srgbClr val="292929"/>
                        </a:solidFill>
                        <a:effectLst/>
                        <a:latin typeface="Segoe UI Semilight" panose="020B0402040204020203" pitchFamily="34" charset="0"/>
                      </a:endParaRPr>
                    </a:p>
                  </a:txBody>
                  <a:tcPr marL="3738" marR="3738" marT="3738" marB="0"/>
                </a:tc>
                <a:extLst>
                  <a:ext uri="{0D108BD9-81ED-4DB2-BD59-A6C34878D82A}">
                    <a16:rowId xmlns:a16="http://schemas.microsoft.com/office/drawing/2014/main" val="1633292703"/>
                  </a:ext>
                </a:extLst>
              </a:tr>
            </a:tbl>
          </a:graphicData>
        </a:graphic>
      </p:graphicFrame>
    </p:spTree>
    <p:extLst>
      <p:ext uri="{BB962C8B-B14F-4D97-AF65-F5344CB8AC3E}">
        <p14:creationId xmlns:p14="http://schemas.microsoft.com/office/powerpoint/2010/main" val="2049361883"/>
      </p:ext>
    </p:extLst>
  </p:cSld>
  <p:clrMapOvr>
    <a:masterClrMapping/>
  </p:clrMapOvr>
</p:sld>
</file>

<file path=ppt/theme/theme1.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3.xml><?xml version="1.0" encoding="utf-8"?>
<a:theme xmlns:a="http://schemas.openxmlformats.org/drawingml/2006/main" name="1_MSVID_White_16x9_2012-08-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6A088E8B818445A002B5796CB3BED4" ma:contentTypeVersion="2" ma:contentTypeDescription="Create a new document." ma:contentTypeScope="" ma:versionID="dd8e3d00315e77f53613d2228c58b7ef">
  <xsd:schema xmlns:xsd="http://www.w3.org/2001/XMLSchema" xmlns:xs="http://www.w3.org/2001/XMLSchema" xmlns:p="http://schemas.microsoft.com/office/2006/metadata/properties" xmlns:ns1="http://schemas.microsoft.com/sharepoint/v3" targetNamespace="http://schemas.microsoft.com/office/2006/metadata/properties" ma:root="true" ma:fieldsID="63b833b226b8450562ebd93451da8ef5" ns1:_="">
    <xsd:import namespace="http://schemas.microsoft.com/sharepoint/v3"/>
    <xsd:element name="properties">
      <xsd:complexType>
        <xsd:sequence>
          <xsd:element name="documentManagement">
            <xsd:complexType>
              <xsd:all>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CD315D-FC20-43B0-935C-90E6498515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92171D-1DE8-4099-88E7-AD0C4001E0E5}">
  <ds:schemaRefs>
    <ds:schemaRef ds:uri="http://schemas.microsoft.com/office/2006/documentManagement/types"/>
    <ds:schemaRef ds:uri="http://www.w3.org/XML/1998/namespace"/>
    <ds:schemaRef ds:uri="http://purl.org/dc/terms/"/>
    <ds:schemaRef ds:uri="http://schemas.microsoft.com/office/2006/metadata/properties"/>
    <ds:schemaRef ds:uri="http://purl.org/dc/dcmitype/"/>
    <ds:schemaRef ds:uri="http://purl.org/dc/elements/1.1/"/>
    <ds:schemaRef ds:uri="http://schemas.openxmlformats.org/package/2006/metadata/core-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354AE5C-9820-4445-A6CD-7F76738B0A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2899</Words>
  <Application>Microsoft Office PowerPoint</Application>
  <PresentationFormat>Widescreen</PresentationFormat>
  <Paragraphs>486</Paragraphs>
  <Slides>15</Slides>
  <Notes>15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Arial</vt:lpstr>
      <vt:lpstr>Calibri</vt:lpstr>
      <vt:lpstr>Consolas</vt:lpstr>
      <vt:lpstr>Courier New</vt:lpstr>
      <vt:lpstr>Lucida Grande</vt:lpstr>
      <vt:lpstr>Segoe UI</vt:lpstr>
      <vt:lpstr>Segoe UI Light</vt:lpstr>
      <vt:lpstr>Segoe UI Semibold</vt:lpstr>
      <vt:lpstr>Segoe UI Semilight</vt:lpstr>
      <vt:lpstr>Wingdings</vt:lpstr>
      <vt:lpstr>1_5-50113_Microsoft_Ready_Light_Template</vt:lpstr>
      <vt:lpstr>Black Template</vt:lpstr>
      <vt:lpstr>1_MSVID_White_16x9_2012-08-18</vt:lpstr>
      <vt:lpstr>Disk SUM IOPS Detector  on SAP VM brownbag</vt:lpstr>
      <vt:lpstr>Agenda</vt:lpstr>
      <vt:lpstr>SR: 2306210030004689</vt:lpstr>
      <vt:lpstr>SR: 2306210030004689</vt:lpstr>
      <vt:lpstr>SR: 2306210030004689</vt:lpstr>
      <vt:lpstr>SR: 2306210030004689</vt:lpstr>
      <vt:lpstr>SR: 2306210030004689</vt:lpstr>
      <vt:lpstr>SR: 2306210030004689</vt:lpstr>
      <vt:lpstr>SR: 2306210030004689</vt:lpstr>
      <vt:lpstr>SR: 2306210030004689</vt:lpstr>
      <vt:lpstr>SR: 2306210030004689</vt:lpstr>
      <vt:lpstr>SR: 2306210030004689</vt:lpstr>
      <vt:lpstr>SR: 2306210030004689</vt:lpstr>
      <vt:lpstr>SR: 2306210030004689</vt:lpstr>
      <vt:lpstr>SAP Enablement Team brownbag sessions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DISK IOPS TSG</dc:title>
  <dc:creator>tiagosimoes@microsoft.com</dc:creator>
  <cp:keywords>TSG; Brownbag</cp:keywords>
  <cp:lastModifiedBy>Tiago Simoes</cp:lastModifiedBy>
  <cp:revision>30</cp:revision>
  <dcterms:created xsi:type="dcterms:W3CDTF">2023-02-03T23:31:20Z</dcterms:created>
  <dcterms:modified xsi:type="dcterms:W3CDTF">2023-08-21T14:39:00Z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0x010100716A088E8B818445A002B5796CB3BED4</vt:lpwstr>
  </property>
</Properties>
</file>